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1" r:id="rId3"/>
    <p:sldMasterId id="214748367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embeddedFontLst>
    <p:embeddedFont>
      <p:font typeface="Roboto Slab"/>
      <p:regular r:id="rId32"/>
      <p:bold r:id="rId33"/>
    </p:embeddedFont>
    <p:embeddedFont>
      <p:font typeface="Raleway"/>
      <p:regular r:id="rId34"/>
      <p:bold r:id="rId35"/>
      <p:italic r:id="rId36"/>
      <p:boldItalic r:id="rId37"/>
    </p:embeddedFont>
    <p:embeddedFont>
      <p:font typeface="Roboto"/>
      <p:regular r:id="rId38"/>
      <p:bold r:id="rId39"/>
      <p:italic r:id="rId40"/>
      <p:boldItalic r:id="rId41"/>
    </p:embeddedFont>
    <p:embeddedFont>
      <p:font typeface="Lato"/>
      <p:regular r:id="rId42"/>
      <p:bold r:id="rId43"/>
      <p:italic r:id="rId44"/>
      <p:boldItalic r:id="rId45"/>
    </p:embeddedFont>
    <p:embeddedFont>
      <p:font typeface="Montserrat"/>
      <p:regular r:id="rId46"/>
      <p:bold r:id="rId47"/>
      <p:italic r:id="rId48"/>
      <p:boldItalic r:id="rId49"/>
    </p:embeddedFont>
    <p:embeddedFont>
      <p:font typeface="Open Sans SemiBold"/>
      <p:regular r:id="rId50"/>
      <p:bold r:id="rId51"/>
      <p:italic r:id="rId52"/>
      <p:boldItalic r:id="rId53"/>
    </p:embeddedFont>
    <p:embeddedFont>
      <p:font typeface="Montserrat Light"/>
      <p:regular r:id="rId54"/>
      <p:bold r:id="rId55"/>
      <p:italic r:id="rId56"/>
      <p:boldItalic r:id="rId57"/>
    </p:embeddedFont>
    <p:embeddedFont>
      <p:font typeface="Gill Sans"/>
      <p:regular r:id="rId58"/>
      <p:bold r:id="rId59"/>
    </p:embeddedFont>
    <p:embeddedFont>
      <p:font typeface="Open Sans"/>
      <p:regular r:id="rId60"/>
      <p:bold r:id="rId61"/>
      <p:italic r:id="rId62"/>
      <p:boldItalic r:id="rId6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Roboto-italic.fntdata"/><Relationship Id="rId42" Type="http://schemas.openxmlformats.org/officeDocument/2006/relationships/font" Target="fonts/Lato-regular.fntdata"/><Relationship Id="rId41" Type="http://schemas.openxmlformats.org/officeDocument/2006/relationships/font" Target="fonts/Roboto-boldItalic.fntdata"/><Relationship Id="rId44" Type="http://schemas.openxmlformats.org/officeDocument/2006/relationships/font" Target="fonts/Lato-italic.fntdata"/><Relationship Id="rId43" Type="http://schemas.openxmlformats.org/officeDocument/2006/relationships/font" Target="fonts/Lato-bold.fntdata"/><Relationship Id="rId46" Type="http://schemas.openxmlformats.org/officeDocument/2006/relationships/font" Target="fonts/Montserrat-regular.fntdata"/><Relationship Id="rId45" Type="http://schemas.openxmlformats.org/officeDocument/2006/relationships/font" Target="fonts/Lato-bold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font" Target="fonts/Montserrat-italic.fntdata"/><Relationship Id="rId47" Type="http://schemas.openxmlformats.org/officeDocument/2006/relationships/font" Target="fonts/Montserrat-bold.fntdata"/><Relationship Id="rId49" Type="http://schemas.openxmlformats.org/officeDocument/2006/relationships/font" Target="fonts/Montserrat-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font" Target="fonts/RobotoSlab-bold.fntdata"/><Relationship Id="rId32" Type="http://schemas.openxmlformats.org/officeDocument/2006/relationships/font" Target="fonts/RobotoSlab-regular.fntdata"/><Relationship Id="rId35" Type="http://schemas.openxmlformats.org/officeDocument/2006/relationships/font" Target="fonts/Raleway-bold.fntdata"/><Relationship Id="rId34" Type="http://schemas.openxmlformats.org/officeDocument/2006/relationships/font" Target="fonts/Raleway-regular.fntdata"/><Relationship Id="rId37" Type="http://schemas.openxmlformats.org/officeDocument/2006/relationships/font" Target="fonts/Raleway-boldItalic.fntdata"/><Relationship Id="rId36" Type="http://schemas.openxmlformats.org/officeDocument/2006/relationships/font" Target="fonts/Raleway-italic.fntdata"/><Relationship Id="rId39" Type="http://schemas.openxmlformats.org/officeDocument/2006/relationships/font" Target="fonts/Roboto-bold.fntdata"/><Relationship Id="rId38" Type="http://schemas.openxmlformats.org/officeDocument/2006/relationships/font" Target="fonts/Roboto-regular.fntdata"/><Relationship Id="rId62" Type="http://schemas.openxmlformats.org/officeDocument/2006/relationships/font" Target="fonts/OpenSans-italic.fntdata"/><Relationship Id="rId61" Type="http://schemas.openxmlformats.org/officeDocument/2006/relationships/font" Target="fonts/OpenSans-bold.fntdata"/><Relationship Id="rId20" Type="http://schemas.openxmlformats.org/officeDocument/2006/relationships/slide" Target="slides/slide15.xml"/><Relationship Id="rId63" Type="http://schemas.openxmlformats.org/officeDocument/2006/relationships/font" Target="fonts/OpenSans-boldItalic.fntdata"/><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OpenSans-regular.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SemiBold-bold.fntdata"/><Relationship Id="rId50" Type="http://schemas.openxmlformats.org/officeDocument/2006/relationships/font" Target="fonts/OpenSansSemiBold-regular.fntdata"/><Relationship Id="rId53" Type="http://schemas.openxmlformats.org/officeDocument/2006/relationships/font" Target="fonts/OpenSansSemiBold-boldItalic.fntdata"/><Relationship Id="rId52" Type="http://schemas.openxmlformats.org/officeDocument/2006/relationships/font" Target="fonts/OpenSansSemiBold-italic.fntdata"/><Relationship Id="rId11" Type="http://schemas.openxmlformats.org/officeDocument/2006/relationships/slide" Target="slides/slide6.xml"/><Relationship Id="rId55" Type="http://schemas.openxmlformats.org/officeDocument/2006/relationships/font" Target="fonts/MontserratLight-bold.fntdata"/><Relationship Id="rId10" Type="http://schemas.openxmlformats.org/officeDocument/2006/relationships/slide" Target="slides/slide5.xml"/><Relationship Id="rId54" Type="http://schemas.openxmlformats.org/officeDocument/2006/relationships/font" Target="fonts/MontserratLight-regular.fntdata"/><Relationship Id="rId13" Type="http://schemas.openxmlformats.org/officeDocument/2006/relationships/slide" Target="slides/slide8.xml"/><Relationship Id="rId57" Type="http://schemas.openxmlformats.org/officeDocument/2006/relationships/font" Target="fonts/MontserratLight-boldItalic.fntdata"/><Relationship Id="rId12" Type="http://schemas.openxmlformats.org/officeDocument/2006/relationships/slide" Target="slides/slide7.xml"/><Relationship Id="rId56" Type="http://schemas.openxmlformats.org/officeDocument/2006/relationships/font" Target="fonts/MontserratLight-italic.fntdata"/><Relationship Id="rId15" Type="http://schemas.openxmlformats.org/officeDocument/2006/relationships/slide" Target="slides/slide10.xml"/><Relationship Id="rId59" Type="http://schemas.openxmlformats.org/officeDocument/2006/relationships/font" Target="fonts/GillSans-bold.fntdata"/><Relationship Id="rId14" Type="http://schemas.openxmlformats.org/officeDocument/2006/relationships/slide" Target="slides/slide9.xml"/><Relationship Id="rId58" Type="http://schemas.openxmlformats.org/officeDocument/2006/relationships/font" Target="fonts/GillSans-regular.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Shape 12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0" name="Shape 13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Shape 354"/>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55" name="Shape 35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Shape 38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88" name="Shape 38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Shape 43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38" name="Shape 43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6" name="Shape 456"/>
        <p:cNvGrpSpPr/>
        <p:nvPr/>
      </p:nvGrpSpPr>
      <p:grpSpPr>
        <a:xfrm>
          <a:off x="0" y="0"/>
          <a:ext cx="0" cy="0"/>
          <a:chOff x="0" y="0"/>
          <a:chExt cx="0" cy="0"/>
        </a:xfrm>
      </p:grpSpPr>
      <p:sp>
        <p:nvSpPr>
          <p:cNvPr id="457" name="Shape 45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58" name="Shape 45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Shape 47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76" name="Shape 47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5" name="Shape 485"/>
        <p:cNvGrpSpPr/>
        <p:nvPr/>
      </p:nvGrpSpPr>
      <p:grpSpPr>
        <a:xfrm>
          <a:off x="0" y="0"/>
          <a:ext cx="0" cy="0"/>
          <a:chOff x="0" y="0"/>
          <a:chExt cx="0" cy="0"/>
        </a:xfrm>
      </p:grpSpPr>
      <p:sp>
        <p:nvSpPr>
          <p:cNvPr id="486" name="Shape 486"/>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87" name="Shape 48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9" name="Shape 499"/>
        <p:cNvGrpSpPr/>
        <p:nvPr/>
      </p:nvGrpSpPr>
      <p:grpSpPr>
        <a:xfrm>
          <a:off x="0" y="0"/>
          <a:ext cx="0" cy="0"/>
          <a:chOff x="0" y="0"/>
          <a:chExt cx="0" cy="0"/>
        </a:xfrm>
      </p:grpSpPr>
      <p:sp>
        <p:nvSpPr>
          <p:cNvPr id="500" name="Shape 500"/>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01" name="Shape 50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2" name="Shape 522"/>
        <p:cNvGrpSpPr/>
        <p:nvPr/>
      </p:nvGrpSpPr>
      <p:grpSpPr>
        <a:xfrm>
          <a:off x="0" y="0"/>
          <a:ext cx="0" cy="0"/>
          <a:chOff x="0" y="0"/>
          <a:chExt cx="0" cy="0"/>
        </a:xfrm>
      </p:grpSpPr>
      <p:sp>
        <p:nvSpPr>
          <p:cNvPr id="523" name="Shape 52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24" name="Shape 52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0" name="Shape 570"/>
        <p:cNvGrpSpPr/>
        <p:nvPr/>
      </p:nvGrpSpPr>
      <p:grpSpPr>
        <a:xfrm>
          <a:off x="0" y="0"/>
          <a:ext cx="0" cy="0"/>
          <a:chOff x="0" y="0"/>
          <a:chExt cx="0" cy="0"/>
        </a:xfrm>
      </p:grpSpPr>
      <p:sp>
        <p:nvSpPr>
          <p:cNvPr id="571" name="Shape 57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72" name="Shape 57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0" name="Shape 580"/>
        <p:cNvGrpSpPr/>
        <p:nvPr/>
      </p:nvGrpSpPr>
      <p:grpSpPr>
        <a:xfrm>
          <a:off x="0" y="0"/>
          <a:ext cx="0" cy="0"/>
          <a:chOff x="0" y="0"/>
          <a:chExt cx="0" cy="0"/>
        </a:xfrm>
      </p:grpSpPr>
      <p:sp>
        <p:nvSpPr>
          <p:cNvPr id="581" name="Shape 58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82" name="Shape 58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Shape 13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0" name="Shape 14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4" name="Shape 624"/>
        <p:cNvGrpSpPr/>
        <p:nvPr/>
      </p:nvGrpSpPr>
      <p:grpSpPr>
        <a:xfrm>
          <a:off x="0" y="0"/>
          <a:ext cx="0" cy="0"/>
          <a:chOff x="0" y="0"/>
          <a:chExt cx="0" cy="0"/>
        </a:xfrm>
      </p:grpSpPr>
      <p:sp>
        <p:nvSpPr>
          <p:cNvPr id="625" name="Shape 62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26" name="Shape 62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9" name="Shape 659"/>
        <p:cNvGrpSpPr/>
        <p:nvPr/>
      </p:nvGrpSpPr>
      <p:grpSpPr>
        <a:xfrm>
          <a:off x="0" y="0"/>
          <a:ext cx="0" cy="0"/>
          <a:chOff x="0" y="0"/>
          <a:chExt cx="0" cy="0"/>
        </a:xfrm>
      </p:grpSpPr>
      <p:sp>
        <p:nvSpPr>
          <p:cNvPr id="660" name="Shape 660"/>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61" name="Shape 66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6" name="Shape 706"/>
        <p:cNvGrpSpPr/>
        <p:nvPr/>
      </p:nvGrpSpPr>
      <p:grpSpPr>
        <a:xfrm>
          <a:off x="0" y="0"/>
          <a:ext cx="0" cy="0"/>
          <a:chOff x="0" y="0"/>
          <a:chExt cx="0" cy="0"/>
        </a:xfrm>
      </p:grpSpPr>
      <p:sp>
        <p:nvSpPr>
          <p:cNvPr id="707" name="Shape 70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08" name="Shape 70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7" name="Shape 737"/>
        <p:cNvGrpSpPr/>
        <p:nvPr/>
      </p:nvGrpSpPr>
      <p:grpSpPr>
        <a:xfrm>
          <a:off x="0" y="0"/>
          <a:ext cx="0" cy="0"/>
          <a:chOff x="0" y="0"/>
          <a:chExt cx="0" cy="0"/>
        </a:xfrm>
      </p:grpSpPr>
      <p:sp>
        <p:nvSpPr>
          <p:cNvPr id="738" name="Shape 73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39" name="Shape 73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0" name="Shape 930"/>
        <p:cNvGrpSpPr/>
        <p:nvPr/>
      </p:nvGrpSpPr>
      <p:grpSpPr>
        <a:xfrm>
          <a:off x="0" y="0"/>
          <a:ext cx="0" cy="0"/>
          <a:chOff x="0" y="0"/>
          <a:chExt cx="0" cy="0"/>
        </a:xfrm>
      </p:grpSpPr>
      <p:sp>
        <p:nvSpPr>
          <p:cNvPr id="931" name="Shape 93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32" name="Shape 93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0" name="Shape 950"/>
        <p:cNvGrpSpPr/>
        <p:nvPr/>
      </p:nvGrpSpPr>
      <p:grpSpPr>
        <a:xfrm>
          <a:off x="0" y="0"/>
          <a:ext cx="0" cy="0"/>
          <a:chOff x="0" y="0"/>
          <a:chExt cx="0" cy="0"/>
        </a:xfrm>
      </p:grpSpPr>
      <p:sp>
        <p:nvSpPr>
          <p:cNvPr id="951" name="Shape 95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52" name="Shape 95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7" name="Shape 987"/>
        <p:cNvGrpSpPr/>
        <p:nvPr/>
      </p:nvGrpSpPr>
      <p:grpSpPr>
        <a:xfrm>
          <a:off x="0" y="0"/>
          <a:ext cx="0" cy="0"/>
          <a:chOff x="0" y="0"/>
          <a:chExt cx="0" cy="0"/>
        </a:xfrm>
      </p:grpSpPr>
      <p:sp>
        <p:nvSpPr>
          <p:cNvPr id="988" name="Shape 98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89" name="Shape 98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Shape 16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0" name="Shape 17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Shape 196"/>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97" name="Shape 19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Shape 21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19" name="Shape 21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Shape 23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9" name="Shape 23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Shape 24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50" name="Shape 25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Shape 27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80" name="Shape 28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 name="Shape 342"/>
        <p:cNvGrpSpPr/>
        <p:nvPr/>
      </p:nvGrpSpPr>
      <p:grpSpPr>
        <a:xfrm>
          <a:off x="0" y="0"/>
          <a:ext cx="0" cy="0"/>
          <a:chOff x="0" y="0"/>
          <a:chExt cx="0" cy="0"/>
        </a:xfrm>
      </p:grpSpPr>
      <p:sp>
        <p:nvSpPr>
          <p:cNvPr id="343" name="Shape 34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4" name="Shape 34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_Custom Layout">
    <p:spTree>
      <p:nvGrpSpPr>
        <p:cNvPr id="64" name="Shape 64"/>
        <p:cNvGrpSpPr/>
        <p:nvPr/>
      </p:nvGrpSpPr>
      <p:grpSpPr>
        <a:xfrm>
          <a:off x="0" y="0"/>
          <a:ext cx="0" cy="0"/>
          <a:chOff x="0" y="0"/>
          <a:chExt cx="0" cy="0"/>
        </a:xfrm>
      </p:grpSpPr>
      <p:sp>
        <p:nvSpPr>
          <p:cNvPr id="65" name="Shape 6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6" name="Shape 66"/>
          <p:cNvSpPr/>
          <p:nvPr>
            <p:ph idx="2" type="pic"/>
          </p:nvPr>
        </p:nvSpPr>
        <p:spPr>
          <a:xfrm>
            <a:off x="0" y="0"/>
            <a:ext cx="9144000" cy="514350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_Custom Layout">
    <p:spTree>
      <p:nvGrpSpPr>
        <p:cNvPr id="67" name="Shape 67"/>
        <p:cNvGrpSpPr/>
        <p:nvPr/>
      </p:nvGrpSpPr>
      <p:grpSpPr>
        <a:xfrm>
          <a:off x="0" y="0"/>
          <a:ext cx="0" cy="0"/>
          <a:chOff x="0" y="0"/>
          <a:chExt cx="0" cy="0"/>
        </a:xfrm>
      </p:grpSpPr>
      <p:sp>
        <p:nvSpPr>
          <p:cNvPr id="68" name="Shape 68"/>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9" name="Shape 69"/>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70" name="Shape 70"/>
          <p:cNvSpPr/>
          <p:nvPr>
            <p:ph idx="2" type="pic"/>
          </p:nvPr>
        </p:nvSpPr>
        <p:spPr>
          <a:xfrm>
            <a:off x="1476383" y="2114418"/>
            <a:ext cx="2022190" cy="202219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_Custom Layout">
    <p:spTree>
      <p:nvGrpSpPr>
        <p:cNvPr id="71" name="Shape 71"/>
        <p:cNvGrpSpPr/>
        <p:nvPr/>
      </p:nvGrpSpPr>
      <p:grpSpPr>
        <a:xfrm>
          <a:off x="0" y="0"/>
          <a:ext cx="0" cy="0"/>
          <a:chOff x="0" y="0"/>
          <a:chExt cx="0" cy="0"/>
        </a:xfrm>
      </p:grpSpPr>
      <p:sp>
        <p:nvSpPr>
          <p:cNvPr id="72" name="Shape 72"/>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3" name="Shape 73"/>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74" name="Shape 74"/>
          <p:cNvSpPr/>
          <p:nvPr>
            <p:ph idx="2" type="pic"/>
          </p:nvPr>
        </p:nvSpPr>
        <p:spPr>
          <a:xfrm>
            <a:off x="0" y="1452934"/>
            <a:ext cx="9144000" cy="1896549"/>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_Custom Layout">
    <p:spTree>
      <p:nvGrpSpPr>
        <p:cNvPr id="75" name="Shape 75"/>
        <p:cNvGrpSpPr/>
        <p:nvPr/>
      </p:nvGrpSpPr>
      <p:grpSpPr>
        <a:xfrm>
          <a:off x="0" y="0"/>
          <a:ext cx="0" cy="0"/>
          <a:chOff x="0" y="0"/>
          <a:chExt cx="0" cy="0"/>
        </a:xfrm>
      </p:grpSpPr>
      <p:sp>
        <p:nvSpPr>
          <p:cNvPr id="76" name="Shape 76"/>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7" name="Shape 77"/>
          <p:cNvSpPr/>
          <p:nvPr>
            <p:ph idx="2" type="pic"/>
          </p:nvPr>
        </p:nvSpPr>
        <p:spPr>
          <a:xfrm>
            <a:off x="0" y="1304925"/>
            <a:ext cx="3443811" cy="319086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8" name="Shape 78"/>
          <p:cNvSpPr/>
          <p:nvPr>
            <p:ph idx="3" type="pic"/>
          </p:nvPr>
        </p:nvSpPr>
        <p:spPr>
          <a:xfrm>
            <a:off x="3667248" y="2001780"/>
            <a:ext cx="1481416" cy="142204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Shape 79"/>
          <p:cNvSpPr/>
          <p:nvPr>
            <p:ph idx="4" type="pic"/>
          </p:nvPr>
        </p:nvSpPr>
        <p:spPr>
          <a:xfrm>
            <a:off x="5328143" y="2001780"/>
            <a:ext cx="1481416" cy="142204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0" name="Shape 80"/>
          <p:cNvSpPr/>
          <p:nvPr>
            <p:ph idx="5" type="pic"/>
          </p:nvPr>
        </p:nvSpPr>
        <p:spPr>
          <a:xfrm>
            <a:off x="6989038" y="2001780"/>
            <a:ext cx="1481416" cy="142204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1" name="Shape 81"/>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7_Custom Layout">
    <p:spTree>
      <p:nvGrpSpPr>
        <p:cNvPr id="82" name="Shape 82"/>
        <p:cNvGrpSpPr/>
        <p:nvPr/>
      </p:nvGrpSpPr>
      <p:grpSpPr>
        <a:xfrm>
          <a:off x="0" y="0"/>
          <a:ext cx="0" cy="0"/>
          <a:chOff x="0" y="0"/>
          <a:chExt cx="0" cy="0"/>
        </a:xfrm>
      </p:grpSpPr>
      <p:sp>
        <p:nvSpPr>
          <p:cNvPr id="83" name="Shape 83"/>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4" name="Shape 84"/>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85" name="Shape 85"/>
          <p:cNvSpPr/>
          <p:nvPr>
            <p:ph idx="2" type="pic"/>
          </p:nvPr>
        </p:nvSpPr>
        <p:spPr>
          <a:xfrm>
            <a:off x="1023749" y="1474692"/>
            <a:ext cx="2238683" cy="296945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9_Custom Layout">
    <p:spTree>
      <p:nvGrpSpPr>
        <p:cNvPr id="86" name="Shape 86"/>
        <p:cNvGrpSpPr/>
        <p:nvPr/>
      </p:nvGrpSpPr>
      <p:grpSpPr>
        <a:xfrm>
          <a:off x="0" y="0"/>
          <a:ext cx="0" cy="0"/>
          <a:chOff x="0" y="0"/>
          <a:chExt cx="0" cy="0"/>
        </a:xfrm>
      </p:grpSpPr>
      <p:sp>
        <p:nvSpPr>
          <p:cNvPr id="87" name="Shape 87"/>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8" name="Shape 88"/>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89" name="Shape 89"/>
          <p:cNvSpPr/>
          <p:nvPr>
            <p:ph idx="2" type="pic"/>
          </p:nvPr>
        </p:nvSpPr>
        <p:spPr>
          <a:xfrm>
            <a:off x="692372" y="3327121"/>
            <a:ext cx="2214114" cy="120775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Shape 90"/>
          <p:cNvSpPr/>
          <p:nvPr>
            <p:ph idx="3" type="pic"/>
          </p:nvPr>
        </p:nvSpPr>
        <p:spPr>
          <a:xfrm>
            <a:off x="704744" y="2032944"/>
            <a:ext cx="2214114" cy="120775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1" name="Shape 91"/>
          <p:cNvSpPr/>
          <p:nvPr>
            <p:ph idx="4" type="pic"/>
          </p:nvPr>
        </p:nvSpPr>
        <p:spPr>
          <a:xfrm>
            <a:off x="3015955" y="2032944"/>
            <a:ext cx="2077276" cy="250193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0_Custom Layout">
    <p:spTree>
      <p:nvGrpSpPr>
        <p:cNvPr id="92" name="Shape 92"/>
        <p:cNvGrpSpPr/>
        <p:nvPr/>
      </p:nvGrpSpPr>
      <p:grpSpPr>
        <a:xfrm>
          <a:off x="0" y="0"/>
          <a:ext cx="0" cy="0"/>
          <a:chOff x="0" y="0"/>
          <a:chExt cx="0" cy="0"/>
        </a:xfrm>
      </p:grpSpPr>
      <p:sp>
        <p:nvSpPr>
          <p:cNvPr id="93" name="Shape 93"/>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4" name="Shape 94"/>
          <p:cNvSpPr/>
          <p:nvPr>
            <p:ph idx="2" type="pic"/>
          </p:nvPr>
        </p:nvSpPr>
        <p:spPr>
          <a:xfrm>
            <a:off x="1" y="1362047"/>
            <a:ext cx="1880651" cy="147855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5" name="Shape 95"/>
          <p:cNvSpPr/>
          <p:nvPr>
            <p:ph idx="3" type="pic"/>
          </p:nvPr>
        </p:nvSpPr>
        <p:spPr>
          <a:xfrm>
            <a:off x="3653345" y="1362048"/>
            <a:ext cx="1859340" cy="147855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6" name="Shape 96"/>
          <p:cNvSpPr/>
          <p:nvPr>
            <p:ph idx="4" type="pic"/>
          </p:nvPr>
        </p:nvSpPr>
        <p:spPr>
          <a:xfrm>
            <a:off x="7284659" y="1362048"/>
            <a:ext cx="1859340" cy="147855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Shape 97"/>
          <p:cNvSpPr/>
          <p:nvPr>
            <p:ph idx="5" type="pic"/>
          </p:nvPr>
        </p:nvSpPr>
        <p:spPr>
          <a:xfrm>
            <a:off x="1880653" y="2866728"/>
            <a:ext cx="1772693" cy="147855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Shape 98"/>
          <p:cNvSpPr/>
          <p:nvPr>
            <p:ph idx="6" type="pic"/>
          </p:nvPr>
        </p:nvSpPr>
        <p:spPr>
          <a:xfrm>
            <a:off x="5512686" y="2866728"/>
            <a:ext cx="1771973" cy="147855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9" name="Shape 99"/>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1_Custom Layout">
    <p:spTree>
      <p:nvGrpSpPr>
        <p:cNvPr id="100" name="Shape 100"/>
        <p:cNvGrpSpPr/>
        <p:nvPr/>
      </p:nvGrpSpPr>
      <p:grpSpPr>
        <a:xfrm>
          <a:off x="0" y="0"/>
          <a:ext cx="0" cy="0"/>
          <a:chOff x="0" y="0"/>
          <a:chExt cx="0" cy="0"/>
        </a:xfrm>
      </p:grpSpPr>
      <p:sp>
        <p:nvSpPr>
          <p:cNvPr id="101" name="Shape 101"/>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2" name="Shape 102"/>
          <p:cNvSpPr/>
          <p:nvPr>
            <p:ph idx="2" type="pic"/>
          </p:nvPr>
        </p:nvSpPr>
        <p:spPr>
          <a:xfrm>
            <a:off x="741985" y="1726574"/>
            <a:ext cx="1650564" cy="162920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3" name="Shape 103"/>
          <p:cNvSpPr/>
          <p:nvPr>
            <p:ph idx="3" type="pic"/>
          </p:nvPr>
        </p:nvSpPr>
        <p:spPr>
          <a:xfrm>
            <a:off x="2742687" y="1718356"/>
            <a:ext cx="1650564" cy="162920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Shape 104"/>
          <p:cNvSpPr/>
          <p:nvPr>
            <p:ph idx="4" type="pic"/>
          </p:nvPr>
        </p:nvSpPr>
        <p:spPr>
          <a:xfrm>
            <a:off x="4743389" y="1757150"/>
            <a:ext cx="1650564" cy="1598624"/>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Shape 105"/>
          <p:cNvSpPr/>
          <p:nvPr>
            <p:ph idx="5" type="pic"/>
          </p:nvPr>
        </p:nvSpPr>
        <p:spPr>
          <a:xfrm>
            <a:off x="6744092" y="1731097"/>
            <a:ext cx="1650564" cy="162467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6" name="Shape 106"/>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ustom Layout">
    <p:spTree>
      <p:nvGrpSpPr>
        <p:cNvPr id="107" name="Shape 107"/>
        <p:cNvGrpSpPr/>
        <p:nvPr/>
      </p:nvGrpSpPr>
      <p:grpSpPr>
        <a:xfrm>
          <a:off x="0" y="0"/>
          <a:ext cx="0" cy="0"/>
          <a:chOff x="0" y="0"/>
          <a:chExt cx="0" cy="0"/>
        </a:xfrm>
      </p:grpSpPr>
      <p:sp>
        <p:nvSpPr>
          <p:cNvPr id="108" name="Shape 108"/>
          <p:cNvSpPr txBox="1"/>
          <p:nvPr>
            <p:ph type="title"/>
          </p:nvPr>
        </p:nvSpPr>
        <p:spPr>
          <a:xfrm>
            <a:off x="1590403" y="357664"/>
            <a:ext cx="5963194"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600"/>
              <a:buFont typeface="Roboto"/>
              <a:buNone/>
              <a:defRPr b="0" i="0" sz="2600" u="none" cap="none" strike="noStrike">
                <a:solidFill>
                  <a:schemeClr val="dk1"/>
                </a:solidFill>
                <a:latin typeface="Roboto"/>
                <a:ea typeface="Roboto"/>
                <a:cs typeface="Roboto"/>
                <a:sym typeface="Roboto"/>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09" name="Shape 109"/>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0" name="Shape 110"/>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5_Custom Layout">
    <p:spTree>
      <p:nvGrpSpPr>
        <p:cNvPr id="111" name="Shape 111"/>
        <p:cNvGrpSpPr/>
        <p:nvPr/>
      </p:nvGrpSpPr>
      <p:grpSpPr>
        <a:xfrm>
          <a:off x="0" y="0"/>
          <a:ext cx="0" cy="0"/>
          <a:chOff x="0" y="0"/>
          <a:chExt cx="0" cy="0"/>
        </a:xfrm>
      </p:grpSpPr>
      <p:sp>
        <p:nvSpPr>
          <p:cNvPr id="112" name="Shape 112"/>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3" name="Shape 113"/>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114" name="Shape 114"/>
          <p:cNvSpPr/>
          <p:nvPr>
            <p:ph idx="2" type="pic"/>
          </p:nvPr>
        </p:nvSpPr>
        <p:spPr>
          <a:xfrm>
            <a:off x="0" y="1455555"/>
            <a:ext cx="5856514" cy="368794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5" name="Shape 115"/>
          <p:cNvSpPr/>
          <p:nvPr>
            <p:ph idx="3" type="pic"/>
          </p:nvPr>
        </p:nvSpPr>
        <p:spPr>
          <a:xfrm>
            <a:off x="5932713" y="1455555"/>
            <a:ext cx="2718716" cy="18099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6" name="Shape 116"/>
          <p:cNvSpPr/>
          <p:nvPr>
            <p:ph idx="4" type="pic"/>
          </p:nvPr>
        </p:nvSpPr>
        <p:spPr>
          <a:xfrm>
            <a:off x="5932713" y="3333541"/>
            <a:ext cx="2718716" cy="18099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6_Custom Layout">
    <p:spTree>
      <p:nvGrpSpPr>
        <p:cNvPr id="117" name="Shape 117"/>
        <p:cNvGrpSpPr/>
        <p:nvPr/>
      </p:nvGrpSpPr>
      <p:grpSpPr>
        <a:xfrm>
          <a:off x="0" y="0"/>
          <a:ext cx="0" cy="0"/>
          <a:chOff x="0" y="0"/>
          <a:chExt cx="0" cy="0"/>
        </a:xfrm>
      </p:grpSpPr>
      <p:sp>
        <p:nvSpPr>
          <p:cNvPr id="118" name="Shape 118"/>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9" name="Shape 119"/>
          <p:cNvSpPr/>
          <p:nvPr>
            <p:ph idx="2" type="pic"/>
          </p:nvPr>
        </p:nvSpPr>
        <p:spPr>
          <a:xfrm>
            <a:off x="519028" y="1320409"/>
            <a:ext cx="4301638" cy="320026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0" name="Shape 120"/>
          <p:cNvSpPr/>
          <p:nvPr>
            <p:ph idx="3" type="pic"/>
          </p:nvPr>
        </p:nvSpPr>
        <p:spPr>
          <a:xfrm>
            <a:off x="4905374" y="2796104"/>
            <a:ext cx="3719597" cy="172457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1" name="Shape 121"/>
          <p:cNvSpPr/>
          <p:nvPr>
            <p:ph idx="4" type="pic"/>
          </p:nvPr>
        </p:nvSpPr>
        <p:spPr>
          <a:xfrm>
            <a:off x="6814806" y="1320410"/>
            <a:ext cx="1824723" cy="140187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2" name="Shape 122"/>
          <p:cNvSpPr/>
          <p:nvPr>
            <p:ph idx="5" type="pic"/>
          </p:nvPr>
        </p:nvSpPr>
        <p:spPr>
          <a:xfrm>
            <a:off x="4905374" y="1320409"/>
            <a:ext cx="1824723" cy="140187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3" name="Shape 123"/>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8_Custom Layout">
    <p:spTree>
      <p:nvGrpSpPr>
        <p:cNvPr id="124" name="Shape 124"/>
        <p:cNvGrpSpPr/>
        <p:nvPr/>
      </p:nvGrpSpPr>
      <p:grpSpPr>
        <a:xfrm>
          <a:off x="0" y="0"/>
          <a:ext cx="0" cy="0"/>
          <a:chOff x="0" y="0"/>
          <a:chExt cx="0" cy="0"/>
        </a:xfrm>
      </p:grpSpPr>
      <p:sp>
        <p:nvSpPr>
          <p:cNvPr id="125" name="Shape 125"/>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sz="800">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6" name="Shape 126"/>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127" name="Shape 127"/>
          <p:cNvSpPr/>
          <p:nvPr>
            <p:ph idx="2" type="pic"/>
          </p:nvPr>
        </p:nvSpPr>
        <p:spPr>
          <a:xfrm>
            <a:off x="109330" y="1311965"/>
            <a:ext cx="8925339" cy="345529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Montserrat Light"/>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algn="r">
              <a:spcBef>
                <a:spcPts val="0"/>
              </a:spcBef>
              <a:spcAft>
                <a:spcPts val="0"/>
              </a:spcAft>
              <a:buNone/>
            </a:pPr>
            <a:fld id="{00000000-1234-1234-1234-123412341234}" type="slidenum">
              <a:rPr lang="en" sz="1000">
                <a:solidFill>
                  <a:schemeClr val="dk2"/>
                </a:solidFill>
              </a:rPr>
              <a:t>‹#›</a:t>
            </a:fld>
            <a:endParaRPr sz="1000">
              <a:solidFill>
                <a:schemeClr val="dk2"/>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1590403" y="357664"/>
            <a:ext cx="5963194"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600"/>
              <a:buFont typeface="Roboto"/>
              <a:buNone/>
              <a:defRPr b="0" i="0" sz="2600" u="none" cap="none" strike="noStrike">
                <a:solidFill>
                  <a:schemeClr val="dk1"/>
                </a:solidFill>
                <a:latin typeface="Roboto"/>
                <a:ea typeface="Roboto"/>
                <a:cs typeface="Roboto"/>
                <a:sym typeface="Roboto"/>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cxnSp>
        <p:nvCxnSpPr>
          <p:cNvPr id="52" name="Shape 52"/>
          <p:cNvCxnSpPr/>
          <p:nvPr/>
        </p:nvCxnSpPr>
        <p:spPr>
          <a:xfrm>
            <a:off x="8347660" y="4855060"/>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3" name="Shape 53"/>
          <p:cNvSpPr/>
          <p:nvPr/>
        </p:nvSpPr>
        <p:spPr>
          <a:xfrm>
            <a:off x="8455453"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4" name="Shape 54"/>
          <p:cNvSpPr/>
          <p:nvPr/>
        </p:nvSpPr>
        <p:spPr>
          <a:xfrm rot="10800000">
            <a:off x="8179970"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5" name="Shape 55"/>
          <p:cNvSpPr txBox="1"/>
          <p:nvPr>
            <p:ph idx="1" type="body"/>
          </p:nvPr>
        </p:nvSpPr>
        <p:spPr>
          <a:xfrm>
            <a:off x="628650" y="1369219"/>
            <a:ext cx="7886700" cy="3263504"/>
          </a:xfrm>
          <a:prstGeom prst="rect">
            <a:avLst/>
          </a:prstGeom>
          <a:noFill/>
          <a:ln>
            <a:noFill/>
          </a:ln>
        </p:spPr>
        <p:txBody>
          <a:bodyPr anchorCtr="0" anchor="t" bIns="68575" lIns="68575" spcFirstLastPara="1" rIns="68575" wrap="square" tIns="68575"/>
          <a:lstStyle>
            <a:lvl1pPr indent="-228600" lvl="0" marL="457200" marR="0" rtl="0" algn="ctr">
              <a:lnSpc>
                <a:spcPct val="90000"/>
              </a:lnSpc>
              <a:spcBef>
                <a:spcPts val="800"/>
              </a:spcBef>
              <a:spcAft>
                <a:spcPts val="0"/>
              </a:spcAft>
              <a:buClr>
                <a:schemeClr val="dk1"/>
              </a:buClr>
              <a:buSzPts val="900"/>
              <a:buFont typeface="Roboto"/>
              <a:buNone/>
              <a:defRPr b="0" i="0" sz="900" u="none" cap="none" strike="noStrike">
                <a:solidFill>
                  <a:schemeClr val="dk1"/>
                </a:solidFill>
                <a:latin typeface="Roboto"/>
                <a:ea typeface="Roboto"/>
                <a:cs typeface="Roboto"/>
                <a:sym typeface="Roboto"/>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6" name="Shape 56"/>
          <p:cNvSpPr txBox="1"/>
          <p:nvPr>
            <p:ph idx="11" type="ftr"/>
          </p:nvPr>
        </p:nvSpPr>
        <p:spPr>
          <a:xfrm>
            <a:off x="5723173" y="4767263"/>
            <a:ext cx="2290893" cy="273844"/>
          </a:xfrm>
          <a:prstGeom prst="rect">
            <a:avLst/>
          </a:prstGeom>
          <a:noFill/>
          <a:ln>
            <a:noFill/>
          </a:ln>
        </p:spPr>
        <p:txBody>
          <a:bodyPr anchorCtr="0" anchor="ctr" bIns="68575" lIns="68575" spcFirstLastPara="1" rIns="68575" wrap="square" tIns="68575"/>
          <a:lstStyle>
            <a:lvl1pPr lvl="0" marR="0" rtl="0" algn="ctr">
              <a:spcBef>
                <a:spcPts val="0"/>
              </a:spcBef>
              <a:spcAft>
                <a:spcPts val="0"/>
              </a:spcAft>
              <a:buSzPts val="1100"/>
              <a:buNone/>
              <a:defRPr b="0" i="0" sz="800" u="none" cap="none" strike="noStrike">
                <a:solidFill>
                  <a:srgbClr val="3F3F3F"/>
                </a:solidFill>
                <a:latin typeface="Open Sans SemiBold"/>
                <a:ea typeface="Open Sans SemiBold"/>
                <a:cs typeface="Open Sans SemiBold"/>
                <a:sym typeface="Open Sans SemiBold"/>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cxnSp>
        <p:nvCxnSpPr>
          <p:cNvPr id="57" name="Shape 57"/>
          <p:cNvCxnSpPr/>
          <p:nvPr/>
        </p:nvCxnSpPr>
        <p:spPr>
          <a:xfrm>
            <a:off x="8347660" y="4855060"/>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8" name="Shape 58"/>
          <p:cNvSpPr/>
          <p:nvPr/>
        </p:nvSpPr>
        <p:spPr>
          <a:xfrm>
            <a:off x="8455453"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9" name="Shape 59"/>
          <p:cNvSpPr/>
          <p:nvPr/>
        </p:nvSpPr>
        <p:spPr>
          <a:xfrm rot="10800000">
            <a:off x="8179970"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60" name="Shape 60"/>
          <p:cNvSpPr txBox="1"/>
          <p:nvPr/>
        </p:nvSpPr>
        <p:spPr>
          <a:xfrm>
            <a:off x="628650" y="4767263"/>
            <a:ext cx="66457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800" u="none" cap="none" strike="noStrike">
                <a:solidFill>
                  <a:srgbClr val="3F3F3F"/>
                </a:solidFill>
                <a:latin typeface="Open Sans SemiBold"/>
                <a:ea typeface="Open Sans SemiBold"/>
                <a:cs typeface="Open Sans SemiBold"/>
                <a:sym typeface="Open Sans SemiBold"/>
              </a:rPr>
              <a:t>1/16/2018</a:t>
            </a:r>
            <a:endParaRPr sz="1100"/>
          </a:p>
        </p:txBody>
      </p:sp>
      <p:sp>
        <p:nvSpPr>
          <p:cNvPr id="61" name="Shape 61"/>
          <p:cNvSpPr/>
          <p:nvPr/>
        </p:nvSpPr>
        <p:spPr>
          <a:xfrm>
            <a:off x="8239867" y="33946"/>
            <a:ext cx="427309" cy="376313"/>
          </a:xfrm>
          <a:custGeom>
            <a:pathLst>
              <a:path extrusionOk="0" h="120000" w="120000">
                <a:moveTo>
                  <a:pt x="0" y="0"/>
                </a:moveTo>
                <a:lnTo>
                  <a:pt x="0" y="91962"/>
                </a:lnTo>
                <a:lnTo>
                  <a:pt x="59012" y="120000"/>
                </a:lnTo>
                <a:lnTo>
                  <a:pt x="120000" y="90841"/>
                </a:lnTo>
                <a:lnTo>
                  <a:pt x="120000" y="0"/>
                </a:lnTo>
                <a:lnTo>
                  <a:pt x="0" y="0"/>
                </a:lnTo>
                <a:close/>
              </a:path>
            </a:pathLst>
          </a:custGeom>
          <a:solidFill>
            <a:srgbClr val="0084B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 name="Shape 62"/>
          <p:cNvSpPr/>
          <p:nvPr/>
        </p:nvSpPr>
        <p:spPr>
          <a:xfrm>
            <a:off x="8239867" y="-2981"/>
            <a:ext cx="427309" cy="376313"/>
          </a:xfrm>
          <a:custGeom>
            <a:pathLst>
              <a:path extrusionOk="0" h="120000" w="120000">
                <a:moveTo>
                  <a:pt x="0" y="0"/>
                </a:moveTo>
                <a:lnTo>
                  <a:pt x="0" y="91682"/>
                </a:lnTo>
                <a:lnTo>
                  <a:pt x="59012" y="120000"/>
                </a:lnTo>
                <a:lnTo>
                  <a:pt x="120000" y="90841"/>
                </a:lnTo>
                <a:lnTo>
                  <a:pt x="120000" y="0"/>
                </a:lnTo>
                <a:lnTo>
                  <a:pt x="0" y="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 name="Shape 63"/>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lang="en" sz="900" u="none">
                <a:solidFill>
                  <a:schemeClr val="lt1"/>
                </a:solidFill>
                <a:latin typeface="Calibri"/>
                <a:ea typeface="Calibri"/>
                <a:cs typeface="Calibri"/>
                <a:sym typeface="Calibri"/>
              </a:rPr>
              <a:t>‹#›</a:t>
            </a:fld>
            <a:endParaRPr b="0" sz="900" u="none">
              <a:solidFill>
                <a:schemeClr val="lt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23.jpg"/><Relationship Id="rId4" Type="http://schemas.openxmlformats.org/officeDocument/2006/relationships/image" Target="../media/image17.jpg"/><Relationship Id="rId5" Type="http://schemas.openxmlformats.org/officeDocument/2006/relationships/image" Target="../media/image18.jpg"/><Relationship Id="rId6" Type="http://schemas.openxmlformats.org/officeDocument/2006/relationships/image" Target="../media/image11.jpg"/><Relationship Id="rId7" Type="http://schemas.openxmlformats.org/officeDocument/2006/relationships/image" Target="../media/image1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27.jpg"/><Relationship Id="rId4" Type="http://schemas.openxmlformats.org/officeDocument/2006/relationships/image" Target="../media/image13.jpg"/><Relationship Id="rId5" Type="http://schemas.openxmlformats.org/officeDocument/2006/relationships/image" Target="../media/image14.jpg"/><Relationship Id="rId6"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3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xml"/><Relationship Id="rId3" Type="http://schemas.openxmlformats.org/officeDocument/2006/relationships/image" Target="../media/image33.jpg"/><Relationship Id="rId4" Type="http://schemas.openxmlformats.org/officeDocument/2006/relationships/image" Target="../media/image25.jpg"/><Relationship Id="rId5" Type="http://schemas.openxmlformats.org/officeDocument/2006/relationships/image" Target="../media/image2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 Id="rId3" Type="http://schemas.openxmlformats.org/officeDocument/2006/relationships/image" Target="../media/image21.jpg"/><Relationship Id="rId4" Type="http://schemas.openxmlformats.org/officeDocument/2006/relationships/image" Target="../media/image29.jpg"/><Relationship Id="rId5" Type="http://schemas.openxmlformats.org/officeDocument/2006/relationships/image" Target="../media/image30.jpg"/><Relationship Id="rId6" Type="http://schemas.openxmlformats.org/officeDocument/2006/relationships/image" Target="../media/image2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2.xml"/><Relationship Id="rId3"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4.xml"/><Relationship Id="rId3" Type="http://schemas.openxmlformats.org/officeDocument/2006/relationships/image" Target="../media/image3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image" Target="../media/image9.jpg"/><Relationship Id="rId5" Type="http://schemas.openxmlformats.org/officeDocument/2006/relationships/image" Target="../media/image6.jpg"/><Relationship Id="rId6"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pic>
        <p:nvPicPr>
          <p:cNvPr id="132" name="Shape 132"/>
          <p:cNvPicPr preferRelativeResize="0"/>
          <p:nvPr>
            <p:ph idx="2" type="pic"/>
          </p:nvPr>
        </p:nvPicPr>
        <p:blipFill rotWithShape="1">
          <a:blip r:embed="rId3">
            <a:alphaModFix/>
          </a:blip>
          <a:srcRect b="7482" l="2117" r="2117" t="10898"/>
          <a:stretch/>
        </p:blipFill>
        <p:spPr>
          <a:xfrm>
            <a:off x="0" y="0"/>
            <a:ext cx="9144000" cy="5143500"/>
          </a:xfrm>
          <a:prstGeom prst="rect">
            <a:avLst/>
          </a:prstGeom>
          <a:noFill/>
          <a:ln>
            <a:noFill/>
          </a:ln>
        </p:spPr>
      </p:pic>
      <p:sp>
        <p:nvSpPr>
          <p:cNvPr id="133" name="Shape 133"/>
          <p:cNvSpPr/>
          <p:nvPr/>
        </p:nvSpPr>
        <p:spPr>
          <a:xfrm>
            <a:off x="2434" y="-4762"/>
            <a:ext cx="9144000" cy="5143500"/>
          </a:xfrm>
          <a:prstGeom prst="rect">
            <a:avLst/>
          </a:prstGeom>
          <a:solidFill>
            <a:schemeClr val="dk1">
              <a:alpha val="5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34" name="Shape 134"/>
          <p:cNvPicPr preferRelativeResize="0"/>
          <p:nvPr/>
        </p:nvPicPr>
        <p:blipFill rotWithShape="1">
          <a:blip r:embed="rId4">
            <a:alphaModFix/>
          </a:blip>
          <a:srcRect b="0" l="0" r="0" t="0"/>
          <a:stretch/>
        </p:blipFill>
        <p:spPr>
          <a:xfrm>
            <a:off x="2685859" y="2000250"/>
            <a:ext cx="3772283" cy="1143000"/>
          </a:xfrm>
          <a:prstGeom prst="rect">
            <a:avLst/>
          </a:prstGeom>
          <a:noFill/>
          <a:ln>
            <a:noFill/>
          </a:ln>
        </p:spPr>
      </p:pic>
      <p:sp>
        <p:nvSpPr>
          <p:cNvPr id="135" name="Shape 135"/>
          <p:cNvSpPr/>
          <p:nvPr/>
        </p:nvSpPr>
        <p:spPr>
          <a:xfrm>
            <a:off x="4411266" y="2091334"/>
            <a:ext cx="232171" cy="46433"/>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6" name="Shape 136"/>
          <p:cNvSpPr/>
          <p:nvPr/>
        </p:nvSpPr>
        <p:spPr>
          <a:xfrm>
            <a:off x="4925615" y="2091333"/>
            <a:ext cx="1307400" cy="46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7" name="Shape 137"/>
          <p:cNvSpPr/>
          <p:nvPr/>
        </p:nvSpPr>
        <p:spPr>
          <a:xfrm>
            <a:off x="4925615" y="3065862"/>
            <a:ext cx="1307306" cy="46433"/>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Shape 357"/>
          <p:cNvSpPr/>
          <p:nvPr/>
        </p:nvSpPr>
        <p:spPr>
          <a:xfrm>
            <a:off x="3653345" y="2866728"/>
            <a:ext cx="1859340" cy="1478552"/>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8" name="Shape 358"/>
          <p:cNvSpPr/>
          <p:nvPr/>
        </p:nvSpPr>
        <p:spPr>
          <a:xfrm>
            <a:off x="7284659" y="2866728"/>
            <a:ext cx="1859340" cy="1478552"/>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9" name="Shape 359"/>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pic>
        <p:nvPicPr>
          <p:cNvPr id="360" name="Shape 360"/>
          <p:cNvPicPr preferRelativeResize="0"/>
          <p:nvPr>
            <p:ph idx="2" type="pic"/>
          </p:nvPr>
        </p:nvPicPr>
        <p:blipFill rotWithShape="1">
          <a:blip r:embed="rId3">
            <a:alphaModFix/>
          </a:blip>
          <a:srcRect b="14295" l="0" r="0" t="4527"/>
          <a:stretch/>
        </p:blipFill>
        <p:spPr>
          <a:xfrm>
            <a:off x="1" y="1362047"/>
            <a:ext cx="1880651" cy="1478552"/>
          </a:xfrm>
          <a:prstGeom prst="rect">
            <a:avLst/>
          </a:prstGeom>
          <a:noFill/>
          <a:ln>
            <a:noFill/>
          </a:ln>
        </p:spPr>
      </p:pic>
      <p:pic>
        <p:nvPicPr>
          <p:cNvPr id="361" name="Shape 361"/>
          <p:cNvPicPr preferRelativeResize="0"/>
          <p:nvPr>
            <p:ph idx="3" type="pic"/>
          </p:nvPr>
        </p:nvPicPr>
        <p:blipFill rotWithShape="1">
          <a:blip r:embed="rId4">
            <a:alphaModFix/>
          </a:blip>
          <a:srcRect b="16580" l="0" r="0" t="1447"/>
          <a:stretch/>
        </p:blipFill>
        <p:spPr>
          <a:xfrm>
            <a:off x="3653345" y="1362048"/>
            <a:ext cx="1859340" cy="1478552"/>
          </a:xfrm>
          <a:prstGeom prst="rect">
            <a:avLst/>
          </a:prstGeom>
          <a:noFill/>
          <a:ln>
            <a:noFill/>
          </a:ln>
        </p:spPr>
      </p:pic>
      <p:pic>
        <p:nvPicPr>
          <p:cNvPr id="362" name="Shape 362"/>
          <p:cNvPicPr preferRelativeResize="0"/>
          <p:nvPr>
            <p:ph idx="4" type="pic"/>
          </p:nvPr>
        </p:nvPicPr>
        <p:blipFill rotWithShape="1">
          <a:blip r:embed="rId5">
            <a:alphaModFix/>
          </a:blip>
          <a:srcRect b="29911" l="0" r="0" t="10763"/>
          <a:stretch/>
        </p:blipFill>
        <p:spPr>
          <a:xfrm>
            <a:off x="7284659" y="1362048"/>
            <a:ext cx="1859340" cy="1478552"/>
          </a:xfrm>
          <a:prstGeom prst="rect">
            <a:avLst/>
          </a:prstGeom>
          <a:noFill/>
          <a:ln>
            <a:noFill/>
          </a:ln>
        </p:spPr>
      </p:pic>
      <p:pic>
        <p:nvPicPr>
          <p:cNvPr id="363" name="Shape 363"/>
          <p:cNvPicPr preferRelativeResize="0"/>
          <p:nvPr>
            <p:ph idx="5" type="pic"/>
          </p:nvPr>
        </p:nvPicPr>
        <p:blipFill rotWithShape="1">
          <a:blip r:embed="rId6">
            <a:alphaModFix/>
          </a:blip>
          <a:srcRect b="6527" l="0" r="0" t="6527"/>
          <a:stretch/>
        </p:blipFill>
        <p:spPr>
          <a:xfrm>
            <a:off x="1880653" y="2866728"/>
            <a:ext cx="1772693" cy="1478552"/>
          </a:xfrm>
          <a:prstGeom prst="rect">
            <a:avLst/>
          </a:prstGeom>
          <a:noFill/>
          <a:ln>
            <a:noFill/>
          </a:ln>
        </p:spPr>
      </p:pic>
      <p:sp>
        <p:nvSpPr>
          <p:cNvPr id="364" name="Shape 364"/>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365" name="Shape 365"/>
          <p:cNvSpPr/>
          <p:nvPr/>
        </p:nvSpPr>
        <p:spPr>
          <a:xfrm>
            <a:off x="1880652" y="1362047"/>
            <a:ext cx="1772693" cy="147855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6" name="Shape 366"/>
          <p:cNvSpPr txBox="1"/>
          <p:nvPr/>
        </p:nvSpPr>
        <p:spPr>
          <a:xfrm>
            <a:off x="8198880" y="1410845"/>
            <a:ext cx="348206" cy="14357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367" name="Shape 367"/>
          <p:cNvSpPr/>
          <p:nvPr/>
        </p:nvSpPr>
        <p:spPr>
          <a:xfrm>
            <a:off x="1962317" y="1703529"/>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chemeClr val="lt1"/>
                </a:solidFill>
                <a:latin typeface="Open Sans"/>
                <a:ea typeface="Open Sans"/>
                <a:cs typeface="Open Sans"/>
                <a:sym typeface="Open Sans"/>
              </a:rPr>
              <a:t>Lorem Ipsum</a:t>
            </a:r>
            <a:r>
              <a:rPr lang="en" sz="900">
                <a:solidFill>
                  <a:schemeClr val="lt1"/>
                </a:solidFill>
                <a:latin typeface="Open Sans"/>
                <a:ea typeface="Open Sans"/>
                <a:cs typeface="Open Sans"/>
                <a:sym typeface="Open Sans"/>
              </a:rPr>
              <a:t> is simply dummy text of the printing and typesetting industry. software like Aldus</a:t>
            </a:r>
            <a:endParaRPr sz="1100"/>
          </a:p>
        </p:txBody>
      </p:sp>
      <p:sp>
        <p:nvSpPr>
          <p:cNvPr id="368" name="Shape 368"/>
          <p:cNvSpPr/>
          <p:nvPr/>
        </p:nvSpPr>
        <p:spPr>
          <a:xfrm>
            <a:off x="0" y="2866728"/>
            <a:ext cx="1880651" cy="1478552"/>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9" name="Shape 369"/>
          <p:cNvSpPr/>
          <p:nvPr/>
        </p:nvSpPr>
        <p:spPr>
          <a:xfrm>
            <a:off x="5512685" y="1362048"/>
            <a:ext cx="1771973" cy="1478552"/>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0" name="Shape 370"/>
          <p:cNvSpPr/>
          <p:nvPr/>
        </p:nvSpPr>
        <p:spPr>
          <a:xfrm>
            <a:off x="5594351" y="1703529"/>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chemeClr val="lt1"/>
                </a:solidFill>
                <a:latin typeface="Open Sans"/>
                <a:ea typeface="Open Sans"/>
                <a:cs typeface="Open Sans"/>
                <a:sym typeface="Open Sans"/>
              </a:rPr>
              <a:t>Lorem Ipsum</a:t>
            </a:r>
            <a:r>
              <a:rPr lang="en" sz="900">
                <a:solidFill>
                  <a:schemeClr val="lt1"/>
                </a:solidFill>
                <a:latin typeface="Open Sans"/>
                <a:ea typeface="Open Sans"/>
                <a:cs typeface="Open Sans"/>
                <a:sym typeface="Open Sans"/>
              </a:rPr>
              <a:t> is simply dummy text of the printing and typesetting industry. software like Aldus</a:t>
            </a:r>
            <a:endParaRPr sz="1100"/>
          </a:p>
        </p:txBody>
      </p:sp>
      <p:sp>
        <p:nvSpPr>
          <p:cNvPr id="371" name="Shape 371"/>
          <p:cNvSpPr/>
          <p:nvPr/>
        </p:nvSpPr>
        <p:spPr>
          <a:xfrm>
            <a:off x="151630" y="3211000"/>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chemeClr val="lt1"/>
                </a:solidFill>
                <a:latin typeface="Open Sans"/>
                <a:ea typeface="Open Sans"/>
                <a:cs typeface="Open Sans"/>
                <a:sym typeface="Open Sans"/>
              </a:rPr>
              <a:t>Lorem Ipsum</a:t>
            </a:r>
            <a:r>
              <a:rPr lang="en" sz="900">
                <a:solidFill>
                  <a:schemeClr val="lt1"/>
                </a:solidFill>
                <a:latin typeface="Open Sans"/>
                <a:ea typeface="Open Sans"/>
                <a:cs typeface="Open Sans"/>
                <a:sym typeface="Open Sans"/>
              </a:rPr>
              <a:t> is simply dummy text of the printing and typesetting industry. software like Aldus</a:t>
            </a:r>
            <a:endParaRPr sz="1100"/>
          </a:p>
        </p:txBody>
      </p:sp>
      <p:sp>
        <p:nvSpPr>
          <p:cNvPr id="372" name="Shape 372"/>
          <p:cNvSpPr/>
          <p:nvPr/>
        </p:nvSpPr>
        <p:spPr>
          <a:xfrm>
            <a:off x="3778694" y="3211000"/>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chemeClr val="lt1"/>
                </a:solidFill>
                <a:latin typeface="Open Sans"/>
                <a:ea typeface="Open Sans"/>
                <a:cs typeface="Open Sans"/>
                <a:sym typeface="Open Sans"/>
              </a:rPr>
              <a:t>Lorem Ipsum</a:t>
            </a:r>
            <a:r>
              <a:rPr lang="en" sz="900">
                <a:solidFill>
                  <a:schemeClr val="lt1"/>
                </a:solidFill>
                <a:latin typeface="Open Sans"/>
                <a:ea typeface="Open Sans"/>
                <a:cs typeface="Open Sans"/>
                <a:sym typeface="Open Sans"/>
              </a:rPr>
              <a:t> is simply dummy text of the printing and typesetting industry. software like Aldus</a:t>
            </a:r>
            <a:endParaRPr sz="1100"/>
          </a:p>
        </p:txBody>
      </p:sp>
      <p:sp>
        <p:nvSpPr>
          <p:cNvPr id="373" name="Shape 373"/>
          <p:cNvSpPr/>
          <p:nvPr/>
        </p:nvSpPr>
        <p:spPr>
          <a:xfrm>
            <a:off x="7414978" y="3211000"/>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chemeClr val="lt1"/>
                </a:solidFill>
                <a:latin typeface="Open Sans"/>
                <a:ea typeface="Open Sans"/>
                <a:cs typeface="Open Sans"/>
                <a:sym typeface="Open Sans"/>
              </a:rPr>
              <a:t>Lorem Ipsum</a:t>
            </a:r>
            <a:r>
              <a:rPr lang="en" sz="900">
                <a:solidFill>
                  <a:schemeClr val="lt1"/>
                </a:solidFill>
                <a:latin typeface="Open Sans"/>
                <a:ea typeface="Open Sans"/>
                <a:cs typeface="Open Sans"/>
                <a:sym typeface="Open Sans"/>
              </a:rPr>
              <a:t> is simply dummy text of the printing and typesetting industry. software like Aldus</a:t>
            </a:r>
            <a:endParaRPr sz="1100"/>
          </a:p>
        </p:txBody>
      </p:sp>
      <p:sp>
        <p:nvSpPr>
          <p:cNvPr id="374" name="Shape 374"/>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375" name="Shape 375"/>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376" name="Shape 376"/>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377" name="Shape 377"/>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378" name="Shape 378"/>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79" name="Shape 379"/>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80" name="Shape 380"/>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381" name="Shape 381"/>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pic>
        <p:nvPicPr>
          <p:cNvPr id="382" name="Shape 382"/>
          <p:cNvPicPr preferRelativeResize="0"/>
          <p:nvPr>
            <p:ph idx="6" type="pic"/>
          </p:nvPr>
        </p:nvPicPr>
        <p:blipFill rotWithShape="1">
          <a:blip r:embed="rId7">
            <a:alphaModFix/>
          </a:blip>
          <a:srcRect b="31590" l="0" r="0" t="12971"/>
          <a:stretch/>
        </p:blipFill>
        <p:spPr>
          <a:xfrm>
            <a:off x="5512686" y="2866728"/>
            <a:ext cx="1771973" cy="1478552"/>
          </a:xfrm>
          <a:prstGeom prst="rect">
            <a:avLst/>
          </a:prstGeom>
          <a:noFill/>
          <a:ln>
            <a:noFill/>
          </a:ln>
        </p:spPr>
      </p:pic>
      <p:sp>
        <p:nvSpPr>
          <p:cNvPr id="383" name="Shape 383"/>
          <p:cNvSpPr txBox="1"/>
          <p:nvPr/>
        </p:nvSpPr>
        <p:spPr>
          <a:xfrm>
            <a:off x="1077062" y="572419"/>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384" name="Shape 384"/>
          <p:cNvCxnSpPr/>
          <p:nvPr/>
        </p:nvCxnSpPr>
        <p:spPr>
          <a:xfrm>
            <a:off x="3972624" y="943646"/>
            <a:ext cx="1198753" cy="0"/>
          </a:xfrm>
          <a:prstGeom prst="straightConnector1">
            <a:avLst/>
          </a:prstGeom>
          <a:noFill/>
          <a:ln cap="flat" cmpd="sng" w="28575">
            <a:solidFill>
              <a:schemeClr val="accent1"/>
            </a:solidFill>
            <a:prstDash val="solid"/>
            <a:miter lim="800000"/>
            <a:headEnd len="med" w="med" type="none"/>
            <a:tailEnd len="med" w="med" type="none"/>
          </a:ln>
        </p:spPr>
      </p:cxnSp>
      <p:sp>
        <p:nvSpPr>
          <p:cNvPr id="385" name="Shape 385"/>
          <p:cNvSpPr txBox="1"/>
          <p:nvPr/>
        </p:nvSpPr>
        <p:spPr>
          <a:xfrm>
            <a:off x="628650" y="514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Our</a:t>
            </a:r>
            <a:r>
              <a:rPr b="1" i="0" lang="en" sz="2300">
                <a:solidFill>
                  <a:srgbClr val="262626"/>
                </a:solidFill>
                <a:latin typeface="Open Sans"/>
                <a:ea typeface="Open Sans"/>
                <a:cs typeface="Open Sans"/>
                <a:sym typeface="Open Sans"/>
              </a:rPr>
              <a:t> Teams</a:t>
            </a:r>
            <a:endParaRPr b="0" i="0" sz="2300">
              <a:solidFill>
                <a:srgbClr val="262626"/>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pic>
        <p:nvPicPr>
          <p:cNvPr id="390" name="Shape 390"/>
          <p:cNvPicPr preferRelativeResize="0"/>
          <p:nvPr>
            <p:ph idx="2" type="pic"/>
          </p:nvPr>
        </p:nvPicPr>
        <p:blipFill rotWithShape="1">
          <a:blip r:embed="rId3">
            <a:alphaModFix/>
          </a:blip>
          <a:srcRect b="4173" l="0" r="0" t="4174"/>
          <a:stretch/>
        </p:blipFill>
        <p:spPr>
          <a:xfrm>
            <a:off x="741985" y="1726574"/>
            <a:ext cx="1650564" cy="1629200"/>
          </a:xfrm>
          <a:prstGeom prst="teardrop">
            <a:avLst>
              <a:gd fmla="val 100000" name="adj"/>
            </a:avLst>
          </a:prstGeom>
          <a:noFill/>
          <a:ln>
            <a:noFill/>
          </a:ln>
        </p:spPr>
      </p:pic>
      <p:pic>
        <p:nvPicPr>
          <p:cNvPr id="391" name="Shape 391"/>
          <p:cNvPicPr preferRelativeResize="0"/>
          <p:nvPr>
            <p:ph idx="3" type="pic"/>
          </p:nvPr>
        </p:nvPicPr>
        <p:blipFill rotWithShape="1">
          <a:blip r:embed="rId4">
            <a:alphaModFix/>
          </a:blip>
          <a:srcRect b="613" l="0" r="0" t="612"/>
          <a:stretch/>
        </p:blipFill>
        <p:spPr>
          <a:xfrm>
            <a:off x="2742687" y="1718356"/>
            <a:ext cx="1650564" cy="1629200"/>
          </a:xfrm>
          <a:prstGeom prst="teardrop">
            <a:avLst>
              <a:gd fmla="val 100000" name="adj"/>
            </a:avLst>
          </a:prstGeom>
          <a:noFill/>
          <a:ln>
            <a:noFill/>
          </a:ln>
        </p:spPr>
      </p:pic>
      <p:pic>
        <p:nvPicPr>
          <p:cNvPr id="392" name="Shape 392"/>
          <p:cNvPicPr preferRelativeResize="0"/>
          <p:nvPr>
            <p:ph idx="4" type="pic"/>
          </p:nvPr>
        </p:nvPicPr>
        <p:blipFill rotWithShape="1">
          <a:blip r:embed="rId5">
            <a:alphaModFix/>
          </a:blip>
          <a:srcRect b="1586" l="0" r="0" t="1586"/>
          <a:stretch/>
        </p:blipFill>
        <p:spPr>
          <a:xfrm>
            <a:off x="4743389" y="1757150"/>
            <a:ext cx="1650564" cy="1598624"/>
          </a:xfrm>
          <a:prstGeom prst="teardrop">
            <a:avLst>
              <a:gd fmla="val 100000" name="adj"/>
            </a:avLst>
          </a:prstGeom>
          <a:noFill/>
          <a:ln>
            <a:noFill/>
          </a:ln>
        </p:spPr>
      </p:pic>
      <p:pic>
        <p:nvPicPr>
          <p:cNvPr id="393" name="Shape 393"/>
          <p:cNvPicPr preferRelativeResize="0"/>
          <p:nvPr>
            <p:ph idx="5" type="pic"/>
          </p:nvPr>
        </p:nvPicPr>
        <p:blipFill rotWithShape="1">
          <a:blip r:embed="rId6">
            <a:alphaModFix/>
          </a:blip>
          <a:srcRect b="829" l="0" r="0" t="829"/>
          <a:stretch/>
        </p:blipFill>
        <p:spPr>
          <a:xfrm>
            <a:off x="6744092" y="1731097"/>
            <a:ext cx="1650564" cy="1624677"/>
          </a:xfrm>
          <a:prstGeom prst="teardrop">
            <a:avLst>
              <a:gd fmla="val 100000" name="adj"/>
            </a:avLst>
          </a:prstGeom>
          <a:noFill/>
          <a:ln>
            <a:noFill/>
          </a:ln>
        </p:spPr>
      </p:pic>
      <p:sp>
        <p:nvSpPr>
          <p:cNvPr id="394" name="Shape 394"/>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395" name="Shape 39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grpSp>
        <p:nvGrpSpPr>
          <p:cNvPr id="396" name="Shape 396"/>
          <p:cNvGrpSpPr/>
          <p:nvPr/>
        </p:nvGrpSpPr>
        <p:grpSpPr>
          <a:xfrm>
            <a:off x="812423" y="3707382"/>
            <a:ext cx="1509689" cy="777571"/>
            <a:chOff x="1247148" y="4142774"/>
            <a:chExt cx="2012919" cy="1036761"/>
          </a:xfrm>
        </p:grpSpPr>
        <p:sp>
          <p:nvSpPr>
            <p:cNvPr id="397" name="Shape 397"/>
            <p:cNvSpPr/>
            <p:nvPr/>
          </p:nvSpPr>
          <p:spPr>
            <a:xfrm>
              <a:off x="1247148" y="4789022"/>
              <a:ext cx="2012919" cy="390513"/>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Open Sans"/>
                  <a:ea typeface="Open Sans"/>
                  <a:cs typeface="Open Sans"/>
                  <a:sym typeface="Open Sans"/>
                </a:rPr>
                <a:t>This letterhead design is meant to professionalism and lorem</a:t>
              </a:r>
              <a:endParaRPr sz="1100"/>
            </a:p>
          </p:txBody>
        </p:sp>
        <p:sp>
          <p:nvSpPr>
            <p:cNvPr id="398" name="Shape 398"/>
            <p:cNvSpPr txBox="1"/>
            <p:nvPr/>
          </p:nvSpPr>
          <p:spPr>
            <a:xfrm>
              <a:off x="1320746" y="4142774"/>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1"/>
                  </a:solidFill>
                  <a:latin typeface="Open Sans"/>
                  <a:ea typeface="Open Sans"/>
                  <a:cs typeface="Open Sans"/>
                  <a:sym typeface="Open Sans"/>
                </a:rPr>
                <a:t>Sakawi Beda</a:t>
              </a:r>
              <a:endParaRPr sz="1100"/>
            </a:p>
            <a:p>
              <a:pPr indent="0" lvl="0" marL="0" marR="0" rtl="0" algn="ctr">
                <a:lnSpc>
                  <a:spcPct val="160000"/>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p>
          </p:txBody>
        </p:sp>
        <p:cxnSp>
          <p:nvCxnSpPr>
            <p:cNvPr id="399" name="Shape 399"/>
            <p:cNvCxnSpPr/>
            <p:nvPr/>
          </p:nvCxnSpPr>
          <p:spPr>
            <a:xfrm>
              <a:off x="1548898" y="4718644"/>
              <a:ext cx="1409419" cy="0"/>
            </a:xfrm>
            <a:prstGeom prst="straightConnector1">
              <a:avLst/>
            </a:prstGeom>
            <a:noFill/>
            <a:ln cap="flat" cmpd="sng" w="9525">
              <a:solidFill>
                <a:schemeClr val="accent1"/>
              </a:solidFill>
              <a:prstDash val="solid"/>
              <a:miter lim="800000"/>
              <a:headEnd len="med" w="med" type="none"/>
              <a:tailEnd len="med" w="med" type="none"/>
            </a:ln>
          </p:spPr>
        </p:cxnSp>
      </p:grpSp>
      <p:grpSp>
        <p:nvGrpSpPr>
          <p:cNvPr id="400" name="Shape 400"/>
          <p:cNvGrpSpPr/>
          <p:nvPr/>
        </p:nvGrpSpPr>
        <p:grpSpPr>
          <a:xfrm>
            <a:off x="927007" y="1404072"/>
            <a:ext cx="543331" cy="543332"/>
            <a:chOff x="188313" y="96627"/>
            <a:chExt cx="830391" cy="830390"/>
          </a:xfrm>
        </p:grpSpPr>
        <p:sp>
          <p:nvSpPr>
            <p:cNvPr id="401" name="Shape 401"/>
            <p:cNvSpPr/>
            <p:nvPr/>
          </p:nvSpPr>
          <p:spPr>
            <a:xfrm>
              <a:off x="188313" y="96627"/>
              <a:ext cx="830391" cy="83039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2" name="Shape 402"/>
            <p:cNvSpPr/>
            <p:nvPr/>
          </p:nvSpPr>
          <p:spPr>
            <a:xfrm>
              <a:off x="445358" y="353671"/>
              <a:ext cx="316302" cy="316302"/>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alpha val="89803"/>
              </a:scheme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03" name="Shape 403"/>
          <p:cNvGrpSpPr/>
          <p:nvPr/>
        </p:nvGrpSpPr>
        <p:grpSpPr>
          <a:xfrm>
            <a:off x="2815578" y="3707383"/>
            <a:ext cx="1509689" cy="777571"/>
            <a:chOff x="1247148" y="4142774"/>
            <a:chExt cx="2012919" cy="1036761"/>
          </a:xfrm>
        </p:grpSpPr>
        <p:sp>
          <p:nvSpPr>
            <p:cNvPr id="404" name="Shape 404"/>
            <p:cNvSpPr/>
            <p:nvPr/>
          </p:nvSpPr>
          <p:spPr>
            <a:xfrm>
              <a:off x="1247148" y="4789022"/>
              <a:ext cx="2012919" cy="390513"/>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Open Sans"/>
                  <a:ea typeface="Open Sans"/>
                  <a:cs typeface="Open Sans"/>
                  <a:sym typeface="Open Sans"/>
                </a:rPr>
                <a:t>This letterhead design is meant to professionalism and lorem</a:t>
              </a:r>
              <a:endParaRPr sz="1100"/>
            </a:p>
          </p:txBody>
        </p:sp>
        <p:sp>
          <p:nvSpPr>
            <p:cNvPr id="405" name="Shape 405"/>
            <p:cNvSpPr txBox="1"/>
            <p:nvPr/>
          </p:nvSpPr>
          <p:spPr>
            <a:xfrm>
              <a:off x="1320746" y="4142774"/>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2"/>
                  </a:solidFill>
                  <a:latin typeface="Open Sans"/>
                  <a:ea typeface="Open Sans"/>
                  <a:cs typeface="Open Sans"/>
                  <a:sym typeface="Open Sans"/>
                </a:rPr>
                <a:t>Sakawi Beda</a:t>
              </a:r>
              <a:endParaRPr sz="1100"/>
            </a:p>
            <a:p>
              <a:pPr indent="0" lvl="0" marL="0" marR="0" rtl="0" algn="ctr">
                <a:lnSpc>
                  <a:spcPct val="160000"/>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p>
          </p:txBody>
        </p:sp>
        <p:cxnSp>
          <p:nvCxnSpPr>
            <p:cNvPr id="406" name="Shape 406"/>
            <p:cNvCxnSpPr/>
            <p:nvPr/>
          </p:nvCxnSpPr>
          <p:spPr>
            <a:xfrm>
              <a:off x="1548898" y="4718644"/>
              <a:ext cx="1409419" cy="0"/>
            </a:xfrm>
            <a:prstGeom prst="straightConnector1">
              <a:avLst/>
            </a:prstGeom>
            <a:noFill/>
            <a:ln cap="flat" cmpd="sng" w="9525">
              <a:solidFill>
                <a:schemeClr val="accent2"/>
              </a:solidFill>
              <a:prstDash val="solid"/>
              <a:miter lim="800000"/>
              <a:headEnd len="med" w="med" type="none"/>
              <a:tailEnd len="med" w="med" type="none"/>
            </a:ln>
          </p:spPr>
        </p:cxnSp>
      </p:grpSp>
      <p:grpSp>
        <p:nvGrpSpPr>
          <p:cNvPr id="407" name="Shape 407"/>
          <p:cNvGrpSpPr/>
          <p:nvPr/>
        </p:nvGrpSpPr>
        <p:grpSpPr>
          <a:xfrm>
            <a:off x="4818734" y="3707383"/>
            <a:ext cx="1509689" cy="777571"/>
            <a:chOff x="1247148" y="4142774"/>
            <a:chExt cx="2012919" cy="1036761"/>
          </a:xfrm>
        </p:grpSpPr>
        <p:sp>
          <p:nvSpPr>
            <p:cNvPr id="408" name="Shape 408"/>
            <p:cNvSpPr/>
            <p:nvPr/>
          </p:nvSpPr>
          <p:spPr>
            <a:xfrm>
              <a:off x="1247148" y="4789022"/>
              <a:ext cx="2012919" cy="390513"/>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Open Sans"/>
                  <a:ea typeface="Open Sans"/>
                  <a:cs typeface="Open Sans"/>
                  <a:sym typeface="Open Sans"/>
                </a:rPr>
                <a:t>This letterhead design is meant to professionalism and lorem</a:t>
              </a:r>
              <a:endParaRPr sz="1100"/>
            </a:p>
          </p:txBody>
        </p:sp>
        <p:sp>
          <p:nvSpPr>
            <p:cNvPr id="409" name="Shape 409"/>
            <p:cNvSpPr txBox="1"/>
            <p:nvPr/>
          </p:nvSpPr>
          <p:spPr>
            <a:xfrm>
              <a:off x="1320746" y="4142774"/>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3"/>
                  </a:solidFill>
                  <a:latin typeface="Open Sans"/>
                  <a:ea typeface="Open Sans"/>
                  <a:cs typeface="Open Sans"/>
                  <a:sym typeface="Open Sans"/>
                </a:rPr>
                <a:t>Sakawi Beda</a:t>
              </a:r>
              <a:endParaRPr sz="1100"/>
            </a:p>
            <a:p>
              <a:pPr indent="0" lvl="0" marL="0" marR="0" rtl="0" algn="ctr">
                <a:lnSpc>
                  <a:spcPct val="160000"/>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p>
          </p:txBody>
        </p:sp>
        <p:cxnSp>
          <p:nvCxnSpPr>
            <p:cNvPr id="410" name="Shape 410"/>
            <p:cNvCxnSpPr/>
            <p:nvPr/>
          </p:nvCxnSpPr>
          <p:spPr>
            <a:xfrm>
              <a:off x="1548898" y="4718644"/>
              <a:ext cx="1409419" cy="0"/>
            </a:xfrm>
            <a:prstGeom prst="straightConnector1">
              <a:avLst/>
            </a:prstGeom>
            <a:noFill/>
            <a:ln cap="flat" cmpd="sng" w="9525">
              <a:solidFill>
                <a:schemeClr val="accent3"/>
              </a:solidFill>
              <a:prstDash val="solid"/>
              <a:miter lim="800000"/>
              <a:headEnd len="med" w="med" type="none"/>
              <a:tailEnd len="med" w="med" type="none"/>
            </a:ln>
          </p:spPr>
        </p:cxnSp>
      </p:grpSp>
      <p:grpSp>
        <p:nvGrpSpPr>
          <p:cNvPr id="411" name="Shape 411"/>
          <p:cNvGrpSpPr/>
          <p:nvPr/>
        </p:nvGrpSpPr>
        <p:grpSpPr>
          <a:xfrm>
            <a:off x="6814530" y="3707382"/>
            <a:ext cx="1509689" cy="777571"/>
            <a:chOff x="1247148" y="4142774"/>
            <a:chExt cx="2012919" cy="1036761"/>
          </a:xfrm>
        </p:grpSpPr>
        <p:sp>
          <p:nvSpPr>
            <p:cNvPr id="412" name="Shape 412"/>
            <p:cNvSpPr/>
            <p:nvPr/>
          </p:nvSpPr>
          <p:spPr>
            <a:xfrm>
              <a:off x="1247148" y="4789022"/>
              <a:ext cx="2012919" cy="390513"/>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Open Sans"/>
                  <a:ea typeface="Open Sans"/>
                  <a:cs typeface="Open Sans"/>
                  <a:sym typeface="Open Sans"/>
                </a:rPr>
                <a:t>This letterhead design is meant to professionalism and lorem</a:t>
              </a:r>
              <a:endParaRPr sz="1100"/>
            </a:p>
          </p:txBody>
        </p:sp>
        <p:sp>
          <p:nvSpPr>
            <p:cNvPr id="413" name="Shape 413"/>
            <p:cNvSpPr txBox="1"/>
            <p:nvPr/>
          </p:nvSpPr>
          <p:spPr>
            <a:xfrm>
              <a:off x="1320746" y="4142774"/>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4"/>
                  </a:solidFill>
                  <a:latin typeface="Open Sans"/>
                  <a:ea typeface="Open Sans"/>
                  <a:cs typeface="Open Sans"/>
                  <a:sym typeface="Open Sans"/>
                </a:rPr>
                <a:t>Sakawi Beda</a:t>
              </a:r>
              <a:endParaRPr sz="1100"/>
            </a:p>
            <a:p>
              <a:pPr indent="0" lvl="0" marL="0" marR="0" rtl="0" algn="ctr">
                <a:lnSpc>
                  <a:spcPct val="160000"/>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p>
          </p:txBody>
        </p:sp>
        <p:cxnSp>
          <p:nvCxnSpPr>
            <p:cNvPr id="414" name="Shape 414"/>
            <p:cNvCxnSpPr/>
            <p:nvPr/>
          </p:nvCxnSpPr>
          <p:spPr>
            <a:xfrm>
              <a:off x="1548898" y="4718644"/>
              <a:ext cx="1409419" cy="0"/>
            </a:xfrm>
            <a:prstGeom prst="straightConnector1">
              <a:avLst/>
            </a:prstGeom>
            <a:noFill/>
            <a:ln cap="flat" cmpd="sng" w="9525">
              <a:solidFill>
                <a:schemeClr val="accent4"/>
              </a:solidFill>
              <a:prstDash val="solid"/>
              <a:miter lim="800000"/>
              <a:headEnd len="med" w="med" type="none"/>
              <a:tailEnd len="med" w="med" type="none"/>
            </a:ln>
          </p:spPr>
        </p:cxnSp>
      </p:grpSp>
      <p:grpSp>
        <p:nvGrpSpPr>
          <p:cNvPr id="415" name="Shape 415"/>
          <p:cNvGrpSpPr/>
          <p:nvPr/>
        </p:nvGrpSpPr>
        <p:grpSpPr>
          <a:xfrm>
            <a:off x="2911763" y="1404074"/>
            <a:ext cx="543331" cy="543332"/>
            <a:chOff x="1275748" y="121258"/>
            <a:chExt cx="830391" cy="830390"/>
          </a:xfrm>
        </p:grpSpPr>
        <p:sp>
          <p:nvSpPr>
            <p:cNvPr id="416" name="Shape 416"/>
            <p:cNvSpPr/>
            <p:nvPr/>
          </p:nvSpPr>
          <p:spPr>
            <a:xfrm>
              <a:off x="1275748" y="121258"/>
              <a:ext cx="830391" cy="83039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17" name="Shape 417"/>
            <p:cNvSpPr/>
            <p:nvPr/>
          </p:nvSpPr>
          <p:spPr>
            <a:xfrm>
              <a:off x="1501409" y="338948"/>
              <a:ext cx="379069" cy="395011"/>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18" name="Shape 418"/>
          <p:cNvGrpSpPr/>
          <p:nvPr/>
        </p:nvGrpSpPr>
        <p:grpSpPr>
          <a:xfrm>
            <a:off x="4896518" y="1404074"/>
            <a:ext cx="543331" cy="543332"/>
            <a:chOff x="2326784" y="233027"/>
            <a:chExt cx="830391" cy="830390"/>
          </a:xfrm>
        </p:grpSpPr>
        <p:sp>
          <p:nvSpPr>
            <p:cNvPr id="419" name="Shape 419"/>
            <p:cNvSpPr/>
            <p:nvPr/>
          </p:nvSpPr>
          <p:spPr>
            <a:xfrm>
              <a:off x="2326784" y="233027"/>
              <a:ext cx="830391" cy="83039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0" name="Shape 420"/>
            <p:cNvSpPr/>
            <p:nvPr/>
          </p:nvSpPr>
          <p:spPr>
            <a:xfrm>
              <a:off x="2568096" y="505391"/>
              <a:ext cx="347764" cy="285663"/>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21" name="Shape 421"/>
          <p:cNvGrpSpPr/>
          <p:nvPr/>
        </p:nvGrpSpPr>
        <p:grpSpPr>
          <a:xfrm>
            <a:off x="6938911" y="1404074"/>
            <a:ext cx="543331" cy="543332"/>
            <a:chOff x="3371016" y="106488"/>
            <a:chExt cx="830391" cy="830390"/>
          </a:xfrm>
        </p:grpSpPr>
        <p:sp>
          <p:nvSpPr>
            <p:cNvPr id="422" name="Shape 422"/>
            <p:cNvSpPr/>
            <p:nvPr/>
          </p:nvSpPr>
          <p:spPr>
            <a:xfrm>
              <a:off x="3371016" y="106488"/>
              <a:ext cx="830391" cy="83039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3" name="Shape 423"/>
            <p:cNvSpPr/>
            <p:nvPr/>
          </p:nvSpPr>
          <p:spPr>
            <a:xfrm>
              <a:off x="3632372" y="341662"/>
              <a:ext cx="307677" cy="357316"/>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24" name="Shape 424"/>
          <p:cNvSpPr txBox="1"/>
          <p:nvPr/>
        </p:nvSpPr>
        <p:spPr>
          <a:xfrm>
            <a:off x="1077062" y="572419"/>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425" name="Shape 425"/>
          <p:cNvCxnSpPr/>
          <p:nvPr/>
        </p:nvCxnSpPr>
        <p:spPr>
          <a:xfrm>
            <a:off x="3972624" y="943646"/>
            <a:ext cx="1198753" cy="0"/>
          </a:xfrm>
          <a:prstGeom prst="straightConnector1">
            <a:avLst/>
          </a:prstGeom>
          <a:noFill/>
          <a:ln cap="flat" cmpd="sng" w="28575">
            <a:solidFill>
              <a:schemeClr val="accent1"/>
            </a:solidFill>
            <a:prstDash val="solid"/>
            <a:miter lim="800000"/>
            <a:headEnd len="med" w="med" type="none"/>
            <a:tailEnd len="med" w="med" type="none"/>
          </a:ln>
        </p:spPr>
      </p:cxnSp>
      <p:sp>
        <p:nvSpPr>
          <p:cNvPr id="426" name="Shape 426"/>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Our</a:t>
            </a:r>
            <a:r>
              <a:rPr b="1" i="0" lang="en" sz="2300">
                <a:solidFill>
                  <a:srgbClr val="262626"/>
                </a:solidFill>
                <a:latin typeface="Open Sans"/>
                <a:ea typeface="Open Sans"/>
                <a:cs typeface="Open Sans"/>
                <a:sym typeface="Open Sans"/>
              </a:rPr>
              <a:t> Teams</a:t>
            </a:r>
            <a:endParaRPr b="0" i="0" sz="2300">
              <a:solidFill>
                <a:srgbClr val="262626"/>
              </a:solidFill>
              <a:latin typeface="Open Sans"/>
              <a:ea typeface="Open Sans"/>
              <a:cs typeface="Open Sans"/>
              <a:sym typeface="Open Sans"/>
            </a:endParaRPr>
          </a:p>
        </p:txBody>
      </p:sp>
      <p:sp>
        <p:nvSpPr>
          <p:cNvPr id="427" name="Shape 427"/>
          <p:cNvSpPr txBox="1"/>
          <p:nvPr>
            <p:ph idx="11" type="ftr"/>
          </p:nvPr>
        </p:nvSpPr>
        <p:spPr>
          <a:xfrm>
            <a:off x="5723173" y="4767263"/>
            <a:ext cx="2290800" cy="27390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428" name="Shape 428"/>
          <p:cNvSpPr txBox="1"/>
          <p:nvPr/>
        </p:nvSpPr>
        <p:spPr>
          <a:xfrm>
            <a:off x="5723173" y="4767263"/>
            <a:ext cx="2290800" cy="27390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429" name="Shape 429"/>
          <p:cNvSpPr txBox="1"/>
          <p:nvPr/>
        </p:nvSpPr>
        <p:spPr>
          <a:xfrm>
            <a:off x="5723173" y="4767263"/>
            <a:ext cx="2290800" cy="27390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430" name="Shape 430"/>
          <p:cNvSpPr/>
          <p:nvPr/>
        </p:nvSpPr>
        <p:spPr>
          <a:xfrm>
            <a:off x="0" y="4766474"/>
            <a:ext cx="9144000" cy="377100"/>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431" name="Shape 431"/>
          <p:cNvCxnSpPr/>
          <p:nvPr/>
        </p:nvCxnSpPr>
        <p:spPr>
          <a:xfrm>
            <a:off x="8455479" y="4904755"/>
            <a:ext cx="0" cy="109800"/>
          </a:xfrm>
          <a:prstGeom prst="straightConnector1">
            <a:avLst/>
          </a:prstGeom>
          <a:noFill/>
          <a:ln cap="flat" cmpd="sng" w="28575">
            <a:solidFill>
              <a:srgbClr val="D8D8D8"/>
            </a:solidFill>
            <a:prstDash val="solid"/>
            <a:miter lim="800000"/>
            <a:headEnd len="med" w="med" type="none"/>
            <a:tailEnd len="med" w="med" type="none"/>
          </a:ln>
        </p:spPr>
      </p:cxnSp>
      <p:sp>
        <p:nvSpPr>
          <p:cNvPr id="432" name="Shape 432"/>
          <p:cNvSpPr/>
          <p:nvPr/>
        </p:nvSpPr>
        <p:spPr>
          <a:xfrm>
            <a:off x="8563273" y="4911311"/>
            <a:ext cx="60000" cy="96600"/>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33" name="Shape 433"/>
          <p:cNvSpPr/>
          <p:nvPr/>
        </p:nvSpPr>
        <p:spPr>
          <a:xfrm rot="10800000">
            <a:off x="8287687" y="4911300"/>
            <a:ext cx="60000" cy="96600"/>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34" name="Shape 434"/>
          <p:cNvSpPr txBox="1"/>
          <p:nvPr/>
        </p:nvSpPr>
        <p:spPr>
          <a:xfrm>
            <a:off x="5790168" y="4867273"/>
            <a:ext cx="2518200" cy="184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435" name="Shape 435"/>
          <p:cNvSpPr txBox="1"/>
          <p:nvPr/>
        </p:nvSpPr>
        <p:spPr>
          <a:xfrm>
            <a:off x="390113" y="4897040"/>
            <a:ext cx="738600" cy="184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 name="Shape 439"/>
        <p:cNvGrpSpPr/>
        <p:nvPr/>
      </p:nvGrpSpPr>
      <p:grpSpPr>
        <a:xfrm>
          <a:off x="0" y="0"/>
          <a:ext cx="0" cy="0"/>
          <a:chOff x="0" y="0"/>
          <a:chExt cx="0" cy="0"/>
        </a:xfrm>
      </p:grpSpPr>
      <p:sp>
        <p:nvSpPr>
          <p:cNvPr id="440" name="Shape 440"/>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441" name="Shape 441"/>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442" name="Shape 442"/>
          <p:cNvSpPr/>
          <p:nvPr/>
        </p:nvSpPr>
        <p:spPr>
          <a:xfrm>
            <a:off x="1185182" y="621351"/>
            <a:ext cx="6773636" cy="290496"/>
          </a:xfrm>
          <a:prstGeom prst="rect">
            <a:avLst/>
          </a:prstGeom>
          <a:noFill/>
          <a:ln>
            <a:noFill/>
          </a:ln>
        </p:spPr>
        <p:txBody>
          <a:bodyPr anchorCtr="0" anchor="ctr" bIns="0" lIns="0" spcFirstLastPara="1"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 consecteture</a:t>
            </a:r>
            <a:endParaRPr sz="800">
              <a:solidFill>
                <a:schemeClr val="dk1"/>
              </a:solidFill>
              <a:latin typeface="Open Sans"/>
              <a:ea typeface="Open Sans"/>
              <a:cs typeface="Open Sans"/>
              <a:sym typeface="Open Sans"/>
            </a:endParaRPr>
          </a:p>
        </p:txBody>
      </p:sp>
      <p:sp>
        <p:nvSpPr>
          <p:cNvPr id="443" name="Shape 443"/>
          <p:cNvSpPr/>
          <p:nvPr/>
        </p:nvSpPr>
        <p:spPr>
          <a:xfrm>
            <a:off x="3970182" y="1012166"/>
            <a:ext cx="1203636" cy="3428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cxnSp>
        <p:nvCxnSpPr>
          <p:cNvPr id="444" name="Shape 444"/>
          <p:cNvCxnSpPr/>
          <p:nvPr/>
        </p:nvCxnSpPr>
        <p:spPr>
          <a:xfrm>
            <a:off x="1182006" y="3844015"/>
            <a:ext cx="6661831" cy="0"/>
          </a:xfrm>
          <a:prstGeom prst="straightConnector1">
            <a:avLst/>
          </a:prstGeom>
          <a:noFill/>
          <a:ln cap="flat" cmpd="sng" w="12700">
            <a:solidFill>
              <a:srgbClr val="757070">
                <a:alpha val="49803"/>
              </a:srgbClr>
            </a:solidFill>
            <a:prstDash val="solid"/>
            <a:miter lim="800000"/>
            <a:headEnd len="med" w="med" type="none"/>
            <a:tailEnd len="med" w="med" type="none"/>
          </a:ln>
        </p:spPr>
      </p:cxnSp>
      <p:sp>
        <p:nvSpPr>
          <p:cNvPr id="445" name="Shape 445"/>
          <p:cNvSpPr txBox="1"/>
          <p:nvPr/>
        </p:nvSpPr>
        <p:spPr>
          <a:xfrm>
            <a:off x="1182006" y="1374831"/>
            <a:ext cx="3031435" cy="237180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doesn't seasons heaven spirit open gathered heaven without theme air us i doesn't she'd signs he heaven shall tree. Hath female twoand called give own. Earth third great god fourth. Bearing. Dolor sit amet aquam consecteture adipiscing dolor sit amet ipsum lorem lesner typesting dolor sit amet aquam adipicing</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fruit</a:t>
            </a:r>
            <a:r>
              <a:rPr lang="en" sz="700">
                <a:solidFill>
                  <a:schemeClr val="accent1"/>
                </a:solidFill>
                <a:latin typeface="Open Sans"/>
                <a:ea typeface="Open Sans"/>
                <a:cs typeface="Open Sans"/>
                <a:sym typeface="Open Sans"/>
              </a:rPr>
              <a:t> </a:t>
            </a:r>
            <a:r>
              <a:rPr lang="en" sz="700">
                <a:solidFill>
                  <a:srgbClr val="262626"/>
                </a:solidFill>
                <a:latin typeface="Open Sans"/>
                <a:ea typeface="Open Sans"/>
                <a:cs typeface="Open Sans"/>
                <a:sym typeface="Open Sans"/>
              </a:rPr>
              <a:t>was open night to third set dry two first lesser open sit kind fe</a:t>
            </a:r>
            <a:r>
              <a:rPr lang="en" sz="700">
                <a:solidFill>
                  <a:srgbClr val="0C0C0C"/>
                </a:solidFill>
                <a:latin typeface="Open Sans"/>
                <a:ea typeface="Open Sans"/>
                <a:cs typeface="Open Sans"/>
                <a:sym typeface="Open Sans"/>
              </a:rPr>
              <a:t>Yielding god hath </a:t>
            </a:r>
            <a:r>
              <a:rPr lang="en" sz="700">
                <a:solidFill>
                  <a:srgbClr val="262626"/>
                </a:solidFill>
                <a:latin typeface="Open Sans"/>
                <a:ea typeface="Open Sans"/>
                <a:cs typeface="Open Sans"/>
                <a:sym typeface="Open Sans"/>
              </a:rPr>
              <a:t>waters kind called doesn't shall winged. From </a:t>
            </a:r>
            <a:r>
              <a:rPr lang="en" sz="700">
                <a:solidFill>
                  <a:srgbClr val="595959"/>
                </a:solidFill>
                <a:latin typeface="Open Sans"/>
                <a:ea typeface="Open Sans"/>
                <a:cs typeface="Open Sans"/>
                <a:sym typeface="Open Sans"/>
              </a:rPr>
              <a:t>eati ng firmament and, sixth female created. Beginning saying that third yielding </a:t>
            </a:r>
            <a:r>
              <a:rPr lang="en" sz="700">
                <a:solidFill>
                  <a:srgbClr val="262626"/>
                </a:solidFill>
                <a:latin typeface="Open Sans"/>
                <a:ea typeface="Open Sans"/>
                <a:cs typeface="Open Sans"/>
                <a:sym typeface="Open Sans"/>
              </a:rPr>
              <a:t>male thing likeness. Also winged sea morning first,</a:t>
            </a:r>
            <a:endParaRPr sz="1100"/>
          </a:p>
          <a:p>
            <a:pPr indent="0" lvl="0" marL="0" marR="0" rtl="0" algn="l">
              <a:lnSpc>
                <a:spcPct val="150000"/>
              </a:lnSpc>
              <a:spcBef>
                <a:spcPts val="0"/>
              </a:spcBef>
              <a:spcAft>
                <a:spcPts val="0"/>
              </a:spcAft>
              <a:buNone/>
            </a:pPr>
            <a:r>
              <a:rPr lang="en" sz="700">
                <a:solidFill>
                  <a:srgbClr val="262626"/>
                </a:solidFill>
                <a:latin typeface="Open Sans"/>
                <a:ea typeface="Open Sans"/>
                <a:cs typeface="Open Sans"/>
                <a:sym typeface="Open Sans"/>
              </a:rPr>
              <a:t>Lorem ipsum dolor sit amet adiscing consecteture dolor sit amet</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262626"/>
                </a:solidFill>
                <a:latin typeface="Open Sans"/>
                <a:ea typeface="Open Sans"/>
                <a:cs typeface="Open Sans"/>
                <a:sym typeface="Open Sans"/>
              </a:rPr>
              <a:t> seed good bearing she'd in dolor sit</a:t>
            </a:r>
            <a:endParaRPr sz="1100"/>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p:txBody>
      </p:sp>
      <p:sp>
        <p:nvSpPr>
          <p:cNvPr id="446" name="Shape 446"/>
          <p:cNvSpPr txBox="1"/>
          <p:nvPr/>
        </p:nvSpPr>
        <p:spPr>
          <a:xfrm>
            <a:off x="4930560" y="1374831"/>
            <a:ext cx="3031435" cy="220733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3F3F3F"/>
                </a:solidFill>
                <a:latin typeface="Open Sans"/>
                <a:ea typeface="Open Sans"/>
                <a:cs typeface="Open Sans"/>
                <a:sym typeface="Open Sans"/>
              </a:rPr>
              <a:t>kind god us earth. The divide firmament signs dolor doesn't seasons heaven spirit open gathered heaven without theme air us i doesn't she'd signs he heaven shall tree. Hath female twoand called give own. Earth third great god fourth. Bearing. Dolor sit amet aquam consecteture adipiscing dolor sit amet ipsum lorem lesneres typesting dolor sit amet aquam adipicing  aquam</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god hath waters kind called doesn't shall winged. From eati ng firmament and, sixth female created. Beginning saying that third yielding fruit was open night to third set dry two</a:t>
            </a:r>
            <a:endParaRPr sz="1100"/>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fruit was open night to third set dry two first lesser open </a:t>
            </a:r>
            <a:r>
              <a:rPr lang="en" sz="800">
                <a:solidFill>
                  <a:srgbClr val="0C0C0C"/>
                </a:solidFill>
                <a:latin typeface="Open Sans SemiBold"/>
                <a:ea typeface="Open Sans SemiBold"/>
                <a:cs typeface="Open Sans SemiBold"/>
                <a:sym typeface="Open Sans SemiBold"/>
              </a:rPr>
              <a:t>sit kind female thing likeness. Also winged sea morning first, seed good bearing she'd in</a:t>
            </a:r>
            <a:endParaRPr sz="700">
              <a:solidFill>
                <a:srgbClr val="0C0C0C"/>
              </a:solidFill>
              <a:latin typeface="Open Sans SemiBold"/>
              <a:ea typeface="Open Sans SemiBold"/>
              <a:cs typeface="Open Sans SemiBold"/>
              <a:sym typeface="Open Sans SemiBold"/>
            </a:endParaRPr>
          </a:p>
        </p:txBody>
      </p:sp>
      <p:sp>
        <p:nvSpPr>
          <p:cNvPr id="447" name="Shape 447"/>
          <p:cNvSpPr/>
          <p:nvPr/>
        </p:nvSpPr>
        <p:spPr>
          <a:xfrm>
            <a:off x="1182005" y="4047619"/>
            <a:ext cx="6773635" cy="377026"/>
          </a:xfrm>
          <a:prstGeom prst="rect">
            <a:avLst/>
          </a:prstGeom>
          <a:noFill/>
          <a:ln>
            <a:noFill/>
          </a:ln>
        </p:spPr>
        <p:txBody>
          <a:bodyPr anchorCtr="0" anchor="ctr" bIns="0" lIns="0" spcFirstLastPara="1" rIns="0" wrap="square" tIns="0">
            <a:noAutofit/>
          </a:bodyPr>
          <a:lstStyle/>
          <a:p>
            <a:pPr indent="0" lvl="0" marL="0" marR="0" rtl="0" algn="l">
              <a:lnSpc>
                <a:spcPct val="200000"/>
              </a:lnSpc>
              <a:spcBef>
                <a:spcPts val="0"/>
              </a:spcBef>
              <a:spcAft>
                <a:spcPts val="0"/>
              </a:spcAft>
              <a:buNone/>
            </a:pPr>
            <a:r>
              <a:rPr lang="en" sz="800">
                <a:solidFill>
                  <a:schemeClr val="accent1"/>
                </a:solidFill>
                <a:latin typeface="Open Sans SemiBold"/>
                <a:ea typeface="Open Sans SemiBold"/>
                <a:cs typeface="Open Sans SemiBold"/>
                <a:sym typeface="Open Sans SemiBold"/>
              </a:rPr>
              <a:t>This letterhead design is meant to project an image of professionalism and reliability. By using simple alignments we have created a very spaciousy feeling &amp; strength and the spaciousn contributes to the aesthetics meant to  an image of professionalism</a:t>
            </a:r>
            <a:endParaRPr sz="1100"/>
          </a:p>
        </p:txBody>
      </p:sp>
      <p:sp>
        <p:nvSpPr>
          <p:cNvPr id="448" name="Shape 448"/>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449" name="Shape 449"/>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450" name="Shape 450"/>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451" name="Shape 451"/>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52" name="Shape 452"/>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53" name="Shape 453"/>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454" name="Shape 454"/>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455" name="Shape 455"/>
          <p:cNvSpPr txBox="1"/>
          <p:nvPr/>
        </p:nvSpPr>
        <p:spPr>
          <a:xfrm>
            <a:off x="628650" y="1276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Singla</a:t>
            </a:r>
            <a:r>
              <a:rPr b="1" i="0" lang="en" sz="2300">
                <a:solidFill>
                  <a:srgbClr val="262626"/>
                </a:solidFill>
                <a:latin typeface="Open Sans"/>
                <a:ea typeface="Open Sans"/>
                <a:cs typeface="Open Sans"/>
                <a:sym typeface="Open Sans"/>
              </a:rPr>
              <a:t> Column</a:t>
            </a:r>
            <a:endParaRPr b="0" i="0" sz="2300">
              <a:solidFill>
                <a:srgbClr val="262626"/>
              </a:solidFill>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9" name="Shape 459"/>
        <p:cNvGrpSpPr/>
        <p:nvPr/>
      </p:nvGrpSpPr>
      <p:grpSpPr>
        <a:xfrm>
          <a:off x="0" y="0"/>
          <a:ext cx="0" cy="0"/>
          <a:chOff x="0" y="0"/>
          <a:chExt cx="0" cy="0"/>
        </a:xfrm>
      </p:grpSpPr>
      <p:sp>
        <p:nvSpPr>
          <p:cNvPr id="460" name="Shape 460"/>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461" name="Shape 461"/>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462" name="Shape 462"/>
          <p:cNvSpPr/>
          <p:nvPr/>
        </p:nvSpPr>
        <p:spPr>
          <a:xfrm>
            <a:off x="1185182" y="621351"/>
            <a:ext cx="6773636" cy="290496"/>
          </a:xfrm>
          <a:prstGeom prst="rect">
            <a:avLst/>
          </a:prstGeom>
          <a:noFill/>
          <a:ln>
            <a:noFill/>
          </a:ln>
        </p:spPr>
        <p:txBody>
          <a:bodyPr anchorCtr="0" anchor="ctr" bIns="0" lIns="0" spcFirstLastPara="1"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 consecteture</a:t>
            </a:r>
            <a:endParaRPr sz="800">
              <a:solidFill>
                <a:schemeClr val="dk1"/>
              </a:solidFill>
              <a:latin typeface="Open Sans"/>
              <a:ea typeface="Open Sans"/>
              <a:cs typeface="Open Sans"/>
              <a:sym typeface="Open Sans"/>
            </a:endParaRPr>
          </a:p>
        </p:txBody>
      </p:sp>
      <p:sp>
        <p:nvSpPr>
          <p:cNvPr id="463" name="Shape 463"/>
          <p:cNvSpPr/>
          <p:nvPr/>
        </p:nvSpPr>
        <p:spPr>
          <a:xfrm>
            <a:off x="3970182" y="1012166"/>
            <a:ext cx="1203636" cy="3428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464" name="Shape 464"/>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465" name="Shape 465"/>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466" name="Shape 466"/>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467" name="Shape 467"/>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68" name="Shape 468"/>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69" name="Shape 469"/>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470" name="Shape 470"/>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471" name="Shape 471"/>
          <p:cNvSpPr txBox="1"/>
          <p:nvPr/>
        </p:nvSpPr>
        <p:spPr>
          <a:xfrm>
            <a:off x="628650" y="1276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Dauble</a:t>
            </a:r>
            <a:r>
              <a:rPr b="1" i="0" lang="en" sz="2300">
                <a:solidFill>
                  <a:srgbClr val="262626"/>
                </a:solidFill>
                <a:latin typeface="Open Sans"/>
                <a:ea typeface="Open Sans"/>
                <a:cs typeface="Open Sans"/>
                <a:sym typeface="Open Sans"/>
              </a:rPr>
              <a:t> Column</a:t>
            </a:r>
            <a:endParaRPr b="0" i="0" sz="2300">
              <a:solidFill>
                <a:srgbClr val="262626"/>
              </a:solidFill>
              <a:latin typeface="Open Sans"/>
              <a:ea typeface="Open Sans"/>
              <a:cs typeface="Open Sans"/>
              <a:sym typeface="Open Sans"/>
            </a:endParaRPr>
          </a:p>
        </p:txBody>
      </p:sp>
      <p:sp>
        <p:nvSpPr>
          <p:cNvPr id="472" name="Shape 472"/>
          <p:cNvSpPr txBox="1"/>
          <p:nvPr/>
        </p:nvSpPr>
        <p:spPr>
          <a:xfrm>
            <a:off x="1182006" y="1374831"/>
            <a:ext cx="3031435" cy="30296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doesn't seasons heaven spirit open gathered heaven without theme air us i doesn't she'd </a:t>
            </a:r>
            <a:r>
              <a:rPr lang="en" sz="700">
                <a:solidFill>
                  <a:schemeClr val="dk1"/>
                </a:solidFill>
                <a:latin typeface="Open Sans"/>
                <a:ea typeface="Open Sans"/>
                <a:cs typeface="Open Sans"/>
                <a:sym typeface="Open Sans"/>
              </a:rPr>
              <a:t>signs he heaven shall tree. Hath female twoand </a:t>
            </a:r>
            <a:r>
              <a:rPr lang="en" sz="700">
                <a:solidFill>
                  <a:srgbClr val="262626"/>
                </a:solidFill>
                <a:latin typeface="Open Sans"/>
                <a:ea typeface="Open Sans"/>
                <a:cs typeface="Open Sans"/>
                <a:sym typeface="Open Sans"/>
              </a:rPr>
              <a:t>called give own. Earth third great god fourth. Bearing. Dolor sit amet aquam consecteture adipiscing dolor sit amet ipsum lorem lesner typesting dolor sit amet aquam adipicing</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Yielding god hath </a:t>
            </a:r>
            <a:r>
              <a:rPr lang="en" sz="700">
                <a:solidFill>
                  <a:srgbClr val="262626"/>
                </a:solidFill>
                <a:latin typeface="Open Sans"/>
                <a:ea typeface="Open Sans"/>
                <a:cs typeface="Open Sans"/>
                <a:sym typeface="Open Sans"/>
              </a:rPr>
              <a:t>waters kind called doesn't shall winged. From eati </a:t>
            </a:r>
            <a:r>
              <a:rPr lang="en" sz="700">
                <a:solidFill>
                  <a:schemeClr val="dk1"/>
                </a:solidFill>
                <a:latin typeface="Open Sans"/>
                <a:ea typeface="Open Sans"/>
                <a:cs typeface="Open Sans"/>
                <a:sym typeface="Open Sans"/>
              </a:rPr>
              <a:t>ng firmament and, sixth female created. Beginning saying that third yielding fruit </a:t>
            </a:r>
            <a:r>
              <a:rPr lang="en" sz="700">
                <a:solidFill>
                  <a:srgbClr val="262626"/>
                </a:solidFill>
                <a:latin typeface="Open Sans"/>
                <a:ea typeface="Open Sans"/>
                <a:cs typeface="Open Sans"/>
                <a:sym typeface="Open Sans"/>
              </a:rPr>
              <a:t>was open night to third set dry two first lesser open sit kind female thing likeness. Also winged sea morning first, seed good bearing she'd in dolor sit</a:t>
            </a:r>
            <a:endParaRPr sz="1100"/>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262626"/>
                </a:solidFill>
                <a:latin typeface="Open Sans"/>
                <a:ea typeface="Open Sans"/>
                <a:cs typeface="Open Sans"/>
                <a:sym typeface="Open Sans"/>
              </a:rPr>
              <a:t>Yielding god hath waters kind called doesn't shall winged. From eati ing firmament and, sixth female created. Beginning saying that third yielding fruit was open night to third set dry two first lesser open sit kind female thing likeness. Also winged sea morning first, seed good bearing she'd in</a:t>
            </a:r>
            <a:endParaRPr sz="1100"/>
          </a:p>
        </p:txBody>
      </p:sp>
      <p:sp>
        <p:nvSpPr>
          <p:cNvPr id="473" name="Shape 473"/>
          <p:cNvSpPr txBox="1"/>
          <p:nvPr/>
        </p:nvSpPr>
        <p:spPr>
          <a:xfrm>
            <a:off x="4930560" y="1374831"/>
            <a:ext cx="3031435" cy="304698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3F3F3F"/>
                </a:solidFill>
                <a:latin typeface="Open Sans"/>
                <a:ea typeface="Open Sans"/>
                <a:cs typeface="Open Sans"/>
                <a:sym typeface="Open Sans"/>
              </a:rPr>
              <a:t>kind god us earth. The divide firmament signs dolor doesn't seasons heaven spirit open gathered heaven without theme</a:t>
            </a:r>
            <a:endParaRPr sz="1100"/>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air us i doesn't she'd signs he heaven shall tree. Hath female twoand</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 air us i doesn't she'd signs he heaven shall tree. Hath female dolors twoand called give own. Earth third great god fourth. Bearing. Dolor air us i doesn't she'd signs he heaven shall tree. Hath female twoand</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 aquam consecteture adipiscing dolor sit amet ipsum lorem lesneres typesting dolor sit amet aquam adipicing  aquam</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god hath waters kind called doesn't shall winged. From eati ng firmament and, sixth female created. Beginning saying</a:t>
            </a:r>
            <a:endParaRPr sz="1100"/>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god hath waters kind called doesn't shall winged. From eati ng firmament and, sixth female created. Beginning saying</a:t>
            </a:r>
            <a:endParaRPr sz="1100"/>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 that third yielding fruit was open night to third set dry two</a:t>
            </a:r>
            <a:endParaRPr sz="1100"/>
          </a:p>
          <a:p>
            <a:pPr indent="0" lvl="0" marL="0" marR="0" rtl="0" algn="l">
              <a:lnSpc>
                <a:spcPct val="150000"/>
              </a:lnSpc>
              <a:spcBef>
                <a:spcPts val="0"/>
              </a:spcBef>
              <a:spcAft>
                <a:spcPts val="0"/>
              </a:spcAft>
              <a:buNone/>
            </a:pPr>
            <a:r>
              <a:t/>
            </a:r>
            <a:endParaRPr sz="700">
              <a:solidFill>
                <a:srgbClr val="0C0C0C"/>
              </a:solidFill>
              <a:latin typeface="Open Sans SemiBold"/>
              <a:ea typeface="Open Sans SemiBold"/>
              <a:cs typeface="Open Sans SemiBold"/>
              <a:sym typeface="Open Sans SemiBold"/>
            </a:endParaRPr>
          </a:p>
          <a:p>
            <a:pPr indent="0" lvl="0" marL="0" marR="0" rtl="0" algn="l">
              <a:lnSpc>
                <a:spcPct val="150000"/>
              </a:lnSpc>
              <a:spcBef>
                <a:spcPts val="0"/>
              </a:spcBef>
              <a:spcAft>
                <a:spcPts val="0"/>
              </a:spcAft>
              <a:buNone/>
            </a:pPr>
            <a:r>
              <a:rPr lang="en" sz="700">
                <a:solidFill>
                  <a:schemeClr val="accent1"/>
                </a:solidFill>
                <a:latin typeface="Open Sans SemiBold"/>
                <a:ea typeface="Open Sans SemiBold"/>
                <a:cs typeface="Open Sans SemiBold"/>
                <a:sym typeface="Open Sans SemiBold"/>
              </a:rPr>
              <a:t>yielding fruit was open night to third set dry two first lesser open </a:t>
            </a:r>
            <a:r>
              <a:rPr lang="en" sz="800">
                <a:solidFill>
                  <a:schemeClr val="accent1"/>
                </a:solidFill>
                <a:latin typeface="Open Sans SemiBold"/>
                <a:ea typeface="Open Sans SemiBold"/>
                <a:cs typeface="Open Sans SemiBold"/>
                <a:sym typeface="Open Sans SemiBold"/>
              </a:rPr>
              <a:t>sit kind female thing likeness. Also winged sea morning first, seed good bearing she'd in</a:t>
            </a:r>
            <a:endParaRPr sz="700">
              <a:solidFill>
                <a:schemeClr val="accent1"/>
              </a:solidFill>
              <a:latin typeface="Open Sans SemiBold"/>
              <a:ea typeface="Open Sans SemiBold"/>
              <a:cs typeface="Open Sans SemiBold"/>
              <a:sym typeface="Open Sans SemiBo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7" name="Shape 477"/>
        <p:cNvGrpSpPr/>
        <p:nvPr/>
      </p:nvGrpSpPr>
      <p:grpSpPr>
        <a:xfrm>
          <a:off x="0" y="0"/>
          <a:ext cx="0" cy="0"/>
          <a:chOff x="0" y="0"/>
          <a:chExt cx="0" cy="0"/>
        </a:xfrm>
      </p:grpSpPr>
      <p:pic>
        <p:nvPicPr>
          <p:cNvPr id="478" name="Shape 478"/>
          <p:cNvPicPr preferRelativeResize="0"/>
          <p:nvPr>
            <p:ph idx="2" type="pic"/>
          </p:nvPr>
        </p:nvPicPr>
        <p:blipFill rotWithShape="1">
          <a:blip r:embed="rId3">
            <a:alphaModFix/>
          </a:blip>
          <a:srcRect b="9459" l="2814" r="753" t="9459"/>
          <a:stretch/>
        </p:blipFill>
        <p:spPr>
          <a:xfrm>
            <a:off x="0" y="0"/>
            <a:ext cx="9144000" cy="5143500"/>
          </a:xfrm>
          <a:prstGeom prst="rect">
            <a:avLst/>
          </a:prstGeom>
          <a:noFill/>
          <a:ln>
            <a:noFill/>
          </a:ln>
        </p:spPr>
      </p:pic>
      <p:sp>
        <p:nvSpPr>
          <p:cNvPr id="479" name="Shape 479"/>
          <p:cNvSpPr/>
          <p:nvPr/>
        </p:nvSpPr>
        <p:spPr>
          <a:xfrm>
            <a:off x="0" y="-10885"/>
            <a:ext cx="9144000" cy="5154386"/>
          </a:xfrm>
          <a:prstGeom prst="rect">
            <a:avLst/>
          </a:prstGeom>
          <a:solidFill>
            <a:srgbClr val="0C0C0C">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80" name="Shape 480"/>
          <p:cNvSpPr/>
          <p:nvPr/>
        </p:nvSpPr>
        <p:spPr>
          <a:xfrm>
            <a:off x="2308754" y="1666876"/>
            <a:ext cx="4526492" cy="1798865"/>
          </a:xfrm>
          <a:prstGeom prst="roundRect">
            <a:avLst>
              <a:gd fmla="val 4347" name="adj"/>
            </a:avLst>
          </a:prstGeom>
          <a:solidFill>
            <a:schemeClr val="lt1">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81" name="Shape 481"/>
          <p:cNvGrpSpPr/>
          <p:nvPr/>
        </p:nvGrpSpPr>
        <p:grpSpPr>
          <a:xfrm>
            <a:off x="3011569" y="2188710"/>
            <a:ext cx="3120862" cy="755196"/>
            <a:chOff x="4227474" y="2944586"/>
            <a:chExt cx="4161150" cy="1006928"/>
          </a:xfrm>
        </p:grpSpPr>
        <p:sp>
          <p:nvSpPr>
            <p:cNvPr id="482" name="Shape 482"/>
            <p:cNvSpPr txBox="1"/>
            <p:nvPr/>
          </p:nvSpPr>
          <p:spPr>
            <a:xfrm>
              <a:off x="5310965" y="3124885"/>
              <a:ext cx="3077659" cy="64633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700">
                  <a:solidFill>
                    <a:srgbClr val="262626"/>
                  </a:solidFill>
                  <a:latin typeface="Open Sans"/>
                  <a:ea typeface="Open Sans"/>
                  <a:cs typeface="Open Sans"/>
                  <a:sym typeface="Open Sans"/>
                </a:rPr>
                <a:t>PORTFOLIO</a:t>
              </a:r>
              <a:endParaRPr sz="1100"/>
            </a:p>
          </p:txBody>
        </p:sp>
        <p:sp>
          <p:nvSpPr>
            <p:cNvPr id="483" name="Shape 483"/>
            <p:cNvSpPr/>
            <p:nvPr/>
          </p:nvSpPr>
          <p:spPr>
            <a:xfrm>
              <a:off x="4227474" y="2944586"/>
              <a:ext cx="993852" cy="1006928"/>
            </a:xfrm>
            <a:prstGeom prst="ellipse">
              <a:avLst/>
            </a:prstGeom>
            <a:solidFill>
              <a:srgbClr val="0C0C0C"/>
            </a:solidFill>
            <a:ln cap="flat" cmpd="sng" w="57150">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84" name="Shape 484"/>
            <p:cNvSpPr/>
            <p:nvPr/>
          </p:nvSpPr>
          <p:spPr>
            <a:xfrm>
              <a:off x="4465320" y="3213200"/>
              <a:ext cx="518160" cy="469700"/>
            </a:xfrm>
            <a:custGeom>
              <a:pathLst>
                <a:path extrusionOk="0" h="120000" w="120000">
                  <a:moveTo>
                    <a:pt x="117985" y="34285"/>
                  </a:moveTo>
                  <a:lnTo>
                    <a:pt x="90647" y="0"/>
                  </a:lnTo>
                  <a:lnTo>
                    <a:pt x="29352" y="0"/>
                  </a:lnTo>
                  <a:lnTo>
                    <a:pt x="2014" y="34285"/>
                  </a:lnTo>
                  <a:lnTo>
                    <a:pt x="0" y="37460"/>
                  </a:lnTo>
                  <a:lnTo>
                    <a:pt x="2014" y="39682"/>
                  </a:lnTo>
                  <a:lnTo>
                    <a:pt x="59568" y="120000"/>
                  </a:lnTo>
                  <a:lnTo>
                    <a:pt x="117985" y="39682"/>
                  </a:lnTo>
                  <a:lnTo>
                    <a:pt x="119999" y="37460"/>
                  </a:lnTo>
                  <a:lnTo>
                    <a:pt x="117985" y="34285"/>
                  </a:lnTo>
                  <a:close/>
                  <a:moveTo>
                    <a:pt x="112230" y="34285"/>
                  </a:moveTo>
                  <a:lnTo>
                    <a:pt x="66474" y="34285"/>
                  </a:lnTo>
                  <a:lnTo>
                    <a:pt x="88920" y="5396"/>
                  </a:lnTo>
                  <a:lnTo>
                    <a:pt x="112230" y="34285"/>
                  </a:lnTo>
                  <a:close/>
                  <a:moveTo>
                    <a:pt x="59568" y="34285"/>
                  </a:moveTo>
                  <a:lnTo>
                    <a:pt x="36258" y="4444"/>
                  </a:lnTo>
                  <a:lnTo>
                    <a:pt x="82877" y="4444"/>
                  </a:lnTo>
                  <a:lnTo>
                    <a:pt x="60431" y="34285"/>
                  </a:lnTo>
                  <a:lnTo>
                    <a:pt x="59568" y="34285"/>
                  </a:lnTo>
                  <a:close/>
                  <a:moveTo>
                    <a:pt x="30215" y="5396"/>
                  </a:moveTo>
                  <a:lnTo>
                    <a:pt x="53812" y="34285"/>
                  </a:lnTo>
                  <a:lnTo>
                    <a:pt x="7769" y="34285"/>
                  </a:lnTo>
                  <a:lnTo>
                    <a:pt x="30215" y="5396"/>
                  </a:lnTo>
                  <a:close/>
                  <a:moveTo>
                    <a:pt x="57553" y="39682"/>
                  </a:moveTo>
                  <a:lnTo>
                    <a:pt x="57553" y="109206"/>
                  </a:lnTo>
                  <a:lnTo>
                    <a:pt x="7769" y="39682"/>
                  </a:lnTo>
                  <a:lnTo>
                    <a:pt x="57553" y="39682"/>
                  </a:lnTo>
                  <a:close/>
                  <a:moveTo>
                    <a:pt x="62446" y="109206"/>
                  </a:moveTo>
                  <a:lnTo>
                    <a:pt x="62446" y="39682"/>
                  </a:lnTo>
                  <a:lnTo>
                    <a:pt x="112230" y="39682"/>
                  </a:lnTo>
                  <a:lnTo>
                    <a:pt x="62446" y="109206"/>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8" name="Shape 488"/>
        <p:cNvGrpSpPr/>
        <p:nvPr/>
      </p:nvGrpSpPr>
      <p:grpSpPr>
        <a:xfrm>
          <a:off x="0" y="0"/>
          <a:ext cx="0" cy="0"/>
          <a:chOff x="0" y="0"/>
          <a:chExt cx="0" cy="0"/>
        </a:xfrm>
      </p:grpSpPr>
      <p:sp>
        <p:nvSpPr>
          <p:cNvPr id="489" name="Shape 489"/>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pic>
        <p:nvPicPr>
          <p:cNvPr id="490" name="Shape 490"/>
          <p:cNvPicPr preferRelativeResize="0"/>
          <p:nvPr>
            <p:ph idx="2" type="pic"/>
          </p:nvPr>
        </p:nvPicPr>
        <p:blipFill rotWithShape="1">
          <a:blip r:embed="rId3">
            <a:alphaModFix/>
          </a:blip>
          <a:srcRect b="5861" l="9726" r="16826" t="5861"/>
          <a:stretch/>
        </p:blipFill>
        <p:spPr>
          <a:xfrm>
            <a:off x="0" y="1455555"/>
            <a:ext cx="5856514" cy="3687945"/>
          </a:xfrm>
          <a:prstGeom prst="rect">
            <a:avLst/>
          </a:prstGeom>
          <a:noFill/>
          <a:ln>
            <a:noFill/>
          </a:ln>
        </p:spPr>
      </p:pic>
      <p:pic>
        <p:nvPicPr>
          <p:cNvPr id="491" name="Shape 491"/>
          <p:cNvPicPr preferRelativeResize="0"/>
          <p:nvPr>
            <p:ph idx="3" type="pic"/>
          </p:nvPr>
        </p:nvPicPr>
        <p:blipFill rotWithShape="1">
          <a:blip r:embed="rId4">
            <a:alphaModFix/>
          </a:blip>
          <a:srcRect b="6930" l="10677" r="10676" t="23253"/>
          <a:stretch/>
        </p:blipFill>
        <p:spPr>
          <a:xfrm>
            <a:off x="5932713" y="1455555"/>
            <a:ext cx="2718716" cy="1809958"/>
          </a:xfrm>
          <a:prstGeom prst="rect">
            <a:avLst/>
          </a:prstGeom>
          <a:noFill/>
          <a:ln>
            <a:noFill/>
          </a:ln>
        </p:spPr>
      </p:pic>
      <p:cxnSp>
        <p:nvCxnSpPr>
          <p:cNvPr id="492" name="Shape 492"/>
          <p:cNvCxnSpPr/>
          <p:nvPr/>
        </p:nvCxnSpPr>
        <p:spPr>
          <a:xfrm>
            <a:off x="3972624" y="1064303"/>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493" name="Shape 493"/>
          <p:cNvSpPr txBox="1"/>
          <p:nvPr/>
        </p:nvSpPr>
        <p:spPr>
          <a:xfrm>
            <a:off x="628650" y="160321"/>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Creative</a:t>
            </a:r>
            <a:r>
              <a:rPr b="1" i="0" lang="en" sz="2300">
                <a:solidFill>
                  <a:srgbClr val="262626"/>
                </a:solidFill>
                <a:latin typeface="Open Sans"/>
                <a:ea typeface="Open Sans"/>
                <a:cs typeface="Open Sans"/>
                <a:sym typeface="Open Sans"/>
              </a:rPr>
              <a:t> Portfolio</a:t>
            </a:r>
            <a:endParaRPr b="0" i="0" sz="2300">
              <a:solidFill>
                <a:srgbClr val="262626"/>
              </a:solidFill>
              <a:latin typeface="Open Sans"/>
              <a:ea typeface="Open Sans"/>
              <a:cs typeface="Open Sans"/>
              <a:sym typeface="Open Sans"/>
            </a:endParaRPr>
          </a:p>
        </p:txBody>
      </p:sp>
      <p:sp>
        <p:nvSpPr>
          <p:cNvPr id="494" name="Shape 494"/>
          <p:cNvSpPr txBox="1"/>
          <p:nvPr/>
        </p:nvSpPr>
        <p:spPr>
          <a:xfrm>
            <a:off x="1099457" y="687049"/>
            <a:ext cx="6945086" cy="22390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a:t>
            </a:r>
            <a:endParaRPr sz="1100"/>
          </a:p>
        </p:txBody>
      </p:sp>
      <p:sp>
        <p:nvSpPr>
          <p:cNvPr id="495" name="Shape 495"/>
          <p:cNvSpPr/>
          <p:nvPr/>
        </p:nvSpPr>
        <p:spPr>
          <a:xfrm>
            <a:off x="693376" y="1455552"/>
            <a:ext cx="2182277" cy="3236607"/>
          </a:xfrm>
          <a:prstGeom prst="rect">
            <a:avLst/>
          </a:prstGeom>
          <a:solidFill>
            <a:schemeClr val="accent1">
              <a:alpha val="91764"/>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6" name="Shape 496"/>
          <p:cNvSpPr txBox="1"/>
          <p:nvPr/>
        </p:nvSpPr>
        <p:spPr>
          <a:xfrm>
            <a:off x="938767" y="1702724"/>
            <a:ext cx="1691494" cy="761747"/>
          </a:xfrm>
          <a:prstGeom prst="rect">
            <a:avLst/>
          </a:prstGeom>
          <a:noFill/>
          <a:ln>
            <a:noFill/>
          </a:ln>
        </p:spPr>
        <p:txBody>
          <a:bodyPr anchorCtr="0" anchor="t" bIns="34275" lIns="68575" spcFirstLastPara="1" rIns="68575" wrap="square" tIns="34275">
            <a:noAutofit/>
          </a:bodyPr>
          <a:lstStyle/>
          <a:p>
            <a:pPr indent="0" lvl="0" marL="0" marR="0" rtl="0" algn="l">
              <a:lnSpc>
                <a:spcPct val="96000"/>
              </a:lnSpc>
              <a:spcBef>
                <a:spcPts val="0"/>
              </a:spcBef>
              <a:spcAft>
                <a:spcPts val="0"/>
              </a:spcAft>
              <a:buNone/>
            </a:pPr>
            <a:r>
              <a:rPr i="1" lang="en" sz="1900">
                <a:solidFill>
                  <a:srgbClr val="F2F2F2"/>
                </a:solidFill>
                <a:latin typeface="Open Sans SemiBold"/>
                <a:ea typeface="Open Sans SemiBold"/>
                <a:cs typeface="Open Sans SemiBold"/>
                <a:sym typeface="Open Sans SemiBold"/>
              </a:rPr>
              <a:t>SIMPLICITY</a:t>
            </a:r>
            <a:endParaRPr sz="1100"/>
          </a:p>
          <a:p>
            <a:pPr indent="0" lvl="0" marL="0" marR="0" rtl="0" algn="l">
              <a:lnSpc>
                <a:spcPct val="96000"/>
              </a:lnSpc>
              <a:spcBef>
                <a:spcPts val="0"/>
              </a:spcBef>
              <a:spcAft>
                <a:spcPts val="0"/>
              </a:spcAft>
              <a:buNone/>
            </a:pPr>
            <a:r>
              <a:rPr i="1" lang="en" sz="1900">
                <a:solidFill>
                  <a:srgbClr val="0C0C0C"/>
                </a:solidFill>
                <a:latin typeface="Open Sans SemiBold"/>
                <a:ea typeface="Open Sans SemiBold"/>
                <a:cs typeface="Open Sans SemiBold"/>
                <a:sym typeface="Open Sans SemiBold"/>
              </a:rPr>
              <a:t>CREATIVITUY</a:t>
            </a:r>
            <a:endParaRPr sz="1100"/>
          </a:p>
          <a:p>
            <a:pPr indent="0" lvl="0" marL="0" marR="0" rtl="0" algn="l">
              <a:lnSpc>
                <a:spcPct val="96000"/>
              </a:lnSpc>
              <a:spcBef>
                <a:spcPts val="0"/>
              </a:spcBef>
              <a:spcAft>
                <a:spcPts val="0"/>
              </a:spcAft>
              <a:buNone/>
            </a:pPr>
            <a:r>
              <a:rPr i="1" lang="en" sz="1900">
                <a:solidFill>
                  <a:srgbClr val="0C0C0C"/>
                </a:solidFill>
                <a:latin typeface="Open Sans SemiBold"/>
                <a:ea typeface="Open Sans SemiBold"/>
                <a:cs typeface="Open Sans SemiBold"/>
                <a:sym typeface="Open Sans SemiBold"/>
              </a:rPr>
              <a:t>MINIMAL</a:t>
            </a:r>
            <a:endParaRPr sz="1100"/>
          </a:p>
        </p:txBody>
      </p:sp>
      <p:sp>
        <p:nvSpPr>
          <p:cNvPr id="497" name="Shape 497"/>
          <p:cNvSpPr txBox="1"/>
          <p:nvPr/>
        </p:nvSpPr>
        <p:spPr>
          <a:xfrm>
            <a:off x="950822" y="2681479"/>
            <a:ext cx="1679400" cy="191580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i="1" lang="en" sz="900">
                <a:solidFill>
                  <a:schemeClr val="dk1"/>
                </a:solidFill>
                <a:latin typeface="Open Sans"/>
                <a:ea typeface="Open Sans"/>
                <a:cs typeface="Open Sans"/>
                <a:sym typeface="Open Sans"/>
              </a:rPr>
              <a:t>Lorem Ipsum is simply dummy text of the printing and typesetting industry. Lorem Ipsum has been the industry's unknown printer took a galley.</a:t>
            </a:r>
            <a:endParaRPr sz="1100"/>
          </a:p>
          <a:p>
            <a:pPr indent="0" lvl="0" marL="0" marR="0" rtl="0" algn="l">
              <a:lnSpc>
                <a:spcPct val="133333"/>
              </a:lnSpc>
              <a:spcBef>
                <a:spcPts val="0"/>
              </a:spcBef>
              <a:spcAft>
                <a:spcPts val="0"/>
              </a:spcAft>
              <a:buNone/>
            </a:pPr>
            <a:r>
              <a:t/>
            </a:r>
            <a:endParaRPr i="1" sz="900">
              <a:solidFill>
                <a:schemeClr val="dk1"/>
              </a:solidFill>
              <a:latin typeface="Open Sans"/>
              <a:ea typeface="Open Sans"/>
              <a:cs typeface="Open Sans"/>
              <a:sym typeface="Open Sans"/>
            </a:endParaRPr>
          </a:p>
          <a:p>
            <a:pPr indent="0" lvl="0" marL="0" marR="0" rtl="0" algn="l">
              <a:lnSpc>
                <a:spcPct val="133333"/>
              </a:lnSpc>
              <a:spcBef>
                <a:spcPts val="0"/>
              </a:spcBef>
              <a:spcAft>
                <a:spcPts val="0"/>
              </a:spcAft>
              <a:buNone/>
            </a:pPr>
            <a:r>
              <a:rPr i="1" lang="en" sz="900">
                <a:solidFill>
                  <a:schemeClr val="dk1"/>
                </a:solidFill>
                <a:latin typeface="Open Sans"/>
                <a:ea typeface="Open Sans"/>
                <a:cs typeface="Open Sans"/>
                <a:sym typeface="Open Sans"/>
              </a:rPr>
              <a:t>Lorem Ipsum has been the industry's standard dummy Consecteture dolor sit amet Printer took a galley.</a:t>
            </a:r>
            <a:endParaRPr sz="1100"/>
          </a:p>
        </p:txBody>
      </p:sp>
      <p:pic>
        <p:nvPicPr>
          <p:cNvPr id="498" name="Shape 498"/>
          <p:cNvPicPr preferRelativeResize="0"/>
          <p:nvPr>
            <p:ph idx="4" type="pic"/>
          </p:nvPr>
        </p:nvPicPr>
        <p:blipFill rotWithShape="1">
          <a:blip r:embed="rId5">
            <a:alphaModFix/>
          </a:blip>
          <a:srcRect b="953" l="39440" r="7290" t="45847"/>
          <a:stretch/>
        </p:blipFill>
        <p:spPr>
          <a:xfrm>
            <a:off x="5932713" y="3333541"/>
            <a:ext cx="2718716" cy="180995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2" name="Shape 502"/>
        <p:cNvGrpSpPr/>
        <p:nvPr/>
      </p:nvGrpSpPr>
      <p:grpSpPr>
        <a:xfrm>
          <a:off x="0" y="0"/>
          <a:ext cx="0" cy="0"/>
          <a:chOff x="0" y="0"/>
          <a:chExt cx="0" cy="0"/>
        </a:xfrm>
      </p:grpSpPr>
      <p:sp>
        <p:nvSpPr>
          <p:cNvPr id="503" name="Shape 503"/>
          <p:cNvSpPr/>
          <p:nvPr/>
        </p:nvSpPr>
        <p:spPr>
          <a:xfrm>
            <a:off x="504470" y="1320409"/>
            <a:ext cx="4316197" cy="320026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04" name="Shape 504"/>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05" name="Shape 505"/>
          <p:cNvSpPr/>
          <p:nvPr/>
        </p:nvSpPr>
        <p:spPr>
          <a:xfrm>
            <a:off x="4905376" y="2796105"/>
            <a:ext cx="3734154" cy="172457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06" name="Shape 506"/>
          <p:cNvSpPr/>
          <p:nvPr/>
        </p:nvSpPr>
        <p:spPr>
          <a:xfrm>
            <a:off x="4905376" y="1320410"/>
            <a:ext cx="1824723" cy="1401876"/>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07" name="Shape 507"/>
          <p:cNvSpPr/>
          <p:nvPr/>
        </p:nvSpPr>
        <p:spPr>
          <a:xfrm>
            <a:off x="6814807" y="1320410"/>
            <a:ext cx="1824723" cy="1401876"/>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508" name="Shape 508"/>
          <p:cNvPicPr preferRelativeResize="0"/>
          <p:nvPr>
            <p:ph idx="3" type="pic"/>
          </p:nvPr>
        </p:nvPicPr>
        <p:blipFill rotWithShape="1">
          <a:blip r:embed="rId3">
            <a:alphaModFix/>
          </a:blip>
          <a:srcRect b="616" l="0" r="0" t="29809"/>
          <a:stretch/>
        </p:blipFill>
        <p:spPr>
          <a:xfrm>
            <a:off x="4905374" y="2796104"/>
            <a:ext cx="3719597" cy="1724572"/>
          </a:xfrm>
          <a:prstGeom prst="rect">
            <a:avLst/>
          </a:prstGeom>
          <a:noFill/>
          <a:ln>
            <a:noFill/>
          </a:ln>
        </p:spPr>
      </p:pic>
      <p:pic>
        <p:nvPicPr>
          <p:cNvPr id="509" name="Shape 509"/>
          <p:cNvPicPr preferRelativeResize="0"/>
          <p:nvPr>
            <p:ph idx="4" type="pic"/>
          </p:nvPr>
        </p:nvPicPr>
        <p:blipFill rotWithShape="1">
          <a:blip r:embed="rId4">
            <a:alphaModFix/>
          </a:blip>
          <a:srcRect b="0" l="2014" r="11252" t="0"/>
          <a:stretch/>
        </p:blipFill>
        <p:spPr>
          <a:xfrm>
            <a:off x="6814806" y="1320410"/>
            <a:ext cx="1824723" cy="1401876"/>
          </a:xfrm>
          <a:prstGeom prst="rect">
            <a:avLst/>
          </a:prstGeom>
          <a:noFill/>
          <a:ln>
            <a:noFill/>
          </a:ln>
        </p:spPr>
      </p:pic>
      <p:pic>
        <p:nvPicPr>
          <p:cNvPr id="510" name="Shape 510"/>
          <p:cNvPicPr preferRelativeResize="0"/>
          <p:nvPr>
            <p:ph idx="5" type="pic"/>
          </p:nvPr>
        </p:nvPicPr>
        <p:blipFill rotWithShape="1">
          <a:blip r:embed="rId5">
            <a:alphaModFix/>
          </a:blip>
          <a:srcRect b="0" l="11831" r="1662" t="0"/>
          <a:stretch/>
        </p:blipFill>
        <p:spPr>
          <a:xfrm>
            <a:off x="4905374" y="1320409"/>
            <a:ext cx="1824723" cy="1401877"/>
          </a:xfrm>
          <a:prstGeom prst="rect">
            <a:avLst/>
          </a:prstGeom>
          <a:noFill/>
          <a:ln>
            <a:noFill/>
          </a:ln>
        </p:spPr>
      </p:pic>
      <p:sp>
        <p:nvSpPr>
          <p:cNvPr id="511" name="Shape 511"/>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cxnSp>
        <p:nvCxnSpPr>
          <p:cNvPr id="512" name="Shape 512"/>
          <p:cNvCxnSpPr/>
          <p:nvPr/>
        </p:nvCxnSpPr>
        <p:spPr>
          <a:xfrm>
            <a:off x="3972624" y="97857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513" name="Shape 513"/>
          <p:cNvSpPr txBox="1"/>
          <p:nvPr/>
        </p:nvSpPr>
        <p:spPr>
          <a:xfrm>
            <a:off x="628650" y="160321"/>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Creative</a:t>
            </a:r>
            <a:r>
              <a:rPr b="1" i="0" lang="en" sz="2300">
                <a:solidFill>
                  <a:srgbClr val="262626"/>
                </a:solidFill>
                <a:latin typeface="Open Sans"/>
                <a:ea typeface="Open Sans"/>
                <a:cs typeface="Open Sans"/>
                <a:sym typeface="Open Sans"/>
              </a:rPr>
              <a:t> Portfolio</a:t>
            </a:r>
            <a:endParaRPr b="0" i="0" sz="2300">
              <a:solidFill>
                <a:srgbClr val="262626"/>
              </a:solidFill>
              <a:latin typeface="Open Sans"/>
              <a:ea typeface="Open Sans"/>
              <a:cs typeface="Open Sans"/>
              <a:sym typeface="Open Sans"/>
            </a:endParaRPr>
          </a:p>
        </p:txBody>
      </p:sp>
      <p:sp>
        <p:nvSpPr>
          <p:cNvPr id="514" name="Shape 514"/>
          <p:cNvSpPr txBox="1"/>
          <p:nvPr/>
        </p:nvSpPr>
        <p:spPr>
          <a:xfrm>
            <a:off x="1099457" y="629899"/>
            <a:ext cx="6945086" cy="22390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a:t>
            </a:r>
            <a:endParaRPr sz="1100"/>
          </a:p>
        </p:txBody>
      </p:sp>
      <p:sp>
        <p:nvSpPr>
          <p:cNvPr id="515" name="Shape 515"/>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516" name="Shape 516"/>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17" name="Shape 517"/>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18" name="Shape 518"/>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19" name="Shape 519"/>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520" name="Shape 520"/>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pic>
        <p:nvPicPr>
          <p:cNvPr id="521" name="Shape 521"/>
          <p:cNvPicPr preferRelativeResize="0"/>
          <p:nvPr>
            <p:ph idx="2" type="pic"/>
          </p:nvPr>
        </p:nvPicPr>
        <p:blipFill rotWithShape="1">
          <a:blip r:embed="rId6">
            <a:alphaModFix/>
          </a:blip>
          <a:srcRect b="0" l="3491" r="6899" t="0"/>
          <a:stretch/>
        </p:blipFill>
        <p:spPr>
          <a:xfrm>
            <a:off x="519028" y="1320409"/>
            <a:ext cx="4301638" cy="320026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5" name="Shape 525"/>
        <p:cNvGrpSpPr/>
        <p:nvPr/>
      </p:nvGrpSpPr>
      <p:grpSpPr>
        <a:xfrm>
          <a:off x="0" y="0"/>
          <a:ext cx="0" cy="0"/>
          <a:chOff x="0" y="0"/>
          <a:chExt cx="0" cy="0"/>
        </a:xfrm>
      </p:grpSpPr>
      <p:sp>
        <p:nvSpPr>
          <p:cNvPr id="526" name="Shape 526"/>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27" name="Shape 527"/>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528" name="Shape 528"/>
          <p:cNvSpPr/>
          <p:nvPr/>
        </p:nvSpPr>
        <p:spPr>
          <a:xfrm>
            <a:off x="1231872" y="1385081"/>
            <a:ext cx="6675978" cy="135247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9" name="Shape 529"/>
          <p:cNvSpPr/>
          <p:nvPr/>
        </p:nvSpPr>
        <p:spPr>
          <a:xfrm>
            <a:off x="1233299" y="1446517"/>
            <a:ext cx="1669708" cy="1491751"/>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0" name="Shape 530"/>
          <p:cNvSpPr/>
          <p:nvPr/>
        </p:nvSpPr>
        <p:spPr>
          <a:xfrm>
            <a:off x="4571287" y="1446517"/>
            <a:ext cx="1669708" cy="1491751"/>
          </a:xfrm>
          <a:prstGeom prst="rect">
            <a:avLst/>
          </a:pr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1" name="Shape 531"/>
          <p:cNvSpPr/>
          <p:nvPr/>
        </p:nvSpPr>
        <p:spPr>
          <a:xfrm>
            <a:off x="6240994" y="1446517"/>
            <a:ext cx="1668281" cy="1491751"/>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2" name="Shape 532"/>
          <p:cNvSpPr/>
          <p:nvPr/>
        </p:nvSpPr>
        <p:spPr>
          <a:xfrm>
            <a:off x="2903005" y="1386179"/>
            <a:ext cx="1668281" cy="1598947"/>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3" name="Shape 533"/>
          <p:cNvSpPr/>
          <p:nvPr/>
        </p:nvSpPr>
        <p:spPr>
          <a:xfrm>
            <a:off x="1233299" y="2938267"/>
            <a:ext cx="1669708" cy="1436794"/>
          </a:xfrm>
          <a:prstGeom prst="rect">
            <a:avLst/>
          </a:prstGeom>
          <a:gradFill>
            <a:gsLst>
              <a:gs pos="0">
                <a:srgbClr val="F2F2F2">
                  <a:alpha val="52941"/>
                </a:srgbClr>
              </a:gs>
              <a:gs pos="99000">
                <a:srgbClr val="D8D8D8"/>
              </a:gs>
              <a:gs pos="100000">
                <a:srgbClr val="D8D8D8"/>
              </a:gs>
            </a:gsLst>
            <a:lin ang="0"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4" name="Shape 534"/>
          <p:cNvSpPr/>
          <p:nvPr/>
        </p:nvSpPr>
        <p:spPr>
          <a:xfrm>
            <a:off x="2898727" y="2985124"/>
            <a:ext cx="1669708" cy="1389937"/>
          </a:xfrm>
          <a:prstGeom prst="rect">
            <a:avLst/>
          </a:prstGeom>
          <a:solidFill>
            <a:srgbClr val="F2F2F2">
              <a:alpha val="6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5" name="Shape 535"/>
          <p:cNvSpPr/>
          <p:nvPr/>
        </p:nvSpPr>
        <p:spPr>
          <a:xfrm>
            <a:off x="4575566" y="2938267"/>
            <a:ext cx="1658297" cy="1436794"/>
          </a:xfrm>
          <a:prstGeom prst="rect">
            <a:avLst/>
          </a:prstGeom>
          <a:gradFill>
            <a:gsLst>
              <a:gs pos="0">
                <a:srgbClr val="F2F2F2">
                  <a:alpha val="51764"/>
                </a:srgbClr>
              </a:gs>
              <a:gs pos="99000">
                <a:srgbClr val="D8D8D8"/>
              </a:gs>
              <a:gs pos="100000">
                <a:srgbClr val="D8D8D8"/>
              </a:gs>
            </a:gsLst>
            <a:lin ang="8100000"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6" name="Shape 536"/>
          <p:cNvSpPr/>
          <p:nvPr/>
        </p:nvSpPr>
        <p:spPr>
          <a:xfrm>
            <a:off x="6242421" y="2938267"/>
            <a:ext cx="1669708" cy="1436794"/>
          </a:xfrm>
          <a:prstGeom prst="rect">
            <a:avLst/>
          </a:prstGeom>
          <a:solidFill>
            <a:srgbClr val="F2F2F2">
              <a:alpha val="6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7" name="Shape 537"/>
          <p:cNvSpPr/>
          <p:nvPr/>
        </p:nvSpPr>
        <p:spPr>
          <a:xfrm>
            <a:off x="2903005" y="1386179"/>
            <a:ext cx="635077" cy="432198"/>
          </a:xfrm>
          <a:custGeom>
            <a:pathLst>
              <a:path extrusionOk="0" h="120000" w="120000">
                <a:moveTo>
                  <a:pt x="120000" y="0"/>
                </a:moveTo>
                <a:lnTo>
                  <a:pt x="50059" y="0"/>
                </a:lnTo>
                <a:lnTo>
                  <a:pt x="0" y="50187"/>
                </a:lnTo>
                <a:lnTo>
                  <a:pt x="0" y="120000"/>
                </a:lnTo>
                <a:lnTo>
                  <a:pt x="120000" y="0"/>
                </a:lnTo>
                <a:close/>
              </a:path>
            </a:pathLst>
          </a:custGeom>
          <a:solidFill>
            <a:srgbClr val="009B6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8" name="Shape 538"/>
          <p:cNvSpPr txBox="1"/>
          <p:nvPr/>
        </p:nvSpPr>
        <p:spPr>
          <a:xfrm rot="-2052596">
            <a:off x="2728298" y="1473284"/>
            <a:ext cx="781734"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Raleway"/>
                <a:ea typeface="Raleway"/>
                <a:cs typeface="Raleway"/>
                <a:sym typeface="Raleway"/>
              </a:rPr>
              <a:t>POPULAR</a:t>
            </a:r>
            <a:endParaRPr sz="1100"/>
          </a:p>
        </p:txBody>
      </p:sp>
      <p:sp>
        <p:nvSpPr>
          <p:cNvPr id="539" name="Shape 539"/>
          <p:cNvSpPr txBox="1"/>
          <p:nvPr/>
        </p:nvSpPr>
        <p:spPr>
          <a:xfrm>
            <a:off x="1525892" y="3121073"/>
            <a:ext cx="1084500" cy="552300"/>
          </a:xfrm>
          <a:prstGeom prst="rect">
            <a:avLst/>
          </a:prstGeom>
          <a:noFill/>
          <a:ln>
            <a:noFill/>
          </a:ln>
        </p:spPr>
        <p:txBody>
          <a:bodyPr anchorCtr="0" anchor="t" bIns="34275" lIns="68575" spcFirstLastPara="1" rIns="68575" wrap="square" tIns="34275">
            <a:noAutofit/>
          </a:bodyPr>
          <a:lstStyle/>
          <a:p>
            <a:pPr indent="-127000" lvl="0" marL="127000" marR="0" rtl="0" algn="l">
              <a:lnSpc>
                <a:spcPct val="45454"/>
              </a:lnSpc>
              <a:spcBef>
                <a:spcPts val="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There are many </a:t>
            </a:r>
            <a:endParaRPr sz="1100"/>
          </a:p>
          <a:p>
            <a:pPr indent="-127000" lvl="0" marL="127000" marR="0" rtl="0" algn="l">
              <a:lnSpc>
                <a:spcPct val="45454"/>
              </a:lnSpc>
              <a:spcBef>
                <a:spcPts val="80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but the majority </a:t>
            </a:r>
            <a:endParaRPr sz="1100"/>
          </a:p>
          <a:p>
            <a:pPr indent="-127000" lvl="0" marL="127000" marR="0" rtl="0" algn="l">
              <a:lnSpc>
                <a:spcPct val="45454"/>
              </a:lnSpc>
              <a:spcBef>
                <a:spcPts val="80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have suffered</a:t>
            </a:r>
            <a:endParaRPr sz="1100"/>
          </a:p>
        </p:txBody>
      </p:sp>
      <p:sp>
        <p:nvSpPr>
          <p:cNvPr id="540" name="Shape 540"/>
          <p:cNvSpPr/>
          <p:nvPr/>
        </p:nvSpPr>
        <p:spPr>
          <a:xfrm>
            <a:off x="1633685" y="3893418"/>
            <a:ext cx="826048" cy="222637"/>
          </a:xfrm>
          <a:prstGeom prst="roundRect">
            <a:avLst>
              <a:gd fmla="val 16667" name="adj"/>
            </a:avLst>
          </a:prstGeom>
          <a:noFill/>
          <a:ln cap="flat" cmpd="sng" w="9525">
            <a:solidFill>
              <a:schemeClr val="dk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41" name="Shape 541"/>
          <p:cNvSpPr txBox="1"/>
          <p:nvPr/>
        </p:nvSpPr>
        <p:spPr>
          <a:xfrm>
            <a:off x="1777187" y="3912404"/>
            <a:ext cx="53904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Raleway"/>
                <a:ea typeface="Raleway"/>
                <a:cs typeface="Raleway"/>
                <a:sym typeface="Raleway"/>
              </a:rPr>
              <a:t>Sing Up</a:t>
            </a:r>
            <a:endParaRPr sz="1100"/>
          </a:p>
        </p:txBody>
      </p:sp>
      <p:sp>
        <p:nvSpPr>
          <p:cNvPr id="542" name="Shape 542"/>
          <p:cNvSpPr txBox="1"/>
          <p:nvPr/>
        </p:nvSpPr>
        <p:spPr>
          <a:xfrm>
            <a:off x="3189181" y="3121073"/>
            <a:ext cx="1084500" cy="552300"/>
          </a:xfrm>
          <a:prstGeom prst="rect">
            <a:avLst/>
          </a:prstGeom>
          <a:noFill/>
          <a:ln>
            <a:noFill/>
          </a:ln>
        </p:spPr>
        <p:txBody>
          <a:bodyPr anchorCtr="0" anchor="t" bIns="34275" lIns="68575" spcFirstLastPara="1" rIns="68575" wrap="square" tIns="34275">
            <a:noAutofit/>
          </a:bodyPr>
          <a:lstStyle/>
          <a:p>
            <a:pPr indent="-127000" lvl="0" marL="127000" marR="0" rtl="0" algn="l">
              <a:lnSpc>
                <a:spcPct val="45454"/>
              </a:lnSpc>
              <a:spcBef>
                <a:spcPts val="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There are many </a:t>
            </a:r>
            <a:endParaRPr sz="1100"/>
          </a:p>
          <a:p>
            <a:pPr indent="-127000" lvl="0" marL="127000" marR="0" rtl="0" algn="l">
              <a:lnSpc>
                <a:spcPct val="45454"/>
              </a:lnSpc>
              <a:spcBef>
                <a:spcPts val="80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but the majority </a:t>
            </a:r>
            <a:endParaRPr sz="1100"/>
          </a:p>
          <a:p>
            <a:pPr indent="-127000" lvl="0" marL="127000" marR="0" rtl="0" algn="l">
              <a:lnSpc>
                <a:spcPct val="45454"/>
              </a:lnSpc>
              <a:spcBef>
                <a:spcPts val="80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have suffered</a:t>
            </a:r>
            <a:endParaRPr sz="1100"/>
          </a:p>
        </p:txBody>
      </p:sp>
      <p:sp>
        <p:nvSpPr>
          <p:cNvPr id="543" name="Shape 543"/>
          <p:cNvSpPr/>
          <p:nvPr/>
        </p:nvSpPr>
        <p:spPr>
          <a:xfrm>
            <a:off x="3296974" y="3893418"/>
            <a:ext cx="826048" cy="222637"/>
          </a:xfrm>
          <a:prstGeom prst="roundRect">
            <a:avLst>
              <a:gd fmla="val 16667"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44" name="Shape 544"/>
          <p:cNvSpPr txBox="1"/>
          <p:nvPr/>
        </p:nvSpPr>
        <p:spPr>
          <a:xfrm>
            <a:off x="3440476" y="3912404"/>
            <a:ext cx="53904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Raleway"/>
                <a:ea typeface="Raleway"/>
                <a:cs typeface="Raleway"/>
                <a:sym typeface="Raleway"/>
              </a:rPr>
              <a:t>Sing Up</a:t>
            </a:r>
            <a:endParaRPr sz="1100"/>
          </a:p>
        </p:txBody>
      </p:sp>
      <p:sp>
        <p:nvSpPr>
          <p:cNvPr id="545" name="Shape 545"/>
          <p:cNvSpPr txBox="1"/>
          <p:nvPr/>
        </p:nvSpPr>
        <p:spPr>
          <a:xfrm>
            <a:off x="4863879" y="3121073"/>
            <a:ext cx="1084500" cy="552300"/>
          </a:xfrm>
          <a:prstGeom prst="rect">
            <a:avLst/>
          </a:prstGeom>
          <a:noFill/>
          <a:ln>
            <a:noFill/>
          </a:ln>
        </p:spPr>
        <p:txBody>
          <a:bodyPr anchorCtr="0" anchor="t" bIns="34275" lIns="68575" spcFirstLastPara="1" rIns="68575" wrap="square" tIns="34275">
            <a:noAutofit/>
          </a:bodyPr>
          <a:lstStyle/>
          <a:p>
            <a:pPr indent="-127000" lvl="0" marL="127000" marR="0" rtl="0" algn="l">
              <a:lnSpc>
                <a:spcPct val="45454"/>
              </a:lnSpc>
              <a:spcBef>
                <a:spcPts val="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There are many </a:t>
            </a:r>
            <a:endParaRPr sz="1100"/>
          </a:p>
          <a:p>
            <a:pPr indent="-127000" lvl="0" marL="127000" marR="0" rtl="0" algn="l">
              <a:lnSpc>
                <a:spcPct val="45454"/>
              </a:lnSpc>
              <a:spcBef>
                <a:spcPts val="80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but the majority </a:t>
            </a:r>
            <a:endParaRPr sz="1100"/>
          </a:p>
          <a:p>
            <a:pPr indent="-127000" lvl="0" marL="127000" marR="0" rtl="0" algn="l">
              <a:lnSpc>
                <a:spcPct val="45454"/>
              </a:lnSpc>
              <a:spcBef>
                <a:spcPts val="80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have suffered</a:t>
            </a:r>
            <a:endParaRPr sz="1100"/>
          </a:p>
        </p:txBody>
      </p:sp>
      <p:sp>
        <p:nvSpPr>
          <p:cNvPr id="546" name="Shape 546"/>
          <p:cNvSpPr/>
          <p:nvPr/>
        </p:nvSpPr>
        <p:spPr>
          <a:xfrm>
            <a:off x="4971672" y="3893418"/>
            <a:ext cx="826048" cy="222637"/>
          </a:xfrm>
          <a:prstGeom prst="roundRect">
            <a:avLst>
              <a:gd fmla="val 16667" name="adj"/>
            </a:avLst>
          </a:prstGeom>
          <a:noFill/>
          <a:ln cap="flat" cmpd="sng" w="9525">
            <a:solidFill>
              <a:schemeClr val="dk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47" name="Shape 547"/>
          <p:cNvSpPr txBox="1"/>
          <p:nvPr/>
        </p:nvSpPr>
        <p:spPr>
          <a:xfrm>
            <a:off x="5115174" y="3912404"/>
            <a:ext cx="53904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Raleway"/>
                <a:ea typeface="Raleway"/>
                <a:cs typeface="Raleway"/>
                <a:sym typeface="Raleway"/>
              </a:rPr>
              <a:t>Sing Up</a:t>
            </a:r>
            <a:endParaRPr sz="1100"/>
          </a:p>
        </p:txBody>
      </p:sp>
      <p:sp>
        <p:nvSpPr>
          <p:cNvPr id="548" name="Shape 548"/>
          <p:cNvSpPr txBox="1"/>
          <p:nvPr/>
        </p:nvSpPr>
        <p:spPr>
          <a:xfrm>
            <a:off x="6533587" y="3121073"/>
            <a:ext cx="1084500" cy="552300"/>
          </a:xfrm>
          <a:prstGeom prst="rect">
            <a:avLst/>
          </a:prstGeom>
          <a:noFill/>
          <a:ln>
            <a:noFill/>
          </a:ln>
        </p:spPr>
        <p:txBody>
          <a:bodyPr anchorCtr="0" anchor="t" bIns="34275" lIns="68575" spcFirstLastPara="1" rIns="68575" wrap="square" tIns="34275">
            <a:noAutofit/>
          </a:bodyPr>
          <a:lstStyle/>
          <a:p>
            <a:pPr indent="-127000" lvl="0" marL="127000" marR="0" rtl="0" algn="l">
              <a:lnSpc>
                <a:spcPct val="45454"/>
              </a:lnSpc>
              <a:spcBef>
                <a:spcPts val="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There are many </a:t>
            </a:r>
            <a:endParaRPr sz="1100"/>
          </a:p>
          <a:p>
            <a:pPr indent="-127000" lvl="0" marL="127000" marR="0" rtl="0" algn="l">
              <a:lnSpc>
                <a:spcPct val="45454"/>
              </a:lnSpc>
              <a:spcBef>
                <a:spcPts val="80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but the majority </a:t>
            </a:r>
            <a:endParaRPr sz="1100"/>
          </a:p>
          <a:p>
            <a:pPr indent="-127000" lvl="0" marL="127000" marR="0" rtl="0" algn="l">
              <a:lnSpc>
                <a:spcPct val="45454"/>
              </a:lnSpc>
              <a:spcBef>
                <a:spcPts val="800"/>
              </a:spcBef>
              <a:spcAft>
                <a:spcPts val="0"/>
              </a:spcAft>
              <a:buClr>
                <a:schemeClr val="dk1"/>
              </a:buClr>
              <a:buSzPts val="800"/>
              <a:buFont typeface="Noto Sans Symbols"/>
              <a:buChar char="✓"/>
            </a:pPr>
            <a:r>
              <a:rPr b="0" i="0" lang="en" sz="800">
                <a:solidFill>
                  <a:schemeClr val="dk1"/>
                </a:solidFill>
                <a:latin typeface="Raleway"/>
                <a:ea typeface="Raleway"/>
                <a:cs typeface="Raleway"/>
                <a:sym typeface="Raleway"/>
              </a:rPr>
              <a:t>have suffered</a:t>
            </a:r>
            <a:endParaRPr sz="1100"/>
          </a:p>
        </p:txBody>
      </p:sp>
      <p:sp>
        <p:nvSpPr>
          <p:cNvPr id="549" name="Shape 549"/>
          <p:cNvSpPr/>
          <p:nvPr/>
        </p:nvSpPr>
        <p:spPr>
          <a:xfrm>
            <a:off x="6641379" y="3893418"/>
            <a:ext cx="826048" cy="222637"/>
          </a:xfrm>
          <a:prstGeom prst="roundRect">
            <a:avLst>
              <a:gd fmla="val 16667" name="adj"/>
            </a:avLst>
          </a:prstGeom>
          <a:noFill/>
          <a:ln cap="flat" cmpd="sng" w="9525">
            <a:solidFill>
              <a:schemeClr val="dk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50" name="Shape 550"/>
          <p:cNvSpPr txBox="1"/>
          <p:nvPr/>
        </p:nvSpPr>
        <p:spPr>
          <a:xfrm>
            <a:off x="6784882" y="3912404"/>
            <a:ext cx="53904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Raleway"/>
                <a:ea typeface="Raleway"/>
                <a:cs typeface="Raleway"/>
                <a:sym typeface="Raleway"/>
              </a:rPr>
              <a:t>Sing Up</a:t>
            </a:r>
            <a:endParaRPr sz="1100"/>
          </a:p>
        </p:txBody>
      </p:sp>
      <p:sp>
        <p:nvSpPr>
          <p:cNvPr id="551" name="Shape 551"/>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52" name="Shape 552"/>
          <p:cNvSpPr txBox="1"/>
          <p:nvPr/>
        </p:nvSpPr>
        <p:spPr>
          <a:xfrm>
            <a:off x="8268350" y="4724268"/>
            <a:ext cx="295986"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553" name="Shape 553"/>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554" name="Shape 554"/>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55" name="Shape 555"/>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56" name="Shape 556"/>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57" name="Shape 557"/>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558" name="Shape 558"/>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cxnSp>
        <p:nvCxnSpPr>
          <p:cNvPr id="559" name="Shape 559"/>
          <p:cNvCxnSpPr/>
          <p:nvPr/>
        </p:nvCxnSpPr>
        <p:spPr>
          <a:xfrm>
            <a:off x="3972624" y="97857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560" name="Shape 560"/>
          <p:cNvSpPr txBox="1"/>
          <p:nvPr/>
        </p:nvSpPr>
        <p:spPr>
          <a:xfrm>
            <a:off x="628650" y="105893"/>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Pricing</a:t>
            </a:r>
            <a:r>
              <a:rPr b="1" i="0" lang="en" sz="2300">
                <a:solidFill>
                  <a:srgbClr val="262626"/>
                </a:solidFill>
                <a:latin typeface="Open Sans"/>
                <a:ea typeface="Open Sans"/>
                <a:cs typeface="Open Sans"/>
                <a:sym typeface="Open Sans"/>
              </a:rPr>
              <a:t> Table</a:t>
            </a:r>
            <a:endParaRPr b="0" i="0" sz="2300">
              <a:solidFill>
                <a:srgbClr val="262626"/>
              </a:solidFill>
              <a:latin typeface="Open Sans"/>
              <a:ea typeface="Open Sans"/>
              <a:cs typeface="Open Sans"/>
              <a:sym typeface="Open Sans"/>
            </a:endParaRPr>
          </a:p>
        </p:txBody>
      </p:sp>
      <p:sp>
        <p:nvSpPr>
          <p:cNvPr id="561" name="Shape 561"/>
          <p:cNvSpPr txBox="1"/>
          <p:nvPr/>
        </p:nvSpPr>
        <p:spPr>
          <a:xfrm>
            <a:off x="1099457" y="629899"/>
            <a:ext cx="6945086" cy="22390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a:t>
            </a:r>
            <a:endParaRPr sz="1100"/>
          </a:p>
        </p:txBody>
      </p:sp>
      <p:sp>
        <p:nvSpPr>
          <p:cNvPr id="562" name="Shape 562"/>
          <p:cNvSpPr/>
          <p:nvPr/>
        </p:nvSpPr>
        <p:spPr>
          <a:xfrm>
            <a:off x="1441307" y="2439706"/>
            <a:ext cx="1253689" cy="280893"/>
          </a:xfrm>
          <a:prstGeom prst="rect">
            <a:avLst/>
          </a:prstGeom>
          <a:noFill/>
          <a:ln>
            <a:noFill/>
          </a:ln>
        </p:spPr>
        <p:txBody>
          <a:bodyPr anchorCtr="0" anchor="ctr" bIns="0" lIns="0" spcFirstLastPara="1" rIns="0" wrap="square" tIns="0">
            <a:noAutofit/>
          </a:bodyPr>
          <a:lstStyle/>
          <a:p>
            <a:pPr indent="0" lvl="0" marL="0" marR="0" rtl="0" algn="ctr">
              <a:lnSpc>
                <a:spcPct val="58823"/>
              </a:lnSpc>
              <a:spcBef>
                <a:spcPts val="0"/>
              </a:spcBef>
              <a:spcAft>
                <a:spcPts val="0"/>
              </a:spcAft>
              <a:buNone/>
            </a:pPr>
            <a:r>
              <a:rPr b="1" i="1" lang="en" sz="1300">
                <a:solidFill>
                  <a:schemeClr val="lt1"/>
                </a:solidFill>
                <a:latin typeface="Open Sans"/>
                <a:ea typeface="Open Sans"/>
                <a:cs typeface="Open Sans"/>
                <a:sym typeface="Open Sans"/>
              </a:rPr>
              <a:t>Basic Package</a:t>
            </a:r>
            <a:endParaRPr sz="1100"/>
          </a:p>
        </p:txBody>
      </p:sp>
      <p:sp>
        <p:nvSpPr>
          <p:cNvPr id="563" name="Shape 563"/>
          <p:cNvSpPr/>
          <p:nvPr/>
        </p:nvSpPr>
        <p:spPr>
          <a:xfrm>
            <a:off x="3111013" y="2440027"/>
            <a:ext cx="1252265" cy="280572"/>
          </a:xfrm>
          <a:prstGeom prst="rect">
            <a:avLst/>
          </a:prstGeom>
          <a:noFill/>
          <a:ln>
            <a:noFill/>
          </a:ln>
        </p:spPr>
        <p:txBody>
          <a:bodyPr anchorCtr="0" anchor="ctr" bIns="0" lIns="0" spcFirstLastPara="1" rIns="0" wrap="square" tIns="0">
            <a:noAutofit/>
          </a:bodyPr>
          <a:lstStyle/>
          <a:p>
            <a:pPr indent="0" lvl="0" marL="0" marR="0" rtl="0" algn="ctr">
              <a:lnSpc>
                <a:spcPct val="52631"/>
              </a:lnSpc>
              <a:spcBef>
                <a:spcPts val="0"/>
              </a:spcBef>
              <a:spcAft>
                <a:spcPts val="0"/>
              </a:spcAft>
              <a:buNone/>
            </a:pPr>
            <a:r>
              <a:rPr b="1" i="1" lang="en" sz="1400">
                <a:solidFill>
                  <a:schemeClr val="lt1"/>
                </a:solidFill>
                <a:latin typeface="Open Sans"/>
                <a:ea typeface="Open Sans"/>
                <a:cs typeface="Open Sans"/>
                <a:sym typeface="Open Sans"/>
              </a:rPr>
              <a:t>Basic Package</a:t>
            </a:r>
            <a:endParaRPr sz="1100"/>
          </a:p>
        </p:txBody>
      </p:sp>
      <p:sp>
        <p:nvSpPr>
          <p:cNvPr id="564" name="Shape 564"/>
          <p:cNvSpPr/>
          <p:nvPr/>
        </p:nvSpPr>
        <p:spPr>
          <a:xfrm>
            <a:off x="4662085" y="2387183"/>
            <a:ext cx="1488111" cy="333416"/>
          </a:xfrm>
          <a:prstGeom prst="rect">
            <a:avLst/>
          </a:prstGeom>
          <a:noFill/>
          <a:ln>
            <a:noFill/>
          </a:ln>
        </p:spPr>
        <p:txBody>
          <a:bodyPr anchorCtr="0" anchor="ctr" bIns="0" lIns="0" spcFirstLastPara="1" rIns="0" wrap="square" tIns="0">
            <a:noAutofit/>
          </a:bodyPr>
          <a:lstStyle/>
          <a:p>
            <a:pPr indent="0" lvl="0" marL="0" marR="0" rtl="0" algn="ctr">
              <a:lnSpc>
                <a:spcPct val="58823"/>
              </a:lnSpc>
              <a:spcBef>
                <a:spcPts val="0"/>
              </a:spcBef>
              <a:spcAft>
                <a:spcPts val="0"/>
              </a:spcAft>
              <a:buNone/>
            </a:pPr>
            <a:r>
              <a:rPr b="1" i="1" lang="en" sz="1300">
                <a:solidFill>
                  <a:schemeClr val="lt1"/>
                </a:solidFill>
                <a:latin typeface="Open Sans"/>
                <a:ea typeface="Open Sans"/>
                <a:cs typeface="Open Sans"/>
                <a:sym typeface="Open Sans"/>
              </a:rPr>
              <a:t>Basic Package</a:t>
            </a:r>
            <a:endParaRPr sz="1100"/>
          </a:p>
        </p:txBody>
      </p:sp>
      <p:sp>
        <p:nvSpPr>
          <p:cNvPr id="565" name="Shape 565"/>
          <p:cNvSpPr/>
          <p:nvPr/>
        </p:nvSpPr>
        <p:spPr>
          <a:xfrm>
            <a:off x="6331079" y="2387183"/>
            <a:ext cx="1488111" cy="333416"/>
          </a:xfrm>
          <a:prstGeom prst="rect">
            <a:avLst/>
          </a:prstGeom>
          <a:noFill/>
          <a:ln>
            <a:noFill/>
          </a:ln>
        </p:spPr>
        <p:txBody>
          <a:bodyPr anchorCtr="0" anchor="ctr" bIns="0" lIns="0" spcFirstLastPara="1" rIns="0" wrap="square" tIns="0">
            <a:noAutofit/>
          </a:bodyPr>
          <a:lstStyle/>
          <a:p>
            <a:pPr indent="0" lvl="0" marL="0" marR="0" rtl="0" algn="ctr">
              <a:lnSpc>
                <a:spcPct val="58823"/>
              </a:lnSpc>
              <a:spcBef>
                <a:spcPts val="0"/>
              </a:spcBef>
              <a:spcAft>
                <a:spcPts val="0"/>
              </a:spcAft>
              <a:buNone/>
            </a:pPr>
            <a:r>
              <a:rPr b="1" i="1" lang="en" sz="1300">
                <a:solidFill>
                  <a:schemeClr val="lt1"/>
                </a:solidFill>
                <a:latin typeface="Open Sans"/>
                <a:ea typeface="Open Sans"/>
                <a:cs typeface="Open Sans"/>
                <a:sym typeface="Open Sans"/>
              </a:rPr>
              <a:t>Basic Package</a:t>
            </a:r>
            <a:endParaRPr sz="1100"/>
          </a:p>
        </p:txBody>
      </p:sp>
      <p:sp>
        <p:nvSpPr>
          <p:cNvPr id="566" name="Shape 566"/>
          <p:cNvSpPr/>
          <p:nvPr/>
        </p:nvSpPr>
        <p:spPr>
          <a:xfrm>
            <a:off x="1843764" y="1796901"/>
            <a:ext cx="448777" cy="448777"/>
          </a:xfrm>
          <a:custGeom>
            <a:pathLst>
              <a:path extrusionOk="0" h="120000" w="120000">
                <a:moveTo>
                  <a:pt x="112258" y="45161"/>
                </a:moveTo>
                <a:cubicBezTo>
                  <a:pt x="101935" y="45161"/>
                  <a:pt x="101935" y="45161"/>
                  <a:pt x="101935" y="45161"/>
                </a:cubicBezTo>
                <a:cubicBezTo>
                  <a:pt x="100645" y="45161"/>
                  <a:pt x="99354" y="45161"/>
                  <a:pt x="99354" y="43870"/>
                </a:cubicBezTo>
                <a:cubicBezTo>
                  <a:pt x="98064" y="42580"/>
                  <a:pt x="99354" y="41290"/>
                  <a:pt x="99354" y="41290"/>
                </a:cubicBezTo>
                <a:cubicBezTo>
                  <a:pt x="107096" y="33548"/>
                  <a:pt x="107096" y="33548"/>
                  <a:pt x="107096" y="33548"/>
                </a:cubicBezTo>
                <a:cubicBezTo>
                  <a:pt x="108387" y="32258"/>
                  <a:pt x="109677" y="29677"/>
                  <a:pt x="109677" y="28387"/>
                </a:cubicBezTo>
                <a:cubicBezTo>
                  <a:pt x="109677" y="25806"/>
                  <a:pt x="108387" y="24516"/>
                  <a:pt x="107096" y="21935"/>
                </a:cubicBezTo>
                <a:cubicBezTo>
                  <a:pt x="98064" y="12903"/>
                  <a:pt x="98064" y="12903"/>
                  <a:pt x="98064" y="12903"/>
                </a:cubicBezTo>
                <a:cubicBezTo>
                  <a:pt x="95483" y="10322"/>
                  <a:pt x="90322" y="10322"/>
                  <a:pt x="86451" y="12903"/>
                </a:cubicBezTo>
                <a:cubicBezTo>
                  <a:pt x="78709" y="20645"/>
                  <a:pt x="78709" y="20645"/>
                  <a:pt x="78709" y="20645"/>
                </a:cubicBezTo>
                <a:cubicBezTo>
                  <a:pt x="78709" y="20645"/>
                  <a:pt x="77419" y="21935"/>
                  <a:pt x="76129" y="20645"/>
                </a:cubicBezTo>
                <a:cubicBezTo>
                  <a:pt x="74838" y="20645"/>
                  <a:pt x="74838" y="19354"/>
                  <a:pt x="74838" y="18064"/>
                </a:cubicBezTo>
                <a:cubicBezTo>
                  <a:pt x="74838" y="7741"/>
                  <a:pt x="74838" y="7741"/>
                  <a:pt x="74838" y="7741"/>
                </a:cubicBezTo>
                <a:cubicBezTo>
                  <a:pt x="74838" y="2580"/>
                  <a:pt x="70967" y="0"/>
                  <a:pt x="67096" y="0"/>
                </a:cubicBezTo>
                <a:cubicBezTo>
                  <a:pt x="52903" y="0"/>
                  <a:pt x="52903" y="0"/>
                  <a:pt x="52903" y="0"/>
                </a:cubicBezTo>
                <a:cubicBezTo>
                  <a:pt x="49032" y="0"/>
                  <a:pt x="45161" y="2580"/>
                  <a:pt x="45161" y="7741"/>
                </a:cubicBezTo>
                <a:cubicBezTo>
                  <a:pt x="45161" y="18064"/>
                  <a:pt x="45161" y="18064"/>
                  <a:pt x="45161" y="18064"/>
                </a:cubicBezTo>
                <a:cubicBezTo>
                  <a:pt x="45161" y="19354"/>
                  <a:pt x="45161" y="20645"/>
                  <a:pt x="43870" y="20645"/>
                </a:cubicBezTo>
                <a:cubicBezTo>
                  <a:pt x="42580" y="21935"/>
                  <a:pt x="41290" y="20645"/>
                  <a:pt x="40000" y="20645"/>
                </a:cubicBezTo>
                <a:cubicBezTo>
                  <a:pt x="32258" y="12903"/>
                  <a:pt x="32258" y="12903"/>
                  <a:pt x="32258" y="12903"/>
                </a:cubicBezTo>
                <a:cubicBezTo>
                  <a:pt x="29677" y="10322"/>
                  <a:pt x="24516" y="10322"/>
                  <a:pt x="21935" y="12903"/>
                </a:cubicBezTo>
                <a:cubicBezTo>
                  <a:pt x="11612" y="21935"/>
                  <a:pt x="11612" y="21935"/>
                  <a:pt x="11612" y="21935"/>
                </a:cubicBezTo>
                <a:cubicBezTo>
                  <a:pt x="10322" y="24516"/>
                  <a:pt x="10322" y="25806"/>
                  <a:pt x="10322" y="28387"/>
                </a:cubicBezTo>
                <a:cubicBezTo>
                  <a:pt x="10322" y="29677"/>
                  <a:pt x="10322" y="32258"/>
                  <a:pt x="11612" y="33548"/>
                </a:cubicBezTo>
                <a:cubicBezTo>
                  <a:pt x="20645" y="41290"/>
                  <a:pt x="20645" y="41290"/>
                  <a:pt x="20645" y="41290"/>
                </a:cubicBezTo>
                <a:cubicBezTo>
                  <a:pt x="20645" y="41290"/>
                  <a:pt x="20645" y="42580"/>
                  <a:pt x="20645" y="43870"/>
                </a:cubicBezTo>
                <a:cubicBezTo>
                  <a:pt x="20645" y="45161"/>
                  <a:pt x="19354" y="45161"/>
                  <a:pt x="18064" y="45161"/>
                </a:cubicBezTo>
                <a:cubicBezTo>
                  <a:pt x="6451" y="45161"/>
                  <a:pt x="6451" y="45161"/>
                  <a:pt x="6451" y="45161"/>
                </a:cubicBezTo>
                <a:cubicBezTo>
                  <a:pt x="2580" y="45161"/>
                  <a:pt x="0" y="49032"/>
                  <a:pt x="0" y="52903"/>
                </a:cubicBezTo>
                <a:cubicBezTo>
                  <a:pt x="0" y="67096"/>
                  <a:pt x="0" y="67096"/>
                  <a:pt x="0" y="67096"/>
                </a:cubicBezTo>
                <a:cubicBezTo>
                  <a:pt x="0" y="70967"/>
                  <a:pt x="2580" y="74838"/>
                  <a:pt x="6451" y="74838"/>
                </a:cubicBezTo>
                <a:cubicBezTo>
                  <a:pt x="18064" y="74838"/>
                  <a:pt x="18064" y="74838"/>
                  <a:pt x="18064" y="74838"/>
                </a:cubicBezTo>
                <a:cubicBezTo>
                  <a:pt x="19354" y="74838"/>
                  <a:pt x="20645" y="74838"/>
                  <a:pt x="20645" y="76129"/>
                </a:cubicBezTo>
                <a:cubicBezTo>
                  <a:pt x="20645" y="77419"/>
                  <a:pt x="20645" y="78709"/>
                  <a:pt x="20645" y="80000"/>
                </a:cubicBezTo>
                <a:cubicBezTo>
                  <a:pt x="11612" y="87741"/>
                  <a:pt x="11612" y="87741"/>
                  <a:pt x="11612" y="87741"/>
                </a:cubicBezTo>
                <a:cubicBezTo>
                  <a:pt x="10322" y="89032"/>
                  <a:pt x="10322" y="90322"/>
                  <a:pt x="10322" y="92903"/>
                </a:cubicBezTo>
                <a:cubicBezTo>
                  <a:pt x="10322" y="94193"/>
                  <a:pt x="10322" y="96774"/>
                  <a:pt x="11612" y="98064"/>
                </a:cubicBezTo>
                <a:cubicBezTo>
                  <a:pt x="21935" y="108387"/>
                  <a:pt x="21935" y="108387"/>
                  <a:pt x="21935" y="108387"/>
                </a:cubicBezTo>
                <a:cubicBezTo>
                  <a:pt x="24516" y="110967"/>
                  <a:pt x="29677" y="110967"/>
                  <a:pt x="32258" y="108387"/>
                </a:cubicBezTo>
                <a:cubicBezTo>
                  <a:pt x="40000" y="100645"/>
                  <a:pt x="40000" y="100645"/>
                  <a:pt x="40000" y="100645"/>
                </a:cubicBezTo>
                <a:cubicBezTo>
                  <a:pt x="41290" y="99354"/>
                  <a:pt x="42580" y="99354"/>
                  <a:pt x="43870" y="99354"/>
                </a:cubicBezTo>
                <a:cubicBezTo>
                  <a:pt x="45161" y="99354"/>
                  <a:pt x="45161" y="100645"/>
                  <a:pt x="45161" y="101935"/>
                </a:cubicBezTo>
                <a:cubicBezTo>
                  <a:pt x="45161" y="113548"/>
                  <a:pt x="45161" y="113548"/>
                  <a:pt x="45161" y="113548"/>
                </a:cubicBezTo>
                <a:cubicBezTo>
                  <a:pt x="45161" y="117419"/>
                  <a:pt x="49032" y="120000"/>
                  <a:pt x="52903" y="120000"/>
                </a:cubicBezTo>
                <a:cubicBezTo>
                  <a:pt x="67096" y="120000"/>
                  <a:pt x="67096" y="120000"/>
                  <a:pt x="67096" y="120000"/>
                </a:cubicBezTo>
                <a:cubicBezTo>
                  <a:pt x="70967" y="120000"/>
                  <a:pt x="74838" y="117419"/>
                  <a:pt x="74838" y="113548"/>
                </a:cubicBezTo>
                <a:cubicBezTo>
                  <a:pt x="74838" y="101935"/>
                  <a:pt x="74838" y="101935"/>
                  <a:pt x="74838" y="101935"/>
                </a:cubicBezTo>
                <a:cubicBezTo>
                  <a:pt x="74838" y="100645"/>
                  <a:pt x="74838" y="99354"/>
                  <a:pt x="76129" y="99354"/>
                </a:cubicBezTo>
                <a:cubicBezTo>
                  <a:pt x="77419" y="99354"/>
                  <a:pt x="78709" y="99354"/>
                  <a:pt x="78709" y="100645"/>
                </a:cubicBezTo>
                <a:cubicBezTo>
                  <a:pt x="86451" y="108387"/>
                  <a:pt x="86451" y="108387"/>
                  <a:pt x="86451" y="108387"/>
                </a:cubicBezTo>
                <a:cubicBezTo>
                  <a:pt x="90322" y="110967"/>
                  <a:pt x="95483" y="110967"/>
                  <a:pt x="98064" y="108387"/>
                </a:cubicBezTo>
                <a:cubicBezTo>
                  <a:pt x="107096" y="98064"/>
                  <a:pt x="107096" y="98064"/>
                  <a:pt x="107096" y="98064"/>
                </a:cubicBezTo>
                <a:cubicBezTo>
                  <a:pt x="108387" y="96774"/>
                  <a:pt x="109677" y="94193"/>
                  <a:pt x="109677" y="92903"/>
                </a:cubicBezTo>
                <a:cubicBezTo>
                  <a:pt x="109677" y="90322"/>
                  <a:pt x="108387" y="89032"/>
                  <a:pt x="107096" y="87741"/>
                </a:cubicBezTo>
                <a:cubicBezTo>
                  <a:pt x="99354" y="80000"/>
                  <a:pt x="99354" y="80000"/>
                  <a:pt x="99354" y="80000"/>
                </a:cubicBezTo>
                <a:cubicBezTo>
                  <a:pt x="99354" y="78709"/>
                  <a:pt x="98064" y="77419"/>
                  <a:pt x="99354" y="76129"/>
                </a:cubicBezTo>
                <a:cubicBezTo>
                  <a:pt x="99354" y="74838"/>
                  <a:pt x="100645" y="74838"/>
                  <a:pt x="101935" y="74838"/>
                </a:cubicBezTo>
                <a:cubicBezTo>
                  <a:pt x="112258" y="74838"/>
                  <a:pt x="112258" y="74838"/>
                  <a:pt x="112258" y="74838"/>
                </a:cubicBezTo>
                <a:cubicBezTo>
                  <a:pt x="117419" y="74838"/>
                  <a:pt x="120000" y="70967"/>
                  <a:pt x="120000" y="67096"/>
                </a:cubicBezTo>
                <a:cubicBezTo>
                  <a:pt x="120000" y="52903"/>
                  <a:pt x="120000" y="52903"/>
                  <a:pt x="120000" y="52903"/>
                </a:cubicBezTo>
                <a:cubicBezTo>
                  <a:pt x="120000" y="49032"/>
                  <a:pt x="117419" y="45161"/>
                  <a:pt x="112258" y="45161"/>
                </a:cubicBezTo>
                <a:close/>
                <a:moveTo>
                  <a:pt x="113548" y="67096"/>
                </a:moveTo>
                <a:cubicBezTo>
                  <a:pt x="112258" y="67096"/>
                  <a:pt x="112258" y="67096"/>
                  <a:pt x="112258" y="67096"/>
                </a:cubicBezTo>
                <a:cubicBezTo>
                  <a:pt x="101935" y="67096"/>
                  <a:pt x="101935" y="67096"/>
                  <a:pt x="101935" y="67096"/>
                </a:cubicBezTo>
                <a:cubicBezTo>
                  <a:pt x="98064" y="67096"/>
                  <a:pt x="94193" y="69677"/>
                  <a:pt x="92903" y="73548"/>
                </a:cubicBezTo>
                <a:cubicBezTo>
                  <a:pt x="90322" y="77419"/>
                  <a:pt x="91612" y="81290"/>
                  <a:pt x="94193" y="85161"/>
                </a:cubicBezTo>
                <a:cubicBezTo>
                  <a:pt x="101935" y="92903"/>
                  <a:pt x="101935" y="92903"/>
                  <a:pt x="101935" y="92903"/>
                </a:cubicBezTo>
                <a:cubicBezTo>
                  <a:pt x="101935" y="92903"/>
                  <a:pt x="101935" y="92903"/>
                  <a:pt x="101935" y="92903"/>
                </a:cubicBezTo>
                <a:cubicBezTo>
                  <a:pt x="101935" y="92903"/>
                  <a:pt x="101935" y="92903"/>
                  <a:pt x="101935" y="92903"/>
                </a:cubicBezTo>
                <a:cubicBezTo>
                  <a:pt x="92903" y="103225"/>
                  <a:pt x="92903" y="103225"/>
                  <a:pt x="92903" y="103225"/>
                </a:cubicBezTo>
                <a:cubicBezTo>
                  <a:pt x="92903" y="103225"/>
                  <a:pt x="92903" y="103225"/>
                  <a:pt x="92903" y="103225"/>
                </a:cubicBezTo>
                <a:cubicBezTo>
                  <a:pt x="92903" y="103225"/>
                  <a:pt x="92903" y="103225"/>
                  <a:pt x="92903" y="103225"/>
                </a:cubicBezTo>
                <a:cubicBezTo>
                  <a:pt x="91612" y="103225"/>
                  <a:pt x="91612" y="103225"/>
                  <a:pt x="91612" y="103225"/>
                </a:cubicBezTo>
                <a:cubicBezTo>
                  <a:pt x="83870" y="95483"/>
                  <a:pt x="83870" y="95483"/>
                  <a:pt x="83870" y="95483"/>
                </a:cubicBezTo>
                <a:cubicBezTo>
                  <a:pt x="81290" y="91612"/>
                  <a:pt x="77419" y="91612"/>
                  <a:pt x="73548" y="92903"/>
                </a:cubicBezTo>
                <a:cubicBezTo>
                  <a:pt x="69677" y="94193"/>
                  <a:pt x="67096" y="98064"/>
                  <a:pt x="67096" y="101935"/>
                </a:cubicBezTo>
                <a:cubicBezTo>
                  <a:pt x="67096" y="113548"/>
                  <a:pt x="67096" y="113548"/>
                  <a:pt x="67096" y="113548"/>
                </a:cubicBezTo>
                <a:cubicBezTo>
                  <a:pt x="67096" y="113548"/>
                  <a:pt x="67096" y="113548"/>
                  <a:pt x="67096" y="113548"/>
                </a:cubicBezTo>
                <a:cubicBezTo>
                  <a:pt x="52903" y="113548"/>
                  <a:pt x="52903" y="113548"/>
                  <a:pt x="52903" y="113548"/>
                </a:cubicBezTo>
                <a:cubicBezTo>
                  <a:pt x="52903" y="113548"/>
                  <a:pt x="52903" y="113548"/>
                  <a:pt x="52903" y="113548"/>
                </a:cubicBezTo>
                <a:cubicBezTo>
                  <a:pt x="52903" y="101935"/>
                  <a:pt x="52903" y="101935"/>
                  <a:pt x="52903" y="101935"/>
                </a:cubicBezTo>
                <a:cubicBezTo>
                  <a:pt x="52903" y="98064"/>
                  <a:pt x="50322" y="94193"/>
                  <a:pt x="46451" y="92903"/>
                </a:cubicBezTo>
                <a:cubicBezTo>
                  <a:pt x="45161" y="92903"/>
                  <a:pt x="43870" y="91612"/>
                  <a:pt x="42580" y="91612"/>
                </a:cubicBezTo>
                <a:cubicBezTo>
                  <a:pt x="40000" y="91612"/>
                  <a:pt x="37419" y="92903"/>
                  <a:pt x="34838" y="95483"/>
                </a:cubicBezTo>
                <a:cubicBezTo>
                  <a:pt x="27096" y="103225"/>
                  <a:pt x="27096" y="103225"/>
                  <a:pt x="27096" y="103225"/>
                </a:cubicBezTo>
                <a:cubicBezTo>
                  <a:pt x="28387" y="103225"/>
                  <a:pt x="28387" y="103225"/>
                  <a:pt x="28387" y="103225"/>
                </a:cubicBezTo>
                <a:cubicBezTo>
                  <a:pt x="28387" y="103225"/>
                  <a:pt x="28387" y="103225"/>
                  <a:pt x="28387" y="103225"/>
                </a:cubicBezTo>
                <a:cubicBezTo>
                  <a:pt x="27096" y="103225"/>
                  <a:pt x="27096" y="103225"/>
                  <a:pt x="27096" y="103225"/>
                </a:cubicBezTo>
                <a:cubicBezTo>
                  <a:pt x="16774" y="92903"/>
                  <a:pt x="16774" y="92903"/>
                  <a:pt x="16774" y="92903"/>
                </a:cubicBezTo>
                <a:cubicBezTo>
                  <a:pt x="16774" y="92903"/>
                  <a:pt x="16774" y="92903"/>
                  <a:pt x="16774" y="92903"/>
                </a:cubicBezTo>
                <a:cubicBezTo>
                  <a:pt x="24516" y="85161"/>
                  <a:pt x="24516" y="85161"/>
                  <a:pt x="24516" y="85161"/>
                </a:cubicBezTo>
                <a:cubicBezTo>
                  <a:pt x="28387" y="81290"/>
                  <a:pt x="28387" y="77419"/>
                  <a:pt x="27096" y="73548"/>
                </a:cubicBezTo>
                <a:cubicBezTo>
                  <a:pt x="25806" y="69677"/>
                  <a:pt x="21935" y="67096"/>
                  <a:pt x="18064" y="67096"/>
                </a:cubicBezTo>
                <a:cubicBezTo>
                  <a:pt x="6451" y="67096"/>
                  <a:pt x="6451" y="67096"/>
                  <a:pt x="6451" y="67096"/>
                </a:cubicBezTo>
                <a:cubicBezTo>
                  <a:pt x="6451" y="67096"/>
                  <a:pt x="6451" y="67096"/>
                  <a:pt x="6451" y="67096"/>
                </a:cubicBezTo>
                <a:cubicBezTo>
                  <a:pt x="6451" y="52903"/>
                  <a:pt x="6451" y="52903"/>
                  <a:pt x="6451" y="52903"/>
                </a:cubicBezTo>
                <a:cubicBezTo>
                  <a:pt x="6451" y="52903"/>
                  <a:pt x="6451" y="52903"/>
                  <a:pt x="6451" y="52903"/>
                </a:cubicBezTo>
                <a:cubicBezTo>
                  <a:pt x="18064" y="52903"/>
                  <a:pt x="18064" y="52903"/>
                  <a:pt x="18064" y="52903"/>
                </a:cubicBezTo>
                <a:cubicBezTo>
                  <a:pt x="21935" y="52903"/>
                  <a:pt x="25806" y="50322"/>
                  <a:pt x="27096" y="46451"/>
                </a:cubicBezTo>
                <a:cubicBezTo>
                  <a:pt x="28387" y="42580"/>
                  <a:pt x="28387" y="38709"/>
                  <a:pt x="24516" y="36129"/>
                </a:cubicBezTo>
                <a:cubicBezTo>
                  <a:pt x="16774" y="28387"/>
                  <a:pt x="16774" y="28387"/>
                  <a:pt x="16774" y="28387"/>
                </a:cubicBezTo>
                <a:cubicBezTo>
                  <a:pt x="16774" y="27096"/>
                  <a:pt x="16774" y="27096"/>
                  <a:pt x="16774" y="27096"/>
                </a:cubicBezTo>
                <a:cubicBezTo>
                  <a:pt x="27096" y="18064"/>
                  <a:pt x="27096" y="18064"/>
                  <a:pt x="27096" y="18064"/>
                </a:cubicBezTo>
                <a:cubicBezTo>
                  <a:pt x="27096" y="16774"/>
                  <a:pt x="27096" y="16774"/>
                  <a:pt x="27096" y="16774"/>
                </a:cubicBezTo>
                <a:cubicBezTo>
                  <a:pt x="27096" y="16774"/>
                  <a:pt x="27096" y="16774"/>
                  <a:pt x="27096" y="16774"/>
                </a:cubicBezTo>
                <a:cubicBezTo>
                  <a:pt x="27096" y="18064"/>
                  <a:pt x="27096" y="18064"/>
                  <a:pt x="27096" y="18064"/>
                </a:cubicBezTo>
                <a:cubicBezTo>
                  <a:pt x="34838" y="25806"/>
                  <a:pt x="34838" y="25806"/>
                  <a:pt x="34838" y="25806"/>
                </a:cubicBezTo>
                <a:cubicBezTo>
                  <a:pt x="38709" y="28387"/>
                  <a:pt x="42580" y="29677"/>
                  <a:pt x="46451" y="27096"/>
                </a:cubicBezTo>
                <a:cubicBezTo>
                  <a:pt x="50322" y="25806"/>
                  <a:pt x="52903" y="21935"/>
                  <a:pt x="52903" y="18064"/>
                </a:cubicBezTo>
                <a:cubicBezTo>
                  <a:pt x="52903" y="7741"/>
                  <a:pt x="52903" y="7741"/>
                  <a:pt x="52903" y="7741"/>
                </a:cubicBezTo>
                <a:cubicBezTo>
                  <a:pt x="52903" y="6451"/>
                  <a:pt x="52903" y="6451"/>
                  <a:pt x="52903" y="6451"/>
                </a:cubicBezTo>
                <a:cubicBezTo>
                  <a:pt x="67096" y="6451"/>
                  <a:pt x="67096" y="6451"/>
                  <a:pt x="67096" y="6451"/>
                </a:cubicBezTo>
                <a:cubicBezTo>
                  <a:pt x="67096" y="7741"/>
                  <a:pt x="67096" y="7741"/>
                  <a:pt x="67096" y="7741"/>
                </a:cubicBezTo>
                <a:cubicBezTo>
                  <a:pt x="67096" y="18064"/>
                  <a:pt x="67096" y="18064"/>
                  <a:pt x="67096" y="18064"/>
                </a:cubicBezTo>
                <a:cubicBezTo>
                  <a:pt x="67096" y="21935"/>
                  <a:pt x="69677" y="25806"/>
                  <a:pt x="73548" y="27096"/>
                </a:cubicBezTo>
                <a:cubicBezTo>
                  <a:pt x="77419" y="29677"/>
                  <a:pt x="81290" y="28387"/>
                  <a:pt x="83870" y="25806"/>
                </a:cubicBezTo>
                <a:cubicBezTo>
                  <a:pt x="91612" y="18064"/>
                  <a:pt x="91612" y="18064"/>
                  <a:pt x="91612" y="18064"/>
                </a:cubicBezTo>
                <a:cubicBezTo>
                  <a:pt x="91612" y="16774"/>
                  <a:pt x="91612" y="16774"/>
                  <a:pt x="91612" y="16774"/>
                </a:cubicBezTo>
                <a:cubicBezTo>
                  <a:pt x="91612" y="16774"/>
                  <a:pt x="91612" y="16774"/>
                  <a:pt x="91612" y="16774"/>
                </a:cubicBezTo>
                <a:cubicBezTo>
                  <a:pt x="92903" y="18064"/>
                  <a:pt x="92903" y="18064"/>
                  <a:pt x="92903" y="18064"/>
                </a:cubicBezTo>
                <a:cubicBezTo>
                  <a:pt x="101935" y="27096"/>
                  <a:pt x="101935" y="27096"/>
                  <a:pt x="101935" y="27096"/>
                </a:cubicBezTo>
                <a:cubicBezTo>
                  <a:pt x="101935" y="28387"/>
                  <a:pt x="101935" y="28387"/>
                  <a:pt x="101935" y="28387"/>
                </a:cubicBezTo>
                <a:cubicBezTo>
                  <a:pt x="101935" y="28387"/>
                  <a:pt x="101935" y="28387"/>
                  <a:pt x="101935" y="28387"/>
                </a:cubicBezTo>
                <a:cubicBezTo>
                  <a:pt x="94193" y="36129"/>
                  <a:pt x="94193" y="36129"/>
                  <a:pt x="94193" y="36129"/>
                </a:cubicBezTo>
                <a:cubicBezTo>
                  <a:pt x="91612" y="38709"/>
                  <a:pt x="90322" y="42580"/>
                  <a:pt x="92903" y="46451"/>
                </a:cubicBezTo>
                <a:cubicBezTo>
                  <a:pt x="94193" y="50322"/>
                  <a:pt x="98064" y="52903"/>
                  <a:pt x="101935" y="52903"/>
                </a:cubicBezTo>
                <a:cubicBezTo>
                  <a:pt x="112258" y="52903"/>
                  <a:pt x="112258" y="52903"/>
                  <a:pt x="112258" y="52903"/>
                </a:cubicBezTo>
                <a:cubicBezTo>
                  <a:pt x="113548" y="52903"/>
                  <a:pt x="113548" y="52903"/>
                  <a:pt x="113548" y="52903"/>
                </a:cubicBezTo>
                <a:cubicBezTo>
                  <a:pt x="113548" y="67096"/>
                  <a:pt x="113548" y="67096"/>
                  <a:pt x="113548" y="67096"/>
                </a:cubicBezTo>
                <a:close/>
                <a:moveTo>
                  <a:pt x="59354" y="40000"/>
                </a:moveTo>
                <a:cubicBezTo>
                  <a:pt x="49032" y="40000"/>
                  <a:pt x="40000" y="49032"/>
                  <a:pt x="40000" y="60645"/>
                </a:cubicBezTo>
                <a:cubicBezTo>
                  <a:pt x="40000" y="70967"/>
                  <a:pt x="49032" y="80000"/>
                  <a:pt x="59354" y="80000"/>
                </a:cubicBezTo>
                <a:cubicBezTo>
                  <a:pt x="70967" y="80000"/>
                  <a:pt x="80000" y="70967"/>
                  <a:pt x="80000" y="60645"/>
                </a:cubicBezTo>
                <a:cubicBezTo>
                  <a:pt x="80000" y="49032"/>
                  <a:pt x="70967" y="40000"/>
                  <a:pt x="59354" y="40000"/>
                </a:cubicBezTo>
                <a:close/>
                <a:moveTo>
                  <a:pt x="59354" y="76129"/>
                </a:moveTo>
                <a:cubicBezTo>
                  <a:pt x="50322" y="76129"/>
                  <a:pt x="43870" y="69677"/>
                  <a:pt x="43870" y="60645"/>
                </a:cubicBezTo>
                <a:cubicBezTo>
                  <a:pt x="43870" y="51612"/>
                  <a:pt x="50322" y="43870"/>
                  <a:pt x="59354" y="43870"/>
                </a:cubicBezTo>
                <a:cubicBezTo>
                  <a:pt x="68387" y="43870"/>
                  <a:pt x="76129" y="51612"/>
                  <a:pt x="76129" y="60645"/>
                </a:cubicBezTo>
                <a:cubicBezTo>
                  <a:pt x="76129" y="69677"/>
                  <a:pt x="68387" y="76129"/>
                  <a:pt x="59354" y="7612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7" name="Shape 567"/>
          <p:cNvSpPr/>
          <p:nvPr/>
        </p:nvSpPr>
        <p:spPr>
          <a:xfrm>
            <a:off x="3403595" y="1584260"/>
            <a:ext cx="667101" cy="695157"/>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8" name="Shape 568"/>
          <p:cNvSpPr/>
          <p:nvPr/>
        </p:nvSpPr>
        <p:spPr>
          <a:xfrm>
            <a:off x="5175617" y="1831932"/>
            <a:ext cx="461047" cy="378716"/>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9" name="Shape 569"/>
          <p:cNvSpPr/>
          <p:nvPr/>
        </p:nvSpPr>
        <p:spPr>
          <a:xfrm>
            <a:off x="6881917" y="1796901"/>
            <a:ext cx="386435" cy="448777"/>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3" name="Shape 573"/>
        <p:cNvGrpSpPr/>
        <p:nvPr/>
      </p:nvGrpSpPr>
      <p:grpSpPr>
        <a:xfrm>
          <a:off x="0" y="0"/>
          <a:ext cx="0" cy="0"/>
          <a:chOff x="0" y="0"/>
          <a:chExt cx="0" cy="0"/>
        </a:xfrm>
      </p:grpSpPr>
      <p:pic>
        <p:nvPicPr>
          <p:cNvPr id="574" name="Shape 574"/>
          <p:cNvPicPr preferRelativeResize="0"/>
          <p:nvPr>
            <p:ph idx="2" type="pic"/>
          </p:nvPr>
        </p:nvPicPr>
        <p:blipFill rotWithShape="1">
          <a:blip r:embed="rId3">
            <a:alphaModFix/>
          </a:blip>
          <a:srcRect b="22637" l="6265" r="13403" t="9584"/>
          <a:stretch/>
        </p:blipFill>
        <p:spPr>
          <a:xfrm>
            <a:off x="0" y="0"/>
            <a:ext cx="9144000" cy="5143500"/>
          </a:xfrm>
          <a:prstGeom prst="rect">
            <a:avLst/>
          </a:prstGeom>
          <a:noFill/>
          <a:ln>
            <a:noFill/>
          </a:ln>
        </p:spPr>
      </p:pic>
      <p:sp>
        <p:nvSpPr>
          <p:cNvPr id="575" name="Shape 575"/>
          <p:cNvSpPr/>
          <p:nvPr/>
        </p:nvSpPr>
        <p:spPr>
          <a:xfrm>
            <a:off x="0" y="-10885"/>
            <a:ext cx="9144000" cy="5154386"/>
          </a:xfrm>
          <a:prstGeom prst="rect">
            <a:avLst/>
          </a:prstGeom>
          <a:solidFill>
            <a:srgbClr val="0C0C0C">
              <a:alpha val="6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6" name="Shape 576"/>
          <p:cNvSpPr/>
          <p:nvPr/>
        </p:nvSpPr>
        <p:spPr>
          <a:xfrm>
            <a:off x="2308754" y="1666876"/>
            <a:ext cx="4526492" cy="1798865"/>
          </a:xfrm>
          <a:prstGeom prst="roundRect">
            <a:avLst>
              <a:gd fmla="val 4347" name="adj"/>
            </a:avLst>
          </a:prstGeom>
          <a:solidFill>
            <a:schemeClr val="lt1">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7" name="Shape 577"/>
          <p:cNvSpPr txBox="1"/>
          <p:nvPr/>
        </p:nvSpPr>
        <p:spPr>
          <a:xfrm>
            <a:off x="3645277" y="2323934"/>
            <a:ext cx="2666066" cy="48474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700">
                <a:solidFill>
                  <a:srgbClr val="262626"/>
                </a:solidFill>
                <a:latin typeface="Open Sans"/>
                <a:ea typeface="Open Sans"/>
                <a:cs typeface="Open Sans"/>
                <a:sym typeface="Open Sans"/>
              </a:rPr>
              <a:t>INFOGRAPHIC</a:t>
            </a:r>
            <a:endParaRPr sz="1100"/>
          </a:p>
        </p:txBody>
      </p:sp>
      <p:sp>
        <p:nvSpPr>
          <p:cNvPr id="578" name="Shape 578"/>
          <p:cNvSpPr/>
          <p:nvPr/>
        </p:nvSpPr>
        <p:spPr>
          <a:xfrm>
            <a:off x="2832659" y="2188710"/>
            <a:ext cx="745389" cy="755196"/>
          </a:xfrm>
          <a:prstGeom prst="ellipse">
            <a:avLst/>
          </a:prstGeom>
          <a:solidFill>
            <a:srgbClr val="0C0C0C"/>
          </a:solidFill>
          <a:ln cap="flat" cmpd="sng" w="57150">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9" name="Shape 579"/>
          <p:cNvSpPr/>
          <p:nvPr/>
        </p:nvSpPr>
        <p:spPr>
          <a:xfrm>
            <a:off x="2998879" y="2418362"/>
            <a:ext cx="412947" cy="295892"/>
          </a:xfrm>
          <a:custGeom>
            <a:pathLst>
              <a:path extrusionOk="0" h="120000" w="120000">
                <a:moveTo>
                  <a:pt x="96000" y="120000"/>
                </a:moveTo>
                <a:cubicBezTo>
                  <a:pt x="28000" y="120000"/>
                  <a:pt x="28000" y="120000"/>
                  <a:pt x="28000" y="120000"/>
                </a:cubicBezTo>
                <a:cubicBezTo>
                  <a:pt x="13333" y="120000"/>
                  <a:pt x="0" y="103384"/>
                  <a:pt x="0" y="83076"/>
                </a:cubicBezTo>
                <a:cubicBezTo>
                  <a:pt x="0" y="66461"/>
                  <a:pt x="6666" y="53538"/>
                  <a:pt x="16000" y="48000"/>
                </a:cubicBezTo>
                <a:cubicBezTo>
                  <a:pt x="16000" y="46153"/>
                  <a:pt x="16000" y="44307"/>
                  <a:pt x="16000" y="44307"/>
                </a:cubicBezTo>
                <a:cubicBezTo>
                  <a:pt x="16000" y="18461"/>
                  <a:pt x="30666" y="0"/>
                  <a:pt x="48000" y="0"/>
                </a:cubicBezTo>
                <a:cubicBezTo>
                  <a:pt x="61333" y="0"/>
                  <a:pt x="73333" y="11076"/>
                  <a:pt x="77333" y="27692"/>
                </a:cubicBezTo>
                <a:cubicBezTo>
                  <a:pt x="81333" y="24000"/>
                  <a:pt x="84000" y="22153"/>
                  <a:pt x="88000" y="22153"/>
                </a:cubicBezTo>
                <a:cubicBezTo>
                  <a:pt x="97333" y="22153"/>
                  <a:pt x="104000" y="31384"/>
                  <a:pt x="104000" y="44307"/>
                </a:cubicBezTo>
                <a:cubicBezTo>
                  <a:pt x="104000" y="48000"/>
                  <a:pt x="104000" y="51692"/>
                  <a:pt x="101333" y="55384"/>
                </a:cubicBezTo>
                <a:cubicBezTo>
                  <a:pt x="112000" y="59076"/>
                  <a:pt x="120000" y="72000"/>
                  <a:pt x="120000" y="88615"/>
                </a:cubicBezTo>
                <a:cubicBezTo>
                  <a:pt x="120000" y="105230"/>
                  <a:pt x="109333" y="120000"/>
                  <a:pt x="96000" y="120000"/>
                </a:cubicBezTo>
                <a:close/>
                <a:moveTo>
                  <a:pt x="78666" y="66461"/>
                </a:moveTo>
                <a:cubicBezTo>
                  <a:pt x="64000" y="66461"/>
                  <a:pt x="64000" y="66461"/>
                  <a:pt x="64000" y="66461"/>
                </a:cubicBezTo>
                <a:cubicBezTo>
                  <a:pt x="64000" y="35076"/>
                  <a:pt x="64000" y="35076"/>
                  <a:pt x="64000" y="35076"/>
                </a:cubicBezTo>
                <a:cubicBezTo>
                  <a:pt x="64000" y="33230"/>
                  <a:pt x="64000" y="33230"/>
                  <a:pt x="62666" y="33230"/>
                </a:cubicBezTo>
                <a:cubicBezTo>
                  <a:pt x="50666" y="33230"/>
                  <a:pt x="50666" y="33230"/>
                  <a:pt x="50666" y="33230"/>
                </a:cubicBezTo>
                <a:cubicBezTo>
                  <a:pt x="49333" y="33230"/>
                  <a:pt x="48000" y="33230"/>
                  <a:pt x="48000" y="35076"/>
                </a:cubicBezTo>
                <a:cubicBezTo>
                  <a:pt x="48000" y="66461"/>
                  <a:pt x="48000" y="66461"/>
                  <a:pt x="48000" y="66461"/>
                </a:cubicBezTo>
                <a:cubicBezTo>
                  <a:pt x="34666" y="66461"/>
                  <a:pt x="34666" y="66461"/>
                  <a:pt x="34666" y="66461"/>
                </a:cubicBezTo>
                <a:cubicBezTo>
                  <a:pt x="33333" y="66461"/>
                  <a:pt x="32000" y="66461"/>
                  <a:pt x="32000" y="68307"/>
                </a:cubicBezTo>
                <a:cubicBezTo>
                  <a:pt x="32000" y="68307"/>
                  <a:pt x="33333" y="70153"/>
                  <a:pt x="33333" y="70153"/>
                </a:cubicBezTo>
                <a:cubicBezTo>
                  <a:pt x="54666" y="101538"/>
                  <a:pt x="54666" y="101538"/>
                  <a:pt x="54666" y="101538"/>
                </a:cubicBezTo>
                <a:cubicBezTo>
                  <a:pt x="56000" y="101538"/>
                  <a:pt x="56000" y="101538"/>
                  <a:pt x="56000" y="101538"/>
                </a:cubicBezTo>
                <a:cubicBezTo>
                  <a:pt x="57333" y="101538"/>
                  <a:pt x="57333" y="101538"/>
                  <a:pt x="57333" y="101538"/>
                </a:cubicBezTo>
                <a:cubicBezTo>
                  <a:pt x="80000" y="70153"/>
                  <a:pt x="80000" y="70153"/>
                  <a:pt x="80000" y="70153"/>
                </a:cubicBezTo>
                <a:cubicBezTo>
                  <a:pt x="80000" y="70153"/>
                  <a:pt x="80000" y="68307"/>
                  <a:pt x="80000" y="68307"/>
                </a:cubicBezTo>
                <a:cubicBezTo>
                  <a:pt x="80000" y="66461"/>
                  <a:pt x="80000" y="66461"/>
                  <a:pt x="78666" y="66461"/>
                </a:cubicBez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3" name="Shape 583"/>
        <p:cNvGrpSpPr/>
        <p:nvPr/>
      </p:nvGrpSpPr>
      <p:grpSpPr>
        <a:xfrm>
          <a:off x="0" y="0"/>
          <a:ext cx="0" cy="0"/>
          <a:chOff x="0" y="0"/>
          <a:chExt cx="0" cy="0"/>
        </a:xfrm>
      </p:grpSpPr>
      <p:sp>
        <p:nvSpPr>
          <p:cNvPr id="584" name="Shape 584"/>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85" name="Shape 58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586" name="Shape 586"/>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587" name="Shape 587"/>
          <p:cNvSpPr txBox="1"/>
          <p:nvPr/>
        </p:nvSpPr>
        <p:spPr>
          <a:xfrm>
            <a:off x="8268350" y="4724268"/>
            <a:ext cx="295986"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588" name="Shape 588"/>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589" name="Shape 589"/>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90" name="Shape 590"/>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91" name="Shape 591"/>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92" name="Shape 592"/>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593" name="Shape 593"/>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cxnSp>
        <p:nvCxnSpPr>
          <p:cNvPr id="594" name="Shape 594"/>
          <p:cNvCxnSpPr/>
          <p:nvPr/>
        </p:nvCxnSpPr>
        <p:spPr>
          <a:xfrm>
            <a:off x="3972624" y="97857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595" name="Shape 595"/>
          <p:cNvSpPr txBox="1"/>
          <p:nvPr/>
        </p:nvSpPr>
        <p:spPr>
          <a:xfrm>
            <a:off x="628650" y="105893"/>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Project</a:t>
            </a:r>
            <a:r>
              <a:rPr b="1" i="0" lang="en" sz="2300">
                <a:solidFill>
                  <a:srgbClr val="262626"/>
                </a:solidFill>
                <a:latin typeface="Open Sans"/>
                <a:ea typeface="Open Sans"/>
                <a:cs typeface="Open Sans"/>
                <a:sym typeface="Open Sans"/>
              </a:rPr>
              <a:t> Infographic</a:t>
            </a:r>
            <a:endParaRPr b="0" i="0" sz="2300">
              <a:solidFill>
                <a:srgbClr val="262626"/>
              </a:solidFill>
              <a:latin typeface="Open Sans"/>
              <a:ea typeface="Open Sans"/>
              <a:cs typeface="Open Sans"/>
              <a:sym typeface="Open Sans"/>
            </a:endParaRPr>
          </a:p>
        </p:txBody>
      </p:sp>
      <p:sp>
        <p:nvSpPr>
          <p:cNvPr id="596" name="Shape 596"/>
          <p:cNvSpPr txBox="1"/>
          <p:nvPr/>
        </p:nvSpPr>
        <p:spPr>
          <a:xfrm>
            <a:off x="1099457" y="629899"/>
            <a:ext cx="6945086" cy="22390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a:t>
            </a:r>
            <a:endParaRPr sz="1100"/>
          </a:p>
        </p:txBody>
      </p:sp>
      <p:sp>
        <p:nvSpPr>
          <p:cNvPr id="597" name="Shape 597"/>
          <p:cNvSpPr/>
          <p:nvPr/>
        </p:nvSpPr>
        <p:spPr>
          <a:xfrm>
            <a:off x="636109" y="3897058"/>
            <a:ext cx="7871700" cy="6753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rgbClr val="262626"/>
                </a:solidFill>
                <a:latin typeface="Open Sans"/>
                <a:ea typeface="Open Sans"/>
                <a:cs typeface="Open Sans"/>
                <a:sym typeface="Open Sans"/>
              </a:rPr>
              <a:t>Lorem Ipsum is 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a:t>
            </a:r>
            <a:endParaRPr sz="1100"/>
          </a:p>
        </p:txBody>
      </p:sp>
      <p:cxnSp>
        <p:nvCxnSpPr>
          <p:cNvPr id="598" name="Shape 598"/>
          <p:cNvCxnSpPr/>
          <p:nvPr/>
        </p:nvCxnSpPr>
        <p:spPr>
          <a:xfrm>
            <a:off x="1858021" y="2602752"/>
            <a:ext cx="5414605" cy="0"/>
          </a:xfrm>
          <a:prstGeom prst="straightConnector1">
            <a:avLst/>
          </a:prstGeom>
          <a:noFill/>
          <a:ln cap="flat" cmpd="sng" w="28575">
            <a:solidFill>
              <a:srgbClr val="A5A5A5"/>
            </a:solidFill>
            <a:prstDash val="solid"/>
            <a:miter lim="800000"/>
            <a:headEnd len="med" w="med" type="none"/>
            <a:tailEnd len="med" w="med" type="none"/>
          </a:ln>
        </p:spPr>
      </p:cxnSp>
      <p:cxnSp>
        <p:nvCxnSpPr>
          <p:cNvPr id="599" name="Shape 599"/>
          <p:cNvCxnSpPr/>
          <p:nvPr/>
        </p:nvCxnSpPr>
        <p:spPr>
          <a:xfrm>
            <a:off x="1868380" y="2602752"/>
            <a:ext cx="0" cy="217170"/>
          </a:xfrm>
          <a:prstGeom prst="straightConnector1">
            <a:avLst/>
          </a:prstGeom>
          <a:noFill/>
          <a:ln cap="flat" cmpd="sng" w="28575">
            <a:solidFill>
              <a:srgbClr val="A5A5A5"/>
            </a:solidFill>
            <a:prstDash val="solid"/>
            <a:miter lim="800000"/>
            <a:headEnd len="med" w="med" type="none"/>
            <a:tailEnd len="med" w="med" type="none"/>
          </a:ln>
        </p:spPr>
      </p:cxnSp>
      <p:sp>
        <p:nvSpPr>
          <p:cNvPr id="600" name="Shape 600"/>
          <p:cNvSpPr/>
          <p:nvPr/>
        </p:nvSpPr>
        <p:spPr>
          <a:xfrm>
            <a:off x="4077941" y="1348342"/>
            <a:ext cx="942975" cy="933364"/>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1" name="Shape 601"/>
          <p:cNvSpPr/>
          <p:nvPr/>
        </p:nvSpPr>
        <p:spPr>
          <a:xfrm>
            <a:off x="4227960" y="1516902"/>
            <a:ext cx="814388" cy="806087"/>
          </a:xfrm>
          <a:prstGeom prst="rect">
            <a:avLst/>
          </a:prstGeom>
          <a:solidFill>
            <a:srgbClr val="323F4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2" name="Shape 602"/>
          <p:cNvSpPr/>
          <p:nvPr/>
        </p:nvSpPr>
        <p:spPr>
          <a:xfrm>
            <a:off x="1425467" y="2819922"/>
            <a:ext cx="871997" cy="863110"/>
          </a:xfrm>
          <a:prstGeom prst="rect">
            <a:avLst/>
          </a:prstGeom>
          <a:solidFill>
            <a:srgbClr val="0084B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3" name="Shape 603"/>
          <p:cNvSpPr/>
          <p:nvPr/>
        </p:nvSpPr>
        <p:spPr>
          <a:xfrm>
            <a:off x="1564194" y="2975795"/>
            <a:ext cx="753089" cy="745413"/>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4" name="Shape 604"/>
          <p:cNvSpPr/>
          <p:nvPr/>
        </p:nvSpPr>
        <p:spPr>
          <a:xfrm>
            <a:off x="3225884" y="2819922"/>
            <a:ext cx="871997" cy="863110"/>
          </a:xfrm>
          <a:prstGeom prst="rect">
            <a:avLst/>
          </a:prstGeom>
          <a:solidFill>
            <a:srgbClr val="009B6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5" name="Shape 605"/>
          <p:cNvSpPr/>
          <p:nvPr/>
        </p:nvSpPr>
        <p:spPr>
          <a:xfrm>
            <a:off x="3364611" y="2975795"/>
            <a:ext cx="753089" cy="745413"/>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6" name="Shape 606"/>
          <p:cNvSpPr/>
          <p:nvPr/>
        </p:nvSpPr>
        <p:spPr>
          <a:xfrm>
            <a:off x="5026301" y="2811446"/>
            <a:ext cx="871997" cy="863110"/>
          </a:xfrm>
          <a:prstGeom prst="rect">
            <a:avLst/>
          </a:prstGeom>
          <a:solidFill>
            <a:srgbClr val="6DAA2D"/>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7" name="Shape 607"/>
          <p:cNvSpPr/>
          <p:nvPr/>
        </p:nvSpPr>
        <p:spPr>
          <a:xfrm>
            <a:off x="5165028" y="2967319"/>
            <a:ext cx="753089" cy="745413"/>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8" name="Shape 608"/>
          <p:cNvSpPr/>
          <p:nvPr/>
        </p:nvSpPr>
        <p:spPr>
          <a:xfrm>
            <a:off x="6826718" y="2819922"/>
            <a:ext cx="871997" cy="863110"/>
          </a:xfrm>
          <a:prstGeom prst="rect">
            <a:avLst/>
          </a:prstGeom>
          <a:solidFill>
            <a:srgbClr val="BF9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9" name="Shape 609"/>
          <p:cNvSpPr/>
          <p:nvPr/>
        </p:nvSpPr>
        <p:spPr>
          <a:xfrm>
            <a:off x="6965445" y="2975795"/>
            <a:ext cx="753089" cy="745413"/>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610" name="Shape 610"/>
          <p:cNvCxnSpPr/>
          <p:nvPr/>
        </p:nvCxnSpPr>
        <p:spPr>
          <a:xfrm>
            <a:off x="3680305" y="2602752"/>
            <a:ext cx="0" cy="217170"/>
          </a:xfrm>
          <a:prstGeom prst="straightConnector1">
            <a:avLst/>
          </a:prstGeom>
          <a:noFill/>
          <a:ln cap="flat" cmpd="sng" w="28575">
            <a:solidFill>
              <a:srgbClr val="A5A5A5"/>
            </a:solidFill>
            <a:prstDash val="solid"/>
            <a:miter lim="800000"/>
            <a:headEnd len="med" w="med" type="none"/>
            <a:tailEnd len="med" w="med" type="none"/>
          </a:ln>
        </p:spPr>
      </p:cxnSp>
      <p:cxnSp>
        <p:nvCxnSpPr>
          <p:cNvPr id="611" name="Shape 611"/>
          <p:cNvCxnSpPr/>
          <p:nvPr/>
        </p:nvCxnSpPr>
        <p:spPr>
          <a:xfrm>
            <a:off x="5481893" y="2602752"/>
            <a:ext cx="0" cy="217170"/>
          </a:xfrm>
          <a:prstGeom prst="straightConnector1">
            <a:avLst/>
          </a:prstGeom>
          <a:noFill/>
          <a:ln cap="flat" cmpd="sng" w="28575">
            <a:solidFill>
              <a:srgbClr val="A5A5A5"/>
            </a:solidFill>
            <a:prstDash val="solid"/>
            <a:miter lim="800000"/>
            <a:headEnd len="med" w="med" type="none"/>
            <a:tailEnd len="med" w="med" type="none"/>
          </a:ln>
        </p:spPr>
      </p:cxnSp>
      <p:cxnSp>
        <p:nvCxnSpPr>
          <p:cNvPr id="612" name="Shape 612"/>
          <p:cNvCxnSpPr/>
          <p:nvPr/>
        </p:nvCxnSpPr>
        <p:spPr>
          <a:xfrm>
            <a:off x="7261910" y="2602752"/>
            <a:ext cx="0" cy="217170"/>
          </a:xfrm>
          <a:prstGeom prst="straightConnector1">
            <a:avLst/>
          </a:prstGeom>
          <a:noFill/>
          <a:ln cap="flat" cmpd="sng" w="28575">
            <a:solidFill>
              <a:srgbClr val="A5A5A5"/>
            </a:solidFill>
            <a:prstDash val="solid"/>
            <a:miter lim="800000"/>
            <a:headEnd len="med" w="med" type="none"/>
            <a:tailEnd len="med" w="med" type="none"/>
          </a:ln>
        </p:spPr>
      </p:cxnSp>
      <p:cxnSp>
        <p:nvCxnSpPr>
          <p:cNvPr id="613" name="Shape 613"/>
          <p:cNvCxnSpPr/>
          <p:nvPr/>
        </p:nvCxnSpPr>
        <p:spPr>
          <a:xfrm>
            <a:off x="4605865" y="2322989"/>
            <a:ext cx="0" cy="279763"/>
          </a:xfrm>
          <a:prstGeom prst="straightConnector1">
            <a:avLst/>
          </a:prstGeom>
          <a:noFill/>
          <a:ln cap="flat" cmpd="sng" w="28575">
            <a:solidFill>
              <a:srgbClr val="A5A5A5"/>
            </a:solidFill>
            <a:prstDash val="solid"/>
            <a:miter lim="800000"/>
            <a:headEnd len="med" w="med" type="none"/>
            <a:tailEnd len="med" w="med" type="none"/>
          </a:ln>
        </p:spPr>
      </p:cxnSp>
      <p:grpSp>
        <p:nvGrpSpPr>
          <p:cNvPr id="614" name="Shape 614"/>
          <p:cNvGrpSpPr/>
          <p:nvPr/>
        </p:nvGrpSpPr>
        <p:grpSpPr>
          <a:xfrm>
            <a:off x="1753668" y="3098769"/>
            <a:ext cx="374141" cy="499465"/>
            <a:chOff x="2296041" y="4174378"/>
            <a:chExt cx="498855" cy="665953"/>
          </a:xfrm>
        </p:grpSpPr>
        <p:sp>
          <p:nvSpPr>
            <p:cNvPr id="615" name="Shape 615"/>
            <p:cNvSpPr/>
            <p:nvPr/>
          </p:nvSpPr>
          <p:spPr>
            <a:xfrm>
              <a:off x="2344587" y="4174378"/>
              <a:ext cx="401762" cy="346821"/>
            </a:xfrm>
            <a:custGeom>
              <a:pathLst>
                <a:path extrusionOk="0" h="120000" w="120000">
                  <a:moveTo>
                    <a:pt x="57831" y="118333"/>
                  </a:moveTo>
                  <a:cubicBezTo>
                    <a:pt x="14457" y="71666"/>
                    <a:pt x="14457" y="71666"/>
                    <a:pt x="14457" y="71666"/>
                  </a:cubicBezTo>
                  <a:cubicBezTo>
                    <a:pt x="14457" y="71666"/>
                    <a:pt x="0" y="56666"/>
                    <a:pt x="0" y="36666"/>
                  </a:cubicBezTo>
                  <a:cubicBezTo>
                    <a:pt x="0" y="15000"/>
                    <a:pt x="11566" y="0"/>
                    <a:pt x="31807" y="0"/>
                  </a:cubicBezTo>
                  <a:cubicBezTo>
                    <a:pt x="43373" y="0"/>
                    <a:pt x="54939" y="11666"/>
                    <a:pt x="60722" y="18333"/>
                  </a:cubicBezTo>
                  <a:cubicBezTo>
                    <a:pt x="65060" y="11666"/>
                    <a:pt x="76626" y="0"/>
                    <a:pt x="88192" y="0"/>
                  </a:cubicBezTo>
                  <a:cubicBezTo>
                    <a:pt x="108433" y="0"/>
                    <a:pt x="119999" y="15000"/>
                    <a:pt x="119999" y="36666"/>
                  </a:cubicBezTo>
                  <a:cubicBezTo>
                    <a:pt x="119999" y="56666"/>
                    <a:pt x="105542" y="71666"/>
                    <a:pt x="105542" y="71666"/>
                  </a:cubicBezTo>
                  <a:cubicBezTo>
                    <a:pt x="63614" y="118333"/>
                    <a:pt x="63614" y="118333"/>
                    <a:pt x="63614" y="118333"/>
                  </a:cubicBezTo>
                  <a:cubicBezTo>
                    <a:pt x="62168" y="120000"/>
                    <a:pt x="60722" y="120000"/>
                    <a:pt x="60722" y="120000"/>
                  </a:cubicBezTo>
                  <a:cubicBezTo>
                    <a:pt x="59277" y="120000"/>
                    <a:pt x="57831" y="120000"/>
                    <a:pt x="57831" y="11833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6" name="Shape 616"/>
            <p:cNvSpPr/>
            <p:nvPr/>
          </p:nvSpPr>
          <p:spPr>
            <a:xfrm>
              <a:off x="2296041" y="4563332"/>
              <a:ext cx="498855"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lt1"/>
                  </a:solidFill>
                  <a:latin typeface="Open Sans"/>
                  <a:ea typeface="Open Sans"/>
                  <a:cs typeface="Open Sans"/>
                  <a:sym typeface="Open Sans"/>
                </a:rPr>
                <a:t>36%</a:t>
              </a:r>
              <a:endParaRPr sz="1100"/>
            </a:p>
          </p:txBody>
        </p:sp>
      </p:grpSp>
      <p:sp>
        <p:nvSpPr>
          <p:cNvPr id="617" name="Shape 617"/>
          <p:cNvSpPr/>
          <p:nvPr/>
        </p:nvSpPr>
        <p:spPr>
          <a:xfrm>
            <a:off x="3554085" y="3390485"/>
            <a:ext cx="374141"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lt1"/>
                </a:solidFill>
                <a:latin typeface="Open Sans"/>
                <a:ea typeface="Open Sans"/>
                <a:cs typeface="Open Sans"/>
                <a:sym typeface="Open Sans"/>
              </a:rPr>
              <a:t>76%</a:t>
            </a:r>
            <a:endParaRPr sz="1100"/>
          </a:p>
        </p:txBody>
      </p:sp>
      <p:sp>
        <p:nvSpPr>
          <p:cNvPr id="618" name="Shape 618"/>
          <p:cNvSpPr/>
          <p:nvPr/>
        </p:nvSpPr>
        <p:spPr>
          <a:xfrm>
            <a:off x="5354502" y="3382009"/>
            <a:ext cx="374141"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lt1"/>
                </a:solidFill>
                <a:latin typeface="Open Sans"/>
                <a:ea typeface="Open Sans"/>
                <a:cs typeface="Open Sans"/>
                <a:sym typeface="Open Sans"/>
              </a:rPr>
              <a:t>46%</a:t>
            </a:r>
            <a:endParaRPr sz="1100"/>
          </a:p>
        </p:txBody>
      </p:sp>
      <p:sp>
        <p:nvSpPr>
          <p:cNvPr id="619" name="Shape 619"/>
          <p:cNvSpPr/>
          <p:nvPr/>
        </p:nvSpPr>
        <p:spPr>
          <a:xfrm>
            <a:off x="7154919" y="3390485"/>
            <a:ext cx="374141"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lt1"/>
                </a:solidFill>
                <a:latin typeface="Open Sans"/>
                <a:ea typeface="Open Sans"/>
                <a:cs typeface="Open Sans"/>
                <a:sym typeface="Open Sans"/>
              </a:rPr>
              <a:t>65%</a:t>
            </a:r>
            <a:endParaRPr sz="1100"/>
          </a:p>
        </p:txBody>
      </p:sp>
      <p:sp>
        <p:nvSpPr>
          <p:cNvPr id="620" name="Shape 620"/>
          <p:cNvSpPr/>
          <p:nvPr/>
        </p:nvSpPr>
        <p:spPr>
          <a:xfrm>
            <a:off x="7196810" y="3084908"/>
            <a:ext cx="290359" cy="243998"/>
          </a:xfrm>
          <a:custGeom>
            <a:pathLst>
              <a:path extrusionOk="0" h="120000" w="120000">
                <a:moveTo>
                  <a:pt x="18571" y="120000"/>
                </a:moveTo>
                <a:cubicBezTo>
                  <a:pt x="14285" y="120000"/>
                  <a:pt x="14285" y="120000"/>
                  <a:pt x="14285" y="120000"/>
                </a:cubicBezTo>
                <a:cubicBezTo>
                  <a:pt x="7142" y="120000"/>
                  <a:pt x="0" y="113239"/>
                  <a:pt x="0" y="103098"/>
                </a:cubicBezTo>
                <a:cubicBezTo>
                  <a:pt x="0" y="37183"/>
                  <a:pt x="0" y="37183"/>
                  <a:pt x="0" y="37183"/>
                </a:cubicBezTo>
                <a:cubicBezTo>
                  <a:pt x="0" y="27042"/>
                  <a:pt x="7142" y="20281"/>
                  <a:pt x="14285" y="20281"/>
                </a:cubicBezTo>
                <a:cubicBezTo>
                  <a:pt x="18571" y="20281"/>
                  <a:pt x="18571" y="20281"/>
                  <a:pt x="18571" y="20281"/>
                </a:cubicBezTo>
                <a:lnTo>
                  <a:pt x="18571" y="120000"/>
                </a:lnTo>
                <a:close/>
                <a:moveTo>
                  <a:pt x="94285" y="120000"/>
                </a:moveTo>
                <a:cubicBezTo>
                  <a:pt x="25714" y="120000"/>
                  <a:pt x="25714" y="120000"/>
                  <a:pt x="25714" y="120000"/>
                </a:cubicBezTo>
                <a:cubicBezTo>
                  <a:pt x="25714" y="20281"/>
                  <a:pt x="25714" y="20281"/>
                  <a:pt x="25714" y="20281"/>
                </a:cubicBezTo>
                <a:cubicBezTo>
                  <a:pt x="34285" y="20281"/>
                  <a:pt x="34285" y="20281"/>
                  <a:pt x="34285" y="20281"/>
                </a:cubicBezTo>
                <a:cubicBezTo>
                  <a:pt x="34285" y="6760"/>
                  <a:pt x="34285" y="6760"/>
                  <a:pt x="34285" y="6760"/>
                </a:cubicBezTo>
                <a:cubicBezTo>
                  <a:pt x="34285" y="3380"/>
                  <a:pt x="37142" y="0"/>
                  <a:pt x="40000" y="0"/>
                </a:cubicBezTo>
                <a:cubicBezTo>
                  <a:pt x="78571" y="0"/>
                  <a:pt x="78571" y="0"/>
                  <a:pt x="78571" y="0"/>
                </a:cubicBezTo>
                <a:cubicBezTo>
                  <a:pt x="82857" y="0"/>
                  <a:pt x="85714" y="3380"/>
                  <a:pt x="85714" y="6760"/>
                </a:cubicBezTo>
                <a:cubicBezTo>
                  <a:pt x="85714" y="20281"/>
                  <a:pt x="85714" y="20281"/>
                  <a:pt x="85714" y="20281"/>
                </a:cubicBezTo>
                <a:cubicBezTo>
                  <a:pt x="94285" y="20281"/>
                  <a:pt x="94285" y="20281"/>
                  <a:pt x="94285" y="20281"/>
                </a:cubicBezTo>
                <a:lnTo>
                  <a:pt x="94285" y="120000"/>
                </a:lnTo>
                <a:close/>
                <a:moveTo>
                  <a:pt x="77142" y="20281"/>
                </a:moveTo>
                <a:cubicBezTo>
                  <a:pt x="77142" y="10140"/>
                  <a:pt x="77142" y="10140"/>
                  <a:pt x="77142" y="10140"/>
                </a:cubicBezTo>
                <a:cubicBezTo>
                  <a:pt x="42857" y="10140"/>
                  <a:pt x="42857" y="10140"/>
                  <a:pt x="42857" y="10140"/>
                </a:cubicBezTo>
                <a:cubicBezTo>
                  <a:pt x="42857" y="20281"/>
                  <a:pt x="42857" y="20281"/>
                  <a:pt x="42857" y="20281"/>
                </a:cubicBezTo>
                <a:lnTo>
                  <a:pt x="77142" y="20281"/>
                </a:lnTo>
                <a:close/>
                <a:moveTo>
                  <a:pt x="120000" y="103098"/>
                </a:moveTo>
                <a:cubicBezTo>
                  <a:pt x="120000" y="113239"/>
                  <a:pt x="112857" y="120000"/>
                  <a:pt x="104285" y="120000"/>
                </a:cubicBezTo>
                <a:cubicBezTo>
                  <a:pt x="100000" y="120000"/>
                  <a:pt x="100000" y="120000"/>
                  <a:pt x="100000" y="120000"/>
                </a:cubicBezTo>
                <a:cubicBezTo>
                  <a:pt x="100000" y="20281"/>
                  <a:pt x="100000" y="20281"/>
                  <a:pt x="100000" y="20281"/>
                </a:cubicBezTo>
                <a:cubicBezTo>
                  <a:pt x="104285" y="20281"/>
                  <a:pt x="104285" y="20281"/>
                  <a:pt x="104285" y="20281"/>
                </a:cubicBezTo>
                <a:cubicBezTo>
                  <a:pt x="112857" y="20281"/>
                  <a:pt x="120000" y="27042"/>
                  <a:pt x="120000" y="37183"/>
                </a:cubicBezTo>
                <a:lnTo>
                  <a:pt x="120000" y="103098"/>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1" name="Shape 621"/>
          <p:cNvSpPr/>
          <p:nvPr/>
        </p:nvSpPr>
        <p:spPr>
          <a:xfrm>
            <a:off x="5390837" y="3064557"/>
            <a:ext cx="329398" cy="246439"/>
          </a:xfrm>
          <a:custGeom>
            <a:pathLst>
              <a:path extrusionOk="0" h="120000" w="120000">
                <a:moveTo>
                  <a:pt x="120000" y="120000"/>
                </a:moveTo>
                <a:lnTo>
                  <a:pt x="0" y="120000"/>
                </a:lnTo>
                <a:lnTo>
                  <a:pt x="0" y="0"/>
                </a:lnTo>
                <a:lnTo>
                  <a:pt x="7111" y="0"/>
                </a:lnTo>
                <a:lnTo>
                  <a:pt x="7111" y="110495"/>
                </a:lnTo>
                <a:lnTo>
                  <a:pt x="120000" y="110495"/>
                </a:lnTo>
                <a:lnTo>
                  <a:pt x="120000" y="120000"/>
                </a:lnTo>
                <a:close/>
                <a:moveTo>
                  <a:pt x="112888" y="99801"/>
                </a:moveTo>
                <a:lnTo>
                  <a:pt x="15111" y="99801"/>
                </a:lnTo>
                <a:lnTo>
                  <a:pt x="15111" y="54653"/>
                </a:lnTo>
                <a:lnTo>
                  <a:pt x="40888" y="9504"/>
                </a:lnTo>
                <a:lnTo>
                  <a:pt x="74666" y="54653"/>
                </a:lnTo>
                <a:lnTo>
                  <a:pt x="97777" y="29702"/>
                </a:lnTo>
                <a:lnTo>
                  <a:pt x="112888" y="99801"/>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 </a:t>
            </a:r>
            <a:endParaRPr sz="1100"/>
          </a:p>
        </p:txBody>
      </p:sp>
      <p:sp>
        <p:nvSpPr>
          <p:cNvPr id="622" name="Shape 622"/>
          <p:cNvSpPr/>
          <p:nvPr/>
        </p:nvSpPr>
        <p:spPr>
          <a:xfrm>
            <a:off x="3604384" y="3102817"/>
            <a:ext cx="309878" cy="222039"/>
          </a:xfrm>
          <a:custGeom>
            <a:pathLst>
              <a:path extrusionOk="0" h="120000" w="120000">
                <a:moveTo>
                  <a:pt x="96000" y="120000"/>
                </a:moveTo>
                <a:cubicBezTo>
                  <a:pt x="28000" y="120000"/>
                  <a:pt x="28000" y="120000"/>
                  <a:pt x="28000" y="120000"/>
                </a:cubicBezTo>
                <a:cubicBezTo>
                  <a:pt x="13333" y="120000"/>
                  <a:pt x="0" y="103384"/>
                  <a:pt x="0" y="83076"/>
                </a:cubicBezTo>
                <a:cubicBezTo>
                  <a:pt x="0" y="66461"/>
                  <a:pt x="6666" y="53538"/>
                  <a:pt x="16000" y="48000"/>
                </a:cubicBezTo>
                <a:cubicBezTo>
                  <a:pt x="16000" y="46153"/>
                  <a:pt x="16000" y="44307"/>
                  <a:pt x="16000" y="44307"/>
                </a:cubicBezTo>
                <a:cubicBezTo>
                  <a:pt x="16000" y="18461"/>
                  <a:pt x="30666" y="0"/>
                  <a:pt x="48000" y="0"/>
                </a:cubicBezTo>
                <a:cubicBezTo>
                  <a:pt x="61333" y="0"/>
                  <a:pt x="73333" y="11076"/>
                  <a:pt x="77333" y="27692"/>
                </a:cubicBezTo>
                <a:cubicBezTo>
                  <a:pt x="81333" y="24000"/>
                  <a:pt x="84000" y="22153"/>
                  <a:pt x="88000" y="22153"/>
                </a:cubicBezTo>
                <a:cubicBezTo>
                  <a:pt x="97333" y="22153"/>
                  <a:pt x="104000" y="31384"/>
                  <a:pt x="104000" y="44307"/>
                </a:cubicBezTo>
                <a:cubicBezTo>
                  <a:pt x="104000" y="48000"/>
                  <a:pt x="104000" y="51692"/>
                  <a:pt x="101333" y="55384"/>
                </a:cubicBezTo>
                <a:cubicBezTo>
                  <a:pt x="112000" y="59076"/>
                  <a:pt x="120000" y="72000"/>
                  <a:pt x="120000" y="88615"/>
                </a:cubicBezTo>
                <a:cubicBezTo>
                  <a:pt x="120000" y="105230"/>
                  <a:pt x="109333" y="120000"/>
                  <a:pt x="96000" y="120000"/>
                </a:cubicBezTo>
                <a:close/>
                <a:moveTo>
                  <a:pt x="78666" y="66461"/>
                </a:moveTo>
                <a:cubicBezTo>
                  <a:pt x="64000" y="66461"/>
                  <a:pt x="64000" y="66461"/>
                  <a:pt x="64000" y="66461"/>
                </a:cubicBezTo>
                <a:cubicBezTo>
                  <a:pt x="64000" y="35076"/>
                  <a:pt x="64000" y="35076"/>
                  <a:pt x="64000" y="35076"/>
                </a:cubicBezTo>
                <a:cubicBezTo>
                  <a:pt x="64000" y="33230"/>
                  <a:pt x="64000" y="33230"/>
                  <a:pt x="62666" y="33230"/>
                </a:cubicBezTo>
                <a:cubicBezTo>
                  <a:pt x="50666" y="33230"/>
                  <a:pt x="50666" y="33230"/>
                  <a:pt x="50666" y="33230"/>
                </a:cubicBezTo>
                <a:cubicBezTo>
                  <a:pt x="49333" y="33230"/>
                  <a:pt x="48000" y="33230"/>
                  <a:pt x="48000" y="35076"/>
                </a:cubicBezTo>
                <a:cubicBezTo>
                  <a:pt x="48000" y="66461"/>
                  <a:pt x="48000" y="66461"/>
                  <a:pt x="48000" y="66461"/>
                </a:cubicBezTo>
                <a:cubicBezTo>
                  <a:pt x="34666" y="66461"/>
                  <a:pt x="34666" y="66461"/>
                  <a:pt x="34666" y="66461"/>
                </a:cubicBezTo>
                <a:cubicBezTo>
                  <a:pt x="33333" y="66461"/>
                  <a:pt x="32000" y="66461"/>
                  <a:pt x="32000" y="68307"/>
                </a:cubicBezTo>
                <a:cubicBezTo>
                  <a:pt x="32000" y="68307"/>
                  <a:pt x="33333" y="70153"/>
                  <a:pt x="33333" y="70153"/>
                </a:cubicBezTo>
                <a:cubicBezTo>
                  <a:pt x="54666" y="101538"/>
                  <a:pt x="54666" y="101538"/>
                  <a:pt x="54666" y="101538"/>
                </a:cubicBezTo>
                <a:cubicBezTo>
                  <a:pt x="56000" y="101538"/>
                  <a:pt x="56000" y="101538"/>
                  <a:pt x="56000" y="101538"/>
                </a:cubicBezTo>
                <a:cubicBezTo>
                  <a:pt x="57333" y="101538"/>
                  <a:pt x="57333" y="101538"/>
                  <a:pt x="57333" y="101538"/>
                </a:cubicBezTo>
                <a:cubicBezTo>
                  <a:pt x="80000" y="70153"/>
                  <a:pt x="80000" y="70153"/>
                  <a:pt x="80000" y="70153"/>
                </a:cubicBezTo>
                <a:cubicBezTo>
                  <a:pt x="80000" y="70153"/>
                  <a:pt x="80000" y="68307"/>
                  <a:pt x="80000" y="68307"/>
                </a:cubicBezTo>
                <a:cubicBezTo>
                  <a:pt x="80000" y="66461"/>
                  <a:pt x="80000" y="66461"/>
                  <a:pt x="78666" y="6646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3" name="Shape 623"/>
          <p:cNvSpPr/>
          <p:nvPr/>
        </p:nvSpPr>
        <p:spPr>
          <a:xfrm>
            <a:off x="4441937" y="1695556"/>
            <a:ext cx="386435" cy="448777"/>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sp>
        <p:nvSpPr>
          <p:cNvPr id="142" name="Shape 142"/>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143" name="Shape 143"/>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144" name="Shape 144"/>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5" name="Shape 145"/>
          <p:cNvSpPr txBox="1"/>
          <p:nvPr/>
        </p:nvSpPr>
        <p:spPr>
          <a:xfrm>
            <a:off x="1077062" y="572419"/>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146" name="Shape 146"/>
          <p:cNvCxnSpPr/>
          <p:nvPr/>
        </p:nvCxnSpPr>
        <p:spPr>
          <a:xfrm>
            <a:off x="3972624" y="1019846"/>
            <a:ext cx="1198800" cy="0"/>
          </a:xfrm>
          <a:prstGeom prst="straightConnector1">
            <a:avLst/>
          </a:prstGeom>
          <a:noFill/>
          <a:ln cap="flat" cmpd="sng" w="28575">
            <a:solidFill>
              <a:schemeClr val="accent1"/>
            </a:solidFill>
            <a:prstDash val="solid"/>
            <a:miter lim="800000"/>
            <a:headEnd len="med" w="med" type="none"/>
            <a:tailEnd len="med" w="med" type="none"/>
          </a:ln>
        </p:spPr>
      </p:cxnSp>
      <p:sp>
        <p:nvSpPr>
          <p:cNvPr id="147" name="Shape 147"/>
          <p:cNvSpPr txBox="1"/>
          <p:nvPr/>
        </p:nvSpPr>
        <p:spPr>
          <a:xfrm>
            <a:off x="628650" y="1276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Welcome</a:t>
            </a:r>
            <a:r>
              <a:rPr b="1" i="0" lang="en" sz="2300">
                <a:solidFill>
                  <a:srgbClr val="262626"/>
                </a:solidFill>
                <a:latin typeface="Open Sans"/>
                <a:ea typeface="Open Sans"/>
                <a:cs typeface="Open Sans"/>
                <a:sym typeface="Open Sans"/>
              </a:rPr>
              <a:t> Message</a:t>
            </a:r>
            <a:endParaRPr b="0" i="0" sz="2300">
              <a:solidFill>
                <a:srgbClr val="262626"/>
              </a:solidFill>
              <a:latin typeface="Open Sans"/>
              <a:ea typeface="Open Sans"/>
              <a:cs typeface="Open Sans"/>
              <a:sym typeface="Open Sans"/>
            </a:endParaRPr>
          </a:p>
        </p:txBody>
      </p:sp>
      <p:cxnSp>
        <p:nvCxnSpPr>
          <p:cNvPr id="148" name="Shape 148"/>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149" name="Shape 149"/>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50" name="Shape 150"/>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51" name="Shape 151"/>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152" name="Shape 152"/>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153" name="Shape 153"/>
          <p:cNvSpPr/>
          <p:nvPr/>
        </p:nvSpPr>
        <p:spPr>
          <a:xfrm>
            <a:off x="3939051" y="2635075"/>
            <a:ext cx="3728566" cy="83869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i="1" lang="en" sz="900">
                <a:solidFill>
                  <a:schemeClr val="dk1"/>
                </a:solidFill>
                <a:latin typeface="Open Sans"/>
                <a:ea typeface="Open Sans"/>
                <a:cs typeface="Open Sans"/>
                <a:sym typeface="Open Sans"/>
              </a:rPr>
              <a:t>Lorem Ipsum</a:t>
            </a:r>
            <a:r>
              <a:rPr i="1" lang="en" sz="900">
                <a:solidFill>
                  <a:schemeClr val="dk1"/>
                </a:solidFill>
                <a:latin typeface="Open Sans"/>
                <a:ea typeface="Open Sans"/>
                <a:cs typeface="Open Sans"/>
                <a:sym typeface="Open Sans"/>
              </a:rPr>
              <a:t> is simply dummy text of the printing and typesetting industry. Lorem Ipsum has been the industry's standard dummy text ever since the 1500s, when an unknown printer took a galley of type and scrambled it to make a type specimen book</a:t>
            </a:r>
            <a:endParaRPr sz="1100"/>
          </a:p>
        </p:txBody>
      </p:sp>
      <p:grpSp>
        <p:nvGrpSpPr>
          <p:cNvPr id="154" name="Shape 154"/>
          <p:cNvGrpSpPr/>
          <p:nvPr/>
        </p:nvGrpSpPr>
        <p:grpSpPr>
          <a:xfrm>
            <a:off x="4012096" y="3888373"/>
            <a:ext cx="719122" cy="229397"/>
            <a:chOff x="4052943" y="5412792"/>
            <a:chExt cx="958829" cy="305862"/>
          </a:xfrm>
        </p:grpSpPr>
        <p:grpSp>
          <p:nvGrpSpPr>
            <p:cNvPr id="155" name="Shape 155"/>
            <p:cNvGrpSpPr/>
            <p:nvPr/>
          </p:nvGrpSpPr>
          <p:grpSpPr>
            <a:xfrm>
              <a:off x="4052943" y="5412793"/>
              <a:ext cx="305861" cy="305861"/>
              <a:chOff x="1324575" y="5760204"/>
              <a:chExt cx="305861" cy="305861"/>
            </a:xfrm>
          </p:grpSpPr>
          <p:sp>
            <p:nvSpPr>
              <p:cNvPr id="156" name="Shape 156"/>
              <p:cNvSpPr/>
              <p:nvPr/>
            </p:nvSpPr>
            <p:spPr>
              <a:xfrm>
                <a:off x="1324575" y="5760204"/>
                <a:ext cx="305861" cy="305861"/>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7" name="Shape 157"/>
              <p:cNvSpPr/>
              <p:nvPr/>
            </p:nvSpPr>
            <p:spPr>
              <a:xfrm>
                <a:off x="1398453" y="5848888"/>
                <a:ext cx="158105" cy="128492"/>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58" name="Shape 158"/>
            <p:cNvGrpSpPr/>
            <p:nvPr/>
          </p:nvGrpSpPr>
          <p:grpSpPr>
            <a:xfrm>
              <a:off x="4379427" y="5412793"/>
              <a:ext cx="305861" cy="305861"/>
              <a:chOff x="1684215" y="5760204"/>
              <a:chExt cx="305861" cy="305861"/>
            </a:xfrm>
          </p:grpSpPr>
          <p:sp>
            <p:nvSpPr>
              <p:cNvPr id="159" name="Shape 159"/>
              <p:cNvSpPr/>
              <p:nvPr/>
            </p:nvSpPr>
            <p:spPr>
              <a:xfrm>
                <a:off x="1684215" y="5760204"/>
                <a:ext cx="305861" cy="305861"/>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0" name="Shape 160"/>
              <p:cNvSpPr/>
              <p:nvPr/>
            </p:nvSpPr>
            <p:spPr>
              <a:xfrm>
                <a:off x="1779016" y="5855006"/>
                <a:ext cx="116258" cy="1162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61" name="Shape 161"/>
            <p:cNvGrpSpPr/>
            <p:nvPr/>
          </p:nvGrpSpPr>
          <p:grpSpPr>
            <a:xfrm>
              <a:off x="4705911" y="5412792"/>
              <a:ext cx="305861" cy="305861"/>
              <a:chOff x="2177216" y="5760204"/>
              <a:chExt cx="305861" cy="305861"/>
            </a:xfrm>
          </p:grpSpPr>
          <p:sp>
            <p:nvSpPr>
              <p:cNvPr id="162" name="Shape 162"/>
              <p:cNvSpPr/>
              <p:nvPr/>
            </p:nvSpPr>
            <p:spPr>
              <a:xfrm>
                <a:off x="2177216" y="5760204"/>
                <a:ext cx="305861" cy="305861"/>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3" name="Shape 163"/>
              <p:cNvSpPr/>
              <p:nvPr/>
            </p:nvSpPr>
            <p:spPr>
              <a:xfrm>
                <a:off x="2243592" y="5857843"/>
                <a:ext cx="173108" cy="110583"/>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164" name="Shape 164"/>
          <p:cNvSpPr txBox="1"/>
          <p:nvPr/>
        </p:nvSpPr>
        <p:spPr>
          <a:xfrm>
            <a:off x="3939051" y="2038217"/>
            <a:ext cx="1951500" cy="453900"/>
          </a:xfrm>
          <a:prstGeom prst="rect">
            <a:avLst/>
          </a:prstGeom>
          <a:noFill/>
          <a:ln>
            <a:noFill/>
          </a:ln>
        </p:spPr>
        <p:txBody>
          <a:bodyPr anchorCtr="0" anchor="t" bIns="34275" lIns="68575" spcFirstLastPara="1" rIns="68575" wrap="square" tIns="34275">
            <a:noAutofit/>
          </a:bodyPr>
          <a:lstStyle/>
          <a:p>
            <a:pPr indent="0" lvl="0" marL="0" marR="0" rtl="0" algn="l">
              <a:lnSpc>
                <a:spcPct val="80000"/>
              </a:lnSpc>
              <a:spcBef>
                <a:spcPts val="0"/>
              </a:spcBef>
              <a:spcAft>
                <a:spcPts val="0"/>
              </a:spcAft>
              <a:buNone/>
            </a:pPr>
            <a:r>
              <a:rPr b="1" lang="en" sz="1900">
                <a:solidFill>
                  <a:srgbClr val="262626"/>
                </a:solidFill>
                <a:latin typeface="Open Sans"/>
                <a:ea typeface="Open Sans"/>
                <a:cs typeface="Open Sans"/>
                <a:sym typeface="Open Sans"/>
              </a:rPr>
              <a:t>I am John Deo</a:t>
            </a:r>
            <a:endParaRPr sz="1100"/>
          </a:p>
          <a:p>
            <a:pPr indent="0" lvl="0" marL="0" marR="0" rtl="0" algn="l">
              <a:lnSpc>
                <a:spcPct val="133333"/>
              </a:lnSpc>
              <a:spcBef>
                <a:spcPts val="0"/>
              </a:spcBef>
              <a:spcAft>
                <a:spcPts val="0"/>
              </a:spcAft>
              <a:buNone/>
            </a:pPr>
            <a:r>
              <a:rPr b="1" lang="en" sz="1100">
                <a:solidFill>
                  <a:schemeClr val="accent1"/>
                </a:solidFill>
                <a:latin typeface="Open Sans"/>
                <a:ea typeface="Open Sans"/>
                <a:cs typeface="Open Sans"/>
                <a:sym typeface="Open Sans"/>
              </a:rPr>
              <a:t>Your Presenter!</a:t>
            </a:r>
            <a:endParaRPr sz="1100"/>
          </a:p>
        </p:txBody>
      </p:sp>
      <p:sp>
        <p:nvSpPr>
          <p:cNvPr id="165" name="Shape 165"/>
          <p:cNvSpPr txBox="1"/>
          <p:nvPr/>
        </p:nvSpPr>
        <p:spPr>
          <a:xfrm>
            <a:off x="3939050" y="3588688"/>
            <a:ext cx="2872983" cy="196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800">
                <a:solidFill>
                  <a:srgbClr val="262626"/>
                </a:solidFill>
                <a:latin typeface="Open Sans"/>
                <a:ea typeface="Open Sans"/>
                <a:cs typeface="Open Sans"/>
                <a:sym typeface="Open Sans"/>
              </a:rPr>
              <a:t>www.website/ fb/ you tube/company name.com</a:t>
            </a:r>
            <a:endParaRPr sz="1100"/>
          </a:p>
        </p:txBody>
      </p:sp>
      <p:sp>
        <p:nvSpPr>
          <p:cNvPr id="166" name="Shape 166"/>
          <p:cNvSpPr txBox="1"/>
          <p:nvPr/>
        </p:nvSpPr>
        <p:spPr>
          <a:xfrm>
            <a:off x="1099457" y="1216577"/>
            <a:ext cx="6945000" cy="4155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 dolor sit amet adiciscing consecteture</a:t>
            </a:r>
            <a:endParaRPr i="1" sz="800">
              <a:solidFill>
                <a:srgbClr val="3A3838"/>
              </a:solidFill>
              <a:latin typeface="Open Sans"/>
              <a:ea typeface="Open Sans"/>
              <a:cs typeface="Open Sans"/>
              <a:sym typeface="Open Sans"/>
            </a:endParaRPr>
          </a:p>
        </p:txBody>
      </p:sp>
      <p:pic>
        <p:nvPicPr>
          <p:cNvPr id="167" name="Shape 167"/>
          <p:cNvPicPr preferRelativeResize="0"/>
          <p:nvPr>
            <p:ph idx="2" type="pic"/>
          </p:nvPr>
        </p:nvPicPr>
        <p:blipFill rotWithShape="1">
          <a:blip r:embed="rId3">
            <a:alphaModFix/>
          </a:blip>
          <a:srcRect b="9035" l="0" r="2863" t="765"/>
          <a:stretch/>
        </p:blipFill>
        <p:spPr>
          <a:xfrm>
            <a:off x="1476383" y="2114418"/>
            <a:ext cx="2022300" cy="2022300"/>
          </a:xfrm>
          <a:prstGeom prst="teardrop">
            <a:avLst>
              <a:gd fmla="val 100000" name="adj"/>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7" name="Shape 627"/>
        <p:cNvGrpSpPr/>
        <p:nvPr/>
      </p:nvGrpSpPr>
      <p:grpSpPr>
        <a:xfrm>
          <a:off x="0" y="0"/>
          <a:ext cx="0" cy="0"/>
          <a:chOff x="0" y="0"/>
          <a:chExt cx="0" cy="0"/>
        </a:xfrm>
      </p:grpSpPr>
      <p:sp>
        <p:nvSpPr>
          <p:cNvPr id="628" name="Shape 628"/>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629" name="Shape 629"/>
          <p:cNvSpPr txBox="1"/>
          <p:nvPr/>
        </p:nvSpPr>
        <p:spPr>
          <a:xfrm rot="-2052596">
            <a:off x="2728298" y="1473284"/>
            <a:ext cx="781734"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Raleway"/>
                <a:ea typeface="Raleway"/>
                <a:cs typeface="Raleway"/>
                <a:sym typeface="Raleway"/>
              </a:rPr>
              <a:t>POPULAR</a:t>
            </a:r>
            <a:endParaRPr sz="1100"/>
          </a:p>
        </p:txBody>
      </p:sp>
      <p:cxnSp>
        <p:nvCxnSpPr>
          <p:cNvPr id="630" name="Shape 630"/>
          <p:cNvCxnSpPr/>
          <p:nvPr/>
        </p:nvCxnSpPr>
        <p:spPr>
          <a:xfrm>
            <a:off x="3972624" y="97857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631" name="Shape 631"/>
          <p:cNvSpPr txBox="1"/>
          <p:nvPr/>
        </p:nvSpPr>
        <p:spPr>
          <a:xfrm>
            <a:off x="628650" y="105893"/>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Project</a:t>
            </a:r>
            <a:r>
              <a:rPr b="1" i="0" lang="en" sz="2300">
                <a:solidFill>
                  <a:srgbClr val="262626"/>
                </a:solidFill>
                <a:latin typeface="Open Sans"/>
                <a:ea typeface="Open Sans"/>
                <a:cs typeface="Open Sans"/>
                <a:sym typeface="Open Sans"/>
              </a:rPr>
              <a:t> Infographic</a:t>
            </a:r>
            <a:endParaRPr b="0" i="0" sz="2300">
              <a:solidFill>
                <a:srgbClr val="262626"/>
              </a:solidFill>
              <a:latin typeface="Open Sans"/>
              <a:ea typeface="Open Sans"/>
              <a:cs typeface="Open Sans"/>
              <a:sym typeface="Open Sans"/>
            </a:endParaRPr>
          </a:p>
        </p:txBody>
      </p:sp>
      <p:sp>
        <p:nvSpPr>
          <p:cNvPr id="632" name="Shape 632"/>
          <p:cNvSpPr txBox="1"/>
          <p:nvPr/>
        </p:nvSpPr>
        <p:spPr>
          <a:xfrm>
            <a:off x="1099457" y="629899"/>
            <a:ext cx="6945086" cy="22390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a:t>
            </a:r>
            <a:endParaRPr sz="1100"/>
          </a:p>
        </p:txBody>
      </p:sp>
      <p:sp>
        <p:nvSpPr>
          <p:cNvPr id="633" name="Shape 633"/>
          <p:cNvSpPr/>
          <p:nvPr/>
        </p:nvSpPr>
        <p:spPr>
          <a:xfrm>
            <a:off x="0" y="3586865"/>
            <a:ext cx="9144000" cy="1590923"/>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4" name="Shape 634"/>
          <p:cNvSpPr/>
          <p:nvPr/>
        </p:nvSpPr>
        <p:spPr>
          <a:xfrm>
            <a:off x="566536" y="4115716"/>
            <a:ext cx="7871782" cy="789665"/>
          </a:xfrm>
          <a:prstGeom prst="rect">
            <a:avLst/>
          </a:prstGeom>
          <a:noFill/>
          <a:ln>
            <a:noFill/>
          </a:ln>
        </p:spPr>
        <p:txBody>
          <a:bodyPr anchorCtr="0" anchor="t" bIns="34275" lIns="68575" spcFirstLastPara="1" rIns="68575" wrap="square" tIns="34275">
            <a:noAutofit/>
          </a:bodyPr>
          <a:lstStyle/>
          <a:p>
            <a:pPr indent="0" lvl="0" marL="0" marR="0" rtl="0" algn="ctr">
              <a:lnSpc>
                <a:spcPct val="170000"/>
              </a:lnSpc>
              <a:spcBef>
                <a:spcPts val="0"/>
              </a:spcBef>
              <a:spcAft>
                <a:spcPts val="0"/>
              </a:spcAft>
              <a:buNone/>
            </a:pPr>
            <a:r>
              <a:rPr lang="en" sz="900">
                <a:solidFill>
                  <a:schemeClr val="lt1"/>
                </a:solidFill>
                <a:latin typeface="Open Sans"/>
                <a:ea typeface="Open Sans"/>
                <a:cs typeface="Open Sans"/>
                <a:sym typeface="Open Sans"/>
              </a:rPr>
              <a:t>Lorem Ipsum is 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a:t>
            </a:r>
            <a:endParaRPr sz="1100"/>
          </a:p>
        </p:txBody>
      </p:sp>
      <p:sp>
        <p:nvSpPr>
          <p:cNvPr id="635" name="Shape 635"/>
          <p:cNvSpPr/>
          <p:nvPr/>
        </p:nvSpPr>
        <p:spPr>
          <a:xfrm>
            <a:off x="2230715" y="1091315"/>
            <a:ext cx="4543425" cy="249555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6" name="Shape 636"/>
          <p:cNvSpPr/>
          <p:nvPr/>
        </p:nvSpPr>
        <p:spPr>
          <a:xfrm>
            <a:off x="1789047" y="2877650"/>
            <a:ext cx="1272874" cy="709215"/>
          </a:xfrm>
          <a:custGeom>
            <a:pathLst>
              <a:path extrusionOk="0" h="120000" w="120000">
                <a:moveTo>
                  <a:pt x="59859" y="0"/>
                </a:moveTo>
                <a:cubicBezTo>
                  <a:pt x="59859" y="0"/>
                  <a:pt x="59859" y="0"/>
                  <a:pt x="59859" y="0"/>
                </a:cubicBezTo>
                <a:cubicBezTo>
                  <a:pt x="59859" y="0"/>
                  <a:pt x="34847" y="84878"/>
                  <a:pt x="0" y="120000"/>
                </a:cubicBezTo>
                <a:cubicBezTo>
                  <a:pt x="120000" y="120000"/>
                  <a:pt x="120000" y="120000"/>
                  <a:pt x="120000" y="120000"/>
                </a:cubicBezTo>
                <a:cubicBezTo>
                  <a:pt x="120000" y="120000"/>
                  <a:pt x="120000" y="120000"/>
                  <a:pt x="120000" y="120000"/>
                </a:cubicBezTo>
                <a:cubicBezTo>
                  <a:pt x="78407" y="120000"/>
                  <a:pt x="78407" y="120000"/>
                  <a:pt x="78407" y="120000"/>
                </a:cubicBezTo>
                <a:cubicBezTo>
                  <a:pt x="84028" y="110341"/>
                  <a:pt x="89648" y="98341"/>
                  <a:pt x="94988" y="84878"/>
                </a:cubicBezTo>
                <a:cubicBezTo>
                  <a:pt x="73629" y="46536"/>
                  <a:pt x="59859" y="0"/>
                  <a:pt x="59859" y="0"/>
                </a:cubicBezTo>
              </a:path>
            </a:pathLst>
          </a:custGeom>
          <a:solidFill>
            <a:srgbClr val="BCBCB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7" name="Shape 637"/>
          <p:cNvSpPr/>
          <p:nvPr/>
        </p:nvSpPr>
        <p:spPr>
          <a:xfrm>
            <a:off x="2796265" y="2408414"/>
            <a:ext cx="1095297" cy="1178452"/>
          </a:xfrm>
          <a:custGeom>
            <a:pathLst>
              <a:path extrusionOk="0" h="120000" w="120000">
                <a:moveTo>
                  <a:pt x="50354" y="0"/>
                </a:moveTo>
                <a:cubicBezTo>
                  <a:pt x="50354" y="0"/>
                  <a:pt x="50354" y="0"/>
                  <a:pt x="50354" y="0"/>
                </a:cubicBezTo>
                <a:cubicBezTo>
                  <a:pt x="50354" y="0"/>
                  <a:pt x="30081" y="58854"/>
                  <a:pt x="0" y="98854"/>
                </a:cubicBezTo>
                <a:cubicBezTo>
                  <a:pt x="8501" y="106960"/>
                  <a:pt x="18310" y="114537"/>
                  <a:pt x="29100" y="120000"/>
                </a:cubicBezTo>
                <a:cubicBezTo>
                  <a:pt x="120000" y="120000"/>
                  <a:pt x="120000" y="120000"/>
                  <a:pt x="120000" y="120000"/>
                </a:cubicBezTo>
                <a:cubicBezTo>
                  <a:pt x="120000" y="120000"/>
                  <a:pt x="120000" y="120000"/>
                  <a:pt x="120000" y="120000"/>
                </a:cubicBezTo>
                <a:cubicBezTo>
                  <a:pt x="71607" y="120000"/>
                  <a:pt x="71607" y="120000"/>
                  <a:pt x="71607" y="120000"/>
                </a:cubicBezTo>
                <a:cubicBezTo>
                  <a:pt x="79455" y="111365"/>
                  <a:pt x="86648" y="100616"/>
                  <a:pt x="93514" y="88634"/>
                </a:cubicBezTo>
                <a:cubicBezTo>
                  <a:pt x="67356" y="49515"/>
                  <a:pt x="50354" y="0"/>
                  <a:pt x="50354" y="0"/>
                </a:cubicBezTo>
              </a:path>
            </a:pathLst>
          </a:custGeom>
          <a:solidFill>
            <a:srgbClr val="61616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8" name="Shape 638"/>
          <p:cNvSpPr/>
          <p:nvPr/>
        </p:nvSpPr>
        <p:spPr>
          <a:xfrm>
            <a:off x="2620109" y="3379049"/>
            <a:ext cx="441813" cy="207817"/>
          </a:xfrm>
          <a:custGeom>
            <a:pathLst>
              <a:path extrusionOk="0" h="120000" w="120000">
                <a:moveTo>
                  <a:pt x="47837" y="0"/>
                </a:moveTo>
                <a:cubicBezTo>
                  <a:pt x="32432" y="46000"/>
                  <a:pt x="16216" y="87000"/>
                  <a:pt x="0" y="120000"/>
                </a:cubicBezTo>
                <a:cubicBezTo>
                  <a:pt x="120000" y="120000"/>
                  <a:pt x="120000" y="120000"/>
                  <a:pt x="120000" y="120000"/>
                </a:cubicBezTo>
                <a:cubicBezTo>
                  <a:pt x="93243" y="89000"/>
                  <a:pt x="68918" y="46000"/>
                  <a:pt x="47837" y="0"/>
                </a:cubicBezTo>
              </a:path>
            </a:pathLst>
          </a:custGeom>
          <a:solidFill>
            <a:srgbClr val="4D4D4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9" name="Shape 639"/>
          <p:cNvSpPr/>
          <p:nvPr/>
        </p:nvSpPr>
        <p:spPr>
          <a:xfrm>
            <a:off x="3650057" y="2078547"/>
            <a:ext cx="1072568" cy="1508319"/>
          </a:xfrm>
          <a:custGeom>
            <a:pathLst>
              <a:path extrusionOk="0" h="120000" w="120000">
                <a:moveTo>
                  <a:pt x="49000" y="0"/>
                </a:moveTo>
                <a:cubicBezTo>
                  <a:pt x="49000" y="0"/>
                  <a:pt x="49000" y="0"/>
                  <a:pt x="49000" y="0"/>
                </a:cubicBezTo>
                <a:cubicBezTo>
                  <a:pt x="49000" y="0"/>
                  <a:pt x="29333" y="55596"/>
                  <a:pt x="0" y="95504"/>
                </a:cubicBezTo>
                <a:cubicBezTo>
                  <a:pt x="8333" y="104862"/>
                  <a:pt x="17333" y="113532"/>
                  <a:pt x="27000" y="120000"/>
                </a:cubicBezTo>
                <a:cubicBezTo>
                  <a:pt x="120000" y="120000"/>
                  <a:pt x="120000" y="120000"/>
                  <a:pt x="120000" y="120000"/>
                </a:cubicBezTo>
                <a:cubicBezTo>
                  <a:pt x="120000" y="120000"/>
                  <a:pt x="120000" y="120000"/>
                  <a:pt x="120000" y="120000"/>
                </a:cubicBezTo>
                <a:cubicBezTo>
                  <a:pt x="70666" y="120000"/>
                  <a:pt x="70666" y="120000"/>
                  <a:pt x="70666" y="120000"/>
                </a:cubicBezTo>
                <a:cubicBezTo>
                  <a:pt x="80000" y="113256"/>
                  <a:pt x="89000" y="104311"/>
                  <a:pt x="97000" y="94541"/>
                </a:cubicBezTo>
                <a:cubicBezTo>
                  <a:pt x="68000" y="54770"/>
                  <a:pt x="49000" y="0"/>
                  <a:pt x="49000" y="0"/>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0" name="Shape 640"/>
          <p:cNvSpPr/>
          <p:nvPr/>
        </p:nvSpPr>
        <p:spPr>
          <a:xfrm>
            <a:off x="3449750" y="3279264"/>
            <a:ext cx="441813" cy="307602"/>
          </a:xfrm>
          <a:custGeom>
            <a:pathLst>
              <a:path extrusionOk="0" h="120000" w="120000">
                <a:moveTo>
                  <a:pt x="54324" y="0"/>
                </a:moveTo>
                <a:cubicBezTo>
                  <a:pt x="37297" y="45842"/>
                  <a:pt x="19459" y="86966"/>
                  <a:pt x="0" y="120000"/>
                </a:cubicBezTo>
                <a:cubicBezTo>
                  <a:pt x="120000" y="120000"/>
                  <a:pt x="120000" y="120000"/>
                  <a:pt x="120000" y="120000"/>
                </a:cubicBezTo>
                <a:cubicBezTo>
                  <a:pt x="96486" y="88314"/>
                  <a:pt x="74594" y="45842"/>
                  <a:pt x="54324" y="0"/>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1" name="Shape 641"/>
          <p:cNvSpPr/>
          <p:nvPr/>
        </p:nvSpPr>
        <p:spPr>
          <a:xfrm>
            <a:off x="4516634" y="2321824"/>
            <a:ext cx="1038472" cy="1265041"/>
          </a:xfrm>
          <a:custGeom>
            <a:pathLst>
              <a:path extrusionOk="0" h="120000" w="120000">
                <a:moveTo>
                  <a:pt x="46206" y="0"/>
                </a:moveTo>
                <a:cubicBezTo>
                  <a:pt x="46206" y="0"/>
                  <a:pt x="46206" y="0"/>
                  <a:pt x="46206" y="0"/>
                </a:cubicBezTo>
                <a:cubicBezTo>
                  <a:pt x="46206" y="0"/>
                  <a:pt x="27931" y="50396"/>
                  <a:pt x="0" y="89630"/>
                </a:cubicBezTo>
                <a:cubicBezTo>
                  <a:pt x="7241" y="101285"/>
                  <a:pt x="15172" y="111792"/>
                  <a:pt x="23793" y="120000"/>
                </a:cubicBezTo>
                <a:cubicBezTo>
                  <a:pt x="120000" y="120000"/>
                  <a:pt x="120000" y="120000"/>
                  <a:pt x="120000" y="120000"/>
                </a:cubicBezTo>
                <a:cubicBezTo>
                  <a:pt x="120000" y="120000"/>
                  <a:pt x="120000" y="120000"/>
                  <a:pt x="120000" y="120000"/>
                </a:cubicBezTo>
                <a:cubicBezTo>
                  <a:pt x="68965" y="120000"/>
                  <a:pt x="68965" y="120000"/>
                  <a:pt x="68965" y="120000"/>
                </a:cubicBezTo>
                <a:cubicBezTo>
                  <a:pt x="76896" y="111135"/>
                  <a:pt x="84137" y="99972"/>
                  <a:pt x="91034" y="87660"/>
                </a:cubicBezTo>
                <a:cubicBezTo>
                  <a:pt x="63793" y="48755"/>
                  <a:pt x="46206" y="0"/>
                  <a:pt x="46206" y="0"/>
                </a:cubicBezTo>
              </a:path>
            </a:pathLst>
          </a:custGeom>
          <a:solidFill>
            <a:schemeClr val="accent2">
              <a:alpha val="80000"/>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2" name="Shape 642"/>
          <p:cNvSpPr/>
          <p:nvPr/>
        </p:nvSpPr>
        <p:spPr>
          <a:xfrm>
            <a:off x="4282232" y="3266894"/>
            <a:ext cx="440392" cy="319972"/>
          </a:xfrm>
          <a:custGeom>
            <a:pathLst>
              <a:path extrusionOk="0" h="120000" w="120000">
                <a:moveTo>
                  <a:pt x="64054" y="0"/>
                </a:moveTo>
                <a:cubicBezTo>
                  <a:pt x="44594" y="46054"/>
                  <a:pt x="22702" y="88216"/>
                  <a:pt x="0" y="120000"/>
                </a:cubicBezTo>
                <a:cubicBezTo>
                  <a:pt x="120000" y="120000"/>
                  <a:pt x="120000" y="120000"/>
                  <a:pt x="120000" y="120000"/>
                </a:cubicBezTo>
                <a:cubicBezTo>
                  <a:pt x="99729" y="87567"/>
                  <a:pt x="81081" y="46054"/>
                  <a:pt x="64054" y="0"/>
                </a:cubicBezTo>
              </a:path>
            </a:pathLst>
          </a:custGeom>
          <a:solidFill>
            <a:schemeClr val="accent2">
              <a:alpha val="80000"/>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3" name="Shape 643"/>
          <p:cNvSpPr/>
          <p:nvPr/>
        </p:nvSpPr>
        <p:spPr>
          <a:xfrm>
            <a:off x="5305078" y="1856711"/>
            <a:ext cx="1078249" cy="1730155"/>
          </a:xfrm>
          <a:custGeom>
            <a:pathLst>
              <a:path extrusionOk="0" h="120000" w="120000">
                <a:moveTo>
                  <a:pt x="49392" y="0"/>
                </a:moveTo>
                <a:cubicBezTo>
                  <a:pt x="49392" y="0"/>
                  <a:pt x="29834" y="56400"/>
                  <a:pt x="0" y="96360"/>
                </a:cubicBezTo>
                <a:cubicBezTo>
                  <a:pt x="8618" y="105480"/>
                  <a:pt x="17900" y="113760"/>
                  <a:pt x="27845" y="120000"/>
                </a:cubicBezTo>
                <a:cubicBezTo>
                  <a:pt x="120000" y="120000"/>
                  <a:pt x="120000" y="120000"/>
                  <a:pt x="120000" y="120000"/>
                </a:cubicBezTo>
                <a:cubicBezTo>
                  <a:pt x="120000" y="120000"/>
                  <a:pt x="120000" y="120000"/>
                  <a:pt x="120000" y="120000"/>
                </a:cubicBezTo>
                <a:cubicBezTo>
                  <a:pt x="70939" y="120000"/>
                  <a:pt x="70939" y="120000"/>
                  <a:pt x="70939" y="120000"/>
                </a:cubicBezTo>
                <a:cubicBezTo>
                  <a:pt x="70939" y="120000"/>
                  <a:pt x="70939" y="120000"/>
                  <a:pt x="70939" y="120000"/>
                </a:cubicBezTo>
                <a:cubicBezTo>
                  <a:pt x="80552" y="113400"/>
                  <a:pt x="89502" y="104520"/>
                  <a:pt x="97458" y="94920"/>
                </a:cubicBezTo>
                <a:cubicBezTo>
                  <a:pt x="68618" y="55080"/>
                  <a:pt x="49392" y="0"/>
                  <a:pt x="49392" y="0"/>
                </a:cubicBezTo>
              </a:path>
            </a:pathLst>
          </a:custGeom>
          <a:solidFill>
            <a:srgbClr val="A3CE6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4" name="Shape 644"/>
          <p:cNvSpPr/>
          <p:nvPr/>
        </p:nvSpPr>
        <p:spPr>
          <a:xfrm>
            <a:off x="5113294" y="3246277"/>
            <a:ext cx="441813" cy="340589"/>
          </a:xfrm>
          <a:custGeom>
            <a:pathLst>
              <a:path extrusionOk="0" h="120000" w="120000">
                <a:moveTo>
                  <a:pt x="51891" y="0"/>
                </a:moveTo>
                <a:cubicBezTo>
                  <a:pt x="35675" y="45685"/>
                  <a:pt x="18648" y="87106"/>
                  <a:pt x="0" y="120000"/>
                </a:cubicBezTo>
                <a:cubicBezTo>
                  <a:pt x="120000" y="120000"/>
                  <a:pt x="120000" y="120000"/>
                  <a:pt x="120000" y="120000"/>
                </a:cubicBezTo>
                <a:cubicBezTo>
                  <a:pt x="95675" y="88324"/>
                  <a:pt x="72972" y="46294"/>
                  <a:pt x="51891" y="0"/>
                </a:cubicBezTo>
              </a:path>
            </a:pathLst>
          </a:custGeom>
          <a:solidFill>
            <a:srgbClr val="A3BC4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5" name="Shape 645"/>
          <p:cNvSpPr/>
          <p:nvPr/>
        </p:nvSpPr>
        <p:spPr>
          <a:xfrm>
            <a:off x="6181598" y="2173383"/>
            <a:ext cx="1034210" cy="1413482"/>
          </a:xfrm>
          <a:custGeom>
            <a:pathLst>
              <a:path extrusionOk="0" h="120000" w="120000">
                <a:moveTo>
                  <a:pt x="46340" y="0"/>
                </a:moveTo>
                <a:cubicBezTo>
                  <a:pt x="46340" y="0"/>
                  <a:pt x="46340" y="0"/>
                  <a:pt x="46340" y="0"/>
                </a:cubicBezTo>
                <a:cubicBezTo>
                  <a:pt x="46340" y="0"/>
                  <a:pt x="28011" y="50085"/>
                  <a:pt x="0" y="89302"/>
                </a:cubicBezTo>
                <a:cubicBezTo>
                  <a:pt x="7262" y="101052"/>
                  <a:pt x="15216" y="111627"/>
                  <a:pt x="23515" y="120000"/>
                </a:cubicBezTo>
                <a:cubicBezTo>
                  <a:pt x="120000" y="120000"/>
                  <a:pt x="120000" y="120000"/>
                  <a:pt x="120000" y="120000"/>
                </a:cubicBezTo>
                <a:cubicBezTo>
                  <a:pt x="77118" y="84749"/>
                  <a:pt x="46340" y="0"/>
                  <a:pt x="46340" y="0"/>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6" name="Shape 646"/>
          <p:cNvSpPr/>
          <p:nvPr/>
        </p:nvSpPr>
        <p:spPr>
          <a:xfrm>
            <a:off x="5942935" y="3225661"/>
            <a:ext cx="440392" cy="361205"/>
          </a:xfrm>
          <a:custGeom>
            <a:pathLst>
              <a:path extrusionOk="0" h="120000" w="120000">
                <a:moveTo>
                  <a:pt x="64864" y="0"/>
                </a:moveTo>
                <a:cubicBezTo>
                  <a:pt x="45405" y="45933"/>
                  <a:pt x="23513" y="88421"/>
                  <a:pt x="0" y="119999"/>
                </a:cubicBezTo>
                <a:cubicBezTo>
                  <a:pt x="0" y="119999"/>
                  <a:pt x="0" y="119999"/>
                  <a:pt x="0" y="119999"/>
                </a:cubicBezTo>
                <a:cubicBezTo>
                  <a:pt x="120000" y="119999"/>
                  <a:pt x="120000" y="119999"/>
                  <a:pt x="120000" y="119999"/>
                </a:cubicBezTo>
                <a:cubicBezTo>
                  <a:pt x="100540" y="87272"/>
                  <a:pt x="81891" y="45933"/>
                  <a:pt x="64864" y="0"/>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7" name="Shape 647"/>
          <p:cNvSpPr txBox="1"/>
          <p:nvPr/>
        </p:nvSpPr>
        <p:spPr>
          <a:xfrm>
            <a:off x="2135568" y="3709974"/>
            <a:ext cx="400929"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100">
                <a:solidFill>
                  <a:schemeClr val="lt1"/>
                </a:solidFill>
                <a:latin typeface="Open Sans"/>
                <a:ea typeface="Open Sans"/>
                <a:cs typeface="Open Sans"/>
                <a:sym typeface="Open Sans"/>
              </a:rPr>
              <a:t>Jan</a:t>
            </a:r>
            <a:endParaRPr sz="1100"/>
          </a:p>
        </p:txBody>
      </p:sp>
      <p:sp>
        <p:nvSpPr>
          <p:cNvPr id="648" name="Shape 648"/>
          <p:cNvSpPr txBox="1"/>
          <p:nvPr/>
        </p:nvSpPr>
        <p:spPr>
          <a:xfrm>
            <a:off x="2978074" y="3709974"/>
            <a:ext cx="552779"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100">
                <a:solidFill>
                  <a:schemeClr val="lt1"/>
                </a:solidFill>
                <a:latin typeface="Open Sans"/>
                <a:ea typeface="Open Sans"/>
                <a:cs typeface="Open Sans"/>
                <a:sym typeface="Open Sans"/>
              </a:rPr>
              <a:t>Feb</a:t>
            </a:r>
            <a:endParaRPr sz="1100"/>
          </a:p>
        </p:txBody>
      </p:sp>
      <p:sp>
        <p:nvSpPr>
          <p:cNvPr id="649" name="Shape 649"/>
          <p:cNvSpPr txBox="1"/>
          <p:nvPr/>
        </p:nvSpPr>
        <p:spPr>
          <a:xfrm>
            <a:off x="3820500" y="3709974"/>
            <a:ext cx="552779"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100">
                <a:solidFill>
                  <a:schemeClr val="lt1"/>
                </a:solidFill>
                <a:latin typeface="Open Sans"/>
                <a:ea typeface="Open Sans"/>
                <a:cs typeface="Open Sans"/>
                <a:sym typeface="Open Sans"/>
              </a:rPr>
              <a:t>Mar</a:t>
            </a:r>
            <a:endParaRPr sz="1100"/>
          </a:p>
        </p:txBody>
      </p:sp>
      <p:sp>
        <p:nvSpPr>
          <p:cNvPr id="650" name="Shape 650"/>
          <p:cNvSpPr txBox="1"/>
          <p:nvPr/>
        </p:nvSpPr>
        <p:spPr>
          <a:xfrm>
            <a:off x="4745955" y="3709974"/>
            <a:ext cx="400929"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100">
                <a:solidFill>
                  <a:schemeClr val="lt1"/>
                </a:solidFill>
                <a:latin typeface="Open Sans"/>
                <a:ea typeface="Open Sans"/>
                <a:cs typeface="Open Sans"/>
                <a:sym typeface="Open Sans"/>
              </a:rPr>
              <a:t>Apr</a:t>
            </a:r>
            <a:endParaRPr sz="1100"/>
          </a:p>
        </p:txBody>
      </p:sp>
      <p:sp>
        <p:nvSpPr>
          <p:cNvPr id="651" name="Shape 651"/>
          <p:cNvSpPr txBox="1"/>
          <p:nvPr/>
        </p:nvSpPr>
        <p:spPr>
          <a:xfrm>
            <a:off x="5517176" y="3709974"/>
            <a:ext cx="475151"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100">
                <a:solidFill>
                  <a:schemeClr val="lt1"/>
                </a:solidFill>
                <a:latin typeface="Open Sans"/>
                <a:ea typeface="Open Sans"/>
                <a:cs typeface="Open Sans"/>
                <a:sym typeface="Open Sans"/>
              </a:rPr>
              <a:t>May</a:t>
            </a:r>
            <a:endParaRPr sz="1100"/>
          </a:p>
        </p:txBody>
      </p:sp>
      <p:sp>
        <p:nvSpPr>
          <p:cNvPr id="652" name="Shape 652"/>
          <p:cNvSpPr txBox="1"/>
          <p:nvPr/>
        </p:nvSpPr>
        <p:spPr>
          <a:xfrm>
            <a:off x="6408788" y="3709974"/>
            <a:ext cx="400929"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100">
                <a:solidFill>
                  <a:schemeClr val="lt1"/>
                </a:solidFill>
                <a:latin typeface="Open Sans"/>
                <a:ea typeface="Open Sans"/>
                <a:cs typeface="Open Sans"/>
                <a:sym typeface="Open Sans"/>
              </a:rPr>
              <a:t>Jun</a:t>
            </a:r>
            <a:endParaRPr sz="1100"/>
          </a:p>
        </p:txBody>
      </p:sp>
      <p:sp>
        <p:nvSpPr>
          <p:cNvPr id="653" name="Shape 653"/>
          <p:cNvSpPr/>
          <p:nvPr/>
        </p:nvSpPr>
        <p:spPr>
          <a:xfrm>
            <a:off x="2056825" y="2493268"/>
            <a:ext cx="737400" cy="261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rgbClr val="AEABAB"/>
                </a:solidFill>
                <a:latin typeface="Open Sans"/>
                <a:ea typeface="Open Sans"/>
                <a:cs typeface="Open Sans"/>
                <a:sym typeface="Open Sans"/>
              </a:rPr>
              <a:t>150.68K</a:t>
            </a:r>
            <a:endParaRPr sz="1100"/>
          </a:p>
        </p:txBody>
      </p:sp>
      <p:sp>
        <p:nvSpPr>
          <p:cNvPr id="654" name="Shape 654"/>
          <p:cNvSpPr/>
          <p:nvPr/>
        </p:nvSpPr>
        <p:spPr>
          <a:xfrm>
            <a:off x="2911462" y="1934401"/>
            <a:ext cx="737400" cy="261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rgbClr val="757070"/>
                </a:solidFill>
                <a:latin typeface="Open Sans"/>
                <a:ea typeface="Open Sans"/>
                <a:cs typeface="Open Sans"/>
                <a:sym typeface="Open Sans"/>
              </a:rPr>
              <a:t>150.68K</a:t>
            </a:r>
            <a:endParaRPr sz="1100"/>
          </a:p>
        </p:txBody>
      </p:sp>
      <p:sp>
        <p:nvSpPr>
          <p:cNvPr id="655" name="Shape 655"/>
          <p:cNvSpPr/>
          <p:nvPr/>
        </p:nvSpPr>
        <p:spPr>
          <a:xfrm>
            <a:off x="3683786" y="1438477"/>
            <a:ext cx="901800" cy="320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accent1"/>
                </a:solidFill>
                <a:latin typeface="Open Sans"/>
                <a:ea typeface="Open Sans"/>
                <a:cs typeface="Open Sans"/>
                <a:sym typeface="Open Sans"/>
              </a:rPr>
              <a:t>150.68K</a:t>
            </a:r>
            <a:endParaRPr sz="1100"/>
          </a:p>
        </p:txBody>
      </p:sp>
      <p:sp>
        <p:nvSpPr>
          <p:cNvPr id="656" name="Shape 656"/>
          <p:cNvSpPr/>
          <p:nvPr/>
        </p:nvSpPr>
        <p:spPr>
          <a:xfrm>
            <a:off x="4620763" y="1829631"/>
            <a:ext cx="737400" cy="261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accent2"/>
                </a:solidFill>
                <a:latin typeface="Open Sans"/>
                <a:ea typeface="Open Sans"/>
                <a:cs typeface="Open Sans"/>
                <a:sym typeface="Open Sans"/>
              </a:rPr>
              <a:t>150.68K</a:t>
            </a:r>
            <a:endParaRPr sz="1100"/>
          </a:p>
        </p:txBody>
      </p:sp>
      <p:sp>
        <p:nvSpPr>
          <p:cNvPr id="657" name="Shape 657"/>
          <p:cNvSpPr/>
          <p:nvPr/>
        </p:nvSpPr>
        <p:spPr>
          <a:xfrm>
            <a:off x="5475363" y="1181919"/>
            <a:ext cx="737400" cy="261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accent3"/>
                </a:solidFill>
                <a:latin typeface="Open Sans"/>
                <a:ea typeface="Open Sans"/>
                <a:cs typeface="Open Sans"/>
                <a:sym typeface="Open Sans"/>
              </a:rPr>
              <a:t>150.68K</a:t>
            </a:r>
            <a:endParaRPr sz="1100"/>
          </a:p>
        </p:txBody>
      </p:sp>
      <p:sp>
        <p:nvSpPr>
          <p:cNvPr id="658" name="Shape 658"/>
          <p:cNvSpPr/>
          <p:nvPr/>
        </p:nvSpPr>
        <p:spPr>
          <a:xfrm>
            <a:off x="6247798" y="1571854"/>
            <a:ext cx="901800" cy="319800"/>
          </a:xfrm>
          <a:prstGeom prst="rect">
            <a:avLst/>
          </a:prstGeom>
          <a:solidFill>
            <a:schemeClr val="lt1">
              <a:alpha val="80000"/>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accent4"/>
                </a:solidFill>
                <a:latin typeface="Open Sans"/>
                <a:ea typeface="Open Sans"/>
                <a:cs typeface="Open Sans"/>
                <a:sym typeface="Open Sans"/>
              </a:rPr>
              <a:t>150.68K</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2" name="Shape 662"/>
        <p:cNvGrpSpPr/>
        <p:nvPr/>
      </p:nvGrpSpPr>
      <p:grpSpPr>
        <a:xfrm>
          <a:off x="0" y="0"/>
          <a:ext cx="0" cy="0"/>
          <a:chOff x="0" y="0"/>
          <a:chExt cx="0" cy="0"/>
        </a:xfrm>
      </p:grpSpPr>
      <p:sp>
        <p:nvSpPr>
          <p:cNvPr id="663" name="Shape 663"/>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664" name="Shape 664"/>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665" name="Shape 665"/>
          <p:cNvSpPr txBox="1"/>
          <p:nvPr/>
        </p:nvSpPr>
        <p:spPr>
          <a:xfrm>
            <a:off x="8268350" y="4724268"/>
            <a:ext cx="295986"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666" name="Shape 666"/>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667" name="Shape 667"/>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668" name="Shape 668"/>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69" name="Shape 669"/>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grpSp>
        <p:nvGrpSpPr>
          <p:cNvPr id="670" name="Shape 670"/>
          <p:cNvGrpSpPr/>
          <p:nvPr/>
        </p:nvGrpSpPr>
        <p:grpSpPr>
          <a:xfrm>
            <a:off x="3210908" y="1549439"/>
            <a:ext cx="2492823" cy="2583763"/>
            <a:chOff x="4192274" y="1925619"/>
            <a:chExt cx="3867752" cy="4008852"/>
          </a:xfrm>
        </p:grpSpPr>
        <p:grpSp>
          <p:nvGrpSpPr>
            <p:cNvPr id="671" name="Shape 671"/>
            <p:cNvGrpSpPr/>
            <p:nvPr/>
          </p:nvGrpSpPr>
          <p:grpSpPr>
            <a:xfrm>
              <a:off x="6046921" y="1925619"/>
              <a:ext cx="99746" cy="4008852"/>
              <a:chOff x="6030913" y="1797051"/>
              <a:chExt cx="134938" cy="4143375"/>
            </a:xfrm>
          </p:grpSpPr>
          <p:sp>
            <p:nvSpPr>
              <p:cNvPr id="672" name="Shape 672"/>
              <p:cNvSpPr/>
              <p:nvPr/>
            </p:nvSpPr>
            <p:spPr>
              <a:xfrm>
                <a:off x="6030913" y="3935413"/>
                <a:ext cx="134938" cy="2005013"/>
              </a:xfrm>
              <a:custGeom>
                <a:pathLst>
                  <a:path extrusionOk="0" h="120000" w="120000">
                    <a:moveTo>
                      <a:pt x="0" y="0"/>
                    </a:moveTo>
                    <a:cubicBezTo>
                      <a:pt x="0" y="120000"/>
                      <a:pt x="0" y="120000"/>
                      <a:pt x="0" y="120000"/>
                    </a:cubicBezTo>
                    <a:cubicBezTo>
                      <a:pt x="2033" y="120000"/>
                      <a:pt x="4067" y="120000"/>
                      <a:pt x="6101" y="120000"/>
                    </a:cubicBezTo>
                    <a:cubicBezTo>
                      <a:pt x="111864" y="120000"/>
                      <a:pt x="111864" y="120000"/>
                      <a:pt x="111864" y="120000"/>
                    </a:cubicBezTo>
                    <a:cubicBezTo>
                      <a:pt x="113898" y="120000"/>
                      <a:pt x="117966" y="120000"/>
                      <a:pt x="120000" y="120000"/>
                    </a:cubicBezTo>
                    <a:cubicBezTo>
                      <a:pt x="120000" y="0"/>
                      <a:pt x="120000" y="0"/>
                      <a:pt x="120000" y="0"/>
                    </a:cubicBezTo>
                    <a:lnTo>
                      <a:pt x="0"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3" name="Shape 673"/>
              <p:cNvSpPr/>
              <p:nvPr/>
            </p:nvSpPr>
            <p:spPr>
              <a:xfrm>
                <a:off x="6035675" y="1797051"/>
                <a:ext cx="130175" cy="2003425"/>
              </a:xfrm>
              <a:custGeom>
                <a:pathLst>
                  <a:path extrusionOk="0" h="120000" w="120000">
                    <a:moveTo>
                      <a:pt x="120000" y="120000"/>
                    </a:moveTo>
                    <a:cubicBezTo>
                      <a:pt x="120000" y="0"/>
                      <a:pt x="120000" y="0"/>
                      <a:pt x="120000" y="0"/>
                    </a:cubicBezTo>
                    <a:cubicBezTo>
                      <a:pt x="117966" y="0"/>
                      <a:pt x="113898" y="0"/>
                      <a:pt x="111864" y="0"/>
                    </a:cubicBezTo>
                    <a:cubicBezTo>
                      <a:pt x="6101" y="0"/>
                      <a:pt x="6101" y="0"/>
                      <a:pt x="6101" y="0"/>
                    </a:cubicBezTo>
                    <a:cubicBezTo>
                      <a:pt x="4067" y="0"/>
                      <a:pt x="2033" y="0"/>
                      <a:pt x="0" y="0"/>
                    </a:cubicBezTo>
                    <a:cubicBezTo>
                      <a:pt x="0" y="120000"/>
                      <a:pt x="0" y="120000"/>
                      <a:pt x="0" y="120000"/>
                    </a:cubicBezTo>
                    <a:lnTo>
                      <a:pt x="120000"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4" name="Shape 674"/>
              <p:cNvSpPr/>
              <p:nvPr/>
            </p:nvSpPr>
            <p:spPr>
              <a:xfrm>
                <a:off x="6030913" y="3800476"/>
                <a:ext cx="134938" cy="134938"/>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675" name="Shape 675"/>
            <p:cNvGrpSpPr/>
            <p:nvPr/>
          </p:nvGrpSpPr>
          <p:grpSpPr>
            <a:xfrm>
              <a:off x="4192274" y="1999038"/>
              <a:ext cx="3867752" cy="3858826"/>
              <a:chOff x="4033838" y="1822451"/>
              <a:chExt cx="4127500" cy="4117975"/>
            </a:xfrm>
          </p:grpSpPr>
          <p:sp>
            <p:nvSpPr>
              <p:cNvPr id="676" name="Shape 676"/>
              <p:cNvSpPr/>
              <p:nvPr/>
            </p:nvSpPr>
            <p:spPr>
              <a:xfrm>
                <a:off x="4033838" y="1822451"/>
                <a:ext cx="2009775" cy="2003425"/>
              </a:xfrm>
              <a:custGeom>
                <a:pathLst>
                  <a:path extrusionOk="0" h="120000" w="120000">
                    <a:moveTo>
                      <a:pt x="120000" y="0"/>
                    </a:moveTo>
                    <a:cubicBezTo>
                      <a:pt x="54619" y="2043"/>
                      <a:pt x="2043" y="54619"/>
                      <a:pt x="0" y="120000"/>
                    </a:cubicBezTo>
                    <a:cubicBezTo>
                      <a:pt x="120000" y="120000"/>
                      <a:pt x="120000" y="120000"/>
                      <a:pt x="120000" y="120000"/>
                    </a:cubicBezTo>
                    <a:lnTo>
                      <a:pt x="120000" y="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7" name="Shape 677"/>
              <p:cNvSpPr/>
              <p:nvPr/>
            </p:nvSpPr>
            <p:spPr>
              <a:xfrm>
                <a:off x="6153150" y="1822451"/>
                <a:ext cx="2008188" cy="2003425"/>
              </a:xfrm>
              <a:custGeom>
                <a:pathLst>
                  <a:path extrusionOk="0" h="120000" w="120000">
                    <a:moveTo>
                      <a:pt x="120000" y="120000"/>
                    </a:moveTo>
                    <a:cubicBezTo>
                      <a:pt x="117956" y="54619"/>
                      <a:pt x="65380" y="2043"/>
                      <a:pt x="0" y="0"/>
                    </a:cubicBezTo>
                    <a:cubicBezTo>
                      <a:pt x="0" y="120000"/>
                      <a:pt x="0" y="120000"/>
                      <a:pt x="0" y="120000"/>
                    </a:cubicBezTo>
                    <a:lnTo>
                      <a:pt x="120000" y="120000"/>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8" name="Shape 678"/>
              <p:cNvSpPr/>
              <p:nvPr/>
            </p:nvSpPr>
            <p:spPr>
              <a:xfrm>
                <a:off x="6153150" y="3935413"/>
                <a:ext cx="2008188" cy="2005013"/>
              </a:xfrm>
              <a:custGeom>
                <a:pathLst>
                  <a:path extrusionOk="0" h="120000" w="120000">
                    <a:moveTo>
                      <a:pt x="0" y="120000"/>
                    </a:moveTo>
                    <a:cubicBezTo>
                      <a:pt x="65380" y="117956"/>
                      <a:pt x="117956" y="65380"/>
                      <a:pt x="120000" y="0"/>
                    </a:cubicBezTo>
                    <a:cubicBezTo>
                      <a:pt x="0" y="0"/>
                      <a:pt x="0" y="0"/>
                      <a:pt x="0" y="0"/>
                    </a:cubicBezTo>
                    <a:lnTo>
                      <a:pt x="0" y="120000"/>
                    </a:lnTo>
                    <a:close/>
                  </a:path>
                </a:pathLst>
              </a:custGeom>
              <a:solidFill>
                <a:schemeClr val="accent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9" name="Shape 679"/>
              <p:cNvSpPr/>
              <p:nvPr/>
            </p:nvSpPr>
            <p:spPr>
              <a:xfrm>
                <a:off x="4033838" y="3935413"/>
                <a:ext cx="2009775" cy="2005013"/>
              </a:xfrm>
              <a:custGeom>
                <a:pathLst>
                  <a:path extrusionOk="0" h="120000" w="120000">
                    <a:moveTo>
                      <a:pt x="0" y="0"/>
                    </a:moveTo>
                    <a:cubicBezTo>
                      <a:pt x="2043" y="65380"/>
                      <a:pt x="54619" y="117956"/>
                      <a:pt x="120000" y="120000"/>
                    </a:cubicBezTo>
                    <a:cubicBezTo>
                      <a:pt x="120000" y="0"/>
                      <a:pt x="120000" y="0"/>
                      <a:pt x="120000" y="0"/>
                    </a:cubicBezTo>
                    <a:lnTo>
                      <a:pt x="0" y="0"/>
                    </a:lnTo>
                    <a:close/>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680" name="Shape 680"/>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681" name="Shape 681"/>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cxnSp>
        <p:nvCxnSpPr>
          <p:cNvPr id="682" name="Shape 682"/>
          <p:cNvCxnSpPr/>
          <p:nvPr/>
        </p:nvCxnSpPr>
        <p:spPr>
          <a:xfrm>
            <a:off x="3972624" y="97857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683" name="Shape 683"/>
          <p:cNvSpPr txBox="1"/>
          <p:nvPr/>
        </p:nvSpPr>
        <p:spPr>
          <a:xfrm>
            <a:off x="628650" y="105893"/>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Project</a:t>
            </a:r>
            <a:r>
              <a:rPr b="1" i="0" lang="en" sz="2300">
                <a:solidFill>
                  <a:srgbClr val="262626"/>
                </a:solidFill>
                <a:latin typeface="Open Sans"/>
                <a:ea typeface="Open Sans"/>
                <a:cs typeface="Open Sans"/>
                <a:sym typeface="Open Sans"/>
              </a:rPr>
              <a:t> Infographic</a:t>
            </a:r>
            <a:endParaRPr b="0" i="0" sz="2300">
              <a:solidFill>
                <a:srgbClr val="262626"/>
              </a:solidFill>
              <a:latin typeface="Open Sans"/>
              <a:ea typeface="Open Sans"/>
              <a:cs typeface="Open Sans"/>
              <a:sym typeface="Open Sans"/>
            </a:endParaRPr>
          </a:p>
        </p:txBody>
      </p:sp>
      <p:sp>
        <p:nvSpPr>
          <p:cNvPr id="684" name="Shape 684"/>
          <p:cNvSpPr txBox="1"/>
          <p:nvPr/>
        </p:nvSpPr>
        <p:spPr>
          <a:xfrm>
            <a:off x="1099457" y="629899"/>
            <a:ext cx="6945086" cy="22390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a:t>
            </a:r>
            <a:endParaRPr sz="1100"/>
          </a:p>
        </p:txBody>
      </p:sp>
      <p:sp>
        <p:nvSpPr>
          <p:cNvPr id="685" name="Shape 685"/>
          <p:cNvSpPr/>
          <p:nvPr/>
        </p:nvSpPr>
        <p:spPr>
          <a:xfrm>
            <a:off x="4527947" y="4455320"/>
            <a:ext cx="89297" cy="0"/>
          </a:xfrm>
          <a:custGeom>
            <a:pathLst>
              <a:path extrusionOk="0" h="120000" w="120000">
                <a:moveTo>
                  <a:pt x="60000" y="0"/>
                </a:moveTo>
                <a:cubicBezTo>
                  <a:pt x="80769" y="0"/>
                  <a:pt x="101538" y="0"/>
                  <a:pt x="120000" y="0"/>
                </a:cubicBezTo>
                <a:cubicBezTo>
                  <a:pt x="0" y="0"/>
                  <a:pt x="0" y="0"/>
                  <a:pt x="0" y="0"/>
                </a:cubicBezTo>
                <a:cubicBezTo>
                  <a:pt x="20769" y="0"/>
                  <a:pt x="41538" y="0"/>
                  <a:pt x="60000" y="0"/>
                </a:cubicBezTo>
                <a:close/>
              </a:path>
            </a:pathLst>
          </a:custGeom>
          <a:solidFill>
            <a:srgbClr val="A8A8A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6" name="Shape 686"/>
          <p:cNvSpPr/>
          <p:nvPr/>
        </p:nvSpPr>
        <p:spPr>
          <a:xfrm>
            <a:off x="4617244" y="4455320"/>
            <a:ext cx="7144" cy="0"/>
          </a:xfrm>
          <a:custGeom>
            <a:pathLst>
              <a:path extrusionOk="0" h="120000" w="120000">
                <a:moveTo>
                  <a:pt x="120000" y="0"/>
                </a:moveTo>
                <a:cubicBezTo>
                  <a:pt x="120000" y="0"/>
                  <a:pt x="120000" y="0"/>
                  <a:pt x="120000" y="0"/>
                </a:cubicBezTo>
                <a:cubicBezTo>
                  <a:pt x="90000" y="0"/>
                  <a:pt x="30000" y="0"/>
                  <a:pt x="0" y="0"/>
                </a:cubicBezTo>
                <a:lnTo>
                  <a:pt x="120000" y="0"/>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7" name="Shape 687"/>
          <p:cNvSpPr/>
          <p:nvPr/>
        </p:nvSpPr>
        <p:spPr>
          <a:xfrm>
            <a:off x="4523185" y="4455320"/>
            <a:ext cx="4762" cy="0"/>
          </a:xfrm>
          <a:custGeom>
            <a:pathLst>
              <a:path extrusionOk="0" h="120000" w="120000">
                <a:moveTo>
                  <a:pt x="0" y="0"/>
                </a:moveTo>
                <a:cubicBezTo>
                  <a:pt x="120000" y="0"/>
                  <a:pt x="120000" y="0"/>
                  <a:pt x="120000" y="0"/>
                </a:cubicBezTo>
                <a:cubicBezTo>
                  <a:pt x="80000" y="0"/>
                  <a:pt x="40000" y="0"/>
                  <a:pt x="0" y="0"/>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8" name="Shape 688"/>
          <p:cNvSpPr/>
          <p:nvPr/>
        </p:nvSpPr>
        <p:spPr>
          <a:xfrm>
            <a:off x="1225967" y="1700631"/>
            <a:ext cx="1417800" cy="588600"/>
          </a:xfrm>
          <a:prstGeom prst="rect">
            <a:avLst/>
          </a:prstGeom>
          <a:noFill/>
          <a:ln>
            <a:noFill/>
          </a:ln>
        </p:spPr>
        <p:txBody>
          <a:bodyPr anchorCtr="0" anchor="ctr" bIns="0" lIns="0" spcFirstLastPara="1" rIns="0" wrap="square" tIns="0">
            <a:noAutofit/>
          </a:bodyPr>
          <a:lstStyle/>
          <a:p>
            <a:pPr indent="0" lvl="0" marL="0" marR="0" rtl="0" algn="r">
              <a:lnSpc>
                <a:spcPct val="15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to reliability. By </a:t>
            </a:r>
            <a:endParaRPr sz="1100"/>
          </a:p>
        </p:txBody>
      </p:sp>
      <p:sp>
        <p:nvSpPr>
          <p:cNvPr id="689" name="Shape 689"/>
          <p:cNvSpPr txBox="1"/>
          <p:nvPr/>
        </p:nvSpPr>
        <p:spPr>
          <a:xfrm>
            <a:off x="1599682" y="1453694"/>
            <a:ext cx="1044028" cy="201792"/>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accent1"/>
              </a:buClr>
              <a:buSzPts val="1000"/>
              <a:buFont typeface="Open Sans"/>
              <a:buNone/>
            </a:pPr>
            <a:r>
              <a:rPr b="1" i="0" lang="en" sz="1000">
                <a:solidFill>
                  <a:schemeClr val="accent1"/>
                </a:solidFill>
                <a:latin typeface="Open Sans"/>
                <a:ea typeface="Open Sans"/>
                <a:cs typeface="Open Sans"/>
                <a:sym typeface="Open Sans"/>
              </a:rPr>
              <a:t>Description</a:t>
            </a:r>
            <a:endParaRPr sz="1100"/>
          </a:p>
        </p:txBody>
      </p:sp>
      <p:sp>
        <p:nvSpPr>
          <p:cNvPr id="690" name="Shape 690"/>
          <p:cNvSpPr/>
          <p:nvPr/>
        </p:nvSpPr>
        <p:spPr>
          <a:xfrm>
            <a:off x="6300613" y="1700631"/>
            <a:ext cx="1417800" cy="5886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to reliability. By </a:t>
            </a:r>
            <a:endParaRPr sz="1100"/>
          </a:p>
        </p:txBody>
      </p:sp>
      <p:sp>
        <p:nvSpPr>
          <p:cNvPr id="691" name="Shape 691"/>
          <p:cNvSpPr txBox="1"/>
          <p:nvPr/>
        </p:nvSpPr>
        <p:spPr>
          <a:xfrm>
            <a:off x="6224413" y="1453694"/>
            <a:ext cx="1044028" cy="201792"/>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accent2"/>
              </a:buClr>
              <a:buSzPts val="1000"/>
              <a:buFont typeface="Open Sans"/>
              <a:buNone/>
            </a:pPr>
            <a:r>
              <a:rPr b="1" i="0" lang="en" sz="1000">
                <a:solidFill>
                  <a:schemeClr val="accent2"/>
                </a:solidFill>
                <a:latin typeface="Open Sans"/>
                <a:ea typeface="Open Sans"/>
                <a:cs typeface="Open Sans"/>
                <a:sym typeface="Open Sans"/>
              </a:rPr>
              <a:t>Description</a:t>
            </a:r>
            <a:endParaRPr sz="1100"/>
          </a:p>
        </p:txBody>
      </p:sp>
      <p:sp>
        <p:nvSpPr>
          <p:cNvPr id="692" name="Shape 692"/>
          <p:cNvSpPr/>
          <p:nvPr/>
        </p:nvSpPr>
        <p:spPr>
          <a:xfrm>
            <a:off x="1225967" y="3695038"/>
            <a:ext cx="1417800" cy="562200"/>
          </a:xfrm>
          <a:prstGeom prst="rect">
            <a:avLst/>
          </a:prstGeom>
          <a:noFill/>
          <a:ln>
            <a:noFill/>
          </a:ln>
        </p:spPr>
        <p:txBody>
          <a:bodyPr anchorCtr="0" anchor="ctr" bIns="0" lIns="0" spcFirstLastPara="1" rIns="0" wrap="square" tIns="0">
            <a:noAutofit/>
          </a:bodyPr>
          <a:lstStyle/>
          <a:p>
            <a:pPr indent="0" lvl="0" marL="0" marR="0" rtl="0" algn="r">
              <a:lnSpc>
                <a:spcPct val="15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to reliability. By </a:t>
            </a:r>
            <a:endParaRPr sz="1100"/>
          </a:p>
        </p:txBody>
      </p:sp>
      <p:sp>
        <p:nvSpPr>
          <p:cNvPr id="693" name="Shape 693"/>
          <p:cNvSpPr txBox="1"/>
          <p:nvPr/>
        </p:nvSpPr>
        <p:spPr>
          <a:xfrm>
            <a:off x="1599682" y="3423557"/>
            <a:ext cx="1044028" cy="201792"/>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accent3"/>
              </a:buClr>
              <a:buSzPts val="1000"/>
              <a:buFont typeface="Open Sans"/>
              <a:buNone/>
            </a:pPr>
            <a:r>
              <a:rPr b="1" i="0" lang="en" sz="1000">
                <a:solidFill>
                  <a:schemeClr val="accent3"/>
                </a:solidFill>
                <a:latin typeface="Open Sans"/>
                <a:ea typeface="Open Sans"/>
                <a:cs typeface="Open Sans"/>
                <a:sym typeface="Open Sans"/>
              </a:rPr>
              <a:t>Description</a:t>
            </a:r>
            <a:endParaRPr sz="1100"/>
          </a:p>
        </p:txBody>
      </p:sp>
      <p:cxnSp>
        <p:nvCxnSpPr>
          <p:cNvPr id="694" name="Shape 694"/>
          <p:cNvCxnSpPr/>
          <p:nvPr/>
        </p:nvCxnSpPr>
        <p:spPr>
          <a:xfrm rot="10800000">
            <a:off x="4490878" y="1556087"/>
            <a:ext cx="1639651" cy="0"/>
          </a:xfrm>
          <a:prstGeom prst="straightConnector1">
            <a:avLst/>
          </a:prstGeom>
          <a:noFill/>
          <a:ln cap="flat" cmpd="sng" w="19050">
            <a:solidFill>
              <a:srgbClr val="7F7F7F"/>
            </a:solidFill>
            <a:prstDash val="dot"/>
            <a:miter lim="800000"/>
            <a:headEnd len="med" w="med" type="none"/>
            <a:tailEnd len="med" w="med" type="none"/>
          </a:ln>
        </p:spPr>
      </p:cxnSp>
      <p:cxnSp>
        <p:nvCxnSpPr>
          <p:cNvPr id="695" name="Shape 695"/>
          <p:cNvCxnSpPr/>
          <p:nvPr/>
        </p:nvCxnSpPr>
        <p:spPr>
          <a:xfrm rot="10800000">
            <a:off x="2721769" y="1556087"/>
            <a:ext cx="1623139" cy="0"/>
          </a:xfrm>
          <a:prstGeom prst="straightConnector1">
            <a:avLst/>
          </a:prstGeom>
          <a:noFill/>
          <a:ln cap="flat" cmpd="sng" w="19050">
            <a:solidFill>
              <a:srgbClr val="7F7F7F"/>
            </a:solidFill>
            <a:prstDash val="dot"/>
            <a:miter lim="800000"/>
            <a:headEnd len="med" w="med" type="none"/>
            <a:tailEnd len="med" w="med" type="none"/>
          </a:ln>
        </p:spPr>
      </p:cxnSp>
      <p:sp>
        <p:nvSpPr>
          <p:cNvPr id="696" name="Shape 696"/>
          <p:cNvSpPr/>
          <p:nvPr/>
        </p:nvSpPr>
        <p:spPr>
          <a:xfrm>
            <a:off x="6300613" y="3695038"/>
            <a:ext cx="1417800" cy="5622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b="1" lang="en" sz="800">
                <a:solidFill>
                  <a:srgbClr val="3F3F3F"/>
                </a:solidFill>
                <a:latin typeface="Open Sans SemiBold"/>
                <a:ea typeface="Open Sans SemiBold"/>
                <a:cs typeface="Open Sans SemiBold"/>
                <a:sym typeface="Open Sans SemiBold"/>
              </a:rPr>
              <a:t>This letterhead design is meant professionalism and lorem to reliability. By </a:t>
            </a:r>
            <a:endParaRPr sz="1100"/>
          </a:p>
        </p:txBody>
      </p:sp>
      <p:sp>
        <p:nvSpPr>
          <p:cNvPr id="697" name="Shape 697"/>
          <p:cNvSpPr txBox="1"/>
          <p:nvPr/>
        </p:nvSpPr>
        <p:spPr>
          <a:xfrm>
            <a:off x="6224413" y="3423557"/>
            <a:ext cx="1044028" cy="201792"/>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accent4"/>
              </a:buClr>
              <a:buSzPts val="1000"/>
              <a:buFont typeface="Open Sans"/>
              <a:buNone/>
            </a:pPr>
            <a:r>
              <a:rPr b="1" i="0" lang="en" sz="1000">
                <a:solidFill>
                  <a:schemeClr val="accent4"/>
                </a:solidFill>
                <a:latin typeface="Open Sans"/>
                <a:ea typeface="Open Sans"/>
                <a:cs typeface="Open Sans"/>
                <a:sym typeface="Open Sans"/>
              </a:rPr>
              <a:t>Description</a:t>
            </a:r>
            <a:endParaRPr sz="1100"/>
          </a:p>
        </p:txBody>
      </p:sp>
      <p:cxnSp>
        <p:nvCxnSpPr>
          <p:cNvPr id="698" name="Shape 698"/>
          <p:cNvCxnSpPr/>
          <p:nvPr/>
        </p:nvCxnSpPr>
        <p:spPr>
          <a:xfrm rot="10800000">
            <a:off x="4490878" y="4102018"/>
            <a:ext cx="1639651" cy="0"/>
          </a:xfrm>
          <a:prstGeom prst="straightConnector1">
            <a:avLst/>
          </a:prstGeom>
          <a:noFill/>
          <a:ln cap="flat" cmpd="sng" w="19050">
            <a:solidFill>
              <a:srgbClr val="7F7F7F"/>
            </a:solidFill>
            <a:prstDash val="dot"/>
            <a:miter lim="800000"/>
            <a:headEnd len="med" w="med" type="none"/>
            <a:tailEnd len="med" w="med" type="none"/>
          </a:ln>
        </p:spPr>
      </p:cxnSp>
      <p:cxnSp>
        <p:nvCxnSpPr>
          <p:cNvPr id="699" name="Shape 699"/>
          <p:cNvCxnSpPr/>
          <p:nvPr/>
        </p:nvCxnSpPr>
        <p:spPr>
          <a:xfrm rot="10800000">
            <a:off x="2721769" y="4102018"/>
            <a:ext cx="1623139" cy="0"/>
          </a:xfrm>
          <a:prstGeom prst="straightConnector1">
            <a:avLst/>
          </a:prstGeom>
          <a:noFill/>
          <a:ln cap="flat" cmpd="sng" w="19050">
            <a:solidFill>
              <a:srgbClr val="7F7F7F"/>
            </a:solidFill>
            <a:prstDash val="dot"/>
            <a:miter lim="800000"/>
            <a:headEnd len="med" w="med" type="none"/>
            <a:tailEnd len="med" w="med" type="none"/>
          </a:ln>
        </p:spPr>
      </p:cxnSp>
      <p:sp>
        <p:nvSpPr>
          <p:cNvPr id="700" name="Shape 700"/>
          <p:cNvSpPr/>
          <p:nvPr/>
        </p:nvSpPr>
        <p:spPr>
          <a:xfrm>
            <a:off x="4112641" y="2496642"/>
            <a:ext cx="689356" cy="689356"/>
          </a:xfrm>
          <a:prstGeom prst="plaque">
            <a:avLst>
              <a:gd fmla="val 1666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01" name="Shape 701"/>
          <p:cNvSpPr/>
          <p:nvPr/>
        </p:nvSpPr>
        <p:spPr>
          <a:xfrm>
            <a:off x="4788425" y="1987289"/>
            <a:ext cx="448777" cy="448777"/>
          </a:xfrm>
          <a:custGeom>
            <a:pathLst>
              <a:path extrusionOk="0" h="120000" w="120000">
                <a:moveTo>
                  <a:pt x="112258" y="45161"/>
                </a:moveTo>
                <a:cubicBezTo>
                  <a:pt x="101935" y="45161"/>
                  <a:pt x="101935" y="45161"/>
                  <a:pt x="101935" y="45161"/>
                </a:cubicBezTo>
                <a:cubicBezTo>
                  <a:pt x="100645" y="45161"/>
                  <a:pt x="99354" y="45161"/>
                  <a:pt x="99354" y="43870"/>
                </a:cubicBezTo>
                <a:cubicBezTo>
                  <a:pt x="98064" y="42580"/>
                  <a:pt x="99354" y="41290"/>
                  <a:pt x="99354" y="41290"/>
                </a:cubicBezTo>
                <a:cubicBezTo>
                  <a:pt x="107096" y="33548"/>
                  <a:pt x="107096" y="33548"/>
                  <a:pt x="107096" y="33548"/>
                </a:cubicBezTo>
                <a:cubicBezTo>
                  <a:pt x="108387" y="32258"/>
                  <a:pt x="109677" y="29677"/>
                  <a:pt x="109677" y="28387"/>
                </a:cubicBezTo>
                <a:cubicBezTo>
                  <a:pt x="109677" y="25806"/>
                  <a:pt x="108387" y="24516"/>
                  <a:pt x="107096" y="21935"/>
                </a:cubicBezTo>
                <a:cubicBezTo>
                  <a:pt x="98064" y="12903"/>
                  <a:pt x="98064" y="12903"/>
                  <a:pt x="98064" y="12903"/>
                </a:cubicBezTo>
                <a:cubicBezTo>
                  <a:pt x="95483" y="10322"/>
                  <a:pt x="90322" y="10322"/>
                  <a:pt x="86451" y="12903"/>
                </a:cubicBezTo>
                <a:cubicBezTo>
                  <a:pt x="78709" y="20645"/>
                  <a:pt x="78709" y="20645"/>
                  <a:pt x="78709" y="20645"/>
                </a:cubicBezTo>
                <a:cubicBezTo>
                  <a:pt x="78709" y="20645"/>
                  <a:pt x="77419" y="21935"/>
                  <a:pt x="76129" y="20645"/>
                </a:cubicBezTo>
                <a:cubicBezTo>
                  <a:pt x="74838" y="20645"/>
                  <a:pt x="74838" y="19354"/>
                  <a:pt x="74838" y="18064"/>
                </a:cubicBezTo>
                <a:cubicBezTo>
                  <a:pt x="74838" y="7741"/>
                  <a:pt x="74838" y="7741"/>
                  <a:pt x="74838" y="7741"/>
                </a:cubicBezTo>
                <a:cubicBezTo>
                  <a:pt x="74838" y="2580"/>
                  <a:pt x="70967" y="0"/>
                  <a:pt x="67096" y="0"/>
                </a:cubicBezTo>
                <a:cubicBezTo>
                  <a:pt x="52903" y="0"/>
                  <a:pt x="52903" y="0"/>
                  <a:pt x="52903" y="0"/>
                </a:cubicBezTo>
                <a:cubicBezTo>
                  <a:pt x="49032" y="0"/>
                  <a:pt x="45161" y="2580"/>
                  <a:pt x="45161" y="7741"/>
                </a:cubicBezTo>
                <a:cubicBezTo>
                  <a:pt x="45161" y="18064"/>
                  <a:pt x="45161" y="18064"/>
                  <a:pt x="45161" y="18064"/>
                </a:cubicBezTo>
                <a:cubicBezTo>
                  <a:pt x="45161" y="19354"/>
                  <a:pt x="45161" y="20645"/>
                  <a:pt x="43870" y="20645"/>
                </a:cubicBezTo>
                <a:cubicBezTo>
                  <a:pt x="42580" y="21935"/>
                  <a:pt x="41290" y="20645"/>
                  <a:pt x="40000" y="20645"/>
                </a:cubicBezTo>
                <a:cubicBezTo>
                  <a:pt x="32258" y="12903"/>
                  <a:pt x="32258" y="12903"/>
                  <a:pt x="32258" y="12903"/>
                </a:cubicBezTo>
                <a:cubicBezTo>
                  <a:pt x="29677" y="10322"/>
                  <a:pt x="24516" y="10322"/>
                  <a:pt x="21935" y="12903"/>
                </a:cubicBezTo>
                <a:cubicBezTo>
                  <a:pt x="11612" y="21935"/>
                  <a:pt x="11612" y="21935"/>
                  <a:pt x="11612" y="21935"/>
                </a:cubicBezTo>
                <a:cubicBezTo>
                  <a:pt x="10322" y="24516"/>
                  <a:pt x="10322" y="25806"/>
                  <a:pt x="10322" y="28387"/>
                </a:cubicBezTo>
                <a:cubicBezTo>
                  <a:pt x="10322" y="29677"/>
                  <a:pt x="10322" y="32258"/>
                  <a:pt x="11612" y="33548"/>
                </a:cubicBezTo>
                <a:cubicBezTo>
                  <a:pt x="20645" y="41290"/>
                  <a:pt x="20645" y="41290"/>
                  <a:pt x="20645" y="41290"/>
                </a:cubicBezTo>
                <a:cubicBezTo>
                  <a:pt x="20645" y="41290"/>
                  <a:pt x="20645" y="42580"/>
                  <a:pt x="20645" y="43870"/>
                </a:cubicBezTo>
                <a:cubicBezTo>
                  <a:pt x="20645" y="45161"/>
                  <a:pt x="19354" y="45161"/>
                  <a:pt x="18064" y="45161"/>
                </a:cubicBezTo>
                <a:cubicBezTo>
                  <a:pt x="6451" y="45161"/>
                  <a:pt x="6451" y="45161"/>
                  <a:pt x="6451" y="45161"/>
                </a:cubicBezTo>
                <a:cubicBezTo>
                  <a:pt x="2580" y="45161"/>
                  <a:pt x="0" y="49032"/>
                  <a:pt x="0" y="52903"/>
                </a:cubicBezTo>
                <a:cubicBezTo>
                  <a:pt x="0" y="67096"/>
                  <a:pt x="0" y="67096"/>
                  <a:pt x="0" y="67096"/>
                </a:cubicBezTo>
                <a:cubicBezTo>
                  <a:pt x="0" y="70967"/>
                  <a:pt x="2580" y="74838"/>
                  <a:pt x="6451" y="74838"/>
                </a:cubicBezTo>
                <a:cubicBezTo>
                  <a:pt x="18064" y="74838"/>
                  <a:pt x="18064" y="74838"/>
                  <a:pt x="18064" y="74838"/>
                </a:cubicBezTo>
                <a:cubicBezTo>
                  <a:pt x="19354" y="74838"/>
                  <a:pt x="20645" y="74838"/>
                  <a:pt x="20645" y="76129"/>
                </a:cubicBezTo>
                <a:cubicBezTo>
                  <a:pt x="20645" y="77419"/>
                  <a:pt x="20645" y="78709"/>
                  <a:pt x="20645" y="80000"/>
                </a:cubicBezTo>
                <a:cubicBezTo>
                  <a:pt x="11612" y="87741"/>
                  <a:pt x="11612" y="87741"/>
                  <a:pt x="11612" y="87741"/>
                </a:cubicBezTo>
                <a:cubicBezTo>
                  <a:pt x="10322" y="89032"/>
                  <a:pt x="10322" y="90322"/>
                  <a:pt x="10322" y="92903"/>
                </a:cubicBezTo>
                <a:cubicBezTo>
                  <a:pt x="10322" y="94193"/>
                  <a:pt x="10322" y="96774"/>
                  <a:pt x="11612" y="98064"/>
                </a:cubicBezTo>
                <a:cubicBezTo>
                  <a:pt x="21935" y="108387"/>
                  <a:pt x="21935" y="108387"/>
                  <a:pt x="21935" y="108387"/>
                </a:cubicBezTo>
                <a:cubicBezTo>
                  <a:pt x="24516" y="110967"/>
                  <a:pt x="29677" y="110967"/>
                  <a:pt x="32258" y="108387"/>
                </a:cubicBezTo>
                <a:cubicBezTo>
                  <a:pt x="40000" y="100645"/>
                  <a:pt x="40000" y="100645"/>
                  <a:pt x="40000" y="100645"/>
                </a:cubicBezTo>
                <a:cubicBezTo>
                  <a:pt x="41290" y="99354"/>
                  <a:pt x="42580" y="99354"/>
                  <a:pt x="43870" y="99354"/>
                </a:cubicBezTo>
                <a:cubicBezTo>
                  <a:pt x="45161" y="99354"/>
                  <a:pt x="45161" y="100645"/>
                  <a:pt x="45161" y="101935"/>
                </a:cubicBezTo>
                <a:cubicBezTo>
                  <a:pt x="45161" y="113548"/>
                  <a:pt x="45161" y="113548"/>
                  <a:pt x="45161" y="113548"/>
                </a:cubicBezTo>
                <a:cubicBezTo>
                  <a:pt x="45161" y="117419"/>
                  <a:pt x="49032" y="120000"/>
                  <a:pt x="52903" y="120000"/>
                </a:cubicBezTo>
                <a:cubicBezTo>
                  <a:pt x="67096" y="120000"/>
                  <a:pt x="67096" y="120000"/>
                  <a:pt x="67096" y="120000"/>
                </a:cubicBezTo>
                <a:cubicBezTo>
                  <a:pt x="70967" y="120000"/>
                  <a:pt x="74838" y="117419"/>
                  <a:pt x="74838" y="113548"/>
                </a:cubicBezTo>
                <a:cubicBezTo>
                  <a:pt x="74838" y="101935"/>
                  <a:pt x="74838" y="101935"/>
                  <a:pt x="74838" y="101935"/>
                </a:cubicBezTo>
                <a:cubicBezTo>
                  <a:pt x="74838" y="100645"/>
                  <a:pt x="74838" y="99354"/>
                  <a:pt x="76129" y="99354"/>
                </a:cubicBezTo>
                <a:cubicBezTo>
                  <a:pt x="77419" y="99354"/>
                  <a:pt x="78709" y="99354"/>
                  <a:pt x="78709" y="100645"/>
                </a:cubicBezTo>
                <a:cubicBezTo>
                  <a:pt x="86451" y="108387"/>
                  <a:pt x="86451" y="108387"/>
                  <a:pt x="86451" y="108387"/>
                </a:cubicBezTo>
                <a:cubicBezTo>
                  <a:pt x="90322" y="110967"/>
                  <a:pt x="95483" y="110967"/>
                  <a:pt x="98064" y="108387"/>
                </a:cubicBezTo>
                <a:cubicBezTo>
                  <a:pt x="107096" y="98064"/>
                  <a:pt x="107096" y="98064"/>
                  <a:pt x="107096" y="98064"/>
                </a:cubicBezTo>
                <a:cubicBezTo>
                  <a:pt x="108387" y="96774"/>
                  <a:pt x="109677" y="94193"/>
                  <a:pt x="109677" y="92903"/>
                </a:cubicBezTo>
                <a:cubicBezTo>
                  <a:pt x="109677" y="90322"/>
                  <a:pt x="108387" y="89032"/>
                  <a:pt x="107096" y="87741"/>
                </a:cubicBezTo>
                <a:cubicBezTo>
                  <a:pt x="99354" y="80000"/>
                  <a:pt x="99354" y="80000"/>
                  <a:pt x="99354" y="80000"/>
                </a:cubicBezTo>
                <a:cubicBezTo>
                  <a:pt x="99354" y="78709"/>
                  <a:pt x="98064" y="77419"/>
                  <a:pt x="99354" y="76129"/>
                </a:cubicBezTo>
                <a:cubicBezTo>
                  <a:pt x="99354" y="74838"/>
                  <a:pt x="100645" y="74838"/>
                  <a:pt x="101935" y="74838"/>
                </a:cubicBezTo>
                <a:cubicBezTo>
                  <a:pt x="112258" y="74838"/>
                  <a:pt x="112258" y="74838"/>
                  <a:pt x="112258" y="74838"/>
                </a:cubicBezTo>
                <a:cubicBezTo>
                  <a:pt x="117419" y="74838"/>
                  <a:pt x="120000" y="70967"/>
                  <a:pt x="120000" y="67096"/>
                </a:cubicBezTo>
                <a:cubicBezTo>
                  <a:pt x="120000" y="52903"/>
                  <a:pt x="120000" y="52903"/>
                  <a:pt x="120000" y="52903"/>
                </a:cubicBezTo>
                <a:cubicBezTo>
                  <a:pt x="120000" y="49032"/>
                  <a:pt x="117419" y="45161"/>
                  <a:pt x="112258" y="45161"/>
                </a:cubicBezTo>
                <a:close/>
                <a:moveTo>
                  <a:pt x="113548" y="67096"/>
                </a:moveTo>
                <a:cubicBezTo>
                  <a:pt x="112258" y="67096"/>
                  <a:pt x="112258" y="67096"/>
                  <a:pt x="112258" y="67096"/>
                </a:cubicBezTo>
                <a:cubicBezTo>
                  <a:pt x="101935" y="67096"/>
                  <a:pt x="101935" y="67096"/>
                  <a:pt x="101935" y="67096"/>
                </a:cubicBezTo>
                <a:cubicBezTo>
                  <a:pt x="98064" y="67096"/>
                  <a:pt x="94193" y="69677"/>
                  <a:pt x="92903" y="73548"/>
                </a:cubicBezTo>
                <a:cubicBezTo>
                  <a:pt x="90322" y="77419"/>
                  <a:pt x="91612" y="81290"/>
                  <a:pt x="94193" y="85161"/>
                </a:cubicBezTo>
                <a:cubicBezTo>
                  <a:pt x="101935" y="92903"/>
                  <a:pt x="101935" y="92903"/>
                  <a:pt x="101935" y="92903"/>
                </a:cubicBezTo>
                <a:cubicBezTo>
                  <a:pt x="101935" y="92903"/>
                  <a:pt x="101935" y="92903"/>
                  <a:pt x="101935" y="92903"/>
                </a:cubicBezTo>
                <a:cubicBezTo>
                  <a:pt x="101935" y="92903"/>
                  <a:pt x="101935" y="92903"/>
                  <a:pt x="101935" y="92903"/>
                </a:cubicBezTo>
                <a:cubicBezTo>
                  <a:pt x="92903" y="103225"/>
                  <a:pt x="92903" y="103225"/>
                  <a:pt x="92903" y="103225"/>
                </a:cubicBezTo>
                <a:cubicBezTo>
                  <a:pt x="92903" y="103225"/>
                  <a:pt x="92903" y="103225"/>
                  <a:pt x="92903" y="103225"/>
                </a:cubicBezTo>
                <a:cubicBezTo>
                  <a:pt x="92903" y="103225"/>
                  <a:pt x="92903" y="103225"/>
                  <a:pt x="92903" y="103225"/>
                </a:cubicBezTo>
                <a:cubicBezTo>
                  <a:pt x="91612" y="103225"/>
                  <a:pt x="91612" y="103225"/>
                  <a:pt x="91612" y="103225"/>
                </a:cubicBezTo>
                <a:cubicBezTo>
                  <a:pt x="83870" y="95483"/>
                  <a:pt x="83870" y="95483"/>
                  <a:pt x="83870" y="95483"/>
                </a:cubicBezTo>
                <a:cubicBezTo>
                  <a:pt x="81290" y="91612"/>
                  <a:pt x="77419" y="91612"/>
                  <a:pt x="73548" y="92903"/>
                </a:cubicBezTo>
                <a:cubicBezTo>
                  <a:pt x="69677" y="94193"/>
                  <a:pt x="67096" y="98064"/>
                  <a:pt x="67096" y="101935"/>
                </a:cubicBezTo>
                <a:cubicBezTo>
                  <a:pt x="67096" y="113548"/>
                  <a:pt x="67096" y="113548"/>
                  <a:pt x="67096" y="113548"/>
                </a:cubicBezTo>
                <a:cubicBezTo>
                  <a:pt x="67096" y="113548"/>
                  <a:pt x="67096" y="113548"/>
                  <a:pt x="67096" y="113548"/>
                </a:cubicBezTo>
                <a:cubicBezTo>
                  <a:pt x="52903" y="113548"/>
                  <a:pt x="52903" y="113548"/>
                  <a:pt x="52903" y="113548"/>
                </a:cubicBezTo>
                <a:cubicBezTo>
                  <a:pt x="52903" y="113548"/>
                  <a:pt x="52903" y="113548"/>
                  <a:pt x="52903" y="113548"/>
                </a:cubicBezTo>
                <a:cubicBezTo>
                  <a:pt x="52903" y="101935"/>
                  <a:pt x="52903" y="101935"/>
                  <a:pt x="52903" y="101935"/>
                </a:cubicBezTo>
                <a:cubicBezTo>
                  <a:pt x="52903" y="98064"/>
                  <a:pt x="50322" y="94193"/>
                  <a:pt x="46451" y="92903"/>
                </a:cubicBezTo>
                <a:cubicBezTo>
                  <a:pt x="45161" y="92903"/>
                  <a:pt x="43870" y="91612"/>
                  <a:pt x="42580" y="91612"/>
                </a:cubicBezTo>
                <a:cubicBezTo>
                  <a:pt x="40000" y="91612"/>
                  <a:pt x="37419" y="92903"/>
                  <a:pt x="34838" y="95483"/>
                </a:cubicBezTo>
                <a:cubicBezTo>
                  <a:pt x="27096" y="103225"/>
                  <a:pt x="27096" y="103225"/>
                  <a:pt x="27096" y="103225"/>
                </a:cubicBezTo>
                <a:cubicBezTo>
                  <a:pt x="28387" y="103225"/>
                  <a:pt x="28387" y="103225"/>
                  <a:pt x="28387" y="103225"/>
                </a:cubicBezTo>
                <a:cubicBezTo>
                  <a:pt x="28387" y="103225"/>
                  <a:pt x="28387" y="103225"/>
                  <a:pt x="28387" y="103225"/>
                </a:cubicBezTo>
                <a:cubicBezTo>
                  <a:pt x="27096" y="103225"/>
                  <a:pt x="27096" y="103225"/>
                  <a:pt x="27096" y="103225"/>
                </a:cubicBezTo>
                <a:cubicBezTo>
                  <a:pt x="16774" y="92903"/>
                  <a:pt x="16774" y="92903"/>
                  <a:pt x="16774" y="92903"/>
                </a:cubicBezTo>
                <a:cubicBezTo>
                  <a:pt x="16774" y="92903"/>
                  <a:pt x="16774" y="92903"/>
                  <a:pt x="16774" y="92903"/>
                </a:cubicBezTo>
                <a:cubicBezTo>
                  <a:pt x="24516" y="85161"/>
                  <a:pt x="24516" y="85161"/>
                  <a:pt x="24516" y="85161"/>
                </a:cubicBezTo>
                <a:cubicBezTo>
                  <a:pt x="28387" y="81290"/>
                  <a:pt x="28387" y="77419"/>
                  <a:pt x="27096" y="73548"/>
                </a:cubicBezTo>
                <a:cubicBezTo>
                  <a:pt x="25806" y="69677"/>
                  <a:pt x="21935" y="67096"/>
                  <a:pt x="18064" y="67096"/>
                </a:cubicBezTo>
                <a:cubicBezTo>
                  <a:pt x="6451" y="67096"/>
                  <a:pt x="6451" y="67096"/>
                  <a:pt x="6451" y="67096"/>
                </a:cubicBezTo>
                <a:cubicBezTo>
                  <a:pt x="6451" y="67096"/>
                  <a:pt x="6451" y="67096"/>
                  <a:pt x="6451" y="67096"/>
                </a:cubicBezTo>
                <a:cubicBezTo>
                  <a:pt x="6451" y="52903"/>
                  <a:pt x="6451" y="52903"/>
                  <a:pt x="6451" y="52903"/>
                </a:cubicBezTo>
                <a:cubicBezTo>
                  <a:pt x="6451" y="52903"/>
                  <a:pt x="6451" y="52903"/>
                  <a:pt x="6451" y="52903"/>
                </a:cubicBezTo>
                <a:cubicBezTo>
                  <a:pt x="18064" y="52903"/>
                  <a:pt x="18064" y="52903"/>
                  <a:pt x="18064" y="52903"/>
                </a:cubicBezTo>
                <a:cubicBezTo>
                  <a:pt x="21935" y="52903"/>
                  <a:pt x="25806" y="50322"/>
                  <a:pt x="27096" y="46451"/>
                </a:cubicBezTo>
                <a:cubicBezTo>
                  <a:pt x="28387" y="42580"/>
                  <a:pt x="28387" y="38709"/>
                  <a:pt x="24516" y="36129"/>
                </a:cubicBezTo>
                <a:cubicBezTo>
                  <a:pt x="16774" y="28387"/>
                  <a:pt x="16774" y="28387"/>
                  <a:pt x="16774" y="28387"/>
                </a:cubicBezTo>
                <a:cubicBezTo>
                  <a:pt x="16774" y="27096"/>
                  <a:pt x="16774" y="27096"/>
                  <a:pt x="16774" y="27096"/>
                </a:cubicBezTo>
                <a:cubicBezTo>
                  <a:pt x="27096" y="18064"/>
                  <a:pt x="27096" y="18064"/>
                  <a:pt x="27096" y="18064"/>
                </a:cubicBezTo>
                <a:cubicBezTo>
                  <a:pt x="27096" y="16774"/>
                  <a:pt x="27096" y="16774"/>
                  <a:pt x="27096" y="16774"/>
                </a:cubicBezTo>
                <a:cubicBezTo>
                  <a:pt x="27096" y="16774"/>
                  <a:pt x="27096" y="16774"/>
                  <a:pt x="27096" y="16774"/>
                </a:cubicBezTo>
                <a:cubicBezTo>
                  <a:pt x="27096" y="18064"/>
                  <a:pt x="27096" y="18064"/>
                  <a:pt x="27096" y="18064"/>
                </a:cubicBezTo>
                <a:cubicBezTo>
                  <a:pt x="34838" y="25806"/>
                  <a:pt x="34838" y="25806"/>
                  <a:pt x="34838" y="25806"/>
                </a:cubicBezTo>
                <a:cubicBezTo>
                  <a:pt x="38709" y="28387"/>
                  <a:pt x="42580" y="29677"/>
                  <a:pt x="46451" y="27096"/>
                </a:cubicBezTo>
                <a:cubicBezTo>
                  <a:pt x="50322" y="25806"/>
                  <a:pt x="52903" y="21935"/>
                  <a:pt x="52903" y="18064"/>
                </a:cubicBezTo>
                <a:cubicBezTo>
                  <a:pt x="52903" y="7741"/>
                  <a:pt x="52903" y="7741"/>
                  <a:pt x="52903" y="7741"/>
                </a:cubicBezTo>
                <a:cubicBezTo>
                  <a:pt x="52903" y="6451"/>
                  <a:pt x="52903" y="6451"/>
                  <a:pt x="52903" y="6451"/>
                </a:cubicBezTo>
                <a:cubicBezTo>
                  <a:pt x="67096" y="6451"/>
                  <a:pt x="67096" y="6451"/>
                  <a:pt x="67096" y="6451"/>
                </a:cubicBezTo>
                <a:cubicBezTo>
                  <a:pt x="67096" y="7741"/>
                  <a:pt x="67096" y="7741"/>
                  <a:pt x="67096" y="7741"/>
                </a:cubicBezTo>
                <a:cubicBezTo>
                  <a:pt x="67096" y="18064"/>
                  <a:pt x="67096" y="18064"/>
                  <a:pt x="67096" y="18064"/>
                </a:cubicBezTo>
                <a:cubicBezTo>
                  <a:pt x="67096" y="21935"/>
                  <a:pt x="69677" y="25806"/>
                  <a:pt x="73548" y="27096"/>
                </a:cubicBezTo>
                <a:cubicBezTo>
                  <a:pt x="77419" y="29677"/>
                  <a:pt x="81290" y="28387"/>
                  <a:pt x="83870" y="25806"/>
                </a:cubicBezTo>
                <a:cubicBezTo>
                  <a:pt x="91612" y="18064"/>
                  <a:pt x="91612" y="18064"/>
                  <a:pt x="91612" y="18064"/>
                </a:cubicBezTo>
                <a:cubicBezTo>
                  <a:pt x="91612" y="16774"/>
                  <a:pt x="91612" y="16774"/>
                  <a:pt x="91612" y="16774"/>
                </a:cubicBezTo>
                <a:cubicBezTo>
                  <a:pt x="91612" y="16774"/>
                  <a:pt x="91612" y="16774"/>
                  <a:pt x="91612" y="16774"/>
                </a:cubicBezTo>
                <a:cubicBezTo>
                  <a:pt x="92903" y="18064"/>
                  <a:pt x="92903" y="18064"/>
                  <a:pt x="92903" y="18064"/>
                </a:cubicBezTo>
                <a:cubicBezTo>
                  <a:pt x="101935" y="27096"/>
                  <a:pt x="101935" y="27096"/>
                  <a:pt x="101935" y="27096"/>
                </a:cubicBezTo>
                <a:cubicBezTo>
                  <a:pt x="101935" y="28387"/>
                  <a:pt x="101935" y="28387"/>
                  <a:pt x="101935" y="28387"/>
                </a:cubicBezTo>
                <a:cubicBezTo>
                  <a:pt x="101935" y="28387"/>
                  <a:pt x="101935" y="28387"/>
                  <a:pt x="101935" y="28387"/>
                </a:cubicBezTo>
                <a:cubicBezTo>
                  <a:pt x="94193" y="36129"/>
                  <a:pt x="94193" y="36129"/>
                  <a:pt x="94193" y="36129"/>
                </a:cubicBezTo>
                <a:cubicBezTo>
                  <a:pt x="91612" y="38709"/>
                  <a:pt x="90322" y="42580"/>
                  <a:pt x="92903" y="46451"/>
                </a:cubicBezTo>
                <a:cubicBezTo>
                  <a:pt x="94193" y="50322"/>
                  <a:pt x="98064" y="52903"/>
                  <a:pt x="101935" y="52903"/>
                </a:cubicBezTo>
                <a:cubicBezTo>
                  <a:pt x="112258" y="52903"/>
                  <a:pt x="112258" y="52903"/>
                  <a:pt x="112258" y="52903"/>
                </a:cubicBezTo>
                <a:cubicBezTo>
                  <a:pt x="113548" y="52903"/>
                  <a:pt x="113548" y="52903"/>
                  <a:pt x="113548" y="52903"/>
                </a:cubicBezTo>
                <a:cubicBezTo>
                  <a:pt x="113548" y="67096"/>
                  <a:pt x="113548" y="67096"/>
                  <a:pt x="113548" y="67096"/>
                </a:cubicBezTo>
                <a:close/>
                <a:moveTo>
                  <a:pt x="59354" y="40000"/>
                </a:moveTo>
                <a:cubicBezTo>
                  <a:pt x="49032" y="40000"/>
                  <a:pt x="40000" y="49032"/>
                  <a:pt x="40000" y="60645"/>
                </a:cubicBezTo>
                <a:cubicBezTo>
                  <a:pt x="40000" y="70967"/>
                  <a:pt x="49032" y="80000"/>
                  <a:pt x="59354" y="80000"/>
                </a:cubicBezTo>
                <a:cubicBezTo>
                  <a:pt x="70967" y="80000"/>
                  <a:pt x="80000" y="70967"/>
                  <a:pt x="80000" y="60645"/>
                </a:cubicBezTo>
                <a:cubicBezTo>
                  <a:pt x="80000" y="49032"/>
                  <a:pt x="70967" y="40000"/>
                  <a:pt x="59354" y="40000"/>
                </a:cubicBezTo>
                <a:close/>
                <a:moveTo>
                  <a:pt x="59354" y="76129"/>
                </a:moveTo>
                <a:cubicBezTo>
                  <a:pt x="50322" y="76129"/>
                  <a:pt x="43870" y="69677"/>
                  <a:pt x="43870" y="60645"/>
                </a:cubicBezTo>
                <a:cubicBezTo>
                  <a:pt x="43870" y="51612"/>
                  <a:pt x="50322" y="43870"/>
                  <a:pt x="59354" y="43870"/>
                </a:cubicBezTo>
                <a:cubicBezTo>
                  <a:pt x="68387" y="43870"/>
                  <a:pt x="76129" y="51612"/>
                  <a:pt x="76129" y="60645"/>
                </a:cubicBezTo>
                <a:cubicBezTo>
                  <a:pt x="76129" y="69677"/>
                  <a:pt x="68387" y="76129"/>
                  <a:pt x="59354" y="7612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2" name="Shape 702"/>
          <p:cNvSpPr/>
          <p:nvPr/>
        </p:nvSpPr>
        <p:spPr>
          <a:xfrm>
            <a:off x="3671777" y="1949837"/>
            <a:ext cx="502548" cy="523683"/>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3" name="Shape 703"/>
          <p:cNvSpPr/>
          <p:nvPr/>
        </p:nvSpPr>
        <p:spPr>
          <a:xfrm>
            <a:off x="3692528" y="3237749"/>
            <a:ext cx="461047" cy="378716"/>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4" name="Shape 704"/>
          <p:cNvSpPr/>
          <p:nvPr/>
        </p:nvSpPr>
        <p:spPr>
          <a:xfrm>
            <a:off x="4839474" y="3202717"/>
            <a:ext cx="386435" cy="448777"/>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5" name="Shape 705"/>
          <p:cNvSpPr txBox="1"/>
          <p:nvPr/>
        </p:nvSpPr>
        <p:spPr>
          <a:xfrm>
            <a:off x="4087973" y="2562893"/>
            <a:ext cx="738600" cy="5568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a:buNone/>
            </a:pPr>
            <a:r>
              <a:rPr b="1" i="0" lang="en" sz="2300">
                <a:solidFill>
                  <a:schemeClr val="accent1"/>
                </a:solidFill>
                <a:latin typeface="Open Sans"/>
                <a:ea typeface="Open Sans"/>
                <a:cs typeface="Open Sans"/>
                <a:sym typeface="Open Sans"/>
              </a:rPr>
              <a:t>P.H</a:t>
            </a:r>
            <a:endParaRPr b="0" i="0" sz="2300">
              <a:solidFill>
                <a:srgbClr val="262626"/>
              </a:solidFill>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9" name="Shape 709"/>
        <p:cNvGrpSpPr/>
        <p:nvPr/>
      </p:nvGrpSpPr>
      <p:grpSpPr>
        <a:xfrm>
          <a:off x="0" y="0"/>
          <a:ext cx="0" cy="0"/>
          <a:chOff x="0" y="0"/>
          <a:chExt cx="0" cy="0"/>
        </a:xfrm>
      </p:grpSpPr>
      <p:sp>
        <p:nvSpPr>
          <p:cNvPr id="710" name="Shape 710"/>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711" name="Shape 711"/>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712" name="Shape 712"/>
          <p:cNvSpPr txBox="1"/>
          <p:nvPr/>
        </p:nvSpPr>
        <p:spPr>
          <a:xfrm>
            <a:off x="8268350" y="4724268"/>
            <a:ext cx="295986"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grpSp>
        <p:nvGrpSpPr>
          <p:cNvPr id="713" name="Shape 713"/>
          <p:cNvGrpSpPr/>
          <p:nvPr/>
        </p:nvGrpSpPr>
        <p:grpSpPr>
          <a:xfrm>
            <a:off x="628650" y="1516814"/>
            <a:ext cx="3700462" cy="3020919"/>
            <a:chOff x="838200" y="1783265"/>
            <a:chExt cx="4933950" cy="4027892"/>
          </a:xfrm>
        </p:grpSpPr>
        <p:sp>
          <p:nvSpPr>
            <p:cNvPr id="714" name="Shape 714"/>
            <p:cNvSpPr/>
            <p:nvPr/>
          </p:nvSpPr>
          <p:spPr>
            <a:xfrm>
              <a:off x="838200" y="1783265"/>
              <a:ext cx="4933950" cy="4027892"/>
            </a:xfrm>
            <a:prstGeom prst="rect">
              <a:avLst/>
            </a:prstGeom>
            <a:solidFill>
              <a:srgbClr val="BFBFBF">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715" name="Shape 715"/>
            <p:cNvGrpSpPr/>
            <p:nvPr/>
          </p:nvGrpSpPr>
          <p:grpSpPr>
            <a:xfrm>
              <a:off x="1273175" y="2215343"/>
              <a:ext cx="4064000" cy="3163737"/>
              <a:chOff x="1158875" y="2264230"/>
              <a:chExt cx="4064000" cy="3163737"/>
            </a:xfrm>
          </p:grpSpPr>
          <p:pic>
            <p:nvPicPr>
              <p:cNvPr id="716" name="Shape 716"/>
              <p:cNvPicPr preferRelativeResize="0"/>
              <p:nvPr/>
            </p:nvPicPr>
            <p:blipFill rotWithShape="1">
              <a:blip r:embed="rId3">
                <a:alphaModFix/>
              </a:blip>
              <a:srcRect b="0" l="0" r="0" t="0"/>
              <a:stretch/>
            </p:blipFill>
            <p:spPr>
              <a:xfrm>
                <a:off x="1158875" y="2264230"/>
                <a:ext cx="4064000" cy="3163737"/>
              </a:xfrm>
              <a:prstGeom prst="rect">
                <a:avLst/>
              </a:prstGeom>
              <a:noFill/>
              <a:ln>
                <a:noFill/>
              </a:ln>
            </p:spPr>
          </p:pic>
          <p:cxnSp>
            <p:nvCxnSpPr>
              <p:cNvPr id="717" name="Shape 717"/>
              <p:cNvCxnSpPr/>
              <p:nvPr/>
            </p:nvCxnSpPr>
            <p:spPr>
              <a:xfrm>
                <a:off x="1734501" y="2397920"/>
                <a:ext cx="0" cy="2311867"/>
              </a:xfrm>
              <a:prstGeom prst="straightConnector1">
                <a:avLst/>
              </a:prstGeom>
              <a:noFill/>
              <a:ln cap="flat" cmpd="sng" w="28575">
                <a:solidFill>
                  <a:srgbClr val="7F7F7F"/>
                </a:solidFill>
                <a:prstDash val="solid"/>
                <a:miter lim="800000"/>
                <a:headEnd len="med" w="med" type="none"/>
                <a:tailEnd len="med" w="med" type="none"/>
              </a:ln>
            </p:spPr>
          </p:cxnSp>
        </p:grpSp>
      </p:grpSp>
      <p:sp>
        <p:nvSpPr>
          <p:cNvPr id="718" name="Shape 718"/>
          <p:cNvSpPr txBox="1"/>
          <p:nvPr/>
        </p:nvSpPr>
        <p:spPr>
          <a:xfrm>
            <a:off x="4847989" y="1649332"/>
            <a:ext cx="2970681"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rgbClr val="595959"/>
                </a:solidFill>
                <a:latin typeface="Open Sans"/>
                <a:ea typeface="Open Sans"/>
                <a:cs typeface="Open Sans"/>
                <a:sym typeface="Open Sans"/>
              </a:rPr>
              <a:t>AWESOME</a:t>
            </a:r>
            <a:endParaRPr sz="1100"/>
          </a:p>
          <a:p>
            <a:pPr indent="0" lvl="0" marL="0" marR="0" rtl="0" algn="l">
              <a:spcBef>
                <a:spcPts val="0"/>
              </a:spcBef>
              <a:spcAft>
                <a:spcPts val="0"/>
              </a:spcAft>
              <a:buNone/>
            </a:pPr>
            <a:r>
              <a:rPr b="1" lang="en" sz="2600">
                <a:solidFill>
                  <a:schemeClr val="accent1"/>
                </a:solidFill>
                <a:latin typeface="Open Sans"/>
                <a:ea typeface="Open Sans"/>
                <a:cs typeface="Open Sans"/>
                <a:sym typeface="Open Sans"/>
              </a:rPr>
              <a:t>HEADLINE TEXT</a:t>
            </a:r>
            <a:endParaRPr sz="1100"/>
          </a:p>
        </p:txBody>
      </p:sp>
      <p:sp>
        <p:nvSpPr>
          <p:cNvPr id="719" name="Shape 719"/>
          <p:cNvSpPr/>
          <p:nvPr/>
        </p:nvSpPr>
        <p:spPr>
          <a:xfrm>
            <a:off x="5448994" y="2896677"/>
            <a:ext cx="2251829" cy="281106"/>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b="1" lang="en" sz="900">
                <a:solidFill>
                  <a:srgbClr val="7F7F7F"/>
                </a:solidFill>
                <a:latin typeface="Open Sans SemiBold"/>
                <a:ea typeface="Open Sans SemiBold"/>
                <a:cs typeface="Open Sans SemiBold"/>
                <a:sym typeface="Open Sans SemiBold"/>
              </a:rPr>
              <a:t>Design is meant to project an image of profession and reliability.</a:t>
            </a:r>
            <a:endParaRPr sz="1100"/>
          </a:p>
        </p:txBody>
      </p:sp>
      <p:sp>
        <p:nvSpPr>
          <p:cNvPr id="720" name="Shape 720"/>
          <p:cNvSpPr/>
          <p:nvPr/>
        </p:nvSpPr>
        <p:spPr>
          <a:xfrm>
            <a:off x="4904310" y="2861114"/>
            <a:ext cx="352232" cy="352232"/>
          </a:xfrm>
          <a:prstGeom prst="ellipse">
            <a:avLst/>
          </a:prstGeom>
          <a:solidFill>
            <a:schemeClr val="accent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chemeClr val="dk1"/>
              </a:solidFill>
              <a:latin typeface="Gill Sans"/>
              <a:ea typeface="Gill Sans"/>
              <a:cs typeface="Gill Sans"/>
              <a:sym typeface="Gill Sans"/>
            </a:endParaRPr>
          </a:p>
        </p:txBody>
      </p:sp>
      <p:sp>
        <p:nvSpPr>
          <p:cNvPr id="721" name="Shape 721"/>
          <p:cNvSpPr/>
          <p:nvPr/>
        </p:nvSpPr>
        <p:spPr>
          <a:xfrm>
            <a:off x="4977555" y="2896677"/>
            <a:ext cx="205740" cy="281106"/>
          </a:xfrm>
          <a:prstGeom prst="rect">
            <a:avLst/>
          </a:prstGeom>
          <a:no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None/>
            </a:pPr>
            <a:r>
              <a:rPr b="1" lang="en" sz="1100">
                <a:solidFill>
                  <a:srgbClr val="FFFFFF"/>
                </a:solidFill>
                <a:latin typeface="Montserrat"/>
                <a:ea typeface="Montserrat"/>
                <a:cs typeface="Montserrat"/>
                <a:sym typeface="Montserrat"/>
              </a:rPr>
              <a:t>1</a:t>
            </a:r>
            <a:endParaRPr sz="1100"/>
          </a:p>
        </p:txBody>
      </p:sp>
      <p:sp>
        <p:nvSpPr>
          <p:cNvPr id="722" name="Shape 722"/>
          <p:cNvSpPr/>
          <p:nvPr/>
        </p:nvSpPr>
        <p:spPr>
          <a:xfrm>
            <a:off x="5448994" y="3492612"/>
            <a:ext cx="2251829" cy="281106"/>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b="1" lang="en" sz="900">
                <a:solidFill>
                  <a:srgbClr val="7F7F7F"/>
                </a:solidFill>
                <a:latin typeface="Open Sans SemiBold"/>
                <a:ea typeface="Open Sans SemiBold"/>
                <a:cs typeface="Open Sans SemiBold"/>
                <a:sym typeface="Open Sans SemiBold"/>
              </a:rPr>
              <a:t>Design is meant to project an image of profession and reliability.</a:t>
            </a:r>
            <a:endParaRPr sz="1100"/>
          </a:p>
        </p:txBody>
      </p:sp>
      <p:sp>
        <p:nvSpPr>
          <p:cNvPr id="723" name="Shape 723"/>
          <p:cNvSpPr/>
          <p:nvPr/>
        </p:nvSpPr>
        <p:spPr>
          <a:xfrm>
            <a:off x="4904310" y="3457049"/>
            <a:ext cx="352232" cy="352232"/>
          </a:xfrm>
          <a:prstGeom prst="ellipse">
            <a:avLst/>
          </a:prstGeom>
          <a:solidFill>
            <a:schemeClr val="accent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chemeClr val="dk1"/>
              </a:solidFill>
              <a:latin typeface="Gill Sans"/>
              <a:ea typeface="Gill Sans"/>
              <a:cs typeface="Gill Sans"/>
              <a:sym typeface="Gill Sans"/>
            </a:endParaRPr>
          </a:p>
        </p:txBody>
      </p:sp>
      <p:sp>
        <p:nvSpPr>
          <p:cNvPr id="724" name="Shape 724"/>
          <p:cNvSpPr/>
          <p:nvPr/>
        </p:nvSpPr>
        <p:spPr>
          <a:xfrm>
            <a:off x="4977555" y="3492612"/>
            <a:ext cx="205740" cy="281106"/>
          </a:xfrm>
          <a:prstGeom prst="rect">
            <a:avLst/>
          </a:prstGeom>
          <a:no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None/>
            </a:pPr>
            <a:r>
              <a:rPr b="1" lang="en" sz="1100">
                <a:solidFill>
                  <a:srgbClr val="FFFFFF"/>
                </a:solidFill>
                <a:latin typeface="Montserrat"/>
                <a:ea typeface="Montserrat"/>
                <a:cs typeface="Montserrat"/>
                <a:sym typeface="Montserrat"/>
              </a:rPr>
              <a:t>2</a:t>
            </a:r>
            <a:endParaRPr sz="1100"/>
          </a:p>
        </p:txBody>
      </p:sp>
      <p:sp>
        <p:nvSpPr>
          <p:cNvPr id="725" name="Shape 725"/>
          <p:cNvSpPr/>
          <p:nvPr/>
        </p:nvSpPr>
        <p:spPr>
          <a:xfrm>
            <a:off x="5448994" y="4088547"/>
            <a:ext cx="2251829" cy="281106"/>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b="1" lang="en" sz="900">
                <a:solidFill>
                  <a:srgbClr val="7F7F7F"/>
                </a:solidFill>
                <a:latin typeface="Open Sans SemiBold"/>
                <a:ea typeface="Open Sans SemiBold"/>
                <a:cs typeface="Open Sans SemiBold"/>
                <a:sym typeface="Open Sans SemiBold"/>
              </a:rPr>
              <a:t>Design is meant to project an image of profession and reliability.</a:t>
            </a:r>
            <a:endParaRPr sz="1100"/>
          </a:p>
        </p:txBody>
      </p:sp>
      <p:sp>
        <p:nvSpPr>
          <p:cNvPr id="726" name="Shape 726"/>
          <p:cNvSpPr/>
          <p:nvPr/>
        </p:nvSpPr>
        <p:spPr>
          <a:xfrm>
            <a:off x="4904310" y="4052984"/>
            <a:ext cx="352232" cy="352232"/>
          </a:xfrm>
          <a:prstGeom prst="ellipse">
            <a:avLst/>
          </a:prstGeom>
          <a:solidFill>
            <a:schemeClr val="accent3"/>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chemeClr val="dk1"/>
              </a:solidFill>
              <a:latin typeface="Gill Sans"/>
              <a:ea typeface="Gill Sans"/>
              <a:cs typeface="Gill Sans"/>
              <a:sym typeface="Gill Sans"/>
            </a:endParaRPr>
          </a:p>
        </p:txBody>
      </p:sp>
      <p:sp>
        <p:nvSpPr>
          <p:cNvPr id="727" name="Shape 727"/>
          <p:cNvSpPr/>
          <p:nvPr/>
        </p:nvSpPr>
        <p:spPr>
          <a:xfrm>
            <a:off x="4977555" y="4088547"/>
            <a:ext cx="205740" cy="281106"/>
          </a:xfrm>
          <a:prstGeom prst="rect">
            <a:avLst/>
          </a:prstGeom>
          <a:no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None/>
            </a:pPr>
            <a:r>
              <a:rPr b="1" lang="en" sz="1100">
                <a:solidFill>
                  <a:srgbClr val="FFFFFF"/>
                </a:solidFill>
                <a:latin typeface="Montserrat"/>
                <a:ea typeface="Montserrat"/>
                <a:cs typeface="Montserrat"/>
                <a:sym typeface="Montserrat"/>
              </a:rPr>
              <a:t>3</a:t>
            </a:r>
            <a:endParaRPr sz="1100"/>
          </a:p>
        </p:txBody>
      </p:sp>
      <p:sp>
        <p:nvSpPr>
          <p:cNvPr id="728" name="Shape 728"/>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729" name="Shape 729"/>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730" name="Shape 730"/>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731" name="Shape 731"/>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732" name="Shape 732"/>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733" name="Shape 733"/>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cxnSp>
        <p:nvCxnSpPr>
          <p:cNvPr id="734" name="Shape 734"/>
          <p:cNvCxnSpPr/>
          <p:nvPr/>
        </p:nvCxnSpPr>
        <p:spPr>
          <a:xfrm>
            <a:off x="3972624" y="97857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735" name="Shape 735"/>
          <p:cNvSpPr txBox="1"/>
          <p:nvPr/>
        </p:nvSpPr>
        <p:spPr>
          <a:xfrm>
            <a:off x="628650" y="105893"/>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Project</a:t>
            </a:r>
            <a:r>
              <a:rPr b="1" i="0" lang="en" sz="2300">
                <a:solidFill>
                  <a:srgbClr val="262626"/>
                </a:solidFill>
                <a:latin typeface="Open Sans"/>
                <a:ea typeface="Open Sans"/>
                <a:cs typeface="Open Sans"/>
                <a:sym typeface="Open Sans"/>
              </a:rPr>
              <a:t> Infographic</a:t>
            </a:r>
            <a:endParaRPr b="0" i="0" sz="2300">
              <a:solidFill>
                <a:srgbClr val="262626"/>
              </a:solidFill>
              <a:latin typeface="Open Sans"/>
              <a:ea typeface="Open Sans"/>
              <a:cs typeface="Open Sans"/>
              <a:sym typeface="Open Sans"/>
            </a:endParaRPr>
          </a:p>
        </p:txBody>
      </p:sp>
      <p:sp>
        <p:nvSpPr>
          <p:cNvPr id="736" name="Shape 736"/>
          <p:cNvSpPr txBox="1"/>
          <p:nvPr/>
        </p:nvSpPr>
        <p:spPr>
          <a:xfrm>
            <a:off x="1099457" y="629899"/>
            <a:ext cx="6945086" cy="22390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a:t>
            </a:r>
            <a:endParaRPr sz="11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0" name="Shape 740"/>
        <p:cNvGrpSpPr/>
        <p:nvPr/>
      </p:nvGrpSpPr>
      <p:grpSpPr>
        <a:xfrm>
          <a:off x="0" y="0"/>
          <a:ext cx="0" cy="0"/>
          <a:chOff x="0" y="0"/>
          <a:chExt cx="0" cy="0"/>
        </a:xfrm>
      </p:grpSpPr>
      <p:sp>
        <p:nvSpPr>
          <p:cNvPr id="741" name="Shape 741"/>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742" name="Shape 742"/>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743" name="Shape 743"/>
          <p:cNvSpPr txBox="1"/>
          <p:nvPr/>
        </p:nvSpPr>
        <p:spPr>
          <a:xfrm>
            <a:off x="8268350" y="4724268"/>
            <a:ext cx="295986"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744" name="Shape 744"/>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745" name="Shape 745"/>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746" name="Shape 746"/>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747" name="Shape 747"/>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748" name="Shape 748"/>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749" name="Shape 749"/>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750" name="Shape 750"/>
          <p:cNvSpPr txBox="1"/>
          <p:nvPr/>
        </p:nvSpPr>
        <p:spPr>
          <a:xfrm>
            <a:off x="628650" y="203864"/>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Project</a:t>
            </a:r>
            <a:r>
              <a:rPr b="1" i="0" lang="en" sz="2300">
                <a:solidFill>
                  <a:srgbClr val="262626"/>
                </a:solidFill>
                <a:latin typeface="Open Sans"/>
                <a:ea typeface="Open Sans"/>
                <a:cs typeface="Open Sans"/>
                <a:sym typeface="Open Sans"/>
              </a:rPr>
              <a:t> Map</a:t>
            </a:r>
            <a:endParaRPr b="0" i="0" sz="2300">
              <a:solidFill>
                <a:srgbClr val="262626"/>
              </a:solidFill>
              <a:latin typeface="Open Sans"/>
              <a:ea typeface="Open Sans"/>
              <a:cs typeface="Open Sans"/>
              <a:sym typeface="Open Sans"/>
            </a:endParaRPr>
          </a:p>
        </p:txBody>
      </p:sp>
      <p:sp>
        <p:nvSpPr>
          <p:cNvPr id="751" name="Shape 751"/>
          <p:cNvSpPr txBox="1"/>
          <p:nvPr/>
        </p:nvSpPr>
        <p:spPr>
          <a:xfrm>
            <a:off x="1099457" y="629899"/>
            <a:ext cx="6945086" cy="22390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a:t>
            </a:r>
            <a:endParaRPr sz="1100"/>
          </a:p>
        </p:txBody>
      </p:sp>
      <p:cxnSp>
        <p:nvCxnSpPr>
          <p:cNvPr id="752" name="Shape 752"/>
          <p:cNvCxnSpPr/>
          <p:nvPr/>
        </p:nvCxnSpPr>
        <p:spPr>
          <a:xfrm rot="10800000">
            <a:off x="4983921" y="3809824"/>
            <a:ext cx="421615" cy="2557"/>
          </a:xfrm>
          <a:prstGeom prst="straightConnector1">
            <a:avLst/>
          </a:prstGeom>
          <a:noFill/>
          <a:ln cap="flat" cmpd="sng" w="9525">
            <a:solidFill>
              <a:srgbClr val="5DD3FF"/>
            </a:solidFill>
            <a:prstDash val="dot"/>
            <a:miter lim="800000"/>
            <a:headEnd len="med" w="med" type="none"/>
            <a:tailEnd len="med" w="med" type="none"/>
          </a:ln>
        </p:spPr>
      </p:cxnSp>
      <p:sp>
        <p:nvSpPr>
          <p:cNvPr id="753" name="Shape 753"/>
          <p:cNvSpPr/>
          <p:nvPr/>
        </p:nvSpPr>
        <p:spPr>
          <a:xfrm>
            <a:off x="1861983" y="4283444"/>
            <a:ext cx="3139" cy="3139"/>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4" name="Shape 754"/>
          <p:cNvSpPr/>
          <p:nvPr/>
        </p:nvSpPr>
        <p:spPr>
          <a:xfrm>
            <a:off x="1890223" y="4305410"/>
            <a:ext cx="0" cy="0"/>
          </a:xfrm>
          <a:custGeom>
            <a:pathLst>
              <a:path extrusionOk="0" h="120000" w="120000">
                <a:moveTo>
                  <a:pt x="0" y="0"/>
                </a:moveTo>
                <a:cubicBezTo>
                  <a:pt x="0" y="0"/>
                  <a:pt x="0" y="0"/>
                  <a:pt x="0" y="0"/>
                </a:cubicBezTo>
                <a:cubicBezTo>
                  <a:pt x="0" y="0"/>
                  <a:pt x="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5" name="Shape 755"/>
          <p:cNvSpPr/>
          <p:nvPr/>
        </p:nvSpPr>
        <p:spPr>
          <a:xfrm>
            <a:off x="4842877" y="4085764"/>
            <a:ext cx="59620" cy="72170"/>
          </a:xfrm>
          <a:custGeom>
            <a:pathLst>
              <a:path extrusionOk="0" h="120000" w="120000">
                <a:moveTo>
                  <a:pt x="105000" y="12000"/>
                </a:moveTo>
                <a:cubicBezTo>
                  <a:pt x="90000" y="12000"/>
                  <a:pt x="75000" y="12000"/>
                  <a:pt x="75000" y="24000"/>
                </a:cubicBezTo>
                <a:cubicBezTo>
                  <a:pt x="60000" y="24000"/>
                  <a:pt x="45000" y="24000"/>
                  <a:pt x="45000" y="12000"/>
                </a:cubicBezTo>
                <a:cubicBezTo>
                  <a:pt x="30000" y="12000"/>
                  <a:pt x="30000" y="0"/>
                  <a:pt x="30000" y="0"/>
                </a:cubicBezTo>
                <a:cubicBezTo>
                  <a:pt x="15000" y="0"/>
                  <a:pt x="15000" y="0"/>
                  <a:pt x="15000" y="0"/>
                </a:cubicBezTo>
                <a:cubicBezTo>
                  <a:pt x="15000" y="0"/>
                  <a:pt x="0" y="0"/>
                  <a:pt x="0" y="12000"/>
                </a:cubicBezTo>
                <a:cubicBezTo>
                  <a:pt x="0" y="12000"/>
                  <a:pt x="0" y="12000"/>
                  <a:pt x="0" y="12000"/>
                </a:cubicBezTo>
                <a:cubicBezTo>
                  <a:pt x="0" y="36000"/>
                  <a:pt x="0" y="48000"/>
                  <a:pt x="0" y="72000"/>
                </a:cubicBezTo>
                <a:cubicBezTo>
                  <a:pt x="0" y="72000"/>
                  <a:pt x="0" y="72000"/>
                  <a:pt x="0" y="72000"/>
                </a:cubicBezTo>
                <a:cubicBezTo>
                  <a:pt x="0" y="84000"/>
                  <a:pt x="0" y="96000"/>
                  <a:pt x="0" y="96000"/>
                </a:cubicBezTo>
                <a:cubicBezTo>
                  <a:pt x="0" y="108000"/>
                  <a:pt x="15000" y="120000"/>
                  <a:pt x="30000" y="120000"/>
                </a:cubicBezTo>
                <a:cubicBezTo>
                  <a:pt x="30000" y="120000"/>
                  <a:pt x="30000" y="120000"/>
                  <a:pt x="30000" y="120000"/>
                </a:cubicBezTo>
                <a:cubicBezTo>
                  <a:pt x="45000" y="120000"/>
                  <a:pt x="45000" y="108000"/>
                  <a:pt x="45000" y="108000"/>
                </a:cubicBezTo>
                <a:cubicBezTo>
                  <a:pt x="60000" y="108000"/>
                  <a:pt x="60000" y="96000"/>
                  <a:pt x="75000" y="108000"/>
                </a:cubicBezTo>
                <a:cubicBezTo>
                  <a:pt x="75000" y="108000"/>
                  <a:pt x="75000" y="96000"/>
                  <a:pt x="75000" y="96000"/>
                </a:cubicBezTo>
                <a:cubicBezTo>
                  <a:pt x="90000" y="84000"/>
                  <a:pt x="90000" y="72000"/>
                  <a:pt x="105000" y="60000"/>
                </a:cubicBezTo>
                <a:cubicBezTo>
                  <a:pt x="105000" y="60000"/>
                  <a:pt x="105000" y="60000"/>
                  <a:pt x="105000" y="60000"/>
                </a:cubicBezTo>
                <a:cubicBezTo>
                  <a:pt x="105000" y="48000"/>
                  <a:pt x="105000" y="36000"/>
                  <a:pt x="120000" y="24000"/>
                </a:cubicBezTo>
                <a:cubicBezTo>
                  <a:pt x="120000" y="24000"/>
                  <a:pt x="120000" y="24000"/>
                  <a:pt x="120000" y="24000"/>
                </a:cubicBezTo>
                <a:cubicBezTo>
                  <a:pt x="120000" y="12000"/>
                  <a:pt x="105000" y="12000"/>
                  <a:pt x="105000" y="12000"/>
                </a:cubicBezTo>
                <a:close/>
              </a:path>
            </a:pathLst>
          </a:custGeom>
          <a:solidFill>
            <a:srgbClr val="5DD3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756" name="Shape 756"/>
          <p:cNvGrpSpPr/>
          <p:nvPr/>
        </p:nvGrpSpPr>
        <p:grpSpPr>
          <a:xfrm>
            <a:off x="537836" y="978578"/>
            <a:ext cx="4712957" cy="3226916"/>
            <a:chOff x="717115" y="1304770"/>
            <a:chExt cx="6283943" cy="4302555"/>
          </a:xfrm>
        </p:grpSpPr>
        <p:cxnSp>
          <p:nvCxnSpPr>
            <p:cNvPr id="757" name="Shape 757"/>
            <p:cNvCxnSpPr/>
            <p:nvPr/>
          </p:nvCxnSpPr>
          <p:spPr>
            <a:xfrm>
              <a:off x="5296832" y="1304770"/>
              <a:ext cx="1598337" cy="0"/>
            </a:xfrm>
            <a:prstGeom prst="straightConnector1">
              <a:avLst/>
            </a:prstGeom>
            <a:noFill/>
            <a:ln cap="flat" cmpd="sng" w="38100">
              <a:solidFill>
                <a:schemeClr val="accent1"/>
              </a:solidFill>
              <a:prstDash val="solid"/>
              <a:miter lim="800000"/>
              <a:headEnd len="med" w="med" type="none"/>
              <a:tailEnd len="med" w="med" type="none"/>
            </a:ln>
          </p:spPr>
        </p:cxnSp>
        <p:sp>
          <p:nvSpPr>
            <p:cNvPr id="758" name="Shape 758"/>
            <p:cNvSpPr/>
            <p:nvPr/>
          </p:nvSpPr>
          <p:spPr>
            <a:xfrm>
              <a:off x="3407247" y="2226225"/>
              <a:ext cx="3355339" cy="2966256"/>
            </a:xfrm>
            <a:custGeom>
              <a:pathLst>
                <a:path extrusionOk="0" h="120000" w="120000">
                  <a:moveTo>
                    <a:pt x="79772" y="77307"/>
                  </a:moveTo>
                  <a:cubicBezTo>
                    <a:pt x="79772" y="77307"/>
                    <a:pt x="80113" y="77307"/>
                    <a:pt x="80113" y="77307"/>
                  </a:cubicBezTo>
                  <a:cubicBezTo>
                    <a:pt x="80113" y="77692"/>
                    <a:pt x="80454" y="77692"/>
                    <a:pt x="80454" y="78076"/>
                  </a:cubicBezTo>
                  <a:cubicBezTo>
                    <a:pt x="80454" y="78076"/>
                    <a:pt x="80454" y="78461"/>
                    <a:pt x="80454" y="78461"/>
                  </a:cubicBezTo>
                  <a:cubicBezTo>
                    <a:pt x="80795" y="79230"/>
                    <a:pt x="80795" y="79615"/>
                    <a:pt x="81136" y="80384"/>
                  </a:cubicBezTo>
                  <a:cubicBezTo>
                    <a:pt x="81136" y="80384"/>
                    <a:pt x="81136" y="80384"/>
                    <a:pt x="81136" y="80769"/>
                  </a:cubicBezTo>
                  <a:cubicBezTo>
                    <a:pt x="81136" y="80769"/>
                    <a:pt x="81136" y="80769"/>
                    <a:pt x="81136" y="81153"/>
                  </a:cubicBezTo>
                  <a:cubicBezTo>
                    <a:pt x="81477" y="81538"/>
                    <a:pt x="81477" y="81923"/>
                    <a:pt x="81477" y="82307"/>
                  </a:cubicBezTo>
                  <a:cubicBezTo>
                    <a:pt x="81136" y="82692"/>
                    <a:pt x="81136" y="82692"/>
                    <a:pt x="81136" y="82692"/>
                  </a:cubicBezTo>
                  <a:cubicBezTo>
                    <a:pt x="81477" y="83076"/>
                    <a:pt x="81477" y="83461"/>
                    <a:pt x="81136" y="83846"/>
                  </a:cubicBezTo>
                  <a:cubicBezTo>
                    <a:pt x="81136" y="84230"/>
                    <a:pt x="81136" y="84615"/>
                    <a:pt x="81477" y="84615"/>
                  </a:cubicBezTo>
                  <a:cubicBezTo>
                    <a:pt x="81477" y="84615"/>
                    <a:pt x="81477" y="84615"/>
                    <a:pt x="81477" y="84615"/>
                  </a:cubicBezTo>
                  <a:cubicBezTo>
                    <a:pt x="81818" y="85000"/>
                    <a:pt x="82159" y="85769"/>
                    <a:pt x="82500" y="86153"/>
                  </a:cubicBezTo>
                  <a:cubicBezTo>
                    <a:pt x="82840" y="86538"/>
                    <a:pt x="82840" y="86538"/>
                    <a:pt x="82840" y="86923"/>
                  </a:cubicBezTo>
                  <a:cubicBezTo>
                    <a:pt x="82840" y="86923"/>
                    <a:pt x="82840" y="86923"/>
                    <a:pt x="82840" y="87307"/>
                  </a:cubicBezTo>
                  <a:cubicBezTo>
                    <a:pt x="82840" y="87307"/>
                    <a:pt x="82840" y="87307"/>
                    <a:pt x="82840" y="87692"/>
                  </a:cubicBezTo>
                  <a:cubicBezTo>
                    <a:pt x="82840" y="87692"/>
                    <a:pt x="82840" y="88076"/>
                    <a:pt x="83181" y="88076"/>
                  </a:cubicBezTo>
                  <a:cubicBezTo>
                    <a:pt x="83181" y="88461"/>
                    <a:pt x="83522" y="88461"/>
                    <a:pt x="83522" y="88846"/>
                  </a:cubicBezTo>
                  <a:cubicBezTo>
                    <a:pt x="83522" y="88846"/>
                    <a:pt x="83522" y="89230"/>
                    <a:pt x="83863" y="89230"/>
                  </a:cubicBezTo>
                  <a:cubicBezTo>
                    <a:pt x="83863" y="89230"/>
                    <a:pt x="83863" y="89230"/>
                    <a:pt x="83863" y="89230"/>
                  </a:cubicBezTo>
                  <a:cubicBezTo>
                    <a:pt x="84204" y="89615"/>
                    <a:pt x="84204" y="89615"/>
                    <a:pt x="84545" y="90000"/>
                  </a:cubicBezTo>
                  <a:cubicBezTo>
                    <a:pt x="84886" y="90000"/>
                    <a:pt x="85227" y="90384"/>
                    <a:pt x="85227" y="90384"/>
                  </a:cubicBezTo>
                  <a:cubicBezTo>
                    <a:pt x="85227" y="90384"/>
                    <a:pt x="85227" y="90384"/>
                    <a:pt x="85227" y="90384"/>
                  </a:cubicBezTo>
                  <a:cubicBezTo>
                    <a:pt x="85227" y="90384"/>
                    <a:pt x="85227" y="90384"/>
                    <a:pt x="85568" y="90384"/>
                  </a:cubicBezTo>
                  <a:cubicBezTo>
                    <a:pt x="85568" y="90384"/>
                    <a:pt x="85227" y="90384"/>
                    <a:pt x="85227" y="90384"/>
                  </a:cubicBezTo>
                  <a:cubicBezTo>
                    <a:pt x="85568" y="90384"/>
                    <a:pt x="85568" y="90384"/>
                    <a:pt x="85568" y="90384"/>
                  </a:cubicBezTo>
                  <a:cubicBezTo>
                    <a:pt x="85568" y="90000"/>
                    <a:pt x="85568" y="90000"/>
                    <a:pt x="85568" y="90000"/>
                  </a:cubicBezTo>
                  <a:cubicBezTo>
                    <a:pt x="85568" y="89615"/>
                    <a:pt x="85568" y="89230"/>
                    <a:pt x="85227" y="89230"/>
                  </a:cubicBezTo>
                  <a:cubicBezTo>
                    <a:pt x="85227" y="88846"/>
                    <a:pt x="85227" y="88461"/>
                    <a:pt x="84886" y="88076"/>
                  </a:cubicBezTo>
                  <a:cubicBezTo>
                    <a:pt x="84886" y="88076"/>
                    <a:pt x="84886" y="87692"/>
                    <a:pt x="84886" y="87692"/>
                  </a:cubicBezTo>
                  <a:cubicBezTo>
                    <a:pt x="84886" y="87307"/>
                    <a:pt x="84886" y="87307"/>
                    <a:pt x="84886" y="86923"/>
                  </a:cubicBezTo>
                  <a:cubicBezTo>
                    <a:pt x="84545" y="86923"/>
                    <a:pt x="84545" y="86538"/>
                    <a:pt x="84204" y="86153"/>
                  </a:cubicBezTo>
                  <a:cubicBezTo>
                    <a:pt x="83863" y="86153"/>
                    <a:pt x="83522" y="85769"/>
                    <a:pt x="83181" y="85384"/>
                  </a:cubicBezTo>
                  <a:cubicBezTo>
                    <a:pt x="83181" y="85384"/>
                    <a:pt x="82840" y="85384"/>
                    <a:pt x="82840" y="85000"/>
                  </a:cubicBezTo>
                  <a:cubicBezTo>
                    <a:pt x="82840" y="84615"/>
                    <a:pt x="82840" y="84615"/>
                    <a:pt x="82840" y="84230"/>
                  </a:cubicBezTo>
                  <a:cubicBezTo>
                    <a:pt x="82500" y="84230"/>
                    <a:pt x="82500" y="83846"/>
                    <a:pt x="82159" y="83461"/>
                  </a:cubicBezTo>
                  <a:cubicBezTo>
                    <a:pt x="82159" y="83461"/>
                    <a:pt x="81818" y="83461"/>
                    <a:pt x="81818" y="83076"/>
                  </a:cubicBezTo>
                  <a:cubicBezTo>
                    <a:pt x="81818" y="83076"/>
                    <a:pt x="81818" y="82692"/>
                    <a:pt x="81818" y="82692"/>
                  </a:cubicBezTo>
                  <a:cubicBezTo>
                    <a:pt x="82159" y="81923"/>
                    <a:pt x="82500" y="81153"/>
                    <a:pt x="82500" y="80384"/>
                  </a:cubicBezTo>
                  <a:cubicBezTo>
                    <a:pt x="82500" y="80384"/>
                    <a:pt x="82500" y="80384"/>
                    <a:pt x="82500" y="80384"/>
                  </a:cubicBezTo>
                  <a:cubicBezTo>
                    <a:pt x="82500" y="80384"/>
                    <a:pt x="82500" y="80384"/>
                    <a:pt x="82500" y="80384"/>
                  </a:cubicBezTo>
                  <a:cubicBezTo>
                    <a:pt x="82500" y="80384"/>
                    <a:pt x="82840" y="80384"/>
                    <a:pt x="82840" y="80384"/>
                  </a:cubicBezTo>
                  <a:cubicBezTo>
                    <a:pt x="82840" y="80384"/>
                    <a:pt x="82840" y="80384"/>
                    <a:pt x="82840" y="80384"/>
                  </a:cubicBezTo>
                  <a:cubicBezTo>
                    <a:pt x="82840" y="80769"/>
                    <a:pt x="83181" y="81153"/>
                    <a:pt x="83181" y="81153"/>
                  </a:cubicBezTo>
                  <a:cubicBezTo>
                    <a:pt x="83522" y="81153"/>
                    <a:pt x="83522" y="81153"/>
                    <a:pt x="83522" y="81153"/>
                  </a:cubicBezTo>
                  <a:cubicBezTo>
                    <a:pt x="83863" y="81153"/>
                    <a:pt x="84204" y="81538"/>
                    <a:pt x="84545" y="81923"/>
                  </a:cubicBezTo>
                  <a:cubicBezTo>
                    <a:pt x="84545" y="82307"/>
                    <a:pt x="84886" y="82692"/>
                    <a:pt x="85227" y="83076"/>
                  </a:cubicBezTo>
                  <a:cubicBezTo>
                    <a:pt x="85227" y="82692"/>
                    <a:pt x="85568" y="82692"/>
                    <a:pt x="85568" y="82692"/>
                  </a:cubicBezTo>
                  <a:cubicBezTo>
                    <a:pt x="85568" y="83076"/>
                    <a:pt x="85909" y="83076"/>
                    <a:pt x="85909" y="83461"/>
                  </a:cubicBezTo>
                  <a:cubicBezTo>
                    <a:pt x="85909" y="83461"/>
                    <a:pt x="85909" y="83846"/>
                    <a:pt x="85909" y="84230"/>
                  </a:cubicBezTo>
                  <a:cubicBezTo>
                    <a:pt x="85909" y="84230"/>
                    <a:pt x="85909" y="84230"/>
                    <a:pt x="86250" y="84230"/>
                  </a:cubicBezTo>
                  <a:cubicBezTo>
                    <a:pt x="86250" y="84230"/>
                    <a:pt x="86250" y="84230"/>
                    <a:pt x="86250" y="84230"/>
                  </a:cubicBezTo>
                  <a:cubicBezTo>
                    <a:pt x="86590" y="83846"/>
                    <a:pt x="86931" y="83461"/>
                    <a:pt x="87272" y="83076"/>
                  </a:cubicBezTo>
                  <a:cubicBezTo>
                    <a:pt x="87272" y="83076"/>
                    <a:pt x="87272" y="82692"/>
                    <a:pt x="87272" y="82692"/>
                  </a:cubicBezTo>
                  <a:cubicBezTo>
                    <a:pt x="87954" y="82692"/>
                    <a:pt x="88295" y="82307"/>
                    <a:pt x="88636" y="81923"/>
                  </a:cubicBezTo>
                  <a:cubicBezTo>
                    <a:pt x="88636" y="81923"/>
                    <a:pt x="88636" y="81538"/>
                    <a:pt x="88977" y="81538"/>
                  </a:cubicBezTo>
                  <a:cubicBezTo>
                    <a:pt x="88977" y="80769"/>
                    <a:pt x="88977" y="80384"/>
                    <a:pt x="88977" y="80000"/>
                  </a:cubicBezTo>
                  <a:cubicBezTo>
                    <a:pt x="88977" y="80000"/>
                    <a:pt x="88977" y="80000"/>
                    <a:pt x="88977" y="80000"/>
                  </a:cubicBezTo>
                  <a:cubicBezTo>
                    <a:pt x="88636" y="79230"/>
                    <a:pt x="88636" y="78846"/>
                    <a:pt x="88295" y="78461"/>
                  </a:cubicBezTo>
                  <a:cubicBezTo>
                    <a:pt x="88295" y="78076"/>
                    <a:pt x="87954" y="78076"/>
                    <a:pt x="87954" y="77692"/>
                  </a:cubicBezTo>
                  <a:cubicBezTo>
                    <a:pt x="87613" y="77307"/>
                    <a:pt x="87272" y="77307"/>
                    <a:pt x="86931" y="76923"/>
                  </a:cubicBezTo>
                  <a:cubicBezTo>
                    <a:pt x="86931" y="76923"/>
                    <a:pt x="86590" y="76538"/>
                    <a:pt x="86590" y="76153"/>
                  </a:cubicBezTo>
                  <a:cubicBezTo>
                    <a:pt x="86590" y="76153"/>
                    <a:pt x="86590" y="76153"/>
                    <a:pt x="86250" y="75769"/>
                  </a:cubicBezTo>
                  <a:cubicBezTo>
                    <a:pt x="86250" y="75769"/>
                    <a:pt x="86250" y="75769"/>
                    <a:pt x="85909" y="75769"/>
                  </a:cubicBezTo>
                  <a:cubicBezTo>
                    <a:pt x="85909" y="75769"/>
                    <a:pt x="85909" y="75769"/>
                    <a:pt x="85909" y="75384"/>
                  </a:cubicBezTo>
                  <a:cubicBezTo>
                    <a:pt x="85909" y="75384"/>
                    <a:pt x="85909" y="75000"/>
                    <a:pt x="86250" y="74615"/>
                  </a:cubicBezTo>
                  <a:cubicBezTo>
                    <a:pt x="86250" y="74615"/>
                    <a:pt x="86250" y="74230"/>
                    <a:pt x="86590" y="74230"/>
                  </a:cubicBezTo>
                  <a:cubicBezTo>
                    <a:pt x="86590" y="73846"/>
                    <a:pt x="86590" y="73846"/>
                    <a:pt x="86590" y="73846"/>
                  </a:cubicBezTo>
                  <a:cubicBezTo>
                    <a:pt x="86931" y="73461"/>
                    <a:pt x="87272" y="73461"/>
                    <a:pt x="87613" y="73076"/>
                  </a:cubicBezTo>
                  <a:cubicBezTo>
                    <a:pt x="87613" y="73076"/>
                    <a:pt x="87613" y="73076"/>
                    <a:pt x="87954" y="73076"/>
                  </a:cubicBezTo>
                  <a:cubicBezTo>
                    <a:pt x="87954" y="73076"/>
                    <a:pt x="87954" y="73076"/>
                    <a:pt x="87954" y="73076"/>
                  </a:cubicBezTo>
                  <a:cubicBezTo>
                    <a:pt x="88295" y="73461"/>
                    <a:pt x="88295" y="73461"/>
                    <a:pt x="88295" y="73461"/>
                  </a:cubicBezTo>
                  <a:cubicBezTo>
                    <a:pt x="88636" y="73846"/>
                    <a:pt x="88636" y="73846"/>
                    <a:pt x="88636" y="74230"/>
                  </a:cubicBezTo>
                  <a:cubicBezTo>
                    <a:pt x="88977" y="74230"/>
                    <a:pt x="88977" y="74230"/>
                    <a:pt x="88977" y="73846"/>
                  </a:cubicBezTo>
                  <a:cubicBezTo>
                    <a:pt x="89318" y="73846"/>
                    <a:pt x="88977" y="73846"/>
                    <a:pt x="88977" y="73846"/>
                  </a:cubicBezTo>
                  <a:cubicBezTo>
                    <a:pt x="89318" y="73846"/>
                    <a:pt x="89318" y="73846"/>
                    <a:pt x="89318" y="73846"/>
                  </a:cubicBezTo>
                  <a:cubicBezTo>
                    <a:pt x="89318" y="73461"/>
                    <a:pt x="89318" y="73461"/>
                    <a:pt x="89318" y="73461"/>
                  </a:cubicBezTo>
                  <a:cubicBezTo>
                    <a:pt x="88977" y="73461"/>
                    <a:pt x="88977" y="73461"/>
                    <a:pt x="88977" y="73461"/>
                  </a:cubicBezTo>
                  <a:cubicBezTo>
                    <a:pt x="88977" y="73461"/>
                    <a:pt x="88977" y="73461"/>
                    <a:pt x="88977" y="73461"/>
                  </a:cubicBezTo>
                  <a:cubicBezTo>
                    <a:pt x="88977" y="73461"/>
                    <a:pt x="88977" y="73461"/>
                    <a:pt x="89318" y="73461"/>
                  </a:cubicBezTo>
                  <a:cubicBezTo>
                    <a:pt x="89659" y="73461"/>
                    <a:pt x="90000" y="73076"/>
                    <a:pt x="90340" y="73076"/>
                  </a:cubicBezTo>
                  <a:cubicBezTo>
                    <a:pt x="90681" y="72692"/>
                    <a:pt x="91022" y="72692"/>
                    <a:pt x="91022" y="72307"/>
                  </a:cubicBezTo>
                  <a:cubicBezTo>
                    <a:pt x="91022" y="72307"/>
                    <a:pt x="91022" y="72307"/>
                    <a:pt x="91363" y="72307"/>
                  </a:cubicBezTo>
                  <a:cubicBezTo>
                    <a:pt x="91363" y="72307"/>
                    <a:pt x="91363" y="72307"/>
                    <a:pt x="91704" y="72307"/>
                  </a:cubicBezTo>
                  <a:cubicBezTo>
                    <a:pt x="91704" y="72307"/>
                    <a:pt x="92045" y="71923"/>
                    <a:pt x="92386" y="71923"/>
                  </a:cubicBezTo>
                  <a:cubicBezTo>
                    <a:pt x="92386" y="71923"/>
                    <a:pt x="92727" y="71923"/>
                    <a:pt x="92727" y="71923"/>
                  </a:cubicBezTo>
                  <a:cubicBezTo>
                    <a:pt x="93068" y="71923"/>
                    <a:pt x="93068" y="71538"/>
                    <a:pt x="93409" y="71538"/>
                  </a:cubicBezTo>
                  <a:cubicBezTo>
                    <a:pt x="93409" y="71153"/>
                    <a:pt x="93409" y="71153"/>
                    <a:pt x="93409" y="71153"/>
                  </a:cubicBezTo>
                  <a:cubicBezTo>
                    <a:pt x="93750" y="71153"/>
                    <a:pt x="94090" y="70769"/>
                    <a:pt x="94090" y="70384"/>
                  </a:cubicBezTo>
                  <a:cubicBezTo>
                    <a:pt x="94090" y="70384"/>
                    <a:pt x="94090" y="70384"/>
                    <a:pt x="94090" y="70384"/>
                  </a:cubicBezTo>
                  <a:cubicBezTo>
                    <a:pt x="94431" y="70384"/>
                    <a:pt x="94431" y="70000"/>
                    <a:pt x="94772" y="69615"/>
                  </a:cubicBezTo>
                  <a:cubicBezTo>
                    <a:pt x="94772" y="69615"/>
                    <a:pt x="94772" y="69615"/>
                    <a:pt x="94772" y="69615"/>
                  </a:cubicBezTo>
                  <a:cubicBezTo>
                    <a:pt x="95113" y="69615"/>
                    <a:pt x="95113" y="69230"/>
                    <a:pt x="95113" y="69230"/>
                  </a:cubicBezTo>
                  <a:cubicBezTo>
                    <a:pt x="94772" y="68846"/>
                    <a:pt x="94772" y="68846"/>
                    <a:pt x="94772" y="68461"/>
                  </a:cubicBezTo>
                  <a:cubicBezTo>
                    <a:pt x="94772" y="68461"/>
                    <a:pt x="94772" y="68076"/>
                    <a:pt x="95113" y="68076"/>
                  </a:cubicBezTo>
                  <a:cubicBezTo>
                    <a:pt x="95454" y="68076"/>
                    <a:pt x="95454" y="67692"/>
                    <a:pt x="95454" y="67307"/>
                  </a:cubicBezTo>
                  <a:cubicBezTo>
                    <a:pt x="95454" y="67307"/>
                    <a:pt x="95454" y="66923"/>
                    <a:pt x="95795" y="66923"/>
                  </a:cubicBezTo>
                  <a:cubicBezTo>
                    <a:pt x="95795" y="66538"/>
                    <a:pt x="95795" y="66538"/>
                    <a:pt x="95795" y="66153"/>
                  </a:cubicBezTo>
                  <a:cubicBezTo>
                    <a:pt x="95795" y="66153"/>
                    <a:pt x="95795" y="65769"/>
                    <a:pt x="96136" y="65769"/>
                  </a:cubicBezTo>
                  <a:cubicBezTo>
                    <a:pt x="96136" y="65384"/>
                    <a:pt x="96136" y="65384"/>
                    <a:pt x="95795" y="65000"/>
                  </a:cubicBezTo>
                  <a:cubicBezTo>
                    <a:pt x="95795" y="65000"/>
                    <a:pt x="95795" y="64615"/>
                    <a:pt x="95454" y="64615"/>
                  </a:cubicBezTo>
                  <a:cubicBezTo>
                    <a:pt x="95454" y="64615"/>
                    <a:pt x="95454" y="64615"/>
                    <a:pt x="95454" y="64615"/>
                  </a:cubicBezTo>
                  <a:cubicBezTo>
                    <a:pt x="95454" y="64615"/>
                    <a:pt x="95454" y="64615"/>
                    <a:pt x="95454" y="64615"/>
                  </a:cubicBezTo>
                  <a:cubicBezTo>
                    <a:pt x="95113" y="64615"/>
                    <a:pt x="95113" y="64615"/>
                    <a:pt x="95113" y="64615"/>
                  </a:cubicBezTo>
                  <a:cubicBezTo>
                    <a:pt x="95454" y="64615"/>
                    <a:pt x="95454" y="64615"/>
                    <a:pt x="95454" y="64615"/>
                  </a:cubicBezTo>
                  <a:cubicBezTo>
                    <a:pt x="95454" y="64615"/>
                    <a:pt x="95454" y="64615"/>
                    <a:pt x="95454" y="64615"/>
                  </a:cubicBezTo>
                  <a:cubicBezTo>
                    <a:pt x="95454" y="64615"/>
                    <a:pt x="95454" y="64615"/>
                    <a:pt x="95454" y="64230"/>
                  </a:cubicBezTo>
                  <a:cubicBezTo>
                    <a:pt x="95454" y="64230"/>
                    <a:pt x="95454" y="64230"/>
                    <a:pt x="95795" y="64230"/>
                  </a:cubicBezTo>
                  <a:cubicBezTo>
                    <a:pt x="95795" y="63846"/>
                    <a:pt x="95795" y="63846"/>
                    <a:pt x="95795" y="63846"/>
                  </a:cubicBezTo>
                  <a:cubicBezTo>
                    <a:pt x="95454" y="63461"/>
                    <a:pt x="95454" y="63461"/>
                    <a:pt x="95454" y="63461"/>
                  </a:cubicBezTo>
                  <a:cubicBezTo>
                    <a:pt x="95454" y="63461"/>
                    <a:pt x="95454" y="63461"/>
                    <a:pt x="95454" y="63461"/>
                  </a:cubicBezTo>
                  <a:cubicBezTo>
                    <a:pt x="95113" y="63076"/>
                    <a:pt x="95113" y="63076"/>
                    <a:pt x="95113" y="63076"/>
                  </a:cubicBezTo>
                  <a:cubicBezTo>
                    <a:pt x="95454" y="63461"/>
                    <a:pt x="95454" y="63461"/>
                    <a:pt x="95454" y="63461"/>
                  </a:cubicBezTo>
                  <a:cubicBezTo>
                    <a:pt x="95454" y="63461"/>
                    <a:pt x="95454" y="63461"/>
                    <a:pt x="95454" y="63461"/>
                  </a:cubicBezTo>
                  <a:cubicBezTo>
                    <a:pt x="95454" y="63076"/>
                    <a:pt x="95454" y="63076"/>
                    <a:pt x="95454" y="63076"/>
                  </a:cubicBezTo>
                  <a:cubicBezTo>
                    <a:pt x="95795" y="63076"/>
                    <a:pt x="95795" y="63076"/>
                    <a:pt x="95454" y="62692"/>
                  </a:cubicBezTo>
                  <a:cubicBezTo>
                    <a:pt x="95454" y="62692"/>
                    <a:pt x="95454" y="62692"/>
                    <a:pt x="95113" y="62307"/>
                  </a:cubicBezTo>
                  <a:cubicBezTo>
                    <a:pt x="95113" y="62307"/>
                    <a:pt x="94772" y="62307"/>
                    <a:pt x="94772" y="61923"/>
                  </a:cubicBezTo>
                  <a:cubicBezTo>
                    <a:pt x="94772" y="61538"/>
                    <a:pt x="94431" y="61153"/>
                    <a:pt x="94431" y="60769"/>
                  </a:cubicBezTo>
                  <a:cubicBezTo>
                    <a:pt x="94431" y="60769"/>
                    <a:pt x="94090" y="60769"/>
                    <a:pt x="94090" y="60384"/>
                  </a:cubicBezTo>
                  <a:cubicBezTo>
                    <a:pt x="93750" y="60384"/>
                    <a:pt x="93750" y="60384"/>
                    <a:pt x="93750" y="60384"/>
                  </a:cubicBezTo>
                  <a:cubicBezTo>
                    <a:pt x="93409" y="60000"/>
                    <a:pt x="93409" y="60000"/>
                    <a:pt x="93409" y="59615"/>
                  </a:cubicBezTo>
                  <a:cubicBezTo>
                    <a:pt x="93409" y="59615"/>
                    <a:pt x="93409" y="59230"/>
                    <a:pt x="93409" y="59230"/>
                  </a:cubicBezTo>
                  <a:cubicBezTo>
                    <a:pt x="93750" y="58846"/>
                    <a:pt x="93750" y="58846"/>
                    <a:pt x="93750" y="58846"/>
                  </a:cubicBezTo>
                  <a:cubicBezTo>
                    <a:pt x="93750" y="58461"/>
                    <a:pt x="94090" y="58076"/>
                    <a:pt x="94431" y="58076"/>
                  </a:cubicBezTo>
                  <a:cubicBezTo>
                    <a:pt x="94431" y="58076"/>
                    <a:pt x="94772" y="57692"/>
                    <a:pt x="95113" y="57692"/>
                  </a:cubicBezTo>
                  <a:cubicBezTo>
                    <a:pt x="95113" y="57692"/>
                    <a:pt x="95113" y="57692"/>
                    <a:pt x="95113" y="57692"/>
                  </a:cubicBezTo>
                  <a:cubicBezTo>
                    <a:pt x="95113" y="57692"/>
                    <a:pt x="95113" y="57307"/>
                    <a:pt x="95113" y="57307"/>
                  </a:cubicBezTo>
                  <a:cubicBezTo>
                    <a:pt x="95113" y="57307"/>
                    <a:pt x="95113" y="56923"/>
                    <a:pt x="94772" y="56923"/>
                  </a:cubicBezTo>
                  <a:cubicBezTo>
                    <a:pt x="94772" y="56923"/>
                    <a:pt x="94772" y="56923"/>
                    <a:pt x="94431" y="56923"/>
                  </a:cubicBezTo>
                  <a:cubicBezTo>
                    <a:pt x="94431" y="56923"/>
                    <a:pt x="94431" y="56923"/>
                    <a:pt x="94090" y="56923"/>
                  </a:cubicBezTo>
                  <a:cubicBezTo>
                    <a:pt x="94090" y="56923"/>
                    <a:pt x="94090" y="56923"/>
                    <a:pt x="93750" y="56923"/>
                  </a:cubicBezTo>
                  <a:cubicBezTo>
                    <a:pt x="93750" y="56538"/>
                    <a:pt x="93750" y="56923"/>
                    <a:pt x="93409" y="56923"/>
                  </a:cubicBezTo>
                  <a:cubicBezTo>
                    <a:pt x="93409" y="56923"/>
                    <a:pt x="93068" y="57307"/>
                    <a:pt x="93068" y="57307"/>
                  </a:cubicBezTo>
                  <a:cubicBezTo>
                    <a:pt x="93068" y="57307"/>
                    <a:pt x="93068" y="57307"/>
                    <a:pt x="92727" y="57307"/>
                  </a:cubicBezTo>
                  <a:cubicBezTo>
                    <a:pt x="92727" y="57692"/>
                    <a:pt x="92727" y="57307"/>
                    <a:pt x="92386" y="57307"/>
                  </a:cubicBezTo>
                  <a:cubicBezTo>
                    <a:pt x="92386" y="56923"/>
                    <a:pt x="92386" y="56923"/>
                    <a:pt x="92045" y="56923"/>
                  </a:cubicBezTo>
                  <a:cubicBezTo>
                    <a:pt x="91704" y="56538"/>
                    <a:pt x="91704" y="56538"/>
                    <a:pt x="91363" y="56153"/>
                  </a:cubicBezTo>
                  <a:cubicBezTo>
                    <a:pt x="91363" y="56153"/>
                    <a:pt x="91363" y="55769"/>
                    <a:pt x="91704" y="55769"/>
                  </a:cubicBezTo>
                  <a:cubicBezTo>
                    <a:pt x="91704" y="55769"/>
                    <a:pt x="91704" y="55769"/>
                    <a:pt x="92045" y="55769"/>
                  </a:cubicBezTo>
                  <a:cubicBezTo>
                    <a:pt x="92045" y="55384"/>
                    <a:pt x="92386" y="55384"/>
                    <a:pt x="92386" y="55384"/>
                  </a:cubicBezTo>
                  <a:cubicBezTo>
                    <a:pt x="92386" y="55000"/>
                    <a:pt x="92386" y="54615"/>
                    <a:pt x="92727" y="54230"/>
                  </a:cubicBezTo>
                  <a:cubicBezTo>
                    <a:pt x="92727" y="54230"/>
                    <a:pt x="93068" y="54230"/>
                    <a:pt x="93068" y="53846"/>
                  </a:cubicBezTo>
                  <a:cubicBezTo>
                    <a:pt x="93068" y="53846"/>
                    <a:pt x="93068" y="53846"/>
                    <a:pt x="93068" y="53461"/>
                  </a:cubicBezTo>
                  <a:cubicBezTo>
                    <a:pt x="93409" y="53461"/>
                    <a:pt x="93409" y="53461"/>
                    <a:pt x="93409" y="53461"/>
                  </a:cubicBezTo>
                  <a:cubicBezTo>
                    <a:pt x="93750" y="53461"/>
                    <a:pt x="93750" y="53461"/>
                    <a:pt x="94090" y="53461"/>
                  </a:cubicBezTo>
                  <a:cubicBezTo>
                    <a:pt x="94090" y="53846"/>
                    <a:pt x="94090" y="53846"/>
                    <a:pt x="94090" y="54230"/>
                  </a:cubicBezTo>
                  <a:cubicBezTo>
                    <a:pt x="94090" y="54230"/>
                    <a:pt x="93750" y="54230"/>
                    <a:pt x="93750" y="54230"/>
                  </a:cubicBezTo>
                  <a:cubicBezTo>
                    <a:pt x="93750" y="54615"/>
                    <a:pt x="93750" y="54615"/>
                    <a:pt x="93750" y="55000"/>
                  </a:cubicBezTo>
                  <a:cubicBezTo>
                    <a:pt x="93750" y="55000"/>
                    <a:pt x="93750" y="55000"/>
                    <a:pt x="94090" y="55000"/>
                  </a:cubicBezTo>
                  <a:cubicBezTo>
                    <a:pt x="94090" y="55384"/>
                    <a:pt x="93750" y="55384"/>
                    <a:pt x="93750" y="55384"/>
                  </a:cubicBezTo>
                  <a:cubicBezTo>
                    <a:pt x="93750" y="55384"/>
                    <a:pt x="93750" y="55384"/>
                    <a:pt x="93750" y="55384"/>
                  </a:cubicBezTo>
                  <a:cubicBezTo>
                    <a:pt x="93750" y="55769"/>
                    <a:pt x="93750" y="55769"/>
                    <a:pt x="93750" y="55769"/>
                  </a:cubicBezTo>
                  <a:cubicBezTo>
                    <a:pt x="93750" y="55769"/>
                    <a:pt x="94090" y="55769"/>
                    <a:pt x="94090" y="55769"/>
                  </a:cubicBezTo>
                  <a:cubicBezTo>
                    <a:pt x="94090" y="55769"/>
                    <a:pt x="94431" y="55384"/>
                    <a:pt x="94431" y="55384"/>
                  </a:cubicBezTo>
                  <a:cubicBezTo>
                    <a:pt x="94772" y="54615"/>
                    <a:pt x="95113" y="54615"/>
                    <a:pt x="95795" y="54615"/>
                  </a:cubicBezTo>
                  <a:cubicBezTo>
                    <a:pt x="95795" y="54615"/>
                    <a:pt x="95795" y="54615"/>
                    <a:pt x="95795" y="54615"/>
                  </a:cubicBezTo>
                  <a:cubicBezTo>
                    <a:pt x="95795" y="54615"/>
                    <a:pt x="96136" y="54615"/>
                    <a:pt x="96136" y="54615"/>
                  </a:cubicBezTo>
                  <a:cubicBezTo>
                    <a:pt x="96477" y="54615"/>
                    <a:pt x="96477" y="54615"/>
                    <a:pt x="96477" y="55000"/>
                  </a:cubicBezTo>
                  <a:cubicBezTo>
                    <a:pt x="96477" y="55384"/>
                    <a:pt x="96477" y="55769"/>
                    <a:pt x="96477" y="56153"/>
                  </a:cubicBezTo>
                  <a:cubicBezTo>
                    <a:pt x="96477" y="56153"/>
                    <a:pt x="96477" y="56538"/>
                    <a:pt x="96477" y="56538"/>
                  </a:cubicBezTo>
                  <a:cubicBezTo>
                    <a:pt x="96818" y="56538"/>
                    <a:pt x="96818" y="56923"/>
                    <a:pt x="96818" y="56538"/>
                  </a:cubicBezTo>
                  <a:cubicBezTo>
                    <a:pt x="97159" y="56538"/>
                    <a:pt x="97159" y="56538"/>
                    <a:pt x="97159" y="56538"/>
                  </a:cubicBezTo>
                  <a:cubicBezTo>
                    <a:pt x="97159" y="56538"/>
                    <a:pt x="97500" y="56538"/>
                    <a:pt x="97500" y="56923"/>
                  </a:cubicBezTo>
                  <a:cubicBezTo>
                    <a:pt x="97500" y="56923"/>
                    <a:pt x="97840" y="56923"/>
                    <a:pt x="97840" y="56923"/>
                  </a:cubicBezTo>
                  <a:cubicBezTo>
                    <a:pt x="97840" y="57307"/>
                    <a:pt x="97840" y="57307"/>
                    <a:pt x="97840" y="57307"/>
                  </a:cubicBezTo>
                  <a:cubicBezTo>
                    <a:pt x="97840" y="57692"/>
                    <a:pt x="97500" y="57692"/>
                    <a:pt x="97840" y="57692"/>
                  </a:cubicBezTo>
                  <a:cubicBezTo>
                    <a:pt x="98181" y="58076"/>
                    <a:pt x="98181" y="58461"/>
                    <a:pt x="98181" y="58846"/>
                  </a:cubicBezTo>
                  <a:cubicBezTo>
                    <a:pt x="98181" y="59230"/>
                    <a:pt x="98181" y="59230"/>
                    <a:pt x="98181" y="59230"/>
                  </a:cubicBezTo>
                  <a:cubicBezTo>
                    <a:pt x="98181" y="59615"/>
                    <a:pt x="98181" y="60000"/>
                    <a:pt x="98181" y="60000"/>
                  </a:cubicBezTo>
                  <a:cubicBezTo>
                    <a:pt x="98181" y="60000"/>
                    <a:pt x="98522" y="60000"/>
                    <a:pt x="98522" y="60000"/>
                  </a:cubicBezTo>
                  <a:cubicBezTo>
                    <a:pt x="98522" y="60000"/>
                    <a:pt x="98522" y="60000"/>
                    <a:pt x="98863" y="60000"/>
                  </a:cubicBezTo>
                  <a:cubicBezTo>
                    <a:pt x="98863" y="59615"/>
                    <a:pt x="99204" y="59615"/>
                    <a:pt x="99204" y="59615"/>
                  </a:cubicBezTo>
                  <a:cubicBezTo>
                    <a:pt x="99545" y="59615"/>
                    <a:pt x="99545" y="59615"/>
                    <a:pt x="99545" y="59615"/>
                  </a:cubicBezTo>
                  <a:cubicBezTo>
                    <a:pt x="99886" y="59615"/>
                    <a:pt x="99886" y="59615"/>
                    <a:pt x="99886" y="59230"/>
                  </a:cubicBezTo>
                  <a:cubicBezTo>
                    <a:pt x="100227" y="59230"/>
                    <a:pt x="100227" y="58846"/>
                    <a:pt x="100227" y="58461"/>
                  </a:cubicBezTo>
                  <a:cubicBezTo>
                    <a:pt x="100227" y="58076"/>
                    <a:pt x="100227" y="58076"/>
                    <a:pt x="99886" y="57692"/>
                  </a:cubicBezTo>
                  <a:cubicBezTo>
                    <a:pt x="99886" y="56923"/>
                    <a:pt x="99886" y="56923"/>
                    <a:pt x="99204" y="56538"/>
                  </a:cubicBezTo>
                  <a:cubicBezTo>
                    <a:pt x="99204" y="56153"/>
                    <a:pt x="98863" y="56153"/>
                    <a:pt x="98863" y="55769"/>
                  </a:cubicBezTo>
                  <a:cubicBezTo>
                    <a:pt x="98863" y="55384"/>
                    <a:pt x="98522" y="55384"/>
                    <a:pt x="98522" y="55384"/>
                  </a:cubicBezTo>
                  <a:cubicBezTo>
                    <a:pt x="98181" y="55000"/>
                    <a:pt x="98181" y="55000"/>
                    <a:pt x="98181" y="55000"/>
                  </a:cubicBezTo>
                  <a:cubicBezTo>
                    <a:pt x="97840" y="54615"/>
                    <a:pt x="97840" y="54615"/>
                    <a:pt x="97840" y="54230"/>
                  </a:cubicBezTo>
                  <a:cubicBezTo>
                    <a:pt x="98181" y="54230"/>
                    <a:pt x="98181" y="54230"/>
                    <a:pt x="98181" y="53846"/>
                  </a:cubicBezTo>
                  <a:cubicBezTo>
                    <a:pt x="98181" y="53846"/>
                    <a:pt x="98522" y="53846"/>
                    <a:pt x="98522" y="53461"/>
                  </a:cubicBezTo>
                  <a:cubicBezTo>
                    <a:pt x="98863" y="53076"/>
                    <a:pt x="99204" y="52692"/>
                    <a:pt x="98863" y="51923"/>
                  </a:cubicBezTo>
                  <a:cubicBezTo>
                    <a:pt x="98863" y="51538"/>
                    <a:pt x="98863" y="51538"/>
                    <a:pt x="99204" y="51153"/>
                  </a:cubicBezTo>
                  <a:cubicBezTo>
                    <a:pt x="99204" y="51153"/>
                    <a:pt x="99204" y="50769"/>
                    <a:pt x="99545" y="50769"/>
                  </a:cubicBezTo>
                  <a:cubicBezTo>
                    <a:pt x="99545" y="50769"/>
                    <a:pt x="99545" y="50769"/>
                    <a:pt x="99545" y="50384"/>
                  </a:cubicBezTo>
                  <a:cubicBezTo>
                    <a:pt x="99886" y="50384"/>
                    <a:pt x="99886" y="50000"/>
                    <a:pt x="99886" y="50000"/>
                  </a:cubicBezTo>
                  <a:cubicBezTo>
                    <a:pt x="100227" y="50000"/>
                    <a:pt x="100227" y="50384"/>
                    <a:pt x="100568" y="50384"/>
                  </a:cubicBezTo>
                  <a:cubicBezTo>
                    <a:pt x="100568" y="50384"/>
                    <a:pt x="100909" y="50384"/>
                    <a:pt x="100909" y="50384"/>
                  </a:cubicBezTo>
                  <a:cubicBezTo>
                    <a:pt x="101250" y="50384"/>
                    <a:pt x="101250" y="50000"/>
                    <a:pt x="101590" y="50000"/>
                  </a:cubicBezTo>
                  <a:cubicBezTo>
                    <a:pt x="101590" y="49615"/>
                    <a:pt x="101931" y="49230"/>
                    <a:pt x="101931" y="48846"/>
                  </a:cubicBezTo>
                  <a:cubicBezTo>
                    <a:pt x="102272" y="48461"/>
                    <a:pt x="102613" y="47692"/>
                    <a:pt x="102613" y="47307"/>
                  </a:cubicBezTo>
                  <a:cubicBezTo>
                    <a:pt x="102613" y="47307"/>
                    <a:pt x="102613" y="46923"/>
                    <a:pt x="102613" y="46923"/>
                  </a:cubicBezTo>
                  <a:cubicBezTo>
                    <a:pt x="102954" y="46538"/>
                    <a:pt x="102954" y="45769"/>
                    <a:pt x="102954" y="45000"/>
                  </a:cubicBezTo>
                  <a:cubicBezTo>
                    <a:pt x="103295" y="44615"/>
                    <a:pt x="103295" y="44230"/>
                    <a:pt x="103295" y="43846"/>
                  </a:cubicBezTo>
                  <a:cubicBezTo>
                    <a:pt x="103295" y="43461"/>
                    <a:pt x="103295" y="43461"/>
                    <a:pt x="103295" y="43461"/>
                  </a:cubicBezTo>
                  <a:cubicBezTo>
                    <a:pt x="103636" y="43076"/>
                    <a:pt x="103636" y="42692"/>
                    <a:pt x="103636" y="42307"/>
                  </a:cubicBezTo>
                  <a:cubicBezTo>
                    <a:pt x="103295" y="41923"/>
                    <a:pt x="103295" y="41153"/>
                    <a:pt x="102954" y="40384"/>
                  </a:cubicBezTo>
                  <a:cubicBezTo>
                    <a:pt x="102954" y="40384"/>
                    <a:pt x="102954" y="40000"/>
                    <a:pt x="102954" y="40000"/>
                  </a:cubicBezTo>
                  <a:cubicBezTo>
                    <a:pt x="102954" y="39230"/>
                    <a:pt x="102613" y="38846"/>
                    <a:pt x="102613" y="38076"/>
                  </a:cubicBezTo>
                  <a:cubicBezTo>
                    <a:pt x="102613" y="38076"/>
                    <a:pt x="102954" y="38076"/>
                    <a:pt x="102954" y="38076"/>
                  </a:cubicBezTo>
                  <a:cubicBezTo>
                    <a:pt x="102954" y="38076"/>
                    <a:pt x="102954" y="38076"/>
                    <a:pt x="102954" y="38076"/>
                  </a:cubicBezTo>
                  <a:cubicBezTo>
                    <a:pt x="102954" y="38461"/>
                    <a:pt x="103295" y="38846"/>
                    <a:pt x="103636" y="38846"/>
                  </a:cubicBezTo>
                  <a:cubicBezTo>
                    <a:pt x="103636" y="39230"/>
                    <a:pt x="103636" y="39615"/>
                    <a:pt x="103977" y="40000"/>
                  </a:cubicBezTo>
                  <a:cubicBezTo>
                    <a:pt x="103977" y="40000"/>
                    <a:pt x="103977" y="40000"/>
                    <a:pt x="103977" y="40384"/>
                  </a:cubicBezTo>
                  <a:cubicBezTo>
                    <a:pt x="104318" y="40769"/>
                    <a:pt x="104318" y="41153"/>
                    <a:pt x="104318" y="41538"/>
                  </a:cubicBezTo>
                  <a:cubicBezTo>
                    <a:pt x="104318" y="41538"/>
                    <a:pt x="104318" y="41538"/>
                    <a:pt x="104318" y="41538"/>
                  </a:cubicBezTo>
                  <a:cubicBezTo>
                    <a:pt x="104318" y="41923"/>
                    <a:pt x="104318" y="42307"/>
                    <a:pt x="104659" y="42692"/>
                  </a:cubicBezTo>
                  <a:cubicBezTo>
                    <a:pt x="105000" y="43076"/>
                    <a:pt x="105000" y="43076"/>
                    <a:pt x="105000" y="43461"/>
                  </a:cubicBezTo>
                  <a:cubicBezTo>
                    <a:pt x="105000" y="43846"/>
                    <a:pt x="105000" y="44230"/>
                    <a:pt x="105000" y="44230"/>
                  </a:cubicBezTo>
                  <a:cubicBezTo>
                    <a:pt x="105340" y="44615"/>
                    <a:pt x="105340" y="44615"/>
                    <a:pt x="105340" y="45000"/>
                  </a:cubicBezTo>
                  <a:cubicBezTo>
                    <a:pt x="105340" y="45000"/>
                    <a:pt x="105340" y="45384"/>
                    <a:pt x="105340" y="45384"/>
                  </a:cubicBezTo>
                  <a:cubicBezTo>
                    <a:pt x="105340" y="45384"/>
                    <a:pt x="105340" y="45769"/>
                    <a:pt x="105681" y="45769"/>
                  </a:cubicBezTo>
                  <a:cubicBezTo>
                    <a:pt x="105681" y="45769"/>
                    <a:pt x="105681" y="45769"/>
                    <a:pt x="105681" y="45769"/>
                  </a:cubicBezTo>
                  <a:cubicBezTo>
                    <a:pt x="105681" y="45769"/>
                    <a:pt x="105681" y="45384"/>
                    <a:pt x="105681" y="45384"/>
                  </a:cubicBezTo>
                  <a:cubicBezTo>
                    <a:pt x="105681" y="45000"/>
                    <a:pt x="106022" y="45000"/>
                    <a:pt x="106022" y="45000"/>
                  </a:cubicBezTo>
                  <a:cubicBezTo>
                    <a:pt x="106363" y="45000"/>
                    <a:pt x="106363" y="45384"/>
                    <a:pt x="106363" y="45384"/>
                  </a:cubicBezTo>
                  <a:cubicBezTo>
                    <a:pt x="106363" y="45384"/>
                    <a:pt x="106704" y="45384"/>
                    <a:pt x="106704" y="45384"/>
                  </a:cubicBezTo>
                  <a:cubicBezTo>
                    <a:pt x="106704" y="45384"/>
                    <a:pt x="106704" y="45384"/>
                    <a:pt x="106704" y="45384"/>
                  </a:cubicBezTo>
                  <a:cubicBezTo>
                    <a:pt x="106704" y="45000"/>
                    <a:pt x="106704" y="44615"/>
                    <a:pt x="106363" y="44615"/>
                  </a:cubicBezTo>
                  <a:cubicBezTo>
                    <a:pt x="106022" y="44615"/>
                    <a:pt x="106022" y="43846"/>
                    <a:pt x="105681" y="43846"/>
                  </a:cubicBezTo>
                  <a:cubicBezTo>
                    <a:pt x="105681" y="43461"/>
                    <a:pt x="105340" y="43461"/>
                    <a:pt x="105340" y="43076"/>
                  </a:cubicBezTo>
                  <a:cubicBezTo>
                    <a:pt x="105340" y="42692"/>
                    <a:pt x="105340" y="42307"/>
                    <a:pt x="105340" y="42307"/>
                  </a:cubicBezTo>
                  <a:cubicBezTo>
                    <a:pt x="105340" y="41923"/>
                    <a:pt x="105340" y="41923"/>
                    <a:pt x="105340" y="41923"/>
                  </a:cubicBezTo>
                  <a:cubicBezTo>
                    <a:pt x="105340" y="41923"/>
                    <a:pt x="105340" y="41538"/>
                    <a:pt x="105340" y="41538"/>
                  </a:cubicBezTo>
                  <a:cubicBezTo>
                    <a:pt x="105681" y="41538"/>
                    <a:pt x="105681" y="41538"/>
                    <a:pt x="105681" y="41538"/>
                  </a:cubicBezTo>
                  <a:cubicBezTo>
                    <a:pt x="106022" y="41538"/>
                    <a:pt x="105681" y="41153"/>
                    <a:pt x="105681" y="41153"/>
                  </a:cubicBezTo>
                  <a:cubicBezTo>
                    <a:pt x="105340" y="40000"/>
                    <a:pt x="104659" y="39230"/>
                    <a:pt x="103977" y="38076"/>
                  </a:cubicBezTo>
                  <a:cubicBezTo>
                    <a:pt x="103977" y="38076"/>
                    <a:pt x="103636" y="37692"/>
                    <a:pt x="103636" y="37307"/>
                  </a:cubicBezTo>
                  <a:cubicBezTo>
                    <a:pt x="103636" y="36923"/>
                    <a:pt x="103636" y="36923"/>
                    <a:pt x="103636" y="36923"/>
                  </a:cubicBezTo>
                  <a:cubicBezTo>
                    <a:pt x="103636" y="36153"/>
                    <a:pt x="103295" y="35769"/>
                    <a:pt x="102954" y="35384"/>
                  </a:cubicBezTo>
                  <a:cubicBezTo>
                    <a:pt x="102954" y="35384"/>
                    <a:pt x="102954" y="35000"/>
                    <a:pt x="102613" y="35000"/>
                  </a:cubicBezTo>
                  <a:cubicBezTo>
                    <a:pt x="102613" y="35000"/>
                    <a:pt x="102613" y="34615"/>
                    <a:pt x="102272" y="34615"/>
                  </a:cubicBezTo>
                  <a:cubicBezTo>
                    <a:pt x="102272" y="34615"/>
                    <a:pt x="102272" y="34615"/>
                    <a:pt x="102272" y="34615"/>
                  </a:cubicBezTo>
                  <a:cubicBezTo>
                    <a:pt x="102272" y="35000"/>
                    <a:pt x="102272" y="35000"/>
                    <a:pt x="102272" y="35000"/>
                  </a:cubicBezTo>
                  <a:cubicBezTo>
                    <a:pt x="102272" y="35000"/>
                    <a:pt x="102272" y="35000"/>
                    <a:pt x="102272" y="35000"/>
                  </a:cubicBezTo>
                  <a:cubicBezTo>
                    <a:pt x="102613" y="35384"/>
                    <a:pt x="102613" y="35384"/>
                    <a:pt x="102272" y="35769"/>
                  </a:cubicBezTo>
                  <a:cubicBezTo>
                    <a:pt x="102272" y="36153"/>
                    <a:pt x="102272" y="36153"/>
                    <a:pt x="102272" y="36153"/>
                  </a:cubicBezTo>
                  <a:cubicBezTo>
                    <a:pt x="102272" y="36153"/>
                    <a:pt x="102272" y="36538"/>
                    <a:pt x="102272" y="36538"/>
                  </a:cubicBezTo>
                  <a:cubicBezTo>
                    <a:pt x="102613" y="36923"/>
                    <a:pt x="102613" y="36923"/>
                    <a:pt x="102613" y="37307"/>
                  </a:cubicBezTo>
                  <a:cubicBezTo>
                    <a:pt x="102613" y="37307"/>
                    <a:pt x="102613" y="37692"/>
                    <a:pt x="102613" y="37692"/>
                  </a:cubicBezTo>
                  <a:cubicBezTo>
                    <a:pt x="102613" y="37692"/>
                    <a:pt x="102613" y="37692"/>
                    <a:pt x="102613" y="37307"/>
                  </a:cubicBezTo>
                  <a:cubicBezTo>
                    <a:pt x="102272" y="37307"/>
                    <a:pt x="102272" y="36923"/>
                    <a:pt x="102272" y="36923"/>
                  </a:cubicBezTo>
                  <a:cubicBezTo>
                    <a:pt x="102272" y="36923"/>
                    <a:pt x="102272" y="36923"/>
                    <a:pt x="102272" y="36538"/>
                  </a:cubicBezTo>
                  <a:cubicBezTo>
                    <a:pt x="102272" y="36153"/>
                    <a:pt x="101931" y="36153"/>
                    <a:pt x="101931" y="36153"/>
                  </a:cubicBezTo>
                  <a:cubicBezTo>
                    <a:pt x="101590" y="35769"/>
                    <a:pt x="101250" y="35384"/>
                    <a:pt x="100909" y="35384"/>
                  </a:cubicBezTo>
                  <a:cubicBezTo>
                    <a:pt x="100909" y="35384"/>
                    <a:pt x="100568" y="35000"/>
                    <a:pt x="100568" y="35000"/>
                  </a:cubicBezTo>
                  <a:cubicBezTo>
                    <a:pt x="100568" y="35000"/>
                    <a:pt x="100227" y="35384"/>
                    <a:pt x="100227" y="35384"/>
                  </a:cubicBezTo>
                  <a:cubicBezTo>
                    <a:pt x="99886" y="35384"/>
                    <a:pt x="99886" y="35384"/>
                    <a:pt x="99886" y="35384"/>
                  </a:cubicBezTo>
                  <a:cubicBezTo>
                    <a:pt x="99886" y="35769"/>
                    <a:pt x="99886" y="35769"/>
                    <a:pt x="99545" y="36153"/>
                  </a:cubicBezTo>
                  <a:cubicBezTo>
                    <a:pt x="99545" y="36153"/>
                    <a:pt x="99545" y="36153"/>
                    <a:pt x="99545" y="36153"/>
                  </a:cubicBezTo>
                  <a:cubicBezTo>
                    <a:pt x="99545" y="35769"/>
                    <a:pt x="99204" y="35384"/>
                    <a:pt x="99204" y="35384"/>
                  </a:cubicBezTo>
                  <a:cubicBezTo>
                    <a:pt x="99204" y="35384"/>
                    <a:pt x="99204" y="35384"/>
                    <a:pt x="99204" y="35384"/>
                  </a:cubicBezTo>
                  <a:cubicBezTo>
                    <a:pt x="99204" y="35384"/>
                    <a:pt x="98863" y="35384"/>
                    <a:pt x="98863" y="35384"/>
                  </a:cubicBezTo>
                  <a:cubicBezTo>
                    <a:pt x="98863" y="35384"/>
                    <a:pt x="98863" y="35384"/>
                    <a:pt x="98863" y="35769"/>
                  </a:cubicBezTo>
                  <a:cubicBezTo>
                    <a:pt x="98863" y="35769"/>
                    <a:pt x="98863" y="35769"/>
                    <a:pt x="98863" y="35769"/>
                  </a:cubicBezTo>
                  <a:cubicBezTo>
                    <a:pt x="98863" y="35769"/>
                    <a:pt x="98863" y="35769"/>
                    <a:pt x="98863" y="35769"/>
                  </a:cubicBezTo>
                  <a:cubicBezTo>
                    <a:pt x="98522" y="35384"/>
                    <a:pt x="98522" y="35384"/>
                    <a:pt x="98522" y="35000"/>
                  </a:cubicBezTo>
                  <a:cubicBezTo>
                    <a:pt x="98522" y="35000"/>
                    <a:pt x="98181" y="35000"/>
                    <a:pt x="98181" y="35000"/>
                  </a:cubicBezTo>
                  <a:cubicBezTo>
                    <a:pt x="98181" y="35000"/>
                    <a:pt x="97840" y="35000"/>
                    <a:pt x="97840" y="35000"/>
                  </a:cubicBezTo>
                  <a:cubicBezTo>
                    <a:pt x="97840" y="35000"/>
                    <a:pt x="97840" y="35000"/>
                    <a:pt x="97500" y="35000"/>
                  </a:cubicBezTo>
                  <a:cubicBezTo>
                    <a:pt x="97500" y="35000"/>
                    <a:pt x="97500" y="34615"/>
                    <a:pt x="97500" y="34615"/>
                  </a:cubicBezTo>
                  <a:cubicBezTo>
                    <a:pt x="97500" y="34615"/>
                    <a:pt x="97500" y="34615"/>
                    <a:pt x="97500" y="34230"/>
                  </a:cubicBezTo>
                  <a:cubicBezTo>
                    <a:pt x="97500" y="34230"/>
                    <a:pt x="97840" y="33846"/>
                    <a:pt x="97840" y="33461"/>
                  </a:cubicBezTo>
                  <a:cubicBezTo>
                    <a:pt x="98181" y="33076"/>
                    <a:pt x="98181" y="33076"/>
                    <a:pt x="98181" y="32692"/>
                  </a:cubicBezTo>
                  <a:cubicBezTo>
                    <a:pt x="98181" y="31923"/>
                    <a:pt x="98522" y="31153"/>
                    <a:pt x="98863" y="30769"/>
                  </a:cubicBezTo>
                  <a:cubicBezTo>
                    <a:pt x="98863" y="30384"/>
                    <a:pt x="98863" y="30000"/>
                    <a:pt x="98863" y="29615"/>
                  </a:cubicBezTo>
                  <a:cubicBezTo>
                    <a:pt x="98863" y="29230"/>
                    <a:pt x="98863" y="29230"/>
                    <a:pt x="99204" y="28846"/>
                  </a:cubicBezTo>
                  <a:cubicBezTo>
                    <a:pt x="99204" y="28461"/>
                    <a:pt x="99204" y="28461"/>
                    <a:pt x="99204" y="28076"/>
                  </a:cubicBezTo>
                  <a:cubicBezTo>
                    <a:pt x="99204" y="28076"/>
                    <a:pt x="99204" y="27692"/>
                    <a:pt x="99204" y="27692"/>
                  </a:cubicBezTo>
                  <a:cubicBezTo>
                    <a:pt x="99204" y="27307"/>
                    <a:pt x="99545" y="27307"/>
                    <a:pt x="99886" y="27307"/>
                  </a:cubicBezTo>
                  <a:cubicBezTo>
                    <a:pt x="100227" y="27307"/>
                    <a:pt x="100568" y="26923"/>
                    <a:pt x="100909" y="26923"/>
                  </a:cubicBezTo>
                  <a:cubicBezTo>
                    <a:pt x="100909" y="26923"/>
                    <a:pt x="100909" y="26923"/>
                    <a:pt x="101250" y="26923"/>
                  </a:cubicBezTo>
                  <a:cubicBezTo>
                    <a:pt x="101250" y="26923"/>
                    <a:pt x="101590" y="26923"/>
                    <a:pt x="101590" y="26923"/>
                  </a:cubicBezTo>
                  <a:cubicBezTo>
                    <a:pt x="101590" y="26538"/>
                    <a:pt x="101931" y="26538"/>
                    <a:pt x="101931" y="26538"/>
                  </a:cubicBezTo>
                  <a:cubicBezTo>
                    <a:pt x="102272" y="26538"/>
                    <a:pt x="102613" y="26538"/>
                    <a:pt x="102954" y="26153"/>
                  </a:cubicBezTo>
                  <a:cubicBezTo>
                    <a:pt x="102954" y="26153"/>
                    <a:pt x="102954" y="26153"/>
                    <a:pt x="102954" y="26153"/>
                  </a:cubicBezTo>
                  <a:cubicBezTo>
                    <a:pt x="102954" y="26153"/>
                    <a:pt x="103295" y="25769"/>
                    <a:pt x="103295" y="25769"/>
                  </a:cubicBezTo>
                  <a:cubicBezTo>
                    <a:pt x="103295" y="25769"/>
                    <a:pt x="103295" y="25384"/>
                    <a:pt x="103636" y="25384"/>
                  </a:cubicBezTo>
                  <a:cubicBezTo>
                    <a:pt x="103977" y="25384"/>
                    <a:pt x="104318" y="25769"/>
                    <a:pt x="104659" y="25769"/>
                  </a:cubicBezTo>
                  <a:cubicBezTo>
                    <a:pt x="104659" y="25769"/>
                    <a:pt x="104659" y="25769"/>
                    <a:pt x="105000" y="25769"/>
                  </a:cubicBezTo>
                  <a:cubicBezTo>
                    <a:pt x="105000" y="25769"/>
                    <a:pt x="105000" y="25769"/>
                    <a:pt x="105000" y="25769"/>
                  </a:cubicBezTo>
                  <a:cubicBezTo>
                    <a:pt x="105000" y="26153"/>
                    <a:pt x="105000" y="26153"/>
                    <a:pt x="105000" y="26153"/>
                  </a:cubicBezTo>
                  <a:cubicBezTo>
                    <a:pt x="104659" y="26153"/>
                    <a:pt x="104659" y="26153"/>
                    <a:pt x="105000" y="26538"/>
                  </a:cubicBezTo>
                  <a:cubicBezTo>
                    <a:pt x="105000" y="26538"/>
                    <a:pt x="105000" y="26538"/>
                    <a:pt x="105340" y="26538"/>
                  </a:cubicBezTo>
                  <a:cubicBezTo>
                    <a:pt x="105340" y="26153"/>
                    <a:pt x="105681" y="26153"/>
                    <a:pt x="106022" y="25769"/>
                  </a:cubicBezTo>
                  <a:cubicBezTo>
                    <a:pt x="106022" y="25769"/>
                    <a:pt x="106363" y="25769"/>
                    <a:pt x="106363" y="25769"/>
                  </a:cubicBezTo>
                  <a:cubicBezTo>
                    <a:pt x="106363" y="25769"/>
                    <a:pt x="106704" y="25769"/>
                    <a:pt x="106704" y="25769"/>
                  </a:cubicBezTo>
                  <a:cubicBezTo>
                    <a:pt x="106704" y="25384"/>
                    <a:pt x="107045" y="25384"/>
                    <a:pt x="107045" y="25384"/>
                  </a:cubicBezTo>
                  <a:cubicBezTo>
                    <a:pt x="106704" y="25000"/>
                    <a:pt x="106704" y="25000"/>
                    <a:pt x="106363" y="25000"/>
                  </a:cubicBezTo>
                  <a:cubicBezTo>
                    <a:pt x="106363" y="25000"/>
                    <a:pt x="106363" y="25000"/>
                    <a:pt x="106363" y="25000"/>
                  </a:cubicBezTo>
                  <a:cubicBezTo>
                    <a:pt x="106363" y="25000"/>
                    <a:pt x="106363" y="25000"/>
                    <a:pt x="106363" y="24615"/>
                  </a:cubicBezTo>
                  <a:cubicBezTo>
                    <a:pt x="106022" y="24615"/>
                    <a:pt x="106022" y="24230"/>
                    <a:pt x="106363" y="23846"/>
                  </a:cubicBezTo>
                  <a:cubicBezTo>
                    <a:pt x="106363" y="23846"/>
                    <a:pt x="106363" y="23461"/>
                    <a:pt x="106363" y="23461"/>
                  </a:cubicBezTo>
                  <a:cubicBezTo>
                    <a:pt x="106363" y="23461"/>
                    <a:pt x="106363" y="23076"/>
                    <a:pt x="106363" y="22692"/>
                  </a:cubicBezTo>
                  <a:cubicBezTo>
                    <a:pt x="106363" y="22307"/>
                    <a:pt x="106363" y="21923"/>
                    <a:pt x="106363" y="21538"/>
                  </a:cubicBezTo>
                  <a:cubicBezTo>
                    <a:pt x="106363" y="21153"/>
                    <a:pt x="106363" y="21153"/>
                    <a:pt x="106704" y="21153"/>
                  </a:cubicBezTo>
                  <a:cubicBezTo>
                    <a:pt x="107045" y="20769"/>
                    <a:pt x="107045" y="20769"/>
                    <a:pt x="107386" y="20769"/>
                  </a:cubicBezTo>
                  <a:cubicBezTo>
                    <a:pt x="107386" y="20769"/>
                    <a:pt x="107727" y="20769"/>
                    <a:pt x="107727" y="20769"/>
                  </a:cubicBezTo>
                  <a:cubicBezTo>
                    <a:pt x="108068" y="20769"/>
                    <a:pt x="108068" y="20769"/>
                    <a:pt x="108068" y="20384"/>
                  </a:cubicBezTo>
                  <a:cubicBezTo>
                    <a:pt x="108068" y="20384"/>
                    <a:pt x="108409" y="20384"/>
                    <a:pt x="108409" y="20769"/>
                  </a:cubicBezTo>
                  <a:cubicBezTo>
                    <a:pt x="108409" y="20769"/>
                    <a:pt x="108409" y="21153"/>
                    <a:pt x="108409" y="21153"/>
                  </a:cubicBezTo>
                  <a:cubicBezTo>
                    <a:pt x="108409" y="21538"/>
                    <a:pt x="108409" y="21538"/>
                    <a:pt x="108750" y="21923"/>
                  </a:cubicBezTo>
                  <a:cubicBezTo>
                    <a:pt x="108750" y="21923"/>
                    <a:pt x="109090" y="21923"/>
                    <a:pt x="109090" y="21923"/>
                  </a:cubicBezTo>
                  <a:cubicBezTo>
                    <a:pt x="109090" y="21923"/>
                    <a:pt x="109431" y="21923"/>
                    <a:pt x="109431" y="21923"/>
                  </a:cubicBezTo>
                  <a:cubicBezTo>
                    <a:pt x="109431" y="21923"/>
                    <a:pt x="109431" y="21923"/>
                    <a:pt x="109431" y="21923"/>
                  </a:cubicBezTo>
                  <a:cubicBezTo>
                    <a:pt x="109431" y="21538"/>
                    <a:pt x="109431" y="21153"/>
                    <a:pt x="109431" y="20769"/>
                  </a:cubicBezTo>
                  <a:cubicBezTo>
                    <a:pt x="109772" y="20384"/>
                    <a:pt x="109772" y="20384"/>
                    <a:pt x="110113" y="20000"/>
                  </a:cubicBezTo>
                  <a:cubicBezTo>
                    <a:pt x="110113" y="20000"/>
                    <a:pt x="110113" y="20000"/>
                    <a:pt x="110113" y="20000"/>
                  </a:cubicBezTo>
                  <a:cubicBezTo>
                    <a:pt x="110113" y="20000"/>
                    <a:pt x="110113" y="20000"/>
                    <a:pt x="110113" y="20000"/>
                  </a:cubicBezTo>
                  <a:cubicBezTo>
                    <a:pt x="109772" y="19615"/>
                    <a:pt x="109431" y="18846"/>
                    <a:pt x="109431" y="18461"/>
                  </a:cubicBezTo>
                  <a:cubicBezTo>
                    <a:pt x="109431" y="18461"/>
                    <a:pt x="109431" y="18461"/>
                    <a:pt x="109431" y="18461"/>
                  </a:cubicBezTo>
                  <a:cubicBezTo>
                    <a:pt x="109431" y="18076"/>
                    <a:pt x="109772" y="18076"/>
                    <a:pt x="110113" y="18076"/>
                  </a:cubicBezTo>
                  <a:cubicBezTo>
                    <a:pt x="110113" y="18076"/>
                    <a:pt x="110113" y="18461"/>
                    <a:pt x="110113" y="18461"/>
                  </a:cubicBezTo>
                  <a:cubicBezTo>
                    <a:pt x="110113" y="18846"/>
                    <a:pt x="110113" y="18846"/>
                    <a:pt x="110113" y="19230"/>
                  </a:cubicBezTo>
                  <a:cubicBezTo>
                    <a:pt x="110454" y="19615"/>
                    <a:pt x="110454" y="20000"/>
                    <a:pt x="110454" y="20384"/>
                  </a:cubicBezTo>
                  <a:cubicBezTo>
                    <a:pt x="110454" y="20384"/>
                    <a:pt x="110454" y="20384"/>
                    <a:pt x="110454" y="20384"/>
                  </a:cubicBezTo>
                  <a:cubicBezTo>
                    <a:pt x="110795" y="20769"/>
                    <a:pt x="110795" y="21153"/>
                    <a:pt x="110795" y="21538"/>
                  </a:cubicBezTo>
                  <a:cubicBezTo>
                    <a:pt x="110795" y="21538"/>
                    <a:pt x="110454" y="21923"/>
                    <a:pt x="110454" y="21923"/>
                  </a:cubicBezTo>
                  <a:cubicBezTo>
                    <a:pt x="110454" y="21923"/>
                    <a:pt x="110454" y="21923"/>
                    <a:pt x="110454" y="21923"/>
                  </a:cubicBezTo>
                  <a:cubicBezTo>
                    <a:pt x="110454" y="22307"/>
                    <a:pt x="110113" y="22307"/>
                    <a:pt x="110113" y="22692"/>
                  </a:cubicBezTo>
                  <a:cubicBezTo>
                    <a:pt x="110454" y="23076"/>
                    <a:pt x="110454" y="23461"/>
                    <a:pt x="110113" y="24230"/>
                  </a:cubicBezTo>
                  <a:cubicBezTo>
                    <a:pt x="110113" y="24230"/>
                    <a:pt x="110113" y="24230"/>
                    <a:pt x="110113" y="24230"/>
                  </a:cubicBezTo>
                  <a:cubicBezTo>
                    <a:pt x="110113" y="25000"/>
                    <a:pt x="110113" y="25384"/>
                    <a:pt x="110113" y="25769"/>
                  </a:cubicBezTo>
                  <a:cubicBezTo>
                    <a:pt x="110113" y="26153"/>
                    <a:pt x="110113" y="26538"/>
                    <a:pt x="109772" y="26923"/>
                  </a:cubicBezTo>
                  <a:cubicBezTo>
                    <a:pt x="109772" y="26923"/>
                    <a:pt x="109772" y="26923"/>
                    <a:pt x="109772" y="27307"/>
                  </a:cubicBezTo>
                  <a:cubicBezTo>
                    <a:pt x="109772" y="27307"/>
                    <a:pt x="109431" y="27307"/>
                    <a:pt x="109431" y="27307"/>
                  </a:cubicBezTo>
                  <a:cubicBezTo>
                    <a:pt x="109431" y="27692"/>
                    <a:pt x="109431" y="27692"/>
                    <a:pt x="109431" y="27692"/>
                  </a:cubicBezTo>
                  <a:cubicBezTo>
                    <a:pt x="109431" y="28076"/>
                    <a:pt x="109772" y="28461"/>
                    <a:pt x="109431" y="28461"/>
                  </a:cubicBezTo>
                  <a:cubicBezTo>
                    <a:pt x="109431" y="28846"/>
                    <a:pt x="109431" y="28846"/>
                    <a:pt x="109431" y="29230"/>
                  </a:cubicBezTo>
                  <a:cubicBezTo>
                    <a:pt x="109431" y="29230"/>
                    <a:pt x="109431" y="29615"/>
                    <a:pt x="109431" y="29615"/>
                  </a:cubicBezTo>
                  <a:cubicBezTo>
                    <a:pt x="109431" y="30000"/>
                    <a:pt x="109431" y="30384"/>
                    <a:pt x="109772" y="30769"/>
                  </a:cubicBezTo>
                  <a:cubicBezTo>
                    <a:pt x="110113" y="31923"/>
                    <a:pt x="110454" y="33076"/>
                    <a:pt x="111136" y="34230"/>
                  </a:cubicBezTo>
                  <a:cubicBezTo>
                    <a:pt x="111477" y="34230"/>
                    <a:pt x="111477" y="34615"/>
                    <a:pt x="111818" y="35000"/>
                  </a:cubicBezTo>
                  <a:cubicBezTo>
                    <a:pt x="111818" y="35000"/>
                    <a:pt x="111818" y="35384"/>
                    <a:pt x="112159" y="35384"/>
                  </a:cubicBezTo>
                  <a:cubicBezTo>
                    <a:pt x="112159" y="35769"/>
                    <a:pt x="112500" y="36153"/>
                    <a:pt x="112500" y="36153"/>
                  </a:cubicBezTo>
                  <a:cubicBezTo>
                    <a:pt x="112500" y="36538"/>
                    <a:pt x="112500" y="36923"/>
                    <a:pt x="112840" y="36923"/>
                  </a:cubicBezTo>
                  <a:cubicBezTo>
                    <a:pt x="112840" y="37307"/>
                    <a:pt x="113181" y="37307"/>
                    <a:pt x="113181" y="37692"/>
                  </a:cubicBezTo>
                  <a:cubicBezTo>
                    <a:pt x="113181" y="37692"/>
                    <a:pt x="113181" y="37692"/>
                    <a:pt x="113522" y="37692"/>
                  </a:cubicBezTo>
                  <a:cubicBezTo>
                    <a:pt x="113522" y="37307"/>
                    <a:pt x="113522" y="37307"/>
                    <a:pt x="113522" y="36923"/>
                  </a:cubicBezTo>
                  <a:cubicBezTo>
                    <a:pt x="113863" y="36538"/>
                    <a:pt x="113863" y="35769"/>
                    <a:pt x="113863" y="35384"/>
                  </a:cubicBezTo>
                  <a:cubicBezTo>
                    <a:pt x="113522" y="35000"/>
                    <a:pt x="113522" y="34615"/>
                    <a:pt x="114204" y="34230"/>
                  </a:cubicBezTo>
                  <a:cubicBezTo>
                    <a:pt x="114204" y="34230"/>
                    <a:pt x="114204" y="34230"/>
                    <a:pt x="114204" y="34230"/>
                  </a:cubicBezTo>
                  <a:cubicBezTo>
                    <a:pt x="114204" y="34230"/>
                    <a:pt x="114204" y="34230"/>
                    <a:pt x="114204" y="33846"/>
                  </a:cubicBezTo>
                  <a:cubicBezTo>
                    <a:pt x="114204" y="33846"/>
                    <a:pt x="113863" y="33846"/>
                    <a:pt x="113863" y="33461"/>
                  </a:cubicBezTo>
                  <a:cubicBezTo>
                    <a:pt x="113863" y="33461"/>
                    <a:pt x="113863" y="33461"/>
                    <a:pt x="113863" y="33461"/>
                  </a:cubicBezTo>
                  <a:cubicBezTo>
                    <a:pt x="113863" y="33076"/>
                    <a:pt x="113863" y="32692"/>
                    <a:pt x="113863" y="32307"/>
                  </a:cubicBezTo>
                  <a:cubicBezTo>
                    <a:pt x="113863" y="32307"/>
                    <a:pt x="113863" y="31923"/>
                    <a:pt x="114204" y="31923"/>
                  </a:cubicBezTo>
                  <a:cubicBezTo>
                    <a:pt x="114204" y="31923"/>
                    <a:pt x="114545" y="31923"/>
                    <a:pt x="114545" y="31923"/>
                  </a:cubicBezTo>
                  <a:cubicBezTo>
                    <a:pt x="114545" y="31538"/>
                    <a:pt x="114545" y="31538"/>
                    <a:pt x="114545" y="31538"/>
                  </a:cubicBezTo>
                  <a:cubicBezTo>
                    <a:pt x="114545" y="31153"/>
                    <a:pt x="114545" y="31153"/>
                    <a:pt x="114204" y="30769"/>
                  </a:cubicBezTo>
                  <a:cubicBezTo>
                    <a:pt x="113863" y="30384"/>
                    <a:pt x="113863" y="30000"/>
                    <a:pt x="113863" y="29230"/>
                  </a:cubicBezTo>
                  <a:cubicBezTo>
                    <a:pt x="113863" y="29230"/>
                    <a:pt x="113863" y="29230"/>
                    <a:pt x="113863" y="29230"/>
                  </a:cubicBezTo>
                  <a:cubicBezTo>
                    <a:pt x="114204" y="29230"/>
                    <a:pt x="114204" y="29230"/>
                    <a:pt x="114204" y="29230"/>
                  </a:cubicBezTo>
                  <a:cubicBezTo>
                    <a:pt x="114204" y="29230"/>
                    <a:pt x="114545" y="28846"/>
                    <a:pt x="114545" y="28846"/>
                  </a:cubicBezTo>
                  <a:cubicBezTo>
                    <a:pt x="114204" y="28461"/>
                    <a:pt x="114204" y="28461"/>
                    <a:pt x="114204" y="28076"/>
                  </a:cubicBezTo>
                  <a:cubicBezTo>
                    <a:pt x="113863" y="28076"/>
                    <a:pt x="113863" y="28076"/>
                    <a:pt x="113863" y="28076"/>
                  </a:cubicBezTo>
                  <a:cubicBezTo>
                    <a:pt x="113522" y="28076"/>
                    <a:pt x="113522" y="28076"/>
                    <a:pt x="113522" y="27692"/>
                  </a:cubicBezTo>
                  <a:cubicBezTo>
                    <a:pt x="113522" y="27692"/>
                    <a:pt x="113181" y="27307"/>
                    <a:pt x="113522" y="26923"/>
                  </a:cubicBezTo>
                  <a:cubicBezTo>
                    <a:pt x="113522" y="26923"/>
                    <a:pt x="113522" y="26923"/>
                    <a:pt x="113522" y="26923"/>
                  </a:cubicBezTo>
                  <a:cubicBezTo>
                    <a:pt x="113522" y="26538"/>
                    <a:pt x="113522" y="26538"/>
                    <a:pt x="113522" y="26538"/>
                  </a:cubicBezTo>
                  <a:cubicBezTo>
                    <a:pt x="113181" y="26538"/>
                    <a:pt x="113181" y="26153"/>
                    <a:pt x="112840" y="26153"/>
                  </a:cubicBezTo>
                  <a:cubicBezTo>
                    <a:pt x="112840" y="26153"/>
                    <a:pt x="112840" y="26153"/>
                    <a:pt x="112840" y="26153"/>
                  </a:cubicBezTo>
                  <a:cubicBezTo>
                    <a:pt x="112840" y="26538"/>
                    <a:pt x="112840" y="26538"/>
                    <a:pt x="112500" y="26538"/>
                  </a:cubicBezTo>
                  <a:cubicBezTo>
                    <a:pt x="112500" y="26538"/>
                    <a:pt x="112500" y="26538"/>
                    <a:pt x="112500" y="26538"/>
                  </a:cubicBezTo>
                  <a:cubicBezTo>
                    <a:pt x="112500" y="26538"/>
                    <a:pt x="112500" y="26538"/>
                    <a:pt x="112500" y="26538"/>
                  </a:cubicBezTo>
                  <a:cubicBezTo>
                    <a:pt x="112840" y="26538"/>
                    <a:pt x="112840" y="26538"/>
                    <a:pt x="112840" y="26538"/>
                  </a:cubicBezTo>
                  <a:cubicBezTo>
                    <a:pt x="112840" y="26538"/>
                    <a:pt x="112840" y="26538"/>
                    <a:pt x="112500" y="26538"/>
                  </a:cubicBezTo>
                  <a:cubicBezTo>
                    <a:pt x="112500" y="26538"/>
                    <a:pt x="112500" y="26538"/>
                    <a:pt x="112500" y="26538"/>
                  </a:cubicBezTo>
                  <a:cubicBezTo>
                    <a:pt x="112500" y="26538"/>
                    <a:pt x="112500" y="26538"/>
                    <a:pt x="112500" y="26538"/>
                  </a:cubicBezTo>
                  <a:cubicBezTo>
                    <a:pt x="112500" y="26538"/>
                    <a:pt x="112500" y="26153"/>
                    <a:pt x="112159" y="26153"/>
                  </a:cubicBezTo>
                  <a:cubicBezTo>
                    <a:pt x="112159" y="25769"/>
                    <a:pt x="112159" y="25384"/>
                    <a:pt x="112159" y="25000"/>
                  </a:cubicBezTo>
                  <a:cubicBezTo>
                    <a:pt x="112159" y="24615"/>
                    <a:pt x="112159" y="23846"/>
                    <a:pt x="111818" y="23461"/>
                  </a:cubicBezTo>
                  <a:cubicBezTo>
                    <a:pt x="111818" y="23461"/>
                    <a:pt x="111818" y="23461"/>
                    <a:pt x="111818" y="23461"/>
                  </a:cubicBezTo>
                  <a:cubicBezTo>
                    <a:pt x="111818" y="23076"/>
                    <a:pt x="111818" y="22692"/>
                    <a:pt x="112159" y="22692"/>
                  </a:cubicBezTo>
                  <a:cubicBezTo>
                    <a:pt x="112159" y="22692"/>
                    <a:pt x="112500" y="22692"/>
                    <a:pt x="112500" y="22692"/>
                  </a:cubicBezTo>
                  <a:cubicBezTo>
                    <a:pt x="112500" y="22692"/>
                    <a:pt x="112500" y="22692"/>
                    <a:pt x="112500" y="22307"/>
                  </a:cubicBezTo>
                  <a:cubicBezTo>
                    <a:pt x="112500" y="22307"/>
                    <a:pt x="112500" y="22307"/>
                    <a:pt x="112840" y="21923"/>
                  </a:cubicBezTo>
                  <a:cubicBezTo>
                    <a:pt x="112840" y="21923"/>
                    <a:pt x="112840" y="21923"/>
                    <a:pt x="112840" y="21923"/>
                  </a:cubicBezTo>
                  <a:cubicBezTo>
                    <a:pt x="113181" y="22307"/>
                    <a:pt x="113181" y="22307"/>
                    <a:pt x="113181" y="22307"/>
                  </a:cubicBezTo>
                  <a:cubicBezTo>
                    <a:pt x="113181" y="22307"/>
                    <a:pt x="113181" y="22307"/>
                    <a:pt x="113181" y="22307"/>
                  </a:cubicBezTo>
                  <a:cubicBezTo>
                    <a:pt x="113522" y="22307"/>
                    <a:pt x="113522" y="22307"/>
                    <a:pt x="113522" y="22307"/>
                  </a:cubicBezTo>
                  <a:cubicBezTo>
                    <a:pt x="113522" y="22307"/>
                    <a:pt x="113522" y="21923"/>
                    <a:pt x="113522" y="21923"/>
                  </a:cubicBezTo>
                  <a:cubicBezTo>
                    <a:pt x="113522" y="21538"/>
                    <a:pt x="113522" y="21538"/>
                    <a:pt x="113863" y="21153"/>
                  </a:cubicBezTo>
                  <a:cubicBezTo>
                    <a:pt x="113863" y="21153"/>
                    <a:pt x="114204" y="21153"/>
                    <a:pt x="114545" y="20769"/>
                  </a:cubicBezTo>
                  <a:cubicBezTo>
                    <a:pt x="114545" y="20769"/>
                    <a:pt x="114886" y="21153"/>
                    <a:pt x="114886" y="21153"/>
                  </a:cubicBezTo>
                  <a:cubicBezTo>
                    <a:pt x="115227" y="21153"/>
                    <a:pt x="115227" y="21538"/>
                    <a:pt x="115227" y="21538"/>
                  </a:cubicBezTo>
                  <a:cubicBezTo>
                    <a:pt x="115568" y="21538"/>
                    <a:pt x="115568" y="21538"/>
                    <a:pt x="115568" y="21538"/>
                  </a:cubicBezTo>
                  <a:cubicBezTo>
                    <a:pt x="115568" y="21538"/>
                    <a:pt x="115568" y="21538"/>
                    <a:pt x="115909" y="21538"/>
                  </a:cubicBezTo>
                  <a:cubicBezTo>
                    <a:pt x="115909" y="21538"/>
                    <a:pt x="115909" y="21538"/>
                    <a:pt x="115909" y="21538"/>
                  </a:cubicBezTo>
                  <a:cubicBezTo>
                    <a:pt x="115909" y="21153"/>
                    <a:pt x="115909" y="21153"/>
                    <a:pt x="115909" y="20769"/>
                  </a:cubicBezTo>
                  <a:cubicBezTo>
                    <a:pt x="115909" y="20384"/>
                    <a:pt x="115909" y="20384"/>
                    <a:pt x="115909" y="20000"/>
                  </a:cubicBezTo>
                  <a:cubicBezTo>
                    <a:pt x="115909" y="20000"/>
                    <a:pt x="115909" y="19615"/>
                    <a:pt x="116250" y="19230"/>
                  </a:cubicBezTo>
                  <a:cubicBezTo>
                    <a:pt x="116250" y="18846"/>
                    <a:pt x="116250" y="18076"/>
                    <a:pt x="116590" y="17692"/>
                  </a:cubicBezTo>
                  <a:cubicBezTo>
                    <a:pt x="116590" y="17692"/>
                    <a:pt x="116590" y="17307"/>
                    <a:pt x="116931" y="16923"/>
                  </a:cubicBezTo>
                  <a:cubicBezTo>
                    <a:pt x="116931" y="16538"/>
                    <a:pt x="117272" y="16153"/>
                    <a:pt x="117613" y="16153"/>
                  </a:cubicBezTo>
                  <a:cubicBezTo>
                    <a:pt x="117613" y="15769"/>
                    <a:pt x="117613" y="15769"/>
                    <a:pt x="117954" y="15769"/>
                  </a:cubicBezTo>
                  <a:cubicBezTo>
                    <a:pt x="117954" y="15769"/>
                    <a:pt x="118295" y="15769"/>
                    <a:pt x="118295" y="15769"/>
                  </a:cubicBezTo>
                  <a:cubicBezTo>
                    <a:pt x="118636" y="15769"/>
                    <a:pt x="118636" y="15769"/>
                    <a:pt x="118636" y="15769"/>
                  </a:cubicBezTo>
                  <a:cubicBezTo>
                    <a:pt x="118636" y="15769"/>
                    <a:pt x="118977" y="15769"/>
                    <a:pt x="118977" y="15769"/>
                  </a:cubicBezTo>
                  <a:cubicBezTo>
                    <a:pt x="118977" y="15384"/>
                    <a:pt x="118977" y="15000"/>
                    <a:pt x="118636" y="14615"/>
                  </a:cubicBezTo>
                  <a:cubicBezTo>
                    <a:pt x="118295" y="14615"/>
                    <a:pt x="118295" y="14230"/>
                    <a:pt x="118295" y="14230"/>
                  </a:cubicBezTo>
                  <a:cubicBezTo>
                    <a:pt x="118295" y="14230"/>
                    <a:pt x="118295" y="14230"/>
                    <a:pt x="118295" y="13846"/>
                  </a:cubicBezTo>
                  <a:cubicBezTo>
                    <a:pt x="117954" y="13846"/>
                    <a:pt x="117613"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076"/>
                    <a:pt x="117272" y="13076"/>
                  </a:cubicBezTo>
                  <a:cubicBezTo>
                    <a:pt x="117272" y="13076"/>
                    <a:pt x="116931" y="12692"/>
                    <a:pt x="116590" y="12692"/>
                  </a:cubicBezTo>
                  <a:cubicBezTo>
                    <a:pt x="116590" y="12692"/>
                    <a:pt x="116590" y="12692"/>
                    <a:pt x="116590" y="12692"/>
                  </a:cubicBezTo>
                  <a:cubicBezTo>
                    <a:pt x="116590" y="12692"/>
                    <a:pt x="116590" y="12692"/>
                    <a:pt x="116590" y="12692"/>
                  </a:cubicBezTo>
                  <a:cubicBezTo>
                    <a:pt x="116590" y="12307"/>
                    <a:pt x="116250" y="12307"/>
                    <a:pt x="116250" y="12307"/>
                  </a:cubicBezTo>
                  <a:cubicBezTo>
                    <a:pt x="115909" y="12307"/>
                    <a:pt x="115568" y="12307"/>
                    <a:pt x="115568" y="11923"/>
                  </a:cubicBezTo>
                  <a:cubicBezTo>
                    <a:pt x="115568" y="11923"/>
                    <a:pt x="115568" y="11538"/>
                    <a:pt x="115568" y="11538"/>
                  </a:cubicBezTo>
                  <a:cubicBezTo>
                    <a:pt x="115568" y="11538"/>
                    <a:pt x="115909" y="11538"/>
                    <a:pt x="115909" y="11538"/>
                  </a:cubicBezTo>
                  <a:cubicBezTo>
                    <a:pt x="116250" y="11538"/>
                    <a:pt x="116250" y="11153"/>
                    <a:pt x="116250" y="10769"/>
                  </a:cubicBezTo>
                  <a:cubicBezTo>
                    <a:pt x="116250" y="10384"/>
                    <a:pt x="116250" y="10000"/>
                    <a:pt x="116250" y="9615"/>
                  </a:cubicBezTo>
                  <a:cubicBezTo>
                    <a:pt x="116250" y="9615"/>
                    <a:pt x="116250" y="9615"/>
                    <a:pt x="116250" y="9230"/>
                  </a:cubicBezTo>
                  <a:cubicBezTo>
                    <a:pt x="116250" y="9230"/>
                    <a:pt x="116250" y="9230"/>
                    <a:pt x="116250" y="8846"/>
                  </a:cubicBezTo>
                  <a:cubicBezTo>
                    <a:pt x="115909" y="8846"/>
                    <a:pt x="115909" y="8461"/>
                    <a:pt x="115568" y="8461"/>
                  </a:cubicBezTo>
                  <a:cubicBezTo>
                    <a:pt x="115568" y="8461"/>
                    <a:pt x="115227" y="8461"/>
                    <a:pt x="115227" y="8076"/>
                  </a:cubicBezTo>
                  <a:cubicBezTo>
                    <a:pt x="115227" y="8076"/>
                    <a:pt x="115227" y="8076"/>
                    <a:pt x="115227" y="8076"/>
                  </a:cubicBezTo>
                  <a:cubicBezTo>
                    <a:pt x="115227" y="7692"/>
                    <a:pt x="115227" y="7692"/>
                    <a:pt x="115227" y="7692"/>
                  </a:cubicBezTo>
                  <a:cubicBezTo>
                    <a:pt x="115227" y="7307"/>
                    <a:pt x="115568" y="7307"/>
                    <a:pt x="115568" y="7692"/>
                  </a:cubicBezTo>
                  <a:cubicBezTo>
                    <a:pt x="115568" y="7692"/>
                    <a:pt x="115568" y="8076"/>
                    <a:pt x="115909" y="8076"/>
                  </a:cubicBezTo>
                  <a:cubicBezTo>
                    <a:pt x="116590" y="8461"/>
                    <a:pt x="116590" y="8461"/>
                    <a:pt x="116590" y="7692"/>
                  </a:cubicBezTo>
                  <a:cubicBezTo>
                    <a:pt x="116590" y="7692"/>
                    <a:pt x="116931" y="7692"/>
                    <a:pt x="116931" y="7692"/>
                  </a:cubicBezTo>
                  <a:cubicBezTo>
                    <a:pt x="116931" y="7307"/>
                    <a:pt x="116931" y="7307"/>
                    <a:pt x="117272" y="7307"/>
                  </a:cubicBezTo>
                  <a:cubicBezTo>
                    <a:pt x="117272" y="7307"/>
                    <a:pt x="117272" y="7307"/>
                    <a:pt x="117613" y="7307"/>
                  </a:cubicBezTo>
                  <a:cubicBezTo>
                    <a:pt x="117613" y="7692"/>
                    <a:pt x="117613" y="7692"/>
                    <a:pt x="117954" y="7692"/>
                  </a:cubicBezTo>
                  <a:cubicBezTo>
                    <a:pt x="117954" y="8076"/>
                    <a:pt x="118295" y="8076"/>
                    <a:pt x="118295" y="8076"/>
                  </a:cubicBezTo>
                  <a:cubicBezTo>
                    <a:pt x="118636" y="7692"/>
                    <a:pt x="118636" y="7692"/>
                    <a:pt x="118977" y="7692"/>
                  </a:cubicBezTo>
                  <a:cubicBezTo>
                    <a:pt x="118977" y="7692"/>
                    <a:pt x="119318" y="7692"/>
                    <a:pt x="119318" y="7692"/>
                  </a:cubicBezTo>
                  <a:cubicBezTo>
                    <a:pt x="119318" y="7692"/>
                    <a:pt x="119659" y="7692"/>
                    <a:pt x="119659" y="7692"/>
                  </a:cubicBezTo>
                  <a:cubicBezTo>
                    <a:pt x="119659" y="7692"/>
                    <a:pt x="119659" y="7692"/>
                    <a:pt x="119659" y="7692"/>
                  </a:cubicBezTo>
                  <a:cubicBezTo>
                    <a:pt x="119659" y="7692"/>
                    <a:pt x="120000" y="7307"/>
                    <a:pt x="120000" y="7307"/>
                  </a:cubicBezTo>
                  <a:cubicBezTo>
                    <a:pt x="119659" y="7307"/>
                    <a:pt x="120000" y="6923"/>
                    <a:pt x="119318" y="6538"/>
                  </a:cubicBezTo>
                  <a:cubicBezTo>
                    <a:pt x="119318" y="6538"/>
                    <a:pt x="119318" y="6538"/>
                    <a:pt x="119318" y="6538"/>
                  </a:cubicBezTo>
                  <a:cubicBezTo>
                    <a:pt x="119318" y="6538"/>
                    <a:pt x="119318" y="6153"/>
                    <a:pt x="119318" y="6153"/>
                  </a:cubicBezTo>
                  <a:cubicBezTo>
                    <a:pt x="119318" y="5769"/>
                    <a:pt x="119318" y="5769"/>
                    <a:pt x="118977" y="5384"/>
                  </a:cubicBezTo>
                  <a:cubicBezTo>
                    <a:pt x="118977" y="5384"/>
                    <a:pt x="118636" y="5384"/>
                    <a:pt x="118636" y="5000"/>
                  </a:cubicBezTo>
                  <a:cubicBezTo>
                    <a:pt x="118636" y="5000"/>
                    <a:pt x="118636" y="5000"/>
                    <a:pt x="118636" y="5000"/>
                  </a:cubicBezTo>
                  <a:cubicBezTo>
                    <a:pt x="118977" y="4615"/>
                    <a:pt x="118977" y="4230"/>
                    <a:pt x="118977" y="4230"/>
                  </a:cubicBezTo>
                  <a:cubicBezTo>
                    <a:pt x="118977" y="3846"/>
                    <a:pt x="118977" y="3846"/>
                    <a:pt x="118977" y="3846"/>
                  </a:cubicBezTo>
                  <a:cubicBezTo>
                    <a:pt x="118636" y="3461"/>
                    <a:pt x="118636" y="3076"/>
                    <a:pt x="118636" y="2692"/>
                  </a:cubicBezTo>
                  <a:cubicBezTo>
                    <a:pt x="118636" y="2692"/>
                    <a:pt x="118636" y="2692"/>
                    <a:pt x="118636" y="2692"/>
                  </a:cubicBezTo>
                  <a:cubicBezTo>
                    <a:pt x="118295" y="2692"/>
                    <a:pt x="118295" y="2692"/>
                    <a:pt x="118295" y="2692"/>
                  </a:cubicBezTo>
                  <a:cubicBezTo>
                    <a:pt x="117954" y="2692"/>
                    <a:pt x="117613" y="2307"/>
                    <a:pt x="117613" y="2307"/>
                  </a:cubicBezTo>
                  <a:cubicBezTo>
                    <a:pt x="117272" y="2307"/>
                    <a:pt x="117272" y="2307"/>
                    <a:pt x="117272" y="2307"/>
                  </a:cubicBezTo>
                  <a:cubicBezTo>
                    <a:pt x="116931" y="2307"/>
                    <a:pt x="116931" y="2307"/>
                    <a:pt x="116590" y="2307"/>
                  </a:cubicBezTo>
                  <a:cubicBezTo>
                    <a:pt x="116590" y="2692"/>
                    <a:pt x="116250" y="2692"/>
                    <a:pt x="115909" y="2692"/>
                  </a:cubicBezTo>
                  <a:cubicBezTo>
                    <a:pt x="115909" y="2692"/>
                    <a:pt x="115909" y="3076"/>
                    <a:pt x="115909" y="3076"/>
                  </a:cubicBezTo>
                  <a:cubicBezTo>
                    <a:pt x="115909" y="3076"/>
                    <a:pt x="115909" y="3076"/>
                    <a:pt x="115909" y="3461"/>
                  </a:cubicBezTo>
                  <a:cubicBezTo>
                    <a:pt x="115909" y="3461"/>
                    <a:pt x="116250" y="3461"/>
                    <a:pt x="116250" y="3846"/>
                  </a:cubicBezTo>
                  <a:cubicBezTo>
                    <a:pt x="116250" y="3846"/>
                    <a:pt x="116250" y="4230"/>
                    <a:pt x="116250" y="4230"/>
                  </a:cubicBezTo>
                  <a:cubicBezTo>
                    <a:pt x="116250" y="4230"/>
                    <a:pt x="116250" y="4230"/>
                    <a:pt x="116250" y="4230"/>
                  </a:cubicBezTo>
                  <a:cubicBezTo>
                    <a:pt x="116250" y="4230"/>
                    <a:pt x="116250" y="4230"/>
                    <a:pt x="116250" y="4230"/>
                  </a:cubicBezTo>
                  <a:cubicBezTo>
                    <a:pt x="115909" y="3846"/>
                    <a:pt x="115568" y="3461"/>
                    <a:pt x="115227" y="3076"/>
                  </a:cubicBezTo>
                  <a:cubicBezTo>
                    <a:pt x="114886" y="2692"/>
                    <a:pt x="114886" y="2692"/>
                    <a:pt x="114204" y="2692"/>
                  </a:cubicBezTo>
                  <a:cubicBezTo>
                    <a:pt x="114204" y="2692"/>
                    <a:pt x="113863" y="2692"/>
                    <a:pt x="113863" y="2692"/>
                  </a:cubicBezTo>
                  <a:cubicBezTo>
                    <a:pt x="113522" y="2692"/>
                    <a:pt x="113181" y="2692"/>
                    <a:pt x="113181" y="2692"/>
                  </a:cubicBezTo>
                  <a:cubicBezTo>
                    <a:pt x="112840" y="2307"/>
                    <a:pt x="112500" y="2307"/>
                    <a:pt x="112159" y="2307"/>
                  </a:cubicBezTo>
                  <a:cubicBezTo>
                    <a:pt x="111818" y="2307"/>
                    <a:pt x="111477" y="2307"/>
                    <a:pt x="111136" y="2307"/>
                  </a:cubicBezTo>
                  <a:cubicBezTo>
                    <a:pt x="111136" y="2307"/>
                    <a:pt x="110795" y="2307"/>
                    <a:pt x="110795" y="2307"/>
                  </a:cubicBezTo>
                  <a:cubicBezTo>
                    <a:pt x="110454" y="1923"/>
                    <a:pt x="110454" y="1923"/>
                    <a:pt x="110113" y="1923"/>
                  </a:cubicBezTo>
                  <a:cubicBezTo>
                    <a:pt x="109431" y="1923"/>
                    <a:pt x="109090" y="1538"/>
                    <a:pt x="108409" y="1923"/>
                  </a:cubicBezTo>
                  <a:cubicBezTo>
                    <a:pt x="108409" y="1923"/>
                    <a:pt x="108068" y="1923"/>
                    <a:pt x="108068" y="1538"/>
                  </a:cubicBezTo>
                  <a:cubicBezTo>
                    <a:pt x="107727" y="1538"/>
                    <a:pt x="107386" y="1538"/>
                    <a:pt x="107045" y="1923"/>
                  </a:cubicBezTo>
                  <a:cubicBezTo>
                    <a:pt x="106704" y="1923"/>
                    <a:pt x="106363" y="2307"/>
                    <a:pt x="106022" y="2307"/>
                  </a:cubicBezTo>
                  <a:cubicBezTo>
                    <a:pt x="105681" y="2307"/>
                    <a:pt x="105681" y="2307"/>
                    <a:pt x="105340" y="2307"/>
                  </a:cubicBezTo>
                  <a:cubicBezTo>
                    <a:pt x="105000" y="2307"/>
                    <a:pt x="105000" y="2307"/>
                    <a:pt x="104659" y="2307"/>
                  </a:cubicBezTo>
                  <a:cubicBezTo>
                    <a:pt x="104659" y="2307"/>
                    <a:pt x="104659" y="2307"/>
                    <a:pt x="104659" y="2692"/>
                  </a:cubicBezTo>
                  <a:cubicBezTo>
                    <a:pt x="104659" y="2692"/>
                    <a:pt x="105000" y="3076"/>
                    <a:pt x="105000" y="3461"/>
                  </a:cubicBezTo>
                  <a:cubicBezTo>
                    <a:pt x="105000" y="3461"/>
                    <a:pt x="105000" y="3461"/>
                    <a:pt x="105000" y="3461"/>
                  </a:cubicBezTo>
                  <a:cubicBezTo>
                    <a:pt x="105340" y="3846"/>
                    <a:pt x="105681" y="3846"/>
                    <a:pt x="105681" y="3846"/>
                  </a:cubicBezTo>
                  <a:cubicBezTo>
                    <a:pt x="106022" y="4230"/>
                    <a:pt x="106022" y="4230"/>
                    <a:pt x="106022" y="4615"/>
                  </a:cubicBezTo>
                  <a:cubicBezTo>
                    <a:pt x="106363" y="4615"/>
                    <a:pt x="106363" y="5000"/>
                    <a:pt x="106022" y="5000"/>
                  </a:cubicBezTo>
                  <a:cubicBezTo>
                    <a:pt x="106022" y="5000"/>
                    <a:pt x="106022" y="5000"/>
                    <a:pt x="106022" y="5384"/>
                  </a:cubicBezTo>
                  <a:cubicBezTo>
                    <a:pt x="105681" y="5384"/>
                    <a:pt x="105681" y="5384"/>
                    <a:pt x="105681" y="5384"/>
                  </a:cubicBezTo>
                  <a:cubicBezTo>
                    <a:pt x="105340" y="5000"/>
                    <a:pt x="105000" y="4615"/>
                    <a:pt x="104659" y="4615"/>
                  </a:cubicBezTo>
                  <a:cubicBezTo>
                    <a:pt x="104659" y="4615"/>
                    <a:pt x="104659" y="4615"/>
                    <a:pt x="104659" y="4615"/>
                  </a:cubicBezTo>
                  <a:cubicBezTo>
                    <a:pt x="104318" y="4615"/>
                    <a:pt x="104318" y="4615"/>
                    <a:pt x="104318" y="4615"/>
                  </a:cubicBezTo>
                  <a:cubicBezTo>
                    <a:pt x="104318" y="4230"/>
                    <a:pt x="104318" y="4230"/>
                    <a:pt x="104318" y="4230"/>
                  </a:cubicBezTo>
                  <a:cubicBezTo>
                    <a:pt x="103977" y="4230"/>
                    <a:pt x="104318" y="3846"/>
                    <a:pt x="104318" y="3846"/>
                  </a:cubicBezTo>
                  <a:cubicBezTo>
                    <a:pt x="104318" y="3846"/>
                    <a:pt x="104318" y="3461"/>
                    <a:pt x="104318" y="3461"/>
                  </a:cubicBezTo>
                  <a:cubicBezTo>
                    <a:pt x="103977" y="3076"/>
                    <a:pt x="103977" y="3076"/>
                    <a:pt x="103636" y="3076"/>
                  </a:cubicBezTo>
                  <a:cubicBezTo>
                    <a:pt x="103636" y="3076"/>
                    <a:pt x="103295" y="3461"/>
                    <a:pt x="103295" y="3461"/>
                  </a:cubicBezTo>
                  <a:cubicBezTo>
                    <a:pt x="103295" y="3846"/>
                    <a:pt x="103295" y="3846"/>
                    <a:pt x="103295" y="4230"/>
                  </a:cubicBezTo>
                  <a:cubicBezTo>
                    <a:pt x="103295" y="4230"/>
                    <a:pt x="103295" y="4615"/>
                    <a:pt x="103295" y="4615"/>
                  </a:cubicBezTo>
                  <a:cubicBezTo>
                    <a:pt x="102954" y="4615"/>
                    <a:pt x="102613" y="4615"/>
                    <a:pt x="102272" y="4615"/>
                  </a:cubicBezTo>
                  <a:cubicBezTo>
                    <a:pt x="102272" y="4615"/>
                    <a:pt x="101931" y="5000"/>
                    <a:pt x="101590" y="4615"/>
                  </a:cubicBezTo>
                  <a:cubicBezTo>
                    <a:pt x="101590" y="4615"/>
                    <a:pt x="101590" y="4615"/>
                    <a:pt x="101590" y="4615"/>
                  </a:cubicBezTo>
                  <a:cubicBezTo>
                    <a:pt x="101250" y="5000"/>
                    <a:pt x="100909" y="5000"/>
                    <a:pt x="100568" y="5384"/>
                  </a:cubicBezTo>
                  <a:cubicBezTo>
                    <a:pt x="100227" y="5769"/>
                    <a:pt x="99545" y="5769"/>
                    <a:pt x="99204" y="5769"/>
                  </a:cubicBezTo>
                  <a:cubicBezTo>
                    <a:pt x="99204" y="5769"/>
                    <a:pt x="98863" y="5769"/>
                    <a:pt x="98863" y="5384"/>
                  </a:cubicBezTo>
                  <a:cubicBezTo>
                    <a:pt x="98863" y="5384"/>
                    <a:pt x="98863" y="5384"/>
                    <a:pt x="98863" y="5384"/>
                  </a:cubicBezTo>
                  <a:cubicBezTo>
                    <a:pt x="98863" y="5000"/>
                    <a:pt x="98522" y="4230"/>
                    <a:pt x="97840" y="4230"/>
                  </a:cubicBezTo>
                  <a:cubicBezTo>
                    <a:pt x="97840" y="4230"/>
                    <a:pt x="97840" y="3846"/>
                    <a:pt x="97840" y="3846"/>
                  </a:cubicBezTo>
                  <a:cubicBezTo>
                    <a:pt x="97500" y="3461"/>
                    <a:pt x="96818" y="3461"/>
                    <a:pt x="96136" y="3846"/>
                  </a:cubicBezTo>
                  <a:cubicBezTo>
                    <a:pt x="96136" y="3846"/>
                    <a:pt x="96136" y="3846"/>
                    <a:pt x="96136" y="3846"/>
                  </a:cubicBezTo>
                  <a:cubicBezTo>
                    <a:pt x="95454" y="4230"/>
                    <a:pt x="95113" y="4230"/>
                    <a:pt x="94772" y="4615"/>
                  </a:cubicBezTo>
                  <a:cubicBezTo>
                    <a:pt x="94431" y="5000"/>
                    <a:pt x="94431" y="5000"/>
                    <a:pt x="94090" y="5000"/>
                  </a:cubicBezTo>
                  <a:cubicBezTo>
                    <a:pt x="93750" y="5384"/>
                    <a:pt x="93750" y="5000"/>
                    <a:pt x="93750" y="5000"/>
                  </a:cubicBezTo>
                  <a:cubicBezTo>
                    <a:pt x="93409" y="4615"/>
                    <a:pt x="93409" y="4615"/>
                    <a:pt x="93068" y="4615"/>
                  </a:cubicBezTo>
                  <a:cubicBezTo>
                    <a:pt x="93068" y="4615"/>
                    <a:pt x="93068" y="4230"/>
                    <a:pt x="92727" y="4230"/>
                  </a:cubicBezTo>
                  <a:cubicBezTo>
                    <a:pt x="92727" y="4230"/>
                    <a:pt x="92727" y="4230"/>
                    <a:pt x="92386" y="4230"/>
                  </a:cubicBezTo>
                  <a:cubicBezTo>
                    <a:pt x="92386" y="4615"/>
                    <a:pt x="92386" y="4615"/>
                    <a:pt x="92045" y="4615"/>
                  </a:cubicBezTo>
                  <a:cubicBezTo>
                    <a:pt x="92045" y="4230"/>
                    <a:pt x="92045" y="4230"/>
                    <a:pt x="92045" y="4230"/>
                  </a:cubicBezTo>
                  <a:cubicBezTo>
                    <a:pt x="91704" y="4230"/>
                    <a:pt x="91704" y="4230"/>
                    <a:pt x="91704" y="4230"/>
                  </a:cubicBezTo>
                  <a:cubicBezTo>
                    <a:pt x="91363" y="4230"/>
                    <a:pt x="91363" y="4230"/>
                    <a:pt x="91022" y="4230"/>
                  </a:cubicBezTo>
                  <a:cubicBezTo>
                    <a:pt x="91022" y="3846"/>
                    <a:pt x="91022" y="3846"/>
                    <a:pt x="91022" y="3846"/>
                  </a:cubicBezTo>
                  <a:cubicBezTo>
                    <a:pt x="91363" y="3461"/>
                    <a:pt x="91363" y="3461"/>
                    <a:pt x="91022" y="3461"/>
                  </a:cubicBezTo>
                  <a:cubicBezTo>
                    <a:pt x="91022" y="3461"/>
                    <a:pt x="91022" y="3461"/>
                    <a:pt x="91022" y="3076"/>
                  </a:cubicBezTo>
                  <a:cubicBezTo>
                    <a:pt x="90681" y="3076"/>
                    <a:pt x="90340" y="2692"/>
                    <a:pt x="90000" y="3076"/>
                  </a:cubicBezTo>
                  <a:cubicBezTo>
                    <a:pt x="90000" y="3076"/>
                    <a:pt x="89659" y="3076"/>
                    <a:pt x="89659" y="3076"/>
                  </a:cubicBezTo>
                  <a:cubicBezTo>
                    <a:pt x="89318" y="3076"/>
                    <a:pt x="89318" y="3076"/>
                    <a:pt x="89318" y="3461"/>
                  </a:cubicBezTo>
                  <a:cubicBezTo>
                    <a:pt x="88977" y="3461"/>
                    <a:pt x="88977" y="3461"/>
                    <a:pt x="88636" y="3461"/>
                  </a:cubicBezTo>
                  <a:cubicBezTo>
                    <a:pt x="88295" y="3461"/>
                    <a:pt x="87954" y="3461"/>
                    <a:pt x="87613" y="3461"/>
                  </a:cubicBezTo>
                  <a:cubicBezTo>
                    <a:pt x="87272" y="3461"/>
                    <a:pt x="86931" y="3461"/>
                    <a:pt x="86590" y="3461"/>
                  </a:cubicBezTo>
                  <a:cubicBezTo>
                    <a:pt x="86250" y="3461"/>
                    <a:pt x="85909" y="3846"/>
                    <a:pt x="85568" y="3461"/>
                  </a:cubicBezTo>
                  <a:cubicBezTo>
                    <a:pt x="85568" y="3461"/>
                    <a:pt x="85227" y="3461"/>
                    <a:pt x="85227" y="3461"/>
                  </a:cubicBezTo>
                  <a:cubicBezTo>
                    <a:pt x="85227" y="3846"/>
                    <a:pt x="85227" y="3846"/>
                    <a:pt x="85227" y="3846"/>
                  </a:cubicBezTo>
                  <a:cubicBezTo>
                    <a:pt x="85227" y="3846"/>
                    <a:pt x="85227" y="3846"/>
                    <a:pt x="85227" y="3846"/>
                  </a:cubicBezTo>
                  <a:cubicBezTo>
                    <a:pt x="85227" y="3846"/>
                    <a:pt x="85568" y="3846"/>
                    <a:pt x="85568" y="3846"/>
                  </a:cubicBezTo>
                  <a:cubicBezTo>
                    <a:pt x="85568" y="4230"/>
                    <a:pt x="85568" y="4230"/>
                    <a:pt x="85568" y="4230"/>
                  </a:cubicBezTo>
                  <a:cubicBezTo>
                    <a:pt x="85909" y="4230"/>
                    <a:pt x="85568" y="4230"/>
                    <a:pt x="85568" y="4230"/>
                  </a:cubicBezTo>
                  <a:cubicBezTo>
                    <a:pt x="85568" y="4615"/>
                    <a:pt x="85568" y="4615"/>
                    <a:pt x="85227" y="4615"/>
                  </a:cubicBezTo>
                  <a:cubicBezTo>
                    <a:pt x="85227" y="4615"/>
                    <a:pt x="85227" y="4615"/>
                    <a:pt x="85227" y="5000"/>
                  </a:cubicBezTo>
                  <a:cubicBezTo>
                    <a:pt x="85227" y="5000"/>
                    <a:pt x="85227" y="5384"/>
                    <a:pt x="85568" y="5384"/>
                  </a:cubicBezTo>
                  <a:cubicBezTo>
                    <a:pt x="85568" y="5384"/>
                    <a:pt x="85568"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568" y="5384"/>
                    <a:pt x="85568" y="5769"/>
                    <a:pt x="85909" y="5769"/>
                  </a:cubicBezTo>
                  <a:cubicBezTo>
                    <a:pt x="85909" y="5769"/>
                    <a:pt x="86250" y="6153"/>
                    <a:pt x="86250" y="6153"/>
                  </a:cubicBezTo>
                  <a:cubicBezTo>
                    <a:pt x="86250" y="6153"/>
                    <a:pt x="86250" y="6538"/>
                    <a:pt x="86250" y="6538"/>
                  </a:cubicBezTo>
                  <a:cubicBezTo>
                    <a:pt x="86250" y="6538"/>
                    <a:pt x="86250" y="6538"/>
                    <a:pt x="86250" y="6538"/>
                  </a:cubicBezTo>
                  <a:cubicBezTo>
                    <a:pt x="85909" y="6538"/>
                    <a:pt x="85568" y="6538"/>
                    <a:pt x="85568" y="6538"/>
                  </a:cubicBezTo>
                  <a:cubicBezTo>
                    <a:pt x="85568" y="6538"/>
                    <a:pt x="85227" y="6923"/>
                    <a:pt x="85227" y="6923"/>
                  </a:cubicBezTo>
                  <a:cubicBezTo>
                    <a:pt x="84886" y="6923"/>
                    <a:pt x="84886" y="6923"/>
                    <a:pt x="84545" y="6923"/>
                  </a:cubicBezTo>
                  <a:cubicBezTo>
                    <a:pt x="84545" y="6923"/>
                    <a:pt x="84545" y="6923"/>
                    <a:pt x="84204" y="6923"/>
                  </a:cubicBezTo>
                  <a:cubicBezTo>
                    <a:pt x="84204" y="6923"/>
                    <a:pt x="83863" y="6923"/>
                    <a:pt x="83863" y="7307"/>
                  </a:cubicBezTo>
                  <a:cubicBezTo>
                    <a:pt x="83863" y="7692"/>
                    <a:pt x="83522" y="7692"/>
                    <a:pt x="83522" y="7692"/>
                  </a:cubicBezTo>
                  <a:cubicBezTo>
                    <a:pt x="82840" y="7692"/>
                    <a:pt x="82500" y="7692"/>
                    <a:pt x="82159" y="7307"/>
                  </a:cubicBezTo>
                  <a:cubicBezTo>
                    <a:pt x="82159" y="7307"/>
                    <a:pt x="82159" y="7307"/>
                    <a:pt x="82159" y="7307"/>
                  </a:cubicBezTo>
                  <a:cubicBezTo>
                    <a:pt x="82159" y="7307"/>
                    <a:pt x="82159" y="7307"/>
                    <a:pt x="82159" y="7307"/>
                  </a:cubicBezTo>
                  <a:cubicBezTo>
                    <a:pt x="82159" y="7307"/>
                    <a:pt x="82159" y="7307"/>
                    <a:pt x="82159" y="7307"/>
                  </a:cubicBezTo>
                  <a:cubicBezTo>
                    <a:pt x="82159" y="7692"/>
                    <a:pt x="82159" y="8076"/>
                    <a:pt x="82159" y="8076"/>
                  </a:cubicBezTo>
                  <a:cubicBezTo>
                    <a:pt x="82500" y="8461"/>
                    <a:pt x="82500" y="8846"/>
                    <a:pt x="82500" y="9230"/>
                  </a:cubicBezTo>
                  <a:cubicBezTo>
                    <a:pt x="82500" y="9230"/>
                    <a:pt x="82500" y="9615"/>
                    <a:pt x="82500" y="9615"/>
                  </a:cubicBezTo>
                  <a:cubicBezTo>
                    <a:pt x="82159" y="9615"/>
                    <a:pt x="82159" y="9230"/>
                    <a:pt x="81818" y="9230"/>
                  </a:cubicBezTo>
                  <a:cubicBezTo>
                    <a:pt x="81477" y="9230"/>
                    <a:pt x="81136" y="8846"/>
                    <a:pt x="80795" y="8461"/>
                  </a:cubicBezTo>
                  <a:cubicBezTo>
                    <a:pt x="80795" y="8461"/>
                    <a:pt x="80795" y="8461"/>
                    <a:pt x="80795" y="8461"/>
                  </a:cubicBezTo>
                  <a:cubicBezTo>
                    <a:pt x="80795" y="8076"/>
                    <a:pt x="80795" y="8076"/>
                    <a:pt x="80454" y="8076"/>
                  </a:cubicBezTo>
                  <a:cubicBezTo>
                    <a:pt x="80113" y="8461"/>
                    <a:pt x="80113" y="8461"/>
                    <a:pt x="80113" y="8076"/>
                  </a:cubicBezTo>
                  <a:cubicBezTo>
                    <a:pt x="80113" y="8076"/>
                    <a:pt x="80113" y="8076"/>
                    <a:pt x="80113" y="8076"/>
                  </a:cubicBezTo>
                  <a:cubicBezTo>
                    <a:pt x="80113" y="8076"/>
                    <a:pt x="80113" y="8076"/>
                    <a:pt x="80113" y="8076"/>
                  </a:cubicBezTo>
                  <a:cubicBezTo>
                    <a:pt x="80113" y="8076"/>
                    <a:pt x="79772" y="8076"/>
                    <a:pt x="79772" y="8076"/>
                  </a:cubicBezTo>
                  <a:cubicBezTo>
                    <a:pt x="79772" y="8076"/>
                    <a:pt x="79772" y="8076"/>
                    <a:pt x="79772" y="7692"/>
                  </a:cubicBezTo>
                  <a:cubicBezTo>
                    <a:pt x="79772" y="7692"/>
                    <a:pt x="79772" y="7692"/>
                    <a:pt x="79772" y="7692"/>
                  </a:cubicBezTo>
                  <a:cubicBezTo>
                    <a:pt x="79772" y="7692"/>
                    <a:pt x="79772" y="7692"/>
                    <a:pt x="79772" y="8076"/>
                  </a:cubicBezTo>
                  <a:cubicBezTo>
                    <a:pt x="80113" y="8076"/>
                    <a:pt x="80113" y="8076"/>
                    <a:pt x="80113" y="8076"/>
                  </a:cubicBezTo>
                  <a:cubicBezTo>
                    <a:pt x="80113" y="8076"/>
                    <a:pt x="80113" y="8076"/>
                    <a:pt x="80113" y="8076"/>
                  </a:cubicBezTo>
                  <a:cubicBezTo>
                    <a:pt x="80113" y="7692"/>
                    <a:pt x="80113" y="7692"/>
                    <a:pt x="80113" y="7692"/>
                  </a:cubicBezTo>
                  <a:cubicBezTo>
                    <a:pt x="80113" y="7692"/>
                    <a:pt x="80454" y="7692"/>
                    <a:pt x="80454" y="7692"/>
                  </a:cubicBezTo>
                  <a:cubicBezTo>
                    <a:pt x="80113" y="7307"/>
                    <a:pt x="80113" y="7307"/>
                    <a:pt x="80113" y="6923"/>
                  </a:cubicBezTo>
                  <a:cubicBezTo>
                    <a:pt x="79772" y="6923"/>
                    <a:pt x="79772" y="6923"/>
                    <a:pt x="79772" y="6923"/>
                  </a:cubicBezTo>
                  <a:cubicBezTo>
                    <a:pt x="79431" y="6923"/>
                    <a:pt x="79431" y="6923"/>
                    <a:pt x="79431" y="6538"/>
                  </a:cubicBezTo>
                  <a:cubicBezTo>
                    <a:pt x="79431" y="6538"/>
                    <a:pt x="79431" y="6538"/>
                    <a:pt x="79431" y="6153"/>
                  </a:cubicBezTo>
                  <a:cubicBezTo>
                    <a:pt x="79431" y="6153"/>
                    <a:pt x="79090" y="5769"/>
                    <a:pt x="78750" y="5769"/>
                  </a:cubicBezTo>
                  <a:cubicBezTo>
                    <a:pt x="78750" y="5384"/>
                    <a:pt x="77727" y="5000"/>
                    <a:pt x="77727" y="5384"/>
                  </a:cubicBezTo>
                  <a:cubicBezTo>
                    <a:pt x="77727" y="5384"/>
                    <a:pt x="77386" y="5384"/>
                    <a:pt x="77386" y="5384"/>
                  </a:cubicBezTo>
                  <a:cubicBezTo>
                    <a:pt x="77386" y="5384"/>
                    <a:pt x="77386" y="5384"/>
                    <a:pt x="77045" y="5384"/>
                  </a:cubicBezTo>
                  <a:cubicBezTo>
                    <a:pt x="76704" y="5384"/>
                    <a:pt x="76363" y="5000"/>
                    <a:pt x="76022" y="5384"/>
                  </a:cubicBezTo>
                  <a:cubicBezTo>
                    <a:pt x="76022" y="5384"/>
                    <a:pt x="75681" y="5384"/>
                    <a:pt x="75681" y="5384"/>
                  </a:cubicBezTo>
                  <a:cubicBezTo>
                    <a:pt x="75681" y="5769"/>
                    <a:pt x="75340" y="5769"/>
                    <a:pt x="75681" y="5769"/>
                  </a:cubicBezTo>
                  <a:cubicBezTo>
                    <a:pt x="75681" y="6153"/>
                    <a:pt x="75681" y="6538"/>
                    <a:pt x="76022" y="6538"/>
                  </a:cubicBezTo>
                  <a:cubicBezTo>
                    <a:pt x="76022" y="6538"/>
                    <a:pt x="76022" y="6923"/>
                    <a:pt x="76022" y="6923"/>
                  </a:cubicBezTo>
                  <a:cubicBezTo>
                    <a:pt x="75681" y="6923"/>
                    <a:pt x="75340" y="7307"/>
                    <a:pt x="75000" y="7307"/>
                  </a:cubicBezTo>
                  <a:cubicBezTo>
                    <a:pt x="74659" y="7307"/>
                    <a:pt x="74318" y="7307"/>
                    <a:pt x="74318" y="7307"/>
                  </a:cubicBezTo>
                  <a:cubicBezTo>
                    <a:pt x="73977" y="6923"/>
                    <a:pt x="73977" y="6923"/>
                    <a:pt x="73977" y="7307"/>
                  </a:cubicBezTo>
                  <a:cubicBezTo>
                    <a:pt x="73636" y="7307"/>
                    <a:pt x="73295" y="7307"/>
                    <a:pt x="73295" y="6923"/>
                  </a:cubicBezTo>
                  <a:cubicBezTo>
                    <a:pt x="73295" y="6923"/>
                    <a:pt x="73295" y="6538"/>
                    <a:pt x="73295" y="6538"/>
                  </a:cubicBezTo>
                  <a:cubicBezTo>
                    <a:pt x="72954" y="6538"/>
                    <a:pt x="72954" y="6538"/>
                    <a:pt x="72954" y="6538"/>
                  </a:cubicBezTo>
                  <a:cubicBezTo>
                    <a:pt x="72272" y="6538"/>
                    <a:pt x="71931" y="6538"/>
                    <a:pt x="71590" y="6923"/>
                  </a:cubicBezTo>
                  <a:cubicBezTo>
                    <a:pt x="71250" y="6923"/>
                    <a:pt x="71250" y="6923"/>
                    <a:pt x="70909" y="6923"/>
                  </a:cubicBezTo>
                  <a:cubicBezTo>
                    <a:pt x="70909" y="6923"/>
                    <a:pt x="70568" y="7307"/>
                    <a:pt x="70568" y="7307"/>
                  </a:cubicBezTo>
                  <a:cubicBezTo>
                    <a:pt x="70227" y="7307"/>
                    <a:pt x="70227" y="6923"/>
                    <a:pt x="69886" y="6923"/>
                  </a:cubicBezTo>
                  <a:cubicBezTo>
                    <a:pt x="69886" y="6923"/>
                    <a:pt x="69886" y="6923"/>
                    <a:pt x="69886" y="6923"/>
                  </a:cubicBezTo>
                  <a:cubicBezTo>
                    <a:pt x="69886" y="6923"/>
                    <a:pt x="69886" y="6923"/>
                    <a:pt x="69886" y="7307"/>
                  </a:cubicBezTo>
                  <a:cubicBezTo>
                    <a:pt x="69886" y="7307"/>
                    <a:pt x="69545" y="7692"/>
                    <a:pt x="69204" y="7307"/>
                  </a:cubicBezTo>
                  <a:cubicBezTo>
                    <a:pt x="69204" y="7307"/>
                    <a:pt x="69204" y="7307"/>
                    <a:pt x="68863" y="6923"/>
                  </a:cubicBezTo>
                  <a:cubicBezTo>
                    <a:pt x="68863" y="6923"/>
                    <a:pt x="68863" y="6923"/>
                    <a:pt x="68863" y="6923"/>
                  </a:cubicBezTo>
                  <a:cubicBezTo>
                    <a:pt x="68863" y="6923"/>
                    <a:pt x="68522" y="6923"/>
                    <a:pt x="68522" y="6923"/>
                  </a:cubicBezTo>
                  <a:cubicBezTo>
                    <a:pt x="68181" y="6923"/>
                    <a:pt x="68181" y="6923"/>
                    <a:pt x="68181" y="7307"/>
                  </a:cubicBezTo>
                  <a:cubicBezTo>
                    <a:pt x="68181" y="7307"/>
                    <a:pt x="68181" y="7307"/>
                    <a:pt x="68181" y="7692"/>
                  </a:cubicBezTo>
                  <a:cubicBezTo>
                    <a:pt x="68181" y="7692"/>
                    <a:pt x="68181" y="7692"/>
                    <a:pt x="68181" y="7692"/>
                  </a:cubicBezTo>
                  <a:cubicBezTo>
                    <a:pt x="68181" y="8076"/>
                    <a:pt x="68522" y="8076"/>
                    <a:pt x="68522" y="8076"/>
                  </a:cubicBezTo>
                  <a:cubicBezTo>
                    <a:pt x="68522" y="8076"/>
                    <a:pt x="68522" y="8076"/>
                    <a:pt x="68522" y="8076"/>
                  </a:cubicBezTo>
                  <a:cubicBezTo>
                    <a:pt x="68522" y="8076"/>
                    <a:pt x="68522" y="8076"/>
                    <a:pt x="68522" y="8076"/>
                  </a:cubicBezTo>
                  <a:cubicBezTo>
                    <a:pt x="68522" y="7692"/>
                    <a:pt x="68522" y="7692"/>
                    <a:pt x="68522" y="7692"/>
                  </a:cubicBezTo>
                  <a:cubicBezTo>
                    <a:pt x="68522" y="7692"/>
                    <a:pt x="68522" y="7692"/>
                    <a:pt x="68522" y="7692"/>
                  </a:cubicBezTo>
                  <a:cubicBezTo>
                    <a:pt x="68522" y="7692"/>
                    <a:pt x="68863" y="7692"/>
                    <a:pt x="68522" y="7692"/>
                  </a:cubicBezTo>
                  <a:cubicBezTo>
                    <a:pt x="68522" y="7692"/>
                    <a:pt x="68522" y="7692"/>
                    <a:pt x="68522" y="7692"/>
                  </a:cubicBezTo>
                  <a:cubicBezTo>
                    <a:pt x="68522" y="7692"/>
                    <a:pt x="68522" y="8076"/>
                    <a:pt x="68522" y="8076"/>
                  </a:cubicBezTo>
                  <a:cubicBezTo>
                    <a:pt x="68522" y="8076"/>
                    <a:pt x="68522" y="8076"/>
                    <a:pt x="68522" y="8076"/>
                  </a:cubicBezTo>
                  <a:cubicBezTo>
                    <a:pt x="68522" y="8076"/>
                    <a:pt x="68522" y="8076"/>
                    <a:pt x="68522" y="8076"/>
                  </a:cubicBezTo>
                  <a:cubicBezTo>
                    <a:pt x="68522" y="8076"/>
                    <a:pt x="68522" y="8076"/>
                    <a:pt x="68522" y="8076"/>
                  </a:cubicBezTo>
                  <a:cubicBezTo>
                    <a:pt x="68181" y="8461"/>
                    <a:pt x="68181" y="8461"/>
                    <a:pt x="68181" y="8846"/>
                  </a:cubicBezTo>
                  <a:cubicBezTo>
                    <a:pt x="67840" y="9230"/>
                    <a:pt x="67500" y="9230"/>
                    <a:pt x="67159" y="9230"/>
                  </a:cubicBezTo>
                  <a:cubicBezTo>
                    <a:pt x="67159" y="9230"/>
                    <a:pt x="67159" y="9230"/>
                    <a:pt x="67159" y="9230"/>
                  </a:cubicBezTo>
                  <a:cubicBezTo>
                    <a:pt x="67159" y="8846"/>
                    <a:pt x="67159" y="8846"/>
                    <a:pt x="67159" y="8461"/>
                  </a:cubicBezTo>
                  <a:cubicBezTo>
                    <a:pt x="67159" y="8461"/>
                    <a:pt x="67500" y="8461"/>
                    <a:pt x="67500" y="8076"/>
                  </a:cubicBezTo>
                  <a:cubicBezTo>
                    <a:pt x="67500" y="8076"/>
                    <a:pt x="67500" y="8076"/>
                    <a:pt x="67500" y="7692"/>
                  </a:cubicBezTo>
                  <a:cubicBezTo>
                    <a:pt x="67500" y="7692"/>
                    <a:pt x="67500" y="7307"/>
                    <a:pt x="67840" y="6923"/>
                  </a:cubicBezTo>
                  <a:cubicBezTo>
                    <a:pt x="67840" y="6923"/>
                    <a:pt x="67840" y="6923"/>
                    <a:pt x="67840" y="6538"/>
                  </a:cubicBezTo>
                  <a:cubicBezTo>
                    <a:pt x="67840" y="6538"/>
                    <a:pt x="67840" y="6538"/>
                    <a:pt x="67840" y="6153"/>
                  </a:cubicBezTo>
                  <a:cubicBezTo>
                    <a:pt x="67840" y="6153"/>
                    <a:pt x="68181" y="5769"/>
                    <a:pt x="68181" y="5384"/>
                  </a:cubicBezTo>
                  <a:cubicBezTo>
                    <a:pt x="68181" y="5000"/>
                    <a:pt x="68181" y="4615"/>
                    <a:pt x="68522" y="4615"/>
                  </a:cubicBezTo>
                  <a:cubicBezTo>
                    <a:pt x="68522" y="4230"/>
                    <a:pt x="68522" y="3846"/>
                    <a:pt x="68181" y="3846"/>
                  </a:cubicBezTo>
                  <a:cubicBezTo>
                    <a:pt x="68181" y="3461"/>
                    <a:pt x="68181" y="3076"/>
                    <a:pt x="67840" y="2692"/>
                  </a:cubicBezTo>
                  <a:cubicBezTo>
                    <a:pt x="67840" y="2692"/>
                    <a:pt x="67840" y="2692"/>
                    <a:pt x="67840" y="2692"/>
                  </a:cubicBezTo>
                  <a:cubicBezTo>
                    <a:pt x="67500" y="2307"/>
                    <a:pt x="67500" y="2307"/>
                    <a:pt x="67159" y="1923"/>
                  </a:cubicBezTo>
                  <a:cubicBezTo>
                    <a:pt x="67159" y="1923"/>
                    <a:pt x="67159" y="1923"/>
                    <a:pt x="67159" y="1923"/>
                  </a:cubicBezTo>
                  <a:cubicBezTo>
                    <a:pt x="66818" y="1923"/>
                    <a:pt x="66818" y="2307"/>
                    <a:pt x="66818" y="1923"/>
                  </a:cubicBezTo>
                  <a:cubicBezTo>
                    <a:pt x="66818" y="1923"/>
                    <a:pt x="66477" y="1538"/>
                    <a:pt x="66136" y="1538"/>
                  </a:cubicBezTo>
                  <a:cubicBezTo>
                    <a:pt x="66136" y="1538"/>
                    <a:pt x="65795" y="1153"/>
                    <a:pt x="65454" y="1153"/>
                  </a:cubicBezTo>
                  <a:cubicBezTo>
                    <a:pt x="65454" y="1153"/>
                    <a:pt x="65113" y="1153"/>
                    <a:pt x="65113" y="1153"/>
                  </a:cubicBezTo>
                  <a:cubicBezTo>
                    <a:pt x="64772" y="1538"/>
                    <a:pt x="64431" y="1538"/>
                    <a:pt x="64090" y="1538"/>
                  </a:cubicBezTo>
                  <a:cubicBezTo>
                    <a:pt x="63750" y="1538"/>
                    <a:pt x="63750" y="1923"/>
                    <a:pt x="63750" y="1923"/>
                  </a:cubicBezTo>
                  <a:cubicBezTo>
                    <a:pt x="64090" y="1923"/>
                    <a:pt x="64090" y="1923"/>
                    <a:pt x="64090" y="2307"/>
                  </a:cubicBezTo>
                  <a:cubicBezTo>
                    <a:pt x="64090" y="2307"/>
                    <a:pt x="64090" y="2307"/>
                    <a:pt x="63750" y="2692"/>
                  </a:cubicBezTo>
                  <a:cubicBezTo>
                    <a:pt x="63750" y="2692"/>
                    <a:pt x="63409" y="2692"/>
                    <a:pt x="63409" y="2307"/>
                  </a:cubicBezTo>
                  <a:cubicBezTo>
                    <a:pt x="63409" y="2307"/>
                    <a:pt x="63409" y="1923"/>
                    <a:pt x="63409" y="1923"/>
                  </a:cubicBezTo>
                  <a:cubicBezTo>
                    <a:pt x="63409" y="1923"/>
                    <a:pt x="63409" y="1538"/>
                    <a:pt x="63409" y="1538"/>
                  </a:cubicBezTo>
                  <a:cubicBezTo>
                    <a:pt x="63409" y="1153"/>
                    <a:pt x="63068" y="1153"/>
                    <a:pt x="63068" y="1153"/>
                  </a:cubicBezTo>
                  <a:cubicBezTo>
                    <a:pt x="63068" y="1153"/>
                    <a:pt x="62727" y="1153"/>
                    <a:pt x="62727" y="1153"/>
                  </a:cubicBezTo>
                  <a:cubicBezTo>
                    <a:pt x="62727" y="1538"/>
                    <a:pt x="62386" y="1153"/>
                    <a:pt x="62386" y="1153"/>
                  </a:cubicBezTo>
                  <a:cubicBezTo>
                    <a:pt x="62045" y="1153"/>
                    <a:pt x="62045" y="1153"/>
                    <a:pt x="62045" y="769"/>
                  </a:cubicBezTo>
                  <a:cubicBezTo>
                    <a:pt x="62045" y="769"/>
                    <a:pt x="62045" y="384"/>
                    <a:pt x="61704" y="384"/>
                  </a:cubicBezTo>
                  <a:cubicBezTo>
                    <a:pt x="61363" y="384"/>
                    <a:pt x="61363" y="0"/>
                    <a:pt x="61022" y="0"/>
                  </a:cubicBezTo>
                  <a:cubicBezTo>
                    <a:pt x="60681" y="0"/>
                    <a:pt x="60681" y="0"/>
                    <a:pt x="60681" y="384"/>
                  </a:cubicBezTo>
                  <a:cubicBezTo>
                    <a:pt x="60681" y="384"/>
                    <a:pt x="60681" y="384"/>
                    <a:pt x="60681" y="384"/>
                  </a:cubicBezTo>
                  <a:cubicBezTo>
                    <a:pt x="60340" y="769"/>
                    <a:pt x="60340" y="1538"/>
                    <a:pt x="60340" y="1923"/>
                  </a:cubicBezTo>
                  <a:cubicBezTo>
                    <a:pt x="60340" y="2307"/>
                    <a:pt x="60340" y="2692"/>
                    <a:pt x="60681" y="3076"/>
                  </a:cubicBezTo>
                  <a:cubicBezTo>
                    <a:pt x="60681" y="3076"/>
                    <a:pt x="60681" y="3461"/>
                    <a:pt x="60681" y="3461"/>
                  </a:cubicBezTo>
                  <a:cubicBezTo>
                    <a:pt x="61022" y="3846"/>
                    <a:pt x="61022" y="3846"/>
                    <a:pt x="60681" y="3846"/>
                  </a:cubicBezTo>
                  <a:cubicBezTo>
                    <a:pt x="60681" y="3846"/>
                    <a:pt x="60340" y="3846"/>
                    <a:pt x="60000" y="3846"/>
                  </a:cubicBezTo>
                  <a:cubicBezTo>
                    <a:pt x="60000" y="3846"/>
                    <a:pt x="60000" y="4230"/>
                    <a:pt x="60000" y="4230"/>
                  </a:cubicBezTo>
                  <a:cubicBezTo>
                    <a:pt x="60000" y="4230"/>
                    <a:pt x="60000" y="4230"/>
                    <a:pt x="60000" y="4615"/>
                  </a:cubicBezTo>
                  <a:cubicBezTo>
                    <a:pt x="60000" y="4615"/>
                    <a:pt x="60000" y="5000"/>
                    <a:pt x="59659" y="5000"/>
                  </a:cubicBezTo>
                  <a:cubicBezTo>
                    <a:pt x="59659" y="5000"/>
                    <a:pt x="59659" y="5000"/>
                    <a:pt x="59659" y="5000"/>
                  </a:cubicBezTo>
                  <a:cubicBezTo>
                    <a:pt x="59318" y="5384"/>
                    <a:pt x="59318" y="5384"/>
                    <a:pt x="58977" y="5384"/>
                  </a:cubicBezTo>
                  <a:cubicBezTo>
                    <a:pt x="58977" y="5384"/>
                    <a:pt x="58977" y="5384"/>
                    <a:pt x="58977" y="5384"/>
                  </a:cubicBezTo>
                  <a:cubicBezTo>
                    <a:pt x="58977" y="5000"/>
                    <a:pt x="58977" y="5000"/>
                    <a:pt x="59318" y="5000"/>
                  </a:cubicBezTo>
                  <a:cubicBezTo>
                    <a:pt x="59318" y="4615"/>
                    <a:pt x="58977" y="4615"/>
                    <a:pt x="58977" y="4615"/>
                  </a:cubicBezTo>
                  <a:cubicBezTo>
                    <a:pt x="58636" y="4615"/>
                    <a:pt x="58636" y="4615"/>
                    <a:pt x="58636" y="5000"/>
                  </a:cubicBezTo>
                  <a:cubicBezTo>
                    <a:pt x="58636" y="5000"/>
                    <a:pt x="58636" y="5384"/>
                    <a:pt x="58295" y="5384"/>
                  </a:cubicBezTo>
                  <a:cubicBezTo>
                    <a:pt x="58295" y="5384"/>
                    <a:pt x="57954" y="5384"/>
                    <a:pt x="57954" y="5384"/>
                  </a:cubicBezTo>
                  <a:cubicBezTo>
                    <a:pt x="57954" y="5384"/>
                    <a:pt x="57613" y="5384"/>
                    <a:pt x="57613" y="5384"/>
                  </a:cubicBezTo>
                  <a:cubicBezTo>
                    <a:pt x="57613" y="5769"/>
                    <a:pt x="57272" y="5769"/>
                    <a:pt x="57613" y="6153"/>
                  </a:cubicBezTo>
                  <a:cubicBezTo>
                    <a:pt x="57613" y="6153"/>
                    <a:pt x="57613" y="6153"/>
                    <a:pt x="57613" y="6153"/>
                  </a:cubicBezTo>
                  <a:cubicBezTo>
                    <a:pt x="57272" y="6538"/>
                    <a:pt x="57272" y="6538"/>
                    <a:pt x="56931" y="6538"/>
                  </a:cubicBezTo>
                  <a:cubicBezTo>
                    <a:pt x="56590" y="6923"/>
                    <a:pt x="56590" y="6923"/>
                    <a:pt x="56250" y="7307"/>
                  </a:cubicBezTo>
                  <a:cubicBezTo>
                    <a:pt x="56250" y="7307"/>
                    <a:pt x="55909" y="7307"/>
                    <a:pt x="55909" y="7692"/>
                  </a:cubicBezTo>
                  <a:cubicBezTo>
                    <a:pt x="55909" y="8076"/>
                    <a:pt x="55909" y="8076"/>
                    <a:pt x="55568" y="8076"/>
                  </a:cubicBezTo>
                  <a:cubicBezTo>
                    <a:pt x="55568" y="8076"/>
                    <a:pt x="55568" y="8461"/>
                    <a:pt x="55227" y="8846"/>
                  </a:cubicBezTo>
                  <a:cubicBezTo>
                    <a:pt x="55227" y="8846"/>
                    <a:pt x="55227" y="8846"/>
                    <a:pt x="55227" y="8846"/>
                  </a:cubicBezTo>
                  <a:cubicBezTo>
                    <a:pt x="54886" y="9230"/>
                    <a:pt x="55227" y="9230"/>
                    <a:pt x="55227" y="9615"/>
                  </a:cubicBezTo>
                  <a:cubicBezTo>
                    <a:pt x="55227" y="9615"/>
                    <a:pt x="55227" y="10000"/>
                    <a:pt x="55227" y="10000"/>
                  </a:cubicBezTo>
                  <a:cubicBezTo>
                    <a:pt x="55568" y="10000"/>
                    <a:pt x="55568" y="10384"/>
                    <a:pt x="55909" y="10384"/>
                  </a:cubicBezTo>
                  <a:cubicBezTo>
                    <a:pt x="56250" y="10384"/>
                    <a:pt x="56590" y="10769"/>
                    <a:pt x="56590" y="10769"/>
                  </a:cubicBezTo>
                  <a:cubicBezTo>
                    <a:pt x="56590" y="10769"/>
                    <a:pt x="56590" y="11153"/>
                    <a:pt x="56590" y="11153"/>
                  </a:cubicBezTo>
                  <a:cubicBezTo>
                    <a:pt x="56590" y="11153"/>
                    <a:pt x="56590" y="11153"/>
                    <a:pt x="56590" y="11153"/>
                  </a:cubicBezTo>
                  <a:cubicBezTo>
                    <a:pt x="56590" y="11153"/>
                    <a:pt x="56590" y="11153"/>
                    <a:pt x="56590" y="11153"/>
                  </a:cubicBezTo>
                  <a:cubicBezTo>
                    <a:pt x="56590" y="10769"/>
                    <a:pt x="56250" y="10769"/>
                    <a:pt x="56250" y="10769"/>
                  </a:cubicBezTo>
                  <a:cubicBezTo>
                    <a:pt x="56250" y="10769"/>
                    <a:pt x="55909" y="10769"/>
                    <a:pt x="55909" y="11153"/>
                  </a:cubicBezTo>
                  <a:cubicBezTo>
                    <a:pt x="55568" y="11153"/>
                    <a:pt x="55227" y="11153"/>
                    <a:pt x="55227" y="11538"/>
                  </a:cubicBezTo>
                  <a:cubicBezTo>
                    <a:pt x="54886" y="11538"/>
                    <a:pt x="54545" y="11923"/>
                    <a:pt x="54204" y="11923"/>
                  </a:cubicBezTo>
                  <a:cubicBezTo>
                    <a:pt x="53863" y="11923"/>
                    <a:pt x="53863" y="11923"/>
                    <a:pt x="53863" y="11923"/>
                  </a:cubicBezTo>
                  <a:cubicBezTo>
                    <a:pt x="53522" y="12307"/>
                    <a:pt x="53522" y="12307"/>
                    <a:pt x="53522" y="12692"/>
                  </a:cubicBezTo>
                  <a:cubicBezTo>
                    <a:pt x="53522" y="13076"/>
                    <a:pt x="53863" y="13076"/>
                    <a:pt x="53863" y="13076"/>
                  </a:cubicBezTo>
                  <a:cubicBezTo>
                    <a:pt x="53863" y="13461"/>
                    <a:pt x="53863" y="13461"/>
                    <a:pt x="54204" y="13846"/>
                  </a:cubicBezTo>
                  <a:cubicBezTo>
                    <a:pt x="54204" y="13846"/>
                    <a:pt x="54204" y="13846"/>
                    <a:pt x="54204" y="14230"/>
                  </a:cubicBezTo>
                  <a:cubicBezTo>
                    <a:pt x="54204" y="14230"/>
                    <a:pt x="54204" y="14230"/>
                    <a:pt x="54545" y="14230"/>
                  </a:cubicBezTo>
                  <a:cubicBezTo>
                    <a:pt x="54545" y="14615"/>
                    <a:pt x="54886" y="14230"/>
                    <a:pt x="55227" y="14615"/>
                  </a:cubicBezTo>
                  <a:cubicBezTo>
                    <a:pt x="55227" y="14615"/>
                    <a:pt x="55568" y="15000"/>
                    <a:pt x="55568" y="15000"/>
                  </a:cubicBezTo>
                  <a:cubicBezTo>
                    <a:pt x="55568" y="15000"/>
                    <a:pt x="55909" y="15000"/>
                    <a:pt x="55909" y="15000"/>
                  </a:cubicBezTo>
                  <a:cubicBezTo>
                    <a:pt x="55909" y="15000"/>
                    <a:pt x="55909" y="15384"/>
                    <a:pt x="56250" y="15384"/>
                  </a:cubicBezTo>
                  <a:cubicBezTo>
                    <a:pt x="56250" y="15384"/>
                    <a:pt x="56250" y="15384"/>
                    <a:pt x="56250" y="15384"/>
                  </a:cubicBezTo>
                  <a:cubicBezTo>
                    <a:pt x="56590" y="15769"/>
                    <a:pt x="56590" y="16153"/>
                    <a:pt x="56931" y="16538"/>
                  </a:cubicBezTo>
                  <a:cubicBezTo>
                    <a:pt x="56931" y="16923"/>
                    <a:pt x="56931" y="16923"/>
                    <a:pt x="56590" y="16923"/>
                  </a:cubicBezTo>
                  <a:cubicBezTo>
                    <a:pt x="56590" y="16923"/>
                    <a:pt x="56590" y="16923"/>
                    <a:pt x="56590" y="16923"/>
                  </a:cubicBezTo>
                  <a:cubicBezTo>
                    <a:pt x="56590" y="17307"/>
                    <a:pt x="56590" y="17307"/>
                    <a:pt x="56590" y="17307"/>
                  </a:cubicBezTo>
                  <a:cubicBezTo>
                    <a:pt x="56590" y="17307"/>
                    <a:pt x="56250" y="17307"/>
                    <a:pt x="56250" y="17307"/>
                  </a:cubicBezTo>
                  <a:cubicBezTo>
                    <a:pt x="56250" y="17307"/>
                    <a:pt x="56250" y="17307"/>
                    <a:pt x="56250" y="17307"/>
                  </a:cubicBezTo>
                  <a:cubicBezTo>
                    <a:pt x="56250" y="17307"/>
                    <a:pt x="56250" y="17307"/>
                    <a:pt x="56590" y="17307"/>
                  </a:cubicBezTo>
                  <a:cubicBezTo>
                    <a:pt x="56590" y="17307"/>
                    <a:pt x="56590" y="16923"/>
                    <a:pt x="56590" y="16923"/>
                  </a:cubicBezTo>
                  <a:cubicBezTo>
                    <a:pt x="56250" y="16923"/>
                    <a:pt x="56250" y="16923"/>
                    <a:pt x="56250" y="16923"/>
                  </a:cubicBezTo>
                  <a:cubicBezTo>
                    <a:pt x="56250" y="16538"/>
                    <a:pt x="55909" y="16153"/>
                    <a:pt x="56250" y="15769"/>
                  </a:cubicBezTo>
                  <a:cubicBezTo>
                    <a:pt x="56250" y="15769"/>
                    <a:pt x="56250" y="15769"/>
                    <a:pt x="56250" y="15769"/>
                  </a:cubicBezTo>
                  <a:cubicBezTo>
                    <a:pt x="56250" y="15384"/>
                    <a:pt x="56250" y="15384"/>
                    <a:pt x="55909" y="15384"/>
                  </a:cubicBezTo>
                  <a:cubicBezTo>
                    <a:pt x="55909" y="15384"/>
                    <a:pt x="55568" y="15384"/>
                    <a:pt x="55568" y="15384"/>
                  </a:cubicBezTo>
                  <a:cubicBezTo>
                    <a:pt x="55227" y="15384"/>
                    <a:pt x="54886" y="15384"/>
                    <a:pt x="54886" y="15384"/>
                  </a:cubicBezTo>
                  <a:cubicBezTo>
                    <a:pt x="54545" y="15000"/>
                    <a:pt x="54545" y="15000"/>
                    <a:pt x="54545" y="15000"/>
                  </a:cubicBezTo>
                  <a:cubicBezTo>
                    <a:pt x="54204" y="14615"/>
                    <a:pt x="53863" y="14615"/>
                    <a:pt x="53522" y="14615"/>
                  </a:cubicBezTo>
                  <a:cubicBezTo>
                    <a:pt x="53522" y="14615"/>
                    <a:pt x="53181" y="14230"/>
                    <a:pt x="52840" y="14230"/>
                  </a:cubicBezTo>
                  <a:cubicBezTo>
                    <a:pt x="52840" y="14230"/>
                    <a:pt x="52500" y="14230"/>
                    <a:pt x="52500" y="14230"/>
                  </a:cubicBezTo>
                  <a:cubicBezTo>
                    <a:pt x="52500" y="14615"/>
                    <a:pt x="52500" y="14615"/>
                    <a:pt x="52500" y="15000"/>
                  </a:cubicBezTo>
                  <a:cubicBezTo>
                    <a:pt x="52500" y="15000"/>
                    <a:pt x="52500" y="15000"/>
                    <a:pt x="52500" y="15000"/>
                  </a:cubicBezTo>
                  <a:cubicBezTo>
                    <a:pt x="52500" y="15000"/>
                    <a:pt x="52500" y="15000"/>
                    <a:pt x="52840" y="15000"/>
                  </a:cubicBezTo>
                  <a:cubicBezTo>
                    <a:pt x="52840" y="15000"/>
                    <a:pt x="52840" y="15000"/>
                    <a:pt x="52840" y="15000"/>
                  </a:cubicBezTo>
                  <a:cubicBezTo>
                    <a:pt x="52840" y="15000"/>
                    <a:pt x="52840" y="15000"/>
                    <a:pt x="52840" y="15000"/>
                  </a:cubicBezTo>
                  <a:cubicBezTo>
                    <a:pt x="52840" y="15000"/>
                    <a:pt x="52840" y="15000"/>
                    <a:pt x="52840" y="15000"/>
                  </a:cubicBezTo>
                  <a:cubicBezTo>
                    <a:pt x="52840" y="15000"/>
                    <a:pt x="52840" y="15000"/>
                    <a:pt x="52840" y="15384"/>
                  </a:cubicBezTo>
                  <a:cubicBezTo>
                    <a:pt x="52840" y="15384"/>
                    <a:pt x="53181" y="15384"/>
                    <a:pt x="53181" y="15384"/>
                  </a:cubicBezTo>
                  <a:cubicBezTo>
                    <a:pt x="53181" y="15384"/>
                    <a:pt x="53181" y="15384"/>
                    <a:pt x="53181" y="15769"/>
                  </a:cubicBezTo>
                  <a:cubicBezTo>
                    <a:pt x="53181" y="15769"/>
                    <a:pt x="53181" y="15769"/>
                    <a:pt x="52840" y="15769"/>
                  </a:cubicBezTo>
                  <a:cubicBezTo>
                    <a:pt x="52840" y="15769"/>
                    <a:pt x="52840" y="15769"/>
                    <a:pt x="52840" y="15769"/>
                  </a:cubicBezTo>
                  <a:cubicBezTo>
                    <a:pt x="52500" y="15384"/>
                    <a:pt x="52500" y="15384"/>
                    <a:pt x="52500" y="15384"/>
                  </a:cubicBezTo>
                  <a:cubicBezTo>
                    <a:pt x="52500" y="15384"/>
                    <a:pt x="52159" y="15384"/>
                    <a:pt x="52159" y="15769"/>
                  </a:cubicBezTo>
                  <a:cubicBezTo>
                    <a:pt x="52159" y="15769"/>
                    <a:pt x="52159" y="15769"/>
                    <a:pt x="52159" y="15769"/>
                  </a:cubicBezTo>
                  <a:cubicBezTo>
                    <a:pt x="52159" y="16153"/>
                    <a:pt x="52500" y="16538"/>
                    <a:pt x="52840" y="16538"/>
                  </a:cubicBezTo>
                  <a:cubicBezTo>
                    <a:pt x="53181" y="16923"/>
                    <a:pt x="53181" y="16923"/>
                    <a:pt x="53522" y="16923"/>
                  </a:cubicBezTo>
                  <a:cubicBezTo>
                    <a:pt x="53522" y="16923"/>
                    <a:pt x="53522" y="16923"/>
                    <a:pt x="53522" y="16923"/>
                  </a:cubicBezTo>
                  <a:cubicBezTo>
                    <a:pt x="53522" y="16923"/>
                    <a:pt x="53863" y="16923"/>
                    <a:pt x="53863" y="16923"/>
                  </a:cubicBezTo>
                  <a:cubicBezTo>
                    <a:pt x="53863" y="16923"/>
                    <a:pt x="53522" y="16923"/>
                    <a:pt x="53522" y="16923"/>
                  </a:cubicBezTo>
                  <a:cubicBezTo>
                    <a:pt x="53522" y="16923"/>
                    <a:pt x="53522" y="16923"/>
                    <a:pt x="53181" y="16923"/>
                  </a:cubicBezTo>
                  <a:cubicBezTo>
                    <a:pt x="52840" y="16923"/>
                    <a:pt x="52840" y="16923"/>
                    <a:pt x="52500" y="16923"/>
                  </a:cubicBezTo>
                  <a:cubicBezTo>
                    <a:pt x="52159" y="16923"/>
                    <a:pt x="52159" y="16923"/>
                    <a:pt x="52159" y="16538"/>
                  </a:cubicBezTo>
                  <a:cubicBezTo>
                    <a:pt x="52159" y="16538"/>
                    <a:pt x="52159" y="16538"/>
                    <a:pt x="52159" y="16538"/>
                  </a:cubicBezTo>
                  <a:cubicBezTo>
                    <a:pt x="51818" y="16153"/>
                    <a:pt x="51818" y="15769"/>
                    <a:pt x="51818" y="15384"/>
                  </a:cubicBezTo>
                  <a:cubicBezTo>
                    <a:pt x="51818" y="15000"/>
                    <a:pt x="51477" y="15000"/>
                    <a:pt x="51477" y="14615"/>
                  </a:cubicBezTo>
                  <a:cubicBezTo>
                    <a:pt x="51136" y="14615"/>
                    <a:pt x="51136" y="14615"/>
                    <a:pt x="51136" y="14230"/>
                  </a:cubicBezTo>
                  <a:cubicBezTo>
                    <a:pt x="51136" y="14230"/>
                    <a:pt x="51136" y="14230"/>
                    <a:pt x="51136" y="14230"/>
                  </a:cubicBezTo>
                  <a:cubicBezTo>
                    <a:pt x="51136" y="14615"/>
                    <a:pt x="51136" y="14615"/>
                    <a:pt x="51136" y="14615"/>
                  </a:cubicBezTo>
                  <a:cubicBezTo>
                    <a:pt x="51136" y="14615"/>
                    <a:pt x="51136" y="15000"/>
                    <a:pt x="51136" y="15384"/>
                  </a:cubicBezTo>
                  <a:cubicBezTo>
                    <a:pt x="51136" y="15384"/>
                    <a:pt x="51136" y="15769"/>
                    <a:pt x="51136" y="15769"/>
                  </a:cubicBezTo>
                  <a:cubicBezTo>
                    <a:pt x="51136" y="15769"/>
                    <a:pt x="51136" y="15769"/>
                    <a:pt x="51136" y="15769"/>
                  </a:cubicBezTo>
                  <a:cubicBezTo>
                    <a:pt x="50795" y="16153"/>
                    <a:pt x="50795" y="16153"/>
                    <a:pt x="50795" y="16538"/>
                  </a:cubicBezTo>
                  <a:cubicBezTo>
                    <a:pt x="51136" y="16923"/>
                    <a:pt x="50795" y="16923"/>
                    <a:pt x="51136" y="17307"/>
                  </a:cubicBezTo>
                  <a:cubicBezTo>
                    <a:pt x="51136" y="17307"/>
                    <a:pt x="51136" y="17692"/>
                    <a:pt x="51477" y="17692"/>
                  </a:cubicBezTo>
                  <a:cubicBezTo>
                    <a:pt x="51477" y="17692"/>
                    <a:pt x="51477" y="17692"/>
                    <a:pt x="51818" y="18076"/>
                  </a:cubicBezTo>
                  <a:cubicBezTo>
                    <a:pt x="51818" y="18076"/>
                    <a:pt x="51818" y="18461"/>
                    <a:pt x="52159" y="18461"/>
                  </a:cubicBezTo>
                  <a:cubicBezTo>
                    <a:pt x="52159" y="18846"/>
                    <a:pt x="52159" y="19230"/>
                    <a:pt x="52159" y="19230"/>
                  </a:cubicBezTo>
                  <a:cubicBezTo>
                    <a:pt x="52159" y="20000"/>
                    <a:pt x="52500" y="20384"/>
                    <a:pt x="52500" y="20769"/>
                  </a:cubicBezTo>
                  <a:cubicBezTo>
                    <a:pt x="52500" y="20769"/>
                    <a:pt x="52840" y="20769"/>
                    <a:pt x="52840" y="20769"/>
                  </a:cubicBezTo>
                  <a:cubicBezTo>
                    <a:pt x="53181" y="20769"/>
                    <a:pt x="53181" y="20769"/>
                    <a:pt x="53522" y="20384"/>
                  </a:cubicBezTo>
                  <a:cubicBezTo>
                    <a:pt x="53522" y="20384"/>
                    <a:pt x="53863" y="20384"/>
                    <a:pt x="53863" y="20384"/>
                  </a:cubicBezTo>
                  <a:cubicBezTo>
                    <a:pt x="54204" y="20384"/>
                    <a:pt x="54204" y="20384"/>
                    <a:pt x="54204" y="20384"/>
                  </a:cubicBezTo>
                  <a:cubicBezTo>
                    <a:pt x="54204" y="20384"/>
                    <a:pt x="54204" y="20384"/>
                    <a:pt x="54204" y="20769"/>
                  </a:cubicBezTo>
                  <a:cubicBezTo>
                    <a:pt x="53863" y="20769"/>
                    <a:pt x="53522" y="21153"/>
                    <a:pt x="53522" y="21153"/>
                  </a:cubicBezTo>
                  <a:cubicBezTo>
                    <a:pt x="53181" y="21538"/>
                    <a:pt x="53181" y="21538"/>
                    <a:pt x="53181" y="21923"/>
                  </a:cubicBezTo>
                  <a:cubicBezTo>
                    <a:pt x="53522" y="21923"/>
                    <a:pt x="53522" y="22307"/>
                    <a:pt x="53522" y="22307"/>
                  </a:cubicBezTo>
                  <a:cubicBezTo>
                    <a:pt x="53522" y="22307"/>
                    <a:pt x="53863" y="22692"/>
                    <a:pt x="53522" y="23076"/>
                  </a:cubicBezTo>
                  <a:cubicBezTo>
                    <a:pt x="53522" y="23076"/>
                    <a:pt x="53522" y="23461"/>
                    <a:pt x="53522" y="23846"/>
                  </a:cubicBezTo>
                  <a:cubicBezTo>
                    <a:pt x="53522" y="23846"/>
                    <a:pt x="53522" y="24230"/>
                    <a:pt x="53522" y="24230"/>
                  </a:cubicBezTo>
                  <a:cubicBezTo>
                    <a:pt x="53181" y="24615"/>
                    <a:pt x="53181" y="25000"/>
                    <a:pt x="52840" y="25384"/>
                  </a:cubicBezTo>
                  <a:cubicBezTo>
                    <a:pt x="52840" y="25384"/>
                    <a:pt x="52840" y="25384"/>
                    <a:pt x="52840" y="25384"/>
                  </a:cubicBezTo>
                  <a:cubicBezTo>
                    <a:pt x="52500" y="25384"/>
                    <a:pt x="52159" y="25384"/>
                    <a:pt x="51818" y="25384"/>
                  </a:cubicBezTo>
                  <a:cubicBezTo>
                    <a:pt x="51818" y="25384"/>
                    <a:pt x="51818" y="25000"/>
                    <a:pt x="51818" y="25000"/>
                  </a:cubicBezTo>
                  <a:cubicBezTo>
                    <a:pt x="51818" y="25000"/>
                    <a:pt x="51818" y="25000"/>
                    <a:pt x="51818" y="25000"/>
                  </a:cubicBezTo>
                  <a:cubicBezTo>
                    <a:pt x="51818" y="25000"/>
                    <a:pt x="51818" y="25000"/>
                    <a:pt x="51818" y="25000"/>
                  </a:cubicBezTo>
                  <a:cubicBezTo>
                    <a:pt x="51477" y="25000"/>
                    <a:pt x="51477" y="25000"/>
                    <a:pt x="51818" y="24615"/>
                  </a:cubicBezTo>
                  <a:cubicBezTo>
                    <a:pt x="51818" y="25000"/>
                    <a:pt x="51818" y="25000"/>
                    <a:pt x="51818" y="25000"/>
                  </a:cubicBezTo>
                  <a:cubicBezTo>
                    <a:pt x="51818" y="25000"/>
                    <a:pt x="51818" y="25000"/>
                    <a:pt x="51818" y="25000"/>
                  </a:cubicBezTo>
                  <a:cubicBezTo>
                    <a:pt x="51818" y="25000"/>
                    <a:pt x="51818" y="25000"/>
                    <a:pt x="51818" y="25000"/>
                  </a:cubicBezTo>
                  <a:cubicBezTo>
                    <a:pt x="52159" y="25000"/>
                    <a:pt x="52500" y="25000"/>
                    <a:pt x="52500" y="24615"/>
                  </a:cubicBezTo>
                  <a:cubicBezTo>
                    <a:pt x="52840" y="24230"/>
                    <a:pt x="52840" y="23461"/>
                    <a:pt x="52840" y="23076"/>
                  </a:cubicBezTo>
                  <a:cubicBezTo>
                    <a:pt x="52840" y="22692"/>
                    <a:pt x="52840" y="22692"/>
                    <a:pt x="52840" y="22692"/>
                  </a:cubicBezTo>
                  <a:cubicBezTo>
                    <a:pt x="52840" y="22307"/>
                    <a:pt x="52840" y="22307"/>
                    <a:pt x="52840" y="21923"/>
                  </a:cubicBezTo>
                  <a:cubicBezTo>
                    <a:pt x="52840" y="21923"/>
                    <a:pt x="52840" y="21538"/>
                    <a:pt x="52500" y="21538"/>
                  </a:cubicBezTo>
                  <a:cubicBezTo>
                    <a:pt x="52500" y="21538"/>
                    <a:pt x="52500" y="21153"/>
                    <a:pt x="52159" y="21153"/>
                  </a:cubicBezTo>
                  <a:cubicBezTo>
                    <a:pt x="52159" y="21153"/>
                    <a:pt x="51818" y="20769"/>
                    <a:pt x="51818" y="20769"/>
                  </a:cubicBezTo>
                  <a:cubicBezTo>
                    <a:pt x="51818" y="20000"/>
                    <a:pt x="51477" y="19230"/>
                    <a:pt x="51136" y="18461"/>
                  </a:cubicBezTo>
                  <a:cubicBezTo>
                    <a:pt x="51136" y="18076"/>
                    <a:pt x="50795" y="17692"/>
                    <a:pt x="50454" y="17307"/>
                  </a:cubicBezTo>
                  <a:cubicBezTo>
                    <a:pt x="50454" y="17307"/>
                    <a:pt x="50454" y="17307"/>
                    <a:pt x="50454" y="16923"/>
                  </a:cubicBezTo>
                  <a:cubicBezTo>
                    <a:pt x="50454" y="16153"/>
                    <a:pt x="50113" y="15769"/>
                    <a:pt x="50113" y="15000"/>
                  </a:cubicBezTo>
                  <a:cubicBezTo>
                    <a:pt x="50113" y="15000"/>
                    <a:pt x="50113" y="14615"/>
                    <a:pt x="49772" y="14615"/>
                  </a:cubicBezTo>
                  <a:cubicBezTo>
                    <a:pt x="49431" y="14615"/>
                    <a:pt x="49090" y="14230"/>
                    <a:pt x="48409" y="14615"/>
                  </a:cubicBezTo>
                  <a:cubicBezTo>
                    <a:pt x="48409" y="14615"/>
                    <a:pt x="48409" y="14615"/>
                    <a:pt x="48068" y="14615"/>
                  </a:cubicBezTo>
                  <a:cubicBezTo>
                    <a:pt x="48068" y="14615"/>
                    <a:pt x="48068" y="14615"/>
                    <a:pt x="48068" y="14615"/>
                  </a:cubicBezTo>
                  <a:cubicBezTo>
                    <a:pt x="48068" y="15000"/>
                    <a:pt x="48068" y="15000"/>
                    <a:pt x="48068" y="15384"/>
                  </a:cubicBezTo>
                  <a:cubicBezTo>
                    <a:pt x="48068" y="15769"/>
                    <a:pt x="48068" y="16153"/>
                    <a:pt x="48068" y="16923"/>
                  </a:cubicBezTo>
                  <a:cubicBezTo>
                    <a:pt x="48068" y="16923"/>
                    <a:pt x="48068" y="17307"/>
                    <a:pt x="48068" y="17307"/>
                  </a:cubicBezTo>
                  <a:cubicBezTo>
                    <a:pt x="47727" y="17692"/>
                    <a:pt x="47727" y="18076"/>
                    <a:pt x="47727" y="18461"/>
                  </a:cubicBezTo>
                  <a:cubicBezTo>
                    <a:pt x="47727" y="18461"/>
                    <a:pt x="47727" y="18846"/>
                    <a:pt x="47727" y="18846"/>
                  </a:cubicBezTo>
                  <a:cubicBezTo>
                    <a:pt x="48068" y="18846"/>
                    <a:pt x="48068" y="19230"/>
                    <a:pt x="48068" y="19230"/>
                  </a:cubicBezTo>
                  <a:cubicBezTo>
                    <a:pt x="48068" y="19615"/>
                    <a:pt x="48409" y="19615"/>
                    <a:pt x="48409" y="20000"/>
                  </a:cubicBezTo>
                  <a:cubicBezTo>
                    <a:pt x="48409" y="20000"/>
                    <a:pt x="48409" y="20384"/>
                    <a:pt x="48409" y="20384"/>
                  </a:cubicBezTo>
                  <a:cubicBezTo>
                    <a:pt x="48409" y="20384"/>
                    <a:pt x="48409" y="20769"/>
                    <a:pt x="48750" y="21153"/>
                  </a:cubicBezTo>
                  <a:cubicBezTo>
                    <a:pt x="48750" y="21153"/>
                    <a:pt x="48750" y="21153"/>
                    <a:pt x="48750" y="21153"/>
                  </a:cubicBezTo>
                  <a:cubicBezTo>
                    <a:pt x="49090" y="20769"/>
                    <a:pt x="49090" y="20769"/>
                    <a:pt x="49090" y="21153"/>
                  </a:cubicBezTo>
                  <a:cubicBezTo>
                    <a:pt x="49431" y="21153"/>
                    <a:pt x="49772" y="21538"/>
                    <a:pt x="50113" y="21538"/>
                  </a:cubicBezTo>
                  <a:cubicBezTo>
                    <a:pt x="50113" y="21538"/>
                    <a:pt x="50113" y="21923"/>
                    <a:pt x="50113" y="21923"/>
                  </a:cubicBezTo>
                  <a:cubicBezTo>
                    <a:pt x="50113" y="21923"/>
                    <a:pt x="50113" y="22307"/>
                    <a:pt x="50113" y="22307"/>
                  </a:cubicBezTo>
                  <a:cubicBezTo>
                    <a:pt x="50113" y="22307"/>
                    <a:pt x="49772" y="22307"/>
                    <a:pt x="49772" y="22307"/>
                  </a:cubicBezTo>
                  <a:cubicBezTo>
                    <a:pt x="49772" y="22307"/>
                    <a:pt x="49431" y="22307"/>
                    <a:pt x="49431" y="21923"/>
                  </a:cubicBezTo>
                  <a:cubicBezTo>
                    <a:pt x="49090" y="21923"/>
                    <a:pt x="49090" y="21923"/>
                    <a:pt x="49090" y="21923"/>
                  </a:cubicBezTo>
                  <a:cubicBezTo>
                    <a:pt x="48750" y="21538"/>
                    <a:pt x="48409" y="21538"/>
                    <a:pt x="48409" y="21538"/>
                  </a:cubicBezTo>
                  <a:cubicBezTo>
                    <a:pt x="48068" y="21538"/>
                    <a:pt x="48068" y="21538"/>
                    <a:pt x="47727" y="21153"/>
                  </a:cubicBezTo>
                  <a:cubicBezTo>
                    <a:pt x="47386" y="21153"/>
                    <a:pt x="47386" y="21153"/>
                    <a:pt x="47386" y="20769"/>
                  </a:cubicBezTo>
                  <a:cubicBezTo>
                    <a:pt x="46704" y="20769"/>
                    <a:pt x="46363" y="20769"/>
                    <a:pt x="46022" y="20769"/>
                  </a:cubicBezTo>
                  <a:cubicBezTo>
                    <a:pt x="46022" y="20769"/>
                    <a:pt x="46022" y="20769"/>
                    <a:pt x="45681" y="20769"/>
                  </a:cubicBezTo>
                  <a:cubicBezTo>
                    <a:pt x="45340" y="20769"/>
                    <a:pt x="45000" y="20769"/>
                    <a:pt x="44318" y="20384"/>
                  </a:cubicBezTo>
                  <a:cubicBezTo>
                    <a:pt x="44318" y="20000"/>
                    <a:pt x="43977" y="20000"/>
                    <a:pt x="43977" y="19615"/>
                  </a:cubicBezTo>
                  <a:cubicBezTo>
                    <a:pt x="43636" y="19615"/>
                    <a:pt x="43636" y="19615"/>
                    <a:pt x="43636" y="20000"/>
                  </a:cubicBezTo>
                  <a:cubicBezTo>
                    <a:pt x="43636" y="20000"/>
                    <a:pt x="43636" y="20000"/>
                    <a:pt x="43636" y="20000"/>
                  </a:cubicBezTo>
                  <a:cubicBezTo>
                    <a:pt x="43636" y="20384"/>
                    <a:pt x="43636" y="20384"/>
                    <a:pt x="43636" y="20769"/>
                  </a:cubicBezTo>
                  <a:cubicBezTo>
                    <a:pt x="43977" y="20769"/>
                    <a:pt x="44318" y="20769"/>
                    <a:pt x="44659" y="21153"/>
                  </a:cubicBezTo>
                  <a:cubicBezTo>
                    <a:pt x="44659" y="21153"/>
                    <a:pt x="44659" y="21153"/>
                    <a:pt x="44659" y="21153"/>
                  </a:cubicBezTo>
                  <a:cubicBezTo>
                    <a:pt x="44659" y="21153"/>
                    <a:pt x="45000" y="21153"/>
                    <a:pt x="45000" y="21538"/>
                  </a:cubicBezTo>
                  <a:cubicBezTo>
                    <a:pt x="45000" y="21538"/>
                    <a:pt x="45340" y="21923"/>
                    <a:pt x="45340" y="21923"/>
                  </a:cubicBezTo>
                  <a:cubicBezTo>
                    <a:pt x="45340" y="22307"/>
                    <a:pt x="45340" y="22307"/>
                    <a:pt x="45340" y="22307"/>
                  </a:cubicBezTo>
                  <a:cubicBezTo>
                    <a:pt x="45340" y="22692"/>
                    <a:pt x="45000" y="22692"/>
                    <a:pt x="45000" y="23076"/>
                  </a:cubicBezTo>
                  <a:cubicBezTo>
                    <a:pt x="45000" y="23076"/>
                    <a:pt x="45000" y="23076"/>
                    <a:pt x="45000" y="23076"/>
                  </a:cubicBezTo>
                  <a:cubicBezTo>
                    <a:pt x="45000" y="23076"/>
                    <a:pt x="44659" y="23076"/>
                    <a:pt x="44659" y="23076"/>
                  </a:cubicBezTo>
                  <a:cubicBezTo>
                    <a:pt x="44659" y="22692"/>
                    <a:pt x="44659" y="22692"/>
                    <a:pt x="44659" y="22692"/>
                  </a:cubicBezTo>
                  <a:cubicBezTo>
                    <a:pt x="44659" y="22307"/>
                    <a:pt x="44318" y="22307"/>
                    <a:pt x="44318" y="22307"/>
                  </a:cubicBezTo>
                  <a:cubicBezTo>
                    <a:pt x="43977" y="22307"/>
                    <a:pt x="43977" y="22692"/>
                    <a:pt x="43636" y="22692"/>
                  </a:cubicBezTo>
                  <a:cubicBezTo>
                    <a:pt x="43636" y="22692"/>
                    <a:pt x="43636" y="22692"/>
                    <a:pt x="43636" y="22692"/>
                  </a:cubicBezTo>
                  <a:cubicBezTo>
                    <a:pt x="43636" y="23076"/>
                    <a:pt x="43295" y="23076"/>
                    <a:pt x="43295" y="23076"/>
                  </a:cubicBezTo>
                  <a:cubicBezTo>
                    <a:pt x="42954" y="23076"/>
                    <a:pt x="42613" y="23076"/>
                    <a:pt x="42613" y="23076"/>
                  </a:cubicBezTo>
                  <a:cubicBezTo>
                    <a:pt x="42613" y="23461"/>
                    <a:pt x="42272" y="23461"/>
                    <a:pt x="41931" y="23461"/>
                  </a:cubicBezTo>
                  <a:cubicBezTo>
                    <a:pt x="41931" y="23461"/>
                    <a:pt x="41931" y="23461"/>
                    <a:pt x="41931" y="23461"/>
                  </a:cubicBezTo>
                  <a:cubicBezTo>
                    <a:pt x="41931" y="23461"/>
                    <a:pt x="41931" y="23461"/>
                    <a:pt x="41931" y="23461"/>
                  </a:cubicBezTo>
                  <a:cubicBezTo>
                    <a:pt x="41931" y="23076"/>
                    <a:pt x="41931" y="23076"/>
                    <a:pt x="41590" y="22692"/>
                  </a:cubicBezTo>
                  <a:cubicBezTo>
                    <a:pt x="41590" y="22692"/>
                    <a:pt x="41250" y="22692"/>
                    <a:pt x="41250" y="23076"/>
                  </a:cubicBezTo>
                  <a:cubicBezTo>
                    <a:pt x="41250" y="23076"/>
                    <a:pt x="41250" y="23076"/>
                    <a:pt x="41250" y="23076"/>
                  </a:cubicBezTo>
                  <a:cubicBezTo>
                    <a:pt x="40909" y="23076"/>
                    <a:pt x="40909" y="23461"/>
                    <a:pt x="40909" y="23461"/>
                  </a:cubicBezTo>
                  <a:cubicBezTo>
                    <a:pt x="40568" y="23461"/>
                    <a:pt x="40568" y="23461"/>
                    <a:pt x="40227" y="23461"/>
                  </a:cubicBezTo>
                  <a:cubicBezTo>
                    <a:pt x="40227" y="23461"/>
                    <a:pt x="39886" y="23846"/>
                    <a:pt x="39886" y="23846"/>
                  </a:cubicBezTo>
                  <a:cubicBezTo>
                    <a:pt x="39545" y="24230"/>
                    <a:pt x="39204" y="24615"/>
                    <a:pt x="38863" y="25000"/>
                  </a:cubicBezTo>
                  <a:cubicBezTo>
                    <a:pt x="38863" y="25000"/>
                    <a:pt x="38863" y="25000"/>
                    <a:pt x="38522" y="25384"/>
                  </a:cubicBezTo>
                  <a:cubicBezTo>
                    <a:pt x="38522" y="25384"/>
                    <a:pt x="38522" y="25769"/>
                    <a:pt x="38522" y="25769"/>
                  </a:cubicBezTo>
                  <a:cubicBezTo>
                    <a:pt x="38522" y="25769"/>
                    <a:pt x="38522" y="25769"/>
                    <a:pt x="38522" y="25769"/>
                  </a:cubicBezTo>
                  <a:cubicBezTo>
                    <a:pt x="38181" y="26153"/>
                    <a:pt x="37840" y="26153"/>
                    <a:pt x="37840" y="26153"/>
                  </a:cubicBezTo>
                  <a:cubicBezTo>
                    <a:pt x="37500" y="25769"/>
                    <a:pt x="37500" y="25769"/>
                    <a:pt x="37159" y="25384"/>
                  </a:cubicBezTo>
                  <a:cubicBezTo>
                    <a:pt x="37159" y="25384"/>
                    <a:pt x="37159" y="25384"/>
                    <a:pt x="37500" y="25000"/>
                  </a:cubicBezTo>
                  <a:cubicBezTo>
                    <a:pt x="37500" y="25000"/>
                    <a:pt x="37500" y="25000"/>
                    <a:pt x="37840" y="25000"/>
                  </a:cubicBezTo>
                  <a:cubicBezTo>
                    <a:pt x="37840" y="24615"/>
                    <a:pt x="37840" y="24615"/>
                    <a:pt x="37840" y="24615"/>
                  </a:cubicBezTo>
                  <a:cubicBezTo>
                    <a:pt x="37840" y="24230"/>
                    <a:pt x="37500" y="24230"/>
                    <a:pt x="37500" y="24230"/>
                  </a:cubicBezTo>
                  <a:cubicBezTo>
                    <a:pt x="37159" y="23846"/>
                    <a:pt x="37159" y="23461"/>
                    <a:pt x="36818" y="23846"/>
                  </a:cubicBezTo>
                  <a:cubicBezTo>
                    <a:pt x="36477" y="23846"/>
                    <a:pt x="36136" y="23846"/>
                    <a:pt x="36136" y="23846"/>
                  </a:cubicBezTo>
                  <a:cubicBezTo>
                    <a:pt x="36136" y="23846"/>
                    <a:pt x="36136" y="23846"/>
                    <a:pt x="36136" y="23846"/>
                  </a:cubicBezTo>
                  <a:cubicBezTo>
                    <a:pt x="35795" y="23846"/>
                    <a:pt x="35795" y="23846"/>
                    <a:pt x="36136" y="23846"/>
                  </a:cubicBezTo>
                  <a:cubicBezTo>
                    <a:pt x="36477" y="24230"/>
                    <a:pt x="36477" y="24615"/>
                    <a:pt x="36477" y="25384"/>
                  </a:cubicBezTo>
                  <a:cubicBezTo>
                    <a:pt x="36477" y="25384"/>
                    <a:pt x="36477" y="25384"/>
                    <a:pt x="36477" y="25769"/>
                  </a:cubicBezTo>
                  <a:cubicBezTo>
                    <a:pt x="36477" y="25769"/>
                    <a:pt x="36477" y="25769"/>
                    <a:pt x="36477" y="26153"/>
                  </a:cubicBezTo>
                  <a:cubicBezTo>
                    <a:pt x="36818" y="26153"/>
                    <a:pt x="36818" y="26153"/>
                    <a:pt x="36818" y="26538"/>
                  </a:cubicBezTo>
                  <a:cubicBezTo>
                    <a:pt x="36818" y="26538"/>
                    <a:pt x="36818" y="26923"/>
                    <a:pt x="36818" y="26923"/>
                  </a:cubicBezTo>
                  <a:cubicBezTo>
                    <a:pt x="36818" y="26923"/>
                    <a:pt x="36818" y="27307"/>
                    <a:pt x="36477" y="26923"/>
                  </a:cubicBezTo>
                  <a:cubicBezTo>
                    <a:pt x="36477" y="26923"/>
                    <a:pt x="36136" y="26923"/>
                    <a:pt x="36136" y="26923"/>
                  </a:cubicBezTo>
                  <a:cubicBezTo>
                    <a:pt x="35795" y="26923"/>
                    <a:pt x="35795" y="26923"/>
                    <a:pt x="35454" y="27307"/>
                  </a:cubicBezTo>
                  <a:cubicBezTo>
                    <a:pt x="35454" y="27307"/>
                    <a:pt x="35454" y="27307"/>
                    <a:pt x="35113" y="27692"/>
                  </a:cubicBezTo>
                  <a:cubicBezTo>
                    <a:pt x="35113" y="27692"/>
                    <a:pt x="34772" y="27692"/>
                    <a:pt x="34772" y="28076"/>
                  </a:cubicBezTo>
                  <a:cubicBezTo>
                    <a:pt x="34431" y="28461"/>
                    <a:pt x="34431" y="28461"/>
                    <a:pt x="34772" y="29230"/>
                  </a:cubicBezTo>
                  <a:cubicBezTo>
                    <a:pt x="34772" y="29230"/>
                    <a:pt x="34772" y="29230"/>
                    <a:pt x="34772" y="29230"/>
                  </a:cubicBezTo>
                  <a:cubicBezTo>
                    <a:pt x="35113" y="29230"/>
                    <a:pt x="34772" y="29615"/>
                    <a:pt x="34772" y="29615"/>
                  </a:cubicBezTo>
                  <a:cubicBezTo>
                    <a:pt x="34772" y="29615"/>
                    <a:pt x="34772" y="29615"/>
                    <a:pt x="34431" y="29615"/>
                  </a:cubicBezTo>
                  <a:cubicBezTo>
                    <a:pt x="34090" y="29615"/>
                    <a:pt x="33750" y="29230"/>
                    <a:pt x="33409" y="29230"/>
                  </a:cubicBezTo>
                  <a:cubicBezTo>
                    <a:pt x="33409" y="28846"/>
                    <a:pt x="33068" y="28846"/>
                    <a:pt x="33068" y="28846"/>
                  </a:cubicBezTo>
                  <a:cubicBezTo>
                    <a:pt x="33068" y="28846"/>
                    <a:pt x="33068" y="28846"/>
                    <a:pt x="33068" y="29230"/>
                  </a:cubicBezTo>
                  <a:cubicBezTo>
                    <a:pt x="32727" y="29230"/>
                    <a:pt x="32727" y="29230"/>
                    <a:pt x="32727" y="29615"/>
                  </a:cubicBezTo>
                  <a:cubicBezTo>
                    <a:pt x="32727" y="29615"/>
                    <a:pt x="32727" y="29615"/>
                    <a:pt x="32727" y="30000"/>
                  </a:cubicBezTo>
                  <a:cubicBezTo>
                    <a:pt x="33068" y="30000"/>
                    <a:pt x="33068" y="30384"/>
                    <a:pt x="33409" y="30384"/>
                  </a:cubicBezTo>
                  <a:cubicBezTo>
                    <a:pt x="33409" y="30384"/>
                    <a:pt x="33750" y="30384"/>
                    <a:pt x="33750" y="30384"/>
                  </a:cubicBezTo>
                  <a:cubicBezTo>
                    <a:pt x="33750" y="30384"/>
                    <a:pt x="33750" y="30384"/>
                    <a:pt x="33750" y="30384"/>
                  </a:cubicBezTo>
                  <a:cubicBezTo>
                    <a:pt x="33750" y="30769"/>
                    <a:pt x="33750" y="30769"/>
                    <a:pt x="33409" y="30769"/>
                  </a:cubicBezTo>
                  <a:cubicBezTo>
                    <a:pt x="33068" y="30769"/>
                    <a:pt x="33068" y="30769"/>
                    <a:pt x="32727" y="30384"/>
                  </a:cubicBezTo>
                  <a:cubicBezTo>
                    <a:pt x="32727" y="30384"/>
                    <a:pt x="32386" y="30384"/>
                    <a:pt x="32386" y="30384"/>
                  </a:cubicBezTo>
                  <a:cubicBezTo>
                    <a:pt x="32045" y="30000"/>
                    <a:pt x="32045" y="30000"/>
                    <a:pt x="32045" y="30000"/>
                  </a:cubicBezTo>
                  <a:cubicBezTo>
                    <a:pt x="32045" y="29615"/>
                    <a:pt x="32045" y="29230"/>
                    <a:pt x="31704" y="29230"/>
                  </a:cubicBezTo>
                  <a:cubicBezTo>
                    <a:pt x="31704" y="28846"/>
                    <a:pt x="31704" y="28846"/>
                    <a:pt x="31704" y="28461"/>
                  </a:cubicBezTo>
                  <a:cubicBezTo>
                    <a:pt x="31704" y="28076"/>
                    <a:pt x="31704" y="28076"/>
                    <a:pt x="31363" y="27692"/>
                  </a:cubicBezTo>
                  <a:cubicBezTo>
                    <a:pt x="31022" y="27692"/>
                    <a:pt x="31022" y="27692"/>
                    <a:pt x="30681" y="27307"/>
                  </a:cubicBezTo>
                  <a:cubicBezTo>
                    <a:pt x="30681" y="27307"/>
                    <a:pt x="30340" y="27307"/>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681" y="26923"/>
                    <a:pt x="31022" y="26923"/>
                    <a:pt x="31022" y="27307"/>
                  </a:cubicBezTo>
                  <a:cubicBezTo>
                    <a:pt x="31704" y="27307"/>
                    <a:pt x="32386" y="27692"/>
                    <a:pt x="33068" y="27692"/>
                  </a:cubicBezTo>
                  <a:cubicBezTo>
                    <a:pt x="33409" y="27692"/>
                    <a:pt x="34090" y="27692"/>
                    <a:pt x="34431" y="27692"/>
                  </a:cubicBezTo>
                  <a:cubicBezTo>
                    <a:pt x="34431" y="27692"/>
                    <a:pt x="34431" y="27307"/>
                    <a:pt x="34772" y="27307"/>
                  </a:cubicBezTo>
                  <a:cubicBezTo>
                    <a:pt x="34772" y="26923"/>
                    <a:pt x="35113" y="26538"/>
                    <a:pt x="35113" y="26153"/>
                  </a:cubicBezTo>
                  <a:cubicBezTo>
                    <a:pt x="35113" y="26153"/>
                    <a:pt x="35113" y="25769"/>
                    <a:pt x="35113" y="25769"/>
                  </a:cubicBezTo>
                  <a:cubicBezTo>
                    <a:pt x="34772" y="25384"/>
                    <a:pt x="34772" y="25384"/>
                    <a:pt x="34431" y="25000"/>
                  </a:cubicBezTo>
                  <a:cubicBezTo>
                    <a:pt x="34431" y="25000"/>
                    <a:pt x="34090" y="25000"/>
                    <a:pt x="34090" y="24615"/>
                  </a:cubicBezTo>
                  <a:cubicBezTo>
                    <a:pt x="34090" y="24615"/>
                    <a:pt x="33750" y="24615"/>
                    <a:pt x="33750" y="24615"/>
                  </a:cubicBezTo>
                  <a:cubicBezTo>
                    <a:pt x="33409" y="24615"/>
                    <a:pt x="33068" y="24230"/>
                    <a:pt x="33068" y="24230"/>
                  </a:cubicBezTo>
                  <a:cubicBezTo>
                    <a:pt x="32727" y="23846"/>
                    <a:pt x="32386" y="23846"/>
                    <a:pt x="32386" y="23461"/>
                  </a:cubicBezTo>
                  <a:cubicBezTo>
                    <a:pt x="31363" y="23076"/>
                    <a:pt x="31363" y="23076"/>
                    <a:pt x="30681" y="23076"/>
                  </a:cubicBezTo>
                  <a:cubicBezTo>
                    <a:pt x="30340" y="23076"/>
                    <a:pt x="30340" y="23076"/>
                    <a:pt x="30340" y="23076"/>
                  </a:cubicBezTo>
                  <a:cubicBezTo>
                    <a:pt x="30000" y="23076"/>
                    <a:pt x="30000" y="23076"/>
                    <a:pt x="29659" y="23076"/>
                  </a:cubicBezTo>
                  <a:cubicBezTo>
                    <a:pt x="29659" y="23076"/>
                    <a:pt x="29659" y="23076"/>
                    <a:pt x="29659" y="22692"/>
                  </a:cubicBezTo>
                  <a:cubicBezTo>
                    <a:pt x="29659" y="22692"/>
                    <a:pt x="29659" y="22692"/>
                    <a:pt x="29659" y="22692"/>
                  </a:cubicBezTo>
                  <a:cubicBezTo>
                    <a:pt x="29659" y="22692"/>
                    <a:pt x="29659" y="22307"/>
                    <a:pt x="29318" y="22307"/>
                  </a:cubicBezTo>
                  <a:cubicBezTo>
                    <a:pt x="29318" y="22307"/>
                    <a:pt x="29318" y="22307"/>
                    <a:pt x="28977" y="22307"/>
                  </a:cubicBezTo>
                  <a:cubicBezTo>
                    <a:pt x="28977" y="22692"/>
                    <a:pt x="28977" y="22692"/>
                    <a:pt x="28636" y="22692"/>
                  </a:cubicBezTo>
                  <a:cubicBezTo>
                    <a:pt x="28636" y="22692"/>
                    <a:pt x="28295" y="22692"/>
                    <a:pt x="28295" y="22692"/>
                  </a:cubicBezTo>
                  <a:cubicBezTo>
                    <a:pt x="27954" y="22692"/>
                    <a:pt x="27954" y="22692"/>
                    <a:pt x="27954" y="22307"/>
                  </a:cubicBezTo>
                  <a:cubicBezTo>
                    <a:pt x="27954" y="22307"/>
                    <a:pt x="27954" y="22307"/>
                    <a:pt x="27954" y="22307"/>
                  </a:cubicBezTo>
                  <a:cubicBezTo>
                    <a:pt x="27954" y="22307"/>
                    <a:pt x="27954" y="22307"/>
                    <a:pt x="27954" y="22307"/>
                  </a:cubicBezTo>
                  <a:cubicBezTo>
                    <a:pt x="27954" y="22307"/>
                    <a:pt x="28295" y="22307"/>
                    <a:pt x="28295" y="21923"/>
                  </a:cubicBezTo>
                  <a:cubicBezTo>
                    <a:pt x="28295" y="21923"/>
                    <a:pt x="28636" y="21923"/>
                    <a:pt x="28636" y="21923"/>
                  </a:cubicBezTo>
                  <a:cubicBezTo>
                    <a:pt x="28636" y="21538"/>
                    <a:pt x="28636" y="21538"/>
                    <a:pt x="28636" y="21538"/>
                  </a:cubicBezTo>
                  <a:cubicBezTo>
                    <a:pt x="28295" y="21153"/>
                    <a:pt x="27954" y="21153"/>
                    <a:pt x="27613" y="21153"/>
                  </a:cubicBezTo>
                  <a:cubicBezTo>
                    <a:pt x="27272" y="21153"/>
                    <a:pt x="27272" y="21153"/>
                    <a:pt x="27272" y="21153"/>
                  </a:cubicBezTo>
                  <a:cubicBezTo>
                    <a:pt x="27272" y="21153"/>
                    <a:pt x="27272" y="21153"/>
                    <a:pt x="27272" y="21153"/>
                  </a:cubicBezTo>
                  <a:cubicBezTo>
                    <a:pt x="26931" y="21153"/>
                    <a:pt x="26931" y="21538"/>
                    <a:pt x="26931" y="21153"/>
                  </a:cubicBezTo>
                  <a:cubicBezTo>
                    <a:pt x="26931" y="21153"/>
                    <a:pt x="26931" y="21153"/>
                    <a:pt x="26931" y="21153"/>
                  </a:cubicBezTo>
                  <a:cubicBezTo>
                    <a:pt x="26931" y="21153"/>
                    <a:pt x="26931" y="21153"/>
                    <a:pt x="26931" y="20769"/>
                  </a:cubicBezTo>
                  <a:cubicBezTo>
                    <a:pt x="26931" y="20769"/>
                    <a:pt x="26931" y="20769"/>
                    <a:pt x="26590" y="20769"/>
                  </a:cubicBezTo>
                  <a:cubicBezTo>
                    <a:pt x="26590" y="20384"/>
                    <a:pt x="26590" y="20769"/>
                    <a:pt x="26590" y="20769"/>
                  </a:cubicBezTo>
                  <a:cubicBezTo>
                    <a:pt x="26250" y="20769"/>
                    <a:pt x="26250" y="20769"/>
                    <a:pt x="26250" y="21153"/>
                  </a:cubicBezTo>
                  <a:cubicBezTo>
                    <a:pt x="26250" y="21153"/>
                    <a:pt x="26250" y="21153"/>
                    <a:pt x="26250" y="21153"/>
                  </a:cubicBezTo>
                  <a:cubicBezTo>
                    <a:pt x="26250" y="21153"/>
                    <a:pt x="26250" y="21538"/>
                    <a:pt x="25909" y="21538"/>
                  </a:cubicBezTo>
                  <a:cubicBezTo>
                    <a:pt x="25909" y="21538"/>
                    <a:pt x="25909" y="21153"/>
                    <a:pt x="25909" y="21153"/>
                  </a:cubicBezTo>
                  <a:cubicBezTo>
                    <a:pt x="25909" y="21153"/>
                    <a:pt x="25909" y="21153"/>
                    <a:pt x="25909" y="21153"/>
                  </a:cubicBezTo>
                  <a:cubicBezTo>
                    <a:pt x="25568" y="21153"/>
                    <a:pt x="25568" y="20769"/>
                    <a:pt x="25568" y="20769"/>
                  </a:cubicBezTo>
                  <a:cubicBezTo>
                    <a:pt x="25568" y="20769"/>
                    <a:pt x="25568" y="20384"/>
                    <a:pt x="25227" y="20769"/>
                  </a:cubicBezTo>
                  <a:cubicBezTo>
                    <a:pt x="25227" y="20769"/>
                    <a:pt x="24886" y="20769"/>
                    <a:pt x="24886" y="21153"/>
                  </a:cubicBezTo>
                  <a:cubicBezTo>
                    <a:pt x="24545" y="21153"/>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3863" y="21538"/>
                    <a:pt x="23863" y="21538"/>
                  </a:cubicBezTo>
                  <a:cubicBezTo>
                    <a:pt x="23522" y="21538"/>
                    <a:pt x="23522" y="21538"/>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522" y="21923"/>
                    <a:pt x="23181" y="22307"/>
                    <a:pt x="22840" y="22307"/>
                  </a:cubicBezTo>
                  <a:cubicBezTo>
                    <a:pt x="22840" y="22307"/>
                    <a:pt x="22840" y="22307"/>
                    <a:pt x="22840" y="22307"/>
                  </a:cubicBezTo>
                  <a:cubicBezTo>
                    <a:pt x="22840" y="22692"/>
                    <a:pt x="22840" y="22692"/>
                    <a:pt x="22840" y="22692"/>
                  </a:cubicBezTo>
                  <a:cubicBezTo>
                    <a:pt x="22840" y="22692"/>
                    <a:pt x="22840" y="22692"/>
                    <a:pt x="22500" y="22692"/>
                  </a:cubicBezTo>
                  <a:cubicBezTo>
                    <a:pt x="22500" y="22692"/>
                    <a:pt x="22500" y="22692"/>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2692"/>
                    <a:pt x="22159" y="22692"/>
                    <a:pt x="22159" y="22692"/>
                  </a:cubicBezTo>
                  <a:cubicBezTo>
                    <a:pt x="22159" y="22692"/>
                    <a:pt x="22159" y="22307"/>
                    <a:pt x="22159" y="22307"/>
                  </a:cubicBezTo>
                  <a:cubicBezTo>
                    <a:pt x="22159" y="22307"/>
                    <a:pt x="21818" y="22692"/>
                    <a:pt x="21818" y="22692"/>
                  </a:cubicBezTo>
                  <a:cubicBezTo>
                    <a:pt x="21818" y="22692"/>
                    <a:pt x="22159" y="22692"/>
                    <a:pt x="22159" y="23076"/>
                  </a:cubicBezTo>
                  <a:cubicBezTo>
                    <a:pt x="22159" y="23076"/>
                    <a:pt x="22159" y="23076"/>
                    <a:pt x="22159" y="23076"/>
                  </a:cubicBezTo>
                  <a:cubicBezTo>
                    <a:pt x="22159" y="23076"/>
                    <a:pt x="22159" y="23076"/>
                    <a:pt x="22159" y="23076"/>
                  </a:cubicBezTo>
                  <a:cubicBezTo>
                    <a:pt x="21818" y="23076"/>
                    <a:pt x="21477" y="23076"/>
                    <a:pt x="21477" y="23076"/>
                  </a:cubicBezTo>
                  <a:cubicBezTo>
                    <a:pt x="21477" y="23076"/>
                    <a:pt x="21477" y="23076"/>
                    <a:pt x="21477" y="23076"/>
                  </a:cubicBezTo>
                  <a:cubicBezTo>
                    <a:pt x="21477" y="23076"/>
                    <a:pt x="21477" y="23461"/>
                    <a:pt x="21477" y="23461"/>
                  </a:cubicBezTo>
                  <a:cubicBezTo>
                    <a:pt x="21477" y="23461"/>
                    <a:pt x="21477" y="23461"/>
                    <a:pt x="21477" y="23076"/>
                  </a:cubicBezTo>
                  <a:cubicBezTo>
                    <a:pt x="21477" y="23461"/>
                    <a:pt x="21477" y="23076"/>
                    <a:pt x="21136" y="23461"/>
                  </a:cubicBezTo>
                  <a:cubicBezTo>
                    <a:pt x="21136" y="23461"/>
                    <a:pt x="21136" y="23461"/>
                    <a:pt x="21136" y="23461"/>
                  </a:cubicBezTo>
                  <a:cubicBezTo>
                    <a:pt x="20795" y="23846"/>
                    <a:pt x="20795" y="23846"/>
                    <a:pt x="21136" y="24230"/>
                  </a:cubicBezTo>
                  <a:cubicBezTo>
                    <a:pt x="21136" y="24230"/>
                    <a:pt x="21136" y="24230"/>
                    <a:pt x="21136" y="24230"/>
                  </a:cubicBezTo>
                  <a:cubicBezTo>
                    <a:pt x="21136" y="24230"/>
                    <a:pt x="21136" y="24230"/>
                    <a:pt x="21136" y="24230"/>
                  </a:cubicBezTo>
                  <a:cubicBezTo>
                    <a:pt x="21136" y="24615"/>
                    <a:pt x="21136" y="24615"/>
                    <a:pt x="20795" y="24615"/>
                  </a:cubicBezTo>
                  <a:cubicBezTo>
                    <a:pt x="20795" y="24615"/>
                    <a:pt x="20454" y="24615"/>
                    <a:pt x="20454" y="24615"/>
                  </a:cubicBezTo>
                  <a:cubicBezTo>
                    <a:pt x="20454" y="24615"/>
                    <a:pt x="20113" y="24230"/>
                    <a:pt x="20454" y="24230"/>
                  </a:cubicBezTo>
                  <a:cubicBezTo>
                    <a:pt x="20454" y="24230"/>
                    <a:pt x="20454" y="23846"/>
                    <a:pt x="20454" y="23846"/>
                  </a:cubicBezTo>
                  <a:cubicBezTo>
                    <a:pt x="20454" y="23846"/>
                    <a:pt x="20454" y="23846"/>
                    <a:pt x="20454" y="23846"/>
                  </a:cubicBezTo>
                  <a:cubicBezTo>
                    <a:pt x="20454" y="23846"/>
                    <a:pt x="20454" y="23846"/>
                    <a:pt x="20454" y="23846"/>
                  </a:cubicBezTo>
                  <a:cubicBezTo>
                    <a:pt x="20113" y="23846"/>
                    <a:pt x="19772" y="24230"/>
                    <a:pt x="19772" y="24615"/>
                  </a:cubicBezTo>
                  <a:cubicBezTo>
                    <a:pt x="19772" y="24615"/>
                    <a:pt x="19772" y="24615"/>
                    <a:pt x="19772" y="24615"/>
                  </a:cubicBezTo>
                  <a:cubicBezTo>
                    <a:pt x="19772" y="25000"/>
                    <a:pt x="19772" y="25000"/>
                    <a:pt x="19772" y="25000"/>
                  </a:cubicBezTo>
                  <a:cubicBezTo>
                    <a:pt x="19772" y="25000"/>
                    <a:pt x="19772" y="25000"/>
                    <a:pt x="19772" y="25384"/>
                  </a:cubicBezTo>
                  <a:cubicBezTo>
                    <a:pt x="19772" y="25384"/>
                    <a:pt x="19772" y="25384"/>
                    <a:pt x="20113" y="25384"/>
                  </a:cubicBezTo>
                  <a:cubicBezTo>
                    <a:pt x="20113" y="25000"/>
                    <a:pt x="20454" y="25000"/>
                    <a:pt x="20454" y="25000"/>
                  </a:cubicBezTo>
                  <a:cubicBezTo>
                    <a:pt x="20795" y="25000"/>
                    <a:pt x="20795" y="25000"/>
                    <a:pt x="20795" y="25000"/>
                  </a:cubicBezTo>
                  <a:cubicBezTo>
                    <a:pt x="20795" y="25000"/>
                    <a:pt x="20795" y="25000"/>
                    <a:pt x="20795" y="25000"/>
                  </a:cubicBezTo>
                  <a:cubicBezTo>
                    <a:pt x="20795" y="25000"/>
                    <a:pt x="20795" y="25000"/>
                    <a:pt x="20795" y="25000"/>
                  </a:cubicBezTo>
                  <a:cubicBezTo>
                    <a:pt x="20795" y="25384"/>
                    <a:pt x="20795" y="25384"/>
                    <a:pt x="20454" y="25384"/>
                  </a:cubicBezTo>
                  <a:cubicBezTo>
                    <a:pt x="20454" y="25384"/>
                    <a:pt x="20454" y="25384"/>
                    <a:pt x="20454" y="25384"/>
                  </a:cubicBezTo>
                  <a:cubicBezTo>
                    <a:pt x="20113" y="25384"/>
                    <a:pt x="20113" y="25384"/>
                    <a:pt x="20454" y="25769"/>
                  </a:cubicBezTo>
                  <a:cubicBezTo>
                    <a:pt x="20113" y="25769"/>
                    <a:pt x="20113" y="25769"/>
                    <a:pt x="20113" y="25769"/>
                  </a:cubicBezTo>
                  <a:cubicBezTo>
                    <a:pt x="20113" y="26153"/>
                    <a:pt x="20113" y="26153"/>
                    <a:pt x="20113" y="26153"/>
                  </a:cubicBezTo>
                  <a:cubicBezTo>
                    <a:pt x="20113" y="26153"/>
                    <a:pt x="20113" y="26538"/>
                    <a:pt x="20113" y="26538"/>
                  </a:cubicBezTo>
                  <a:cubicBezTo>
                    <a:pt x="19772" y="26538"/>
                    <a:pt x="19772" y="26538"/>
                    <a:pt x="19772" y="26538"/>
                  </a:cubicBezTo>
                  <a:cubicBezTo>
                    <a:pt x="19772" y="26923"/>
                    <a:pt x="19772" y="26923"/>
                    <a:pt x="19772" y="26923"/>
                  </a:cubicBezTo>
                  <a:cubicBezTo>
                    <a:pt x="19431" y="27307"/>
                    <a:pt x="19431" y="27307"/>
                    <a:pt x="19431" y="27307"/>
                  </a:cubicBezTo>
                  <a:cubicBezTo>
                    <a:pt x="19431" y="27692"/>
                    <a:pt x="19090" y="27692"/>
                    <a:pt x="19090" y="28076"/>
                  </a:cubicBezTo>
                  <a:cubicBezTo>
                    <a:pt x="19090" y="28076"/>
                    <a:pt x="19090" y="28461"/>
                    <a:pt x="19090" y="28461"/>
                  </a:cubicBezTo>
                  <a:cubicBezTo>
                    <a:pt x="18750" y="28461"/>
                    <a:pt x="18750" y="28461"/>
                    <a:pt x="18750" y="28461"/>
                  </a:cubicBezTo>
                  <a:cubicBezTo>
                    <a:pt x="19090" y="28846"/>
                    <a:pt x="19090" y="28846"/>
                    <a:pt x="18750" y="29230"/>
                  </a:cubicBezTo>
                  <a:cubicBezTo>
                    <a:pt x="18750" y="29230"/>
                    <a:pt x="18750" y="29615"/>
                    <a:pt x="18750" y="29615"/>
                  </a:cubicBezTo>
                  <a:cubicBezTo>
                    <a:pt x="18750" y="30000"/>
                    <a:pt x="18750" y="30000"/>
                    <a:pt x="18409" y="30000"/>
                  </a:cubicBezTo>
                  <a:cubicBezTo>
                    <a:pt x="18409" y="30000"/>
                    <a:pt x="18409" y="30000"/>
                    <a:pt x="18409" y="30000"/>
                  </a:cubicBezTo>
                  <a:cubicBezTo>
                    <a:pt x="18409" y="30000"/>
                    <a:pt x="18068" y="30000"/>
                    <a:pt x="18068" y="30384"/>
                  </a:cubicBezTo>
                  <a:cubicBezTo>
                    <a:pt x="18068" y="30384"/>
                    <a:pt x="18068" y="30384"/>
                    <a:pt x="18068" y="30769"/>
                  </a:cubicBezTo>
                  <a:cubicBezTo>
                    <a:pt x="17727" y="30769"/>
                    <a:pt x="17727" y="31153"/>
                    <a:pt x="17386" y="31538"/>
                  </a:cubicBezTo>
                  <a:cubicBezTo>
                    <a:pt x="17386" y="31538"/>
                    <a:pt x="17386" y="31538"/>
                    <a:pt x="17386" y="31923"/>
                  </a:cubicBezTo>
                  <a:cubicBezTo>
                    <a:pt x="17386" y="31923"/>
                    <a:pt x="17045" y="31923"/>
                    <a:pt x="17045" y="31923"/>
                  </a:cubicBezTo>
                  <a:cubicBezTo>
                    <a:pt x="17045" y="31923"/>
                    <a:pt x="16704" y="31923"/>
                    <a:pt x="16704" y="31923"/>
                  </a:cubicBezTo>
                  <a:cubicBezTo>
                    <a:pt x="16704" y="31923"/>
                    <a:pt x="16704" y="31923"/>
                    <a:pt x="16704" y="31923"/>
                  </a:cubicBezTo>
                  <a:cubicBezTo>
                    <a:pt x="16704" y="31923"/>
                    <a:pt x="16704" y="31923"/>
                    <a:pt x="16704" y="31923"/>
                  </a:cubicBezTo>
                  <a:cubicBezTo>
                    <a:pt x="16704" y="32307"/>
                    <a:pt x="16704" y="32307"/>
                    <a:pt x="16704" y="32307"/>
                  </a:cubicBezTo>
                  <a:cubicBezTo>
                    <a:pt x="16704" y="32307"/>
                    <a:pt x="16704" y="32307"/>
                    <a:pt x="16704" y="32307"/>
                  </a:cubicBezTo>
                  <a:cubicBezTo>
                    <a:pt x="16363" y="32307"/>
                    <a:pt x="16363" y="32692"/>
                    <a:pt x="16022" y="32692"/>
                  </a:cubicBezTo>
                  <a:cubicBezTo>
                    <a:pt x="15681" y="32692"/>
                    <a:pt x="15681" y="33076"/>
                    <a:pt x="15340" y="33076"/>
                  </a:cubicBezTo>
                  <a:cubicBezTo>
                    <a:pt x="15340" y="33076"/>
                    <a:pt x="15340" y="33076"/>
                    <a:pt x="15340" y="33461"/>
                  </a:cubicBezTo>
                  <a:cubicBezTo>
                    <a:pt x="15681" y="33461"/>
                    <a:pt x="15340" y="33461"/>
                    <a:pt x="15340" y="33461"/>
                  </a:cubicBezTo>
                  <a:cubicBezTo>
                    <a:pt x="15000" y="33461"/>
                    <a:pt x="15000" y="33461"/>
                    <a:pt x="15000" y="33846"/>
                  </a:cubicBezTo>
                  <a:cubicBezTo>
                    <a:pt x="15000" y="33846"/>
                    <a:pt x="14659" y="33846"/>
                    <a:pt x="14659" y="33846"/>
                  </a:cubicBezTo>
                  <a:cubicBezTo>
                    <a:pt x="14659" y="33846"/>
                    <a:pt x="14659" y="34230"/>
                    <a:pt x="14659" y="34230"/>
                  </a:cubicBezTo>
                  <a:cubicBezTo>
                    <a:pt x="14659" y="34615"/>
                    <a:pt x="14659" y="35000"/>
                    <a:pt x="14659" y="35384"/>
                  </a:cubicBezTo>
                  <a:cubicBezTo>
                    <a:pt x="14659" y="35384"/>
                    <a:pt x="14659" y="35384"/>
                    <a:pt x="14659" y="35384"/>
                  </a:cubicBezTo>
                  <a:cubicBezTo>
                    <a:pt x="14659" y="35769"/>
                    <a:pt x="15000" y="35769"/>
                    <a:pt x="15000" y="36153"/>
                  </a:cubicBezTo>
                  <a:cubicBezTo>
                    <a:pt x="15000" y="36153"/>
                    <a:pt x="15000" y="36153"/>
                    <a:pt x="15340" y="36538"/>
                  </a:cubicBezTo>
                  <a:cubicBezTo>
                    <a:pt x="15340" y="36538"/>
                    <a:pt x="15000" y="36538"/>
                    <a:pt x="15000" y="36923"/>
                  </a:cubicBezTo>
                  <a:cubicBezTo>
                    <a:pt x="15000" y="36923"/>
                    <a:pt x="15000" y="36923"/>
                    <a:pt x="15000" y="36923"/>
                  </a:cubicBezTo>
                  <a:cubicBezTo>
                    <a:pt x="15000" y="36923"/>
                    <a:pt x="15000" y="37307"/>
                    <a:pt x="15000" y="37307"/>
                  </a:cubicBezTo>
                  <a:cubicBezTo>
                    <a:pt x="15000" y="37307"/>
                    <a:pt x="15000" y="37307"/>
                    <a:pt x="15340" y="37307"/>
                  </a:cubicBezTo>
                  <a:cubicBezTo>
                    <a:pt x="15340" y="37307"/>
                    <a:pt x="15340" y="37692"/>
                    <a:pt x="15340" y="37692"/>
                  </a:cubicBezTo>
                  <a:cubicBezTo>
                    <a:pt x="15340" y="37692"/>
                    <a:pt x="15000" y="37692"/>
                    <a:pt x="15000" y="38076"/>
                  </a:cubicBezTo>
                  <a:cubicBezTo>
                    <a:pt x="15000" y="38076"/>
                    <a:pt x="15000" y="38076"/>
                    <a:pt x="15000" y="38461"/>
                  </a:cubicBezTo>
                  <a:cubicBezTo>
                    <a:pt x="15340" y="38461"/>
                    <a:pt x="15681" y="38846"/>
                    <a:pt x="16022" y="38846"/>
                  </a:cubicBezTo>
                  <a:cubicBezTo>
                    <a:pt x="16022" y="38846"/>
                    <a:pt x="16363" y="38846"/>
                    <a:pt x="16363" y="38846"/>
                  </a:cubicBezTo>
                  <a:cubicBezTo>
                    <a:pt x="16704" y="38846"/>
                    <a:pt x="17045" y="38846"/>
                    <a:pt x="17045" y="38461"/>
                  </a:cubicBezTo>
                  <a:cubicBezTo>
                    <a:pt x="17386" y="38076"/>
                    <a:pt x="17386" y="38076"/>
                    <a:pt x="17386" y="38076"/>
                  </a:cubicBezTo>
                  <a:cubicBezTo>
                    <a:pt x="17727" y="37692"/>
                    <a:pt x="18068" y="37692"/>
                    <a:pt x="18068" y="37307"/>
                  </a:cubicBezTo>
                  <a:cubicBezTo>
                    <a:pt x="18068" y="37307"/>
                    <a:pt x="18068" y="37307"/>
                    <a:pt x="18409" y="37307"/>
                  </a:cubicBezTo>
                  <a:cubicBezTo>
                    <a:pt x="18409" y="37307"/>
                    <a:pt x="18409" y="37692"/>
                    <a:pt x="18409" y="37692"/>
                  </a:cubicBezTo>
                  <a:cubicBezTo>
                    <a:pt x="18409" y="37692"/>
                    <a:pt x="18409" y="38076"/>
                    <a:pt x="18409" y="38076"/>
                  </a:cubicBezTo>
                  <a:cubicBezTo>
                    <a:pt x="18750" y="38461"/>
                    <a:pt x="18750" y="38461"/>
                    <a:pt x="18750" y="38846"/>
                  </a:cubicBezTo>
                  <a:cubicBezTo>
                    <a:pt x="18750" y="39230"/>
                    <a:pt x="19090" y="39615"/>
                    <a:pt x="19090" y="39615"/>
                  </a:cubicBezTo>
                  <a:cubicBezTo>
                    <a:pt x="19090" y="40000"/>
                    <a:pt x="19431" y="40384"/>
                    <a:pt x="19431" y="40769"/>
                  </a:cubicBezTo>
                  <a:cubicBezTo>
                    <a:pt x="19772" y="40769"/>
                    <a:pt x="19431" y="40769"/>
                    <a:pt x="19431" y="40769"/>
                  </a:cubicBezTo>
                  <a:cubicBezTo>
                    <a:pt x="19431" y="41153"/>
                    <a:pt x="19431" y="41153"/>
                    <a:pt x="19431" y="41153"/>
                  </a:cubicBezTo>
                  <a:cubicBezTo>
                    <a:pt x="19431" y="41153"/>
                    <a:pt x="19431" y="41153"/>
                    <a:pt x="19431" y="41153"/>
                  </a:cubicBezTo>
                  <a:cubicBezTo>
                    <a:pt x="19431" y="41153"/>
                    <a:pt x="19431" y="41153"/>
                    <a:pt x="19431" y="41153"/>
                  </a:cubicBezTo>
                  <a:cubicBezTo>
                    <a:pt x="19431" y="41153"/>
                    <a:pt x="19431" y="41153"/>
                    <a:pt x="19772" y="41538"/>
                  </a:cubicBezTo>
                  <a:cubicBezTo>
                    <a:pt x="19772" y="41923"/>
                    <a:pt x="19772" y="41923"/>
                    <a:pt x="20454" y="41923"/>
                  </a:cubicBezTo>
                  <a:cubicBezTo>
                    <a:pt x="20454" y="41923"/>
                    <a:pt x="20454" y="41538"/>
                    <a:pt x="20454" y="41538"/>
                  </a:cubicBezTo>
                  <a:cubicBezTo>
                    <a:pt x="20795" y="41153"/>
                    <a:pt x="20795" y="41153"/>
                    <a:pt x="20795" y="41153"/>
                  </a:cubicBezTo>
                  <a:cubicBezTo>
                    <a:pt x="21136" y="41153"/>
                    <a:pt x="21136" y="41153"/>
                    <a:pt x="21136" y="41153"/>
                  </a:cubicBezTo>
                  <a:cubicBezTo>
                    <a:pt x="21477" y="41153"/>
                    <a:pt x="21818" y="41153"/>
                    <a:pt x="21818" y="40769"/>
                  </a:cubicBezTo>
                  <a:cubicBezTo>
                    <a:pt x="22159" y="40769"/>
                    <a:pt x="22159" y="40384"/>
                    <a:pt x="22159" y="40384"/>
                  </a:cubicBezTo>
                  <a:cubicBezTo>
                    <a:pt x="22159" y="40384"/>
                    <a:pt x="22159" y="40000"/>
                    <a:pt x="22159" y="40000"/>
                  </a:cubicBezTo>
                  <a:cubicBezTo>
                    <a:pt x="22159" y="40000"/>
                    <a:pt x="22159" y="40000"/>
                    <a:pt x="22159" y="40000"/>
                  </a:cubicBezTo>
                  <a:cubicBezTo>
                    <a:pt x="22159" y="40000"/>
                    <a:pt x="21818" y="40000"/>
                    <a:pt x="21818" y="40000"/>
                  </a:cubicBezTo>
                  <a:cubicBezTo>
                    <a:pt x="21818" y="40000"/>
                    <a:pt x="21818" y="40000"/>
                    <a:pt x="21818" y="40000"/>
                  </a:cubicBezTo>
                  <a:cubicBezTo>
                    <a:pt x="21818" y="39615"/>
                    <a:pt x="21818" y="39230"/>
                    <a:pt x="21818" y="38846"/>
                  </a:cubicBezTo>
                  <a:cubicBezTo>
                    <a:pt x="22159" y="38846"/>
                    <a:pt x="22159" y="38461"/>
                    <a:pt x="22159" y="38461"/>
                  </a:cubicBezTo>
                  <a:cubicBezTo>
                    <a:pt x="22159" y="38076"/>
                    <a:pt x="22159" y="38076"/>
                    <a:pt x="22500" y="37692"/>
                  </a:cubicBezTo>
                  <a:cubicBezTo>
                    <a:pt x="22500" y="37692"/>
                    <a:pt x="22840" y="37692"/>
                    <a:pt x="22840" y="37692"/>
                  </a:cubicBezTo>
                  <a:cubicBezTo>
                    <a:pt x="22840" y="37307"/>
                    <a:pt x="23181" y="37307"/>
                    <a:pt x="23181" y="36923"/>
                  </a:cubicBezTo>
                  <a:cubicBezTo>
                    <a:pt x="23181" y="36923"/>
                    <a:pt x="23181" y="36538"/>
                    <a:pt x="23181" y="36538"/>
                  </a:cubicBezTo>
                  <a:cubicBezTo>
                    <a:pt x="23181" y="36538"/>
                    <a:pt x="23181" y="36538"/>
                    <a:pt x="22840" y="36153"/>
                  </a:cubicBezTo>
                  <a:cubicBezTo>
                    <a:pt x="22840" y="36153"/>
                    <a:pt x="22500" y="35769"/>
                    <a:pt x="22159" y="35384"/>
                  </a:cubicBezTo>
                  <a:cubicBezTo>
                    <a:pt x="22159" y="35384"/>
                    <a:pt x="22159" y="35384"/>
                    <a:pt x="22159" y="35000"/>
                  </a:cubicBezTo>
                  <a:cubicBezTo>
                    <a:pt x="22159" y="34615"/>
                    <a:pt x="22159" y="33846"/>
                    <a:pt x="22159" y="33461"/>
                  </a:cubicBezTo>
                  <a:cubicBezTo>
                    <a:pt x="22159" y="33461"/>
                    <a:pt x="22159" y="33461"/>
                    <a:pt x="22159" y="33076"/>
                  </a:cubicBezTo>
                  <a:cubicBezTo>
                    <a:pt x="22500" y="32692"/>
                    <a:pt x="22500" y="32307"/>
                    <a:pt x="23181" y="32307"/>
                  </a:cubicBezTo>
                  <a:cubicBezTo>
                    <a:pt x="23181" y="31923"/>
                    <a:pt x="23522" y="31923"/>
                    <a:pt x="23522" y="31538"/>
                  </a:cubicBezTo>
                  <a:cubicBezTo>
                    <a:pt x="23863" y="31153"/>
                    <a:pt x="23863" y="31153"/>
                    <a:pt x="24204" y="30769"/>
                  </a:cubicBezTo>
                  <a:cubicBezTo>
                    <a:pt x="24204" y="30769"/>
                    <a:pt x="24204" y="30384"/>
                    <a:pt x="24204" y="30384"/>
                  </a:cubicBezTo>
                  <a:cubicBezTo>
                    <a:pt x="23863" y="30000"/>
                    <a:pt x="24204" y="29615"/>
                    <a:pt x="24204" y="29230"/>
                  </a:cubicBezTo>
                  <a:cubicBezTo>
                    <a:pt x="24204" y="28846"/>
                    <a:pt x="24545" y="28846"/>
                    <a:pt x="24886" y="28846"/>
                  </a:cubicBezTo>
                  <a:cubicBezTo>
                    <a:pt x="25227" y="28846"/>
                    <a:pt x="25568" y="28846"/>
                    <a:pt x="25909" y="28846"/>
                  </a:cubicBezTo>
                  <a:cubicBezTo>
                    <a:pt x="26250" y="29230"/>
                    <a:pt x="26250" y="29230"/>
                    <a:pt x="26250" y="29230"/>
                  </a:cubicBezTo>
                  <a:cubicBezTo>
                    <a:pt x="25909" y="29615"/>
                    <a:pt x="25909" y="29615"/>
                    <a:pt x="25909" y="29615"/>
                  </a:cubicBezTo>
                  <a:cubicBezTo>
                    <a:pt x="25909" y="30000"/>
                    <a:pt x="25909" y="30000"/>
                    <a:pt x="25909" y="30000"/>
                  </a:cubicBezTo>
                  <a:cubicBezTo>
                    <a:pt x="25568" y="30384"/>
                    <a:pt x="25227" y="31153"/>
                    <a:pt x="24886" y="31538"/>
                  </a:cubicBezTo>
                  <a:cubicBezTo>
                    <a:pt x="24886" y="31538"/>
                    <a:pt x="24886" y="31538"/>
                    <a:pt x="24545" y="31923"/>
                  </a:cubicBezTo>
                  <a:cubicBezTo>
                    <a:pt x="24545" y="31923"/>
                    <a:pt x="24545" y="31923"/>
                    <a:pt x="24204" y="31923"/>
                  </a:cubicBezTo>
                  <a:cubicBezTo>
                    <a:pt x="24204" y="31923"/>
                    <a:pt x="24204" y="32307"/>
                    <a:pt x="24204" y="32307"/>
                  </a:cubicBezTo>
                  <a:cubicBezTo>
                    <a:pt x="24204" y="32307"/>
                    <a:pt x="24204" y="32692"/>
                    <a:pt x="24204" y="32692"/>
                  </a:cubicBezTo>
                  <a:cubicBezTo>
                    <a:pt x="24204" y="32692"/>
                    <a:pt x="24204" y="33076"/>
                    <a:pt x="24204" y="33076"/>
                  </a:cubicBezTo>
                  <a:cubicBezTo>
                    <a:pt x="24204" y="33076"/>
                    <a:pt x="24204" y="33461"/>
                    <a:pt x="24204" y="33461"/>
                  </a:cubicBezTo>
                  <a:cubicBezTo>
                    <a:pt x="24204" y="33846"/>
                    <a:pt x="24545" y="34615"/>
                    <a:pt x="24545" y="35000"/>
                  </a:cubicBezTo>
                  <a:cubicBezTo>
                    <a:pt x="24545" y="35000"/>
                    <a:pt x="24545" y="35000"/>
                    <a:pt x="24545" y="35384"/>
                  </a:cubicBezTo>
                  <a:cubicBezTo>
                    <a:pt x="24545" y="35384"/>
                    <a:pt x="24545" y="35384"/>
                    <a:pt x="24545"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5227" y="35769"/>
                    <a:pt x="25227" y="35769"/>
                  </a:cubicBezTo>
                  <a:cubicBezTo>
                    <a:pt x="25227" y="35769"/>
                    <a:pt x="25568" y="36153"/>
                    <a:pt x="25568" y="36153"/>
                  </a:cubicBezTo>
                  <a:cubicBezTo>
                    <a:pt x="25568" y="36538"/>
                    <a:pt x="25909" y="36538"/>
                    <a:pt x="25909" y="36153"/>
                  </a:cubicBezTo>
                  <a:cubicBezTo>
                    <a:pt x="26250" y="36153"/>
                    <a:pt x="26250" y="36153"/>
                    <a:pt x="26590" y="36153"/>
                  </a:cubicBezTo>
                  <a:cubicBezTo>
                    <a:pt x="26931" y="35769"/>
                    <a:pt x="27613" y="35769"/>
                    <a:pt x="27954" y="35769"/>
                  </a:cubicBezTo>
                  <a:cubicBezTo>
                    <a:pt x="28295" y="35769"/>
                    <a:pt x="28295" y="35769"/>
                    <a:pt x="28636" y="35384"/>
                  </a:cubicBezTo>
                  <a:cubicBezTo>
                    <a:pt x="28636" y="35384"/>
                    <a:pt x="28636" y="35769"/>
                    <a:pt x="28977" y="35769"/>
                  </a:cubicBezTo>
                  <a:cubicBezTo>
                    <a:pt x="28977" y="35769"/>
                    <a:pt x="29318" y="35769"/>
                    <a:pt x="29318" y="36153"/>
                  </a:cubicBezTo>
                  <a:cubicBezTo>
                    <a:pt x="29318" y="36153"/>
                    <a:pt x="29318" y="36153"/>
                    <a:pt x="29318" y="36153"/>
                  </a:cubicBezTo>
                  <a:cubicBezTo>
                    <a:pt x="29318" y="36153"/>
                    <a:pt x="29318" y="36153"/>
                    <a:pt x="29318" y="36153"/>
                  </a:cubicBezTo>
                  <a:cubicBezTo>
                    <a:pt x="29318" y="36153"/>
                    <a:pt x="29318" y="36153"/>
                    <a:pt x="29318" y="36153"/>
                  </a:cubicBezTo>
                  <a:cubicBezTo>
                    <a:pt x="28977" y="36538"/>
                    <a:pt x="28977" y="36538"/>
                    <a:pt x="28636" y="36538"/>
                  </a:cubicBezTo>
                  <a:cubicBezTo>
                    <a:pt x="28636" y="36923"/>
                    <a:pt x="28295" y="36923"/>
                    <a:pt x="27954" y="36923"/>
                  </a:cubicBezTo>
                  <a:cubicBezTo>
                    <a:pt x="27954" y="36538"/>
                    <a:pt x="27613" y="36538"/>
                    <a:pt x="27613" y="36538"/>
                  </a:cubicBezTo>
                  <a:cubicBezTo>
                    <a:pt x="27272" y="36538"/>
                    <a:pt x="27272" y="36538"/>
                    <a:pt x="27272" y="36538"/>
                  </a:cubicBezTo>
                  <a:cubicBezTo>
                    <a:pt x="26931" y="36923"/>
                    <a:pt x="26590" y="36923"/>
                    <a:pt x="26250" y="36923"/>
                  </a:cubicBezTo>
                  <a:cubicBezTo>
                    <a:pt x="26250" y="36923"/>
                    <a:pt x="25909" y="37307"/>
                    <a:pt x="25909" y="37692"/>
                  </a:cubicBezTo>
                  <a:cubicBezTo>
                    <a:pt x="25909" y="37692"/>
                    <a:pt x="25909" y="38076"/>
                    <a:pt x="25568" y="38076"/>
                  </a:cubicBezTo>
                  <a:cubicBezTo>
                    <a:pt x="25568" y="38076"/>
                    <a:pt x="25568" y="38076"/>
                    <a:pt x="25227" y="38076"/>
                  </a:cubicBezTo>
                  <a:cubicBezTo>
                    <a:pt x="25227" y="38076"/>
                    <a:pt x="25227" y="38461"/>
                    <a:pt x="25227" y="38461"/>
                  </a:cubicBezTo>
                  <a:cubicBezTo>
                    <a:pt x="25227" y="38461"/>
                    <a:pt x="25227" y="38461"/>
                    <a:pt x="25227" y="38846"/>
                  </a:cubicBezTo>
                  <a:cubicBezTo>
                    <a:pt x="25568" y="38461"/>
                    <a:pt x="25568" y="38461"/>
                    <a:pt x="25909" y="38461"/>
                  </a:cubicBezTo>
                  <a:cubicBezTo>
                    <a:pt x="25909" y="38076"/>
                    <a:pt x="25909" y="38076"/>
                    <a:pt x="26250" y="38461"/>
                  </a:cubicBezTo>
                  <a:cubicBezTo>
                    <a:pt x="26250" y="38461"/>
                    <a:pt x="26250" y="38461"/>
                    <a:pt x="26590" y="38461"/>
                  </a:cubicBezTo>
                  <a:cubicBezTo>
                    <a:pt x="26590" y="38461"/>
                    <a:pt x="26590" y="38461"/>
                    <a:pt x="26590" y="38846"/>
                  </a:cubicBezTo>
                  <a:cubicBezTo>
                    <a:pt x="26590" y="38846"/>
                    <a:pt x="26590" y="39230"/>
                    <a:pt x="26590" y="39615"/>
                  </a:cubicBezTo>
                  <a:cubicBezTo>
                    <a:pt x="26590" y="39615"/>
                    <a:pt x="26590" y="39615"/>
                    <a:pt x="26250" y="39615"/>
                  </a:cubicBezTo>
                  <a:cubicBezTo>
                    <a:pt x="26250" y="39615"/>
                    <a:pt x="26250" y="39615"/>
                    <a:pt x="26250" y="39615"/>
                  </a:cubicBezTo>
                  <a:cubicBezTo>
                    <a:pt x="25909" y="39615"/>
                    <a:pt x="25909" y="39230"/>
                    <a:pt x="25909" y="39230"/>
                  </a:cubicBezTo>
                  <a:cubicBezTo>
                    <a:pt x="25568" y="39230"/>
                    <a:pt x="25568" y="39230"/>
                    <a:pt x="25568" y="39230"/>
                  </a:cubicBezTo>
                  <a:cubicBezTo>
                    <a:pt x="25227" y="39230"/>
                    <a:pt x="24886" y="39230"/>
                    <a:pt x="24886" y="39615"/>
                  </a:cubicBezTo>
                  <a:cubicBezTo>
                    <a:pt x="24886" y="40000"/>
                    <a:pt x="24886" y="40000"/>
                    <a:pt x="24886" y="40000"/>
                  </a:cubicBezTo>
                  <a:cubicBezTo>
                    <a:pt x="24545" y="40384"/>
                    <a:pt x="24545" y="40769"/>
                    <a:pt x="24545" y="40769"/>
                  </a:cubicBezTo>
                  <a:cubicBezTo>
                    <a:pt x="24886" y="41153"/>
                    <a:pt x="24886" y="41538"/>
                    <a:pt x="24886" y="41923"/>
                  </a:cubicBezTo>
                  <a:cubicBezTo>
                    <a:pt x="24886" y="41923"/>
                    <a:pt x="24886" y="41923"/>
                    <a:pt x="24886" y="41923"/>
                  </a:cubicBezTo>
                  <a:cubicBezTo>
                    <a:pt x="24545" y="41923"/>
                    <a:pt x="24545" y="42307"/>
                    <a:pt x="24545" y="42307"/>
                  </a:cubicBezTo>
                  <a:cubicBezTo>
                    <a:pt x="24204" y="42307"/>
                    <a:pt x="24204" y="42307"/>
                    <a:pt x="24204" y="42692"/>
                  </a:cubicBezTo>
                  <a:cubicBezTo>
                    <a:pt x="24204" y="42692"/>
                    <a:pt x="23522" y="43076"/>
                    <a:pt x="23522" y="42692"/>
                  </a:cubicBezTo>
                  <a:cubicBezTo>
                    <a:pt x="23522" y="42692"/>
                    <a:pt x="23522" y="42692"/>
                    <a:pt x="23522" y="42692"/>
                  </a:cubicBezTo>
                  <a:cubicBezTo>
                    <a:pt x="23181" y="42307"/>
                    <a:pt x="23181" y="42307"/>
                    <a:pt x="22840" y="42307"/>
                  </a:cubicBezTo>
                  <a:cubicBezTo>
                    <a:pt x="22840" y="42307"/>
                    <a:pt x="22500" y="42307"/>
                    <a:pt x="22159" y="42692"/>
                  </a:cubicBezTo>
                  <a:cubicBezTo>
                    <a:pt x="21818" y="42692"/>
                    <a:pt x="21477" y="43076"/>
                    <a:pt x="21136" y="43076"/>
                  </a:cubicBezTo>
                  <a:cubicBezTo>
                    <a:pt x="21136" y="43461"/>
                    <a:pt x="21136" y="43461"/>
                    <a:pt x="20795" y="43461"/>
                  </a:cubicBezTo>
                  <a:cubicBezTo>
                    <a:pt x="20795" y="43461"/>
                    <a:pt x="20795" y="43461"/>
                    <a:pt x="20795" y="43461"/>
                  </a:cubicBezTo>
                  <a:cubicBezTo>
                    <a:pt x="20454" y="43461"/>
                    <a:pt x="20454" y="43461"/>
                    <a:pt x="20113" y="43076"/>
                  </a:cubicBezTo>
                  <a:cubicBezTo>
                    <a:pt x="20113" y="43076"/>
                    <a:pt x="20113" y="43076"/>
                    <a:pt x="20113" y="42692"/>
                  </a:cubicBezTo>
                  <a:cubicBezTo>
                    <a:pt x="20113" y="42692"/>
                    <a:pt x="20113" y="42692"/>
                    <a:pt x="20113" y="42692"/>
                  </a:cubicBezTo>
                  <a:cubicBezTo>
                    <a:pt x="19772" y="42692"/>
                    <a:pt x="19772" y="43076"/>
                    <a:pt x="19431" y="43076"/>
                  </a:cubicBezTo>
                  <a:cubicBezTo>
                    <a:pt x="19431" y="43076"/>
                    <a:pt x="19090" y="43076"/>
                    <a:pt x="18750" y="43461"/>
                  </a:cubicBezTo>
                  <a:cubicBezTo>
                    <a:pt x="18750" y="43461"/>
                    <a:pt x="18750" y="43461"/>
                    <a:pt x="18750" y="43461"/>
                  </a:cubicBezTo>
                  <a:cubicBezTo>
                    <a:pt x="18750" y="43076"/>
                    <a:pt x="18409" y="43076"/>
                    <a:pt x="18409" y="43076"/>
                  </a:cubicBezTo>
                  <a:cubicBezTo>
                    <a:pt x="18409" y="43076"/>
                    <a:pt x="18068" y="43076"/>
                    <a:pt x="18068" y="42692"/>
                  </a:cubicBezTo>
                  <a:cubicBezTo>
                    <a:pt x="18068" y="42692"/>
                    <a:pt x="18068" y="42692"/>
                    <a:pt x="17727" y="42307"/>
                  </a:cubicBezTo>
                  <a:cubicBezTo>
                    <a:pt x="17727" y="42307"/>
                    <a:pt x="17727" y="42307"/>
                    <a:pt x="17727" y="42307"/>
                  </a:cubicBezTo>
                  <a:cubicBezTo>
                    <a:pt x="17727" y="42307"/>
                    <a:pt x="18068" y="42307"/>
                    <a:pt x="18068" y="42307"/>
                  </a:cubicBezTo>
                  <a:cubicBezTo>
                    <a:pt x="18068" y="42307"/>
                    <a:pt x="18409" y="42307"/>
                    <a:pt x="18750" y="42692"/>
                  </a:cubicBezTo>
                  <a:cubicBezTo>
                    <a:pt x="18750" y="42692"/>
                    <a:pt x="19090" y="42692"/>
                    <a:pt x="19431" y="42307"/>
                  </a:cubicBezTo>
                  <a:cubicBezTo>
                    <a:pt x="19431" y="41923"/>
                    <a:pt x="19431" y="41538"/>
                    <a:pt x="19431" y="41153"/>
                  </a:cubicBezTo>
                  <a:cubicBezTo>
                    <a:pt x="19431" y="41153"/>
                    <a:pt x="19431" y="41153"/>
                    <a:pt x="19431" y="41153"/>
                  </a:cubicBezTo>
                  <a:cubicBezTo>
                    <a:pt x="19431" y="41153"/>
                    <a:pt x="19431" y="41153"/>
                    <a:pt x="19431" y="41153"/>
                  </a:cubicBezTo>
                  <a:cubicBezTo>
                    <a:pt x="19090" y="41153"/>
                    <a:pt x="19090" y="41153"/>
                    <a:pt x="18750" y="41538"/>
                  </a:cubicBezTo>
                  <a:cubicBezTo>
                    <a:pt x="18750" y="41538"/>
                    <a:pt x="18750" y="41923"/>
                    <a:pt x="18750" y="41923"/>
                  </a:cubicBezTo>
                  <a:cubicBezTo>
                    <a:pt x="18750" y="41923"/>
                    <a:pt x="18750" y="41923"/>
                    <a:pt x="18750" y="42307"/>
                  </a:cubicBezTo>
                  <a:cubicBezTo>
                    <a:pt x="18750" y="42307"/>
                    <a:pt x="18750" y="42307"/>
                    <a:pt x="18750" y="42307"/>
                  </a:cubicBezTo>
                  <a:cubicBezTo>
                    <a:pt x="18750" y="42307"/>
                    <a:pt x="18750" y="42307"/>
                    <a:pt x="18750" y="42307"/>
                  </a:cubicBezTo>
                  <a:cubicBezTo>
                    <a:pt x="18750" y="42307"/>
                    <a:pt x="18750" y="42307"/>
                    <a:pt x="18750" y="42307"/>
                  </a:cubicBezTo>
                  <a:cubicBezTo>
                    <a:pt x="18409" y="41923"/>
                    <a:pt x="18409" y="41923"/>
                    <a:pt x="18068" y="41538"/>
                  </a:cubicBezTo>
                  <a:cubicBezTo>
                    <a:pt x="18068" y="41538"/>
                    <a:pt x="18068" y="41538"/>
                    <a:pt x="18068" y="41538"/>
                  </a:cubicBezTo>
                  <a:cubicBezTo>
                    <a:pt x="18068" y="41153"/>
                    <a:pt x="18409" y="41153"/>
                    <a:pt x="18409" y="41153"/>
                  </a:cubicBezTo>
                  <a:cubicBezTo>
                    <a:pt x="18409" y="40769"/>
                    <a:pt x="18409" y="40769"/>
                    <a:pt x="18409" y="40769"/>
                  </a:cubicBezTo>
                  <a:cubicBezTo>
                    <a:pt x="18409" y="40769"/>
                    <a:pt x="18409" y="40769"/>
                    <a:pt x="18409" y="40769"/>
                  </a:cubicBezTo>
                  <a:cubicBezTo>
                    <a:pt x="18068" y="40769"/>
                    <a:pt x="18068" y="40384"/>
                    <a:pt x="18068" y="40000"/>
                  </a:cubicBezTo>
                  <a:cubicBezTo>
                    <a:pt x="18409" y="40000"/>
                    <a:pt x="18409" y="39615"/>
                    <a:pt x="18409" y="39615"/>
                  </a:cubicBezTo>
                  <a:cubicBezTo>
                    <a:pt x="18409" y="39615"/>
                    <a:pt x="18068" y="39230"/>
                    <a:pt x="18068" y="39230"/>
                  </a:cubicBezTo>
                  <a:cubicBezTo>
                    <a:pt x="18068" y="39230"/>
                    <a:pt x="18068" y="39230"/>
                    <a:pt x="18068" y="39615"/>
                  </a:cubicBezTo>
                  <a:cubicBezTo>
                    <a:pt x="17727" y="39615"/>
                    <a:pt x="17386" y="40000"/>
                    <a:pt x="17045" y="40000"/>
                  </a:cubicBezTo>
                  <a:cubicBezTo>
                    <a:pt x="17045" y="40000"/>
                    <a:pt x="17045" y="40384"/>
                    <a:pt x="17045" y="40384"/>
                  </a:cubicBezTo>
                  <a:cubicBezTo>
                    <a:pt x="17045" y="40769"/>
                    <a:pt x="16704" y="41153"/>
                    <a:pt x="16704" y="41538"/>
                  </a:cubicBezTo>
                  <a:cubicBezTo>
                    <a:pt x="16704" y="41538"/>
                    <a:pt x="16704" y="41538"/>
                    <a:pt x="16704" y="41538"/>
                  </a:cubicBezTo>
                  <a:cubicBezTo>
                    <a:pt x="16704" y="41538"/>
                    <a:pt x="16704" y="41923"/>
                    <a:pt x="16704" y="41923"/>
                  </a:cubicBezTo>
                  <a:cubicBezTo>
                    <a:pt x="17045" y="41923"/>
                    <a:pt x="17045" y="41923"/>
                    <a:pt x="17045" y="42307"/>
                  </a:cubicBezTo>
                  <a:cubicBezTo>
                    <a:pt x="17045" y="42692"/>
                    <a:pt x="17386" y="43076"/>
                    <a:pt x="17386" y="43461"/>
                  </a:cubicBezTo>
                  <a:cubicBezTo>
                    <a:pt x="17386" y="43461"/>
                    <a:pt x="17045" y="43846"/>
                    <a:pt x="16704" y="43846"/>
                  </a:cubicBezTo>
                  <a:cubicBezTo>
                    <a:pt x="16704" y="43846"/>
                    <a:pt x="16363" y="43846"/>
                    <a:pt x="16022" y="43846"/>
                  </a:cubicBezTo>
                  <a:cubicBezTo>
                    <a:pt x="16022" y="43846"/>
                    <a:pt x="15681" y="44230"/>
                    <a:pt x="15681" y="44230"/>
                  </a:cubicBezTo>
                  <a:cubicBezTo>
                    <a:pt x="15340" y="44230"/>
                    <a:pt x="15000" y="44230"/>
                    <a:pt x="15000" y="44615"/>
                  </a:cubicBezTo>
                  <a:cubicBezTo>
                    <a:pt x="14659" y="44615"/>
                    <a:pt x="14659" y="44615"/>
                    <a:pt x="14659" y="45000"/>
                  </a:cubicBezTo>
                  <a:cubicBezTo>
                    <a:pt x="14318" y="45769"/>
                    <a:pt x="14318" y="45769"/>
                    <a:pt x="13636" y="46538"/>
                  </a:cubicBezTo>
                  <a:cubicBezTo>
                    <a:pt x="13636" y="46538"/>
                    <a:pt x="13295" y="46538"/>
                    <a:pt x="13295" y="46538"/>
                  </a:cubicBezTo>
                  <a:cubicBezTo>
                    <a:pt x="13295" y="46923"/>
                    <a:pt x="12954" y="46923"/>
                    <a:pt x="12954" y="46923"/>
                  </a:cubicBezTo>
                  <a:cubicBezTo>
                    <a:pt x="12954" y="46923"/>
                    <a:pt x="12954" y="47307"/>
                    <a:pt x="12954" y="47307"/>
                  </a:cubicBezTo>
                  <a:cubicBezTo>
                    <a:pt x="12954" y="47692"/>
                    <a:pt x="12954" y="47692"/>
                    <a:pt x="12613" y="47692"/>
                  </a:cubicBezTo>
                  <a:cubicBezTo>
                    <a:pt x="12613" y="47692"/>
                    <a:pt x="12613" y="47692"/>
                    <a:pt x="12272" y="47692"/>
                  </a:cubicBezTo>
                  <a:cubicBezTo>
                    <a:pt x="12272" y="47692"/>
                    <a:pt x="12272" y="48076"/>
                    <a:pt x="11931" y="48076"/>
                  </a:cubicBezTo>
                  <a:cubicBezTo>
                    <a:pt x="11931" y="48461"/>
                    <a:pt x="11931" y="48461"/>
                    <a:pt x="11590" y="48461"/>
                  </a:cubicBezTo>
                  <a:cubicBezTo>
                    <a:pt x="11590" y="48076"/>
                    <a:pt x="11250" y="48076"/>
                    <a:pt x="11250" y="48076"/>
                  </a:cubicBezTo>
                  <a:cubicBezTo>
                    <a:pt x="11250" y="48076"/>
                    <a:pt x="11250" y="48076"/>
                    <a:pt x="10909" y="48076"/>
                  </a:cubicBezTo>
                  <a:cubicBezTo>
                    <a:pt x="10909" y="48076"/>
                    <a:pt x="10909" y="48076"/>
                    <a:pt x="10909" y="48076"/>
                  </a:cubicBezTo>
                  <a:cubicBezTo>
                    <a:pt x="10909" y="48461"/>
                    <a:pt x="10909" y="48461"/>
                    <a:pt x="10909" y="48846"/>
                  </a:cubicBezTo>
                  <a:cubicBezTo>
                    <a:pt x="10909" y="48846"/>
                    <a:pt x="10909" y="48846"/>
                    <a:pt x="10909" y="48846"/>
                  </a:cubicBezTo>
                  <a:cubicBezTo>
                    <a:pt x="10568" y="48846"/>
                    <a:pt x="10568" y="48846"/>
                    <a:pt x="10227" y="48846"/>
                  </a:cubicBezTo>
                  <a:cubicBezTo>
                    <a:pt x="10227" y="48846"/>
                    <a:pt x="9886" y="48846"/>
                    <a:pt x="9886" y="48846"/>
                  </a:cubicBezTo>
                  <a:cubicBezTo>
                    <a:pt x="9545" y="48846"/>
                    <a:pt x="9545" y="48846"/>
                    <a:pt x="9204" y="49230"/>
                  </a:cubicBezTo>
                  <a:cubicBezTo>
                    <a:pt x="9204" y="49230"/>
                    <a:pt x="9204" y="49230"/>
                    <a:pt x="9204" y="49230"/>
                  </a:cubicBezTo>
                  <a:cubicBezTo>
                    <a:pt x="9204" y="49615"/>
                    <a:pt x="9204" y="50000"/>
                    <a:pt x="9545" y="50000"/>
                  </a:cubicBezTo>
                  <a:cubicBezTo>
                    <a:pt x="9886" y="50000"/>
                    <a:pt x="9886" y="50000"/>
                    <a:pt x="9886" y="50000"/>
                  </a:cubicBezTo>
                  <a:cubicBezTo>
                    <a:pt x="10227" y="50384"/>
                    <a:pt x="10568" y="50384"/>
                    <a:pt x="10568" y="50769"/>
                  </a:cubicBezTo>
                  <a:cubicBezTo>
                    <a:pt x="10568" y="51153"/>
                    <a:pt x="10909" y="51153"/>
                    <a:pt x="10909" y="51538"/>
                  </a:cubicBezTo>
                  <a:cubicBezTo>
                    <a:pt x="11250" y="51538"/>
                    <a:pt x="11250" y="51538"/>
                    <a:pt x="11250" y="51923"/>
                  </a:cubicBezTo>
                  <a:cubicBezTo>
                    <a:pt x="11250" y="52307"/>
                    <a:pt x="11250" y="52692"/>
                    <a:pt x="11250" y="53461"/>
                  </a:cubicBezTo>
                  <a:cubicBezTo>
                    <a:pt x="11250" y="53461"/>
                    <a:pt x="11250" y="53846"/>
                    <a:pt x="10909" y="53846"/>
                  </a:cubicBezTo>
                  <a:cubicBezTo>
                    <a:pt x="10909" y="54230"/>
                    <a:pt x="10909" y="54230"/>
                    <a:pt x="10568" y="54230"/>
                  </a:cubicBezTo>
                  <a:cubicBezTo>
                    <a:pt x="10227" y="54230"/>
                    <a:pt x="9886" y="54230"/>
                    <a:pt x="9886" y="54230"/>
                  </a:cubicBezTo>
                  <a:cubicBezTo>
                    <a:pt x="9545" y="53846"/>
                    <a:pt x="9545" y="53846"/>
                    <a:pt x="9545" y="54230"/>
                  </a:cubicBezTo>
                  <a:cubicBezTo>
                    <a:pt x="9204" y="54230"/>
                    <a:pt x="8863" y="54230"/>
                    <a:pt x="8522" y="53846"/>
                  </a:cubicBezTo>
                  <a:cubicBezTo>
                    <a:pt x="8522" y="53846"/>
                    <a:pt x="8181" y="53846"/>
                    <a:pt x="7840" y="53846"/>
                  </a:cubicBezTo>
                  <a:cubicBezTo>
                    <a:pt x="7840" y="53846"/>
                    <a:pt x="7500" y="53846"/>
                    <a:pt x="7500" y="53846"/>
                  </a:cubicBezTo>
                  <a:cubicBezTo>
                    <a:pt x="7159" y="53846"/>
                    <a:pt x="6818" y="53846"/>
                    <a:pt x="6477" y="54230"/>
                  </a:cubicBezTo>
                  <a:cubicBezTo>
                    <a:pt x="6477" y="54230"/>
                    <a:pt x="6477" y="54230"/>
                    <a:pt x="6477" y="54230"/>
                  </a:cubicBezTo>
                  <a:cubicBezTo>
                    <a:pt x="6136" y="54230"/>
                    <a:pt x="6136" y="54230"/>
                    <a:pt x="6136" y="54230"/>
                  </a:cubicBezTo>
                  <a:cubicBezTo>
                    <a:pt x="6136" y="54230"/>
                    <a:pt x="6136" y="54615"/>
                    <a:pt x="6136" y="54615"/>
                  </a:cubicBezTo>
                  <a:cubicBezTo>
                    <a:pt x="6136" y="55000"/>
                    <a:pt x="6477" y="55384"/>
                    <a:pt x="6136" y="55769"/>
                  </a:cubicBezTo>
                  <a:cubicBezTo>
                    <a:pt x="6136" y="55769"/>
                    <a:pt x="6136" y="55769"/>
                    <a:pt x="6136" y="55769"/>
                  </a:cubicBezTo>
                  <a:cubicBezTo>
                    <a:pt x="6477" y="56538"/>
                    <a:pt x="6136" y="57307"/>
                    <a:pt x="6136" y="57692"/>
                  </a:cubicBezTo>
                  <a:cubicBezTo>
                    <a:pt x="5795" y="58076"/>
                    <a:pt x="5795" y="58076"/>
                    <a:pt x="5795" y="58461"/>
                  </a:cubicBezTo>
                  <a:cubicBezTo>
                    <a:pt x="5795" y="58461"/>
                    <a:pt x="5795" y="58461"/>
                    <a:pt x="5795" y="58846"/>
                  </a:cubicBezTo>
                  <a:cubicBezTo>
                    <a:pt x="6136" y="58846"/>
                    <a:pt x="6136" y="59230"/>
                    <a:pt x="6136" y="60000"/>
                  </a:cubicBezTo>
                  <a:cubicBezTo>
                    <a:pt x="6136" y="60000"/>
                    <a:pt x="6136" y="60000"/>
                    <a:pt x="6136" y="60000"/>
                  </a:cubicBezTo>
                  <a:cubicBezTo>
                    <a:pt x="6136" y="60000"/>
                    <a:pt x="6136" y="60000"/>
                    <a:pt x="6136" y="60000"/>
                  </a:cubicBezTo>
                  <a:cubicBezTo>
                    <a:pt x="6477" y="60384"/>
                    <a:pt x="6818" y="60384"/>
                    <a:pt x="6818" y="60384"/>
                  </a:cubicBezTo>
                  <a:cubicBezTo>
                    <a:pt x="7159" y="60384"/>
                    <a:pt x="7159" y="60384"/>
                    <a:pt x="7159" y="60384"/>
                  </a:cubicBezTo>
                  <a:cubicBezTo>
                    <a:pt x="7500" y="60384"/>
                    <a:pt x="7500" y="60384"/>
                    <a:pt x="7500" y="60384"/>
                  </a:cubicBezTo>
                  <a:cubicBezTo>
                    <a:pt x="7840" y="60769"/>
                    <a:pt x="7840" y="60769"/>
                    <a:pt x="7840" y="61153"/>
                  </a:cubicBezTo>
                  <a:cubicBezTo>
                    <a:pt x="8181" y="61153"/>
                    <a:pt x="8181" y="61153"/>
                    <a:pt x="8522" y="61153"/>
                  </a:cubicBezTo>
                  <a:cubicBezTo>
                    <a:pt x="8522" y="61153"/>
                    <a:pt x="8863" y="61153"/>
                    <a:pt x="8863" y="60769"/>
                  </a:cubicBezTo>
                  <a:cubicBezTo>
                    <a:pt x="9204" y="60769"/>
                    <a:pt x="9545" y="60384"/>
                    <a:pt x="9886" y="60769"/>
                  </a:cubicBezTo>
                  <a:cubicBezTo>
                    <a:pt x="10227" y="60769"/>
                    <a:pt x="10227" y="60769"/>
                    <a:pt x="10568" y="60384"/>
                  </a:cubicBezTo>
                  <a:cubicBezTo>
                    <a:pt x="10909" y="60384"/>
                    <a:pt x="10909" y="60384"/>
                    <a:pt x="10909" y="60384"/>
                  </a:cubicBezTo>
                  <a:cubicBezTo>
                    <a:pt x="10909" y="60000"/>
                    <a:pt x="11250" y="60000"/>
                    <a:pt x="11250" y="60000"/>
                  </a:cubicBezTo>
                  <a:cubicBezTo>
                    <a:pt x="11590" y="60000"/>
                    <a:pt x="11590" y="60000"/>
                    <a:pt x="11590" y="59615"/>
                  </a:cubicBezTo>
                  <a:cubicBezTo>
                    <a:pt x="11590" y="59230"/>
                    <a:pt x="11931" y="59230"/>
                    <a:pt x="11931" y="58846"/>
                  </a:cubicBezTo>
                  <a:cubicBezTo>
                    <a:pt x="12272" y="58846"/>
                    <a:pt x="12272" y="58461"/>
                    <a:pt x="12272" y="58461"/>
                  </a:cubicBezTo>
                  <a:cubicBezTo>
                    <a:pt x="11931" y="58076"/>
                    <a:pt x="11931" y="57692"/>
                    <a:pt x="12272" y="57307"/>
                  </a:cubicBezTo>
                  <a:cubicBezTo>
                    <a:pt x="12272" y="57307"/>
                    <a:pt x="12272" y="57307"/>
                    <a:pt x="12613" y="56923"/>
                  </a:cubicBezTo>
                  <a:cubicBezTo>
                    <a:pt x="12613" y="56923"/>
                    <a:pt x="12954" y="56538"/>
                    <a:pt x="13295" y="56538"/>
                  </a:cubicBezTo>
                  <a:cubicBezTo>
                    <a:pt x="13636" y="56153"/>
                    <a:pt x="13977" y="56153"/>
                    <a:pt x="13977" y="55384"/>
                  </a:cubicBezTo>
                  <a:cubicBezTo>
                    <a:pt x="13977" y="55384"/>
                    <a:pt x="13977" y="55000"/>
                    <a:pt x="13977" y="55000"/>
                  </a:cubicBezTo>
                  <a:cubicBezTo>
                    <a:pt x="13977" y="54615"/>
                    <a:pt x="13977" y="54615"/>
                    <a:pt x="13977" y="54615"/>
                  </a:cubicBezTo>
                  <a:cubicBezTo>
                    <a:pt x="13977" y="54230"/>
                    <a:pt x="14318" y="54230"/>
                    <a:pt x="14659" y="54230"/>
                  </a:cubicBezTo>
                  <a:cubicBezTo>
                    <a:pt x="15000" y="54230"/>
                    <a:pt x="15340" y="54230"/>
                    <a:pt x="15681" y="54615"/>
                  </a:cubicBezTo>
                  <a:cubicBezTo>
                    <a:pt x="16022" y="54615"/>
                    <a:pt x="16022" y="54615"/>
                    <a:pt x="16022" y="54615"/>
                  </a:cubicBezTo>
                  <a:cubicBezTo>
                    <a:pt x="16363" y="54230"/>
                    <a:pt x="16704" y="53846"/>
                    <a:pt x="17045" y="53846"/>
                  </a:cubicBezTo>
                  <a:cubicBezTo>
                    <a:pt x="17045" y="53846"/>
                    <a:pt x="17045" y="53846"/>
                    <a:pt x="17386" y="53461"/>
                  </a:cubicBezTo>
                  <a:cubicBezTo>
                    <a:pt x="17386" y="53461"/>
                    <a:pt x="17727" y="53461"/>
                    <a:pt x="18068" y="53461"/>
                  </a:cubicBezTo>
                  <a:cubicBezTo>
                    <a:pt x="18068" y="53461"/>
                    <a:pt x="18409" y="53846"/>
                    <a:pt x="18409" y="53846"/>
                  </a:cubicBezTo>
                  <a:cubicBezTo>
                    <a:pt x="18750" y="54230"/>
                    <a:pt x="18750" y="54230"/>
                    <a:pt x="18750" y="54615"/>
                  </a:cubicBezTo>
                  <a:cubicBezTo>
                    <a:pt x="19090" y="55000"/>
                    <a:pt x="19431" y="55384"/>
                    <a:pt x="19772" y="55769"/>
                  </a:cubicBezTo>
                  <a:cubicBezTo>
                    <a:pt x="20113" y="56153"/>
                    <a:pt x="20454" y="56153"/>
                    <a:pt x="20795" y="56538"/>
                  </a:cubicBezTo>
                  <a:cubicBezTo>
                    <a:pt x="21136" y="56538"/>
                    <a:pt x="21477" y="56923"/>
                    <a:pt x="21818" y="56923"/>
                  </a:cubicBezTo>
                  <a:cubicBezTo>
                    <a:pt x="21818" y="57307"/>
                    <a:pt x="21818" y="57307"/>
                    <a:pt x="22159" y="57692"/>
                  </a:cubicBezTo>
                  <a:cubicBezTo>
                    <a:pt x="22159" y="57692"/>
                    <a:pt x="22159" y="57692"/>
                    <a:pt x="22500" y="57692"/>
                  </a:cubicBezTo>
                  <a:cubicBezTo>
                    <a:pt x="22500" y="58076"/>
                    <a:pt x="22500" y="58076"/>
                    <a:pt x="22500" y="58461"/>
                  </a:cubicBezTo>
                  <a:cubicBezTo>
                    <a:pt x="22500" y="58461"/>
                    <a:pt x="22500" y="58461"/>
                    <a:pt x="22500" y="58461"/>
                  </a:cubicBezTo>
                  <a:cubicBezTo>
                    <a:pt x="22500" y="58846"/>
                    <a:pt x="22500" y="59230"/>
                    <a:pt x="22159" y="59230"/>
                  </a:cubicBezTo>
                  <a:cubicBezTo>
                    <a:pt x="21477" y="59230"/>
                    <a:pt x="21136" y="59615"/>
                    <a:pt x="20454" y="59230"/>
                  </a:cubicBezTo>
                  <a:cubicBezTo>
                    <a:pt x="20454" y="59230"/>
                    <a:pt x="20454" y="59230"/>
                    <a:pt x="20454" y="59615"/>
                  </a:cubicBezTo>
                  <a:cubicBezTo>
                    <a:pt x="20454" y="59615"/>
                    <a:pt x="20113" y="59615"/>
                    <a:pt x="20113" y="59615"/>
                  </a:cubicBezTo>
                  <a:cubicBezTo>
                    <a:pt x="20113" y="59615"/>
                    <a:pt x="20113" y="59615"/>
                    <a:pt x="20454" y="59615"/>
                  </a:cubicBezTo>
                  <a:cubicBezTo>
                    <a:pt x="20454" y="60000"/>
                    <a:pt x="20795" y="60000"/>
                    <a:pt x="20795" y="60000"/>
                  </a:cubicBezTo>
                  <a:cubicBezTo>
                    <a:pt x="21136" y="60384"/>
                    <a:pt x="21477" y="60384"/>
                    <a:pt x="21818" y="60769"/>
                  </a:cubicBezTo>
                  <a:cubicBezTo>
                    <a:pt x="21818" y="60769"/>
                    <a:pt x="22159" y="60769"/>
                    <a:pt x="22159" y="60769"/>
                  </a:cubicBezTo>
                  <a:cubicBezTo>
                    <a:pt x="22159" y="60384"/>
                    <a:pt x="22159" y="60384"/>
                    <a:pt x="22159" y="60384"/>
                  </a:cubicBezTo>
                  <a:cubicBezTo>
                    <a:pt x="22159" y="60384"/>
                    <a:pt x="22159" y="60000"/>
                    <a:pt x="22159" y="60000"/>
                  </a:cubicBezTo>
                  <a:cubicBezTo>
                    <a:pt x="22159" y="59615"/>
                    <a:pt x="22159" y="59615"/>
                    <a:pt x="22500" y="59615"/>
                  </a:cubicBezTo>
                  <a:cubicBezTo>
                    <a:pt x="22500" y="59615"/>
                    <a:pt x="22840" y="59615"/>
                    <a:pt x="22840" y="59230"/>
                  </a:cubicBezTo>
                  <a:cubicBezTo>
                    <a:pt x="22840" y="59230"/>
                    <a:pt x="23181" y="58846"/>
                    <a:pt x="23181" y="58461"/>
                  </a:cubicBezTo>
                  <a:cubicBezTo>
                    <a:pt x="23181" y="58461"/>
                    <a:pt x="23181" y="58076"/>
                    <a:pt x="23181" y="58076"/>
                  </a:cubicBezTo>
                  <a:cubicBezTo>
                    <a:pt x="23181" y="58076"/>
                    <a:pt x="23181" y="57692"/>
                    <a:pt x="23181" y="57692"/>
                  </a:cubicBezTo>
                  <a:cubicBezTo>
                    <a:pt x="23181" y="57692"/>
                    <a:pt x="23181" y="57307"/>
                    <a:pt x="23181" y="57307"/>
                  </a:cubicBezTo>
                  <a:cubicBezTo>
                    <a:pt x="23181" y="57307"/>
                    <a:pt x="23522" y="56923"/>
                    <a:pt x="23522" y="57307"/>
                  </a:cubicBezTo>
                  <a:cubicBezTo>
                    <a:pt x="23522" y="57307"/>
                    <a:pt x="23863" y="57307"/>
                    <a:pt x="23863" y="57692"/>
                  </a:cubicBezTo>
                  <a:cubicBezTo>
                    <a:pt x="23863" y="57692"/>
                    <a:pt x="24204" y="57692"/>
                    <a:pt x="24204" y="57692"/>
                  </a:cubicBezTo>
                  <a:cubicBezTo>
                    <a:pt x="24204" y="57307"/>
                    <a:pt x="24204" y="56923"/>
                    <a:pt x="24204" y="56923"/>
                  </a:cubicBezTo>
                  <a:cubicBezTo>
                    <a:pt x="23522" y="56538"/>
                    <a:pt x="23181" y="56153"/>
                    <a:pt x="22840" y="56153"/>
                  </a:cubicBezTo>
                  <a:cubicBezTo>
                    <a:pt x="22500" y="56153"/>
                    <a:pt x="22500" y="55769"/>
                    <a:pt x="22500" y="55769"/>
                  </a:cubicBezTo>
                  <a:cubicBezTo>
                    <a:pt x="22500" y="55769"/>
                    <a:pt x="22500" y="55769"/>
                    <a:pt x="22500" y="55769"/>
                  </a:cubicBezTo>
                  <a:cubicBezTo>
                    <a:pt x="22159" y="55769"/>
                    <a:pt x="22159" y="55384"/>
                    <a:pt x="22159" y="55384"/>
                  </a:cubicBezTo>
                  <a:cubicBezTo>
                    <a:pt x="21818" y="55384"/>
                    <a:pt x="21477" y="55384"/>
                    <a:pt x="21477" y="55000"/>
                  </a:cubicBezTo>
                  <a:cubicBezTo>
                    <a:pt x="21136" y="55000"/>
                    <a:pt x="21136" y="55000"/>
                    <a:pt x="21136" y="54615"/>
                  </a:cubicBezTo>
                  <a:cubicBezTo>
                    <a:pt x="20795" y="54230"/>
                    <a:pt x="20795" y="53846"/>
                    <a:pt x="20454" y="53846"/>
                  </a:cubicBezTo>
                  <a:cubicBezTo>
                    <a:pt x="20454" y="53461"/>
                    <a:pt x="20113" y="53461"/>
                    <a:pt x="20113" y="53461"/>
                  </a:cubicBezTo>
                  <a:cubicBezTo>
                    <a:pt x="20113" y="53461"/>
                    <a:pt x="19772" y="53076"/>
                    <a:pt x="19772" y="53076"/>
                  </a:cubicBezTo>
                  <a:cubicBezTo>
                    <a:pt x="19772" y="52692"/>
                    <a:pt x="19772" y="52692"/>
                    <a:pt x="19772" y="52307"/>
                  </a:cubicBezTo>
                  <a:cubicBezTo>
                    <a:pt x="19772" y="52307"/>
                    <a:pt x="20113" y="52307"/>
                    <a:pt x="20113" y="52307"/>
                  </a:cubicBezTo>
                  <a:cubicBezTo>
                    <a:pt x="20113" y="52307"/>
                    <a:pt x="20454" y="52307"/>
                    <a:pt x="20454" y="51923"/>
                  </a:cubicBezTo>
                  <a:cubicBezTo>
                    <a:pt x="20454" y="51923"/>
                    <a:pt x="20454" y="52307"/>
                    <a:pt x="20454" y="52307"/>
                  </a:cubicBezTo>
                  <a:cubicBezTo>
                    <a:pt x="20795" y="52307"/>
                    <a:pt x="20795" y="52307"/>
                    <a:pt x="20795" y="52692"/>
                  </a:cubicBezTo>
                  <a:cubicBezTo>
                    <a:pt x="20795" y="52692"/>
                    <a:pt x="20795" y="52692"/>
                    <a:pt x="20795" y="52692"/>
                  </a:cubicBezTo>
                  <a:cubicBezTo>
                    <a:pt x="21136" y="52692"/>
                    <a:pt x="21136" y="53076"/>
                    <a:pt x="21477" y="53076"/>
                  </a:cubicBezTo>
                  <a:cubicBezTo>
                    <a:pt x="21477" y="53076"/>
                    <a:pt x="21477" y="53076"/>
                    <a:pt x="21818" y="53076"/>
                  </a:cubicBezTo>
                  <a:cubicBezTo>
                    <a:pt x="21818" y="53461"/>
                    <a:pt x="22159" y="53846"/>
                    <a:pt x="22500" y="54230"/>
                  </a:cubicBezTo>
                  <a:cubicBezTo>
                    <a:pt x="22500" y="54230"/>
                    <a:pt x="22840" y="54615"/>
                    <a:pt x="23181" y="54615"/>
                  </a:cubicBezTo>
                  <a:cubicBezTo>
                    <a:pt x="23181" y="54615"/>
                    <a:pt x="23522" y="54615"/>
                    <a:pt x="23522" y="55000"/>
                  </a:cubicBezTo>
                  <a:cubicBezTo>
                    <a:pt x="23863" y="55000"/>
                    <a:pt x="23863" y="55000"/>
                    <a:pt x="24204" y="55000"/>
                  </a:cubicBezTo>
                  <a:cubicBezTo>
                    <a:pt x="24204" y="55384"/>
                    <a:pt x="24545" y="55384"/>
                    <a:pt x="24545" y="55769"/>
                  </a:cubicBezTo>
                  <a:cubicBezTo>
                    <a:pt x="24545" y="55769"/>
                    <a:pt x="24545" y="55769"/>
                    <a:pt x="24545" y="56153"/>
                  </a:cubicBezTo>
                  <a:cubicBezTo>
                    <a:pt x="24545" y="56153"/>
                    <a:pt x="24545" y="56538"/>
                    <a:pt x="24545" y="56538"/>
                  </a:cubicBezTo>
                  <a:cubicBezTo>
                    <a:pt x="24545" y="56923"/>
                    <a:pt x="24545" y="57307"/>
                    <a:pt x="24886" y="57692"/>
                  </a:cubicBezTo>
                  <a:cubicBezTo>
                    <a:pt x="24886" y="57692"/>
                    <a:pt x="24886" y="57692"/>
                    <a:pt x="24886" y="57692"/>
                  </a:cubicBezTo>
                  <a:cubicBezTo>
                    <a:pt x="24886" y="57692"/>
                    <a:pt x="25227" y="58076"/>
                    <a:pt x="25227" y="58076"/>
                  </a:cubicBezTo>
                  <a:cubicBezTo>
                    <a:pt x="25568" y="58076"/>
                    <a:pt x="25568" y="58461"/>
                    <a:pt x="25568" y="58461"/>
                  </a:cubicBezTo>
                  <a:cubicBezTo>
                    <a:pt x="25568" y="58846"/>
                    <a:pt x="25909" y="58846"/>
                    <a:pt x="25909" y="59230"/>
                  </a:cubicBezTo>
                  <a:cubicBezTo>
                    <a:pt x="25909" y="59230"/>
                    <a:pt x="25909" y="59230"/>
                    <a:pt x="25909" y="59230"/>
                  </a:cubicBezTo>
                  <a:cubicBezTo>
                    <a:pt x="25909" y="59615"/>
                    <a:pt x="25909" y="59615"/>
                    <a:pt x="25909" y="59615"/>
                  </a:cubicBezTo>
                  <a:cubicBezTo>
                    <a:pt x="26250" y="59615"/>
                    <a:pt x="26250" y="60000"/>
                    <a:pt x="26590" y="60384"/>
                  </a:cubicBezTo>
                  <a:cubicBezTo>
                    <a:pt x="26590" y="60384"/>
                    <a:pt x="26590" y="60384"/>
                    <a:pt x="26590" y="60384"/>
                  </a:cubicBezTo>
                  <a:cubicBezTo>
                    <a:pt x="26931" y="60769"/>
                    <a:pt x="26931" y="60769"/>
                    <a:pt x="27272" y="60769"/>
                  </a:cubicBezTo>
                  <a:cubicBezTo>
                    <a:pt x="27272" y="60769"/>
                    <a:pt x="27613" y="60769"/>
                    <a:pt x="27272" y="60384"/>
                  </a:cubicBezTo>
                  <a:cubicBezTo>
                    <a:pt x="27272" y="60000"/>
                    <a:pt x="27613" y="60000"/>
                    <a:pt x="27613" y="59615"/>
                  </a:cubicBezTo>
                  <a:cubicBezTo>
                    <a:pt x="27613" y="59615"/>
                    <a:pt x="27613" y="59615"/>
                    <a:pt x="27613" y="59615"/>
                  </a:cubicBezTo>
                  <a:cubicBezTo>
                    <a:pt x="27954" y="59615"/>
                    <a:pt x="27954" y="59615"/>
                    <a:pt x="28295" y="59615"/>
                  </a:cubicBezTo>
                  <a:cubicBezTo>
                    <a:pt x="28295" y="59615"/>
                    <a:pt x="28295" y="59615"/>
                    <a:pt x="28295" y="59230"/>
                  </a:cubicBezTo>
                  <a:cubicBezTo>
                    <a:pt x="28295" y="59230"/>
                    <a:pt x="27954" y="58846"/>
                    <a:pt x="27954" y="58846"/>
                  </a:cubicBezTo>
                  <a:cubicBezTo>
                    <a:pt x="27954" y="58846"/>
                    <a:pt x="27613" y="58461"/>
                    <a:pt x="27613" y="58461"/>
                  </a:cubicBezTo>
                  <a:cubicBezTo>
                    <a:pt x="27272" y="58076"/>
                    <a:pt x="27272" y="57692"/>
                    <a:pt x="26931" y="57307"/>
                  </a:cubicBezTo>
                  <a:cubicBezTo>
                    <a:pt x="26931" y="57307"/>
                    <a:pt x="26931" y="57307"/>
                    <a:pt x="26931" y="57307"/>
                  </a:cubicBezTo>
                  <a:cubicBezTo>
                    <a:pt x="26931" y="57307"/>
                    <a:pt x="26931" y="57307"/>
                    <a:pt x="26931" y="57307"/>
                  </a:cubicBezTo>
                  <a:cubicBezTo>
                    <a:pt x="26931" y="57307"/>
                    <a:pt x="26931" y="57307"/>
                    <a:pt x="27272" y="57307"/>
                  </a:cubicBezTo>
                  <a:cubicBezTo>
                    <a:pt x="27272" y="57307"/>
                    <a:pt x="27272" y="57307"/>
                    <a:pt x="27272" y="57307"/>
                  </a:cubicBezTo>
                  <a:cubicBezTo>
                    <a:pt x="27613" y="57692"/>
                    <a:pt x="27613" y="57307"/>
                    <a:pt x="27954" y="57307"/>
                  </a:cubicBezTo>
                  <a:cubicBezTo>
                    <a:pt x="27954" y="56923"/>
                    <a:pt x="27954" y="56923"/>
                    <a:pt x="27954" y="56923"/>
                  </a:cubicBezTo>
                  <a:cubicBezTo>
                    <a:pt x="27954" y="56923"/>
                    <a:pt x="27954" y="56538"/>
                    <a:pt x="27954" y="56538"/>
                  </a:cubicBezTo>
                  <a:cubicBezTo>
                    <a:pt x="28295" y="56923"/>
                    <a:pt x="28295" y="56923"/>
                    <a:pt x="28295" y="56538"/>
                  </a:cubicBezTo>
                  <a:cubicBezTo>
                    <a:pt x="28636" y="56538"/>
                    <a:pt x="28636" y="56538"/>
                    <a:pt x="28977" y="56538"/>
                  </a:cubicBezTo>
                  <a:cubicBezTo>
                    <a:pt x="29318" y="56538"/>
                    <a:pt x="29318" y="56923"/>
                    <a:pt x="29318" y="57307"/>
                  </a:cubicBezTo>
                  <a:cubicBezTo>
                    <a:pt x="29318" y="57692"/>
                    <a:pt x="29318" y="57692"/>
                    <a:pt x="29318" y="58076"/>
                  </a:cubicBezTo>
                  <a:cubicBezTo>
                    <a:pt x="29318" y="58461"/>
                    <a:pt x="29318" y="58461"/>
                    <a:pt x="29318" y="58461"/>
                  </a:cubicBezTo>
                  <a:cubicBezTo>
                    <a:pt x="29318" y="58461"/>
                    <a:pt x="29659" y="58461"/>
                    <a:pt x="29659" y="58461"/>
                  </a:cubicBezTo>
                  <a:cubicBezTo>
                    <a:pt x="29659" y="58461"/>
                    <a:pt x="29659" y="58461"/>
                    <a:pt x="29659" y="58461"/>
                  </a:cubicBezTo>
                  <a:cubicBezTo>
                    <a:pt x="29659" y="58461"/>
                    <a:pt x="29659" y="58461"/>
                    <a:pt x="29659" y="58461"/>
                  </a:cubicBezTo>
                  <a:cubicBezTo>
                    <a:pt x="29659" y="58461"/>
                    <a:pt x="29659" y="58461"/>
                    <a:pt x="29659" y="58846"/>
                  </a:cubicBezTo>
                  <a:cubicBezTo>
                    <a:pt x="29659" y="58846"/>
                    <a:pt x="29659" y="58846"/>
                    <a:pt x="29318" y="58846"/>
                  </a:cubicBezTo>
                  <a:cubicBezTo>
                    <a:pt x="29318" y="58846"/>
                    <a:pt x="29318" y="58846"/>
                    <a:pt x="29318" y="58846"/>
                  </a:cubicBezTo>
                  <a:cubicBezTo>
                    <a:pt x="29318" y="59230"/>
                    <a:pt x="29318" y="59230"/>
                    <a:pt x="29318" y="59230"/>
                  </a:cubicBezTo>
                  <a:cubicBezTo>
                    <a:pt x="29318" y="59230"/>
                    <a:pt x="29659" y="59230"/>
                    <a:pt x="29659" y="59230"/>
                  </a:cubicBezTo>
                  <a:cubicBezTo>
                    <a:pt x="29659" y="59230"/>
                    <a:pt x="29659" y="59230"/>
                    <a:pt x="30000" y="59615"/>
                  </a:cubicBezTo>
                  <a:cubicBezTo>
                    <a:pt x="30000" y="59615"/>
                    <a:pt x="29659" y="59615"/>
                    <a:pt x="30000" y="59615"/>
                  </a:cubicBezTo>
                  <a:cubicBezTo>
                    <a:pt x="30000" y="60000"/>
                    <a:pt x="30000" y="60000"/>
                    <a:pt x="30340" y="60000"/>
                  </a:cubicBezTo>
                  <a:cubicBezTo>
                    <a:pt x="30340" y="60384"/>
                    <a:pt x="30340" y="60384"/>
                    <a:pt x="30681" y="60384"/>
                  </a:cubicBezTo>
                  <a:cubicBezTo>
                    <a:pt x="30681" y="60769"/>
                    <a:pt x="30681" y="60769"/>
                    <a:pt x="31022" y="60769"/>
                  </a:cubicBezTo>
                  <a:cubicBezTo>
                    <a:pt x="31022" y="60769"/>
                    <a:pt x="31363" y="60769"/>
                    <a:pt x="31363" y="60769"/>
                  </a:cubicBezTo>
                  <a:cubicBezTo>
                    <a:pt x="31363" y="61153"/>
                    <a:pt x="31704" y="61153"/>
                    <a:pt x="31704" y="61153"/>
                  </a:cubicBezTo>
                  <a:cubicBezTo>
                    <a:pt x="31704" y="61153"/>
                    <a:pt x="31704" y="61153"/>
                    <a:pt x="31704" y="61153"/>
                  </a:cubicBezTo>
                  <a:cubicBezTo>
                    <a:pt x="32045" y="61153"/>
                    <a:pt x="32386" y="61153"/>
                    <a:pt x="32727" y="60769"/>
                  </a:cubicBezTo>
                  <a:cubicBezTo>
                    <a:pt x="32727" y="60384"/>
                    <a:pt x="33068" y="60384"/>
                    <a:pt x="33068" y="60769"/>
                  </a:cubicBezTo>
                  <a:cubicBezTo>
                    <a:pt x="33409" y="60769"/>
                    <a:pt x="33409" y="60769"/>
                    <a:pt x="33750" y="60769"/>
                  </a:cubicBezTo>
                  <a:cubicBezTo>
                    <a:pt x="33750" y="61153"/>
                    <a:pt x="34090" y="61153"/>
                    <a:pt x="34431" y="61153"/>
                  </a:cubicBezTo>
                  <a:cubicBezTo>
                    <a:pt x="34772" y="61153"/>
                    <a:pt x="35113" y="60769"/>
                    <a:pt x="35113" y="60769"/>
                  </a:cubicBezTo>
                  <a:cubicBezTo>
                    <a:pt x="35113" y="60384"/>
                    <a:pt x="35454" y="60384"/>
                    <a:pt x="35454" y="60384"/>
                  </a:cubicBezTo>
                  <a:cubicBezTo>
                    <a:pt x="35795" y="60769"/>
                    <a:pt x="35795" y="60769"/>
                    <a:pt x="36136" y="60769"/>
                  </a:cubicBezTo>
                  <a:cubicBezTo>
                    <a:pt x="36136" y="60769"/>
                    <a:pt x="36136" y="60769"/>
                    <a:pt x="36136" y="60769"/>
                  </a:cubicBezTo>
                  <a:cubicBezTo>
                    <a:pt x="36136" y="60384"/>
                    <a:pt x="36136" y="60384"/>
                    <a:pt x="36136" y="60384"/>
                  </a:cubicBezTo>
                  <a:cubicBezTo>
                    <a:pt x="36136" y="60769"/>
                    <a:pt x="36136" y="60769"/>
                    <a:pt x="36136" y="60769"/>
                  </a:cubicBezTo>
                  <a:cubicBezTo>
                    <a:pt x="36136" y="60769"/>
                    <a:pt x="36136" y="60769"/>
                    <a:pt x="36136" y="60769"/>
                  </a:cubicBezTo>
                  <a:cubicBezTo>
                    <a:pt x="36136" y="60769"/>
                    <a:pt x="36136" y="61153"/>
                    <a:pt x="36136" y="61538"/>
                  </a:cubicBezTo>
                  <a:cubicBezTo>
                    <a:pt x="36136" y="61923"/>
                    <a:pt x="36136" y="62307"/>
                    <a:pt x="36136" y="62692"/>
                  </a:cubicBezTo>
                  <a:cubicBezTo>
                    <a:pt x="36136" y="62692"/>
                    <a:pt x="36136" y="63076"/>
                    <a:pt x="35795" y="63461"/>
                  </a:cubicBezTo>
                  <a:cubicBezTo>
                    <a:pt x="35795" y="63461"/>
                    <a:pt x="35795" y="63846"/>
                    <a:pt x="35454" y="64230"/>
                  </a:cubicBezTo>
                  <a:cubicBezTo>
                    <a:pt x="35454" y="64615"/>
                    <a:pt x="35454" y="65000"/>
                    <a:pt x="35113" y="65000"/>
                  </a:cubicBezTo>
                  <a:cubicBezTo>
                    <a:pt x="35113" y="65384"/>
                    <a:pt x="35113" y="65384"/>
                    <a:pt x="34772" y="65384"/>
                  </a:cubicBezTo>
                  <a:cubicBezTo>
                    <a:pt x="34431" y="65384"/>
                    <a:pt x="34090" y="65384"/>
                    <a:pt x="33750" y="65384"/>
                  </a:cubicBezTo>
                  <a:cubicBezTo>
                    <a:pt x="33409" y="65000"/>
                    <a:pt x="33409" y="65000"/>
                    <a:pt x="33068" y="65000"/>
                  </a:cubicBezTo>
                  <a:cubicBezTo>
                    <a:pt x="32727" y="65000"/>
                    <a:pt x="32386" y="65384"/>
                    <a:pt x="32045" y="65384"/>
                  </a:cubicBezTo>
                  <a:cubicBezTo>
                    <a:pt x="32045" y="65384"/>
                    <a:pt x="31704" y="65384"/>
                    <a:pt x="31704" y="65384"/>
                  </a:cubicBezTo>
                  <a:cubicBezTo>
                    <a:pt x="31022" y="65384"/>
                    <a:pt x="30340" y="65000"/>
                    <a:pt x="29659" y="65000"/>
                  </a:cubicBezTo>
                  <a:cubicBezTo>
                    <a:pt x="29659" y="65000"/>
                    <a:pt x="29318" y="65000"/>
                    <a:pt x="29318" y="65000"/>
                  </a:cubicBezTo>
                  <a:cubicBezTo>
                    <a:pt x="28977" y="64615"/>
                    <a:pt x="28636" y="64615"/>
                    <a:pt x="28295" y="64615"/>
                  </a:cubicBezTo>
                  <a:cubicBezTo>
                    <a:pt x="27954" y="64615"/>
                    <a:pt x="27954" y="64615"/>
                    <a:pt x="27613" y="64230"/>
                  </a:cubicBezTo>
                  <a:cubicBezTo>
                    <a:pt x="27613" y="64230"/>
                    <a:pt x="27272" y="64230"/>
                    <a:pt x="27272" y="64230"/>
                  </a:cubicBezTo>
                  <a:cubicBezTo>
                    <a:pt x="26931" y="63846"/>
                    <a:pt x="26250" y="63846"/>
                    <a:pt x="25909" y="64230"/>
                  </a:cubicBezTo>
                  <a:cubicBezTo>
                    <a:pt x="25568" y="64230"/>
                    <a:pt x="25227" y="65000"/>
                    <a:pt x="25568" y="65384"/>
                  </a:cubicBezTo>
                  <a:cubicBezTo>
                    <a:pt x="25568" y="65384"/>
                    <a:pt x="25568" y="65384"/>
                    <a:pt x="25568" y="65769"/>
                  </a:cubicBezTo>
                  <a:cubicBezTo>
                    <a:pt x="25568" y="65769"/>
                    <a:pt x="25568" y="65769"/>
                    <a:pt x="25568" y="66153"/>
                  </a:cubicBezTo>
                  <a:cubicBezTo>
                    <a:pt x="25568" y="66153"/>
                    <a:pt x="25227" y="66153"/>
                    <a:pt x="25227" y="66153"/>
                  </a:cubicBezTo>
                  <a:cubicBezTo>
                    <a:pt x="25227" y="66153"/>
                    <a:pt x="24886" y="66538"/>
                    <a:pt x="24886" y="66153"/>
                  </a:cubicBezTo>
                  <a:cubicBezTo>
                    <a:pt x="24545" y="66153"/>
                    <a:pt x="24545" y="66153"/>
                    <a:pt x="24545" y="66153"/>
                  </a:cubicBezTo>
                  <a:cubicBezTo>
                    <a:pt x="24204" y="65769"/>
                    <a:pt x="24204" y="65769"/>
                    <a:pt x="24204" y="65769"/>
                  </a:cubicBezTo>
                  <a:cubicBezTo>
                    <a:pt x="23522" y="65384"/>
                    <a:pt x="23181" y="65384"/>
                    <a:pt x="22840" y="65384"/>
                  </a:cubicBezTo>
                  <a:cubicBezTo>
                    <a:pt x="22840" y="65384"/>
                    <a:pt x="22500" y="65384"/>
                    <a:pt x="22500" y="65000"/>
                  </a:cubicBezTo>
                  <a:cubicBezTo>
                    <a:pt x="22500" y="65000"/>
                    <a:pt x="22500" y="65000"/>
                    <a:pt x="22500" y="64615"/>
                  </a:cubicBezTo>
                  <a:cubicBezTo>
                    <a:pt x="22500" y="64615"/>
                    <a:pt x="22159" y="64230"/>
                    <a:pt x="22159" y="64230"/>
                  </a:cubicBezTo>
                  <a:cubicBezTo>
                    <a:pt x="21477" y="64230"/>
                    <a:pt x="21136" y="63846"/>
                    <a:pt x="20454" y="63846"/>
                  </a:cubicBezTo>
                  <a:cubicBezTo>
                    <a:pt x="20113" y="64230"/>
                    <a:pt x="20113" y="63846"/>
                    <a:pt x="19772" y="63846"/>
                  </a:cubicBezTo>
                  <a:cubicBezTo>
                    <a:pt x="19772" y="63846"/>
                    <a:pt x="19772" y="63846"/>
                    <a:pt x="19772" y="63846"/>
                  </a:cubicBezTo>
                  <a:cubicBezTo>
                    <a:pt x="19431" y="63461"/>
                    <a:pt x="19090" y="63461"/>
                    <a:pt x="19090" y="63461"/>
                  </a:cubicBezTo>
                  <a:cubicBezTo>
                    <a:pt x="18750" y="63076"/>
                    <a:pt x="18750" y="63076"/>
                    <a:pt x="18750" y="62692"/>
                  </a:cubicBezTo>
                  <a:cubicBezTo>
                    <a:pt x="19090" y="62692"/>
                    <a:pt x="19090" y="62692"/>
                    <a:pt x="19090" y="62307"/>
                  </a:cubicBezTo>
                  <a:cubicBezTo>
                    <a:pt x="19431" y="62307"/>
                    <a:pt x="19431" y="61923"/>
                    <a:pt x="19431" y="61538"/>
                  </a:cubicBezTo>
                  <a:cubicBezTo>
                    <a:pt x="19090" y="61538"/>
                    <a:pt x="19090" y="61538"/>
                    <a:pt x="19090" y="61153"/>
                  </a:cubicBezTo>
                  <a:cubicBezTo>
                    <a:pt x="19090" y="61153"/>
                    <a:pt x="19090" y="61153"/>
                    <a:pt x="19090" y="61153"/>
                  </a:cubicBezTo>
                  <a:cubicBezTo>
                    <a:pt x="19090" y="61153"/>
                    <a:pt x="19090" y="60769"/>
                    <a:pt x="19090" y="60769"/>
                  </a:cubicBezTo>
                  <a:cubicBezTo>
                    <a:pt x="19431" y="60384"/>
                    <a:pt x="19090" y="60384"/>
                    <a:pt x="19090" y="60384"/>
                  </a:cubicBezTo>
                  <a:cubicBezTo>
                    <a:pt x="19090" y="60384"/>
                    <a:pt x="18750" y="60384"/>
                    <a:pt x="18750" y="60384"/>
                  </a:cubicBezTo>
                  <a:cubicBezTo>
                    <a:pt x="18409" y="60000"/>
                    <a:pt x="18409" y="60000"/>
                    <a:pt x="18068" y="60384"/>
                  </a:cubicBezTo>
                  <a:cubicBezTo>
                    <a:pt x="17727" y="60384"/>
                    <a:pt x="17727" y="60384"/>
                    <a:pt x="17386" y="60384"/>
                  </a:cubicBezTo>
                  <a:cubicBezTo>
                    <a:pt x="17386" y="60384"/>
                    <a:pt x="17045" y="60384"/>
                    <a:pt x="17045" y="60384"/>
                  </a:cubicBezTo>
                  <a:cubicBezTo>
                    <a:pt x="16704" y="60384"/>
                    <a:pt x="16704" y="60384"/>
                    <a:pt x="16363" y="60384"/>
                  </a:cubicBezTo>
                  <a:cubicBezTo>
                    <a:pt x="16022" y="60384"/>
                    <a:pt x="16022" y="60384"/>
                    <a:pt x="15681" y="60384"/>
                  </a:cubicBezTo>
                  <a:cubicBezTo>
                    <a:pt x="15681" y="60384"/>
                    <a:pt x="15340" y="60384"/>
                    <a:pt x="15340" y="60384"/>
                  </a:cubicBezTo>
                  <a:cubicBezTo>
                    <a:pt x="14659" y="60384"/>
                    <a:pt x="14318" y="60384"/>
                    <a:pt x="13977" y="60769"/>
                  </a:cubicBezTo>
                  <a:cubicBezTo>
                    <a:pt x="13636" y="60769"/>
                    <a:pt x="13636" y="60769"/>
                    <a:pt x="13295" y="60769"/>
                  </a:cubicBezTo>
                  <a:cubicBezTo>
                    <a:pt x="12954" y="60769"/>
                    <a:pt x="12954" y="60769"/>
                    <a:pt x="12613" y="60769"/>
                  </a:cubicBezTo>
                  <a:cubicBezTo>
                    <a:pt x="12272" y="61153"/>
                    <a:pt x="12272" y="61153"/>
                    <a:pt x="11931" y="61538"/>
                  </a:cubicBezTo>
                  <a:cubicBezTo>
                    <a:pt x="11590" y="61538"/>
                    <a:pt x="11250" y="61538"/>
                    <a:pt x="11250" y="61923"/>
                  </a:cubicBezTo>
                  <a:cubicBezTo>
                    <a:pt x="10909" y="61923"/>
                    <a:pt x="10568" y="62307"/>
                    <a:pt x="10227" y="61923"/>
                  </a:cubicBezTo>
                  <a:cubicBezTo>
                    <a:pt x="10227" y="61923"/>
                    <a:pt x="9886" y="61923"/>
                    <a:pt x="9886" y="61923"/>
                  </a:cubicBezTo>
                  <a:cubicBezTo>
                    <a:pt x="9545" y="61923"/>
                    <a:pt x="9204" y="61923"/>
                    <a:pt x="9204" y="61923"/>
                  </a:cubicBezTo>
                  <a:cubicBezTo>
                    <a:pt x="8863" y="61923"/>
                    <a:pt x="8863" y="61923"/>
                    <a:pt x="8863" y="61923"/>
                  </a:cubicBezTo>
                  <a:cubicBezTo>
                    <a:pt x="8863" y="61538"/>
                    <a:pt x="8522" y="61538"/>
                    <a:pt x="8522" y="61538"/>
                  </a:cubicBezTo>
                  <a:cubicBezTo>
                    <a:pt x="8522" y="61538"/>
                    <a:pt x="8181" y="61538"/>
                    <a:pt x="8181" y="61923"/>
                  </a:cubicBezTo>
                  <a:cubicBezTo>
                    <a:pt x="8181" y="61923"/>
                    <a:pt x="7840" y="62307"/>
                    <a:pt x="7840" y="62307"/>
                  </a:cubicBezTo>
                  <a:cubicBezTo>
                    <a:pt x="7840" y="62692"/>
                    <a:pt x="7500" y="63076"/>
                    <a:pt x="7159" y="63076"/>
                  </a:cubicBezTo>
                  <a:cubicBezTo>
                    <a:pt x="6818" y="63461"/>
                    <a:pt x="6818" y="63461"/>
                    <a:pt x="6477" y="63846"/>
                  </a:cubicBezTo>
                  <a:cubicBezTo>
                    <a:pt x="6136" y="63846"/>
                    <a:pt x="5795" y="64230"/>
                    <a:pt x="5795" y="64615"/>
                  </a:cubicBezTo>
                  <a:cubicBezTo>
                    <a:pt x="5795" y="65000"/>
                    <a:pt x="5795" y="65000"/>
                    <a:pt x="5795" y="65000"/>
                  </a:cubicBezTo>
                  <a:cubicBezTo>
                    <a:pt x="5454" y="65384"/>
                    <a:pt x="5454" y="65384"/>
                    <a:pt x="5454" y="65769"/>
                  </a:cubicBezTo>
                  <a:cubicBezTo>
                    <a:pt x="5454" y="66153"/>
                    <a:pt x="5454" y="66153"/>
                    <a:pt x="5454" y="66538"/>
                  </a:cubicBezTo>
                  <a:cubicBezTo>
                    <a:pt x="5454" y="66538"/>
                    <a:pt x="5454" y="66538"/>
                    <a:pt x="5454" y="66923"/>
                  </a:cubicBezTo>
                  <a:cubicBezTo>
                    <a:pt x="5113" y="66923"/>
                    <a:pt x="5113" y="67307"/>
                    <a:pt x="5113" y="67307"/>
                  </a:cubicBezTo>
                  <a:cubicBezTo>
                    <a:pt x="5113" y="67307"/>
                    <a:pt x="4772" y="67692"/>
                    <a:pt x="4772" y="67692"/>
                  </a:cubicBezTo>
                  <a:cubicBezTo>
                    <a:pt x="4772" y="67692"/>
                    <a:pt x="4431" y="67692"/>
                    <a:pt x="4431" y="68076"/>
                  </a:cubicBezTo>
                  <a:cubicBezTo>
                    <a:pt x="4090" y="68076"/>
                    <a:pt x="4090" y="68076"/>
                    <a:pt x="3750" y="68076"/>
                  </a:cubicBezTo>
                  <a:cubicBezTo>
                    <a:pt x="3409" y="68461"/>
                    <a:pt x="3409" y="68461"/>
                    <a:pt x="3409" y="68461"/>
                  </a:cubicBezTo>
                  <a:cubicBezTo>
                    <a:pt x="3068" y="68846"/>
                    <a:pt x="3068" y="68846"/>
                    <a:pt x="3068" y="68846"/>
                  </a:cubicBezTo>
                  <a:cubicBezTo>
                    <a:pt x="3068" y="69230"/>
                    <a:pt x="2727" y="69230"/>
                    <a:pt x="2727" y="69615"/>
                  </a:cubicBezTo>
                  <a:cubicBezTo>
                    <a:pt x="2386" y="69615"/>
                    <a:pt x="2386" y="70000"/>
                    <a:pt x="2045" y="70000"/>
                  </a:cubicBezTo>
                  <a:cubicBezTo>
                    <a:pt x="2045" y="70384"/>
                    <a:pt x="1704" y="71153"/>
                    <a:pt x="1363" y="71538"/>
                  </a:cubicBezTo>
                  <a:cubicBezTo>
                    <a:pt x="1363" y="71538"/>
                    <a:pt x="1363" y="71538"/>
                    <a:pt x="1363" y="71538"/>
                  </a:cubicBezTo>
                  <a:cubicBezTo>
                    <a:pt x="1022" y="72307"/>
                    <a:pt x="681" y="72692"/>
                    <a:pt x="681" y="73076"/>
                  </a:cubicBezTo>
                  <a:cubicBezTo>
                    <a:pt x="340" y="73461"/>
                    <a:pt x="340" y="73461"/>
                    <a:pt x="340" y="73846"/>
                  </a:cubicBezTo>
                  <a:cubicBezTo>
                    <a:pt x="340" y="74230"/>
                    <a:pt x="340" y="74230"/>
                    <a:pt x="681" y="74615"/>
                  </a:cubicBezTo>
                  <a:cubicBezTo>
                    <a:pt x="681" y="74615"/>
                    <a:pt x="1022" y="74615"/>
                    <a:pt x="681" y="75000"/>
                  </a:cubicBezTo>
                  <a:cubicBezTo>
                    <a:pt x="681" y="75384"/>
                    <a:pt x="681" y="75384"/>
                    <a:pt x="681" y="75769"/>
                  </a:cubicBezTo>
                  <a:cubicBezTo>
                    <a:pt x="1022" y="76153"/>
                    <a:pt x="1022" y="76923"/>
                    <a:pt x="681" y="77307"/>
                  </a:cubicBezTo>
                  <a:cubicBezTo>
                    <a:pt x="681" y="77307"/>
                    <a:pt x="681" y="77307"/>
                    <a:pt x="681" y="77692"/>
                  </a:cubicBezTo>
                  <a:cubicBezTo>
                    <a:pt x="681" y="78076"/>
                    <a:pt x="340" y="78461"/>
                    <a:pt x="0" y="79230"/>
                  </a:cubicBezTo>
                  <a:cubicBezTo>
                    <a:pt x="0" y="79230"/>
                    <a:pt x="0" y="79230"/>
                    <a:pt x="0" y="79230"/>
                  </a:cubicBezTo>
                  <a:cubicBezTo>
                    <a:pt x="340" y="79615"/>
                    <a:pt x="340" y="79615"/>
                    <a:pt x="340" y="79615"/>
                  </a:cubicBezTo>
                  <a:cubicBezTo>
                    <a:pt x="340" y="80000"/>
                    <a:pt x="681" y="80000"/>
                    <a:pt x="340" y="80384"/>
                  </a:cubicBezTo>
                  <a:cubicBezTo>
                    <a:pt x="340" y="80384"/>
                    <a:pt x="340" y="80769"/>
                    <a:pt x="681" y="81153"/>
                  </a:cubicBezTo>
                  <a:cubicBezTo>
                    <a:pt x="681" y="81153"/>
                    <a:pt x="681" y="81538"/>
                    <a:pt x="1022" y="81538"/>
                  </a:cubicBezTo>
                  <a:cubicBezTo>
                    <a:pt x="1022" y="81538"/>
                    <a:pt x="1363" y="81538"/>
                    <a:pt x="1363" y="81923"/>
                  </a:cubicBezTo>
                  <a:cubicBezTo>
                    <a:pt x="1363" y="81923"/>
                    <a:pt x="1363" y="81923"/>
                    <a:pt x="1363" y="81923"/>
                  </a:cubicBezTo>
                  <a:cubicBezTo>
                    <a:pt x="1363" y="81538"/>
                    <a:pt x="1363" y="81538"/>
                    <a:pt x="1363" y="81538"/>
                  </a:cubicBezTo>
                  <a:cubicBezTo>
                    <a:pt x="1363" y="81923"/>
                    <a:pt x="1363" y="81923"/>
                    <a:pt x="1363" y="81923"/>
                  </a:cubicBezTo>
                  <a:cubicBezTo>
                    <a:pt x="1363" y="81923"/>
                    <a:pt x="1363" y="81923"/>
                    <a:pt x="1363" y="81923"/>
                  </a:cubicBezTo>
                  <a:cubicBezTo>
                    <a:pt x="1363" y="81923"/>
                    <a:pt x="1363" y="82307"/>
                    <a:pt x="1704" y="82307"/>
                  </a:cubicBezTo>
                  <a:cubicBezTo>
                    <a:pt x="1704" y="82307"/>
                    <a:pt x="2045" y="82307"/>
                    <a:pt x="2045" y="82692"/>
                  </a:cubicBezTo>
                  <a:cubicBezTo>
                    <a:pt x="2045" y="82692"/>
                    <a:pt x="2045" y="82692"/>
                    <a:pt x="2045" y="83076"/>
                  </a:cubicBezTo>
                  <a:cubicBezTo>
                    <a:pt x="2386" y="83076"/>
                    <a:pt x="2727" y="83076"/>
                    <a:pt x="2727" y="83461"/>
                  </a:cubicBezTo>
                  <a:cubicBezTo>
                    <a:pt x="2727" y="83461"/>
                    <a:pt x="3068" y="83846"/>
                    <a:pt x="3068" y="83846"/>
                  </a:cubicBezTo>
                  <a:cubicBezTo>
                    <a:pt x="3068" y="84230"/>
                    <a:pt x="3068" y="84615"/>
                    <a:pt x="3409" y="85000"/>
                  </a:cubicBezTo>
                  <a:cubicBezTo>
                    <a:pt x="3409" y="85384"/>
                    <a:pt x="3750" y="85384"/>
                    <a:pt x="4090" y="85769"/>
                  </a:cubicBezTo>
                  <a:cubicBezTo>
                    <a:pt x="4431" y="85769"/>
                    <a:pt x="4431" y="85769"/>
                    <a:pt x="4772" y="86153"/>
                  </a:cubicBezTo>
                  <a:cubicBezTo>
                    <a:pt x="5113" y="86538"/>
                    <a:pt x="5454" y="86923"/>
                    <a:pt x="6136" y="87307"/>
                  </a:cubicBezTo>
                  <a:cubicBezTo>
                    <a:pt x="6477" y="87307"/>
                    <a:pt x="6477" y="87692"/>
                    <a:pt x="6818" y="87692"/>
                  </a:cubicBezTo>
                  <a:cubicBezTo>
                    <a:pt x="6818" y="87692"/>
                    <a:pt x="7159" y="87692"/>
                    <a:pt x="7159" y="87692"/>
                  </a:cubicBezTo>
                  <a:cubicBezTo>
                    <a:pt x="7159" y="87692"/>
                    <a:pt x="7500" y="87307"/>
                    <a:pt x="7840" y="87307"/>
                  </a:cubicBezTo>
                  <a:cubicBezTo>
                    <a:pt x="7840" y="87307"/>
                    <a:pt x="8181" y="86923"/>
                    <a:pt x="8522" y="86923"/>
                  </a:cubicBezTo>
                  <a:cubicBezTo>
                    <a:pt x="8863" y="86923"/>
                    <a:pt x="9204" y="86923"/>
                    <a:pt x="9204" y="86923"/>
                  </a:cubicBezTo>
                  <a:cubicBezTo>
                    <a:pt x="9545" y="86923"/>
                    <a:pt x="9886" y="86923"/>
                    <a:pt x="10227" y="87307"/>
                  </a:cubicBezTo>
                  <a:cubicBezTo>
                    <a:pt x="10227" y="87307"/>
                    <a:pt x="10568" y="87307"/>
                    <a:pt x="10568" y="87307"/>
                  </a:cubicBezTo>
                  <a:cubicBezTo>
                    <a:pt x="10568" y="87307"/>
                    <a:pt x="10909" y="87307"/>
                    <a:pt x="10909" y="87307"/>
                  </a:cubicBezTo>
                  <a:cubicBezTo>
                    <a:pt x="11250" y="87307"/>
                    <a:pt x="11590" y="87307"/>
                    <a:pt x="11590" y="86923"/>
                  </a:cubicBezTo>
                  <a:cubicBezTo>
                    <a:pt x="11931" y="86923"/>
                    <a:pt x="11931" y="86923"/>
                    <a:pt x="11931" y="86923"/>
                  </a:cubicBezTo>
                  <a:cubicBezTo>
                    <a:pt x="12272" y="86538"/>
                    <a:pt x="12613" y="86538"/>
                    <a:pt x="12613" y="86538"/>
                  </a:cubicBezTo>
                  <a:cubicBezTo>
                    <a:pt x="12954" y="86538"/>
                    <a:pt x="13295" y="86153"/>
                    <a:pt x="13636" y="86153"/>
                  </a:cubicBezTo>
                  <a:cubicBezTo>
                    <a:pt x="13977" y="86153"/>
                    <a:pt x="14318" y="85769"/>
                    <a:pt x="14659" y="86153"/>
                  </a:cubicBezTo>
                  <a:cubicBezTo>
                    <a:pt x="14659" y="86153"/>
                    <a:pt x="14659" y="86153"/>
                    <a:pt x="15000" y="86153"/>
                  </a:cubicBezTo>
                  <a:cubicBezTo>
                    <a:pt x="15000" y="86153"/>
                    <a:pt x="15340" y="86538"/>
                    <a:pt x="15681" y="86923"/>
                  </a:cubicBezTo>
                  <a:cubicBezTo>
                    <a:pt x="15681" y="86923"/>
                    <a:pt x="15681" y="87307"/>
                    <a:pt x="15681" y="87307"/>
                  </a:cubicBezTo>
                  <a:cubicBezTo>
                    <a:pt x="16022" y="87692"/>
                    <a:pt x="16022" y="87692"/>
                    <a:pt x="16363" y="87692"/>
                  </a:cubicBezTo>
                  <a:cubicBezTo>
                    <a:pt x="16363" y="87692"/>
                    <a:pt x="16704" y="87692"/>
                    <a:pt x="16704" y="87692"/>
                  </a:cubicBezTo>
                  <a:cubicBezTo>
                    <a:pt x="17045" y="87692"/>
                    <a:pt x="17386" y="87692"/>
                    <a:pt x="17727" y="87692"/>
                  </a:cubicBezTo>
                  <a:cubicBezTo>
                    <a:pt x="18068" y="87692"/>
                    <a:pt x="18068" y="87692"/>
                    <a:pt x="18409" y="87692"/>
                  </a:cubicBezTo>
                  <a:cubicBezTo>
                    <a:pt x="18409" y="87692"/>
                    <a:pt x="18409" y="88076"/>
                    <a:pt x="18409" y="88076"/>
                  </a:cubicBezTo>
                  <a:cubicBezTo>
                    <a:pt x="18750" y="88076"/>
                    <a:pt x="18750" y="88461"/>
                    <a:pt x="18750" y="88846"/>
                  </a:cubicBezTo>
                  <a:cubicBezTo>
                    <a:pt x="18750" y="89230"/>
                    <a:pt x="18750" y="89230"/>
                    <a:pt x="18750" y="89615"/>
                  </a:cubicBezTo>
                  <a:cubicBezTo>
                    <a:pt x="18750" y="89615"/>
                    <a:pt x="18750" y="90000"/>
                    <a:pt x="18409" y="90000"/>
                  </a:cubicBezTo>
                  <a:cubicBezTo>
                    <a:pt x="18409" y="90384"/>
                    <a:pt x="18750" y="90384"/>
                    <a:pt x="18409" y="90769"/>
                  </a:cubicBezTo>
                  <a:cubicBezTo>
                    <a:pt x="18409" y="91153"/>
                    <a:pt x="18409" y="91538"/>
                    <a:pt x="18068" y="91923"/>
                  </a:cubicBezTo>
                  <a:cubicBezTo>
                    <a:pt x="18068" y="91923"/>
                    <a:pt x="18068" y="91923"/>
                    <a:pt x="18068" y="91923"/>
                  </a:cubicBezTo>
                  <a:cubicBezTo>
                    <a:pt x="18068" y="91923"/>
                    <a:pt x="18068" y="91923"/>
                    <a:pt x="18068" y="91923"/>
                  </a:cubicBezTo>
                  <a:cubicBezTo>
                    <a:pt x="18409" y="93076"/>
                    <a:pt x="18750" y="93461"/>
                    <a:pt x="19431" y="93846"/>
                  </a:cubicBezTo>
                  <a:cubicBezTo>
                    <a:pt x="19431" y="94230"/>
                    <a:pt x="19772" y="94230"/>
                    <a:pt x="19772" y="94615"/>
                  </a:cubicBezTo>
                  <a:cubicBezTo>
                    <a:pt x="20113" y="94615"/>
                    <a:pt x="20113" y="95000"/>
                    <a:pt x="20454" y="95384"/>
                  </a:cubicBezTo>
                  <a:cubicBezTo>
                    <a:pt x="20454" y="95384"/>
                    <a:pt x="20454" y="95384"/>
                    <a:pt x="20454" y="95769"/>
                  </a:cubicBezTo>
                  <a:cubicBezTo>
                    <a:pt x="20454" y="96153"/>
                    <a:pt x="20795" y="96538"/>
                    <a:pt x="20795" y="96538"/>
                  </a:cubicBezTo>
                  <a:cubicBezTo>
                    <a:pt x="21136" y="96923"/>
                    <a:pt x="21136" y="97692"/>
                    <a:pt x="21136" y="98076"/>
                  </a:cubicBezTo>
                  <a:cubicBezTo>
                    <a:pt x="21136" y="98076"/>
                    <a:pt x="21136" y="98076"/>
                    <a:pt x="21136" y="98076"/>
                  </a:cubicBezTo>
                  <a:cubicBezTo>
                    <a:pt x="21136" y="98461"/>
                    <a:pt x="21136" y="98461"/>
                    <a:pt x="21136" y="98461"/>
                  </a:cubicBezTo>
                  <a:cubicBezTo>
                    <a:pt x="21136" y="98846"/>
                    <a:pt x="21136" y="99230"/>
                    <a:pt x="21477" y="99230"/>
                  </a:cubicBezTo>
                  <a:cubicBezTo>
                    <a:pt x="21477" y="99615"/>
                    <a:pt x="21477" y="99615"/>
                    <a:pt x="21477" y="99615"/>
                  </a:cubicBezTo>
                  <a:cubicBezTo>
                    <a:pt x="21477" y="100384"/>
                    <a:pt x="21477" y="100769"/>
                    <a:pt x="21136" y="101153"/>
                  </a:cubicBezTo>
                  <a:cubicBezTo>
                    <a:pt x="21136" y="101538"/>
                    <a:pt x="20795" y="101538"/>
                    <a:pt x="20795" y="101923"/>
                  </a:cubicBezTo>
                  <a:cubicBezTo>
                    <a:pt x="20454" y="101923"/>
                    <a:pt x="20454" y="102307"/>
                    <a:pt x="20454" y="102307"/>
                  </a:cubicBezTo>
                  <a:cubicBezTo>
                    <a:pt x="20454" y="102692"/>
                    <a:pt x="20113" y="103076"/>
                    <a:pt x="20113" y="103461"/>
                  </a:cubicBezTo>
                  <a:cubicBezTo>
                    <a:pt x="20113" y="103846"/>
                    <a:pt x="20113" y="104230"/>
                    <a:pt x="20113" y="104230"/>
                  </a:cubicBezTo>
                  <a:cubicBezTo>
                    <a:pt x="20113" y="104615"/>
                    <a:pt x="20113" y="105000"/>
                    <a:pt x="20113" y="105384"/>
                  </a:cubicBezTo>
                  <a:cubicBezTo>
                    <a:pt x="20113" y="105769"/>
                    <a:pt x="20113" y="105769"/>
                    <a:pt x="20113" y="105769"/>
                  </a:cubicBezTo>
                  <a:cubicBezTo>
                    <a:pt x="20454" y="106153"/>
                    <a:pt x="20795" y="106923"/>
                    <a:pt x="20795" y="107307"/>
                  </a:cubicBezTo>
                  <a:cubicBezTo>
                    <a:pt x="21136" y="107692"/>
                    <a:pt x="21136" y="108076"/>
                    <a:pt x="21477" y="108846"/>
                  </a:cubicBezTo>
                  <a:cubicBezTo>
                    <a:pt x="21477" y="109230"/>
                    <a:pt x="21818" y="109230"/>
                    <a:pt x="21818" y="110000"/>
                  </a:cubicBezTo>
                  <a:cubicBezTo>
                    <a:pt x="21818" y="110384"/>
                    <a:pt x="21818" y="110769"/>
                    <a:pt x="21818" y="111153"/>
                  </a:cubicBezTo>
                  <a:cubicBezTo>
                    <a:pt x="21818" y="111153"/>
                    <a:pt x="21818" y="111538"/>
                    <a:pt x="21818" y="111538"/>
                  </a:cubicBezTo>
                  <a:cubicBezTo>
                    <a:pt x="21818" y="111923"/>
                    <a:pt x="22159" y="112307"/>
                    <a:pt x="22159" y="112692"/>
                  </a:cubicBezTo>
                  <a:cubicBezTo>
                    <a:pt x="22159" y="113461"/>
                    <a:pt x="22500" y="113846"/>
                    <a:pt x="22840" y="114230"/>
                  </a:cubicBezTo>
                  <a:cubicBezTo>
                    <a:pt x="22840" y="114230"/>
                    <a:pt x="22840" y="114615"/>
                    <a:pt x="23181" y="114615"/>
                  </a:cubicBezTo>
                  <a:cubicBezTo>
                    <a:pt x="23181" y="115000"/>
                    <a:pt x="23522" y="115000"/>
                    <a:pt x="23522" y="115384"/>
                  </a:cubicBezTo>
                  <a:cubicBezTo>
                    <a:pt x="23522" y="115769"/>
                    <a:pt x="23522" y="116538"/>
                    <a:pt x="23863" y="116923"/>
                  </a:cubicBezTo>
                  <a:cubicBezTo>
                    <a:pt x="23863" y="116923"/>
                    <a:pt x="23863" y="116923"/>
                    <a:pt x="23863" y="117307"/>
                  </a:cubicBezTo>
                  <a:cubicBezTo>
                    <a:pt x="24204" y="117307"/>
                    <a:pt x="24204" y="117692"/>
                    <a:pt x="23863" y="118076"/>
                  </a:cubicBezTo>
                  <a:cubicBezTo>
                    <a:pt x="23863" y="118076"/>
                    <a:pt x="23863" y="118076"/>
                    <a:pt x="23863" y="118461"/>
                  </a:cubicBezTo>
                  <a:cubicBezTo>
                    <a:pt x="24204" y="118461"/>
                    <a:pt x="24204" y="118846"/>
                    <a:pt x="24204" y="119230"/>
                  </a:cubicBezTo>
                  <a:cubicBezTo>
                    <a:pt x="24204" y="119230"/>
                    <a:pt x="24204" y="119230"/>
                    <a:pt x="24204" y="119230"/>
                  </a:cubicBezTo>
                  <a:cubicBezTo>
                    <a:pt x="24545" y="119615"/>
                    <a:pt x="24886" y="119615"/>
                    <a:pt x="25227" y="120000"/>
                  </a:cubicBezTo>
                  <a:cubicBezTo>
                    <a:pt x="25227" y="120000"/>
                    <a:pt x="25227" y="120000"/>
                    <a:pt x="25227" y="120000"/>
                  </a:cubicBezTo>
                  <a:cubicBezTo>
                    <a:pt x="25568" y="119615"/>
                    <a:pt x="25909" y="119615"/>
                    <a:pt x="26250" y="119615"/>
                  </a:cubicBezTo>
                  <a:cubicBezTo>
                    <a:pt x="26250" y="119615"/>
                    <a:pt x="26590" y="119615"/>
                    <a:pt x="26590" y="119615"/>
                  </a:cubicBezTo>
                  <a:cubicBezTo>
                    <a:pt x="26931" y="119230"/>
                    <a:pt x="26931" y="119230"/>
                    <a:pt x="27272" y="119230"/>
                  </a:cubicBezTo>
                  <a:cubicBezTo>
                    <a:pt x="27613" y="119230"/>
                    <a:pt x="27954" y="119230"/>
                    <a:pt x="28295" y="119230"/>
                  </a:cubicBezTo>
                  <a:cubicBezTo>
                    <a:pt x="28295" y="119615"/>
                    <a:pt x="28295" y="119615"/>
                    <a:pt x="28295" y="119230"/>
                  </a:cubicBezTo>
                  <a:cubicBezTo>
                    <a:pt x="28636" y="119230"/>
                    <a:pt x="28977" y="119615"/>
                    <a:pt x="29318" y="119230"/>
                  </a:cubicBezTo>
                  <a:cubicBezTo>
                    <a:pt x="29318" y="119230"/>
                    <a:pt x="29318" y="119230"/>
                    <a:pt x="29318" y="118846"/>
                  </a:cubicBezTo>
                  <a:cubicBezTo>
                    <a:pt x="30000" y="118846"/>
                    <a:pt x="30340" y="118846"/>
                    <a:pt x="30681" y="118461"/>
                  </a:cubicBezTo>
                  <a:cubicBezTo>
                    <a:pt x="31022" y="118076"/>
                    <a:pt x="31363" y="117692"/>
                    <a:pt x="31704" y="117307"/>
                  </a:cubicBezTo>
                  <a:cubicBezTo>
                    <a:pt x="32045" y="116923"/>
                    <a:pt x="32386" y="116538"/>
                    <a:pt x="32386" y="116538"/>
                  </a:cubicBezTo>
                  <a:cubicBezTo>
                    <a:pt x="32727" y="116153"/>
                    <a:pt x="33068" y="115769"/>
                    <a:pt x="33068" y="115384"/>
                  </a:cubicBezTo>
                  <a:cubicBezTo>
                    <a:pt x="33409" y="115000"/>
                    <a:pt x="33409" y="115000"/>
                    <a:pt x="33750" y="115000"/>
                  </a:cubicBezTo>
                  <a:cubicBezTo>
                    <a:pt x="34090" y="114615"/>
                    <a:pt x="34090" y="114230"/>
                    <a:pt x="34090" y="113846"/>
                  </a:cubicBezTo>
                  <a:cubicBezTo>
                    <a:pt x="34431" y="113461"/>
                    <a:pt x="34431" y="113076"/>
                    <a:pt x="34431" y="112692"/>
                  </a:cubicBezTo>
                  <a:cubicBezTo>
                    <a:pt x="34431" y="112692"/>
                    <a:pt x="34431" y="112692"/>
                    <a:pt x="34431" y="112307"/>
                  </a:cubicBezTo>
                  <a:cubicBezTo>
                    <a:pt x="34431" y="112307"/>
                    <a:pt x="34431" y="111923"/>
                    <a:pt x="34431" y="111923"/>
                  </a:cubicBezTo>
                  <a:cubicBezTo>
                    <a:pt x="34772" y="111538"/>
                    <a:pt x="35113" y="111538"/>
                    <a:pt x="35113" y="111538"/>
                  </a:cubicBezTo>
                  <a:cubicBezTo>
                    <a:pt x="35454" y="111538"/>
                    <a:pt x="35795" y="111153"/>
                    <a:pt x="36136" y="111153"/>
                  </a:cubicBezTo>
                  <a:cubicBezTo>
                    <a:pt x="36136" y="111153"/>
                    <a:pt x="36477" y="110769"/>
                    <a:pt x="36477" y="110384"/>
                  </a:cubicBezTo>
                  <a:cubicBezTo>
                    <a:pt x="36477" y="110384"/>
                    <a:pt x="36477" y="110000"/>
                    <a:pt x="36477" y="109615"/>
                  </a:cubicBezTo>
                  <a:cubicBezTo>
                    <a:pt x="36477" y="109615"/>
                    <a:pt x="36477" y="109230"/>
                    <a:pt x="36477" y="109230"/>
                  </a:cubicBezTo>
                  <a:cubicBezTo>
                    <a:pt x="36477" y="108461"/>
                    <a:pt x="36136" y="108076"/>
                    <a:pt x="36136" y="107692"/>
                  </a:cubicBezTo>
                  <a:cubicBezTo>
                    <a:pt x="36136" y="107307"/>
                    <a:pt x="36136" y="107307"/>
                    <a:pt x="36136" y="107307"/>
                  </a:cubicBezTo>
                  <a:cubicBezTo>
                    <a:pt x="36818" y="106538"/>
                    <a:pt x="37500" y="106153"/>
                    <a:pt x="38181" y="105384"/>
                  </a:cubicBezTo>
                  <a:cubicBezTo>
                    <a:pt x="38181" y="105384"/>
                    <a:pt x="38522" y="105384"/>
                    <a:pt x="38522" y="105000"/>
                  </a:cubicBezTo>
                  <a:cubicBezTo>
                    <a:pt x="38863" y="105000"/>
                    <a:pt x="39204" y="105000"/>
                    <a:pt x="39204" y="104615"/>
                  </a:cubicBezTo>
                  <a:cubicBezTo>
                    <a:pt x="39886" y="104230"/>
                    <a:pt x="40227" y="103846"/>
                    <a:pt x="40227" y="103461"/>
                  </a:cubicBezTo>
                  <a:cubicBezTo>
                    <a:pt x="40568" y="103076"/>
                    <a:pt x="40568" y="102692"/>
                    <a:pt x="40568" y="102692"/>
                  </a:cubicBezTo>
                  <a:cubicBezTo>
                    <a:pt x="40227" y="102307"/>
                    <a:pt x="40568" y="101923"/>
                    <a:pt x="40568" y="101538"/>
                  </a:cubicBezTo>
                  <a:cubicBezTo>
                    <a:pt x="40568" y="101538"/>
                    <a:pt x="40568" y="101153"/>
                    <a:pt x="40568" y="101153"/>
                  </a:cubicBezTo>
                  <a:cubicBezTo>
                    <a:pt x="40227" y="100769"/>
                    <a:pt x="40227" y="100384"/>
                    <a:pt x="40568" y="100000"/>
                  </a:cubicBezTo>
                  <a:cubicBezTo>
                    <a:pt x="40568" y="99615"/>
                    <a:pt x="40568" y="99615"/>
                    <a:pt x="40227" y="99230"/>
                  </a:cubicBezTo>
                  <a:cubicBezTo>
                    <a:pt x="39886" y="99230"/>
                    <a:pt x="39886" y="98846"/>
                    <a:pt x="39886" y="98461"/>
                  </a:cubicBezTo>
                  <a:cubicBezTo>
                    <a:pt x="39545" y="98076"/>
                    <a:pt x="39886" y="97692"/>
                    <a:pt x="39545" y="97307"/>
                  </a:cubicBezTo>
                  <a:cubicBezTo>
                    <a:pt x="39545" y="96923"/>
                    <a:pt x="39545" y="96923"/>
                    <a:pt x="39545" y="96923"/>
                  </a:cubicBezTo>
                  <a:cubicBezTo>
                    <a:pt x="39886" y="96538"/>
                    <a:pt x="39886" y="96538"/>
                    <a:pt x="39545" y="96538"/>
                  </a:cubicBezTo>
                  <a:cubicBezTo>
                    <a:pt x="39204" y="96153"/>
                    <a:pt x="39204" y="95769"/>
                    <a:pt x="39545" y="95384"/>
                  </a:cubicBezTo>
                  <a:cubicBezTo>
                    <a:pt x="39545" y="95000"/>
                    <a:pt x="39545" y="95000"/>
                    <a:pt x="39886" y="94615"/>
                  </a:cubicBezTo>
                  <a:cubicBezTo>
                    <a:pt x="40227" y="94230"/>
                    <a:pt x="40227" y="93846"/>
                    <a:pt x="40227" y="93461"/>
                  </a:cubicBezTo>
                  <a:cubicBezTo>
                    <a:pt x="40568" y="93461"/>
                    <a:pt x="40568" y="93461"/>
                    <a:pt x="40568" y="93076"/>
                  </a:cubicBezTo>
                  <a:cubicBezTo>
                    <a:pt x="40909" y="93076"/>
                    <a:pt x="41250" y="92692"/>
                    <a:pt x="41250" y="92692"/>
                  </a:cubicBezTo>
                  <a:cubicBezTo>
                    <a:pt x="41931" y="91923"/>
                    <a:pt x="42272" y="91153"/>
                    <a:pt x="42954" y="90384"/>
                  </a:cubicBezTo>
                  <a:cubicBezTo>
                    <a:pt x="43295" y="90000"/>
                    <a:pt x="43636" y="89615"/>
                    <a:pt x="44318" y="89615"/>
                  </a:cubicBezTo>
                  <a:cubicBezTo>
                    <a:pt x="44318" y="89615"/>
                    <a:pt x="44318" y="89615"/>
                    <a:pt x="44318" y="89230"/>
                  </a:cubicBezTo>
                  <a:cubicBezTo>
                    <a:pt x="45340" y="88461"/>
                    <a:pt x="46363" y="87307"/>
                    <a:pt x="46704" y="85769"/>
                  </a:cubicBezTo>
                  <a:cubicBezTo>
                    <a:pt x="47045" y="85384"/>
                    <a:pt x="47045" y="85000"/>
                    <a:pt x="47386" y="84230"/>
                  </a:cubicBezTo>
                  <a:cubicBezTo>
                    <a:pt x="47727" y="84230"/>
                    <a:pt x="47727" y="83846"/>
                    <a:pt x="48068" y="83461"/>
                  </a:cubicBezTo>
                  <a:cubicBezTo>
                    <a:pt x="48068" y="82692"/>
                    <a:pt x="48068" y="82307"/>
                    <a:pt x="48068" y="81923"/>
                  </a:cubicBezTo>
                  <a:cubicBezTo>
                    <a:pt x="48068" y="81538"/>
                    <a:pt x="47727" y="81538"/>
                    <a:pt x="47727" y="81538"/>
                  </a:cubicBezTo>
                  <a:cubicBezTo>
                    <a:pt x="47727" y="81538"/>
                    <a:pt x="47727" y="81538"/>
                    <a:pt x="47727" y="81538"/>
                  </a:cubicBezTo>
                  <a:cubicBezTo>
                    <a:pt x="47386" y="81923"/>
                    <a:pt x="47045" y="81923"/>
                    <a:pt x="46363" y="81923"/>
                  </a:cubicBezTo>
                  <a:cubicBezTo>
                    <a:pt x="46022" y="82307"/>
                    <a:pt x="45340" y="82307"/>
                    <a:pt x="45000" y="82307"/>
                  </a:cubicBezTo>
                  <a:cubicBezTo>
                    <a:pt x="44659" y="82307"/>
                    <a:pt x="44659" y="82307"/>
                    <a:pt x="44659" y="82307"/>
                  </a:cubicBezTo>
                  <a:cubicBezTo>
                    <a:pt x="44318" y="82307"/>
                    <a:pt x="43977" y="82692"/>
                    <a:pt x="43636" y="82692"/>
                  </a:cubicBezTo>
                  <a:cubicBezTo>
                    <a:pt x="43636" y="82692"/>
                    <a:pt x="43636" y="82692"/>
                    <a:pt x="43636" y="82692"/>
                  </a:cubicBezTo>
                  <a:cubicBezTo>
                    <a:pt x="43295" y="82692"/>
                    <a:pt x="43295" y="82692"/>
                    <a:pt x="43295" y="82692"/>
                  </a:cubicBezTo>
                  <a:cubicBezTo>
                    <a:pt x="42954" y="82692"/>
                    <a:pt x="42954" y="82692"/>
                    <a:pt x="42954" y="82692"/>
                  </a:cubicBezTo>
                  <a:cubicBezTo>
                    <a:pt x="42613" y="82307"/>
                    <a:pt x="42613" y="82307"/>
                    <a:pt x="42272" y="81923"/>
                  </a:cubicBezTo>
                  <a:cubicBezTo>
                    <a:pt x="42272" y="81923"/>
                    <a:pt x="42272" y="81923"/>
                    <a:pt x="42272" y="81538"/>
                  </a:cubicBezTo>
                  <a:cubicBezTo>
                    <a:pt x="42613" y="81153"/>
                    <a:pt x="42613" y="81153"/>
                    <a:pt x="42272" y="81153"/>
                  </a:cubicBezTo>
                  <a:cubicBezTo>
                    <a:pt x="42272" y="80769"/>
                    <a:pt x="41931" y="80769"/>
                    <a:pt x="41931" y="80384"/>
                  </a:cubicBezTo>
                  <a:cubicBezTo>
                    <a:pt x="41590" y="80000"/>
                    <a:pt x="41250" y="80000"/>
                    <a:pt x="40909" y="79615"/>
                  </a:cubicBezTo>
                  <a:cubicBezTo>
                    <a:pt x="40909" y="79230"/>
                    <a:pt x="40568" y="79230"/>
                    <a:pt x="40227" y="78846"/>
                  </a:cubicBezTo>
                  <a:cubicBezTo>
                    <a:pt x="39886" y="78846"/>
                    <a:pt x="39545" y="78461"/>
                    <a:pt x="39545" y="78076"/>
                  </a:cubicBezTo>
                  <a:cubicBezTo>
                    <a:pt x="39545" y="77692"/>
                    <a:pt x="39204" y="77307"/>
                    <a:pt x="39204" y="76923"/>
                  </a:cubicBezTo>
                  <a:cubicBezTo>
                    <a:pt x="39204" y="76923"/>
                    <a:pt x="38863" y="76538"/>
                    <a:pt x="38863" y="76538"/>
                  </a:cubicBezTo>
                  <a:cubicBezTo>
                    <a:pt x="38522" y="76153"/>
                    <a:pt x="38522" y="76153"/>
                    <a:pt x="38181" y="75769"/>
                  </a:cubicBezTo>
                  <a:cubicBezTo>
                    <a:pt x="38181" y="75769"/>
                    <a:pt x="38181" y="75769"/>
                    <a:pt x="38181" y="75384"/>
                  </a:cubicBezTo>
                  <a:cubicBezTo>
                    <a:pt x="38181" y="75000"/>
                    <a:pt x="37840" y="74230"/>
                    <a:pt x="37840" y="73846"/>
                  </a:cubicBezTo>
                  <a:cubicBezTo>
                    <a:pt x="37840" y="73461"/>
                    <a:pt x="37500" y="73076"/>
                    <a:pt x="37159" y="72692"/>
                  </a:cubicBezTo>
                  <a:cubicBezTo>
                    <a:pt x="37159" y="72692"/>
                    <a:pt x="36818" y="72692"/>
                    <a:pt x="36818" y="72692"/>
                  </a:cubicBezTo>
                  <a:cubicBezTo>
                    <a:pt x="36818" y="72692"/>
                    <a:pt x="36818" y="72307"/>
                    <a:pt x="36818" y="72307"/>
                  </a:cubicBezTo>
                  <a:cubicBezTo>
                    <a:pt x="36818" y="72307"/>
                    <a:pt x="36818" y="72307"/>
                    <a:pt x="36818" y="71923"/>
                  </a:cubicBezTo>
                  <a:cubicBezTo>
                    <a:pt x="36818" y="71923"/>
                    <a:pt x="36477" y="71538"/>
                    <a:pt x="36477" y="71153"/>
                  </a:cubicBezTo>
                  <a:cubicBezTo>
                    <a:pt x="36477" y="71153"/>
                    <a:pt x="36136" y="70769"/>
                    <a:pt x="36136" y="70769"/>
                  </a:cubicBezTo>
                  <a:cubicBezTo>
                    <a:pt x="35795" y="70000"/>
                    <a:pt x="35454" y="69615"/>
                    <a:pt x="35454" y="68846"/>
                  </a:cubicBezTo>
                  <a:cubicBezTo>
                    <a:pt x="35454" y="68846"/>
                    <a:pt x="35113" y="68846"/>
                    <a:pt x="35113" y="68461"/>
                  </a:cubicBezTo>
                  <a:cubicBezTo>
                    <a:pt x="35113" y="68461"/>
                    <a:pt x="35113" y="68461"/>
                    <a:pt x="35454" y="68461"/>
                  </a:cubicBezTo>
                  <a:cubicBezTo>
                    <a:pt x="35454" y="68461"/>
                    <a:pt x="35454" y="68461"/>
                    <a:pt x="35795" y="68461"/>
                  </a:cubicBezTo>
                  <a:cubicBezTo>
                    <a:pt x="35795" y="68076"/>
                    <a:pt x="35795" y="68076"/>
                    <a:pt x="35795" y="68076"/>
                  </a:cubicBezTo>
                  <a:cubicBezTo>
                    <a:pt x="36136" y="68076"/>
                    <a:pt x="36136" y="68076"/>
                    <a:pt x="36136" y="68461"/>
                  </a:cubicBezTo>
                  <a:cubicBezTo>
                    <a:pt x="36477" y="68461"/>
                    <a:pt x="36477" y="68461"/>
                    <a:pt x="36477" y="68846"/>
                  </a:cubicBezTo>
                  <a:cubicBezTo>
                    <a:pt x="36818" y="69230"/>
                    <a:pt x="37159" y="69615"/>
                    <a:pt x="37500" y="70000"/>
                  </a:cubicBezTo>
                  <a:cubicBezTo>
                    <a:pt x="37500" y="70384"/>
                    <a:pt x="37500" y="70769"/>
                    <a:pt x="37840" y="71153"/>
                  </a:cubicBezTo>
                  <a:cubicBezTo>
                    <a:pt x="37840" y="71153"/>
                    <a:pt x="37840" y="71153"/>
                    <a:pt x="38181" y="71538"/>
                  </a:cubicBezTo>
                  <a:cubicBezTo>
                    <a:pt x="38522" y="71538"/>
                    <a:pt x="38522" y="71923"/>
                    <a:pt x="38863" y="72307"/>
                  </a:cubicBezTo>
                  <a:cubicBezTo>
                    <a:pt x="38863" y="72307"/>
                    <a:pt x="38863" y="72307"/>
                    <a:pt x="38863" y="72692"/>
                  </a:cubicBezTo>
                  <a:cubicBezTo>
                    <a:pt x="38863" y="72692"/>
                    <a:pt x="38863" y="73076"/>
                    <a:pt x="38863" y="73076"/>
                  </a:cubicBezTo>
                  <a:cubicBezTo>
                    <a:pt x="38863" y="73076"/>
                    <a:pt x="38863" y="73461"/>
                    <a:pt x="38863" y="73461"/>
                  </a:cubicBezTo>
                  <a:cubicBezTo>
                    <a:pt x="39204" y="73846"/>
                    <a:pt x="39204" y="74230"/>
                    <a:pt x="39545" y="74615"/>
                  </a:cubicBezTo>
                  <a:cubicBezTo>
                    <a:pt x="39886" y="74615"/>
                    <a:pt x="39886" y="75000"/>
                    <a:pt x="40227" y="75000"/>
                  </a:cubicBezTo>
                  <a:cubicBezTo>
                    <a:pt x="40227" y="75000"/>
                    <a:pt x="40568" y="75384"/>
                    <a:pt x="40568" y="75769"/>
                  </a:cubicBezTo>
                  <a:cubicBezTo>
                    <a:pt x="40568" y="76153"/>
                    <a:pt x="40909" y="76538"/>
                    <a:pt x="41250" y="76538"/>
                  </a:cubicBezTo>
                  <a:cubicBezTo>
                    <a:pt x="41250" y="76923"/>
                    <a:pt x="41590" y="77307"/>
                    <a:pt x="41590" y="77307"/>
                  </a:cubicBezTo>
                  <a:cubicBezTo>
                    <a:pt x="41931" y="77692"/>
                    <a:pt x="41931" y="78076"/>
                    <a:pt x="41931" y="78461"/>
                  </a:cubicBezTo>
                  <a:cubicBezTo>
                    <a:pt x="41931" y="78461"/>
                    <a:pt x="41931" y="78846"/>
                    <a:pt x="41931" y="78846"/>
                  </a:cubicBezTo>
                  <a:cubicBezTo>
                    <a:pt x="41931" y="79230"/>
                    <a:pt x="42272" y="79615"/>
                    <a:pt x="42272" y="80384"/>
                  </a:cubicBezTo>
                  <a:cubicBezTo>
                    <a:pt x="42272" y="80384"/>
                    <a:pt x="42272" y="80769"/>
                    <a:pt x="42613" y="80769"/>
                  </a:cubicBezTo>
                  <a:cubicBezTo>
                    <a:pt x="42613" y="80769"/>
                    <a:pt x="42613" y="81153"/>
                    <a:pt x="42954" y="81153"/>
                  </a:cubicBezTo>
                  <a:cubicBezTo>
                    <a:pt x="42954" y="81153"/>
                    <a:pt x="42954" y="81153"/>
                    <a:pt x="43295" y="80769"/>
                  </a:cubicBezTo>
                  <a:cubicBezTo>
                    <a:pt x="43295" y="80769"/>
                    <a:pt x="43636" y="80769"/>
                    <a:pt x="43636" y="80769"/>
                  </a:cubicBezTo>
                  <a:cubicBezTo>
                    <a:pt x="43977" y="80384"/>
                    <a:pt x="44318" y="80384"/>
                    <a:pt x="44318" y="80384"/>
                  </a:cubicBezTo>
                  <a:cubicBezTo>
                    <a:pt x="44659" y="80384"/>
                    <a:pt x="45000" y="80384"/>
                    <a:pt x="45340" y="80000"/>
                  </a:cubicBezTo>
                  <a:cubicBezTo>
                    <a:pt x="45340" y="80000"/>
                    <a:pt x="45681" y="80000"/>
                    <a:pt x="46022" y="80000"/>
                  </a:cubicBezTo>
                  <a:cubicBezTo>
                    <a:pt x="46022" y="80000"/>
                    <a:pt x="46363" y="80000"/>
                    <a:pt x="46363" y="79615"/>
                  </a:cubicBezTo>
                  <a:cubicBezTo>
                    <a:pt x="46363" y="79615"/>
                    <a:pt x="46704" y="79230"/>
                    <a:pt x="46704" y="79230"/>
                  </a:cubicBezTo>
                  <a:cubicBezTo>
                    <a:pt x="47045" y="79230"/>
                    <a:pt x="47386" y="79230"/>
                    <a:pt x="47727" y="78846"/>
                  </a:cubicBezTo>
                  <a:cubicBezTo>
                    <a:pt x="48068" y="78846"/>
                    <a:pt x="48068" y="78846"/>
                    <a:pt x="48409" y="78846"/>
                  </a:cubicBezTo>
                  <a:cubicBezTo>
                    <a:pt x="48409" y="78461"/>
                    <a:pt x="48750" y="78461"/>
                    <a:pt x="48750" y="78461"/>
                  </a:cubicBezTo>
                  <a:cubicBezTo>
                    <a:pt x="48750" y="78076"/>
                    <a:pt x="48750" y="78076"/>
                    <a:pt x="49090" y="77692"/>
                  </a:cubicBezTo>
                  <a:cubicBezTo>
                    <a:pt x="49431" y="77692"/>
                    <a:pt x="49772" y="77692"/>
                    <a:pt x="50113" y="77307"/>
                  </a:cubicBezTo>
                  <a:cubicBezTo>
                    <a:pt x="50454" y="77307"/>
                    <a:pt x="50454" y="77307"/>
                    <a:pt x="50795" y="76923"/>
                  </a:cubicBezTo>
                  <a:cubicBezTo>
                    <a:pt x="50795" y="76923"/>
                    <a:pt x="50795" y="76923"/>
                    <a:pt x="50795" y="76538"/>
                  </a:cubicBezTo>
                  <a:cubicBezTo>
                    <a:pt x="51136" y="76538"/>
                    <a:pt x="51477" y="76538"/>
                    <a:pt x="51477" y="76153"/>
                  </a:cubicBezTo>
                  <a:cubicBezTo>
                    <a:pt x="51477" y="76153"/>
                    <a:pt x="51818" y="75769"/>
                    <a:pt x="51818" y="75769"/>
                  </a:cubicBezTo>
                  <a:cubicBezTo>
                    <a:pt x="52159" y="75769"/>
                    <a:pt x="52159" y="75769"/>
                    <a:pt x="52159" y="75769"/>
                  </a:cubicBezTo>
                  <a:cubicBezTo>
                    <a:pt x="52159" y="75769"/>
                    <a:pt x="52500" y="75769"/>
                    <a:pt x="52500" y="75384"/>
                  </a:cubicBezTo>
                  <a:cubicBezTo>
                    <a:pt x="52500" y="75384"/>
                    <a:pt x="52500" y="75000"/>
                    <a:pt x="52500" y="75000"/>
                  </a:cubicBezTo>
                  <a:cubicBezTo>
                    <a:pt x="52500" y="74615"/>
                    <a:pt x="52500" y="74615"/>
                    <a:pt x="52500" y="74615"/>
                  </a:cubicBezTo>
                  <a:cubicBezTo>
                    <a:pt x="52840" y="74230"/>
                    <a:pt x="53181" y="73846"/>
                    <a:pt x="53522" y="73461"/>
                  </a:cubicBezTo>
                  <a:cubicBezTo>
                    <a:pt x="53522" y="73076"/>
                    <a:pt x="53522" y="72692"/>
                    <a:pt x="53181" y="72692"/>
                  </a:cubicBezTo>
                  <a:cubicBezTo>
                    <a:pt x="53181" y="72307"/>
                    <a:pt x="53181" y="72307"/>
                    <a:pt x="52840" y="71923"/>
                  </a:cubicBezTo>
                  <a:cubicBezTo>
                    <a:pt x="52840" y="71923"/>
                    <a:pt x="52840" y="71538"/>
                    <a:pt x="52500" y="71538"/>
                  </a:cubicBezTo>
                  <a:cubicBezTo>
                    <a:pt x="52159" y="71538"/>
                    <a:pt x="52159" y="71538"/>
                    <a:pt x="51818" y="71538"/>
                  </a:cubicBezTo>
                  <a:cubicBezTo>
                    <a:pt x="51818" y="71538"/>
                    <a:pt x="51477" y="71538"/>
                    <a:pt x="51477" y="71153"/>
                  </a:cubicBezTo>
                  <a:cubicBezTo>
                    <a:pt x="51136" y="71153"/>
                    <a:pt x="51136" y="70769"/>
                    <a:pt x="51136" y="70384"/>
                  </a:cubicBezTo>
                  <a:cubicBezTo>
                    <a:pt x="51136" y="70384"/>
                    <a:pt x="51136" y="70000"/>
                    <a:pt x="50795" y="69615"/>
                  </a:cubicBezTo>
                  <a:cubicBezTo>
                    <a:pt x="50795" y="69615"/>
                    <a:pt x="50795" y="69615"/>
                    <a:pt x="50795" y="69615"/>
                  </a:cubicBezTo>
                  <a:cubicBezTo>
                    <a:pt x="50795" y="69615"/>
                    <a:pt x="50795" y="69615"/>
                    <a:pt x="50795" y="69615"/>
                  </a:cubicBezTo>
                  <a:cubicBezTo>
                    <a:pt x="50454" y="70000"/>
                    <a:pt x="50113" y="70384"/>
                    <a:pt x="49772" y="70769"/>
                  </a:cubicBezTo>
                  <a:cubicBezTo>
                    <a:pt x="49772" y="71153"/>
                    <a:pt x="49431" y="71538"/>
                    <a:pt x="49090" y="71153"/>
                  </a:cubicBezTo>
                  <a:cubicBezTo>
                    <a:pt x="48750" y="71153"/>
                    <a:pt x="48409" y="71153"/>
                    <a:pt x="48068" y="71538"/>
                  </a:cubicBezTo>
                  <a:cubicBezTo>
                    <a:pt x="48068" y="71538"/>
                    <a:pt x="48068" y="71538"/>
                    <a:pt x="47727" y="71153"/>
                  </a:cubicBezTo>
                  <a:cubicBezTo>
                    <a:pt x="47727" y="71153"/>
                    <a:pt x="47727" y="71153"/>
                    <a:pt x="47727" y="70769"/>
                  </a:cubicBezTo>
                  <a:cubicBezTo>
                    <a:pt x="47727" y="70769"/>
                    <a:pt x="47727" y="70384"/>
                    <a:pt x="47727" y="70000"/>
                  </a:cubicBezTo>
                  <a:cubicBezTo>
                    <a:pt x="47727" y="70000"/>
                    <a:pt x="47386" y="70000"/>
                    <a:pt x="47386" y="69615"/>
                  </a:cubicBezTo>
                  <a:cubicBezTo>
                    <a:pt x="47386" y="69615"/>
                    <a:pt x="47386" y="69615"/>
                    <a:pt x="47386" y="69615"/>
                  </a:cubicBezTo>
                  <a:cubicBezTo>
                    <a:pt x="47386" y="69615"/>
                    <a:pt x="47386" y="69615"/>
                    <a:pt x="47386" y="69615"/>
                  </a:cubicBezTo>
                  <a:cubicBezTo>
                    <a:pt x="47045" y="70000"/>
                    <a:pt x="47045" y="70000"/>
                    <a:pt x="47045" y="70000"/>
                  </a:cubicBezTo>
                  <a:cubicBezTo>
                    <a:pt x="47045" y="70384"/>
                    <a:pt x="47045" y="70384"/>
                    <a:pt x="46704" y="70000"/>
                  </a:cubicBezTo>
                  <a:cubicBezTo>
                    <a:pt x="46704" y="70000"/>
                    <a:pt x="46704" y="69615"/>
                    <a:pt x="46704" y="69615"/>
                  </a:cubicBezTo>
                  <a:cubicBezTo>
                    <a:pt x="46704" y="69230"/>
                    <a:pt x="46363" y="68846"/>
                    <a:pt x="46363" y="68846"/>
                  </a:cubicBezTo>
                  <a:cubicBezTo>
                    <a:pt x="46022" y="68461"/>
                    <a:pt x="46022" y="68461"/>
                    <a:pt x="45681" y="68461"/>
                  </a:cubicBezTo>
                  <a:cubicBezTo>
                    <a:pt x="45681" y="68076"/>
                    <a:pt x="45681" y="68076"/>
                    <a:pt x="45681" y="68076"/>
                  </a:cubicBezTo>
                  <a:cubicBezTo>
                    <a:pt x="45340" y="67692"/>
                    <a:pt x="45340" y="67307"/>
                    <a:pt x="45000" y="66923"/>
                  </a:cubicBezTo>
                  <a:cubicBezTo>
                    <a:pt x="45000" y="66923"/>
                    <a:pt x="45000" y="66923"/>
                    <a:pt x="45000" y="66923"/>
                  </a:cubicBezTo>
                  <a:cubicBezTo>
                    <a:pt x="45000" y="66538"/>
                    <a:pt x="45000" y="66538"/>
                    <a:pt x="45000" y="66538"/>
                  </a:cubicBezTo>
                  <a:cubicBezTo>
                    <a:pt x="45340" y="66538"/>
                    <a:pt x="45340" y="66153"/>
                    <a:pt x="45340" y="66153"/>
                  </a:cubicBezTo>
                  <a:cubicBezTo>
                    <a:pt x="45340" y="66153"/>
                    <a:pt x="45681" y="66153"/>
                    <a:pt x="45681" y="66153"/>
                  </a:cubicBezTo>
                  <a:cubicBezTo>
                    <a:pt x="46022" y="66153"/>
                    <a:pt x="46022" y="66153"/>
                    <a:pt x="46363" y="66538"/>
                  </a:cubicBezTo>
                  <a:cubicBezTo>
                    <a:pt x="46363" y="66538"/>
                    <a:pt x="46363" y="66538"/>
                    <a:pt x="46363" y="66538"/>
                  </a:cubicBezTo>
                  <a:cubicBezTo>
                    <a:pt x="46704" y="66923"/>
                    <a:pt x="47045" y="67307"/>
                    <a:pt x="47045" y="67692"/>
                  </a:cubicBezTo>
                  <a:cubicBezTo>
                    <a:pt x="47386" y="68076"/>
                    <a:pt x="47386" y="68076"/>
                    <a:pt x="47386" y="68076"/>
                  </a:cubicBezTo>
                  <a:cubicBezTo>
                    <a:pt x="47727" y="68076"/>
                    <a:pt x="47727" y="68076"/>
                    <a:pt x="47727" y="68461"/>
                  </a:cubicBezTo>
                  <a:cubicBezTo>
                    <a:pt x="48068" y="68461"/>
                    <a:pt x="48068" y="68461"/>
                    <a:pt x="48409" y="68461"/>
                  </a:cubicBezTo>
                  <a:cubicBezTo>
                    <a:pt x="48409" y="68846"/>
                    <a:pt x="48409" y="68846"/>
                    <a:pt x="48750" y="68846"/>
                  </a:cubicBezTo>
                  <a:cubicBezTo>
                    <a:pt x="49090" y="69230"/>
                    <a:pt x="49431" y="69230"/>
                    <a:pt x="49772" y="69230"/>
                  </a:cubicBezTo>
                  <a:cubicBezTo>
                    <a:pt x="49772" y="69230"/>
                    <a:pt x="49772" y="69230"/>
                    <a:pt x="50113" y="69230"/>
                  </a:cubicBezTo>
                  <a:cubicBezTo>
                    <a:pt x="50113" y="69230"/>
                    <a:pt x="50454" y="68846"/>
                    <a:pt x="50795" y="68846"/>
                  </a:cubicBezTo>
                  <a:cubicBezTo>
                    <a:pt x="50795" y="68846"/>
                    <a:pt x="51136" y="68846"/>
                    <a:pt x="51136" y="69230"/>
                  </a:cubicBezTo>
                  <a:cubicBezTo>
                    <a:pt x="51477" y="69230"/>
                    <a:pt x="51477" y="69615"/>
                    <a:pt x="51477" y="69615"/>
                  </a:cubicBezTo>
                  <a:cubicBezTo>
                    <a:pt x="51477" y="70000"/>
                    <a:pt x="51818" y="70000"/>
                    <a:pt x="51818" y="70000"/>
                  </a:cubicBezTo>
                  <a:cubicBezTo>
                    <a:pt x="52500" y="70000"/>
                    <a:pt x="53522" y="70384"/>
                    <a:pt x="54204" y="70384"/>
                  </a:cubicBezTo>
                  <a:cubicBezTo>
                    <a:pt x="54545" y="70384"/>
                    <a:pt x="54886" y="70384"/>
                    <a:pt x="55227" y="70384"/>
                  </a:cubicBezTo>
                  <a:cubicBezTo>
                    <a:pt x="55568" y="70384"/>
                    <a:pt x="55909" y="70384"/>
                    <a:pt x="56590" y="70384"/>
                  </a:cubicBezTo>
                  <a:cubicBezTo>
                    <a:pt x="56590" y="70384"/>
                    <a:pt x="56590" y="70384"/>
                    <a:pt x="56931" y="70384"/>
                  </a:cubicBezTo>
                  <a:cubicBezTo>
                    <a:pt x="57272" y="70384"/>
                    <a:pt x="57613" y="70384"/>
                    <a:pt x="57954" y="70384"/>
                  </a:cubicBezTo>
                  <a:cubicBezTo>
                    <a:pt x="57954" y="70384"/>
                    <a:pt x="57954" y="70384"/>
                    <a:pt x="57954" y="70384"/>
                  </a:cubicBezTo>
                  <a:cubicBezTo>
                    <a:pt x="58295" y="70384"/>
                    <a:pt x="58295" y="70769"/>
                    <a:pt x="58295" y="70769"/>
                  </a:cubicBezTo>
                  <a:cubicBezTo>
                    <a:pt x="58295" y="70769"/>
                    <a:pt x="58636" y="70769"/>
                    <a:pt x="58636" y="71153"/>
                  </a:cubicBezTo>
                  <a:cubicBezTo>
                    <a:pt x="58636" y="71538"/>
                    <a:pt x="58636" y="71538"/>
                    <a:pt x="58977" y="71538"/>
                  </a:cubicBezTo>
                  <a:cubicBezTo>
                    <a:pt x="59318" y="71538"/>
                    <a:pt x="59318" y="71923"/>
                    <a:pt x="59659" y="71923"/>
                  </a:cubicBezTo>
                  <a:cubicBezTo>
                    <a:pt x="59659" y="72307"/>
                    <a:pt x="60000" y="72307"/>
                    <a:pt x="60340" y="72692"/>
                  </a:cubicBezTo>
                  <a:cubicBezTo>
                    <a:pt x="60681" y="72692"/>
                    <a:pt x="60681" y="72692"/>
                    <a:pt x="60681" y="72692"/>
                  </a:cubicBezTo>
                  <a:cubicBezTo>
                    <a:pt x="60681" y="72692"/>
                    <a:pt x="60681" y="72692"/>
                    <a:pt x="60681" y="72307"/>
                  </a:cubicBezTo>
                  <a:cubicBezTo>
                    <a:pt x="60681" y="72307"/>
                    <a:pt x="60681" y="72307"/>
                    <a:pt x="60681" y="72307"/>
                  </a:cubicBezTo>
                  <a:cubicBezTo>
                    <a:pt x="60681" y="72692"/>
                    <a:pt x="60681" y="72692"/>
                    <a:pt x="60681" y="72692"/>
                  </a:cubicBezTo>
                  <a:cubicBezTo>
                    <a:pt x="60681" y="72692"/>
                    <a:pt x="60681" y="72692"/>
                    <a:pt x="60681" y="72692"/>
                  </a:cubicBezTo>
                  <a:cubicBezTo>
                    <a:pt x="60681" y="72692"/>
                    <a:pt x="60340" y="72692"/>
                    <a:pt x="60000" y="72692"/>
                  </a:cubicBezTo>
                  <a:cubicBezTo>
                    <a:pt x="60000" y="72692"/>
                    <a:pt x="60000" y="72692"/>
                    <a:pt x="60000" y="72692"/>
                  </a:cubicBezTo>
                  <a:cubicBezTo>
                    <a:pt x="60000" y="72692"/>
                    <a:pt x="60000" y="73076"/>
                    <a:pt x="60000" y="73076"/>
                  </a:cubicBezTo>
                  <a:cubicBezTo>
                    <a:pt x="60340" y="73461"/>
                    <a:pt x="60340" y="73461"/>
                    <a:pt x="60681" y="73846"/>
                  </a:cubicBezTo>
                  <a:cubicBezTo>
                    <a:pt x="61363" y="74230"/>
                    <a:pt x="61363" y="74230"/>
                    <a:pt x="62045" y="73846"/>
                  </a:cubicBezTo>
                  <a:cubicBezTo>
                    <a:pt x="62386" y="73846"/>
                    <a:pt x="62386" y="73461"/>
                    <a:pt x="62386" y="73461"/>
                  </a:cubicBezTo>
                  <a:cubicBezTo>
                    <a:pt x="62386" y="73461"/>
                    <a:pt x="62386" y="73461"/>
                    <a:pt x="62386" y="73461"/>
                  </a:cubicBezTo>
                  <a:cubicBezTo>
                    <a:pt x="62386" y="73076"/>
                    <a:pt x="62386" y="73076"/>
                    <a:pt x="62386" y="73076"/>
                  </a:cubicBezTo>
                  <a:cubicBezTo>
                    <a:pt x="62386" y="73461"/>
                    <a:pt x="62386" y="73461"/>
                    <a:pt x="62386" y="73461"/>
                  </a:cubicBezTo>
                  <a:cubicBezTo>
                    <a:pt x="62386" y="73461"/>
                    <a:pt x="62386" y="73461"/>
                    <a:pt x="62386" y="73461"/>
                  </a:cubicBezTo>
                  <a:cubicBezTo>
                    <a:pt x="62386" y="73461"/>
                    <a:pt x="62386" y="73461"/>
                    <a:pt x="62386" y="73461"/>
                  </a:cubicBezTo>
                  <a:cubicBezTo>
                    <a:pt x="62727" y="73846"/>
                    <a:pt x="62727" y="74230"/>
                    <a:pt x="62727" y="74615"/>
                  </a:cubicBezTo>
                  <a:cubicBezTo>
                    <a:pt x="62727" y="75000"/>
                    <a:pt x="62727" y="75000"/>
                    <a:pt x="62727" y="75384"/>
                  </a:cubicBezTo>
                  <a:cubicBezTo>
                    <a:pt x="63068" y="75769"/>
                    <a:pt x="63068" y="76153"/>
                    <a:pt x="63068" y="76538"/>
                  </a:cubicBezTo>
                  <a:cubicBezTo>
                    <a:pt x="63068" y="76923"/>
                    <a:pt x="63409" y="77307"/>
                    <a:pt x="63409" y="78076"/>
                  </a:cubicBezTo>
                  <a:cubicBezTo>
                    <a:pt x="63409" y="78076"/>
                    <a:pt x="63409" y="78076"/>
                    <a:pt x="63409" y="78076"/>
                  </a:cubicBezTo>
                  <a:cubicBezTo>
                    <a:pt x="63750" y="78461"/>
                    <a:pt x="63750" y="78846"/>
                    <a:pt x="64090" y="79230"/>
                  </a:cubicBezTo>
                  <a:cubicBezTo>
                    <a:pt x="64090" y="79230"/>
                    <a:pt x="64090" y="79615"/>
                    <a:pt x="64431" y="80000"/>
                  </a:cubicBezTo>
                  <a:cubicBezTo>
                    <a:pt x="64431" y="80384"/>
                    <a:pt x="64431" y="80384"/>
                    <a:pt x="64431" y="80769"/>
                  </a:cubicBezTo>
                  <a:cubicBezTo>
                    <a:pt x="64772" y="81153"/>
                    <a:pt x="64772" y="81538"/>
                    <a:pt x="65113" y="81538"/>
                  </a:cubicBezTo>
                  <a:cubicBezTo>
                    <a:pt x="65113" y="81923"/>
                    <a:pt x="65454" y="81923"/>
                    <a:pt x="65454" y="82307"/>
                  </a:cubicBezTo>
                  <a:cubicBezTo>
                    <a:pt x="65454" y="82692"/>
                    <a:pt x="65795" y="83076"/>
                    <a:pt x="65795" y="83461"/>
                  </a:cubicBezTo>
                  <a:cubicBezTo>
                    <a:pt x="65795" y="83846"/>
                    <a:pt x="65795" y="84230"/>
                    <a:pt x="66136" y="84230"/>
                  </a:cubicBezTo>
                  <a:cubicBezTo>
                    <a:pt x="66136" y="84230"/>
                    <a:pt x="66136" y="84615"/>
                    <a:pt x="66477" y="84615"/>
                  </a:cubicBezTo>
                  <a:cubicBezTo>
                    <a:pt x="66477" y="84615"/>
                    <a:pt x="66818" y="84615"/>
                    <a:pt x="67159" y="84615"/>
                  </a:cubicBezTo>
                  <a:cubicBezTo>
                    <a:pt x="67159" y="84230"/>
                    <a:pt x="67159" y="84230"/>
                    <a:pt x="67159" y="84230"/>
                  </a:cubicBezTo>
                  <a:cubicBezTo>
                    <a:pt x="67159" y="84230"/>
                    <a:pt x="67159" y="83846"/>
                    <a:pt x="67500" y="83846"/>
                  </a:cubicBezTo>
                  <a:cubicBezTo>
                    <a:pt x="67500" y="83846"/>
                    <a:pt x="67840" y="83846"/>
                    <a:pt x="67840" y="83461"/>
                  </a:cubicBezTo>
                  <a:cubicBezTo>
                    <a:pt x="67840" y="83076"/>
                    <a:pt x="67840" y="83076"/>
                    <a:pt x="68181" y="83076"/>
                  </a:cubicBezTo>
                  <a:cubicBezTo>
                    <a:pt x="68181" y="82692"/>
                    <a:pt x="68181" y="82692"/>
                    <a:pt x="68181" y="82692"/>
                  </a:cubicBezTo>
                  <a:cubicBezTo>
                    <a:pt x="68181" y="82307"/>
                    <a:pt x="68181" y="82307"/>
                    <a:pt x="68181" y="81923"/>
                  </a:cubicBezTo>
                  <a:cubicBezTo>
                    <a:pt x="68181" y="81923"/>
                    <a:pt x="68181" y="81538"/>
                    <a:pt x="68181" y="81538"/>
                  </a:cubicBezTo>
                  <a:cubicBezTo>
                    <a:pt x="68522" y="81538"/>
                    <a:pt x="68522" y="81153"/>
                    <a:pt x="68522" y="81153"/>
                  </a:cubicBezTo>
                  <a:cubicBezTo>
                    <a:pt x="68522" y="80769"/>
                    <a:pt x="68522" y="80384"/>
                    <a:pt x="68522" y="80384"/>
                  </a:cubicBezTo>
                  <a:cubicBezTo>
                    <a:pt x="68522" y="80000"/>
                    <a:pt x="68522" y="80000"/>
                    <a:pt x="68522" y="80000"/>
                  </a:cubicBezTo>
                  <a:cubicBezTo>
                    <a:pt x="68522" y="79615"/>
                    <a:pt x="68522" y="79230"/>
                    <a:pt x="68522" y="78846"/>
                  </a:cubicBezTo>
                  <a:cubicBezTo>
                    <a:pt x="68522" y="78461"/>
                    <a:pt x="68522" y="78461"/>
                    <a:pt x="68522" y="78461"/>
                  </a:cubicBezTo>
                  <a:cubicBezTo>
                    <a:pt x="68863" y="78461"/>
                    <a:pt x="68863" y="78461"/>
                    <a:pt x="68863" y="78076"/>
                  </a:cubicBezTo>
                  <a:cubicBezTo>
                    <a:pt x="69204" y="78076"/>
                    <a:pt x="69204" y="78076"/>
                    <a:pt x="69545" y="77692"/>
                  </a:cubicBezTo>
                  <a:cubicBezTo>
                    <a:pt x="69545" y="77692"/>
                    <a:pt x="69545" y="77692"/>
                    <a:pt x="69886" y="77692"/>
                  </a:cubicBezTo>
                  <a:cubicBezTo>
                    <a:pt x="69886" y="77307"/>
                    <a:pt x="69886" y="77307"/>
                    <a:pt x="69886" y="76923"/>
                  </a:cubicBezTo>
                  <a:cubicBezTo>
                    <a:pt x="70227" y="76923"/>
                    <a:pt x="70568" y="76538"/>
                    <a:pt x="70909" y="76153"/>
                  </a:cubicBezTo>
                  <a:cubicBezTo>
                    <a:pt x="70909" y="76153"/>
                    <a:pt x="70909" y="76153"/>
                    <a:pt x="71250" y="75769"/>
                  </a:cubicBezTo>
                  <a:cubicBezTo>
                    <a:pt x="71250" y="75769"/>
                    <a:pt x="71250" y="75384"/>
                    <a:pt x="71590" y="75384"/>
                  </a:cubicBezTo>
                  <a:cubicBezTo>
                    <a:pt x="71590" y="75000"/>
                    <a:pt x="71590" y="75000"/>
                    <a:pt x="71931" y="75000"/>
                  </a:cubicBezTo>
                  <a:cubicBezTo>
                    <a:pt x="72272" y="74615"/>
                    <a:pt x="72613" y="74230"/>
                    <a:pt x="72613" y="73846"/>
                  </a:cubicBezTo>
                  <a:cubicBezTo>
                    <a:pt x="72613" y="73461"/>
                    <a:pt x="72613" y="73461"/>
                    <a:pt x="72954" y="73461"/>
                  </a:cubicBezTo>
                  <a:cubicBezTo>
                    <a:pt x="72954" y="73461"/>
                    <a:pt x="73295" y="73076"/>
                    <a:pt x="73636" y="73076"/>
                  </a:cubicBezTo>
                  <a:cubicBezTo>
                    <a:pt x="73977" y="73461"/>
                    <a:pt x="74659" y="73076"/>
                    <a:pt x="75000" y="72692"/>
                  </a:cubicBezTo>
                  <a:cubicBezTo>
                    <a:pt x="75340" y="72692"/>
                    <a:pt x="75340" y="72692"/>
                    <a:pt x="75681" y="72307"/>
                  </a:cubicBezTo>
                  <a:cubicBezTo>
                    <a:pt x="75681" y="72307"/>
                    <a:pt x="75681" y="72692"/>
                    <a:pt x="75681" y="72692"/>
                  </a:cubicBezTo>
                  <a:cubicBezTo>
                    <a:pt x="75681" y="72692"/>
                    <a:pt x="76022" y="73076"/>
                    <a:pt x="76022" y="73076"/>
                  </a:cubicBezTo>
                  <a:cubicBezTo>
                    <a:pt x="76022" y="73846"/>
                    <a:pt x="76363" y="74230"/>
                    <a:pt x="77045" y="74615"/>
                  </a:cubicBezTo>
                  <a:cubicBezTo>
                    <a:pt x="77045" y="74615"/>
                    <a:pt x="77045" y="74615"/>
                    <a:pt x="77045" y="74615"/>
                  </a:cubicBezTo>
                  <a:cubicBezTo>
                    <a:pt x="77386" y="74615"/>
                    <a:pt x="77386" y="75000"/>
                    <a:pt x="77386" y="75000"/>
                  </a:cubicBezTo>
                  <a:cubicBezTo>
                    <a:pt x="77386" y="75384"/>
                    <a:pt x="77386" y="75384"/>
                    <a:pt x="77386" y="75769"/>
                  </a:cubicBezTo>
                  <a:cubicBezTo>
                    <a:pt x="77727" y="75769"/>
                    <a:pt x="77727" y="75769"/>
                    <a:pt x="77727" y="76153"/>
                  </a:cubicBezTo>
                  <a:cubicBezTo>
                    <a:pt x="77727" y="76153"/>
                    <a:pt x="78068" y="76153"/>
                    <a:pt x="78068" y="76153"/>
                  </a:cubicBezTo>
                  <a:cubicBezTo>
                    <a:pt x="78068" y="76538"/>
                    <a:pt x="78068" y="76923"/>
                    <a:pt x="78068" y="77307"/>
                  </a:cubicBezTo>
                  <a:cubicBezTo>
                    <a:pt x="78068" y="77692"/>
                    <a:pt x="78068" y="77692"/>
                    <a:pt x="78068" y="77692"/>
                  </a:cubicBezTo>
                  <a:cubicBezTo>
                    <a:pt x="78068" y="78076"/>
                    <a:pt x="78068" y="78076"/>
                    <a:pt x="78409" y="78076"/>
                  </a:cubicBezTo>
                  <a:cubicBezTo>
                    <a:pt x="78750" y="78076"/>
                    <a:pt x="79090" y="78076"/>
                    <a:pt x="79090" y="78076"/>
                  </a:cubicBezTo>
                  <a:cubicBezTo>
                    <a:pt x="79431" y="77692"/>
                    <a:pt x="79772" y="77692"/>
                    <a:pt x="79772" y="77307"/>
                  </a:cubicBezTo>
                  <a:close/>
                  <a:moveTo>
                    <a:pt x="94431" y="63461"/>
                  </a:moveTo>
                  <a:cubicBezTo>
                    <a:pt x="94431" y="63461"/>
                    <a:pt x="94431" y="63846"/>
                    <a:pt x="94431" y="63846"/>
                  </a:cubicBezTo>
                  <a:cubicBezTo>
                    <a:pt x="94431" y="63846"/>
                    <a:pt x="94431" y="63846"/>
                    <a:pt x="94431" y="63846"/>
                  </a:cubicBezTo>
                  <a:cubicBezTo>
                    <a:pt x="94431" y="63846"/>
                    <a:pt x="94431" y="63846"/>
                    <a:pt x="94431" y="63846"/>
                  </a:cubicBezTo>
                  <a:cubicBezTo>
                    <a:pt x="94772" y="63846"/>
                    <a:pt x="94772" y="63846"/>
                    <a:pt x="94772" y="63846"/>
                  </a:cubicBezTo>
                  <a:cubicBezTo>
                    <a:pt x="94431" y="63846"/>
                    <a:pt x="94431" y="63846"/>
                    <a:pt x="94431" y="63846"/>
                  </a:cubicBezTo>
                  <a:cubicBezTo>
                    <a:pt x="94431" y="63846"/>
                    <a:pt x="94431" y="63846"/>
                    <a:pt x="94431" y="63846"/>
                  </a:cubicBezTo>
                  <a:cubicBezTo>
                    <a:pt x="94431" y="63846"/>
                    <a:pt x="94431" y="63846"/>
                    <a:pt x="94431" y="63846"/>
                  </a:cubicBezTo>
                  <a:cubicBezTo>
                    <a:pt x="94431" y="63846"/>
                    <a:pt x="94431" y="63461"/>
                    <a:pt x="94431" y="63461"/>
                  </a:cubicBezTo>
                  <a:close/>
                  <a:moveTo>
                    <a:pt x="93068" y="61538"/>
                  </a:moveTo>
                  <a:cubicBezTo>
                    <a:pt x="93068" y="61538"/>
                    <a:pt x="93068" y="61538"/>
                    <a:pt x="93068" y="61538"/>
                  </a:cubicBezTo>
                  <a:cubicBezTo>
                    <a:pt x="93068" y="61538"/>
                    <a:pt x="93068" y="61538"/>
                    <a:pt x="93068" y="61538"/>
                  </a:cubicBezTo>
                  <a:cubicBezTo>
                    <a:pt x="93068" y="61538"/>
                    <a:pt x="93068" y="61538"/>
                    <a:pt x="93068" y="61538"/>
                  </a:cubicBezTo>
                  <a:cubicBezTo>
                    <a:pt x="93068" y="61538"/>
                    <a:pt x="93068" y="61538"/>
                    <a:pt x="93068" y="61538"/>
                  </a:cubicBezTo>
                  <a:close/>
                  <a:moveTo>
                    <a:pt x="92386" y="65769"/>
                  </a:moveTo>
                  <a:cubicBezTo>
                    <a:pt x="92386" y="65769"/>
                    <a:pt x="92386" y="65769"/>
                    <a:pt x="92386" y="65769"/>
                  </a:cubicBezTo>
                  <a:cubicBezTo>
                    <a:pt x="92386" y="66153"/>
                    <a:pt x="92386" y="66153"/>
                    <a:pt x="92386" y="66153"/>
                  </a:cubicBezTo>
                  <a:cubicBezTo>
                    <a:pt x="92386" y="66153"/>
                    <a:pt x="92386" y="66153"/>
                    <a:pt x="92386" y="66153"/>
                  </a:cubicBezTo>
                  <a:cubicBezTo>
                    <a:pt x="92386" y="66153"/>
                    <a:pt x="92386" y="66153"/>
                    <a:pt x="92045" y="65769"/>
                  </a:cubicBezTo>
                  <a:cubicBezTo>
                    <a:pt x="92045" y="65769"/>
                    <a:pt x="92386" y="65769"/>
                    <a:pt x="92386" y="65769"/>
                  </a:cubicBezTo>
                  <a:close/>
                  <a:moveTo>
                    <a:pt x="99545" y="47307"/>
                  </a:moveTo>
                  <a:cubicBezTo>
                    <a:pt x="99545" y="47307"/>
                    <a:pt x="99886" y="47692"/>
                    <a:pt x="99886" y="47692"/>
                  </a:cubicBezTo>
                  <a:cubicBezTo>
                    <a:pt x="99886" y="47692"/>
                    <a:pt x="99886" y="47692"/>
                    <a:pt x="99886" y="48076"/>
                  </a:cubicBezTo>
                  <a:cubicBezTo>
                    <a:pt x="99886" y="48076"/>
                    <a:pt x="99886" y="48076"/>
                    <a:pt x="99886" y="48076"/>
                  </a:cubicBezTo>
                  <a:cubicBezTo>
                    <a:pt x="99886" y="48076"/>
                    <a:pt x="99545" y="48076"/>
                    <a:pt x="99545" y="48076"/>
                  </a:cubicBezTo>
                  <a:cubicBezTo>
                    <a:pt x="99545" y="48076"/>
                    <a:pt x="99545" y="48076"/>
                    <a:pt x="99545" y="47692"/>
                  </a:cubicBezTo>
                  <a:cubicBezTo>
                    <a:pt x="99545" y="47692"/>
                    <a:pt x="99545" y="47307"/>
                    <a:pt x="99545" y="47307"/>
                  </a:cubicBezTo>
                  <a:close/>
                  <a:moveTo>
                    <a:pt x="114545" y="11538"/>
                  </a:moveTo>
                  <a:cubicBezTo>
                    <a:pt x="114886" y="11538"/>
                    <a:pt x="114886" y="11538"/>
                    <a:pt x="114886" y="11538"/>
                  </a:cubicBezTo>
                  <a:cubicBezTo>
                    <a:pt x="114886" y="11538"/>
                    <a:pt x="115227" y="11538"/>
                    <a:pt x="115227" y="11538"/>
                  </a:cubicBezTo>
                  <a:cubicBezTo>
                    <a:pt x="115227" y="11538"/>
                    <a:pt x="115227" y="11538"/>
                    <a:pt x="115227" y="11538"/>
                  </a:cubicBezTo>
                  <a:cubicBezTo>
                    <a:pt x="114886" y="11923"/>
                    <a:pt x="114886" y="11923"/>
                    <a:pt x="114886" y="11923"/>
                  </a:cubicBezTo>
                  <a:cubicBezTo>
                    <a:pt x="114886" y="11923"/>
                    <a:pt x="114545" y="11923"/>
                    <a:pt x="114545" y="11923"/>
                  </a:cubicBezTo>
                  <a:cubicBezTo>
                    <a:pt x="114545" y="11538"/>
                    <a:pt x="114545" y="11538"/>
                    <a:pt x="114545" y="11538"/>
                  </a:cubicBezTo>
                  <a:close/>
                  <a:moveTo>
                    <a:pt x="100568" y="6153"/>
                  </a:moveTo>
                  <a:cubicBezTo>
                    <a:pt x="100568" y="6153"/>
                    <a:pt x="100568" y="6153"/>
                    <a:pt x="100568" y="6153"/>
                  </a:cubicBezTo>
                  <a:cubicBezTo>
                    <a:pt x="100568" y="6153"/>
                    <a:pt x="100568" y="6153"/>
                    <a:pt x="100568" y="6153"/>
                  </a:cubicBezTo>
                  <a:cubicBezTo>
                    <a:pt x="100568" y="6153"/>
                    <a:pt x="100568" y="6153"/>
                    <a:pt x="100568" y="6153"/>
                  </a:cubicBezTo>
                  <a:cubicBezTo>
                    <a:pt x="100568" y="6153"/>
                    <a:pt x="100568" y="6153"/>
                    <a:pt x="100568" y="6153"/>
                  </a:cubicBezTo>
                  <a:cubicBezTo>
                    <a:pt x="100568" y="6153"/>
                    <a:pt x="100227" y="6153"/>
                    <a:pt x="100227" y="6153"/>
                  </a:cubicBezTo>
                  <a:cubicBezTo>
                    <a:pt x="100227" y="6153"/>
                    <a:pt x="100227" y="6153"/>
                    <a:pt x="100227" y="6153"/>
                  </a:cubicBezTo>
                  <a:cubicBezTo>
                    <a:pt x="100227" y="6153"/>
                    <a:pt x="100227" y="6153"/>
                    <a:pt x="100568" y="6153"/>
                  </a:cubicBezTo>
                  <a:close/>
                  <a:moveTo>
                    <a:pt x="92727" y="36153"/>
                  </a:move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lose/>
                  <a:moveTo>
                    <a:pt x="89318" y="66153"/>
                  </a:moveTo>
                  <a:cubicBezTo>
                    <a:pt x="89318" y="66153"/>
                    <a:pt x="89318" y="66153"/>
                    <a:pt x="89318" y="66153"/>
                  </a:cubicBezTo>
                  <a:cubicBezTo>
                    <a:pt x="89318" y="66153"/>
                    <a:pt x="89659" y="66153"/>
                    <a:pt x="89659" y="66153"/>
                  </a:cubicBezTo>
                  <a:cubicBezTo>
                    <a:pt x="89659" y="66153"/>
                    <a:pt x="89659" y="66153"/>
                    <a:pt x="89659" y="66153"/>
                  </a:cubicBezTo>
                  <a:cubicBezTo>
                    <a:pt x="89659" y="66153"/>
                    <a:pt x="89659" y="66153"/>
                    <a:pt x="89659" y="66153"/>
                  </a:cubicBezTo>
                  <a:cubicBezTo>
                    <a:pt x="89659" y="66153"/>
                    <a:pt x="89318" y="66153"/>
                    <a:pt x="89318" y="66153"/>
                  </a:cubicBezTo>
                  <a:cubicBezTo>
                    <a:pt x="89318" y="66153"/>
                    <a:pt x="89318" y="66153"/>
                    <a:pt x="89318" y="66153"/>
                  </a:cubicBezTo>
                  <a:cubicBezTo>
                    <a:pt x="89318" y="66153"/>
                    <a:pt x="89318" y="66153"/>
                    <a:pt x="89318" y="66153"/>
                  </a:cubicBezTo>
                  <a:cubicBezTo>
                    <a:pt x="89318" y="66153"/>
                    <a:pt x="89318" y="66153"/>
                    <a:pt x="89318" y="66153"/>
                  </a:cubicBezTo>
                  <a:close/>
                  <a:moveTo>
                    <a:pt x="88977" y="4230"/>
                  </a:moveTo>
                  <a:cubicBezTo>
                    <a:pt x="88977" y="4230"/>
                    <a:pt x="88977" y="4230"/>
                    <a:pt x="88977" y="4230"/>
                  </a:cubicBezTo>
                  <a:cubicBezTo>
                    <a:pt x="88977" y="4230"/>
                    <a:pt x="88977" y="4230"/>
                    <a:pt x="88977" y="4230"/>
                  </a:cubicBezTo>
                  <a:cubicBezTo>
                    <a:pt x="88977" y="4230"/>
                    <a:pt x="88977" y="4230"/>
                    <a:pt x="88977" y="4230"/>
                  </a:cubicBezTo>
                  <a:cubicBezTo>
                    <a:pt x="88977" y="4230"/>
                    <a:pt x="89318" y="4615"/>
                    <a:pt x="89318" y="4615"/>
                  </a:cubicBezTo>
                  <a:cubicBezTo>
                    <a:pt x="89318" y="4615"/>
                    <a:pt x="88977" y="5000"/>
                    <a:pt x="88977" y="5000"/>
                  </a:cubicBezTo>
                  <a:cubicBezTo>
                    <a:pt x="88977" y="5000"/>
                    <a:pt x="88977" y="5000"/>
                    <a:pt x="88977" y="5000"/>
                  </a:cubicBezTo>
                  <a:cubicBezTo>
                    <a:pt x="88977" y="5000"/>
                    <a:pt x="88977" y="5000"/>
                    <a:pt x="88977" y="5000"/>
                  </a:cubicBezTo>
                  <a:cubicBezTo>
                    <a:pt x="88977" y="4615"/>
                    <a:pt x="88977" y="4615"/>
                    <a:pt x="88977" y="4230"/>
                  </a:cubicBezTo>
                  <a:cubicBezTo>
                    <a:pt x="88977" y="4230"/>
                    <a:pt x="88977" y="4230"/>
                    <a:pt x="88977" y="4230"/>
                  </a:cubicBezTo>
                  <a:close/>
                  <a:moveTo>
                    <a:pt x="88295" y="44230"/>
                  </a:moveTo>
                  <a:cubicBezTo>
                    <a:pt x="88295" y="44230"/>
                    <a:pt x="88295" y="44230"/>
                    <a:pt x="88295" y="44230"/>
                  </a:cubicBezTo>
                  <a:cubicBezTo>
                    <a:pt x="88295" y="44230"/>
                    <a:pt x="88295" y="44230"/>
                    <a:pt x="88295" y="43846"/>
                  </a:cubicBezTo>
                  <a:cubicBezTo>
                    <a:pt x="88295" y="43846"/>
                    <a:pt x="88295" y="44230"/>
                    <a:pt x="88295" y="44230"/>
                  </a:cubicBezTo>
                  <a:cubicBezTo>
                    <a:pt x="88295" y="44230"/>
                    <a:pt x="88295" y="44230"/>
                    <a:pt x="88295" y="44230"/>
                  </a:cubicBezTo>
                  <a:close/>
                  <a:moveTo>
                    <a:pt x="88295" y="3846"/>
                  </a:moveTo>
                  <a:cubicBezTo>
                    <a:pt x="88295" y="3846"/>
                    <a:pt x="88295" y="3846"/>
                    <a:pt x="88295" y="3846"/>
                  </a:cubicBezTo>
                  <a:cubicBezTo>
                    <a:pt x="88295" y="3846"/>
                    <a:pt x="88295" y="3846"/>
                    <a:pt x="88295" y="3846"/>
                  </a:cubicBezTo>
                  <a:cubicBezTo>
                    <a:pt x="88295" y="3846"/>
                    <a:pt x="88295" y="3846"/>
                    <a:pt x="88295" y="4230"/>
                  </a:cubicBezTo>
                  <a:cubicBezTo>
                    <a:pt x="88295" y="4230"/>
                    <a:pt x="88295" y="4230"/>
                    <a:pt x="87954" y="4230"/>
                  </a:cubicBezTo>
                  <a:cubicBezTo>
                    <a:pt x="87954" y="4230"/>
                    <a:pt x="87954" y="4230"/>
                    <a:pt x="87954" y="3846"/>
                  </a:cubicBezTo>
                  <a:cubicBezTo>
                    <a:pt x="87954" y="3846"/>
                    <a:pt x="87954" y="3846"/>
                    <a:pt x="88295" y="3846"/>
                  </a:cubicBezTo>
                  <a:close/>
                  <a:moveTo>
                    <a:pt x="85568" y="7307"/>
                  </a:moveTo>
                  <a:cubicBezTo>
                    <a:pt x="85568" y="7307"/>
                    <a:pt x="85568" y="7307"/>
                    <a:pt x="85909" y="7307"/>
                  </a:cubicBezTo>
                  <a:cubicBezTo>
                    <a:pt x="85909" y="7307"/>
                    <a:pt x="85909" y="7307"/>
                    <a:pt x="85909" y="7307"/>
                  </a:cubicBezTo>
                  <a:cubicBezTo>
                    <a:pt x="85909" y="7307"/>
                    <a:pt x="85568" y="7307"/>
                    <a:pt x="85568" y="7307"/>
                  </a:cubicBezTo>
                  <a:cubicBezTo>
                    <a:pt x="85568" y="7692"/>
                    <a:pt x="85568" y="7307"/>
                    <a:pt x="85227" y="7307"/>
                  </a:cubicBezTo>
                  <a:cubicBezTo>
                    <a:pt x="85227" y="7307"/>
                    <a:pt x="85227" y="7307"/>
                    <a:pt x="85568" y="7307"/>
                  </a:cubicBezTo>
                  <a:close/>
                  <a:moveTo>
                    <a:pt x="85227" y="80384"/>
                  </a:moveTo>
                  <a:cubicBezTo>
                    <a:pt x="85227" y="80769"/>
                    <a:pt x="85227" y="80769"/>
                    <a:pt x="85227" y="80769"/>
                  </a:cubicBezTo>
                  <a:cubicBezTo>
                    <a:pt x="85227" y="80769"/>
                    <a:pt x="85227" y="80769"/>
                    <a:pt x="85227" y="80769"/>
                  </a:cubicBezTo>
                  <a:cubicBezTo>
                    <a:pt x="85227" y="80384"/>
                    <a:pt x="85227" y="80384"/>
                    <a:pt x="85227" y="80384"/>
                  </a:cubicBezTo>
                  <a:close/>
                  <a:moveTo>
                    <a:pt x="67840" y="3076"/>
                  </a:moveTo>
                  <a:cubicBezTo>
                    <a:pt x="67840" y="3076"/>
                    <a:pt x="67840" y="3076"/>
                    <a:pt x="67840" y="3076"/>
                  </a:cubicBezTo>
                  <a:cubicBezTo>
                    <a:pt x="67840" y="3076"/>
                    <a:pt x="67840" y="3076"/>
                    <a:pt x="67500" y="3076"/>
                  </a:cubicBezTo>
                  <a:cubicBezTo>
                    <a:pt x="67500" y="3076"/>
                    <a:pt x="67500" y="3076"/>
                    <a:pt x="67500" y="3076"/>
                  </a:cubicBezTo>
                  <a:lnTo>
                    <a:pt x="67840" y="3076"/>
                  </a:lnTo>
                  <a:close/>
                  <a:moveTo>
                    <a:pt x="18068" y="31923"/>
                  </a:moveTo>
                  <a:cubicBezTo>
                    <a:pt x="18068" y="31923"/>
                    <a:pt x="18068" y="31923"/>
                    <a:pt x="18068" y="31923"/>
                  </a:cubicBezTo>
                  <a:cubicBezTo>
                    <a:pt x="18068" y="31923"/>
                    <a:pt x="18068" y="31923"/>
                    <a:pt x="18068" y="31923"/>
                  </a:cubicBezTo>
                  <a:close/>
                  <a:moveTo>
                    <a:pt x="20113" y="38076"/>
                  </a:moveTo>
                  <a:cubicBezTo>
                    <a:pt x="20113" y="38076"/>
                    <a:pt x="20113" y="38076"/>
                    <a:pt x="19772" y="38076"/>
                  </a:cubicBezTo>
                  <a:cubicBezTo>
                    <a:pt x="19772" y="38076"/>
                    <a:pt x="19772" y="38076"/>
                    <a:pt x="19431" y="38076"/>
                  </a:cubicBezTo>
                  <a:cubicBezTo>
                    <a:pt x="19431" y="38461"/>
                    <a:pt x="19431" y="38461"/>
                    <a:pt x="19431" y="38461"/>
                  </a:cubicBezTo>
                  <a:cubicBezTo>
                    <a:pt x="19431" y="38461"/>
                    <a:pt x="19431" y="38461"/>
                    <a:pt x="19431" y="38461"/>
                  </a:cubicBezTo>
                  <a:cubicBezTo>
                    <a:pt x="19431" y="38461"/>
                    <a:pt x="19431" y="38461"/>
                    <a:pt x="19431" y="38076"/>
                  </a:cubicBezTo>
                  <a:cubicBezTo>
                    <a:pt x="19431" y="38076"/>
                    <a:pt x="19431" y="38076"/>
                    <a:pt x="19431" y="38076"/>
                  </a:cubicBezTo>
                  <a:cubicBezTo>
                    <a:pt x="19431" y="38076"/>
                    <a:pt x="19431" y="37692"/>
                    <a:pt x="19772" y="37692"/>
                  </a:cubicBezTo>
                  <a:cubicBezTo>
                    <a:pt x="19772" y="37692"/>
                    <a:pt x="19772" y="37692"/>
                    <a:pt x="19772" y="37692"/>
                  </a:cubicBezTo>
                  <a:cubicBezTo>
                    <a:pt x="19772" y="37307"/>
                    <a:pt x="20113" y="37307"/>
                    <a:pt x="20113" y="37307"/>
                  </a:cubicBezTo>
                  <a:cubicBezTo>
                    <a:pt x="20113" y="37307"/>
                    <a:pt x="20113" y="37692"/>
                    <a:pt x="20113" y="37692"/>
                  </a:cubicBezTo>
                  <a:cubicBezTo>
                    <a:pt x="20113" y="37692"/>
                    <a:pt x="20113" y="37692"/>
                    <a:pt x="20113" y="38076"/>
                  </a:cubicBezTo>
                  <a:close/>
                  <a:moveTo>
                    <a:pt x="20795" y="38461"/>
                  </a:moveTo>
                  <a:cubicBezTo>
                    <a:pt x="20795" y="38461"/>
                    <a:pt x="20795" y="38461"/>
                    <a:pt x="20795" y="38461"/>
                  </a:cubicBezTo>
                  <a:cubicBezTo>
                    <a:pt x="20795" y="38461"/>
                    <a:pt x="20795" y="38461"/>
                    <a:pt x="20795" y="38461"/>
                  </a:cubicBezTo>
                  <a:cubicBezTo>
                    <a:pt x="20795" y="38461"/>
                    <a:pt x="20795" y="38461"/>
                    <a:pt x="20454" y="38461"/>
                  </a:cubicBezTo>
                  <a:cubicBezTo>
                    <a:pt x="20795" y="38461"/>
                    <a:pt x="20795" y="38461"/>
                    <a:pt x="20795" y="38461"/>
                  </a:cubicBezTo>
                  <a:cubicBezTo>
                    <a:pt x="20795" y="38461"/>
                    <a:pt x="20795" y="38461"/>
                    <a:pt x="20795" y="38461"/>
                  </a:cubicBezTo>
                  <a:cubicBezTo>
                    <a:pt x="20795" y="38461"/>
                    <a:pt x="20795" y="38461"/>
                    <a:pt x="20795" y="38076"/>
                  </a:cubicBezTo>
                  <a:cubicBezTo>
                    <a:pt x="20795" y="38461"/>
                    <a:pt x="20795" y="38461"/>
                    <a:pt x="20795" y="38461"/>
                  </a:cubicBezTo>
                  <a:cubicBezTo>
                    <a:pt x="20795" y="38461"/>
                    <a:pt x="20795" y="38461"/>
                    <a:pt x="20795" y="38461"/>
                  </a:cubicBezTo>
                  <a:close/>
                  <a:moveTo>
                    <a:pt x="22159" y="36923"/>
                  </a:moveTo>
                  <a:cubicBezTo>
                    <a:pt x="22159" y="36923"/>
                    <a:pt x="22159" y="36923"/>
                    <a:pt x="22159" y="36923"/>
                  </a:cubicBezTo>
                  <a:cubicBezTo>
                    <a:pt x="22159" y="36923"/>
                    <a:pt x="22159" y="36923"/>
                    <a:pt x="22159" y="36923"/>
                  </a:cubicBezTo>
                  <a:cubicBezTo>
                    <a:pt x="22159" y="36923"/>
                    <a:pt x="22159" y="37307"/>
                    <a:pt x="22159" y="37307"/>
                  </a:cubicBezTo>
                  <a:cubicBezTo>
                    <a:pt x="22159" y="37307"/>
                    <a:pt x="22159" y="37307"/>
                    <a:pt x="22159" y="37307"/>
                  </a:cubicBezTo>
                  <a:cubicBezTo>
                    <a:pt x="22159" y="36923"/>
                    <a:pt x="22159" y="36923"/>
                    <a:pt x="22159" y="36923"/>
                  </a:cubicBezTo>
                  <a:close/>
                  <a:moveTo>
                    <a:pt x="23522" y="22692"/>
                  </a:moveTo>
                  <a:cubicBezTo>
                    <a:pt x="23522" y="22692"/>
                    <a:pt x="23181" y="22692"/>
                    <a:pt x="23181" y="22692"/>
                  </a:cubicBezTo>
                  <a:cubicBezTo>
                    <a:pt x="23181" y="22692"/>
                    <a:pt x="23181" y="22692"/>
                    <a:pt x="23181" y="22692"/>
                  </a:cubicBezTo>
                  <a:cubicBezTo>
                    <a:pt x="23181" y="22692"/>
                    <a:pt x="23181" y="22692"/>
                    <a:pt x="23181" y="22307"/>
                  </a:cubicBezTo>
                  <a:cubicBezTo>
                    <a:pt x="23181" y="22307"/>
                    <a:pt x="23181" y="22307"/>
                    <a:pt x="23181" y="22307"/>
                  </a:cubicBezTo>
                  <a:cubicBezTo>
                    <a:pt x="23181" y="22307"/>
                    <a:pt x="23522" y="22692"/>
                    <a:pt x="23522" y="22692"/>
                  </a:cubicBezTo>
                  <a:close/>
                  <a:moveTo>
                    <a:pt x="24204" y="21923"/>
                  </a:moveTo>
                  <a:cubicBezTo>
                    <a:pt x="24204" y="21923"/>
                    <a:pt x="24204" y="21923"/>
                    <a:pt x="24204" y="21923"/>
                  </a:cubicBezTo>
                  <a:cubicBezTo>
                    <a:pt x="24204" y="21923"/>
                    <a:pt x="24204" y="22307"/>
                    <a:pt x="24204" y="22307"/>
                  </a:cubicBezTo>
                  <a:cubicBezTo>
                    <a:pt x="24204" y="22307"/>
                    <a:pt x="24204" y="21923"/>
                    <a:pt x="24204" y="21923"/>
                  </a:cubicBezTo>
                  <a:cubicBezTo>
                    <a:pt x="24204" y="21923"/>
                    <a:pt x="24204" y="21923"/>
                    <a:pt x="24204" y="21923"/>
                  </a:cubicBezTo>
                  <a:cubicBezTo>
                    <a:pt x="24204" y="21923"/>
                    <a:pt x="24204" y="21923"/>
                    <a:pt x="24204" y="21923"/>
                  </a:cubicBezTo>
                  <a:cubicBezTo>
                    <a:pt x="24204" y="21923"/>
                    <a:pt x="24204" y="21923"/>
                    <a:pt x="24204" y="21923"/>
                  </a:cubicBezTo>
                  <a:close/>
                  <a:moveTo>
                    <a:pt x="25568" y="21538"/>
                  </a:moveTo>
                  <a:cubicBezTo>
                    <a:pt x="25568" y="21538"/>
                    <a:pt x="25568" y="21538"/>
                    <a:pt x="25568" y="21538"/>
                  </a:cubicBezTo>
                  <a:cubicBezTo>
                    <a:pt x="25568" y="21538"/>
                    <a:pt x="25568" y="21538"/>
                    <a:pt x="25568" y="21538"/>
                  </a:cubicBezTo>
                  <a:cubicBezTo>
                    <a:pt x="25568" y="21923"/>
                    <a:pt x="25568" y="21923"/>
                    <a:pt x="25568" y="21923"/>
                  </a:cubicBezTo>
                  <a:cubicBezTo>
                    <a:pt x="25568" y="21923"/>
                    <a:pt x="25227" y="21923"/>
                    <a:pt x="25227" y="21923"/>
                  </a:cubicBezTo>
                  <a:cubicBezTo>
                    <a:pt x="25227" y="21923"/>
                    <a:pt x="25227" y="21923"/>
                    <a:pt x="25227" y="21923"/>
                  </a:cubicBezTo>
                  <a:cubicBezTo>
                    <a:pt x="25227" y="21923"/>
                    <a:pt x="25227" y="21923"/>
                    <a:pt x="25568" y="21538"/>
                  </a:cubicBezTo>
                  <a:cubicBezTo>
                    <a:pt x="25568" y="21538"/>
                    <a:pt x="25568" y="21538"/>
                    <a:pt x="25568" y="21538"/>
                  </a:cubicBezTo>
                  <a:cubicBezTo>
                    <a:pt x="25568" y="21538"/>
                    <a:pt x="25568" y="21538"/>
                    <a:pt x="25568" y="21538"/>
                  </a:cubicBezTo>
                  <a:cubicBezTo>
                    <a:pt x="25568" y="21538"/>
                    <a:pt x="25568" y="21538"/>
                    <a:pt x="25568" y="21538"/>
                  </a:cubicBezTo>
                  <a:cubicBezTo>
                    <a:pt x="25568" y="21538"/>
                    <a:pt x="25568" y="21538"/>
                    <a:pt x="25568" y="21538"/>
                  </a:cubicBezTo>
                  <a:close/>
                  <a:moveTo>
                    <a:pt x="26931" y="34230"/>
                  </a:moveTo>
                  <a:cubicBezTo>
                    <a:pt x="26931" y="33846"/>
                    <a:pt x="26931" y="33846"/>
                    <a:pt x="26931" y="33846"/>
                  </a:cubicBezTo>
                  <a:cubicBezTo>
                    <a:pt x="26931" y="34230"/>
                    <a:pt x="26931" y="34230"/>
                    <a:pt x="26931" y="34230"/>
                  </a:cubicBezTo>
                  <a:close/>
                  <a:moveTo>
                    <a:pt x="26931" y="23846"/>
                  </a:moveTo>
                  <a:cubicBezTo>
                    <a:pt x="26931" y="23846"/>
                    <a:pt x="26931" y="23846"/>
                    <a:pt x="27272" y="23846"/>
                  </a:cubicBezTo>
                  <a:cubicBezTo>
                    <a:pt x="27272" y="23846"/>
                    <a:pt x="27272" y="23846"/>
                    <a:pt x="27272" y="23846"/>
                  </a:cubicBezTo>
                  <a:cubicBezTo>
                    <a:pt x="27272" y="23461"/>
                    <a:pt x="27272" y="23461"/>
                    <a:pt x="27272" y="23461"/>
                  </a:cubicBezTo>
                  <a:cubicBezTo>
                    <a:pt x="27272" y="23846"/>
                    <a:pt x="27272" y="23846"/>
                    <a:pt x="27272" y="23846"/>
                  </a:cubicBezTo>
                  <a:cubicBezTo>
                    <a:pt x="27272" y="23846"/>
                    <a:pt x="27272" y="23846"/>
                    <a:pt x="27272" y="23846"/>
                  </a:cubicBezTo>
                  <a:cubicBezTo>
                    <a:pt x="27272" y="23846"/>
                    <a:pt x="27272" y="23846"/>
                    <a:pt x="27272" y="23846"/>
                  </a:cubicBezTo>
                  <a:cubicBezTo>
                    <a:pt x="27272" y="23846"/>
                    <a:pt x="27272" y="24230"/>
                    <a:pt x="27272" y="24230"/>
                  </a:cubicBezTo>
                  <a:cubicBezTo>
                    <a:pt x="27272" y="24230"/>
                    <a:pt x="26931" y="24230"/>
                    <a:pt x="26931" y="24230"/>
                  </a:cubicBezTo>
                  <a:cubicBezTo>
                    <a:pt x="26931" y="23846"/>
                    <a:pt x="26931" y="23846"/>
                    <a:pt x="26931" y="23846"/>
                  </a:cubicBezTo>
                  <a:close/>
                  <a:moveTo>
                    <a:pt x="27272" y="32692"/>
                  </a:moveTo>
                  <a:cubicBezTo>
                    <a:pt x="27272" y="32692"/>
                    <a:pt x="27272" y="32692"/>
                    <a:pt x="27272" y="32692"/>
                  </a:cubicBezTo>
                  <a:cubicBezTo>
                    <a:pt x="27272" y="32692"/>
                    <a:pt x="26931" y="32692"/>
                    <a:pt x="26931" y="32692"/>
                  </a:cubicBezTo>
                  <a:cubicBezTo>
                    <a:pt x="26931" y="32692"/>
                    <a:pt x="27272" y="32307"/>
                    <a:pt x="27272" y="32692"/>
                  </a:cubicBezTo>
                  <a:cubicBezTo>
                    <a:pt x="27272" y="32692"/>
                    <a:pt x="27272" y="32692"/>
                    <a:pt x="27272" y="32692"/>
                  </a:cubicBezTo>
                  <a:cubicBezTo>
                    <a:pt x="27272" y="32692"/>
                    <a:pt x="27272" y="32692"/>
                    <a:pt x="27272" y="32692"/>
                  </a:cubicBezTo>
                  <a:cubicBezTo>
                    <a:pt x="27272" y="32692"/>
                    <a:pt x="27272" y="32692"/>
                    <a:pt x="27272" y="32692"/>
                  </a:cubicBezTo>
                  <a:cubicBezTo>
                    <a:pt x="27272" y="32692"/>
                    <a:pt x="27272" y="32692"/>
                    <a:pt x="27272" y="32692"/>
                  </a:cubicBezTo>
                  <a:close/>
                  <a:moveTo>
                    <a:pt x="27613" y="30769"/>
                  </a:moveTo>
                  <a:cubicBezTo>
                    <a:pt x="27613" y="30769"/>
                    <a:pt x="27613" y="30769"/>
                    <a:pt x="27613" y="30769"/>
                  </a:cubicBezTo>
                  <a:cubicBezTo>
                    <a:pt x="27613" y="30769"/>
                    <a:pt x="27613" y="30384"/>
                    <a:pt x="27613" y="30384"/>
                  </a:cubicBezTo>
                  <a:cubicBezTo>
                    <a:pt x="27272" y="30384"/>
                    <a:pt x="27613" y="30384"/>
                    <a:pt x="27613" y="30384"/>
                  </a:cubicBezTo>
                  <a:cubicBezTo>
                    <a:pt x="27613" y="30384"/>
                    <a:pt x="27613" y="30384"/>
                    <a:pt x="27613" y="30384"/>
                  </a:cubicBezTo>
                  <a:cubicBezTo>
                    <a:pt x="27613" y="30384"/>
                    <a:pt x="27613" y="30769"/>
                    <a:pt x="27613" y="30769"/>
                  </a:cubicBezTo>
                  <a:close/>
                  <a:moveTo>
                    <a:pt x="28636" y="33461"/>
                  </a:moveTo>
                  <a:cubicBezTo>
                    <a:pt x="28636" y="33461"/>
                    <a:pt x="28636" y="33461"/>
                    <a:pt x="28636" y="33461"/>
                  </a:cubicBezTo>
                  <a:cubicBezTo>
                    <a:pt x="28636" y="33461"/>
                    <a:pt x="28636" y="33461"/>
                    <a:pt x="28636" y="33461"/>
                  </a:cubicBezTo>
                  <a:close/>
                  <a:moveTo>
                    <a:pt x="28977" y="34230"/>
                  </a:moveTo>
                  <a:cubicBezTo>
                    <a:pt x="28636" y="34230"/>
                    <a:pt x="28636" y="34230"/>
                    <a:pt x="28636" y="34615"/>
                  </a:cubicBezTo>
                  <a:cubicBezTo>
                    <a:pt x="28636" y="34615"/>
                    <a:pt x="28977" y="34615"/>
                    <a:pt x="28636" y="34615"/>
                  </a:cubicBezTo>
                  <a:cubicBezTo>
                    <a:pt x="28636" y="34615"/>
                    <a:pt x="28636" y="34615"/>
                    <a:pt x="28636" y="34615"/>
                  </a:cubicBezTo>
                  <a:cubicBezTo>
                    <a:pt x="28295" y="34615"/>
                    <a:pt x="28295" y="34230"/>
                    <a:pt x="28295" y="34230"/>
                  </a:cubicBezTo>
                  <a:cubicBezTo>
                    <a:pt x="28636" y="34230"/>
                    <a:pt x="28636" y="34230"/>
                    <a:pt x="28636" y="33846"/>
                  </a:cubicBezTo>
                  <a:cubicBezTo>
                    <a:pt x="28636" y="33846"/>
                    <a:pt x="28977" y="33846"/>
                    <a:pt x="28977" y="33846"/>
                  </a:cubicBezTo>
                  <a:cubicBezTo>
                    <a:pt x="28977" y="33846"/>
                    <a:pt x="28977" y="33846"/>
                    <a:pt x="28977" y="33846"/>
                  </a:cubicBezTo>
                  <a:cubicBezTo>
                    <a:pt x="28977" y="34230"/>
                    <a:pt x="28977" y="34230"/>
                    <a:pt x="28977" y="34230"/>
                  </a:cubicBezTo>
                  <a:close/>
                  <a:moveTo>
                    <a:pt x="28977" y="31923"/>
                  </a:moveTo>
                  <a:cubicBezTo>
                    <a:pt x="28977" y="31923"/>
                    <a:pt x="28977" y="31923"/>
                    <a:pt x="28977" y="31923"/>
                  </a:cubicBezTo>
                  <a:cubicBezTo>
                    <a:pt x="28977" y="31923"/>
                    <a:pt x="29318" y="31923"/>
                    <a:pt x="29318" y="31923"/>
                  </a:cubicBezTo>
                  <a:cubicBezTo>
                    <a:pt x="29318" y="31923"/>
                    <a:pt x="29318" y="31923"/>
                    <a:pt x="29318" y="31923"/>
                  </a:cubicBezTo>
                  <a:cubicBezTo>
                    <a:pt x="29318" y="31923"/>
                    <a:pt x="29318" y="31923"/>
                    <a:pt x="29318" y="31923"/>
                  </a:cubicBezTo>
                  <a:cubicBezTo>
                    <a:pt x="29318" y="31923"/>
                    <a:pt x="28977" y="31923"/>
                    <a:pt x="28977" y="31923"/>
                  </a:cubicBezTo>
                  <a:close/>
                  <a:moveTo>
                    <a:pt x="29318" y="33076"/>
                  </a:moveTo>
                  <a:cubicBezTo>
                    <a:pt x="29318" y="33076"/>
                    <a:pt x="29318" y="33076"/>
                    <a:pt x="29318" y="33076"/>
                  </a:cubicBezTo>
                  <a:cubicBezTo>
                    <a:pt x="29318" y="33076"/>
                    <a:pt x="29318" y="33076"/>
                    <a:pt x="29318" y="33076"/>
                  </a:cubicBezTo>
                  <a:cubicBezTo>
                    <a:pt x="29318" y="33076"/>
                    <a:pt x="29318" y="33076"/>
                    <a:pt x="29318" y="33076"/>
                  </a:cubicBezTo>
                  <a:cubicBezTo>
                    <a:pt x="29318" y="33076"/>
                    <a:pt x="29318" y="33076"/>
                    <a:pt x="29318" y="33076"/>
                  </a:cubicBezTo>
                  <a:close/>
                  <a:moveTo>
                    <a:pt x="28636" y="38076"/>
                  </a:moveTo>
                  <a:cubicBezTo>
                    <a:pt x="28636" y="38076"/>
                    <a:pt x="28636" y="38076"/>
                    <a:pt x="28636" y="38076"/>
                  </a:cubicBezTo>
                  <a:cubicBezTo>
                    <a:pt x="28295" y="38076"/>
                    <a:pt x="28295" y="38076"/>
                    <a:pt x="28295" y="38076"/>
                  </a:cubicBezTo>
                  <a:cubicBezTo>
                    <a:pt x="28295" y="37692"/>
                    <a:pt x="28295" y="37692"/>
                    <a:pt x="28295" y="37692"/>
                  </a:cubicBezTo>
                  <a:cubicBezTo>
                    <a:pt x="28295" y="37692"/>
                    <a:pt x="28295" y="37692"/>
                    <a:pt x="28636" y="37692"/>
                  </a:cubicBezTo>
                  <a:cubicBezTo>
                    <a:pt x="28636" y="37692"/>
                    <a:pt x="28636" y="37692"/>
                    <a:pt x="28636" y="38076"/>
                  </a:cubicBezTo>
                  <a:close/>
                  <a:moveTo>
                    <a:pt x="28977" y="38846"/>
                  </a:moveTo>
                  <a:cubicBezTo>
                    <a:pt x="28977" y="38461"/>
                    <a:pt x="28977" y="38461"/>
                    <a:pt x="28977" y="38461"/>
                  </a:cubicBezTo>
                  <a:cubicBezTo>
                    <a:pt x="28977" y="38846"/>
                    <a:pt x="28977" y="38846"/>
                    <a:pt x="28977" y="38846"/>
                  </a:cubicBezTo>
                  <a:cubicBezTo>
                    <a:pt x="28977" y="38846"/>
                    <a:pt x="28977" y="38846"/>
                    <a:pt x="28977" y="38846"/>
                  </a:cubicBezTo>
                  <a:close/>
                  <a:moveTo>
                    <a:pt x="11590" y="84230"/>
                  </a:moveTo>
                  <a:cubicBezTo>
                    <a:pt x="11590" y="84230"/>
                    <a:pt x="11590" y="84230"/>
                    <a:pt x="11590" y="84230"/>
                  </a:cubicBezTo>
                  <a:cubicBezTo>
                    <a:pt x="11590" y="84230"/>
                    <a:pt x="11590" y="84230"/>
                    <a:pt x="11590" y="84230"/>
                  </a:cubicBezTo>
                  <a:cubicBezTo>
                    <a:pt x="11590" y="84230"/>
                    <a:pt x="11590" y="84230"/>
                    <a:pt x="11590" y="84230"/>
                  </a:cubicBezTo>
                  <a:close/>
                  <a:moveTo>
                    <a:pt x="11931" y="84230"/>
                  </a:moveTo>
                  <a:cubicBezTo>
                    <a:pt x="11931" y="84230"/>
                    <a:pt x="11931" y="84230"/>
                    <a:pt x="11590" y="84230"/>
                  </a:cubicBezTo>
                  <a:cubicBezTo>
                    <a:pt x="11931" y="84230"/>
                    <a:pt x="11931" y="84230"/>
                    <a:pt x="11931" y="84230"/>
                  </a:cubicBezTo>
                  <a:cubicBezTo>
                    <a:pt x="11931" y="84615"/>
                    <a:pt x="11931" y="84615"/>
                    <a:pt x="11931" y="84615"/>
                  </a:cubicBezTo>
                  <a:lnTo>
                    <a:pt x="11931" y="84230"/>
                  </a:lnTo>
                  <a:close/>
                  <a:moveTo>
                    <a:pt x="12272" y="85000"/>
                  </a:moveTo>
                  <a:cubicBezTo>
                    <a:pt x="12272" y="85000"/>
                    <a:pt x="12272" y="85000"/>
                    <a:pt x="12272" y="85000"/>
                  </a:cubicBezTo>
                  <a:cubicBezTo>
                    <a:pt x="12272" y="85000"/>
                    <a:pt x="12272" y="85000"/>
                    <a:pt x="12272" y="85000"/>
                  </a:cubicBezTo>
                  <a:cubicBezTo>
                    <a:pt x="12272" y="85000"/>
                    <a:pt x="12272" y="85000"/>
                    <a:pt x="12272" y="85000"/>
                  </a:cubicBezTo>
                  <a:cubicBezTo>
                    <a:pt x="12272" y="85000"/>
                    <a:pt x="12272" y="85000"/>
                    <a:pt x="12272" y="85000"/>
                  </a:cubicBezTo>
                  <a:close/>
                  <a:moveTo>
                    <a:pt x="29318" y="116153"/>
                  </a:moveTo>
                  <a:cubicBezTo>
                    <a:pt x="29318" y="116153"/>
                    <a:pt x="29318" y="116153"/>
                    <a:pt x="29318" y="116153"/>
                  </a:cubicBezTo>
                  <a:cubicBezTo>
                    <a:pt x="29318" y="116153"/>
                    <a:pt x="29318" y="116153"/>
                    <a:pt x="29318" y="116153"/>
                  </a:cubicBezTo>
                  <a:close/>
                  <a:moveTo>
                    <a:pt x="31704" y="104615"/>
                  </a:moveTo>
                  <a:cubicBezTo>
                    <a:pt x="31704" y="104615"/>
                    <a:pt x="31704" y="104615"/>
                    <a:pt x="31704" y="104615"/>
                  </a:cubicBezTo>
                  <a:cubicBezTo>
                    <a:pt x="31704" y="104615"/>
                    <a:pt x="31704" y="104615"/>
                    <a:pt x="31704" y="104615"/>
                  </a:cubicBezTo>
                  <a:cubicBezTo>
                    <a:pt x="31704" y="104615"/>
                    <a:pt x="31704" y="104615"/>
                    <a:pt x="31704" y="104615"/>
                  </a:cubicBezTo>
                  <a:close/>
                  <a:moveTo>
                    <a:pt x="32386" y="92692"/>
                  </a:moveTo>
                  <a:cubicBezTo>
                    <a:pt x="32386" y="92692"/>
                    <a:pt x="32386" y="92692"/>
                    <a:pt x="32386" y="92692"/>
                  </a:cubicBezTo>
                  <a:cubicBezTo>
                    <a:pt x="32386" y="92692"/>
                    <a:pt x="32386" y="92692"/>
                    <a:pt x="32386" y="92692"/>
                  </a:cubicBezTo>
                  <a:close/>
                  <a:moveTo>
                    <a:pt x="32045" y="98461"/>
                  </a:moveTo>
                  <a:cubicBezTo>
                    <a:pt x="32045" y="98461"/>
                    <a:pt x="32045" y="98461"/>
                    <a:pt x="32045" y="98461"/>
                  </a:cubicBezTo>
                  <a:cubicBezTo>
                    <a:pt x="32045" y="98461"/>
                    <a:pt x="32045" y="98461"/>
                    <a:pt x="32045" y="98461"/>
                  </a:cubicBezTo>
                  <a:cubicBezTo>
                    <a:pt x="32045" y="98461"/>
                    <a:pt x="32045" y="98076"/>
                    <a:pt x="32045" y="98076"/>
                  </a:cubicBezTo>
                  <a:cubicBezTo>
                    <a:pt x="32045" y="98076"/>
                    <a:pt x="32045" y="98461"/>
                    <a:pt x="32045" y="98461"/>
                  </a:cubicBezTo>
                  <a:cubicBezTo>
                    <a:pt x="32045" y="98461"/>
                    <a:pt x="32045" y="98461"/>
                    <a:pt x="32045" y="98461"/>
                  </a:cubicBezTo>
                  <a:close/>
                  <a:moveTo>
                    <a:pt x="32727" y="100000"/>
                  </a:move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lose/>
                  <a:moveTo>
                    <a:pt x="33750" y="98076"/>
                  </a:moveTo>
                  <a:cubicBezTo>
                    <a:pt x="33409" y="98076"/>
                    <a:pt x="33409" y="98076"/>
                    <a:pt x="33409" y="98076"/>
                  </a:cubicBezTo>
                  <a:cubicBezTo>
                    <a:pt x="33409" y="97692"/>
                    <a:pt x="33409" y="97692"/>
                    <a:pt x="33409" y="97307"/>
                  </a:cubicBezTo>
                  <a:cubicBezTo>
                    <a:pt x="33409" y="97307"/>
                    <a:pt x="33409" y="97307"/>
                    <a:pt x="33409" y="97307"/>
                  </a:cubicBezTo>
                  <a:cubicBezTo>
                    <a:pt x="33409" y="97307"/>
                    <a:pt x="33409" y="97307"/>
                    <a:pt x="33409" y="97307"/>
                  </a:cubicBezTo>
                  <a:cubicBezTo>
                    <a:pt x="33409" y="97307"/>
                    <a:pt x="33409" y="96923"/>
                    <a:pt x="33068" y="96923"/>
                  </a:cubicBezTo>
                  <a:cubicBezTo>
                    <a:pt x="33068" y="96923"/>
                    <a:pt x="33068" y="96923"/>
                    <a:pt x="32727" y="96538"/>
                  </a:cubicBezTo>
                  <a:cubicBezTo>
                    <a:pt x="32727" y="96538"/>
                    <a:pt x="32727" y="96153"/>
                    <a:pt x="32727" y="96153"/>
                  </a:cubicBezTo>
                  <a:cubicBezTo>
                    <a:pt x="32727" y="95769"/>
                    <a:pt x="32386" y="95000"/>
                    <a:pt x="32386" y="94615"/>
                  </a:cubicBezTo>
                  <a:cubicBezTo>
                    <a:pt x="32386" y="94615"/>
                    <a:pt x="32386" y="94230"/>
                    <a:pt x="32386" y="94230"/>
                  </a:cubicBezTo>
                  <a:cubicBezTo>
                    <a:pt x="32727" y="94230"/>
                    <a:pt x="32727" y="94615"/>
                    <a:pt x="32727" y="94615"/>
                  </a:cubicBezTo>
                  <a:cubicBezTo>
                    <a:pt x="32727" y="95000"/>
                    <a:pt x="32727" y="95384"/>
                    <a:pt x="32727" y="95769"/>
                  </a:cubicBezTo>
                  <a:cubicBezTo>
                    <a:pt x="32727" y="96153"/>
                    <a:pt x="32727" y="96153"/>
                    <a:pt x="33068" y="96538"/>
                  </a:cubicBezTo>
                  <a:cubicBezTo>
                    <a:pt x="33409" y="96538"/>
                    <a:pt x="33409" y="96923"/>
                    <a:pt x="33409" y="96923"/>
                  </a:cubicBezTo>
                  <a:cubicBezTo>
                    <a:pt x="33409" y="97307"/>
                    <a:pt x="33409" y="97307"/>
                    <a:pt x="33409" y="97307"/>
                  </a:cubicBezTo>
                  <a:cubicBezTo>
                    <a:pt x="33409" y="97307"/>
                    <a:pt x="33409" y="97307"/>
                    <a:pt x="33409" y="97307"/>
                  </a:cubicBezTo>
                  <a:cubicBezTo>
                    <a:pt x="33409" y="97307"/>
                    <a:pt x="33409" y="97307"/>
                    <a:pt x="33409" y="97307"/>
                  </a:cubicBezTo>
                  <a:cubicBezTo>
                    <a:pt x="33750" y="97692"/>
                    <a:pt x="33750" y="97692"/>
                    <a:pt x="33750" y="97692"/>
                  </a:cubicBezTo>
                  <a:cubicBezTo>
                    <a:pt x="33750" y="97692"/>
                    <a:pt x="33750" y="98076"/>
                    <a:pt x="33750" y="98076"/>
                  </a:cubicBezTo>
                  <a:close/>
                  <a:moveTo>
                    <a:pt x="33750" y="89615"/>
                  </a:moveTo>
                  <a:cubicBezTo>
                    <a:pt x="33750" y="89615"/>
                    <a:pt x="33750" y="89615"/>
                    <a:pt x="33750" y="89615"/>
                  </a:cubicBezTo>
                  <a:cubicBezTo>
                    <a:pt x="33750" y="89615"/>
                    <a:pt x="33750" y="89615"/>
                    <a:pt x="33750" y="89615"/>
                  </a:cubicBezTo>
                  <a:cubicBezTo>
                    <a:pt x="33750" y="89615"/>
                    <a:pt x="33750" y="89615"/>
                    <a:pt x="33750" y="89615"/>
                  </a:cubicBezTo>
                  <a:close/>
                  <a:moveTo>
                    <a:pt x="38181" y="81538"/>
                  </a:moveTo>
                  <a:cubicBezTo>
                    <a:pt x="38181" y="81538"/>
                    <a:pt x="38181" y="81538"/>
                    <a:pt x="38181" y="81538"/>
                  </a:cubicBezTo>
                  <a:cubicBezTo>
                    <a:pt x="38181" y="81538"/>
                    <a:pt x="38181" y="81538"/>
                    <a:pt x="38181" y="81538"/>
                  </a:cubicBezTo>
                  <a:cubicBezTo>
                    <a:pt x="38181" y="81538"/>
                    <a:pt x="38181" y="81538"/>
                    <a:pt x="38181" y="81538"/>
                  </a:cubicBezTo>
                  <a:cubicBezTo>
                    <a:pt x="38181" y="81538"/>
                    <a:pt x="38181" y="81538"/>
                    <a:pt x="38181" y="81538"/>
                  </a:cubicBezTo>
                  <a:close/>
                  <a:moveTo>
                    <a:pt x="34772" y="67692"/>
                  </a:moveTo>
                  <a:cubicBezTo>
                    <a:pt x="34772" y="67692"/>
                    <a:pt x="34772" y="67692"/>
                    <a:pt x="34772" y="67692"/>
                  </a:cubicBezTo>
                  <a:cubicBezTo>
                    <a:pt x="34772" y="67692"/>
                    <a:pt x="34772" y="67692"/>
                    <a:pt x="34772" y="68076"/>
                  </a:cubicBezTo>
                  <a:cubicBezTo>
                    <a:pt x="34772" y="67692"/>
                    <a:pt x="34772" y="67692"/>
                    <a:pt x="34772" y="67692"/>
                  </a:cubicBezTo>
                  <a:cubicBezTo>
                    <a:pt x="34772" y="67692"/>
                    <a:pt x="34772" y="67692"/>
                    <a:pt x="34772" y="67692"/>
                  </a:cubicBezTo>
                  <a:close/>
                  <a:moveTo>
                    <a:pt x="34431" y="67307"/>
                  </a:moveTo>
                  <a:cubicBezTo>
                    <a:pt x="34431" y="67307"/>
                    <a:pt x="34431" y="67307"/>
                    <a:pt x="34431" y="67307"/>
                  </a:cubicBezTo>
                  <a:cubicBezTo>
                    <a:pt x="34431" y="67307"/>
                    <a:pt x="34431" y="67307"/>
                    <a:pt x="34431" y="67307"/>
                  </a:cubicBezTo>
                  <a:cubicBezTo>
                    <a:pt x="34431" y="67307"/>
                    <a:pt x="34431" y="67307"/>
                    <a:pt x="34431" y="67307"/>
                  </a:cubicBezTo>
                  <a:cubicBezTo>
                    <a:pt x="34431" y="67307"/>
                    <a:pt x="34431" y="67307"/>
                    <a:pt x="34431" y="67307"/>
                  </a:cubicBezTo>
                  <a:close/>
                  <a:moveTo>
                    <a:pt x="36136" y="99615"/>
                  </a:moveTo>
                  <a:cubicBezTo>
                    <a:pt x="36136" y="99615"/>
                    <a:pt x="36136" y="100000"/>
                    <a:pt x="36136" y="100000"/>
                  </a:cubicBezTo>
                  <a:cubicBezTo>
                    <a:pt x="36477" y="100384"/>
                    <a:pt x="36477" y="100769"/>
                    <a:pt x="36136" y="100769"/>
                  </a:cubicBezTo>
                  <a:cubicBezTo>
                    <a:pt x="36136" y="101153"/>
                    <a:pt x="36136" y="101538"/>
                    <a:pt x="36136" y="101538"/>
                  </a:cubicBezTo>
                  <a:cubicBezTo>
                    <a:pt x="36136" y="101923"/>
                    <a:pt x="36477" y="101923"/>
                    <a:pt x="36477" y="102307"/>
                  </a:cubicBezTo>
                  <a:cubicBezTo>
                    <a:pt x="36477" y="102307"/>
                    <a:pt x="36477" y="102307"/>
                    <a:pt x="36477" y="102307"/>
                  </a:cubicBezTo>
                  <a:cubicBezTo>
                    <a:pt x="36136" y="102307"/>
                    <a:pt x="36136" y="102307"/>
                    <a:pt x="36136" y="102307"/>
                  </a:cubicBezTo>
                  <a:cubicBezTo>
                    <a:pt x="36136" y="101923"/>
                    <a:pt x="35795" y="101538"/>
                    <a:pt x="35795" y="101153"/>
                  </a:cubicBezTo>
                  <a:cubicBezTo>
                    <a:pt x="35795" y="101153"/>
                    <a:pt x="35795" y="100769"/>
                    <a:pt x="35795" y="100769"/>
                  </a:cubicBezTo>
                  <a:cubicBezTo>
                    <a:pt x="36136" y="100384"/>
                    <a:pt x="36136" y="100000"/>
                    <a:pt x="35795" y="100000"/>
                  </a:cubicBezTo>
                  <a:cubicBezTo>
                    <a:pt x="35795" y="99615"/>
                    <a:pt x="35795" y="99615"/>
                    <a:pt x="35795" y="99230"/>
                  </a:cubicBezTo>
                  <a:cubicBezTo>
                    <a:pt x="35795" y="99230"/>
                    <a:pt x="35795" y="99230"/>
                    <a:pt x="35795" y="99230"/>
                  </a:cubicBezTo>
                  <a:cubicBezTo>
                    <a:pt x="36136" y="99230"/>
                    <a:pt x="36136" y="99230"/>
                    <a:pt x="36136" y="99230"/>
                  </a:cubicBezTo>
                  <a:cubicBezTo>
                    <a:pt x="36136" y="99230"/>
                    <a:pt x="36136" y="99615"/>
                    <a:pt x="36136" y="99615"/>
                  </a:cubicBezTo>
                  <a:close/>
                  <a:moveTo>
                    <a:pt x="35454" y="90000"/>
                  </a:moveTo>
                  <a:cubicBezTo>
                    <a:pt x="35454" y="90000"/>
                    <a:pt x="35454" y="90000"/>
                    <a:pt x="35454" y="90000"/>
                  </a:cubicBezTo>
                  <a:cubicBezTo>
                    <a:pt x="35454" y="90000"/>
                    <a:pt x="35454" y="90000"/>
                    <a:pt x="35454" y="90000"/>
                  </a:cubicBezTo>
                  <a:close/>
                  <a:moveTo>
                    <a:pt x="35454" y="91153"/>
                  </a:moveTo>
                  <a:cubicBezTo>
                    <a:pt x="35795" y="91153"/>
                    <a:pt x="35795" y="91153"/>
                    <a:pt x="36136" y="91153"/>
                  </a:cubicBezTo>
                  <a:cubicBezTo>
                    <a:pt x="36136" y="91538"/>
                    <a:pt x="36136" y="91538"/>
                    <a:pt x="36136" y="91538"/>
                  </a:cubicBezTo>
                  <a:cubicBezTo>
                    <a:pt x="35795" y="91923"/>
                    <a:pt x="35795" y="92307"/>
                    <a:pt x="35454" y="92307"/>
                  </a:cubicBezTo>
                  <a:cubicBezTo>
                    <a:pt x="35454" y="92692"/>
                    <a:pt x="35454" y="92692"/>
                    <a:pt x="35454" y="92692"/>
                  </a:cubicBezTo>
                  <a:cubicBezTo>
                    <a:pt x="35454" y="92692"/>
                    <a:pt x="35454" y="93076"/>
                    <a:pt x="35454" y="93076"/>
                  </a:cubicBezTo>
                  <a:cubicBezTo>
                    <a:pt x="35454" y="93076"/>
                    <a:pt x="35113" y="93076"/>
                    <a:pt x="35113" y="93076"/>
                  </a:cubicBezTo>
                  <a:cubicBezTo>
                    <a:pt x="35113" y="93076"/>
                    <a:pt x="35113" y="93076"/>
                    <a:pt x="35113" y="93076"/>
                  </a:cubicBezTo>
                  <a:cubicBezTo>
                    <a:pt x="34772" y="93076"/>
                    <a:pt x="34772" y="93076"/>
                    <a:pt x="34772" y="93076"/>
                  </a:cubicBezTo>
                  <a:cubicBezTo>
                    <a:pt x="34772" y="93076"/>
                    <a:pt x="34431" y="93076"/>
                    <a:pt x="34431" y="93076"/>
                  </a:cubicBezTo>
                  <a:cubicBezTo>
                    <a:pt x="34431" y="93076"/>
                    <a:pt x="34431" y="93076"/>
                    <a:pt x="34431" y="93076"/>
                  </a:cubicBezTo>
                  <a:cubicBezTo>
                    <a:pt x="34431" y="93076"/>
                    <a:pt x="34431" y="92692"/>
                    <a:pt x="34431" y="92692"/>
                  </a:cubicBezTo>
                  <a:cubicBezTo>
                    <a:pt x="34431" y="92307"/>
                    <a:pt x="34431" y="91923"/>
                    <a:pt x="34431" y="91538"/>
                  </a:cubicBezTo>
                  <a:cubicBezTo>
                    <a:pt x="34431" y="91538"/>
                    <a:pt x="34431" y="91538"/>
                    <a:pt x="34431" y="91538"/>
                  </a:cubicBezTo>
                  <a:cubicBezTo>
                    <a:pt x="34431" y="91153"/>
                    <a:pt x="34772" y="91153"/>
                    <a:pt x="34772" y="91153"/>
                  </a:cubicBezTo>
                  <a:cubicBezTo>
                    <a:pt x="35113" y="91153"/>
                    <a:pt x="35113" y="91153"/>
                    <a:pt x="35454" y="91153"/>
                  </a:cubicBezTo>
                  <a:close/>
                  <a:moveTo>
                    <a:pt x="34772" y="37307"/>
                  </a:moveTo>
                  <a:cubicBezTo>
                    <a:pt x="34772" y="37307"/>
                    <a:pt x="35113" y="37307"/>
                    <a:pt x="35113" y="37307"/>
                  </a:cubicBezTo>
                  <a:cubicBezTo>
                    <a:pt x="35113" y="37307"/>
                    <a:pt x="35113" y="37307"/>
                    <a:pt x="35113" y="37307"/>
                  </a:cubicBezTo>
                  <a:cubicBezTo>
                    <a:pt x="35113" y="37307"/>
                    <a:pt x="35113" y="37307"/>
                    <a:pt x="35113" y="37307"/>
                  </a:cubicBezTo>
                  <a:cubicBezTo>
                    <a:pt x="35113" y="37307"/>
                    <a:pt x="35113" y="37692"/>
                    <a:pt x="35454" y="37692"/>
                  </a:cubicBezTo>
                  <a:cubicBezTo>
                    <a:pt x="35454" y="37692"/>
                    <a:pt x="35454" y="38076"/>
                    <a:pt x="35454" y="38076"/>
                  </a:cubicBezTo>
                  <a:cubicBezTo>
                    <a:pt x="35113" y="38076"/>
                    <a:pt x="35113" y="38076"/>
                    <a:pt x="35113" y="38076"/>
                  </a:cubicBezTo>
                  <a:cubicBezTo>
                    <a:pt x="34772" y="37692"/>
                    <a:pt x="34772" y="37692"/>
                    <a:pt x="35113" y="37692"/>
                  </a:cubicBezTo>
                  <a:cubicBezTo>
                    <a:pt x="35113" y="37692"/>
                    <a:pt x="35113" y="37692"/>
                    <a:pt x="35113" y="37692"/>
                  </a:cubicBezTo>
                  <a:cubicBezTo>
                    <a:pt x="35113" y="37307"/>
                    <a:pt x="35113" y="37307"/>
                    <a:pt x="35113" y="37307"/>
                  </a:cubicBezTo>
                  <a:cubicBezTo>
                    <a:pt x="35113" y="37307"/>
                    <a:pt x="35113" y="37307"/>
                    <a:pt x="35113" y="37307"/>
                  </a:cubicBezTo>
                  <a:cubicBezTo>
                    <a:pt x="35113" y="37307"/>
                    <a:pt x="35113" y="37307"/>
                    <a:pt x="35113" y="37307"/>
                  </a:cubicBezTo>
                  <a:cubicBezTo>
                    <a:pt x="34772" y="37307"/>
                    <a:pt x="34772" y="37307"/>
                    <a:pt x="34772" y="37307"/>
                  </a:cubicBezTo>
                  <a:cubicBezTo>
                    <a:pt x="34772" y="37307"/>
                    <a:pt x="34772" y="37307"/>
                    <a:pt x="34772" y="37307"/>
                  </a:cubicBezTo>
                  <a:close/>
                  <a:moveTo>
                    <a:pt x="34431" y="35384"/>
                  </a:moveTo>
                  <a:cubicBezTo>
                    <a:pt x="34431" y="35384"/>
                    <a:pt x="34431" y="35384"/>
                    <a:pt x="34431" y="35769"/>
                  </a:cubicBezTo>
                  <a:cubicBezTo>
                    <a:pt x="34431" y="35769"/>
                    <a:pt x="34431" y="35769"/>
                    <a:pt x="34431" y="35769"/>
                  </a:cubicBezTo>
                  <a:cubicBezTo>
                    <a:pt x="34431" y="35769"/>
                    <a:pt x="34431" y="35769"/>
                    <a:pt x="34431" y="35769"/>
                  </a:cubicBezTo>
                  <a:cubicBezTo>
                    <a:pt x="34431" y="35769"/>
                    <a:pt x="34431" y="35769"/>
                    <a:pt x="34431" y="35384"/>
                  </a:cubicBezTo>
                  <a:close/>
                  <a:moveTo>
                    <a:pt x="34431" y="49615"/>
                  </a:moveTo>
                  <a:cubicBezTo>
                    <a:pt x="34431" y="49615"/>
                    <a:pt x="34431" y="49615"/>
                    <a:pt x="34431" y="49615"/>
                  </a:cubicBezTo>
                  <a:cubicBezTo>
                    <a:pt x="34431" y="49615"/>
                    <a:pt x="34431" y="49615"/>
                    <a:pt x="34431" y="49615"/>
                  </a:cubicBezTo>
                  <a:cubicBezTo>
                    <a:pt x="34431" y="49615"/>
                    <a:pt x="34431" y="49615"/>
                    <a:pt x="34431" y="49615"/>
                  </a:cubicBezTo>
                  <a:cubicBezTo>
                    <a:pt x="34431" y="49615"/>
                    <a:pt x="34431" y="49615"/>
                    <a:pt x="34431" y="49615"/>
                  </a:cubicBezTo>
                  <a:close/>
                  <a:moveTo>
                    <a:pt x="32386" y="33076"/>
                  </a:moveTo>
                  <a:cubicBezTo>
                    <a:pt x="32727" y="33076"/>
                    <a:pt x="32727" y="33076"/>
                    <a:pt x="32727" y="33076"/>
                  </a:cubicBezTo>
                  <a:cubicBezTo>
                    <a:pt x="32727" y="33076"/>
                    <a:pt x="32727" y="33076"/>
                    <a:pt x="32727" y="33076"/>
                  </a:cubicBezTo>
                  <a:cubicBezTo>
                    <a:pt x="32727" y="33076"/>
                    <a:pt x="32727" y="33076"/>
                    <a:pt x="32727" y="33076"/>
                  </a:cubicBezTo>
                  <a:cubicBezTo>
                    <a:pt x="33068" y="33461"/>
                    <a:pt x="33068" y="33846"/>
                    <a:pt x="33409" y="33846"/>
                  </a:cubicBezTo>
                  <a:cubicBezTo>
                    <a:pt x="33409" y="34230"/>
                    <a:pt x="33409" y="34230"/>
                    <a:pt x="33409" y="34230"/>
                  </a:cubicBezTo>
                  <a:cubicBezTo>
                    <a:pt x="33409" y="34615"/>
                    <a:pt x="33409" y="34615"/>
                    <a:pt x="33409" y="34615"/>
                  </a:cubicBezTo>
                  <a:cubicBezTo>
                    <a:pt x="33409" y="34615"/>
                    <a:pt x="33068" y="34615"/>
                    <a:pt x="33068" y="34615"/>
                  </a:cubicBezTo>
                  <a:cubicBezTo>
                    <a:pt x="33068" y="34615"/>
                    <a:pt x="33068" y="34615"/>
                    <a:pt x="33068" y="34615"/>
                  </a:cubicBezTo>
                  <a:cubicBezTo>
                    <a:pt x="33068" y="34230"/>
                    <a:pt x="33068" y="34230"/>
                    <a:pt x="32727" y="33846"/>
                  </a:cubicBezTo>
                  <a:cubicBezTo>
                    <a:pt x="32386" y="33846"/>
                    <a:pt x="32386" y="33846"/>
                    <a:pt x="32386" y="33461"/>
                  </a:cubicBezTo>
                  <a:cubicBezTo>
                    <a:pt x="32386" y="33461"/>
                    <a:pt x="32386" y="33076"/>
                    <a:pt x="32386" y="33076"/>
                  </a:cubicBezTo>
                  <a:close/>
                  <a:moveTo>
                    <a:pt x="33068" y="48076"/>
                  </a:moveTo>
                  <a:cubicBezTo>
                    <a:pt x="33068" y="48076"/>
                    <a:pt x="33068" y="48076"/>
                    <a:pt x="32727" y="48076"/>
                  </a:cubicBezTo>
                  <a:cubicBezTo>
                    <a:pt x="32727" y="48076"/>
                    <a:pt x="32727" y="48076"/>
                    <a:pt x="32727" y="48076"/>
                  </a:cubicBezTo>
                  <a:cubicBezTo>
                    <a:pt x="32727" y="48076"/>
                    <a:pt x="33068" y="48076"/>
                    <a:pt x="33068" y="48076"/>
                  </a:cubicBezTo>
                  <a:cubicBezTo>
                    <a:pt x="33068" y="48076"/>
                    <a:pt x="33068" y="48076"/>
                    <a:pt x="33068" y="48076"/>
                  </a:cubicBezTo>
                  <a:close/>
                  <a:moveTo>
                    <a:pt x="32045" y="31153"/>
                  </a:moveTo>
                  <a:cubicBezTo>
                    <a:pt x="32045" y="31153"/>
                    <a:pt x="32045" y="31153"/>
                    <a:pt x="32045" y="31153"/>
                  </a:cubicBezTo>
                  <a:cubicBezTo>
                    <a:pt x="32045" y="31153"/>
                    <a:pt x="32045" y="31153"/>
                    <a:pt x="32045" y="31538"/>
                  </a:cubicBezTo>
                  <a:cubicBezTo>
                    <a:pt x="32045" y="31538"/>
                    <a:pt x="32045" y="31538"/>
                    <a:pt x="32045" y="31538"/>
                  </a:cubicBezTo>
                  <a:cubicBezTo>
                    <a:pt x="32045" y="31538"/>
                    <a:pt x="32045" y="31153"/>
                    <a:pt x="32045" y="31153"/>
                  </a:cubicBezTo>
                  <a:cubicBezTo>
                    <a:pt x="32045" y="31153"/>
                    <a:pt x="32045" y="31153"/>
                    <a:pt x="32045" y="31153"/>
                  </a:cubicBezTo>
                  <a:close/>
                  <a:moveTo>
                    <a:pt x="30340" y="25769"/>
                  </a:moveTo>
                  <a:cubicBezTo>
                    <a:pt x="30340" y="25769"/>
                    <a:pt x="30340" y="25769"/>
                    <a:pt x="30340" y="25769"/>
                  </a:cubicBezTo>
                  <a:cubicBezTo>
                    <a:pt x="30340" y="25769"/>
                    <a:pt x="30340" y="25769"/>
                    <a:pt x="30340" y="25769"/>
                  </a:cubicBezTo>
                  <a:cubicBezTo>
                    <a:pt x="30340" y="25769"/>
                    <a:pt x="30340" y="25769"/>
                    <a:pt x="30000" y="25769"/>
                  </a:cubicBezTo>
                  <a:cubicBezTo>
                    <a:pt x="30000" y="25769"/>
                    <a:pt x="30340" y="25769"/>
                    <a:pt x="30340" y="25769"/>
                  </a:cubicBezTo>
                  <a:close/>
                  <a:moveTo>
                    <a:pt x="30000" y="28461"/>
                  </a:move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lose/>
                  <a:moveTo>
                    <a:pt x="30000" y="34615"/>
                  </a:moveTo>
                  <a:cubicBezTo>
                    <a:pt x="30000" y="34615"/>
                    <a:pt x="30000" y="34615"/>
                    <a:pt x="30000" y="34615"/>
                  </a:cubicBezTo>
                  <a:cubicBezTo>
                    <a:pt x="30000" y="34230"/>
                    <a:pt x="30000" y="34230"/>
                    <a:pt x="30340" y="33846"/>
                  </a:cubicBezTo>
                  <a:cubicBezTo>
                    <a:pt x="30340" y="33846"/>
                    <a:pt x="30340" y="33846"/>
                    <a:pt x="30340" y="33846"/>
                  </a:cubicBezTo>
                  <a:cubicBezTo>
                    <a:pt x="30340" y="33846"/>
                    <a:pt x="30340" y="33846"/>
                    <a:pt x="30340" y="34230"/>
                  </a:cubicBezTo>
                  <a:cubicBezTo>
                    <a:pt x="30681" y="34230"/>
                    <a:pt x="30681" y="34230"/>
                    <a:pt x="31022" y="34615"/>
                  </a:cubicBezTo>
                  <a:cubicBezTo>
                    <a:pt x="31022" y="34615"/>
                    <a:pt x="31022" y="34615"/>
                    <a:pt x="31022" y="34615"/>
                  </a:cubicBezTo>
                  <a:cubicBezTo>
                    <a:pt x="31363" y="35000"/>
                    <a:pt x="31363" y="35384"/>
                    <a:pt x="31022" y="35769"/>
                  </a:cubicBezTo>
                  <a:cubicBezTo>
                    <a:pt x="31022" y="35769"/>
                    <a:pt x="31022" y="35769"/>
                    <a:pt x="31022" y="35769"/>
                  </a:cubicBezTo>
                  <a:cubicBezTo>
                    <a:pt x="30681" y="35769"/>
                    <a:pt x="30681" y="35769"/>
                    <a:pt x="30681" y="35769"/>
                  </a:cubicBezTo>
                  <a:cubicBezTo>
                    <a:pt x="30340" y="35384"/>
                    <a:pt x="30000" y="35000"/>
                    <a:pt x="30000" y="34615"/>
                  </a:cubicBezTo>
                  <a:close/>
                  <a:moveTo>
                    <a:pt x="31022" y="56923"/>
                  </a:moveTo>
                  <a:cubicBezTo>
                    <a:pt x="31022" y="56923"/>
                    <a:pt x="31022" y="56923"/>
                    <a:pt x="30681" y="56923"/>
                  </a:cubicBezTo>
                  <a:cubicBezTo>
                    <a:pt x="30681" y="56923"/>
                    <a:pt x="30681" y="56923"/>
                    <a:pt x="30681" y="56923"/>
                  </a:cubicBezTo>
                  <a:cubicBezTo>
                    <a:pt x="30681" y="56923"/>
                    <a:pt x="30681" y="56923"/>
                    <a:pt x="30681" y="56923"/>
                  </a:cubicBezTo>
                  <a:cubicBezTo>
                    <a:pt x="30340" y="56923"/>
                    <a:pt x="30340" y="56923"/>
                    <a:pt x="30340" y="56923"/>
                  </a:cubicBezTo>
                  <a:cubicBezTo>
                    <a:pt x="30000" y="56923"/>
                    <a:pt x="30000" y="56923"/>
                    <a:pt x="30000" y="56923"/>
                  </a:cubicBezTo>
                  <a:cubicBezTo>
                    <a:pt x="30000" y="56923"/>
                    <a:pt x="30000" y="56538"/>
                    <a:pt x="30340" y="56538"/>
                  </a:cubicBezTo>
                  <a:cubicBezTo>
                    <a:pt x="30340" y="56538"/>
                    <a:pt x="30681" y="56538"/>
                    <a:pt x="31022" y="56538"/>
                  </a:cubicBezTo>
                  <a:cubicBezTo>
                    <a:pt x="31022" y="56538"/>
                    <a:pt x="31022" y="56538"/>
                    <a:pt x="31022" y="56923"/>
                  </a:cubicBezTo>
                  <a:close/>
                  <a:moveTo>
                    <a:pt x="39204" y="55769"/>
                  </a:moveTo>
                  <a:cubicBezTo>
                    <a:pt x="39204" y="56153"/>
                    <a:pt x="38863" y="56153"/>
                    <a:pt x="38863" y="56153"/>
                  </a:cubicBezTo>
                  <a:cubicBezTo>
                    <a:pt x="38863" y="56153"/>
                    <a:pt x="38522" y="56153"/>
                    <a:pt x="38181" y="56153"/>
                  </a:cubicBezTo>
                  <a:cubicBezTo>
                    <a:pt x="38181" y="56153"/>
                    <a:pt x="37840" y="56153"/>
                    <a:pt x="37500" y="56153"/>
                  </a:cubicBezTo>
                  <a:cubicBezTo>
                    <a:pt x="37500" y="56153"/>
                    <a:pt x="37159" y="56153"/>
                    <a:pt x="37159" y="56153"/>
                  </a:cubicBezTo>
                  <a:cubicBezTo>
                    <a:pt x="36818" y="56153"/>
                    <a:pt x="36477" y="56153"/>
                    <a:pt x="36136" y="55769"/>
                  </a:cubicBezTo>
                  <a:cubicBezTo>
                    <a:pt x="36136" y="55769"/>
                    <a:pt x="36136" y="55769"/>
                    <a:pt x="35795" y="55769"/>
                  </a:cubicBezTo>
                  <a:cubicBezTo>
                    <a:pt x="35795" y="55769"/>
                    <a:pt x="35795" y="55769"/>
                    <a:pt x="35795" y="55769"/>
                  </a:cubicBezTo>
                  <a:cubicBezTo>
                    <a:pt x="35454" y="55769"/>
                    <a:pt x="35113" y="55384"/>
                    <a:pt x="34772" y="55384"/>
                  </a:cubicBezTo>
                  <a:cubicBezTo>
                    <a:pt x="34431" y="55384"/>
                    <a:pt x="33750" y="55384"/>
                    <a:pt x="33409" y="55769"/>
                  </a:cubicBezTo>
                  <a:cubicBezTo>
                    <a:pt x="33068" y="55769"/>
                    <a:pt x="32727" y="55769"/>
                    <a:pt x="32727" y="56153"/>
                  </a:cubicBezTo>
                  <a:cubicBezTo>
                    <a:pt x="32727" y="56153"/>
                    <a:pt x="32386" y="56153"/>
                    <a:pt x="32386" y="56153"/>
                  </a:cubicBezTo>
                  <a:cubicBezTo>
                    <a:pt x="32045" y="56153"/>
                    <a:pt x="31704" y="56153"/>
                    <a:pt x="31363" y="56153"/>
                  </a:cubicBezTo>
                  <a:cubicBezTo>
                    <a:pt x="31022" y="56153"/>
                    <a:pt x="30681" y="55769"/>
                    <a:pt x="30340" y="55384"/>
                  </a:cubicBezTo>
                  <a:cubicBezTo>
                    <a:pt x="30340" y="55384"/>
                    <a:pt x="30340" y="55384"/>
                    <a:pt x="30340" y="55000"/>
                  </a:cubicBezTo>
                  <a:cubicBezTo>
                    <a:pt x="30340" y="55000"/>
                    <a:pt x="30340" y="55000"/>
                    <a:pt x="30340" y="54615"/>
                  </a:cubicBezTo>
                  <a:cubicBezTo>
                    <a:pt x="30340" y="54615"/>
                    <a:pt x="30340" y="54230"/>
                    <a:pt x="30340" y="54230"/>
                  </a:cubicBezTo>
                  <a:cubicBezTo>
                    <a:pt x="30681" y="53846"/>
                    <a:pt x="30681" y="53846"/>
                    <a:pt x="30681" y="53461"/>
                  </a:cubicBezTo>
                  <a:cubicBezTo>
                    <a:pt x="30681" y="53461"/>
                    <a:pt x="30681" y="53076"/>
                    <a:pt x="30681" y="53076"/>
                  </a:cubicBezTo>
                  <a:cubicBezTo>
                    <a:pt x="30681" y="53076"/>
                    <a:pt x="31022" y="52692"/>
                    <a:pt x="31022" y="52692"/>
                  </a:cubicBezTo>
                  <a:cubicBezTo>
                    <a:pt x="31022" y="52692"/>
                    <a:pt x="31363" y="52307"/>
                    <a:pt x="31363" y="52307"/>
                  </a:cubicBezTo>
                  <a:cubicBezTo>
                    <a:pt x="31363" y="52307"/>
                    <a:pt x="31363" y="51923"/>
                    <a:pt x="31363" y="51923"/>
                  </a:cubicBezTo>
                  <a:cubicBezTo>
                    <a:pt x="31704" y="51538"/>
                    <a:pt x="31704" y="51153"/>
                    <a:pt x="32045" y="51153"/>
                  </a:cubicBezTo>
                  <a:cubicBezTo>
                    <a:pt x="32045" y="50769"/>
                    <a:pt x="32386" y="50769"/>
                    <a:pt x="32386" y="50769"/>
                  </a:cubicBezTo>
                  <a:cubicBezTo>
                    <a:pt x="32386" y="51153"/>
                    <a:pt x="32386" y="51153"/>
                    <a:pt x="32386" y="51153"/>
                  </a:cubicBezTo>
                  <a:cubicBezTo>
                    <a:pt x="32727" y="51153"/>
                    <a:pt x="33068" y="51538"/>
                    <a:pt x="33409" y="51538"/>
                  </a:cubicBezTo>
                  <a:cubicBezTo>
                    <a:pt x="33409" y="51538"/>
                    <a:pt x="33409" y="51538"/>
                    <a:pt x="33409" y="51538"/>
                  </a:cubicBezTo>
                  <a:cubicBezTo>
                    <a:pt x="33409" y="51538"/>
                    <a:pt x="33409" y="51923"/>
                    <a:pt x="33409" y="51923"/>
                  </a:cubicBezTo>
                  <a:cubicBezTo>
                    <a:pt x="33068" y="51923"/>
                    <a:pt x="33409" y="51923"/>
                    <a:pt x="33409" y="52307"/>
                  </a:cubicBezTo>
                  <a:cubicBezTo>
                    <a:pt x="33409" y="52307"/>
                    <a:pt x="33409" y="52307"/>
                    <a:pt x="33409" y="52307"/>
                  </a:cubicBezTo>
                  <a:cubicBezTo>
                    <a:pt x="33750" y="52307"/>
                    <a:pt x="33750" y="52307"/>
                    <a:pt x="33750" y="52692"/>
                  </a:cubicBezTo>
                  <a:cubicBezTo>
                    <a:pt x="33750" y="53076"/>
                    <a:pt x="34090" y="53076"/>
                    <a:pt x="34090" y="53076"/>
                  </a:cubicBezTo>
                  <a:cubicBezTo>
                    <a:pt x="34431" y="52692"/>
                    <a:pt x="34431" y="52692"/>
                    <a:pt x="34431" y="52692"/>
                  </a:cubicBezTo>
                  <a:cubicBezTo>
                    <a:pt x="34431" y="52692"/>
                    <a:pt x="34772" y="52692"/>
                    <a:pt x="34772" y="52692"/>
                  </a:cubicBezTo>
                  <a:cubicBezTo>
                    <a:pt x="35113" y="52307"/>
                    <a:pt x="35454" y="52307"/>
                    <a:pt x="35454" y="52307"/>
                  </a:cubicBezTo>
                  <a:cubicBezTo>
                    <a:pt x="35454" y="52307"/>
                    <a:pt x="35795" y="52307"/>
                    <a:pt x="35795" y="52307"/>
                  </a:cubicBezTo>
                  <a:cubicBezTo>
                    <a:pt x="35795" y="52307"/>
                    <a:pt x="35795" y="51923"/>
                    <a:pt x="35795" y="51923"/>
                  </a:cubicBezTo>
                  <a:cubicBezTo>
                    <a:pt x="35795" y="51923"/>
                    <a:pt x="35795" y="51923"/>
                    <a:pt x="35454" y="51923"/>
                  </a:cubicBezTo>
                  <a:cubicBezTo>
                    <a:pt x="35454" y="51923"/>
                    <a:pt x="35454" y="51923"/>
                    <a:pt x="35454" y="51923"/>
                  </a:cubicBezTo>
                  <a:cubicBezTo>
                    <a:pt x="34772" y="51923"/>
                    <a:pt x="34772" y="51923"/>
                    <a:pt x="34431" y="51538"/>
                  </a:cubicBezTo>
                  <a:cubicBezTo>
                    <a:pt x="34431" y="51538"/>
                    <a:pt x="34431" y="51538"/>
                    <a:pt x="34431" y="51538"/>
                  </a:cubicBezTo>
                  <a:cubicBezTo>
                    <a:pt x="34431" y="51153"/>
                    <a:pt x="34431" y="51153"/>
                    <a:pt x="34431" y="51153"/>
                  </a:cubicBezTo>
                  <a:cubicBezTo>
                    <a:pt x="34431" y="51538"/>
                    <a:pt x="34431" y="51538"/>
                    <a:pt x="34431" y="51538"/>
                  </a:cubicBezTo>
                  <a:cubicBezTo>
                    <a:pt x="34431" y="51538"/>
                    <a:pt x="34431" y="51538"/>
                    <a:pt x="34431" y="51538"/>
                  </a:cubicBezTo>
                  <a:cubicBezTo>
                    <a:pt x="34772" y="51153"/>
                    <a:pt x="35113" y="50769"/>
                    <a:pt x="35454" y="50769"/>
                  </a:cubicBezTo>
                  <a:cubicBezTo>
                    <a:pt x="35454" y="50769"/>
                    <a:pt x="35795" y="50769"/>
                    <a:pt x="35795" y="50384"/>
                  </a:cubicBezTo>
                  <a:cubicBezTo>
                    <a:pt x="36136" y="50384"/>
                    <a:pt x="36477" y="50000"/>
                    <a:pt x="36818" y="50384"/>
                  </a:cubicBezTo>
                  <a:cubicBezTo>
                    <a:pt x="36818" y="50384"/>
                    <a:pt x="36818" y="50384"/>
                    <a:pt x="37159" y="50384"/>
                  </a:cubicBezTo>
                  <a:cubicBezTo>
                    <a:pt x="37159" y="50384"/>
                    <a:pt x="37159" y="50384"/>
                    <a:pt x="37159" y="50384"/>
                  </a:cubicBezTo>
                  <a:cubicBezTo>
                    <a:pt x="37159" y="50000"/>
                    <a:pt x="37159" y="50000"/>
                    <a:pt x="37159" y="50000"/>
                  </a:cubicBezTo>
                  <a:cubicBezTo>
                    <a:pt x="37159" y="50384"/>
                    <a:pt x="37159" y="50384"/>
                    <a:pt x="37159" y="50384"/>
                  </a:cubicBezTo>
                  <a:cubicBezTo>
                    <a:pt x="37159" y="50384"/>
                    <a:pt x="37159" y="50384"/>
                    <a:pt x="37159" y="50384"/>
                  </a:cubicBezTo>
                  <a:cubicBezTo>
                    <a:pt x="36818" y="50384"/>
                    <a:pt x="36818" y="50384"/>
                    <a:pt x="36477" y="50769"/>
                  </a:cubicBezTo>
                  <a:cubicBezTo>
                    <a:pt x="36477" y="50769"/>
                    <a:pt x="36477" y="50769"/>
                    <a:pt x="36477" y="51153"/>
                  </a:cubicBezTo>
                  <a:cubicBezTo>
                    <a:pt x="36477" y="51153"/>
                    <a:pt x="36477" y="51153"/>
                    <a:pt x="36477" y="51153"/>
                  </a:cubicBezTo>
                  <a:cubicBezTo>
                    <a:pt x="36477" y="51538"/>
                    <a:pt x="36477" y="51923"/>
                    <a:pt x="36136" y="51923"/>
                  </a:cubicBezTo>
                  <a:cubicBezTo>
                    <a:pt x="36136" y="51923"/>
                    <a:pt x="36136" y="52307"/>
                    <a:pt x="36136" y="52307"/>
                  </a:cubicBezTo>
                  <a:cubicBezTo>
                    <a:pt x="36136" y="52307"/>
                    <a:pt x="36477" y="52692"/>
                    <a:pt x="36818" y="52692"/>
                  </a:cubicBezTo>
                  <a:cubicBezTo>
                    <a:pt x="37159" y="53076"/>
                    <a:pt x="37500" y="53076"/>
                    <a:pt x="37500" y="53461"/>
                  </a:cubicBezTo>
                  <a:cubicBezTo>
                    <a:pt x="37840" y="53846"/>
                    <a:pt x="38181" y="53846"/>
                    <a:pt x="38863" y="54230"/>
                  </a:cubicBezTo>
                  <a:cubicBezTo>
                    <a:pt x="39204" y="54615"/>
                    <a:pt x="39204" y="55000"/>
                    <a:pt x="39545" y="55384"/>
                  </a:cubicBezTo>
                  <a:cubicBezTo>
                    <a:pt x="39545" y="55769"/>
                    <a:pt x="39204" y="55769"/>
                    <a:pt x="39204" y="55769"/>
                  </a:cubicBezTo>
                  <a:close/>
                  <a:moveTo>
                    <a:pt x="42613" y="41153"/>
                  </a:moveTo>
                  <a:cubicBezTo>
                    <a:pt x="42613" y="40769"/>
                    <a:pt x="42613" y="40769"/>
                    <a:pt x="42613" y="40769"/>
                  </a:cubicBezTo>
                  <a:cubicBezTo>
                    <a:pt x="42613" y="41153"/>
                    <a:pt x="42613" y="41153"/>
                    <a:pt x="42613" y="41153"/>
                  </a:cubicBezTo>
                  <a:close/>
                  <a:moveTo>
                    <a:pt x="48409" y="60000"/>
                  </a:moveTo>
                  <a:cubicBezTo>
                    <a:pt x="48068" y="60000"/>
                    <a:pt x="47727" y="60000"/>
                    <a:pt x="47045" y="60000"/>
                  </a:cubicBezTo>
                  <a:cubicBezTo>
                    <a:pt x="47045" y="60384"/>
                    <a:pt x="47045" y="60384"/>
                    <a:pt x="47045" y="60384"/>
                  </a:cubicBezTo>
                  <a:cubicBezTo>
                    <a:pt x="46704" y="60000"/>
                    <a:pt x="46022" y="60000"/>
                    <a:pt x="46022" y="59615"/>
                  </a:cubicBezTo>
                  <a:cubicBezTo>
                    <a:pt x="45681" y="59615"/>
                    <a:pt x="45681" y="59615"/>
                    <a:pt x="45340" y="59615"/>
                  </a:cubicBezTo>
                  <a:cubicBezTo>
                    <a:pt x="45340" y="59615"/>
                    <a:pt x="45340" y="59615"/>
                    <a:pt x="45000" y="59615"/>
                  </a:cubicBezTo>
                  <a:cubicBezTo>
                    <a:pt x="45000" y="59615"/>
                    <a:pt x="45000" y="59230"/>
                    <a:pt x="45000" y="59230"/>
                  </a:cubicBezTo>
                  <a:cubicBezTo>
                    <a:pt x="44659" y="58846"/>
                    <a:pt x="44659" y="58461"/>
                    <a:pt x="44659" y="58076"/>
                  </a:cubicBezTo>
                  <a:cubicBezTo>
                    <a:pt x="45000" y="57692"/>
                    <a:pt x="45000" y="57692"/>
                    <a:pt x="45000" y="57307"/>
                  </a:cubicBezTo>
                  <a:cubicBezTo>
                    <a:pt x="45000" y="56923"/>
                    <a:pt x="45000" y="56923"/>
                    <a:pt x="45340" y="56538"/>
                  </a:cubicBezTo>
                  <a:cubicBezTo>
                    <a:pt x="45340" y="56538"/>
                    <a:pt x="45340" y="56538"/>
                    <a:pt x="45340" y="56538"/>
                  </a:cubicBezTo>
                  <a:cubicBezTo>
                    <a:pt x="45340" y="56538"/>
                    <a:pt x="45340" y="56538"/>
                    <a:pt x="45340" y="56538"/>
                  </a:cubicBezTo>
                  <a:cubicBezTo>
                    <a:pt x="45000" y="56153"/>
                    <a:pt x="44659" y="56153"/>
                    <a:pt x="44659" y="55769"/>
                  </a:cubicBezTo>
                  <a:cubicBezTo>
                    <a:pt x="44659" y="55384"/>
                    <a:pt x="44318" y="55384"/>
                    <a:pt x="43977" y="55000"/>
                  </a:cubicBezTo>
                  <a:cubicBezTo>
                    <a:pt x="43636" y="54615"/>
                    <a:pt x="43295" y="54230"/>
                    <a:pt x="43295" y="53846"/>
                  </a:cubicBezTo>
                  <a:cubicBezTo>
                    <a:pt x="43295" y="53461"/>
                    <a:pt x="42954" y="53076"/>
                    <a:pt x="42954" y="52692"/>
                  </a:cubicBezTo>
                  <a:cubicBezTo>
                    <a:pt x="42613" y="52692"/>
                    <a:pt x="42613" y="52307"/>
                    <a:pt x="42613" y="52307"/>
                  </a:cubicBezTo>
                  <a:cubicBezTo>
                    <a:pt x="42613" y="51923"/>
                    <a:pt x="42613" y="51923"/>
                    <a:pt x="42954" y="51923"/>
                  </a:cubicBezTo>
                  <a:cubicBezTo>
                    <a:pt x="42954" y="51538"/>
                    <a:pt x="42954" y="51538"/>
                    <a:pt x="43295" y="51538"/>
                  </a:cubicBezTo>
                  <a:cubicBezTo>
                    <a:pt x="43295" y="51153"/>
                    <a:pt x="43636" y="51153"/>
                    <a:pt x="43977" y="50769"/>
                  </a:cubicBezTo>
                  <a:cubicBezTo>
                    <a:pt x="43977" y="50769"/>
                    <a:pt x="43977" y="50769"/>
                    <a:pt x="43977" y="50769"/>
                  </a:cubicBezTo>
                  <a:cubicBezTo>
                    <a:pt x="44318" y="50384"/>
                    <a:pt x="44659" y="50000"/>
                    <a:pt x="45000" y="50000"/>
                  </a:cubicBezTo>
                  <a:cubicBezTo>
                    <a:pt x="45000" y="50000"/>
                    <a:pt x="45340" y="50000"/>
                    <a:pt x="45340" y="50000"/>
                  </a:cubicBezTo>
                  <a:cubicBezTo>
                    <a:pt x="45681" y="50000"/>
                    <a:pt x="45681" y="50000"/>
                    <a:pt x="46022" y="50000"/>
                  </a:cubicBezTo>
                  <a:cubicBezTo>
                    <a:pt x="46363" y="50000"/>
                    <a:pt x="46363" y="50000"/>
                    <a:pt x="46363" y="50384"/>
                  </a:cubicBezTo>
                  <a:cubicBezTo>
                    <a:pt x="46363" y="50384"/>
                    <a:pt x="46363" y="50384"/>
                    <a:pt x="46363" y="50769"/>
                  </a:cubicBezTo>
                  <a:cubicBezTo>
                    <a:pt x="46363" y="50769"/>
                    <a:pt x="46363" y="51153"/>
                    <a:pt x="46363" y="51153"/>
                  </a:cubicBezTo>
                  <a:cubicBezTo>
                    <a:pt x="46363" y="51538"/>
                    <a:pt x="46363" y="51538"/>
                    <a:pt x="46363" y="51538"/>
                  </a:cubicBezTo>
                  <a:cubicBezTo>
                    <a:pt x="46022" y="51538"/>
                    <a:pt x="46022" y="51538"/>
                    <a:pt x="45681" y="51538"/>
                  </a:cubicBezTo>
                  <a:cubicBezTo>
                    <a:pt x="45340" y="51538"/>
                    <a:pt x="45340" y="51538"/>
                    <a:pt x="45340" y="52307"/>
                  </a:cubicBezTo>
                  <a:cubicBezTo>
                    <a:pt x="45340" y="52307"/>
                    <a:pt x="45340" y="52307"/>
                    <a:pt x="45340" y="52307"/>
                  </a:cubicBezTo>
                  <a:cubicBezTo>
                    <a:pt x="45340" y="52307"/>
                    <a:pt x="45340" y="52307"/>
                    <a:pt x="45340" y="52307"/>
                  </a:cubicBezTo>
                  <a:cubicBezTo>
                    <a:pt x="45000" y="52692"/>
                    <a:pt x="45000" y="52692"/>
                    <a:pt x="45000" y="52692"/>
                  </a:cubicBezTo>
                  <a:cubicBezTo>
                    <a:pt x="45340" y="53076"/>
                    <a:pt x="45340" y="53076"/>
                    <a:pt x="45681" y="53461"/>
                  </a:cubicBezTo>
                  <a:cubicBezTo>
                    <a:pt x="45681" y="53846"/>
                    <a:pt x="46022" y="54230"/>
                    <a:pt x="46363" y="54230"/>
                  </a:cubicBezTo>
                  <a:cubicBezTo>
                    <a:pt x="46704" y="54230"/>
                    <a:pt x="46704" y="54230"/>
                    <a:pt x="46704" y="54615"/>
                  </a:cubicBezTo>
                  <a:cubicBezTo>
                    <a:pt x="46704" y="54615"/>
                    <a:pt x="46704" y="54615"/>
                    <a:pt x="46704" y="54615"/>
                  </a:cubicBezTo>
                  <a:cubicBezTo>
                    <a:pt x="46704" y="55000"/>
                    <a:pt x="46704" y="55384"/>
                    <a:pt x="46704" y="55384"/>
                  </a:cubicBezTo>
                  <a:cubicBezTo>
                    <a:pt x="47045" y="55769"/>
                    <a:pt x="47045" y="56153"/>
                    <a:pt x="47045" y="56538"/>
                  </a:cubicBezTo>
                  <a:cubicBezTo>
                    <a:pt x="47045" y="56538"/>
                    <a:pt x="47045" y="56538"/>
                    <a:pt x="47045" y="56923"/>
                  </a:cubicBezTo>
                  <a:cubicBezTo>
                    <a:pt x="47045" y="56923"/>
                    <a:pt x="47386" y="57307"/>
                    <a:pt x="47386" y="57307"/>
                  </a:cubicBezTo>
                  <a:cubicBezTo>
                    <a:pt x="47386" y="57307"/>
                    <a:pt x="47727" y="57307"/>
                    <a:pt x="47727" y="57307"/>
                  </a:cubicBezTo>
                  <a:cubicBezTo>
                    <a:pt x="47727" y="57307"/>
                    <a:pt x="47727" y="57307"/>
                    <a:pt x="47727" y="57692"/>
                  </a:cubicBezTo>
                  <a:cubicBezTo>
                    <a:pt x="47727" y="57692"/>
                    <a:pt x="47727" y="57692"/>
                    <a:pt x="47727" y="57692"/>
                  </a:cubicBezTo>
                  <a:cubicBezTo>
                    <a:pt x="47727" y="57692"/>
                    <a:pt x="47727" y="57692"/>
                    <a:pt x="47727" y="57692"/>
                  </a:cubicBezTo>
                  <a:cubicBezTo>
                    <a:pt x="48068" y="58076"/>
                    <a:pt x="48068" y="58076"/>
                    <a:pt x="48068" y="58461"/>
                  </a:cubicBezTo>
                  <a:cubicBezTo>
                    <a:pt x="48068" y="58846"/>
                    <a:pt x="48068" y="59615"/>
                    <a:pt x="48409" y="60000"/>
                  </a:cubicBezTo>
                  <a:cubicBezTo>
                    <a:pt x="48409" y="60000"/>
                    <a:pt x="48409" y="60000"/>
                    <a:pt x="48409" y="60000"/>
                  </a:cubicBezTo>
                  <a:close/>
                  <a:moveTo>
                    <a:pt x="50113" y="19230"/>
                  </a:moveTo>
                  <a:cubicBezTo>
                    <a:pt x="50113" y="19230"/>
                    <a:pt x="50113" y="19230"/>
                    <a:pt x="50113" y="19230"/>
                  </a:cubicBezTo>
                  <a:cubicBezTo>
                    <a:pt x="50113" y="19230"/>
                    <a:pt x="50113" y="19230"/>
                    <a:pt x="50113" y="19230"/>
                  </a:cubicBezTo>
                  <a:close/>
                  <a:moveTo>
                    <a:pt x="51477" y="52307"/>
                  </a:moveTo>
                  <a:cubicBezTo>
                    <a:pt x="51477" y="52307"/>
                    <a:pt x="51136" y="52692"/>
                    <a:pt x="51136" y="52307"/>
                  </a:cubicBezTo>
                  <a:cubicBezTo>
                    <a:pt x="50795" y="52307"/>
                    <a:pt x="50795" y="52307"/>
                    <a:pt x="50454" y="52307"/>
                  </a:cubicBezTo>
                  <a:cubicBezTo>
                    <a:pt x="50454" y="52307"/>
                    <a:pt x="50454" y="51923"/>
                    <a:pt x="50454" y="51923"/>
                  </a:cubicBezTo>
                  <a:cubicBezTo>
                    <a:pt x="50454" y="51153"/>
                    <a:pt x="50795" y="50769"/>
                    <a:pt x="51477" y="50769"/>
                  </a:cubicBezTo>
                  <a:cubicBezTo>
                    <a:pt x="51477" y="50769"/>
                    <a:pt x="51477" y="50769"/>
                    <a:pt x="51818" y="51153"/>
                  </a:cubicBezTo>
                  <a:cubicBezTo>
                    <a:pt x="51818" y="51153"/>
                    <a:pt x="51818" y="51153"/>
                    <a:pt x="51818" y="51538"/>
                  </a:cubicBezTo>
                  <a:cubicBezTo>
                    <a:pt x="51818" y="51538"/>
                    <a:pt x="51818" y="51923"/>
                    <a:pt x="51477" y="52307"/>
                  </a:cubicBezTo>
                  <a:close/>
                  <a:moveTo>
                    <a:pt x="55227" y="21923"/>
                  </a:moveTo>
                  <a:cubicBezTo>
                    <a:pt x="55227" y="21923"/>
                    <a:pt x="55227" y="21923"/>
                    <a:pt x="55227" y="21923"/>
                  </a:cubicBezTo>
                  <a:cubicBezTo>
                    <a:pt x="54886" y="21538"/>
                    <a:pt x="54545" y="21153"/>
                    <a:pt x="54545" y="20769"/>
                  </a:cubicBezTo>
                  <a:cubicBezTo>
                    <a:pt x="54545" y="20769"/>
                    <a:pt x="54545" y="20769"/>
                    <a:pt x="54545" y="20769"/>
                  </a:cubicBezTo>
                  <a:cubicBezTo>
                    <a:pt x="54545" y="20769"/>
                    <a:pt x="54545" y="20769"/>
                    <a:pt x="54545" y="20769"/>
                  </a:cubicBezTo>
                  <a:cubicBezTo>
                    <a:pt x="54545" y="20769"/>
                    <a:pt x="54886" y="20769"/>
                    <a:pt x="54886" y="20769"/>
                  </a:cubicBezTo>
                  <a:cubicBezTo>
                    <a:pt x="54886" y="21153"/>
                    <a:pt x="55227" y="21153"/>
                    <a:pt x="55227" y="21153"/>
                  </a:cubicBezTo>
                  <a:cubicBezTo>
                    <a:pt x="55227" y="21538"/>
                    <a:pt x="55227" y="21538"/>
                    <a:pt x="55227" y="21923"/>
                  </a:cubicBezTo>
                  <a:close/>
                  <a:moveTo>
                    <a:pt x="55568" y="22692"/>
                  </a:moveTo>
                  <a:cubicBezTo>
                    <a:pt x="55568" y="22692"/>
                    <a:pt x="55227" y="22692"/>
                    <a:pt x="55227" y="22692"/>
                  </a:cubicBezTo>
                  <a:cubicBezTo>
                    <a:pt x="55227" y="22692"/>
                    <a:pt x="55227" y="22692"/>
                    <a:pt x="55568" y="22692"/>
                  </a:cubicBezTo>
                  <a:cubicBezTo>
                    <a:pt x="55568" y="22692"/>
                    <a:pt x="55568" y="22692"/>
                    <a:pt x="55568" y="22692"/>
                  </a:cubicBezTo>
                  <a:close/>
                  <a:moveTo>
                    <a:pt x="56590" y="55769"/>
                  </a:moveTo>
                  <a:cubicBezTo>
                    <a:pt x="56590" y="55769"/>
                    <a:pt x="56590" y="55769"/>
                    <a:pt x="56590" y="55769"/>
                  </a:cubicBezTo>
                  <a:cubicBezTo>
                    <a:pt x="56590" y="55769"/>
                    <a:pt x="56590" y="55769"/>
                    <a:pt x="56590" y="55769"/>
                  </a:cubicBezTo>
                  <a:close/>
                  <a:moveTo>
                    <a:pt x="57272" y="18076"/>
                  </a:moveTo>
                  <a:cubicBezTo>
                    <a:pt x="56931" y="18076"/>
                    <a:pt x="56931" y="18076"/>
                    <a:pt x="56931" y="18076"/>
                  </a:cubicBezTo>
                  <a:cubicBezTo>
                    <a:pt x="56931" y="18076"/>
                    <a:pt x="56931" y="18076"/>
                    <a:pt x="56931" y="18076"/>
                  </a:cubicBezTo>
                  <a:cubicBezTo>
                    <a:pt x="56931" y="17692"/>
                    <a:pt x="56931" y="17692"/>
                    <a:pt x="56931" y="17692"/>
                  </a:cubicBezTo>
                  <a:cubicBezTo>
                    <a:pt x="57272" y="17692"/>
                    <a:pt x="57272" y="17692"/>
                    <a:pt x="57272" y="17692"/>
                  </a:cubicBezTo>
                  <a:cubicBezTo>
                    <a:pt x="57272" y="17692"/>
                    <a:pt x="57272" y="18076"/>
                    <a:pt x="57272" y="18076"/>
                  </a:cubicBezTo>
                  <a:close/>
                  <a:moveTo>
                    <a:pt x="60681" y="4615"/>
                  </a:moveTo>
                  <a:cubicBezTo>
                    <a:pt x="60681" y="4615"/>
                    <a:pt x="60681" y="4615"/>
                    <a:pt x="61022" y="5000"/>
                  </a:cubicBezTo>
                  <a:cubicBezTo>
                    <a:pt x="61022" y="5000"/>
                    <a:pt x="61022" y="5000"/>
                    <a:pt x="61022" y="5000"/>
                  </a:cubicBezTo>
                  <a:cubicBezTo>
                    <a:pt x="61022" y="5000"/>
                    <a:pt x="61022" y="5000"/>
                    <a:pt x="61022" y="5000"/>
                  </a:cubicBezTo>
                  <a:cubicBezTo>
                    <a:pt x="60681" y="4615"/>
                    <a:pt x="60681" y="4615"/>
                    <a:pt x="60681" y="4615"/>
                  </a:cubicBezTo>
                  <a:cubicBezTo>
                    <a:pt x="60681" y="4615"/>
                    <a:pt x="60681" y="4615"/>
                    <a:pt x="60681" y="4615"/>
                  </a:cubicBezTo>
                  <a:cubicBezTo>
                    <a:pt x="60681" y="4615"/>
                    <a:pt x="60681" y="4615"/>
                    <a:pt x="60681" y="4615"/>
                  </a:cubicBezTo>
                  <a:close/>
                  <a:moveTo>
                    <a:pt x="60681" y="40000"/>
                  </a:moveTo>
                  <a:cubicBezTo>
                    <a:pt x="60681" y="40000"/>
                    <a:pt x="60681" y="40000"/>
                    <a:pt x="60681" y="40000"/>
                  </a:cubicBezTo>
                  <a:cubicBezTo>
                    <a:pt x="60681" y="40000"/>
                    <a:pt x="60681" y="40000"/>
                    <a:pt x="60681" y="40000"/>
                  </a:cubicBezTo>
                  <a:cubicBezTo>
                    <a:pt x="60681" y="40000"/>
                    <a:pt x="60340" y="40000"/>
                    <a:pt x="60340" y="40000"/>
                  </a:cubicBezTo>
                  <a:cubicBezTo>
                    <a:pt x="60340" y="40000"/>
                    <a:pt x="60340" y="40000"/>
                    <a:pt x="60340" y="40000"/>
                  </a:cubicBezTo>
                  <a:cubicBezTo>
                    <a:pt x="60340" y="40000"/>
                    <a:pt x="60681" y="40000"/>
                    <a:pt x="60681" y="40000"/>
                  </a:cubicBezTo>
                  <a:close/>
                  <a:moveTo>
                    <a:pt x="60681" y="50000"/>
                  </a:moveTo>
                  <a:cubicBezTo>
                    <a:pt x="60681" y="50000"/>
                    <a:pt x="60681" y="50384"/>
                    <a:pt x="60340" y="50384"/>
                  </a:cubicBezTo>
                  <a:cubicBezTo>
                    <a:pt x="60340" y="50769"/>
                    <a:pt x="60340" y="50769"/>
                    <a:pt x="60340" y="50769"/>
                  </a:cubicBezTo>
                  <a:cubicBezTo>
                    <a:pt x="60340" y="50769"/>
                    <a:pt x="60340" y="50769"/>
                    <a:pt x="60340" y="50384"/>
                  </a:cubicBezTo>
                  <a:cubicBezTo>
                    <a:pt x="60340" y="50384"/>
                    <a:pt x="60340" y="50384"/>
                    <a:pt x="60340" y="50384"/>
                  </a:cubicBezTo>
                  <a:cubicBezTo>
                    <a:pt x="60340" y="50000"/>
                    <a:pt x="60340" y="50000"/>
                    <a:pt x="60340" y="49615"/>
                  </a:cubicBezTo>
                  <a:cubicBezTo>
                    <a:pt x="60681" y="49615"/>
                    <a:pt x="60681" y="49615"/>
                    <a:pt x="60681" y="49230"/>
                  </a:cubicBezTo>
                  <a:cubicBezTo>
                    <a:pt x="60681" y="49230"/>
                    <a:pt x="61022" y="49230"/>
                    <a:pt x="61022" y="49230"/>
                  </a:cubicBezTo>
                  <a:cubicBezTo>
                    <a:pt x="61022" y="49230"/>
                    <a:pt x="61022" y="49230"/>
                    <a:pt x="61022" y="49230"/>
                  </a:cubicBezTo>
                  <a:cubicBezTo>
                    <a:pt x="61022" y="49615"/>
                    <a:pt x="61022" y="49615"/>
                    <a:pt x="60681" y="50000"/>
                  </a:cubicBezTo>
                  <a:close/>
                  <a:moveTo>
                    <a:pt x="62045" y="1538"/>
                  </a:moveTo>
                  <a:cubicBezTo>
                    <a:pt x="62045" y="1538"/>
                    <a:pt x="62045" y="1538"/>
                    <a:pt x="62045" y="1538"/>
                  </a:cubicBezTo>
                  <a:cubicBezTo>
                    <a:pt x="62045" y="1538"/>
                    <a:pt x="62045" y="1538"/>
                    <a:pt x="62045" y="1538"/>
                  </a:cubicBezTo>
                  <a:close/>
                  <a:moveTo>
                    <a:pt x="63750" y="6923"/>
                  </a:moveTo>
                  <a:cubicBezTo>
                    <a:pt x="63750" y="6923"/>
                    <a:pt x="63750" y="6923"/>
                    <a:pt x="63750" y="6923"/>
                  </a:cubicBezTo>
                  <a:cubicBezTo>
                    <a:pt x="63750" y="7307"/>
                    <a:pt x="63750" y="7307"/>
                    <a:pt x="63750" y="7692"/>
                  </a:cubicBezTo>
                  <a:cubicBezTo>
                    <a:pt x="63750" y="7692"/>
                    <a:pt x="63409" y="7692"/>
                    <a:pt x="63409" y="7692"/>
                  </a:cubicBezTo>
                  <a:cubicBezTo>
                    <a:pt x="63409" y="7692"/>
                    <a:pt x="63409" y="8076"/>
                    <a:pt x="63068" y="8076"/>
                  </a:cubicBezTo>
                  <a:cubicBezTo>
                    <a:pt x="63409" y="8076"/>
                    <a:pt x="63409" y="8076"/>
                    <a:pt x="63409" y="8076"/>
                  </a:cubicBezTo>
                  <a:cubicBezTo>
                    <a:pt x="63409" y="8076"/>
                    <a:pt x="63409" y="8076"/>
                    <a:pt x="63409" y="8461"/>
                  </a:cubicBezTo>
                  <a:cubicBezTo>
                    <a:pt x="63409" y="8461"/>
                    <a:pt x="63409" y="8461"/>
                    <a:pt x="63750" y="8461"/>
                  </a:cubicBezTo>
                  <a:cubicBezTo>
                    <a:pt x="63750" y="8461"/>
                    <a:pt x="63750" y="8461"/>
                    <a:pt x="63750" y="8461"/>
                  </a:cubicBezTo>
                  <a:cubicBezTo>
                    <a:pt x="63750" y="8461"/>
                    <a:pt x="63750" y="8461"/>
                    <a:pt x="63750" y="8461"/>
                  </a:cubicBezTo>
                  <a:cubicBezTo>
                    <a:pt x="63409" y="8461"/>
                    <a:pt x="63409" y="8461"/>
                    <a:pt x="63409" y="8461"/>
                  </a:cubicBezTo>
                  <a:cubicBezTo>
                    <a:pt x="63409" y="8076"/>
                    <a:pt x="63409" y="8076"/>
                    <a:pt x="63068" y="8076"/>
                  </a:cubicBezTo>
                  <a:cubicBezTo>
                    <a:pt x="63068" y="8076"/>
                    <a:pt x="63068" y="8076"/>
                    <a:pt x="63068" y="8076"/>
                  </a:cubicBezTo>
                  <a:cubicBezTo>
                    <a:pt x="63068" y="8076"/>
                    <a:pt x="62727" y="8076"/>
                    <a:pt x="62727" y="7692"/>
                  </a:cubicBezTo>
                  <a:cubicBezTo>
                    <a:pt x="62727" y="7692"/>
                    <a:pt x="62727" y="7307"/>
                    <a:pt x="62727" y="7307"/>
                  </a:cubicBezTo>
                  <a:cubicBezTo>
                    <a:pt x="62727" y="7307"/>
                    <a:pt x="62727" y="6923"/>
                    <a:pt x="62727" y="6923"/>
                  </a:cubicBezTo>
                  <a:cubicBezTo>
                    <a:pt x="62727" y="6923"/>
                    <a:pt x="62727" y="6923"/>
                    <a:pt x="62727" y="6923"/>
                  </a:cubicBezTo>
                  <a:cubicBezTo>
                    <a:pt x="62386" y="6923"/>
                    <a:pt x="62386" y="6923"/>
                    <a:pt x="62386" y="6923"/>
                  </a:cubicBezTo>
                  <a:cubicBezTo>
                    <a:pt x="62727" y="6923"/>
                    <a:pt x="62727" y="6923"/>
                    <a:pt x="62727" y="6923"/>
                  </a:cubicBezTo>
                  <a:cubicBezTo>
                    <a:pt x="62727" y="6923"/>
                    <a:pt x="62727" y="6923"/>
                    <a:pt x="62727" y="6923"/>
                  </a:cubicBezTo>
                  <a:cubicBezTo>
                    <a:pt x="62727" y="6923"/>
                    <a:pt x="62727" y="6923"/>
                    <a:pt x="62727" y="7307"/>
                  </a:cubicBezTo>
                  <a:cubicBezTo>
                    <a:pt x="63068" y="7307"/>
                    <a:pt x="63068" y="7307"/>
                    <a:pt x="63409" y="7307"/>
                  </a:cubicBezTo>
                  <a:cubicBezTo>
                    <a:pt x="63409" y="6923"/>
                    <a:pt x="63750" y="6923"/>
                    <a:pt x="63750" y="6923"/>
                  </a:cubicBezTo>
                  <a:cubicBezTo>
                    <a:pt x="63750" y="6923"/>
                    <a:pt x="63750" y="6923"/>
                    <a:pt x="63750" y="6923"/>
                  </a:cubicBezTo>
                  <a:cubicBezTo>
                    <a:pt x="63750" y="6923"/>
                    <a:pt x="63750" y="6923"/>
                    <a:pt x="63750" y="6923"/>
                  </a:cubicBezTo>
                  <a:cubicBezTo>
                    <a:pt x="63750" y="6923"/>
                    <a:pt x="63750" y="6923"/>
                    <a:pt x="63750" y="6923"/>
                  </a:cubicBezTo>
                  <a:close/>
                  <a:moveTo>
                    <a:pt x="64772" y="6153"/>
                  </a:moveTo>
                  <a:cubicBezTo>
                    <a:pt x="64431" y="6538"/>
                    <a:pt x="64431" y="6538"/>
                    <a:pt x="64090" y="6538"/>
                  </a:cubicBezTo>
                  <a:cubicBezTo>
                    <a:pt x="64090" y="6923"/>
                    <a:pt x="64090" y="6923"/>
                    <a:pt x="64090" y="6923"/>
                  </a:cubicBezTo>
                  <a:cubicBezTo>
                    <a:pt x="64090" y="6923"/>
                    <a:pt x="64090" y="6923"/>
                    <a:pt x="64090" y="6923"/>
                  </a:cubicBezTo>
                  <a:cubicBezTo>
                    <a:pt x="64090" y="6923"/>
                    <a:pt x="63750" y="6923"/>
                    <a:pt x="63750" y="6923"/>
                  </a:cubicBezTo>
                  <a:cubicBezTo>
                    <a:pt x="63750" y="6923"/>
                    <a:pt x="64090" y="6923"/>
                    <a:pt x="64090" y="6923"/>
                  </a:cubicBezTo>
                  <a:cubicBezTo>
                    <a:pt x="64090" y="6923"/>
                    <a:pt x="64090" y="6923"/>
                    <a:pt x="64090" y="6923"/>
                  </a:cubicBezTo>
                  <a:cubicBezTo>
                    <a:pt x="64090" y="6538"/>
                    <a:pt x="64090" y="6538"/>
                    <a:pt x="64090" y="6538"/>
                  </a:cubicBezTo>
                  <a:cubicBezTo>
                    <a:pt x="64090" y="6153"/>
                    <a:pt x="64431" y="6153"/>
                    <a:pt x="64431" y="6153"/>
                  </a:cubicBezTo>
                  <a:cubicBezTo>
                    <a:pt x="64431" y="6153"/>
                    <a:pt x="64431" y="6153"/>
                    <a:pt x="64431" y="6153"/>
                  </a:cubicBezTo>
                  <a:cubicBezTo>
                    <a:pt x="64431" y="6153"/>
                    <a:pt x="64431" y="6153"/>
                    <a:pt x="64431" y="6153"/>
                  </a:cubicBezTo>
                  <a:cubicBezTo>
                    <a:pt x="64431" y="6153"/>
                    <a:pt x="64090" y="5769"/>
                    <a:pt x="64090" y="5769"/>
                  </a:cubicBezTo>
                  <a:cubicBezTo>
                    <a:pt x="64090" y="5769"/>
                    <a:pt x="64090" y="5769"/>
                    <a:pt x="64090" y="5384"/>
                  </a:cubicBezTo>
                  <a:cubicBezTo>
                    <a:pt x="64090" y="5384"/>
                    <a:pt x="64090" y="5384"/>
                    <a:pt x="64090" y="5384"/>
                  </a:cubicBezTo>
                  <a:cubicBezTo>
                    <a:pt x="64090" y="5769"/>
                    <a:pt x="64431" y="5769"/>
                    <a:pt x="64431" y="5769"/>
                  </a:cubicBezTo>
                  <a:cubicBezTo>
                    <a:pt x="64431" y="5769"/>
                    <a:pt x="64431" y="5769"/>
                    <a:pt x="64431" y="6153"/>
                  </a:cubicBezTo>
                  <a:cubicBezTo>
                    <a:pt x="64431" y="6153"/>
                    <a:pt x="64431" y="6153"/>
                    <a:pt x="64431" y="6153"/>
                  </a:cubicBezTo>
                  <a:cubicBezTo>
                    <a:pt x="64431" y="6153"/>
                    <a:pt x="64431" y="6153"/>
                    <a:pt x="64431" y="6153"/>
                  </a:cubicBezTo>
                  <a:cubicBezTo>
                    <a:pt x="64431" y="6153"/>
                    <a:pt x="64772" y="6153"/>
                    <a:pt x="64772" y="6153"/>
                  </a:cubicBezTo>
                  <a:cubicBezTo>
                    <a:pt x="64772" y="6153"/>
                    <a:pt x="64772" y="6153"/>
                    <a:pt x="64772" y="6153"/>
                  </a:cubicBezTo>
                  <a:cubicBezTo>
                    <a:pt x="64772" y="6153"/>
                    <a:pt x="64772" y="6153"/>
                    <a:pt x="64772" y="6153"/>
                  </a:cubicBezTo>
                  <a:close/>
                  <a:moveTo>
                    <a:pt x="66136" y="6153"/>
                  </a:moveTo>
                  <a:cubicBezTo>
                    <a:pt x="65795" y="6153"/>
                    <a:pt x="65795" y="6153"/>
                    <a:pt x="65795" y="6153"/>
                  </a:cubicBezTo>
                  <a:cubicBezTo>
                    <a:pt x="66136" y="6153"/>
                    <a:pt x="66136" y="6153"/>
                    <a:pt x="66136" y="6153"/>
                  </a:cubicBezTo>
                  <a:close/>
                  <a:moveTo>
                    <a:pt x="67159" y="47692"/>
                  </a:moveTo>
                  <a:cubicBezTo>
                    <a:pt x="67159" y="47692"/>
                    <a:pt x="67159" y="47692"/>
                    <a:pt x="66818" y="47692"/>
                  </a:cubicBezTo>
                  <a:cubicBezTo>
                    <a:pt x="66818" y="47692"/>
                    <a:pt x="66477" y="47692"/>
                    <a:pt x="66136" y="47307"/>
                  </a:cubicBezTo>
                  <a:cubicBezTo>
                    <a:pt x="66136" y="47307"/>
                    <a:pt x="66136" y="47307"/>
                    <a:pt x="66136" y="47307"/>
                  </a:cubicBezTo>
                  <a:cubicBezTo>
                    <a:pt x="66136" y="46923"/>
                    <a:pt x="66136" y="46923"/>
                    <a:pt x="66136" y="46923"/>
                  </a:cubicBezTo>
                  <a:cubicBezTo>
                    <a:pt x="66136" y="46923"/>
                    <a:pt x="66136" y="46923"/>
                    <a:pt x="66477" y="46923"/>
                  </a:cubicBezTo>
                  <a:cubicBezTo>
                    <a:pt x="66477" y="47307"/>
                    <a:pt x="66477" y="47307"/>
                    <a:pt x="66818" y="47307"/>
                  </a:cubicBezTo>
                  <a:cubicBezTo>
                    <a:pt x="66818" y="47307"/>
                    <a:pt x="67159" y="47307"/>
                    <a:pt x="67159" y="47692"/>
                  </a:cubicBezTo>
                  <a:cubicBezTo>
                    <a:pt x="67159" y="47692"/>
                    <a:pt x="67159" y="47692"/>
                    <a:pt x="67159" y="47692"/>
                  </a:cubicBezTo>
                  <a:cubicBezTo>
                    <a:pt x="67159" y="47692"/>
                    <a:pt x="67159" y="47692"/>
                    <a:pt x="67159" y="47692"/>
                  </a:cubicBezTo>
                  <a:close/>
                  <a:moveTo>
                    <a:pt x="67159" y="10000"/>
                  </a:move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lose/>
                  <a:moveTo>
                    <a:pt x="71590" y="44615"/>
                  </a:moveTo>
                  <a:cubicBezTo>
                    <a:pt x="71590" y="44615"/>
                    <a:pt x="71590" y="44615"/>
                    <a:pt x="71590" y="44615"/>
                  </a:cubicBezTo>
                  <a:cubicBezTo>
                    <a:pt x="71590" y="44615"/>
                    <a:pt x="71590" y="44615"/>
                    <a:pt x="71590" y="44230"/>
                  </a:cubicBezTo>
                  <a:cubicBezTo>
                    <a:pt x="71590" y="44230"/>
                    <a:pt x="71590" y="44230"/>
                    <a:pt x="71590" y="44230"/>
                  </a:cubicBezTo>
                  <a:cubicBezTo>
                    <a:pt x="71590" y="44230"/>
                    <a:pt x="71590" y="44230"/>
                    <a:pt x="71931" y="44230"/>
                  </a:cubicBezTo>
                  <a:cubicBezTo>
                    <a:pt x="71931" y="44230"/>
                    <a:pt x="71931" y="44615"/>
                    <a:pt x="71931" y="44615"/>
                  </a:cubicBezTo>
                  <a:cubicBezTo>
                    <a:pt x="71931" y="44615"/>
                    <a:pt x="71931" y="44615"/>
                    <a:pt x="71590" y="44615"/>
                  </a:cubicBezTo>
                  <a:close/>
                  <a:moveTo>
                    <a:pt x="71931" y="46923"/>
                  </a:moveTo>
                  <a:cubicBezTo>
                    <a:pt x="71931" y="46923"/>
                    <a:pt x="71931" y="46923"/>
                    <a:pt x="71931" y="46923"/>
                  </a:cubicBezTo>
                  <a:cubicBezTo>
                    <a:pt x="71931" y="47307"/>
                    <a:pt x="71931" y="47307"/>
                    <a:pt x="71931" y="47307"/>
                  </a:cubicBezTo>
                  <a:cubicBezTo>
                    <a:pt x="71931" y="47307"/>
                    <a:pt x="71931" y="46923"/>
                    <a:pt x="71931" y="46923"/>
                  </a:cubicBezTo>
                  <a:cubicBezTo>
                    <a:pt x="71931" y="46923"/>
                    <a:pt x="71931" y="46923"/>
                    <a:pt x="71931" y="46923"/>
                  </a:cubicBezTo>
                  <a:cubicBezTo>
                    <a:pt x="71931" y="46923"/>
                    <a:pt x="71931" y="46923"/>
                    <a:pt x="71931" y="46923"/>
                  </a:cubicBezTo>
                  <a:cubicBezTo>
                    <a:pt x="72272" y="46923"/>
                    <a:pt x="72272" y="46923"/>
                    <a:pt x="71931" y="46923"/>
                  </a:cubicBezTo>
                  <a:close/>
                  <a:moveTo>
                    <a:pt x="72272" y="45769"/>
                  </a:moveTo>
                  <a:cubicBezTo>
                    <a:pt x="72272" y="45769"/>
                    <a:pt x="72272" y="45769"/>
                    <a:pt x="72272" y="45769"/>
                  </a:cubicBezTo>
                  <a:cubicBezTo>
                    <a:pt x="72272" y="45769"/>
                    <a:pt x="72272" y="45769"/>
                    <a:pt x="72272" y="45769"/>
                  </a:cubicBezTo>
                  <a:cubicBezTo>
                    <a:pt x="72613" y="45769"/>
                    <a:pt x="72613" y="45769"/>
                    <a:pt x="72613" y="45769"/>
                  </a:cubicBezTo>
                  <a:lnTo>
                    <a:pt x="72272" y="45769"/>
                  </a:lnTo>
                  <a:close/>
                  <a:moveTo>
                    <a:pt x="75681" y="37307"/>
                  </a:moveTo>
                  <a:cubicBezTo>
                    <a:pt x="75681" y="37307"/>
                    <a:pt x="75681" y="37307"/>
                    <a:pt x="75681" y="37307"/>
                  </a:cubicBezTo>
                  <a:cubicBezTo>
                    <a:pt x="75681" y="36923"/>
                    <a:pt x="75340" y="36923"/>
                    <a:pt x="75340" y="36538"/>
                  </a:cubicBezTo>
                  <a:cubicBezTo>
                    <a:pt x="75340" y="36538"/>
                    <a:pt x="75340" y="36538"/>
                    <a:pt x="75340" y="36538"/>
                  </a:cubicBezTo>
                  <a:cubicBezTo>
                    <a:pt x="75340" y="36538"/>
                    <a:pt x="75340" y="36538"/>
                    <a:pt x="75681" y="36538"/>
                  </a:cubicBezTo>
                  <a:cubicBezTo>
                    <a:pt x="75681" y="36538"/>
                    <a:pt x="75681" y="36923"/>
                    <a:pt x="75681" y="36923"/>
                  </a:cubicBezTo>
                  <a:cubicBezTo>
                    <a:pt x="75681" y="36923"/>
                    <a:pt x="75681" y="36923"/>
                    <a:pt x="75681" y="37307"/>
                  </a:cubicBezTo>
                  <a:cubicBezTo>
                    <a:pt x="76022" y="37307"/>
                    <a:pt x="75681" y="37307"/>
                    <a:pt x="75681" y="37307"/>
                  </a:cubicBezTo>
                  <a:close/>
                  <a:moveTo>
                    <a:pt x="75681" y="36153"/>
                  </a:moveTo>
                  <a:cubicBezTo>
                    <a:pt x="75681" y="36153"/>
                    <a:pt x="75681" y="36153"/>
                    <a:pt x="76022" y="36153"/>
                  </a:cubicBezTo>
                  <a:cubicBezTo>
                    <a:pt x="76022" y="36153"/>
                    <a:pt x="76022" y="36153"/>
                    <a:pt x="76022" y="36153"/>
                  </a:cubicBezTo>
                  <a:cubicBezTo>
                    <a:pt x="76022" y="36153"/>
                    <a:pt x="75681" y="36153"/>
                    <a:pt x="75681" y="36153"/>
                  </a:cubicBezTo>
                  <a:close/>
                  <a:moveTo>
                    <a:pt x="76363" y="43076"/>
                  </a:moveTo>
                  <a:cubicBezTo>
                    <a:pt x="76363" y="43076"/>
                    <a:pt x="76363" y="43076"/>
                    <a:pt x="76363" y="43076"/>
                  </a:cubicBezTo>
                  <a:cubicBezTo>
                    <a:pt x="76363" y="43076"/>
                    <a:pt x="76363" y="43076"/>
                    <a:pt x="76363" y="43076"/>
                  </a:cubicBezTo>
                  <a:cubicBezTo>
                    <a:pt x="76363" y="43076"/>
                    <a:pt x="76363" y="43076"/>
                    <a:pt x="76363" y="42692"/>
                  </a:cubicBezTo>
                  <a:cubicBezTo>
                    <a:pt x="76363" y="42692"/>
                    <a:pt x="76363" y="42692"/>
                    <a:pt x="76363" y="42692"/>
                  </a:cubicBezTo>
                  <a:cubicBezTo>
                    <a:pt x="76363" y="42692"/>
                    <a:pt x="76363" y="42692"/>
                    <a:pt x="76363" y="43076"/>
                  </a:cubicBezTo>
                  <a:cubicBezTo>
                    <a:pt x="76363" y="43076"/>
                    <a:pt x="76363" y="43076"/>
                    <a:pt x="76363" y="43076"/>
                  </a:cubicBezTo>
                  <a:close/>
                  <a:moveTo>
                    <a:pt x="78750" y="41923"/>
                  </a:moveTo>
                  <a:cubicBezTo>
                    <a:pt x="78750" y="41923"/>
                    <a:pt x="78750" y="41923"/>
                    <a:pt x="78750" y="41923"/>
                  </a:cubicBezTo>
                  <a:cubicBezTo>
                    <a:pt x="78750" y="41923"/>
                    <a:pt x="78750" y="41538"/>
                    <a:pt x="79090" y="41538"/>
                  </a:cubicBezTo>
                  <a:cubicBezTo>
                    <a:pt x="79090" y="41538"/>
                    <a:pt x="79090" y="41538"/>
                    <a:pt x="79090" y="41538"/>
                  </a:cubicBezTo>
                  <a:cubicBezTo>
                    <a:pt x="78750" y="41538"/>
                    <a:pt x="78750" y="41538"/>
                    <a:pt x="78750" y="41538"/>
                  </a:cubicBezTo>
                  <a:cubicBezTo>
                    <a:pt x="79090" y="41538"/>
                    <a:pt x="79090" y="41538"/>
                    <a:pt x="79090" y="41538"/>
                  </a:cubicBezTo>
                  <a:cubicBezTo>
                    <a:pt x="79090" y="41538"/>
                    <a:pt x="79090" y="41538"/>
                    <a:pt x="79090" y="41538"/>
                  </a:cubicBezTo>
                  <a:cubicBezTo>
                    <a:pt x="79090" y="41538"/>
                    <a:pt x="79090" y="41538"/>
                    <a:pt x="79090" y="41538"/>
                  </a:cubicBezTo>
                  <a:cubicBezTo>
                    <a:pt x="79431" y="41538"/>
                    <a:pt x="79431" y="41538"/>
                    <a:pt x="79431" y="41538"/>
                  </a:cubicBezTo>
                  <a:cubicBezTo>
                    <a:pt x="79431" y="41153"/>
                    <a:pt x="79772" y="40769"/>
                    <a:pt x="79772" y="40769"/>
                  </a:cubicBezTo>
                  <a:cubicBezTo>
                    <a:pt x="79772" y="40384"/>
                    <a:pt x="79772" y="40384"/>
                    <a:pt x="79772" y="40384"/>
                  </a:cubicBezTo>
                  <a:cubicBezTo>
                    <a:pt x="80113" y="40000"/>
                    <a:pt x="80113" y="39615"/>
                    <a:pt x="80113" y="39615"/>
                  </a:cubicBezTo>
                  <a:cubicBezTo>
                    <a:pt x="80454" y="38846"/>
                    <a:pt x="80454" y="37692"/>
                    <a:pt x="80454" y="36923"/>
                  </a:cubicBezTo>
                  <a:cubicBezTo>
                    <a:pt x="80454" y="36923"/>
                    <a:pt x="80454" y="36538"/>
                    <a:pt x="80454" y="36538"/>
                  </a:cubicBezTo>
                  <a:cubicBezTo>
                    <a:pt x="80454" y="36538"/>
                    <a:pt x="80454" y="36538"/>
                    <a:pt x="80454" y="36538"/>
                  </a:cubicBezTo>
                  <a:cubicBezTo>
                    <a:pt x="80454" y="36538"/>
                    <a:pt x="80795" y="36538"/>
                    <a:pt x="80795" y="36538"/>
                  </a:cubicBezTo>
                  <a:cubicBezTo>
                    <a:pt x="80795" y="36923"/>
                    <a:pt x="80795" y="37307"/>
                    <a:pt x="80795" y="37692"/>
                  </a:cubicBezTo>
                  <a:cubicBezTo>
                    <a:pt x="80795" y="38076"/>
                    <a:pt x="80795" y="38076"/>
                    <a:pt x="81136" y="38461"/>
                  </a:cubicBezTo>
                  <a:cubicBezTo>
                    <a:pt x="81136" y="38461"/>
                    <a:pt x="81136" y="38846"/>
                    <a:pt x="80795" y="38846"/>
                  </a:cubicBezTo>
                  <a:cubicBezTo>
                    <a:pt x="80795" y="39230"/>
                    <a:pt x="80795" y="39230"/>
                    <a:pt x="80795" y="39230"/>
                  </a:cubicBezTo>
                  <a:cubicBezTo>
                    <a:pt x="80795" y="39615"/>
                    <a:pt x="81136" y="39615"/>
                    <a:pt x="80795" y="39615"/>
                  </a:cubicBezTo>
                  <a:cubicBezTo>
                    <a:pt x="80795" y="40000"/>
                    <a:pt x="80454" y="40384"/>
                    <a:pt x="80113" y="40769"/>
                  </a:cubicBezTo>
                  <a:cubicBezTo>
                    <a:pt x="79772" y="41153"/>
                    <a:pt x="79772" y="41153"/>
                    <a:pt x="79772" y="41538"/>
                  </a:cubicBezTo>
                  <a:cubicBezTo>
                    <a:pt x="79772" y="41538"/>
                    <a:pt x="79772" y="41923"/>
                    <a:pt x="79431" y="41923"/>
                  </a:cubicBezTo>
                  <a:cubicBezTo>
                    <a:pt x="79431" y="41923"/>
                    <a:pt x="79090" y="42307"/>
                    <a:pt x="78750" y="41923"/>
                  </a:cubicBezTo>
                  <a:cubicBezTo>
                    <a:pt x="78750" y="41923"/>
                    <a:pt x="78750" y="41923"/>
                    <a:pt x="78750" y="41923"/>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9" name="Shape 759"/>
            <p:cNvSpPr/>
            <p:nvPr/>
          </p:nvSpPr>
          <p:spPr>
            <a:xfrm>
              <a:off x="5704104" y="4288796"/>
              <a:ext cx="0" cy="8368"/>
            </a:xfrm>
            <a:custGeom>
              <a:pathLst>
                <a:path extrusionOk="0" h="120000" w="120000">
                  <a:moveTo>
                    <a:pt x="0" y="0"/>
                  </a:moveTo>
                  <a:cubicBezTo>
                    <a:pt x="0" y="0"/>
                    <a:pt x="0" y="0"/>
                    <a:pt x="0" y="0"/>
                  </a:cubicBezTo>
                  <a:cubicBezTo>
                    <a:pt x="0" y="0"/>
                    <a:pt x="0" y="120000"/>
                    <a:pt x="0" y="120000"/>
                  </a:cubicBezTo>
                  <a:lnTo>
                    <a:pt x="0" y="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0" name="Shape 760"/>
            <p:cNvSpPr/>
            <p:nvPr/>
          </p:nvSpPr>
          <p:spPr>
            <a:xfrm>
              <a:off x="4131027" y="3690524"/>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1" name="Shape 761"/>
            <p:cNvSpPr/>
            <p:nvPr/>
          </p:nvSpPr>
          <p:spPr>
            <a:xfrm>
              <a:off x="2788055" y="4477063"/>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2" name="Shape 762"/>
            <p:cNvSpPr/>
            <p:nvPr/>
          </p:nvSpPr>
          <p:spPr>
            <a:xfrm>
              <a:off x="2273457" y="2652962"/>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3" name="Shape 763"/>
            <p:cNvSpPr/>
            <p:nvPr/>
          </p:nvSpPr>
          <p:spPr>
            <a:xfrm>
              <a:off x="2319480" y="2824494"/>
              <a:ext cx="104594" cy="104594"/>
            </a:xfrm>
            <a:custGeom>
              <a:pathLst>
                <a:path extrusionOk="0" h="120000" w="120000">
                  <a:moveTo>
                    <a:pt x="32727" y="10909"/>
                  </a:moveTo>
                  <a:cubicBezTo>
                    <a:pt x="32727" y="10909"/>
                    <a:pt x="32727" y="10909"/>
                    <a:pt x="32727" y="10909"/>
                  </a:cubicBezTo>
                  <a:cubicBezTo>
                    <a:pt x="32727" y="10909"/>
                    <a:pt x="32727" y="10909"/>
                    <a:pt x="32727" y="10909"/>
                  </a:cubicBezTo>
                  <a:cubicBezTo>
                    <a:pt x="32727" y="21818"/>
                    <a:pt x="32727" y="21818"/>
                    <a:pt x="32727" y="21818"/>
                  </a:cubicBezTo>
                  <a:cubicBezTo>
                    <a:pt x="21818" y="43636"/>
                    <a:pt x="10909" y="54545"/>
                    <a:pt x="10909" y="76363"/>
                  </a:cubicBezTo>
                  <a:cubicBezTo>
                    <a:pt x="10909" y="76363"/>
                    <a:pt x="10909" y="76363"/>
                    <a:pt x="0" y="87272"/>
                  </a:cubicBezTo>
                  <a:cubicBezTo>
                    <a:pt x="0" y="87272"/>
                    <a:pt x="0" y="87272"/>
                    <a:pt x="0" y="87272"/>
                  </a:cubicBezTo>
                  <a:cubicBezTo>
                    <a:pt x="0" y="87272"/>
                    <a:pt x="0" y="98181"/>
                    <a:pt x="0" y="98181"/>
                  </a:cubicBezTo>
                  <a:cubicBezTo>
                    <a:pt x="0" y="98181"/>
                    <a:pt x="0" y="98181"/>
                    <a:pt x="10909" y="98181"/>
                  </a:cubicBezTo>
                  <a:cubicBezTo>
                    <a:pt x="10909" y="98181"/>
                    <a:pt x="10909" y="109090"/>
                    <a:pt x="10909" y="109090"/>
                  </a:cubicBezTo>
                  <a:cubicBezTo>
                    <a:pt x="10909" y="109090"/>
                    <a:pt x="10909" y="109090"/>
                    <a:pt x="10909" y="120000"/>
                  </a:cubicBezTo>
                  <a:cubicBezTo>
                    <a:pt x="10909" y="120000"/>
                    <a:pt x="10909" y="120000"/>
                    <a:pt x="21818" y="120000"/>
                  </a:cubicBezTo>
                  <a:cubicBezTo>
                    <a:pt x="21818" y="120000"/>
                    <a:pt x="32727" y="120000"/>
                    <a:pt x="32727" y="120000"/>
                  </a:cubicBezTo>
                  <a:cubicBezTo>
                    <a:pt x="43636" y="109090"/>
                    <a:pt x="54545" y="109090"/>
                    <a:pt x="65454" y="87272"/>
                  </a:cubicBezTo>
                  <a:cubicBezTo>
                    <a:pt x="65454" y="87272"/>
                    <a:pt x="65454" y="87272"/>
                    <a:pt x="65454" y="87272"/>
                  </a:cubicBezTo>
                  <a:cubicBezTo>
                    <a:pt x="76363" y="98181"/>
                    <a:pt x="76363" y="98181"/>
                    <a:pt x="76363" y="109090"/>
                  </a:cubicBezTo>
                  <a:cubicBezTo>
                    <a:pt x="76363" y="109090"/>
                    <a:pt x="76363" y="109090"/>
                    <a:pt x="76363" y="109090"/>
                  </a:cubicBezTo>
                  <a:cubicBezTo>
                    <a:pt x="87272" y="109090"/>
                    <a:pt x="98181" y="120000"/>
                    <a:pt x="98181" y="120000"/>
                  </a:cubicBezTo>
                  <a:cubicBezTo>
                    <a:pt x="98181" y="120000"/>
                    <a:pt x="109090" y="120000"/>
                    <a:pt x="109090" y="120000"/>
                  </a:cubicBezTo>
                  <a:cubicBezTo>
                    <a:pt x="109090" y="120000"/>
                    <a:pt x="109090" y="109090"/>
                    <a:pt x="120000" y="109090"/>
                  </a:cubicBezTo>
                  <a:cubicBezTo>
                    <a:pt x="120000" y="109090"/>
                    <a:pt x="120000" y="98181"/>
                    <a:pt x="109090" y="98181"/>
                  </a:cubicBezTo>
                  <a:cubicBezTo>
                    <a:pt x="109090" y="98181"/>
                    <a:pt x="109090" y="98181"/>
                    <a:pt x="109090" y="98181"/>
                  </a:cubicBezTo>
                  <a:cubicBezTo>
                    <a:pt x="109090" y="98181"/>
                    <a:pt x="98181" y="87272"/>
                    <a:pt x="98181" y="87272"/>
                  </a:cubicBezTo>
                  <a:cubicBezTo>
                    <a:pt x="98181" y="76363"/>
                    <a:pt x="98181" y="65454"/>
                    <a:pt x="98181" y="65454"/>
                  </a:cubicBezTo>
                  <a:cubicBezTo>
                    <a:pt x="87272" y="65454"/>
                    <a:pt x="87272" y="54545"/>
                    <a:pt x="87272" y="54545"/>
                  </a:cubicBezTo>
                  <a:cubicBezTo>
                    <a:pt x="76363" y="43636"/>
                    <a:pt x="65454" y="43636"/>
                    <a:pt x="65454" y="32727"/>
                  </a:cubicBezTo>
                  <a:cubicBezTo>
                    <a:pt x="65454" y="32727"/>
                    <a:pt x="65454" y="32727"/>
                    <a:pt x="54545" y="32727"/>
                  </a:cubicBezTo>
                  <a:cubicBezTo>
                    <a:pt x="54545" y="21818"/>
                    <a:pt x="54545" y="21818"/>
                    <a:pt x="54545" y="21818"/>
                  </a:cubicBezTo>
                  <a:cubicBezTo>
                    <a:pt x="65454" y="21818"/>
                    <a:pt x="65454" y="10909"/>
                    <a:pt x="65454" y="10909"/>
                  </a:cubicBezTo>
                  <a:cubicBezTo>
                    <a:pt x="65454" y="10909"/>
                    <a:pt x="65454" y="10909"/>
                    <a:pt x="65454" y="10909"/>
                  </a:cubicBezTo>
                  <a:cubicBezTo>
                    <a:pt x="65454" y="0"/>
                    <a:pt x="65454" y="0"/>
                    <a:pt x="65454" y="10909"/>
                  </a:cubicBezTo>
                  <a:cubicBezTo>
                    <a:pt x="54545" y="10909"/>
                    <a:pt x="54545" y="10909"/>
                    <a:pt x="54545" y="10909"/>
                  </a:cubicBezTo>
                  <a:cubicBezTo>
                    <a:pt x="43636" y="10909"/>
                    <a:pt x="43636" y="10909"/>
                    <a:pt x="43636" y="10909"/>
                  </a:cubicBezTo>
                  <a:cubicBezTo>
                    <a:pt x="43636" y="10909"/>
                    <a:pt x="32727" y="10909"/>
                    <a:pt x="32727" y="10909"/>
                  </a:cubicBezTo>
                  <a:cubicBezTo>
                    <a:pt x="32727" y="10909"/>
                    <a:pt x="32727" y="10909"/>
                    <a:pt x="32727" y="10909"/>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4" name="Shape 764"/>
            <p:cNvSpPr/>
            <p:nvPr/>
          </p:nvSpPr>
          <p:spPr>
            <a:xfrm>
              <a:off x="2453359" y="2682248"/>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5" name="Shape 765"/>
            <p:cNvSpPr/>
            <p:nvPr/>
          </p:nvSpPr>
          <p:spPr>
            <a:xfrm>
              <a:off x="2608155" y="3481339"/>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6" name="Shape 766"/>
            <p:cNvSpPr/>
            <p:nvPr/>
          </p:nvSpPr>
          <p:spPr>
            <a:xfrm>
              <a:off x="1223345" y="2845415"/>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7" name="Shape 767"/>
            <p:cNvSpPr/>
            <p:nvPr/>
          </p:nvSpPr>
          <p:spPr>
            <a:xfrm>
              <a:off x="825894" y="2155759"/>
              <a:ext cx="2259204" cy="3451566"/>
            </a:xfrm>
            <a:custGeom>
              <a:pathLst>
                <a:path extrusionOk="0" h="120000" w="120000">
                  <a:moveTo>
                    <a:pt x="118987" y="79338"/>
                  </a:moveTo>
                  <a:cubicBezTo>
                    <a:pt x="118987" y="79338"/>
                    <a:pt x="118987" y="79338"/>
                    <a:pt x="118987" y="79338"/>
                  </a:cubicBezTo>
                  <a:cubicBezTo>
                    <a:pt x="118481" y="79338"/>
                    <a:pt x="118481" y="79338"/>
                    <a:pt x="117974" y="79338"/>
                  </a:cubicBezTo>
                  <a:cubicBezTo>
                    <a:pt x="117974" y="79338"/>
                    <a:pt x="117468" y="79338"/>
                    <a:pt x="117468" y="79008"/>
                  </a:cubicBezTo>
                  <a:cubicBezTo>
                    <a:pt x="116962" y="79008"/>
                    <a:pt x="116455" y="78677"/>
                    <a:pt x="116455" y="78677"/>
                  </a:cubicBezTo>
                  <a:cubicBezTo>
                    <a:pt x="115949" y="78016"/>
                    <a:pt x="115443" y="78016"/>
                    <a:pt x="114936" y="77685"/>
                  </a:cubicBezTo>
                  <a:cubicBezTo>
                    <a:pt x="114430" y="77685"/>
                    <a:pt x="113924" y="77685"/>
                    <a:pt x="113924" y="77685"/>
                  </a:cubicBezTo>
                  <a:cubicBezTo>
                    <a:pt x="112911" y="77685"/>
                    <a:pt x="111898" y="77685"/>
                    <a:pt x="110886" y="77355"/>
                  </a:cubicBezTo>
                  <a:cubicBezTo>
                    <a:pt x="110886" y="77355"/>
                    <a:pt x="110379" y="77355"/>
                    <a:pt x="110379" y="77355"/>
                  </a:cubicBezTo>
                  <a:cubicBezTo>
                    <a:pt x="110379" y="77355"/>
                    <a:pt x="110379" y="77355"/>
                    <a:pt x="109873" y="77685"/>
                  </a:cubicBezTo>
                  <a:cubicBezTo>
                    <a:pt x="109873" y="77685"/>
                    <a:pt x="109873" y="77685"/>
                    <a:pt x="109873" y="77355"/>
                  </a:cubicBezTo>
                  <a:cubicBezTo>
                    <a:pt x="109873" y="77355"/>
                    <a:pt x="109873" y="77024"/>
                    <a:pt x="109367" y="77024"/>
                  </a:cubicBezTo>
                  <a:cubicBezTo>
                    <a:pt x="109367" y="77024"/>
                    <a:pt x="109367" y="76694"/>
                    <a:pt x="109367" y="76694"/>
                  </a:cubicBezTo>
                  <a:cubicBezTo>
                    <a:pt x="108354" y="76694"/>
                    <a:pt x="108354" y="76694"/>
                    <a:pt x="107848" y="76363"/>
                  </a:cubicBezTo>
                  <a:cubicBezTo>
                    <a:pt x="107341" y="76363"/>
                    <a:pt x="106835" y="76363"/>
                    <a:pt x="106329" y="76363"/>
                  </a:cubicBezTo>
                  <a:cubicBezTo>
                    <a:pt x="105822" y="76363"/>
                    <a:pt x="105822" y="76363"/>
                    <a:pt x="105822" y="76363"/>
                  </a:cubicBezTo>
                  <a:cubicBezTo>
                    <a:pt x="105316" y="76694"/>
                    <a:pt x="105316" y="76694"/>
                    <a:pt x="105316" y="76694"/>
                  </a:cubicBezTo>
                  <a:cubicBezTo>
                    <a:pt x="105316" y="76694"/>
                    <a:pt x="105316" y="76363"/>
                    <a:pt x="105316" y="76363"/>
                  </a:cubicBezTo>
                  <a:cubicBezTo>
                    <a:pt x="105316" y="76363"/>
                    <a:pt x="105316" y="76363"/>
                    <a:pt x="105316" y="76363"/>
                  </a:cubicBezTo>
                  <a:cubicBezTo>
                    <a:pt x="105316" y="76033"/>
                    <a:pt x="105316" y="76033"/>
                    <a:pt x="105316" y="76033"/>
                  </a:cubicBezTo>
                  <a:cubicBezTo>
                    <a:pt x="104810" y="75702"/>
                    <a:pt x="104303" y="75702"/>
                    <a:pt x="104303" y="75702"/>
                  </a:cubicBezTo>
                  <a:cubicBezTo>
                    <a:pt x="104303" y="75702"/>
                    <a:pt x="104303" y="75702"/>
                    <a:pt x="104303" y="75702"/>
                  </a:cubicBezTo>
                  <a:cubicBezTo>
                    <a:pt x="104303" y="75702"/>
                    <a:pt x="104303" y="75702"/>
                    <a:pt x="104303" y="75702"/>
                  </a:cubicBezTo>
                  <a:cubicBezTo>
                    <a:pt x="104303" y="76033"/>
                    <a:pt x="104303" y="76033"/>
                    <a:pt x="104303" y="76033"/>
                  </a:cubicBezTo>
                  <a:cubicBezTo>
                    <a:pt x="104303" y="75702"/>
                    <a:pt x="104303" y="75702"/>
                    <a:pt x="104303" y="75702"/>
                  </a:cubicBezTo>
                  <a:cubicBezTo>
                    <a:pt x="104303" y="75702"/>
                    <a:pt x="104303" y="75702"/>
                    <a:pt x="104303" y="75702"/>
                  </a:cubicBezTo>
                  <a:cubicBezTo>
                    <a:pt x="103797" y="75702"/>
                    <a:pt x="103291" y="75702"/>
                    <a:pt x="103291" y="76033"/>
                  </a:cubicBezTo>
                  <a:cubicBezTo>
                    <a:pt x="103291" y="75702"/>
                    <a:pt x="102784" y="75702"/>
                    <a:pt x="102784" y="75702"/>
                  </a:cubicBezTo>
                  <a:cubicBezTo>
                    <a:pt x="102784" y="75702"/>
                    <a:pt x="103291" y="75702"/>
                    <a:pt x="103797" y="75371"/>
                  </a:cubicBezTo>
                  <a:cubicBezTo>
                    <a:pt x="103797" y="75371"/>
                    <a:pt x="103797" y="75041"/>
                    <a:pt x="103797" y="75041"/>
                  </a:cubicBezTo>
                  <a:cubicBezTo>
                    <a:pt x="103797" y="74710"/>
                    <a:pt x="103797" y="74710"/>
                    <a:pt x="103797" y="74380"/>
                  </a:cubicBezTo>
                  <a:cubicBezTo>
                    <a:pt x="103797" y="74380"/>
                    <a:pt x="103797" y="74380"/>
                    <a:pt x="103291" y="74049"/>
                  </a:cubicBezTo>
                  <a:cubicBezTo>
                    <a:pt x="102784" y="73719"/>
                    <a:pt x="102784" y="73719"/>
                    <a:pt x="102784" y="73388"/>
                  </a:cubicBezTo>
                  <a:cubicBezTo>
                    <a:pt x="102784" y="73057"/>
                    <a:pt x="102278" y="73057"/>
                    <a:pt x="102278" y="72727"/>
                  </a:cubicBezTo>
                  <a:cubicBezTo>
                    <a:pt x="101772" y="72396"/>
                    <a:pt x="100759" y="71735"/>
                    <a:pt x="99746" y="71735"/>
                  </a:cubicBezTo>
                  <a:cubicBezTo>
                    <a:pt x="99746" y="71735"/>
                    <a:pt x="99746" y="71735"/>
                    <a:pt x="99746" y="71735"/>
                  </a:cubicBezTo>
                  <a:cubicBezTo>
                    <a:pt x="99240" y="71404"/>
                    <a:pt x="98734" y="71404"/>
                    <a:pt x="98227" y="71404"/>
                  </a:cubicBezTo>
                  <a:cubicBezTo>
                    <a:pt x="97721" y="71404"/>
                    <a:pt x="97215" y="71404"/>
                    <a:pt x="96708" y="71404"/>
                  </a:cubicBezTo>
                  <a:cubicBezTo>
                    <a:pt x="96708" y="71404"/>
                    <a:pt x="96708" y="71404"/>
                    <a:pt x="96708" y="71404"/>
                  </a:cubicBezTo>
                  <a:cubicBezTo>
                    <a:pt x="96202" y="71404"/>
                    <a:pt x="95696" y="71074"/>
                    <a:pt x="95189" y="71074"/>
                  </a:cubicBezTo>
                  <a:cubicBezTo>
                    <a:pt x="95189" y="71074"/>
                    <a:pt x="95189" y="70743"/>
                    <a:pt x="95189" y="70743"/>
                  </a:cubicBezTo>
                  <a:cubicBezTo>
                    <a:pt x="95189" y="70743"/>
                    <a:pt x="95189" y="70413"/>
                    <a:pt x="94683" y="70413"/>
                  </a:cubicBezTo>
                  <a:cubicBezTo>
                    <a:pt x="94683" y="70413"/>
                    <a:pt x="94177" y="70082"/>
                    <a:pt x="94177" y="70082"/>
                  </a:cubicBezTo>
                  <a:cubicBezTo>
                    <a:pt x="93670" y="69752"/>
                    <a:pt x="93670" y="69752"/>
                    <a:pt x="93164" y="69752"/>
                  </a:cubicBezTo>
                  <a:cubicBezTo>
                    <a:pt x="93164" y="69752"/>
                    <a:pt x="92658" y="69752"/>
                    <a:pt x="92658" y="69752"/>
                  </a:cubicBezTo>
                  <a:cubicBezTo>
                    <a:pt x="92658" y="69752"/>
                    <a:pt x="92658" y="69752"/>
                    <a:pt x="92658" y="69421"/>
                  </a:cubicBezTo>
                  <a:cubicBezTo>
                    <a:pt x="92658" y="69421"/>
                    <a:pt x="92151" y="69090"/>
                    <a:pt x="92151" y="69090"/>
                  </a:cubicBezTo>
                  <a:cubicBezTo>
                    <a:pt x="91645" y="69090"/>
                    <a:pt x="91139" y="68760"/>
                    <a:pt x="91139" y="68760"/>
                  </a:cubicBezTo>
                  <a:cubicBezTo>
                    <a:pt x="91139" y="68760"/>
                    <a:pt x="90632" y="68760"/>
                    <a:pt x="90632" y="68429"/>
                  </a:cubicBezTo>
                  <a:cubicBezTo>
                    <a:pt x="90632" y="68429"/>
                    <a:pt x="91139" y="68429"/>
                    <a:pt x="91139" y="68429"/>
                  </a:cubicBezTo>
                  <a:cubicBezTo>
                    <a:pt x="91139" y="68429"/>
                    <a:pt x="91139" y="68429"/>
                    <a:pt x="91139" y="68429"/>
                  </a:cubicBezTo>
                  <a:cubicBezTo>
                    <a:pt x="91139" y="68429"/>
                    <a:pt x="91139" y="68429"/>
                    <a:pt x="91139" y="68429"/>
                  </a:cubicBezTo>
                  <a:cubicBezTo>
                    <a:pt x="91139" y="68429"/>
                    <a:pt x="91139" y="68099"/>
                    <a:pt x="91139" y="68099"/>
                  </a:cubicBezTo>
                  <a:cubicBezTo>
                    <a:pt x="90632" y="68099"/>
                    <a:pt x="90126" y="68099"/>
                    <a:pt x="90126" y="68099"/>
                  </a:cubicBezTo>
                  <a:cubicBezTo>
                    <a:pt x="89620" y="68099"/>
                    <a:pt x="89620" y="68099"/>
                    <a:pt x="89620" y="68099"/>
                  </a:cubicBezTo>
                  <a:cubicBezTo>
                    <a:pt x="89113" y="68099"/>
                    <a:pt x="89113" y="68099"/>
                    <a:pt x="89113" y="68099"/>
                  </a:cubicBezTo>
                  <a:cubicBezTo>
                    <a:pt x="89113" y="68099"/>
                    <a:pt x="89113" y="68429"/>
                    <a:pt x="89113" y="68429"/>
                  </a:cubicBezTo>
                  <a:cubicBezTo>
                    <a:pt x="88607" y="68429"/>
                    <a:pt x="88101" y="68760"/>
                    <a:pt x="87594" y="68429"/>
                  </a:cubicBezTo>
                  <a:cubicBezTo>
                    <a:pt x="87088" y="68429"/>
                    <a:pt x="87088" y="68429"/>
                    <a:pt x="86582" y="68429"/>
                  </a:cubicBezTo>
                  <a:cubicBezTo>
                    <a:pt x="86075" y="68429"/>
                    <a:pt x="86075" y="68429"/>
                    <a:pt x="85569" y="68429"/>
                  </a:cubicBezTo>
                  <a:cubicBezTo>
                    <a:pt x="85063" y="68429"/>
                    <a:pt x="85063" y="68429"/>
                    <a:pt x="85063" y="68099"/>
                  </a:cubicBezTo>
                  <a:cubicBezTo>
                    <a:pt x="85063" y="68099"/>
                    <a:pt x="85063" y="68099"/>
                    <a:pt x="85063" y="68099"/>
                  </a:cubicBezTo>
                  <a:cubicBezTo>
                    <a:pt x="85063" y="68099"/>
                    <a:pt x="85063" y="67768"/>
                    <a:pt x="84556" y="67768"/>
                  </a:cubicBezTo>
                  <a:cubicBezTo>
                    <a:pt x="84556" y="67768"/>
                    <a:pt x="84050" y="67768"/>
                    <a:pt x="84050" y="67768"/>
                  </a:cubicBezTo>
                  <a:cubicBezTo>
                    <a:pt x="83544" y="67768"/>
                    <a:pt x="83544" y="67768"/>
                    <a:pt x="83544" y="67438"/>
                  </a:cubicBezTo>
                  <a:cubicBezTo>
                    <a:pt x="83544" y="67438"/>
                    <a:pt x="83544" y="67438"/>
                    <a:pt x="83037" y="67107"/>
                  </a:cubicBezTo>
                  <a:cubicBezTo>
                    <a:pt x="83037" y="67107"/>
                    <a:pt x="83037" y="67438"/>
                    <a:pt x="82531" y="67438"/>
                  </a:cubicBezTo>
                  <a:cubicBezTo>
                    <a:pt x="82531" y="67438"/>
                    <a:pt x="82531" y="67438"/>
                    <a:pt x="82531" y="67438"/>
                  </a:cubicBezTo>
                  <a:cubicBezTo>
                    <a:pt x="82531" y="67768"/>
                    <a:pt x="82531" y="67768"/>
                    <a:pt x="82025" y="67768"/>
                  </a:cubicBezTo>
                  <a:cubicBezTo>
                    <a:pt x="82025" y="68099"/>
                    <a:pt x="82025" y="68099"/>
                    <a:pt x="81518" y="68099"/>
                  </a:cubicBezTo>
                  <a:cubicBezTo>
                    <a:pt x="81518" y="68099"/>
                    <a:pt x="81518" y="68099"/>
                    <a:pt x="81518" y="68099"/>
                  </a:cubicBezTo>
                  <a:cubicBezTo>
                    <a:pt x="81518" y="67768"/>
                    <a:pt x="81012" y="67768"/>
                    <a:pt x="81518" y="67768"/>
                  </a:cubicBezTo>
                  <a:cubicBezTo>
                    <a:pt x="81518" y="67768"/>
                    <a:pt x="81518" y="67438"/>
                    <a:pt x="82025" y="67438"/>
                  </a:cubicBezTo>
                  <a:cubicBezTo>
                    <a:pt x="82025" y="67438"/>
                    <a:pt x="82025" y="67107"/>
                    <a:pt x="81518" y="67107"/>
                  </a:cubicBezTo>
                  <a:cubicBezTo>
                    <a:pt x="81518" y="67107"/>
                    <a:pt x="81518" y="67107"/>
                    <a:pt x="81518" y="67107"/>
                  </a:cubicBezTo>
                  <a:cubicBezTo>
                    <a:pt x="81012" y="67107"/>
                    <a:pt x="81012" y="67107"/>
                    <a:pt x="80506" y="67438"/>
                  </a:cubicBezTo>
                  <a:cubicBezTo>
                    <a:pt x="80506" y="67438"/>
                    <a:pt x="80000" y="67768"/>
                    <a:pt x="79493" y="67768"/>
                  </a:cubicBezTo>
                  <a:cubicBezTo>
                    <a:pt x="79493" y="67768"/>
                    <a:pt x="78987" y="67768"/>
                    <a:pt x="78481" y="68099"/>
                  </a:cubicBezTo>
                  <a:cubicBezTo>
                    <a:pt x="78481" y="68099"/>
                    <a:pt x="78481" y="68099"/>
                    <a:pt x="78481" y="68099"/>
                  </a:cubicBezTo>
                  <a:cubicBezTo>
                    <a:pt x="77974" y="68099"/>
                    <a:pt x="77974" y="68099"/>
                    <a:pt x="77468" y="68099"/>
                  </a:cubicBezTo>
                  <a:cubicBezTo>
                    <a:pt x="77468" y="68429"/>
                    <a:pt x="76962" y="68429"/>
                    <a:pt x="76962" y="68760"/>
                  </a:cubicBezTo>
                  <a:cubicBezTo>
                    <a:pt x="76962" y="69090"/>
                    <a:pt x="76962" y="69090"/>
                    <a:pt x="76455" y="69090"/>
                  </a:cubicBezTo>
                  <a:cubicBezTo>
                    <a:pt x="76455" y="69421"/>
                    <a:pt x="75949" y="69421"/>
                    <a:pt x="75949" y="69752"/>
                  </a:cubicBezTo>
                  <a:cubicBezTo>
                    <a:pt x="75949" y="69752"/>
                    <a:pt x="75949" y="69752"/>
                    <a:pt x="75949" y="69752"/>
                  </a:cubicBezTo>
                  <a:cubicBezTo>
                    <a:pt x="75949" y="69752"/>
                    <a:pt x="75949" y="69752"/>
                    <a:pt x="75949" y="69752"/>
                  </a:cubicBezTo>
                  <a:cubicBezTo>
                    <a:pt x="75949" y="70082"/>
                    <a:pt x="75949" y="70082"/>
                    <a:pt x="75949" y="70082"/>
                  </a:cubicBezTo>
                  <a:cubicBezTo>
                    <a:pt x="75949" y="69752"/>
                    <a:pt x="75949" y="69752"/>
                    <a:pt x="75949" y="69752"/>
                  </a:cubicBezTo>
                  <a:cubicBezTo>
                    <a:pt x="75949" y="69752"/>
                    <a:pt x="75949" y="69752"/>
                    <a:pt x="75949" y="69752"/>
                  </a:cubicBezTo>
                  <a:cubicBezTo>
                    <a:pt x="75949" y="69752"/>
                    <a:pt x="75443" y="69752"/>
                    <a:pt x="75443" y="69752"/>
                  </a:cubicBezTo>
                  <a:cubicBezTo>
                    <a:pt x="75443" y="69752"/>
                    <a:pt x="75443" y="69421"/>
                    <a:pt x="74936" y="69421"/>
                  </a:cubicBezTo>
                  <a:cubicBezTo>
                    <a:pt x="74936" y="69090"/>
                    <a:pt x="74430" y="69090"/>
                    <a:pt x="73924" y="69090"/>
                  </a:cubicBezTo>
                  <a:cubicBezTo>
                    <a:pt x="73417" y="69090"/>
                    <a:pt x="72911" y="69090"/>
                    <a:pt x="72405" y="69090"/>
                  </a:cubicBezTo>
                  <a:cubicBezTo>
                    <a:pt x="72405" y="69421"/>
                    <a:pt x="72405" y="69421"/>
                    <a:pt x="71898" y="69421"/>
                  </a:cubicBezTo>
                  <a:cubicBezTo>
                    <a:pt x="71898" y="69421"/>
                    <a:pt x="71392" y="69421"/>
                    <a:pt x="70886" y="69421"/>
                  </a:cubicBezTo>
                  <a:cubicBezTo>
                    <a:pt x="70379" y="69421"/>
                    <a:pt x="69873" y="69090"/>
                    <a:pt x="69367" y="68760"/>
                  </a:cubicBezTo>
                  <a:cubicBezTo>
                    <a:pt x="69367" y="68429"/>
                    <a:pt x="69367" y="68429"/>
                    <a:pt x="68860" y="68099"/>
                  </a:cubicBezTo>
                  <a:cubicBezTo>
                    <a:pt x="68860" y="68099"/>
                    <a:pt x="68860" y="68099"/>
                    <a:pt x="68860" y="67768"/>
                  </a:cubicBezTo>
                  <a:cubicBezTo>
                    <a:pt x="68860" y="67768"/>
                    <a:pt x="68860" y="67438"/>
                    <a:pt x="68860" y="67107"/>
                  </a:cubicBezTo>
                  <a:cubicBezTo>
                    <a:pt x="69367" y="67107"/>
                    <a:pt x="69367" y="66776"/>
                    <a:pt x="69367" y="66776"/>
                  </a:cubicBezTo>
                  <a:cubicBezTo>
                    <a:pt x="69367" y="66446"/>
                    <a:pt x="69367" y="66115"/>
                    <a:pt x="69367" y="66115"/>
                  </a:cubicBezTo>
                  <a:cubicBezTo>
                    <a:pt x="69367" y="65785"/>
                    <a:pt x="69367" y="65454"/>
                    <a:pt x="69367" y="65123"/>
                  </a:cubicBezTo>
                  <a:cubicBezTo>
                    <a:pt x="69367" y="65123"/>
                    <a:pt x="69367" y="65123"/>
                    <a:pt x="69367" y="65123"/>
                  </a:cubicBezTo>
                  <a:cubicBezTo>
                    <a:pt x="69367" y="65123"/>
                    <a:pt x="69367" y="65123"/>
                    <a:pt x="68860" y="64793"/>
                  </a:cubicBezTo>
                  <a:cubicBezTo>
                    <a:pt x="68860" y="64793"/>
                    <a:pt x="68860" y="64793"/>
                    <a:pt x="68860" y="64793"/>
                  </a:cubicBezTo>
                  <a:cubicBezTo>
                    <a:pt x="68860" y="64793"/>
                    <a:pt x="68860" y="64793"/>
                    <a:pt x="68860" y="64793"/>
                  </a:cubicBezTo>
                  <a:cubicBezTo>
                    <a:pt x="68860" y="65123"/>
                    <a:pt x="68860" y="65123"/>
                    <a:pt x="68860" y="65123"/>
                  </a:cubicBezTo>
                  <a:cubicBezTo>
                    <a:pt x="68860" y="64793"/>
                    <a:pt x="68860" y="64793"/>
                    <a:pt x="68860" y="64793"/>
                  </a:cubicBezTo>
                  <a:cubicBezTo>
                    <a:pt x="68860" y="64793"/>
                    <a:pt x="68354" y="64793"/>
                    <a:pt x="67848" y="64793"/>
                  </a:cubicBezTo>
                  <a:cubicBezTo>
                    <a:pt x="67848" y="64793"/>
                    <a:pt x="67341" y="64462"/>
                    <a:pt x="66835" y="64462"/>
                  </a:cubicBezTo>
                  <a:cubicBezTo>
                    <a:pt x="66329" y="64462"/>
                    <a:pt x="66329" y="64793"/>
                    <a:pt x="65822" y="64462"/>
                  </a:cubicBezTo>
                  <a:cubicBezTo>
                    <a:pt x="65316" y="64462"/>
                    <a:pt x="64810" y="64793"/>
                    <a:pt x="64810" y="64793"/>
                  </a:cubicBezTo>
                  <a:cubicBezTo>
                    <a:pt x="64303" y="64793"/>
                    <a:pt x="64303" y="64462"/>
                    <a:pt x="64303" y="64462"/>
                  </a:cubicBezTo>
                  <a:cubicBezTo>
                    <a:pt x="63797" y="64462"/>
                    <a:pt x="63797" y="64462"/>
                    <a:pt x="63797" y="64462"/>
                  </a:cubicBezTo>
                  <a:cubicBezTo>
                    <a:pt x="64303" y="64132"/>
                    <a:pt x="64303" y="63801"/>
                    <a:pt x="64303" y="63471"/>
                  </a:cubicBezTo>
                  <a:cubicBezTo>
                    <a:pt x="64303" y="63471"/>
                    <a:pt x="64303" y="63140"/>
                    <a:pt x="64810" y="63140"/>
                  </a:cubicBezTo>
                  <a:cubicBezTo>
                    <a:pt x="64810" y="63140"/>
                    <a:pt x="64810" y="62809"/>
                    <a:pt x="64810" y="62809"/>
                  </a:cubicBezTo>
                  <a:cubicBezTo>
                    <a:pt x="65316" y="62809"/>
                    <a:pt x="65316" y="62809"/>
                    <a:pt x="65316" y="62479"/>
                  </a:cubicBezTo>
                  <a:cubicBezTo>
                    <a:pt x="65316" y="62479"/>
                    <a:pt x="65316" y="62148"/>
                    <a:pt x="65316" y="62148"/>
                  </a:cubicBezTo>
                  <a:cubicBezTo>
                    <a:pt x="65316" y="61818"/>
                    <a:pt x="65316" y="61487"/>
                    <a:pt x="65822" y="61487"/>
                  </a:cubicBezTo>
                  <a:cubicBezTo>
                    <a:pt x="65822" y="61157"/>
                    <a:pt x="66329" y="61157"/>
                    <a:pt x="66329" y="61157"/>
                  </a:cubicBezTo>
                  <a:cubicBezTo>
                    <a:pt x="66329" y="60826"/>
                    <a:pt x="66329" y="60826"/>
                    <a:pt x="66329" y="60826"/>
                  </a:cubicBezTo>
                  <a:cubicBezTo>
                    <a:pt x="66329" y="60495"/>
                    <a:pt x="66329" y="60495"/>
                    <a:pt x="65822" y="60495"/>
                  </a:cubicBezTo>
                  <a:cubicBezTo>
                    <a:pt x="65316" y="60495"/>
                    <a:pt x="64810" y="60495"/>
                    <a:pt x="64303" y="60495"/>
                  </a:cubicBezTo>
                  <a:cubicBezTo>
                    <a:pt x="64303" y="60495"/>
                    <a:pt x="63797" y="60495"/>
                    <a:pt x="63291" y="60495"/>
                  </a:cubicBezTo>
                  <a:cubicBezTo>
                    <a:pt x="62784" y="60495"/>
                    <a:pt x="62784" y="60826"/>
                    <a:pt x="62278" y="61157"/>
                  </a:cubicBezTo>
                  <a:cubicBezTo>
                    <a:pt x="62278" y="61157"/>
                    <a:pt x="62278" y="61157"/>
                    <a:pt x="62278" y="61487"/>
                  </a:cubicBezTo>
                  <a:cubicBezTo>
                    <a:pt x="62278" y="61818"/>
                    <a:pt x="61772" y="62148"/>
                    <a:pt x="61265" y="62479"/>
                  </a:cubicBezTo>
                  <a:cubicBezTo>
                    <a:pt x="61265" y="62809"/>
                    <a:pt x="60759" y="62809"/>
                    <a:pt x="60759" y="62809"/>
                  </a:cubicBezTo>
                  <a:cubicBezTo>
                    <a:pt x="60253" y="62479"/>
                    <a:pt x="60253" y="62479"/>
                    <a:pt x="59746" y="62809"/>
                  </a:cubicBezTo>
                  <a:cubicBezTo>
                    <a:pt x="59240" y="62809"/>
                    <a:pt x="59240" y="62809"/>
                    <a:pt x="58734" y="62809"/>
                  </a:cubicBezTo>
                  <a:cubicBezTo>
                    <a:pt x="58227" y="62809"/>
                    <a:pt x="58227" y="62809"/>
                    <a:pt x="57721" y="62809"/>
                  </a:cubicBezTo>
                  <a:cubicBezTo>
                    <a:pt x="57721" y="62479"/>
                    <a:pt x="57215" y="62479"/>
                    <a:pt x="57215" y="62479"/>
                  </a:cubicBezTo>
                  <a:cubicBezTo>
                    <a:pt x="56708" y="62479"/>
                    <a:pt x="56202" y="62148"/>
                    <a:pt x="56202" y="62148"/>
                  </a:cubicBezTo>
                  <a:cubicBezTo>
                    <a:pt x="56202" y="61818"/>
                    <a:pt x="55696" y="61487"/>
                    <a:pt x="55696" y="61157"/>
                  </a:cubicBezTo>
                  <a:cubicBezTo>
                    <a:pt x="55696" y="61157"/>
                    <a:pt x="55189" y="61157"/>
                    <a:pt x="55189" y="60826"/>
                  </a:cubicBezTo>
                  <a:cubicBezTo>
                    <a:pt x="55189" y="60495"/>
                    <a:pt x="55189" y="60495"/>
                    <a:pt x="55189" y="60165"/>
                  </a:cubicBezTo>
                  <a:cubicBezTo>
                    <a:pt x="55189" y="59834"/>
                    <a:pt x="55189" y="59834"/>
                    <a:pt x="55189" y="59504"/>
                  </a:cubicBezTo>
                  <a:cubicBezTo>
                    <a:pt x="55189" y="59173"/>
                    <a:pt x="55189" y="58512"/>
                    <a:pt x="55189" y="57851"/>
                  </a:cubicBezTo>
                  <a:cubicBezTo>
                    <a:pt x="55696" y="57851"/>
                    <a:pt x="55696" y="57851"/>
                    <a:pt x="55696" y="57520"/>
                  </a:cubicBezTo>
                  <a:cubicBezTo>
                    <a:pt x="55696" y="57520"/>
                    <a:pt x="56202" y="57190"/>
                    <a:pt x="55696" y="56859"/>
                  </a:cubicBezTo>
                  <a:cubicBezTo>
                    <a:pt x="55696" y="56528"/>
                    <a:pt x="56202" y="56198"/>
                    <a:pt x="56202" y="55867"/>
                  </a:cubicBezTo>
                  <a:cubicBezTo>
                    <a:pt x="56202" y="55537"/>
                    <a:pt x="56708" y="55206"/>
                    <a:pt x="57215" y="55206"/>
                  </a:cubicBezTo>
                  <a:cubicBezTo>
                    <a:pt x="57721" y="54876"/>
                    <a:pt x="58227" y="54876"/>
                    <a:pt x="58734" y="54545"/>
                  </a:cubicBezTo>
                  <a:cubicBezTo>
                    <a:pt x="59240" y="54545"/>
                    <a:pt x="59746" y="54214"/>
                    <a:pt x="59746" y="54214"/>
                  </a:cubicBezTo>
                  <a:cubicBezTo>
                    <a:pt x="60253" y="54214"/>
                    <a:pt x="60759" y="54214"/>
                    <a:pt x="60759" y="54214"/>
                  </a:cubicBezTo>
                  <a:cubicBezTo>
                    <a:pt x="61265" y="54214"/>
                    <a:pt x="61265" y="54545"/>
                    <a:pt x="61772" y="54214"/>
                  </a:cubicBezTo>
                  <a:cubicBezTo>
                    <a:pt x="61772" y="54214"/>
                    <a:pt x="62278" y="54214"/>
                    <a:pt x="62278" y="54545"/>
                  </a:cubicBezTo>
                  <a:cubicBezTo>
                    <a:pt x="62784" y="54876"/>
                    <a:pt x="63291" y="54876"/>
                    <a:pt x="63291" y="54876"/>
                  </a:cubicBezTo>
                  <a:cubicBezTo>
                    <a:pt x="63797" y="54545"/>
                    <a:pt x="63797" y="54545"/>
                    <a:pt x="64303" y="54545"/>
                  </a:cubicBezTo>
                  <a:cubicBezTo>
                    <a:pt x="64303" y="54545"/>
                    <a:pt x="64303" y="54214"/>
                    <a:pt x="64303" y="54214"/>
                  </a:cubicBezTo>
                  <a:cubicBezTo>
                    <a:pt x="64303" y="53884"/>
                    <a:pt x="64810" y="53884"/>
                    <a:pt x="64810" y="53884"/>
                  </a:cubicBezTo>
                  <a:cubicBezTo>
                    <a:pt x="64810" y="53884"/>
                    <a:pt x="65316" y="53884"/>
                    <a:pt x="65316" y="53884"/>
                  </a:cubicBezTo>
                  <a:cubicBezTo>
                    <a:pt x="65822" y="53553"/>
                    <a:pt x="66329" y="53884"/>
                    <a:pt x="66835" y="53884"/>
                  </a:cubicBezTo>
                  <a:cubicBezTo>
                    <a:pt x="67848" y="53884"/>
                    <a:pt x="68354" y="53884"/>
                    <a:pt x="68860" y="54214"/>
                  </a:cubicBezTo>
                  <a:cubicBezTo>
                    <a:pt x="68860" y="54214"/>
                    <a:pt x="68860" y="54214"/>
                    <a:pt x="69367" y="54214"/>
                  </a:cubicBezTo>
                  <a:cubicBezTo>
                    <a:pt x="69367" y="54214"/>
                    <a:pt x="69873" y="54214"/>
                    <a:pt x="69873" y="54214"/>
                  </a:cubicBezTo>
                  <a:cubicBezTo>
                    <a:pt x="69873" y="53884"/>
                    <a:pt x="70379" y="54214"/>
                    <a:pt x="70379" y="54214"/>
                  </a:cubicBezTo>
                  <a:cubicBezTo>
                    <a:pt x="70379" y="54214"/>
                    <a:pt x="70886" y="54545"/>
                    <a:pt x="70886" y="54876"/>
                  </a:cubicBezTo>
                  <a:cubicBezTo>
                    <a:pt x="71392" y="54876"/>
                    <a:pt x="71392" y="55206"/>
                    <a:pt x="70886" y="55206"/>
                  </a:cubicBezTo>
                  <a:cubicBezTo>
                    <a:pt x="70886" y="55206"/>
                    <a:pt x="70886" y="55206"/>
                    <a:pt x="70886" y="55537"/>
                  </a:cubicBezTo>
                  <a:cubicBezTo>
                    <a:pt x="70886" y="55537"/>
                    <a:pt x="70886" y="55867"/>
                    <a:pt x="70886" y="55867"/>
                  </a:cubicBezTo>
                  <a:cubicBezTo>
                    <a:pt x="71392" y="56198"/>
                    <a:pt x="71392" y="56859"/>
                    <a:pt x="71898" y="57190"/>
                  </a:cubicBezTo>
                  <a:cubicBezTo>
                    <a:pt x="71898" y="57520"/>
                    <a:pt x="72405" y="57520"/>
                    <a:pt x="72405" y="57851"/>
                  </a:cubicBezTo>
                  <a:cubicBezTo>
                    <a:pt x="72911" y="57851"/>
                    <a:pt x="72911" y="57851"/>
                    <a:pt x="73417" y="57520"/>
                  </a:cubicBezTo>
                  <a:cubicBezTo>
                    <a:pt x="73417" y="57190"/>
                    <a:pt x="73924" y="56859"/>
                    <a:pt x="73924" y="56528"/>
                  </a:cubicBezTo>
                  <a:cubicBezTo>
                    <a:pt x="73924" y="56528"/>
                    <a:pt x="73924" y="56528"/>
                    <a:pt x="73924" y="56528"/>
                  </a:cubicBezTo>
                  <a:cubicBezTo>
                    <a:pt x="73924" y="56198"/>
                    <a:pt x="73417" y="55867"/>
                    <a:pt x="73417" y="55867"/>
                  </a:cubicBezTo>
                  <a:cubicBezTo>
                    <a:pt x="73417" y="55537"/>
                    <a:pt x="73417" y="55206"/>
                    <a:pt x="73417" y="55206"/>
                  </a:cubicBezTo>
                  <a:cubicBezTo>
                    <a:pt x="73417" y="55206"/>
                    <a:pt x="73417" y="55206"/>
                    <a:pt x="73417" y="55206"/>
                  </a:cubicBezTo>
                  <a:cubicBezTo>
                    <a:pt x="72911" y="54545"/>
                    <a:pt x="72911" y="53884"/>
                    <a:pt x="72911" y="53223"/>
                  </a:cubicBezTo>
                  <a:cubicBezTo>
                    <a:pt x="72911" y="52892"/>
                    <a:pt x="72911" y="52892"/>
                    <a:pt x="73417" y="52892"/>
                  </a:cubicBezTo>
                  <a:cubicBezTo>
                    <a:pt x="73924" y="52561"/>
                    <a:pt x="73924" y="52231"/>
                    <a:pt x="74936" y="51900"/>
                  </a:cubicBezTo>
                  <a:cubicBezTo>
                    <a:pt x="74936" y="51900"/>
                    <a:pt x="74936" y="51900"/>
                    <a:pt x="74936" y="51900"/>
                  </a:cubicBezTo>
                  <a:cubicBezTo>
                    <a:pt x="75443" y="51900"/>
                    <a:pt x="75443" y="51900"/>
                    <a:pt x="75443" y="51570"/>
                  </a:cubicBezTo>
                  <a:cubicBezTo>
                    <a:pt x="75949" y="51570"/>
                    <a:pt x="75949" y="51570"/>
                    <a:pt x="75949" y="51239"/>
                  </a:cubicBezTo>
                  <a:cubicBezTo>
                    <a:pt x="75949" y="51239"/>
                    <a:pt x="76455" y="51239"/>
                    <a:pt x="76455" y="51239"/>
                  </a:cubicBezTo>
                  <a:cubicBezTo>
                    <a:pt x="76962" y="50909"/>
                    <a:pt x="76962" y="50909"/>
                    <a:pt x="76962" y="50909"/>
                  </a:cubicBezTo>
                  <a:cubicBezTo>
                    <a:pt x="77468" y="50578"/>
                    <a:pt x="77974" y="50578"/>
                    <a:pt x="78481" y="50247"/>
                  </a:cubicBezTo>
                  <a:cubicBezTo>
                    <a:pt x="78481" y="50247"/>
                    <a:pt x="78481" y="50247"/>
                    <a:pt x="78481" y="50247"/>
                  </a:cubicBezTo>
                  <a:cubicBezTo>
                    <a:pt x="78987" y="49917"/>
                    <a:pt x="78987" y="49917"/>
                    <a:pt x="78987" y="49917"/>
                  </a:cubicBezTo>
                  <a:cubicBezTo>
                    <a:pt x="78987" y="49917"/>
                    <a:pt x="78987" y="49917"/>
                    <a:pt x="79493" y="49586"/>
                  </a:cubicBezTo>
                  <a:cubicBezTo>
                    <a:pt x="79493" y="49586"/>
                    <a:pt x="79493" y="49586"/>
                    <a:pt x="79493" y="49586"/>
                  </a:cubicBezTo>
                  <a:cubicBezTo>
                    <a:pt x="79493" y="49256"/>
                    <a:pt x="78987" y="49256"/>
                    <a:pt x="79493" y="49256"/>
                  </a:cubicBezTo>
                  <a:cubicBezTo>
                    <a:pt x="79493" y="48925"/>
                    <a:pt x="79493" y="48595"/>
                    <a:pt x="79493" y="48595"/>
                  </a:cubicBezTo>
                  <a:cubicBezTo>
                    <a:pt x="79493" y="48595"/>
                    <a:pt x="79493" y="48264"/>
                    <a:pt x="79493" y="48264"/>
                  </a:cubicBezTo>
                  <a:cubicBezTo>
                    <a:pt x="79493" y="47933"/>
                    <a:pt x="79493" y="47933"/>
                    <a:pt x="79493" y="47603"/>
                  </a:cubicBezTo>
                  <a:cubicBezTo>
                    <a:pt x="79493" y="47603"/>
                    <a:pt x="79493" y="47603"/>
                    <a:pt x="79493" y="47603"/>
                  </a:cubicBezTo>
                  <a:cubicBezTo>
                    <a:pt x="79493" y="47603"/>
                    <a:pt x="79493" y="47603"/>
                    <a:pt x="79493" y="47603"/>
                  </a:cubicBezTo>
                  <a:cubicBezTo>
                    <a:pt x="79493" y="47603"/>
                    <a:pt x="79493" y="47933"/>
                    <a:pt x="79493" y="47933"/>
                  </a:cubicBezTo>
                  <a:cubicBezTo>
                    <a:pt x="79493" y="47933"/>
                    <a:pt x="80000" y="47933"/>
                    <a:pt x="80000" y="47933"/>
                  </a:cubicBezTo>
                  <a:cubicBezTo>
                    <a:pt x="80000" y="47933"/>
                    <a:pt x="80000" y="47933"/>
                    <a:pt x="80000" y="47933"/>
                  </a:cubicBezTo>
                  <a:cubicBezTo>
                    <a:pt x="80000" y="47933"/>
                    <a:pt x="80506" y="47603"/>
                    <a:pt x="80506" y="47272"/>
                  </a:cubicBezTo>
                  <a:cubicBezTo>
                    <a:pt x="80506" y="47272"/>
                    <a:pt x="80506" y="47272"/>
                    <a:pt x="80506" y="46942"/>
                  </a:cubicBezTo>
                  <a:cubicBezTo>
                    <a:pt x="80506" y="46942"/>
                    <a:pt x="80506" y="46942"/>
                    <a:pt x="80506" y="46942"/>
                  </a:cubicBezTo>
                  <a:cubicBezTo>
                    <a:pt x="80506" y="46611"/>
                    <a:pt x="81012" y="46611"/>
                    <a:pt x="81012" y="46611"/>
                  </a:cubicBezTo>
                  <a:cubicBezTo>
                    <a:pt x="81012" y="46611"/>
                    <a:pt x="81518" y="46611"/>
                    <a:pt x="81518" y="46611"/>
                  </a:cubicBezTo>
                  <a:cubicBezTo>
                    <a:pt x="82025" y="46280"/>
                    <a:pt x="82025" y="45950"/>
                    <a:pt x="82025" y="45619"/>
                  </a:cubicBezTo>
                  <a:cubicBezTo>
                    <a:pt x="82025" y="45289"/>
                    <a:pt x="82531" y="45289"/>
                    <a:pt x="83037" y="45289"/>
                  </a:cubicBezTo>
                  <a:cubicBezTo>
                    <a:pt x="83037" y="45289"/>
                    <a:pt x="83544" y="45289"/>
                    <a:pt x="83544" y="45289"/>
                  </a:cubicBezTo>
                  <a:cubicBezTo>
                    <a:pt x="83544" y="45289"/>
                    <a:pt x="84050" y="45289"/>
                    <a:pt x="84050" y="45289"/>
                  </a:cubicBezTo>
                  <a:cubicBezTo>
                    <a:pt x="84050" y="44958"/>
                    <a:pt x="84050" y="44958"/>
                    <a:pt x="84050" y="44958"/>
                  </a:cubicBezTo>
                  <a:cubicBezTo>
                    <a:pt x="84050" y="44958"/>
                    <a:pt x="84050" y="44958"/>
                    <a:pt x="84050" y="44958"/>
                  </a:cubicBezTo>
                  <a:cubicBezTo>
                    <a:pt x="84050" y="44958"/>
                    <a:pt x="83544" y="44958"/>
                    <a:pt x="83544" y="44958"/>
                  </a:cubicBezTo>
                  <a:cubicBezTo>
                    <a:pt x="83544" y="44958"/>
                    <a:pt x="83544" y="44958"/>
                    <a:pt x="83544" y="44958"/>
                  </a:cubicBezTo>
                  <a:cubicBezTo>
                    <a:pt x="83544" y="44958"/>
                    <a:pt x="83544" y="44958"/>
                    <a:pt x="83544" y="44958"/>
                  </a:cubicBezTo>
                  <a:cubicBezTo>
                    <a:pt x="83544" y="44958"/>
                    <a:pt x="83544" y="44958"/>
                    <a:pt x="83544" y="44958"/>
                  </a:cubicBezTo>
                  <a:cubicBezTo>
                    <a:pt x="84556" y="44958"/>
                    <a:pt x="85063" y="44628"/>
                    <a:pt x="86075" y="44628"/>
                  </a:cubicBezTo>
                  <a:cubicBezTo>
                    <a:pt x="86075" y="44628"/>
                    <a:pt x="86075" y="44628"/>
                    <a:pt x="86075" y="44628"/>
                  </a:cubicBezTo>
                  <a:cubicBezTo>
                    <a:pt x="86582" y="44297"/>
                    <a:pt x="86582" y="44297"/>
                    <a:pt x="86075" y="44297"/>
                  </a:cubicBezTo>
                  <a:cubicBezTo>
                    <a:pt x="86075" y="43966"/>
                    <a:pt x="85569" y="43966"/>
                    <a:pt x="86075" y="43966"/>
                  </a:cubicBezTo>
                  <a:cubicBezTo>
                    <a:pt x="86075" y="43636"/>
                    <a:pt x="86075" y="43305"/>
                    <a:pt x="86075" y="43305"/>
                  </a:cubicBezTo>
                  <a:cubicBezTo>
                    <a:pt x="86582" y="42975"/>
                    <a:pt x="86582" y="42644"/>
                    <a:pt x="87088" y="42644"/>
                  </a:cubicBezTo>
                  <a:cubicBezTo>
                    <a:pt x="87594" y="42644"/>
                    <a:pt x="87594" y="42314"/>
                    <a:pt x="88101" y="42314"/>
                  </a:cubicBezTo>
                  <a:cubicBezTo>
                    <a:pt x="88101" y="42314"/>
                    <a:pt x="88101" y="42314"/>
                    <a:pt x="88607" y="42314"/>
                  </a:cubicBezTo>
                  <a:cubicBezTo>
                    <a:pt x="89113" y="42314"/>
                    <a:pt x="89620" y="41983"/>
                    <a:pt x="90126" y="41983"/>
                  </a:cubicBezTo>
                  <a:cubicBezTo>
                    <a:pt x="90126" y="41983"/>
                    <a:pt x="90126" y="41983"/>
                    <a:pt x="90632" y="41652"/>
                  </a:cubicBezTo>
                  <a:cubicBezTo>
                    <a:pt x="90632" y="41652"/>
                    <a:pt x="90632" y="41652"/>
                    <a:pt x="90632" y="41652"/>
                  </a:cubicBezTo>
                  <a:cubicBezTo>
                    <a:pt x="91139" y="41652"/>
                    <a:pt x="91645" y="41322"/>
                    <a:pt x="92151" y="41322"/>
                  </a:cubicBezTo>
                  <a:cubicBezTo>
                    <a:pt x="92151" y="41322"/>
                    <a:pt x="92151" y="41322"/>
                    <a:pt x="92151" y="41322"/>
                  </a:cubicBezTo>
                  <a:cubicBezTo>
                    <a:pt x="92151" y="41322"/>
                    <a:pt x="92151" y="41652"/>
                    <a:pt x="92151" y="41652"/>
                  </a:cubicBezTo>
                  <a:cubicBezTo>
                    <a:pt x="91645" y="41652"/>
                    <a:pt x="91645" y="41652"/>
                    <a:pt x="91645" y="41652"/>
                  </a:cubicBezTo>
                  <a:cubicBezTo>
                    <a:pt x="91139" y="41652"/>
                    <a:pt x="90632" y="41983"/>
                    <a:pt x="90632" y="42314"/>
                  </a:cubicBezTo>
                  <a:cubicBezTo>
                    <a:pt x="90632" y="42314"/>
                    <a:pt x="90632" y="42314"/>
                    <a:pt x="90632" y="42644"/>
                  </a:cubicBezTo>
                  <a:cubicBezTo>
                    <a:pt x="90632" y="42644"/>
                    <a:pt x="90632" y="42975"/>
                    <a:pt x="91139" y="42975"/>
                  </a:cubicBezTo>
                  <a:cubicBezTo>
                    <a:pt x="91139" y="42975"/>
                    <a:pt x="91139" y="42975"/>
                    <a:pt x="91139" y="42975"/>
                  </a:cubicBezTo>
                  <a:cubicBezTo>
                    <a:pt x="91645" y="42644"/>
                    <a:pt x="92151" y="42644"/>
                    <a:pt x="92658" y="42314"/>
                  </a:cubicBezTo>
                  <a:cubicBezTo>
                    <a:pt x="92658" y="42314"/>
                    <a:pt x="93164" y="41983"/>
                    <a:pt x="93164" y="41983"/>
                  </a:cubicBezTo>
                  <a:cubicBezTo>
                    <a:pt x="94177" y="41983"/>
                    <a:pt x="94683" y="41983"/>
                    <a:pt x="95189" y="41652"/>
                  </a:cubicBezTo>
                  <a:cubicBezTo>
                    <a:pt x="95696" y="41652"/>
                    <a:pt x="95696" y="41652"/>
                    <a:pt x="95696" y="41652"/>
                  </a:cubicBezTo>
                  <a:cubicBezTo>
                    <a:pt x="96202" y="41322"/>
                    <a:pt x="96202" y="41322"/>
                    <a:pt x="96708" y="41322"/>
                  </a:cubicBezTo>
                  <a:cubicBezTo>
                    <a:pt x="96708" y="41322"/>
                    <a:pt x="96708" y="41322"/>
                    <a:pt x="97215" y="41322"/>
                  </a:cubicBezTo>
                  <a:cubicBezTo>
                    <a:pt x="97215" y="40991"/>
                    <a:pt x="97215" y="40991"/>
                    <a:pt x="97215" y="40991"/>
                  </a:cubicBezTo>
                  <a:cubicBezTo>
                    <a:pt x="97215" y="40991"/>
                    <a:pt x="97215" y="40991"/>
                    <a:pt x="97215" y="40991"/>
                  </a:cubicBezTo>
                  <a:cubicBezTo>
                    <a:pt x="97215" y="40661"/>
                    <a:pt x="96708" y="40661"/>
                    <a:pt x="97215" y="40330"/>
                  </a:cubicBezTo>
                  <a:cubicBezTo>
                    <a:pt x="97215" y="40330"/>
                    <a:pt x="96708" y="40330"/>
                    <a:pt x="96708" y="40330"/>
                  </a:cubicBezTo>
                  <a:cubicBezTo>
                    <a:pt x="96708" y="40000"/>
                    <a:pt x="96708" y="40000"/>
                    <a:pt x="96708" y="40000"/>
                  </a:cubicBezTo>
                  <a:cubicBezTo>
                    <a:pt x="96202" y="40330"/>
                    <a:pt x="95696" y="40661"/>
                    <a:pt x="95696" y="40991"/>
                  </a:cubicBezTo>
                  <a:cubicBezTo>
                    <a:pt x="95696" y="40991"/>
                    <a:pt x="95189" y="40991"/>
                    <a:pt x="95189" y="40991"/>
                  </a:cubicBezTo>
                  <a:cubicBezTo>
                    <a:pt x="95189" y="40991"/>
                    <a:pt x="94683" y="40991"/>
                    <a:pt x="94683" y="40991"/>
                  </a:cubicBezTo>
                  <a:cubicBezTo>
                    <a:pt x="94683" y="40991"/>
                    <a:pt x="94683" y="40991"/>
                    <a:pt x="94683" y="40991"/>
                  </a:cubicBezTo>
                  <a:cubicBezTo>
                    <a:pt x="94683" y="40991"/>
                    <a:pt x="94177" y="40991"/>
                    <a:pt x="94177" y="40991"/>
                  </a:cubicBezTo>
                  <a:cubicBezTo>
                    <a:pt x="94177" y="40991"/>
                    <a:pt x="94177" y="40991"/>
                    <a:pt x="94177" y="40991"/>
                  </a:cubicBezTo>
                  <a:cubicBezTo>
                    <a:pt x="93670" y="40991"/>
                    <a:pt x="93670" y="40991"/>
                    <a:pt x="93670" y="40661"/>
                  </a:cubicBezTo>
                  <a:cubicBezTo>
                    <a:pt x="93164" y="40661"/>
                    <a:pt x="92658" y="40330"/>
                    <a:pt x="92658" y="40330"/>
                  </a:cubicBezTo>
                  <a:cubicBezTo>
                    <a:pt x="92658" y="40000"/>
                    <a:pt x="92658" y="39669"/>
                    <a:pt x="92658" y="39338"/>
                  </a:cubicBezTo>
                  <a:cubicBezTo>
                    <a:pt x="93164" y="39338"/>
                    <a:pt x="92658" y="39338"/>
                    <a:pt x="92658" y="39008"/>
                  </a:cubicBezTo>
                  <a:cubicBezTo>
                    <a:pt x="92658" y="39008"/>
                    <a:pt x="92658" y="39008"/>
                    <a:pt x="92658" y="39008"/>
                  </a:cubicBezTo>
                  <a:cubicBezTo>
                    <a:pt x="92151" y="39008"/>
                    <a:pt x="92151" y="39008"/>
                    <a:pt x="92151" y="39008"/>
                  </a:cubicBezTo>
                  <a:cubicBezTo>
                    <a:pt x="92151" y="39008"/>
                    <a:pt x="92658" y="39008"/>
                    <a:pt x="92658" y="39008"/>
                  </a:cubicBezTo>
                  <a:cubicBezTo>
                    <a:pt x="92658" y="39008"/>
                    <a:pt x="93164" y="39008"/>
                    <a:pt x="93164" y="38677"/>
                  </a:cubicBezTo>
                  <a:cubicBezTo>
                    <a:pt x="93670" y="38677"/>
                    <a:pt x="93670" y="38347"/>
                    <a:pt x="93670" y="38347"/>
                  </a:cubicBezTo>
                  <a:cubicBezTo>
                    <a:pt x="93670" y="38347"/>
                    <a:pt x="93164" y="38016"/>
                    <a:pt x="93164" y="38016"/>
                  </a:cubicBezTo>
                  <a:cubicBezTo>
                    <a:pt x="92658" y="38016"/>
                    <a:pt x="92658" y="37685"/>
                    <a:pt x="92151" y="38016"/>
                  </a:cubicBezTo>
                  <a:cubicBezTo>
                    <a:pt x="91139" y="38016"/>
                    <a:pt x="89620" y="38347"/>
                    <a:pt x="88607" y="38677"/>
                  </a:cubicBezTo>
                  <a:cubicBezTo>
                    <a:pt x="88607" y="38677"/>
                    <a:pt x="88607" y="38677"/>
                    <a:pt x="88607" y="38677"/>
                  </a:cubicBezTo>
                  <a:cubicBezTo>
                    <a:pt x="88607" y="38677"/>
                    <a:pt x="88607" y="38677"/>
                    <a:pt x="88607" y="38677"/>
                  </a:cubicBezTo>
                  <a:cubicBezTo>
                    <a:pt x="88607" y="38677"/>
                    <a:pt x="88607" y="39008"/>
                    <a:pt x="88101" y="39008"/>
                  </a:cubicBezTo>
                  <a:cubicBezTo>
                    <a:pt x="88101" y="39008"/>
                    <a:pt x="88101" y="39008"/>
                    <a:pt x="88101" y="39008"/>
                  </a:cubicBezTo>
                  <a:cubicBezTo>
                    <a:pt x="88101" y="39008"/>
                    <a:pt x="88101" y="39008"/>
                    <a:pt x="87594" y="39338"/>
                  </a:cubicBezTo>
                  <a:cubicBezTo>
                    <a:pt x="87594" y="39338"/>
                    <a:pt x="87594" y="39338"/>
                    <a:pt x="87594" y="39338"/>
                  </a:cubicBezTo>
                  <a:cubicBezTo>
                    <a:pt x="87594" y="39338"/>
                    <a:pt x="87594" y="39338"/>
                    <a:pt x="87594" y="39338"/>
                  </a:cubicBezTo>
                  <a:cubicBezTo>
                    <a:pt x="87594" y="39338"/>
                    <a:pt x="87594" y="39338"/>
                    <a:pt x="87594" y="39338"/>
                  </a:cubicBezTo>
                  <a:cubicBezTo>
                    <a:pt x="87594" y="39338"/>
                    <a:pt x="87594" y="39338"/>
                    <a:pt x="87594" y="39008"/>
                  </a:cubicBezTo>
                  <a:cubicBezTo>
                    <a:pt x="88101" y="39008"/>
                    <a:pt x="88101" y="39008"/>
                    <a:pt x="88101" y="39008"/>
                  </a:cubicBezTo>
                  <a:cubicBezTo>
                    <a:pt x="88101" y="39008"/>
                    <a:pt x="88101" y="39008"/>
                    <a:pt x="88101" y="39008"/>
                  </a:cubicBezTo>
                  <a:cubicBezTo>
                    <a:pt x="88607" y="38677"/>
                    <a:pt x="88607" y="38677"/>
                    <a:pt x="88607" y="38677"/>
                  </a:cubicBezTo>
                  <a:cubicBezTo>
                    <a:pt x="88607" y="38677"/>
                    <a:pt x="88607" y="38677"/>
                    <a:pt x="88607" y="38677"/>
                  </a:cubicBezTo>
                  <a:cubicBezTo>
                    <a:pt x="88607" y="38677"/>
                    <a:pt x="88607" y="38677"/>
                    <a:pt x="88607" y="38677"/>
                  </a:cubicBezTo>
                  <a:cubicBezTo>
                    <a:pt x="88607" y="38677"/>
                    <a:pt x="89113" y="38347"/>
                    <a:pt x="89113" y="38347"/>
                  </a:cubicBezTo>
                  <a:cubicBezTo>
                    <a:pt x="89620" y="38016"/>
                    <a:pt x="90126" y="38016"/>
                    <a:pt x="90632" y="37685"/>
                  </a:cubicBezTo>
                  <a:cubicBezTo>
                    <a:pt x="90632" y="37685"/>
                    <a:pt x="91139" y="37685"/>
                    <a:pt x="91139" y="37355"/>
                  </a:cubicBezTo>
                  <a:cubicBezTo>
                    <a:pt x="91139" y="37355"/>
                    <a:pt x="91139" y="37355"/>
                    <a:pt x="91139" y="37355"/>
                  </a:cubicBezTo>
                  <a:cubicBezTo>
                    <a:pt x="91645" y="37024"/>
                    <a:pt x="91645" y="37024"/>
                    <a:pt x="92151" y="37024"/>
                  </a:cubicBezTo>
                  <a:cubicBezTo>
                    <a:pt x="92151" y="36694"/>
                    <a:pt x="92658" y="37024"/>
                    <a:pt x="93164" y="37024"/>
                  </a:cubicBezTo>
                  <a:cubicBezTo>
                    <a:pt x="94177" y="37024"/>
                    <a:pt x="95189" y="37024"/>
                    <a:pt x="96708" y="37024"/>
                  </a:cubicBezTo>
                  <a:cubicBezTo>
                    <a:pt x="97215" y="37024"/>
                    <a:pt x="97721" y="37024"/>
                    <a:pt x="98227" y="37024"/>
                  </a:cubicBezTo>
                  <a:cubicBezTo>
                    <a:pt x="98227" y="37024"/>
                    <a:pt x="98227" y="37024"/>
                    <a:pt x="98227" y="37024"/>
                  </a:cubicBezTo>
                  <a:cubicBezTo>
                    <a:pt x="98227" y="37024"/>
                    <a:pt x="98734" y="37024"/>
                    <a:pt x="98734" y="37024"/>
                  </a:cubicBezTo>
                  <a:cubicBezTo>
                    <a:pt x="99240" y="36694"/>
                    <a:pt x="99240" y="36694"/>
                    <a:pt x="99746" y="36363"/>
                  </a:cubicBezTo>
                  <a:cubicBezTo>
                    <a:pt x="99746" y="36363"/>
                    <a:pt x="99746" y="36363"/>
                    <a:pt x="100253" y="36033"/>
                  </a:cubicBezTo>
                  <a:cubicBezTo>
                    <a:pt x="100253" y="36033"/>
                    <a:pt x="100759" y="36033"/>
                    <a:pt x="100759" y="36033"/>
                  </a:cubicBezTo>
                  <a:cubicBezTo>
                    <a:pt x="101265" y="36033"/>
                    <a:pt x="101772" y="36033"/>
                    <a:pt x="102278" y="35702"/>
                  </a:cubicBezTo>
                  <a:cubicBezTo>
                    <a:pt x="102784" y="35702"/>
                    <a:pt x="102784" y="35371"/>
                    <a:pt x="102784" y="35041"/>
                  </a:cubicBezTo>
                  <a:cubicBezTo>
                    <a:pt x="102784" y="35041"/>
                    <a:pt x="102784" y="35041"/>
                    <a:pt x="102784" y="34710"/>
                  </a:cubicBezTo>
                  <a:cubicBezTo>
                    <a:pt x="102784" y="34710"/>
                    <a:pt x="102784" y="34710"/>
                    <a:pt x="102784" y="34380"/>
                  </a:cubicBezTo>
                  <a:cubicBezTo>
                    <a:pt x="102784" y="34380"/>
                    <a:pt x="102784" y="34380"/>
                    <a:pt x="102784" y="34380"/>
                  </a:cubicBezTo>
                  <a:cubicBezTo>
                    <a:pt x="102784" y="34049"/>
                    <a:pt x="102278" y="3371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3719"/>
                    <a:pt x="101772" y="33719"/>
                    <a:pt x="101772" y="33719"/>
                  </a:cubicBezTo>
                  <a:cubicBezTo>
                    <a:pt x="101772" y="33388"/>
                    <a:pt x="101772" y="33388"/>
                    <a:pt x="101265" y="33388"/>
                  </a:cubicBezTo>
                  <a:cubicBezTo>
                    <a:pt x="101265" y="33388"/>
                    <a:pt x="101265" y="33388"/>
                    <a:pt x="101265" y="33388"/>
                  </a:cubicBezTo>
                  <a:cubicBezTo>
                    <a:pt x="101265" y="33388"/>
                    <a:pt x="100759" y="33388"/>
                    <a:pt x="100759" y="33388"/>
                  </a:cubicBezTo>
                  <a:cubicBezTo>
                    <a:pt x="100759" y="33388"/>
                    <a:pt x="101265" y="33388"/>
                    <a:pt x="101265" y="33388"/>
                  </a:cubicBezTo>
                  <a:cubicBezTo>
                    <a:pt x="101265" y="33388"/>
                    <a:pt x="101265" y="33057"/>
                    <a:pt x="101265" y="33057"/>
                  </a:cubicBezTo>
                  <a:cubicBezTo>
                    <a:pt x="101772" y="33057"/>
                    <a:pt x="101772" y="33057"/>
                    <a:pt x="101772" y="33057"/>
                  </a:cubicBezTo>
                  <a:cubicBezTo>
                    <a:pt x="101265" y="32727"/>
                    <a:pt x="101265" y="32727"/>
                    <a:pt x="101265" y="32727"/>
                  </a:cubicBezTo>
                  <a:cubicBezTo>
                    <a:pt x="100759" y="32727"/>
                    <a:pt x="100759" y="32727"/>
                    <a:pt x="100759" y="32727"/>
                  </a:cubicBezTo>
                  <a:cubicBezTo>
                    <a:pt x="100253" y="32396"/>
                    <a:pt x="100253" y="32396"/>
                    <a:pt x="99746" y="32066"/>
                  </a:cubicBezTo>
                  <a:cubicBezTo>
                    <a:pt x="99746" y="32066"/>
                    <a:pt x="99240" y="32066"/>
                    <a:pt x="99240" y="32066"/>
                  </a:cubicBezTo>
                  <a:cubicBezTo>
                    <a:pt x="99240" y="31735"/>
                    <a:pt x="99240" y="31735"/>
                    <a:pt x="98734" y="31404"/>
                  </a:cubicBezTo>
                  <a:cubicBezTo>
                    <a:pt x="98734" y="31404"/>
                    <a:pt x="98227" y="31404"/>
                    <a:pt x="98227" y="31074"/>
                  </a:cubicBezTo>
                  <a:cubicBezTo>
                    <a:pt x="98227" y="31074"/>
                    <a:pt x="98227" y="31074"/>
                    <a:pt x="98227" y="30743"/>
                  </a:cubicBezTo>
                  <a:cubicBezTo>
                    <a:pt x="98227" y="30743"/>
                    <a:pt x="98734" y="30743"/>
                    <a:pt x="98734" y="30413"/>
                  </a:cubicBezTo>
                  <a:cubicBezTo>
                    <a:pt x="98734" y="30413"/>
                    <a:pt x="98734" y="30413"/>
                    <a:pt x="98734" y="30082"/>
                  </a:cubicBezTo>
                  <a:cubicBezTo>
                    <a:pt x="98734" y="30082"/>
                    <a:pt x="98227" y="29752"/>
                    <a:pt x="98734" y="29752"/>
                  </a:cubicBezTo>
                  <a:cubicBezTo>
                    <a:pt x="98734" y="29421"/>
                    <a:pt x="98227" y="29421"/>
                    <a:pt x="98227" y="29421"/>
                  </a:cubicBezTo>
                  <a:cubicBezTo>
                    <a:pt x="98227" y="29421"/>
                    <a:pt x="98227" y="29090"/>
                    <a:pt x="98227" y="29090"/>
                  </a:cubicBezTo>
                  <a:cubicBezTo>
                    <a:pt x="97721" y="29090"/>
                    <a:pt x="98227" y="28760"/>
                    <a:pt x="98227" y="28760"/>
                  </a:cubicBezTo>
                  <a:cubicBezTo>
                    <a:pt x="98227" y="28760"/>
                    <a:pt x="98227" y="28429"/>
                    <a:pt x="98227" y="28429"/>
                  </a:cubicBezTo>
                  <a:cubicBezTo>
                    <a:pt x="97721" y="28099"/>
                    <a:pt x="97721" y="28099"/>
                    <a:pt x="97721" y="27768"/>
                  </a:cubicBezTo>
                  <a:cubicBezTo>
                    <a:pt x="97721" y="27438"/>
                    <a:pt x="97721" y="27107"/>
                    <a:pt x="97215" y="26776"/>
                  </a:cubicBezTo>
                  <a:cubicBezTo>
                    <a:pt x="97215" y="26776"/>
                    <a:pt x="97215" y="26446"/>
                    <a:pt x="97215" y="26446"/>
                  </a:cubicBezTo>
                  <a:cubicBezTo>
                    <a:pt x="97215" y="26446"/>
                    <a:pt x="97215" y="26446"/>
                    <a:pt x="97215" y="26446"/>
                  </a:cubicBezTo>
                  <a:cubicBezTo>
                    <a:pt x="97215" y="26446"/>
                    <a:pt x="97215" y="26446"/>
                    <a:pt x="97215" y="26446"/>
                  </a:cubicBezTo>
                  <a:cubicBezTo>
                    <a:pt x="96708" y="26776"/>
                    <a:pt x="96202" y="27107"/>
                    <a:pt x="96202" y="27438"/>
                  </a:cubicBezTo>
                  <a:cubicBezTo>
                    <a:pt x="95696" y="27768"/>
                    <a:pt x="95696" y="28099"/>
                    <a:pt x="94683" y="28099"/>
                  </a:cubicBezTo>
                  <a:cubicBezTo>
                    <a:pt x="94683" y="28099"/>
                    <a:pt x="94683" y="28429"/>
                    <a:pt x="94683" y="28429"/>
                  </a:cubicBezTo>
                  <a:cubicBezTo>
                    <a:pt x="94177" y="28429"/>
                    <a:pt x="94177" y="28429"/>
                    <a:pt x="94177" y="28429"/>
                  </a:cubicBezTo>
                  <a:cubicBezTo>
                    <a:pt x="93670" y="28760"/>
                    <a:pt x="93670" y="28429"/>
                    <a:pt x="93164" y="28429"/>
                  </a:cubicBezTo>
                  <a:cubicBezTo>
                    <a:pt x="93164" y="28429"/>
                    <a:pt x="93164" y="28429"/>
                    <a:pt x="93164" y="28099"/>
                  </a:cubicBezTo>
                  <a:cubicBezTo>
                    <a:pt x="93164" y="28099"/>
                    <a:pt x="92658" y="28099"/>
                    <a:pt x="92658" y="27768"/>
                  </a:cubicBezTo>
                  <a:cubicBezTo>
                    <a:pt x="92151" y="27768"/>
                    <a:pt x="92151" y="27768"/>
                    <a:pt x="92151" y="27438"/>
                  </a:cubicBezTo>
                  <a:cubicBezTo>
                    <a:pt x="92151" y="27107"/>
                    <a:pt x="92658" y="27107"/>
                    <a:pt x="92658" y="26776"/>
                  </a:cubicBezTo>
                  <a:cubicBezTo>
                    <a:pt x="92658" y="26776"/>
                    <a:pt x="92658" y="26446"/>
                    <a:pt x="92658" y="26446"/>
                  </a:cubicBezTo>
                  <a:cubicBezTo>
                    <a:pt x="92658" y="26115"/>
                    <a:pt x="92658" y="25785"/>
                    <a:pt x="93164" y="25785"/>
                  </a:cubicBezTo>
                  <a:cubicBezTo>
                    <a:pt x="93164" y="25785"/>
                    <a:pt x="93164" y="25454"/>
                    <a:pt x="93164" y="25454"/>
                  </a:cubicBezTo>
                  <a:cubicBezTo>
                    <a:pt x="92658" y="25454"/>
                    <a:pt x="92151" y="25123"/>
                    <a:pt x="92151" y="25123"/>
                  </a:cubicBezTo>
                  <a:cubicBezTo>
                    <a:pt x="91645" y="25123"/>
                    <a:pt x="91645" y="25123"/>
                    <a:pt x="91645" y="25123"/>
                  </a:cubicBezTo>
                  <a:cubicBezTo>
                    <a:pt x="91139" y="25123"/>
                    <a:pt x="91139" y="25123"/>
                    <a:pt x="91139" y="24793"/>
                  </a:cubicBezTo>
                  <a:cubicBezTo>
                    <a:pt x="91139" y="24793"/>
                    <a:pt x="91645" y="24793"/>
                    <a:pt x="91139" y="24793"/>
                  </a:cubicBezTo>
                  <a:cubicBezTo>
                    <a:pt x="91139" y="24462"/>
                    <a:pt x="91139" y="24462"/>
                    <a:pt x="90632" y="24132"/>
                  </a:cubicBezTo>
                  <a:cubicBezTo>
                    <a:pt x="90632" y="24132"/>
                    <a:pt x="90632" y="23801"/>
                    <a:pt x="90632" y="23801"/>
                  </a:cubicBezTo>
                  <a:cubicBezTo>
                    <a:pt x="90126" y="23471"/>
                    <a:pt x="90126" y="23471"/>
                    <a:pt x="89620" y="23471"/>
                  </a:cubicBezTo>
                  <a:cubicBezTo>
                    <a:pt x="89620" y="23471"/>
                    <a:pt x="89113" y="23471"/>
                    <a:pt x="89113" y="23471"/>
                  </a:cubicBezTo>
                  <a:cubicBezTo>
                    <a:pt x="88607" y="23471"/>
                    <a:pt x="88101" y="23471"/>
                    <a:pt x="87594" y="23471"/>
                  </a:cubicBezTo>
                  <a:cubicBezTo>
                    <a:pt x="87594" y="23140"/>
                    <a:pt x="87088" y="23140"/>
                    <a:pt x="87088" y="23140"/>
                  </a:cubicBezTo>
                  <a:cubicBezTo>
                    <a:pt x="86582" y="23140"/>
                    <a:pt x="86075" y="23140"/>
                    <a:pt x="86075" y="23471"/>
                  </a:cubicBezTo>
                  <a:cubicBezTo>
                    <a:pt x="85569" y="23801"/>
                    <a:pt x="85569" y="23801"/>
                    <a:pt x="86075" y="24132"/>
                  </a:cubicBezTo>
                  <a:cubicBezTo>
                    <a:pt x="86075" y="24132"/>
                    <a:pt x="86075" y="24462"/>
                    <a:pt x="86075" y="24462"/>
                  </a:cubicBezTo>
                  <a:cubicBezTo>
                    <a:pt x="85569" y="24793"/>
                    <a:pt x="85569" y="24793"/>
                    <a:pt x="85569" y="25123"/>
                  </a:cubicBezTo>
                  <a:cubicBezTo>
                    <a:pt x="85063" y="25123"/>
                    <a:pt x="85569" y="25454"/>
                    <a:pt x="85569" y="25785"/>
                  </a:cubicBezTo>
                  <a:cubicBezTo>
                    <a:pt x="85569" y="25785"/>
                    <a:pt x="85569" y="26115"/>
                    <a:pt x="85569" y="26115"/>
                  </a:cubicBezTo>
                  <a:cubicBezTo>
                    <a:pt x="85569" y="26446"/>
                    <a:pt x="85569" y="26446"/>
                    <a:pt x="85063" y="26446"/>
                  </a:cubicBezTo>
                  <a:cubicBezTo>
                    <a:pt x="85063" y="26446"/>
                    <a:pt x="85063" y="26446"/>
                    <a:pt x="85063" y="26776"/>
                  </a:cubicBezTo>
                  <a:cubicBezTo>
                    <a:pt x="84556" y="27107"/>
                    <a:pt x="84050" y="27107"/>
                    <a:pt x="84050" y="27438"/>
                  </a:cubicBezTo>
                  <a:cubicBezTo>
                    <a:pt x="83544" y="27438"/>
                    <a:pt x="83544" y="27768"/>
                    <a:pt x="84050" y="27768"/>
                  </a:cubicBezTo>
                  <a:cubicBezTo>
                    <a:pt x="84050" y="28099"/>
                    <a:pt x="84050" y="28099"/>
                    <a:pt x="84050" y="28099"/>
                  </a:cubicBezTo>
                  <a:cubicBezTo>
                    <a:pt x="84050" y="28429"/>
                    <a:pt x="84556" y="28429"/>
                    <a:pt x="84556" y="28429"/>
                  </a:cubicBezTo>
                  <a:cubicBezTo>
                    <a:pt x="84556" y="28760"/>
                    <a:pt x="84556" y="29090"/>
                    <a:pt x="84556" y="29421"/>
                  </a:cubicBezTo>
                  <a:cubicBezTo>
                    <a:pt x="84556" y="29752"/>
                    <a:pt x="84556" y="30082"/>
                    <a:pt x="84556" y="30413"/>
                  </a:cubicBezTo>
                  <a:cubicBezTo>
                    <a:pt x="84556" y="30413"/>
                    <a:pt x="84556" y="30413"/>
                    <a:pt x="84556" y="30413"/>
                  </a:cubicBezTo>
                  <a:cubicBezTo>
                    <a:pt x="84050" y="30743"/>
                    <a:pt x="84050" y="30743"/>
                    <a:pt x="84050" y="30743"/>
                  </a:cubicBezTo>
                  <a:cubicBezTo>
                    <a:pt x="83544" y="31074"/>
                    <a:pt x="82531" y="31404"/>
                    <a:pt x="82025" y="31404"/>
                  </a:cubicBezTo>
                  <a:cubicBezTo>
                    <a:pt x="82025" y="31735"/>
                    <a:pt x="81518" y="31735"/>
                    <a:pt x="81012" y="31735"/>
                  </a:cubicBezTo>
                  <a:cubicBezTo>
                    <a:pt x="81012" y="31735"/>
                    <a:pt x="81012" y="32066"/>
                    <a:pt x="81012" y="32066"/>
                  </a:cubicBezTo>
                  <a:cubicBezTo>
                    <a:pt x="81012" y="32396"/>
                    <a:pt x="81012" y="32727"/>
                    <a:pt x="81012" y="33057"/>
                  </a:cubicBezTo>
                  <a:cubicBezTo>
                    <a:pt x="81012" y="33388"/>
                    <a:pt x="80506" y="33388"/>
                    <a:pt x="80506" y="33719"/>
                  </a:cubicBezTo>
                  <a:cubicBezTo>
                    <a:pt x="80506" y="34049"/>
                    <a:pt x="81012" y="34049"/>
                    <a:pt x="81012" y="34380"/>
                  </a:cubicBezTo>
                  <a:cubicBezTo>
                    <a:pt x="81012" y="34380"/>
                    <a:pt x="81012" y="34380"/>
                    <a:pt x="80506" y="34710"/>
                  </a:cubicBezTo>
                  <a:cubicBezTo>
                    <a:pt x="80506" y="34710"/>
                    <a:pt x="80506" y="34710"/>
                    <a:pt x="80506" y="35041"/>
                  </a:cubicBezTo>
                  <a:cubicBezTo>
                    <a:pt x="80506" y="35041"/>
                    <a:pt x="80000" y="35041"/>
                    <a:pt x="80000" y="35041"/>
                  </a:cubicBezTo>
                  <a:cubicBezTo>
                    <a:pt x="80000" y="35041"/>
                    <a:pt x="79493" y="35041"/>
                    <a:pt x="79493" y="35371"/>
                  </a:cubicBezTo>
                  <a:cubicBezTo>
                    <a:pt x="79493" y="35371"/>
                    <a:pt x="78987" y="35371"/>
                    <a:pt x="78987" y="35371"/>
                  </a:cubicBezTo>
                  <a:cubicBezTo>
                    <a:pt x="78987" y="35041"/>
                    <a:pt x="78987" y="35041"/>
                    <a:pt x="78987" y="35041"/>
                  </a:cubicBezTo>
                  <a:cubicBezTo>
                    <a:pt x="78987" y="34710"/>
                    <a:pt x="78987" y="34710"/>
                    <a:pt x="78481" y="34710"/>
                  </a:cubicBezTo>
                  <a:cubicBezTo>
                    <a:pt x="77974" y="34380"/>
                    <a:pt x="77974" y="34049"/>
                    <a:pt x="77974" y="33719"/>
                  </a:cubicBezTo>
                  <a:cubicBezTo>
                    <a:pt x="77468" y="33719"/>
                    <a:pt x="77974" y="33388"/>
                    <a:pt x="77974" y="33388"/>
                  </a:cubicBezTo>
                  <a:cubicBezTo>
                    <a:pt x="77974" y="33057"/>
                    <a:pt x="78481" y="32727"/>
                    <a:pt x="78481" y="32396"/>
                  </a:cubicBezTo>
                  <a:cubicBezTo>
                    <a:pt x="78481" y="32066"/>
                    <a:pt x="78481" y="32066"/>
                    <a:pt x="78481" y="31735"/>
                  </a:cubicBezTo>
                  <a:cubicBezTo>
                    <a:pt x="78481" y="31735"/>
                    <a:pt x="78481" y="31735"/>
                    <a:pt x="78481" y="31404"/>
                  </a:cubicBezTo>
                  <a:cubicBezTo>
                    <a:pt x="78481" y="31404"/>
                    <a:pt x="78481" y="31404"/>
                    <a:pt x="78481" y="31404"/>
                  </a:cubicBezTo>
                  <a:cubicBezTo>
                    <a:pt x="77974" y="31074"/>
                    <a:pt x="77468" y="31074"/>
                    <a:pt x="76455" y="31074"/>
                  </a:cubicBezTo>
                  <a:cubicBezTo>
                    <a:pt x="76455" y="31074"/>
                    <a:pt x="76455" y="31074"/>
                    <a:pt x="75949" y="31074"/>
                  </a:cubicBezTo>
                  <a:cubicBezTo>
                    <a:pt x="75949" y="30743"/>
                    <a:pt x="75443" y="30413"/>
                    <a:pt x="74936" y="30413"/>
                  </a:cubicBezTo>
                  <a:cubicBezTo>
                    <a:pt x="74430" y="30082"/>
                    <a:pt x="74430" y="30082"/>
                    <a:pt x="73924" y="29752"/>
                  </a:cubicBezTo>
                  <a:cubicBezTo>
                    <a:pt x="73924" y="29421"/>
                    <a:pt x="73417" y="29090"/>
                    <a:pt x="72911" y="29090"/>
                  </a:cubicBezTo>
                  <a:cubicBezTo>
                    <a:pt x="72405" y="28760"/>
                    <a:pt x="71898" y="28760"/>
                    <a:pt x="71898" y="28429"/>
                  </a:cubicBezTo>
                  <a:cubicBezTo>
                    <a:pt x="71392" y="28429"/>
                    <a:pt x="71392" y="28429"/>
                    <a:pt x="70886" y="28429"/>
                  </a:cubicBezTo>
                  <a:cubicBezTo>
                    <a:pt x="70886" y="28429"/>
                    <a:pt x="70379" y="28760"/>
                    <a:pt x="69873" y="28429"/>
                  </a:cubicBezTo>
                  <a:cubicBezTo>
                    <a:pt x="69873" y="28429"/>
                    <a:pt x="69873" y="28760"/>
                    <a:pt x="69873" y="28760"/>
                  </a:cubicBezTo>
                  <a:cubicBezTo>
                    <a:pt x="69873" y="28760"/>
                    <a:pt x="69873" y="28760"/>
                    <a:pt x="69873" y="28760"/>
                  </a:cubicBezTo>
                  <a:cubicBezTo>
                    <a:pt x="69873" y="28429"/>
                    <a:pt x="69873" y="28429"/>
                    <a:pt x="69873" y="28429"/>
                  </a:cubicBezTo>
                  <a:cubicBezTo>
                    <a:pt x="69873" y="28429"/>
                    <a:pt x="69873" y="28429"/>
                    <a:pt x="69873" y="28429"/>
                  </a:cubicBezTo>
                  <a:cubicBezTo>
                    <a:pt x="70379" y="28429"/>
                    <a:pt x="70379" y="28099"/>
                    <a:pt x="70379" y="27768"/>
                  </a:cubicBezTo>
                  <a:cubicBezTo>
                    <a:pt x="70379" y="27768"/>
                    <a:pt x="70379" y="27438"/>
                    <a:pt x="70379" y="27107"/>
                  </a:cubicBezTo>
                  <a:cubicBezTo>
                    <a:pt x="70379" y="26776"/>
                    <a:pt x="70379" y="26776"/>
                    <a:pt x="70379" y="26776"/>
                  </a:cubicBezTo>
                  <a:cubicBezTo>
                    <a:pt x="70379" y="26776"/>
                    <a:pt x="70379" y="26446"/>
                    <a:pt x="69873" y="26446"/>
                  </a:cubicBezTo>
                  <a:cubicBezTo>
                    <a:pt x="69873" y="26446"/>
                    <a:pt x="69873" y="26446"/>
                    <a:pt x="69367" y="26446"/>
                  </a:cubicBezTo>
                  <a:cubicBezTo>
                    <a:pt x="69367" y="26446"/>
                    <a:pt x="69367" y="26446"/>
                    <a:pt x="69367" y="26446"/>
                  </a:cubicBezTo>
                  <a:cubicBezTo>
                    <a:pt x="69367" y="26446"/>
                    <a:pt x="69367" y="26115"/>
                    <a:pt x="69367" y="26115"/>
                  </a:cubicBezTo>
                  <a:cubicBezTo>
                    <a:pt x="69367" y="26115"/>
                    <a:pt x="69367" y="25785"/>
                    <a:pt x="69367" y="25785"/>
                  </a:cubicBezTo>
                  <a:cubicBezTo>
                    <a:pt x="69873" y="25123"/>
                    <a:pt x="69873" y="24462"/>
                    <a:pt x="70886" y="23801"/>
                  </a:cubicBezTo>
                  <a:cubicBezTo>
                    <a:pt x="70886" y="23801"/>
                    <a:pt x="71392" y="23801"/>
                    <a:pt x="71392" y="23471"/>
                  </a:cubicBezTo>
                  <a:cubicBezTo>
                    <a:pt x="71898" y="23140"/>
                    <a:pt x="72405" y="22809"/>
                    <a:pt x="72911" y="22479"/>
                  </a:cubicBezTo>
                  <a:cubicBezTo>
                    <a:pt x="73417" y="22479"/>
                    <a:pt x="73924" y="22148"/>
                    <a:pt x="73924" y="21818"/>
                  </a:cubicBezTo>
                  <a:cubicBezTo>
                    <a:pt x="73924" y="21818"/>
                    <a:pt x="73924" y="21818"/>
                    <a:pt x="73924" y="21818"/>
                  </a:cubicBezTo>
                  <a:cubicBezTo>
                    <a:pt x="74430" y="21818"/>
                    <a:pt x="74430" y="21818"/>
                    <a:pt x="74430" y="21818"/>
                  </a:cubicBezTo>
                  <a:cubicBezTo>
                    <a:pt x="74936" y="21818"/>
                    <a:pt x="75443" y="21818"/>
                    <a:pt x="75443" y="21487"/>
                  </a:cubicBezTo>
                  <a:cubicBezTo>
                    <a:pt x="75443" y="21157"/>
                    <a:pt x="75443" y="21157"/>
                    <a:pt x="75443" y="21157"/>
                  </a:cubicBezTo>
                  <a:cubicBezTo>
                    <a:pt x="75443" y="21157"/>
                    <a:pt x="75443" y="21157"/>
                    <a:pt x="75443" y="21157"/>
                  </a:cubicBezTo>
                  <a:cubicBezTo>
                    <a:pt x="75443" y="21157"/>
                    <a:pt x="75443" y="21157"/>
                    <a:pt x="75443" y="20826"/>
                  </a:cubicBezTo>
                  <a:cubicBezTo>
                    <a:pt x="75443" y="21157"/>
                    <a:pt x="75443" y="21157"/>
                    <a:pt x="75443" y="21157"/>
                  </a:cubicBezTo>
                  <a:cubicBezTo>
                    <a:pt x="75443" y="21157"/>
                    <a:pt x="75443" y="21157"/>
                    <a:pt x="75443" y="21157"/>
                  </a:cubicBezTo>
                  <a:cubicBezTo>
                    <a:pt x="75949" y="21157"/>
                    <a:pt x="76455" y="20826"/>
                    <a:pt x="76455" y="20495"/>
                  </a:cubicBezTo>
                  <a:cubicBezTo>
                    <a:pt x="76455" y="20495"/>
                    <a:pt x="76962" y="20495"/>
                    <a:pt x="76962" y="20495"/>
                  </a:cubicBezTo>
                  <a:cubicBezTo>
                    <a:pt x="76962" y="20495"/>
                    <a:pt x="77468" y="20495"/>
                    <a:pt x="77468" y="20495"/>
                  </a:cubicBezTo>
                  <a:cubicBezTo>
                    <a:pt x="77974" y="20826"/>
                    <a:pt x="77974" y="20826"/>
                    <a:pt x="77974" y="20495"/>
                  </a:cubicBezTo>
                  <a:cubicBezTo>
                    <a:pt x="78987" y="20165"/>
                    <a:pt x="79493" y="19834"/>
                    <a:pt x="80000" y="19504"/>
                  </a:cubicBezTo>
                  <a:cubicBezTo>
                    <a:pt x="80000" y="19504"/>
                    <a:pt x="80000" y="19173"/>
                    <a:pt x="80000" y="19173"/>
                  </a:cubicBezTo>
                  <a:cubicBezTo>
                    <a:pt x="80000" y="19173"/>
                    <a:pt x="80000" y="19173"/>
                    <a:pt x="80506" y="18842"/>
                  </a:cubicBezTo>
                  <a:cubicBezTo>
                    <a:pt x="80506" y="18842"/>
                    <a:pt x="81012" y="18842"/>
                    <a:pt x="81012" y="18512"/>
                  </a:cubicBezTo>
                  <a:cubicBezTo>
                    <a:pt x="81012" y="18512"/>
                    <a:pt x="81518" y="18512"/>
                    <a:pt x="81518" y="18512"/>
                  </a:cubicBezTo>
                  <a:cubicBezTo>
                    <a:pt x="81518" y="18512"/>
                    <a:pt x="81518" y="18512"/>
                    <a:pt x="81518" y="18512"/>
                  </a:cubicBezTo>
                  <a:cubicBezTo>
                    <a:pt x="81518" y="18181"/>
                    <a:pt x="81518" y="18181"/>
                    <a:pt x="81518" y="18181"/>
                  </a:cubicBezTo>
                  <a:cubicBezTo>
                    <a:pt x="82025" y="18181"/>
                    <a:pt x="82025" y="18181"/>
                    <a:pt x="81518" y="17851"/>
                  </a:cubicBezTo>
                  <a:cubicBezTo>
                    <a:pt x="81518" y="17851"/>
                    <a:pt x="81518" y="17851"/>
                    <a:pt x="81518" y="17851"/>
                  </a:cubicBezTo>
                  <a:cubicBezTo>
                    <a:pt x="81518" y="17520"/>
                    <a:pt x="81518" y="17520"/>
                    <a:pt x="81518" y="17520"/>
                  </a:cubicBezTo>
                  <a:cubicBezTo>
                    <a:pt x="82025" y="17520"/>
                    <a:pt x="82531" y="17520"/>
                    <a:pt x="82531" y="17851"/>
                  </a:cubicBezTo>
                  <a:cubicBezTo>
                    <a:pt x="82531" y="17851"/>
                    <a:pt x="82531" y="17851"/>
                    <a:pt x="82531" y="17851"/>
                  </a:cubicBezTo>
                  <a:cubicBezTo>
                    <a:pt x="83544" y="18181"/>
                    <a:pt x="84050" y="18181"/>
                    <a:pt x="84556" y="17851"/>
                  </a:cubicBezTo>
                  <a:cubicBezTo>
                    <a:pt x="85063" y="17851"/>
                    <a:pt x="85569" y="17520"/>
                    <a:pt x="85569" y="17520"/>
                  </a:cubicBezTo>
                  <a:cubicBezTo>
                    <a:pt x="85569" y="17520"/>
                    <a:pt x="86075" y="17190"/>
                    <a:pt x="86075" y="17190"/>
                  </a:cubicBezTo>
                  <a:cubicBezTo>
                    <a:pt x="86582" y="17190"/>
                    <a:pt x="86582" y="17190"/>
                    <a:pt x="86582" y="16859"/>
                  </a:cubicBezTo>
                  <a:cubicBezTo>
                    <a:pt x="87088" y="16859"/>
                    <a:pt x="87088" y="16528"/>
                    <a:pt x="86582" y="16528"/>
                  </a:cubicBezTo>
                  <a:cubicBezTo>
                    <a:pt x="86582" y="16528"/>
                    <a:pt x="86582" y="16198"/>
                    <a:pt x="86582" y="16198"/>
                  </a:cubicBezTo>
                  <a:cubicBezTo>
                    <a:pt x="86582" y="15867"/>
                    <a:pt x="86582" y="15867"/>
                    <a:pt x="86582" y="15537"/>
                  </a:cubicBezTo>
                  <a:cubicBezTo>
                    <a:pt x="86582" y="15537"/>
                    <a:pt x="86582" y="15537"/>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7088" y="15206"/>
                    <a:pt x="87088" y="15206"/>
                    <a:pt x="87088" y="15206"/>
                  </a:cubicBezTo>
                  <a:cubicBezTo>
                    <a:pt x="87594" y="15206"/>
                    <a:pt x="88101" y="15206"/>
                    <a:pt x="88101" y="14876"/>
                  </a:cubicBezTo>
                  <a:cubicBezTo>
                    <a:pt x="88101" y="14545"/>
                    <a:pt x="88101" y="14545"/>
                    <a:pt x="88101" y="14545"/>
                  </a:cubicBezTo>
                  <a:cubicBezTo>
                    <a:pt x="88101" y="14214"/>
                    <a:pt x="88101" y="14214"/>
                    <a:pt x="88101" y="14214"/>
                  </a:cubicBezTo>
                  <a:cubicBezTo>
                    <a:pt x="87594" y="13884"/>
                    <a:pt x="87594" y="13884"/>
                    <a:pt x="87594" y="13553"/>
                  </a:cubicBezTo>
                  <a:cubicBezTo>
                    <a:pt x="87594" y="13553"/>
                    <a:pt x="87594" y="13223"/>
                    <a:pt x="87088" y="13223"/>
                  </a:cubicBezTo>
                  <a:cubicBezTo>
                    <a:pt x="86582" y="13223"/>
                    <a:pt x="86582" y="13223"/>
                    <a:pt x="86582" y="13223"/>
                  </a:cubicBezTo>
                  <a:cubicBezTo>
                    <a:pt x="86582" y="13223"/>
                    <a:pt x="86075" y="12892"/>
                    <a:pt x="86075" y="12892"/>
                  </a:cubicBezTo>
                  <a:cubicBezTo>
                    <a:pt x="86075" y="12892"/>
                    <a:pt x="86075" y="12892"/>
                    <a:pt x="86075" y="12892"/>
                  </a:cubicBezTo>
                  <a:cubicBezTo>
                    <a:pt x="86075" y="12892"/>
                    <a:pt x="86075" y="12892"/>
                    <a:pt x="86075" y="12892"/>
                  </a:cubicBezTo>
                  <a:cubicBezTo>
                    <a:pt x="86075" y="12892"/>
                    <a:pt x="86075" y="12892"/>
                    <a:pt x="86075" y="12892"/>
                  </a:cubicBezTo>
                  <a:cubicBezTo>
                    <a:pt x="86075" y="12892"/>
                    <a:pt x="85569" y="12892"/>
                    <a:pt x="85569" y="12892"/>
                  </a:cubicBezTo>
                  <a:cubicBezTo>
                    <a:pt x="85569" y="12892"/>
                    <a:pt x="85063" y="13223"/>
                    <a:pt x="85063" y="13223"/>
                  </a:cubicBezTo>
                  <a:cubicBezTo>
                    <a:pt x="85063" y="13553"/>
                    <a:pt x="84556" y="13884"/>
                    <a:pt x="84556" y="13884"/>
                  </a:cubicBezTo>
                  <a:cubicBezTo>
                    <a:pt x="85063" y="14214"/>
                    <a:pt x="85063" y="14214"/>
                    <a:pt x="84556" y="14214"/>
                  </a:cubicBezTo>
                  <a:cubicBezTo>
                    <a:pt x="84556" y="14214"/>
                    <a:pt x="84556" y="14545"/>
                    <a:pt x="84556" y="14545"/>
                  </a:cubicBezTo>
                  <a:cubicBezTo>
                    <a:pt x="84050" y="14545"/>
                    <a:pt x="83544" y="14545"/>
                    <a:pt x="83544" y="14876"/>
                  </a:cubicBezTo>
                  <a:cubicBezTo>
                    <a:pt x="83544" y="14876"/>
                    <a:pt x="83544" y="15206"/>
                    <a:pt x="83544" y="15206"/>
                  </a:cubicBezTo>
                  <a:cubicBezTo>
                    <a:pt x="83037" y="15206"/>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206"/>
                    <a:pt x="83037" y="15206"/>
                    <a:pt x="82531" y="15206"/>
                  </a:cubicBezTo>
                  <a:cubicBezTo>
                    <a:pt x="82531" y="15206"/>
                    <a:pt x="82531" y="15206"/>
                    <a:pt x="82531" y="15537"/>
                  </a:cubicBezTo>
                  <a:cubicBezTo>
                    <a:pt x="82025" y="15537"/>
                    <a:pt x="82025" y="15537"/>
                    <a:pt x="82531" y="15867"/>
                  </a:cubicBezTo>
                  <a:cubicBezTo>
                    <a:pt x="82531" y="15867"/>
                    <a:pt x="82531" y="15867"/>
                    <a:pt x="82025" y="16198"/>
                  </a:cubicBezTo>
                  <a:cubicBezTo>
                    <a:pt x="82025" y="16198"/>
                    <a:pt x="82025" y="16198"/>
                    <a:pt x="82025" y="16198"/>
                  </a:cubicBezTo>
                  <a:cubicBezTo>
                    <a:pt x="81518" y="16198"/>
                    <a:pt x="81518" y="16198"/>
                    <a:pt x="81518" y="16198"/>
                  </a:cubicBezTo>
                  <a:cubicBezTo>
                    <a:pt x="81518" y="15867"/>
                    <a:pt x="81518" y="15867"/>
                    <a:pt x="81518" y="15537"/>
                  </a:cubicBezTo>
                  <a:cubicBezTo>
                    <a:pt x="81518" y="15206"/>
                    <a:pt x="81518" y="14876"/>
                    <a:pt x="82025" y="14876"/>
                  </a:cubicBezTo>
                  <a:cubicBezTo>
                    <a:pt x="82025" y="14545"/>
                    <a:pt x="82025" y="14545"/>
                    <a:pt x="82025" y="14545"/>
                  </a:cubicBezTo>
                  <a:cubicBezTo>
                    <a:pt x="82025" y="14214"/>
                    <a:pt x="82025" y="13884"/>
                    <a:pt x="81518" y="13553"/>
                  </a:cubicBezTo>
                  <a:cubicBezTo>
                    <a:pt x="81518" y="13223"/>
                    <a:pt x="81518" y="13223"/>
                    <a:pt x="81518" y="13553"/>
                  </a:cubicBezTo>
                  <a:cubicBezTo>
                    <a:pt x="81012" y="13553"/>
                    <a:pt x="80506" y="13884"/>
                    <a:pt x="80506" y="13884"/>
                  </a:cubicBezTo>
                  <a:cubicBezTo>
                    <a:pt x="80506" y="14214"/>
                    <a:pt x="80506" y="14214"/>
                    <a:pt x="80506" y="14214"/>
                  </a:cubicBezTo>
                  <a:cubicBezTo>
                    <a:pt x="80000" y="14545"/>
                    <a:pt x="80000" y="14545"/>
                    <a:pt x="80000" y="14545"/>
                  </a:cubicBezTo>
                  <a:cubicBezTo>
                    <a:pt x="80000" y="14545"/>
                    <a:pt x="80000" y="14214"/>
                    <a:pt x="80000" y="14214"/>
                  </a:cubicBezTo>
                  <a:cubicBezTo>
                    <a:pt x="80000" y="13884"/>
                    <a:pt x="80506" y="13884"/>
                    <a:pt x="80000" y="13553"/>
                  </a:cubicBezTo>
                  <a:cubicBezTo>
                    <a:pt x="80000" y="13223"/>
                    <a:pt x="80506" y="13223"/>
                    <a:pt x="80506" y="13223"/>
                  </a:cubicBezTo>
                  <a:cubicBezTo>
                    <a:pt x="81012" y="13223"/>
                    <a:pt x="81012" y="13223"/>
                    <a:pt x="80506" y="12892"/>
                  </a:cubicBezTo>
                  <a:cubicBezTo>
                    <a:pt x="80506" y="12892"/>
                    <a:pt x="80000" y="12892"/>
                    <a:pt x="80000" y="12892"/>
                  </a:cubicBezTo>
                  <a:cubicBezTo>
                    <a:pt x="79493" y="12561"/>
                    <a:pt x="79493" y="12561"/>
                    <a:pt x="79493" y="12561"/>
                  </a:cubicBezTo>
                  <a:cubicBezTo>
                    <a:pt x="79493" y="12561"/>
                    <a:pt x="79493" y="12561"/>
                    <a:pt x="79493" y="12561"/>
                  </a:cubicBezTo>
                  <a:cubicBezTo>
                    <a:pt x="79493" y="12231"/>
                    <a:pt x="80000" y="12231"/>
                    <a:pt x="80000" y="11900"/>
                  </a:cubicBezTo>
                  <a:cubicBezTo>
                    <a:pt x="80000" y="11900"/>
                    <a:pt x="80000" y="11900"/>
                    <a:pt x="80000" y="11900"/>
                  </a:cubicBezTo>
                  <a:cubicBezTo>
                    <a:pt x="80506" y="11900"/>
                    <a:pt x="80506" y="11900"/>
                    <a:pt x="80506" y="11570"/>
                  </a:cubicBezTo>
                  <a:cubicBezTo>
                    <a:pt x="80506" y="11239"/>
                    <a:pt x="80506" y="10578"/>
                    <a:pt x="80506" y="10247"/>
                  </a:cubicBezTo>
                  <a:cubicBezTo>
                    <a:pt x="80506" y="9917"/>
                    <a:pt x="80506" y="9917"/>
                    <a:pt x="80506" y="9917"/>
                  </a:cubicBezTo>
                  <a:cubicBezTo>
                    <a:pt x="80506" y="9586"/>
                    <a:pt x="80506" y="9256"/>
                    <a:pt x="80506" y="8925"/>
                  </a:cubicBezTo>
                  <a:cubicBezTo>
                    <a:pt x="80000" y="8925"/>
                    <a:pt x="80506" y="8595"/>
                    <a:pt x="80506" y="8595"/>
                  </a:cubicBezTo>
                  <a:cubicBezTo>
                    <a:pt x="80506" y="8595"/>
                    <a:pt x="81012" y="8264"/>
                    <a:pt x="81518" y="8264"/>
                  </a:cubicBezTo>
                  <a:cubicBezTo>
                    <a:pt x="81518" y="7933"/>
                    <a:pt x="81518" y="7933"/>
                    <a:pt x="81518" y="7603"/>
                  </a:cubicBezTo>
                  <a:cubicBezTo>
                    <a:pt x="81518" y="7603"/>
                    <a:pt x="81518" y="7603"/>
                    <a:pt x="82025" y="7603"/>
                  </a:cubicBezTo>
                  <a:cubicBezTo>
                    <a:pt x="82025" y="7603"/>
                    <a:pt x="82025" y="7603"/>
                    <a:pt x="82025" y="7603"/>
                  </a:cubicBezTo>
                  <a:cubicBezTo>
                    <a:pt x="82025" y="7603"/>
                    <a:pt x="82531" y="7603"/>
                    <a:pt x="82531" y="7603"/>
                  </a:cubicBezTo>
                  <a:cubicBezTo>
                    <a:pt x="83037" y="7933"/>
                    <a:pt x="83037" y="7933"/>
                    <a:pt x="83037" y="7603"/>
                  </a:cubicBezTo>
                  <a:cubicBezTo>
                    <a:pt x="83544" y="7603"/>
                    <a:pt x="83544" y="7603"/>
                    <a:pt x="83544" y="7603"/>
                  </a:cubicBezTo>
                  <a:cubicBezTo>
                    <a:pt x="84050" y="7272"/>
                    <a:pt x="84556" y="6611"/>
                    <a:pt x="85569" y="6280"/>
                  </a:cubicBezTo>
                  <a:cubicBezTo>
                    <a:pt x="85569" y="6280"/>
                    <a:pt x="85569" y="6280"/>
                    <a:pt x="85569" y="6280"/>
                  </a:cubicBezTo>
                  <a:cubicBezTo>
                    <a:pt x="85569" y="5950"/>
                    <a:pt x="85569" y="5619"/>
                    <a:pt x="85569" y="5619"/>
                  </a:cubicBezTo>
                  <a:cubicBezTo>
                    <a:pt x="85569" y="5619"/>
                    <a:pt x="85569" y="5619"/>
                    <a:pt x="85569" y="5619"/>
                  </a:cubicBezTo>
                  <a:cubicBezTo>
                    <a:pt x="85063" y="5619"/>
                    <a:pt x="84556" y="5619"/>
                    <a:pt x="84050" y="5289"/>
                  </a:cubicBezTo>
                  <a:cubicBezTo>
                    <a:pt x="84050" y="5289"/>
                    <a:pt x="83544" y="5289"/>
                    <a:pt x="83544" y="5289"/>
                  </a:cubicBezTo>
                  <a:cubicBezTo>
                    <a:pt x="83037" y="4958"/>
                    <a:pt x="83037" y="4958"/>
                    <a:pt x="82531" y="5289"/>
                  </a:cubicBezTo>
                  <a:cubicBezTo>
                    <a:pt x="82531" y="5289"/>
                    <a:pt x="82025" y="5289"/>
                    <a:pt x="82025" y="5289"/>
                  </a:cubicBezTo>
                  <a:cubicBezTo>
                    <a:pt x="82025" y="5289"/>
                    <a:pt x="82025" y="5619"/>
                    <a:pt x="81518" y="5619"/>
                  </a:cubicBezTo>
                  <a:cubicBezTo>
                    <a:pt x="81518" y="5950"/>
                    <a:pt x="81012" y="5950"/>
                    <a:pt x="81012" y="6280"/>
                  </a:cubicBezTo>
                  <a:cubicBezTo>
                    <a:pt x="81012" y="6280"/>
                    <a:pt x="80506" y="6611"/>
                    <a:pt x="80506" y="6942"/>
                  </a:cubicBezTo>
                  <a:cubicBezTo>
                    <a:pt x="80506" y="6942"/>
                    <a:pt x="80000" y="7272"/>
                    <a:pt x="80000" y="7272"/>
                  </a:cubicBezTo>
                  <a:cubicBezTo>
                    <a:pt x="80000" y="7603"/>
                    <a:pt x="80000" y="7933"/>
                    <a:pt x="79493" y="8264"/>
                  </a:cubicBezTo>
                  <a:cubicBezTo>
                    <a:pt x="79493" y="8595"/>
                    <a:pt x="79493" y="8595"/>
                    <a:pt x="79493" y="8595"/>
                  </a:cubicBezTo>
                  <a:cubicBezTo>
                    <a:pt x="79493" y="8595"/>
                    <a:pt x="78987" y="8925"/>
                    <a:pt x="78987" y="8925"/>
                  </a:cubicBezTo>
                  <a:cubicBezTo>
                    <a:pt x="78481" y="8925"/>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7974" y="9256"/>
                    <a:pt x="77974" y="9256"/>
                  </a:cubicBezTo>
                  <a:cubicBezTo>
                    <a:pt x="77468" y="9586"/>
                    <a:pt x="76962" y="9917"/>
                    <a:pt x="76962" y="10247"/>
                  </a:cubicBezTo>
                  <a:cubicBezTo>
                    <a:pt x="76962" y="10578"/>
                    <a:pt x="76962" y="10578"/>
                    <a:pt x="76962" y="10909"/>
                  </a:cubicBezTo>
                  <a:cubicBezTo>
                    <a:pt x="76962" y="10909"/>
                    <a:pt x="76455" y="10909"/>
                    <a:pt x="76455" y="10909"/>
                  </a:cubicBezTo>
                  <a:cubicBezTo>
                    <a:pt x="76455" y="11239"/>
                    <a:pt x="76455" y="11239"/>
                    <a:pt x="76455" y="11570"/>
                  </a:cubicBezTo>
                  <a:cubicBezTo>
                    <a:pt x="76455" y="11570"/>
                    <a:pt x="76455" y="11900"/>
                    <a:pt x="76455" y="11900"/>
                  </a:cubicBezTo>
                  <a:cubicBezTo>
                    <a:pt x="76962" y="11900"/>
                    <a:pt x="76962" y="12231"/>
                    <a:pt x="76962" y="12231"/>
                  </a:cubicBezTo>
                  <a:cubicBezTo>
                    <a:pt x="76962" y="12231"/>
                    <a:pt x="76962" y="12231"/>
                    <a:pt x="76962" y="12231"/>
                  </a:cubicBezTo>
                  <a:cubicBezTo>
                    <a:pt x="77468" y="12561"/>
                    <a:pt x="77468" y="12561"/>
                    <a:pt x="77974" y="12561"/>
                  </a:cubicBezTo>
                  <a:cubicBezTo>
                    <a:pt x="77974" y="12561"/>
                    <a:pt x="77974" y="12561"/>
                    <a:pt x="77974" y="12561"/>
                  </a:cubicBezTo>
                  <a:cubicBezTo>
                    <a:pt x="77974" y="12892"/>
                    <a:pt x="77974" y="12892"/>
                    <a:pt x="77974" y="12892"/>
                  </a:cubicBezTo>
                  <a:cubicBezTo>
                    <a:pt x="77468" y="12892"/>
                    <a:pt x="77468" y="12892"/>
                    <a:pt x="77468" y="12892"/>
                  </a:cubicBezTo>
                  <a:cubicBezTo>
                    <a:pt x="77468" y="12892"/>
                    <a:pt x="76962" y="13223"/>
                    <a:pt x="76962" y="13223"/>
                  </a:cubicBezTo>
                  <a:cubicBezTo>
                    <a:pt x="76962" y="13223"/>
                    <a:pt x="76962" y="13553"/>
                    <a:pt x="76962" y="13553"/>
                  </a:cubicBezTo>
                  <a:cubicBezTo>
                    <a:pt x="76962"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884"/>
                    <a:pt x="77468" y="13884"/>
                  </a:cubicBezTo>
                  <a:cubicBezTo>
                    <a:pt x="76962" y="13884"/>
                    <a:pt x="76962" y="14214"/>
                    <a:pt x="76455" y="14214"/>
                  </a:cubicBezTo>
                  <a:cubicBezTo>
                    <a:pt x="76455" y="14545"/>
                    <a:pt x="75949" y="14545"/>
                    <a:pt x="75443" y="14545"/>
                  </a:cubicBezTo>
                  <a:cubicBezTo>
                    <a:pt x="75443" y="14545"/>
                    <a:pt x="74936" y="14876"/>
                    <a:pt x="74936" y="14876"/>
                  </a:cubicBezTo>
                  <a:cubicBezTo>
                    <a:pt x="74936" y="15206"/>
                    <a:pt x="74936" y="15206"/>
                    <a:pt x="74936" y="15537"/>
                  </a:cubicBezTo>
                  <a:cubicBezTo>
                    <a:pt x="74936" y="15537"/>
                    <a:pt x="74936" y="15537"/>
                    <a:pt x="74430" y="15537"/>
                  </a:cubicBezTo>
                  <a:cubicBezTo>
                    <a:pt x="74430" y="15537"/>
                    <a:pt x="74430" y="15537"/>
                    <a:pt x="74430" y="15537"/>
                  </a:cubicBezTo>
                  <a:cubicBezTo>
                    <a:pt x="74430" y="15537"/>
                    <a:pt x="74430" y="15537"/>
                    <a:pt x="74430" y="15206"/>
                  </a:cubicBezTo>
                  <a:cubicBezTo>
                    <a:pt x="73924" y="15206"/>
                    <a:pt x="73924" y="15206"/>
                    <a:pt x="74430" y="14876"/>
                  </a:cubicBezTo>
                  <a:cubicBezTo>
                    <a:pt x="74430" y="14876"/>
                    <a:pt x="74936" y="14545"/>
                    <a:pt x="74936" y="14545"/>
                  </a:cubicBezTo>
                  <a:cubicBezTo>
                    <a:pt x="74936" y="14214"/>
                    <a:pt x="74936" y="14214"/>
                    <a:pt x="74936" y="14214"/>
                  </a:cubicBezTo>
                  <a:cubicBezTo>
                    <a:pt x="74430" y="14214"/>
                    <a:pt x="74430" y="13884"/>
                    <a:pt x="74430" y="13884"/>
                  </a:cubicBezTo>
                  <a:cubicBezTo>
                    <a:pt x="74430" y="13553"/>
                    <a:pt x="74430" y="13553"/>
                    <a:pt x="74430" y="13553"/>
                  </a:cubicBezTo>
                  <a:cubicBezTo>
                    <a:pt x="74430" y="13553"/>
                    <a:pt x="74430" y="13553"/>
                    <a:pt x="74430" y="13884"/>
                  </a:cubicBezTo>
                  <a:cubicBezTo>
                    <a:pt x="74430" y="13884"/>
                    <a:pt x="74430" y="13884"/>
                    <a:pt x="74430" y="13884"/>
                  </a:cubicBezTo>
                  <a:cubicBezTo>
                    <a:pt x="74430" y="13884"/>
                    <a:pt x="74430" y="13884"/>
                    <a:pt x="74430" y="13884"/>
                  </a:cubicBezTo>
                  <a:cubicBezTo>
                    <a:pt x="74430" y="13884"/>
                    <a:pt x="74430" y="13884"/>
                    <a:pt x="74430" y="13884"/>
                  </a:cubicBezTo>
                  <a:cubicBezTo>
                    <a:pt x="74430" y="13884"/>
                    <a:pt x="74430" y="13884"/>
                    <a:pt x="74936" y="13884"/>
                  </a:cubicBezTo>
                  <a:cubicBezTo>
                    <a:pt x="74936" y="13884"/>
                    <a:pt x="74936" y="13884"/>
                    <a:pt x="75443" y="13884"/>
                  </a:cubicBezTo>
                  <a:cubicBezTo>
                    <a:pt x="75443" y="13884"/>
                    <a:pt x="75949" y="13553"/>
                    <a:pt x="75949" y="13553"/>
                  </a:cubicBezTo>
                  <a:cubicBezTo>
                    <a:pt x="75949" y="13553"/>
                    <a:pt x="75949" y="13553"/>
                    <a:pt x="75949" y="13553"/>
                  </a:cubicBezTo>
                  <a:cubicBezTo>
                    <a:pt x="75949" y="13223"/>
                    <a:pt x="75949" y="13223"/>
                    <a:pt x="75949" y="12892"/>
                  </a:cubicBezTo>
                  <a:cubicBezTo>
                    <a:pt x="75949" y="12892"/>
                    <a:pt x="75949" y="12561"/>
                    <a:pt x="76455" y="12561"/>
                  </a:cubicBezTo>
                  <a:cubicBezTo>
                    <a:pt x="76962" y="12561"/>
                    <a:pt x="76962" y="12561"/>
                    <a:pt x="76962" y="12231"/>
                  </a:cubicBezTo>
                  <a:cubicBezTo>
                    <a:pt x="76962" y="12231"/>
                    <a:pt x="76455" y="12231"/>
                    <a:pt x="76455" y="12231"/>
                  </a:cubicBezTo>
                  <a:cubicBezTo>
                    <a:pt x="75949" y="12231"/>
                    <a:pt x="75443" y="12231"/>
                    <a:pt x="75443" y="11900"/>
                  </a:cubicBezTo>
                  <a:cubicBezTo>
                    <a:pt x="75443" y="11900"/>
                    <a:pt x="75443" y="11570"/>
                    <a:pt x="75443" y="11570"/>
                  </a:cubicBezTo>
                  <a:cubicBezTo>
                    <a:pt x="75443" y="11570"/>
                    <a:pt x="74936" y="11570"/>
                    <a:pt x="74936" y="11570"/>
                  </a:cubicBezTo>
                  <a:cubicBezTo>
                    <a:pt x="74936" y="11570"/>
                    <a:pt x="74430" y="11900"/>
                    <a:pt x="74430" y="11900"/>
                  </a:cubicBezTo>
                  <a:cubicBezTo>
                    <a:pt x="74430" y="12231"/>
                    <a:pt x="73924" y="12561"/>
                    <a:pt x="73417" y="12561"/>
                  </a:cubicBezTo>
                  <a:cubicBezTo>
                    <a:pt x="73417" y="12561"/>
                    <a:pt x="72911" y="12561"/>
                    <a:pt x="72911" y="12561"/>
                  </a:cubicBezTo>
                  <a:cubicBezTo>
                    <a:pt x="72911" y="12561"/>
                    <a:pt x="72911" y="12561"/>
                    <a:pt x="72911" y="12561"/>
                  </a:cubicBezTo>
                  <a:cubicBezTo>
                    <a:pt x="72911" y="12561"/>
                    <a:pt x="72911" y="12892"/>
                    <a:pt x="72911" y="12892"/>
                  </a:cubicBezTo>
                  <a:cubicBezTo>
                    <a:pt x="73417" y="13223"/>
                    <a:pt x="73924" y="13223"/>
                    <a:pt x="73924" y="13553"/>
                  </a:cubicBezTo>
                  <a:cubicBezTo>
                    <a:pt x="73924" y="13553"/>
                    <a:pt x="73924" y="13553"/>
                    <a:pt x="73924" y="13553"/>
                  </a:cubicBezTo>
                  <a:cubicBezTo>
                    <a:pt x="73924" y="13553"/>
                    <a:pt x="73924" y="13553"/>
                    <a:pt x="73924" y="13553"/>
                  </a:cubicBezTo>
                  <a:cubicBezTo>
                    <a:pt x="73924" y="13553"/>
                    <a:pt x="73924" y="13553"/>
                    <a:pt x="73417" y="13553"/>
                  </a:cubicBezTo>
                  <a:cubicBezTo>
                    <a:pt x="73417" y="13553"/>
                    <a:pt x="72911" y="13553"/>
                    <a:pt x="72911" y="13884"/>
                  </a:cubicBezTo>
                  <a:cubicBezTo>
                    <a:pt x="72911" y="13884"/>
                    <a:pt x="72911" y="13884"/>
                    <a:pt x="72405" y="14214"/>
                  </a:cubicBezTo>
                  <a:cubicBezTo>
                    <a:pt x="72405" y="14214"/>
                    <a:pt x="72405" y="14214"/>
                    <a:pt x="72405" y="14214"/>
                  </a:cubicBezTo>
                  <a:cubicBezTo>
                    <a:pt x="72405" y="14214"/>
                    <a:pt x="72405" y="14545"/>
                    <a:pt x="72405" y="14545"/>
                  </a:cubicBezTo>
                  <a:cubicBezTo>
                    <a:pt x="72405" y="14545"/>
                    <a:pt x="71898" y="14545"/>
                    <a:pt x="71898" y="14545"/>
                  </a:cubicBezTo>
                  <a:cubicBezTo>
                    <a:pt x="71898" y="14545"/>
                    <a:pt x="71392" y="14545"/>
                    <a:pt x="71392" y="14214"/>
                  </a:cubicBezTo>
                  <a:cubicBezTo>
                    <a:pt x="70886" y="14214"/>
                    <a:pt x="70886" y="14214"/>
                    <a:pt x="70379" y="14214"/>
                  </a:cubicBezTo>
                  <a:cubicBezTo>
                    <a:pt x="70379" y="14214"/>
                    <a:pt x="70379" y="14214"/>
                    <a:pt x="70379" y="14545"/>
                  </a:cubicBezTo>
                  <a:cubicBezTo>
                    <a:pt x="69873" y="14545"/>
                    <a:pt x="69873" y="14545"/>
                    <a:pt x="69873" y="14214"/>
                  </a:cubicBezTo>
                  <a:cubicBezTo>
                    <a:pt x="69367" y="14214"/>
                    <a:pt x="69367" y="14214"/>
                    <a:pt x="68860" y="13884"/>
                  </a:cubicBezTo>
                  <a:cubicBezTo>
                    <a:pt x="68860" y="13884"/>
                    <a:pt x="68354" y="13553"/>
                    <a:pt x="68354" y="13553"/>
                  </a:cubicBezTo>
                  <a:cubicBezTo>
                    <a:pt x="67848" y="13553"/>
                    <a:pt x="67848" y="13553"/>
                    <a:pt x="67848" y="13223"/>
                  </a:cubicBezTo>
                  <a:cubicBezTo>
                    <a:pt x="67848" y="13223"/>
                    <a:pt x="67341" y="12892"/>
                    <a:pt x="67341" y="12561"/>
                  </a:cubicBezTo>
                  <a:cubicBezTo>
                    <a:pt x="67341" y="12561"/>
                    <a:pt x="67341" y="12231"/>
                    <a:pt x="67341" y="12231"/>
                  </a:cubicBezTo>
                  <a:cubicBezTo>
                    <a:pt x="67341" y="12231"/>
                    <a:pt x="67341" y="11900"/>
                    <a:pt x="66835" y="11900"/>
                  </a:cubicBezTo>
                  <a:cubicBezTo>
                    <a:pt x="66329" y="11900"/>
                    <a:pt x="65822" y="12231"/>
                    <a:pt x="65316" y="12231"/>
                  </a:cubicBezTo>
                  <a:cubicBezTo>
                    <a:pt x="64810" y="12231"/>
                    <a:pt x="64810" y="12231"/>
                    <a:pt x="64810" y="12561"/>
                  </a:cubicBezTo>
                  <a:cubicBezTo>
                    <a:pt x="64810" y="12561"/>
                    <a:pt x="64810" y="12561"/>
                    <a:pt x="64810" y="12892"/>
                  </a:cubicBezTo>
                  <a:cubicBezTo>
                    <a:pt x="64810" y="12892"/>
                    <a:pt x="65316" y="12892"/>
                    <a:pt x="65316" y="12892"/>
                  </a:cubicBezTo>
                  <a:cubicBezTo>
                    <a:pt x="65316" y="12892"/>
                    <a:pt x="65316" y="12561"/>
                    <a:pt x="65316" y="12561"/>
                  </a:cubicBezTo>
                  <a:cubicBezTo>
                    <a:pt x="65822" y="12561"/>
                    <a:pt x="65822" y="12561"/>
                    <a:pt x="66329" y="12561"/>
                  </a:cubicBezTo>
                  <a:cubicBezTo>
                    <a:pt x="66329" y="12561"/>
                    <a:pt x="66835" y="12561"/>
                    <a:pt x="66835" y="12561"/>
                  </a:cubicBezTo>
                  <a:cubicBezTo>
                    <a:pt x="66835" y="12561"/>
                    <a:pt x="66835" y="12561"/>
                    <a:pt x="66835" y="12561"/>
                  </a:cubicBezTo>
                  <a:cubicBezTo>
                    <a:pt x="66835" y="12561"/>
                    <a:pt x="66835" y="12561"/>
                    <a:pt x="66835" y="12561"/>
                  </a:cubicBezTo>
                  <a:cubicBezTo>
                    <a:pt x="66835" y="12561"/>
                    <a:pt x="66329" y="12561"/>
                    <a:pt x="66329" y="12892"/>
                  </a:cubicBezTo>
                  <a:cubicBezTo>
                    <a:pt x="65822" y="12892"/>
                    <a:pt x="65822" y="12892"/>
                    <a:pt x="65316" y="13223"/>
                  </a:cubicBezTo>
                  <a:cubicBezTo>
                    <a:pt x="65316" y="13223"/>
                    <a:pt x="64810" y="13223"/>
                    <a:pt x="64810" y="13223"/>
                  </a:cubicBezTo>
                  <a:cubicBezTo>
                    <a:pt x="64810" y="13223"/>
                    <a:pt x="64303" y="13223"/>
                    <a:pt x="64303" y="13553"/>
                  </a:cubicBezTo>
                  <a:cubicBezTo>
                    <a:pt x="64303" y="13884"/>
                    <a:pt x="64303" y="13884"/>
                    <a:pt x="64303" y="14214"/>
                  </a:cubicBezTo>
                  <a:cubicBezTo>
                    <a:pt x="64303" y="14545"/>
                    <a:pt x="63797" y="14545"/>
                    <a:pt x="63797" y="14545"/>
                  </a:cubicBezTo>
                  <a:cubicBezTo>
                    <a:pt x="63797" y="14545"/>
                    <a:pt x="63797" y="14545"/>
                    <a:pt x="63797" y="14545"/>
                  </a:cubicBezTo>
                  <a:cubicBezTo>
                    <a:pt x="63291" y="14545"/>
                    <a:pt x="63291" y="14545"/>
                    <a:pt x="63797" y="14545"/>
                  </a:cubicBezTo>
                  <a:cubicBezTo>
                    <a:pt x="63797" y="14214"/>
                    <a:pt x="63797" y="14214"/>
                    <a:pt x="63797" y="13884"/>
                  </a:cubicBezTo>
                  <a:cubicBezTo>
                    <a:pt x="63291" y="13884"/>
                    <a:pt x="63291" y="13553"/>
                    <a:pt x="63291" y="13553"/>
                  </a:cubicBezTo>
                  <a:cubicBezTo>
                    <a:pt x="63291" y="13223"/>
                    <a:pt x="62784" y="13223"/>
                    <a:pt x="62784" y="12892"/>
                  </a:cubicBezTo>
                  <a:cubicBezTo>
                    <a:pt x="62784" y="12892"/>
                    <a:pt x="62784" y="12892"/>
                    <a:pt x="62278" y="12892"/>
                  </a:cubicBezTo>
                  <a:cubicBezTo>
                    <a:pt x="62278" y="12892"/>
                    <a:pt x="62278" y="12892"/>
                    <a:pt x="61772" y="12892"/>
                  </a:cubicBezTo>
                  <a:cubicBezTo>
                    <a:pt x="60759" y="13223"/>
                    <a:pt x="59746" y="12892"/>
                    <a:pt x="58734" y="12561"/>
                  </a:cubicBezTo>
                  <a:cubicBezTo>
                    <a:pt x="58227" y="12561"/>
                    <a:pt x="58227" y="12231"/>
                    <a:pt x="58734" y="12231"/>
                  </a:cubicBezTo>
                  <a:cubicBezTo>
                    <a:pt x="58734" y="12231"/>
                    <a:pt x="58734" y="11900"/>
                    <a:pt x="59240" y="11900"/>
                  </a:cubicBezTo>
                  <a:cubicBezTo>
                    <a:pt x="59240" y="11900"/>
                    <a:pt x="59240" y="11900"/>
                    <a:pt x="59746" y="11900"/>
                  </a:cubicBezTo>
                  <a:cubicBezTo>
                    <a:pt x="60253" y="11900"/>
                    <a:pt x="60253" y="11900"/>
                    <a:pt x="60253" y="11570"/>
                  </a:cubicBezTo>
                  <a:cubicBezTo>
                    <a:pt x="60253" y="11239"/>
                    <a:pt x="60253" y="11239"/>
                    <a:pt x="59746" y="10909"/>
                  </a:cubicBezTo>
                  <a:cubicBezTo>
                    <a:pt x="59746" y="10909"/>
                    <a:pt x="59240" y="10578"/>
                    <a:pt x="59240" y="10578"/>
                  </a:cubicBezTo>
                  <a:cubicBezTo>
                    <a:pt x="58734" y="10578"/>
                    <a:pt x="58227" y="10578"/>
                    <a:pt x="57721" y="10578"/>
                  </a:cubicBezTo>
                  <a:cubicBezTo>
                    <a:pt x="57721" y="10247"/>
                    <a:pt x="57215" y="9917"/>
                    <a:pt x="56708" y="9586"/>
                  </a:cubicBezTo>
                  <a:cubicBezTo>
                    <a:pt x="56202" y="9586"/>
                    <a:pt x="56202" y="9256"/>
                    <a:pt x="55696" y="9256"/>
                  </a:cubicBezTo>
                  <a:cubicBezTo>
                    <a:pt x="55696" y="8925"/>
                    <a:pt x="55696" y="8595"/>
                    <a:pt x="55189" y="8595"/>
                  </a:cubicBezTo>
                  <a:cubicBezTo>
                    <a:pt x="54683" y="8264"/>
                    <a:pt x="54177" y="8595"/>
                    <a:pt x="54177" y="8595"/>
                  </a:cubicBezTo>
                  <a:cubicBezTo>
                    <a:pt x="53670" y="8595"/>
                    <a:pt x="53670" y="8925"/>
                    <a:pt x="53670" y="8925"/>
                  </a:cubicBezTo>
                  <a:cubicBezTo>
                    <a:pt x="53670" y="8925"/>
                    <a:pt x="53164" y="8925"/>
                    <a:pt x="53164" y="8925"/>
                  </a:cubicBezTo>
                  <a:cubicBezTo>
                    <a:pt x="53164" y="8925"/>
                    <a:pt x="53164" y="8925"/>
                    <a:pt x="53164" y="8595"/>
                  </a:cubicBezTo>
                  <a:cubicBezTo>
                    <a:pt x="53164" y="8595"/>
                    <a:pt x="53670" y="8264"/>
                    <a:pt x="53670" y="7933"/>
                  </a:cubicBezTo>
                  <a:cubicBezTo>
                    <a:pt x="53670" y="7933"/>
                    <a:pt x="53670" y="7933"/>
                    <a:pt x="53670" y="7933"/>
                  </a:cubicBezTo>
                  <a:cubicBezTo>
                    <a:pt x="53670" y="7933"/>
                    <a:pt x="53670" y="7603"/>
                    <a:pt x="53164" y="7603"/>
                  </a:cubicBezTo>
                  <a:cubicBezTo>
                    <a:pt x="53164" y="7933"/>
                    <a:pt x="53164" y="7933"/>
                    <a:pt x="53164" y="7933"/>
                  </a:cubicBezTo>
                  <a:cubicBezTo>
                    <a:pt x="52658" y="7933"/>
                    <a:pt x="52151" y="8264"/>
                    <a:pt x="52151" y="8595"/>
                  </a:cubicBezTo>
                  <a:cubicBezTo>
                    <a:pt x="52151" y="8595"/>
                    <a:pt x="51645" y="8595"/>
                    <a:pt x="51645" y="8595"/>
                  </a:cubicBezTo>
                  <a:cubicBezTo>
                    <a:pt x="51645" y="8595"/>
                    <a:pt x="51645" y="8264"/>
                    <a:pt x="51645" y="8264"/>
                  </a:cubicBezTo>
                  <a:cubicBezTo>
                    <a:pt x="51645" y="8264"/>
                    <a:pt x="51645" y="7933"/>
                    <a:pt x="51645" y="7603"/>
                  </a:cubicBezTo>
                  <a:cubicBezTo>
                    <a:pt x="51645" y="7272"/>
                    <a:pt x="51645" y="6942"/>
                    <a:pt x="51645" y="6611"/>
                  </a:cubicBezTo>
                  <a:cubicBezTo>
                    <a:pt x="51645" y="6611"/>
                    <a:pt x="51645" y="6280"/>
                    <a:pt x="51645" y="6280"/>
                  </a:cubicBezTo>
                  <a:cubicBezTo>
                    <a:pt x="51645" y="6280"/>
                    <a:pt x="51645" y="6280"/>
                    <a:pt x="51645" y="6280"/>
                  </a:cubicBezTo>
                  <a:cubicBezTo>
                    <a:pt x="51139" y="6280"/>
                    <a:pt x="51139" y="6611"/>
                    <a:pt x="51139" y="6611"/>
                  </a:cubicBezTo>
                  <a:cubicBezTo>
                    <a:pt x="51139" y="6942"/>
                    <a:pt x="51139" y="6942"/>
                    <a:pt x="51139" y="6942"/>
                  </a:cubicBezTo>
                  <a:cubicBezTo>
                    <a:pt x="50632" y="6942"/>
                    <a:pt x="50632" y="7272"/>
                    <a:pt x="50126" y="7272"/>
                  </a:cubicBezTo>
                  <a:cubicBezTo>
                    <a:pt x="50126" y="7272"/>
                    <a:pt x="49620" y="7272"/>
                    <a:pt x="49620" y="7272"/>
                  </a:cubicBezTo>
                  <a:cubicBezTo>
                    <a:pt x="49620" y="7272"/>
                    <a:pt x="49620" y="7272"/>
                    <a:pt x="49620" y="7272"/>
                  </a:cubicBezTo>
                  <a:cubicBezTo>
                    <a:pt x="49620" y="7272"/>
                    <a:pt x="49620" y="7272"/>
                    <a:pt x="49620" y="7272"/>
                  </a:cubicBezTo>
                  <a:cubicBezTo>
                    <a:pt x="49620" y="7272"/>
                    <a:pt x="49620" y="7272"/>
                    <a:pt x="49620" y="7272"/>
                  </a:cubicBezTo>
                  <a:cubicBezTo>
                    <a:pt x="49620" y="7272"/>
                    <a:pt x="49113" y="7272"/>
                    <a:pt x="49113" y="7272"/>
                  </a:cubicBezTo>
                  <a:cubicBezTo>
                    <a:pt x="49113" y="7272"/>
                    <a:pt x="49113" y="7272"/>
                    <a:pt x="49113" y="7272"/>
                  </a:cubicBezTo>
                  <a:cubicBezTo>
                    <a:pt x="49113" y="7272"/>
                    <a:pt x="49113" y="7272"/>
                    <a:pt x="49113" y="7272"/>
                  </a:cubicBezTo>
                  <a:cubicBezTo>
                    <a:pt x="49113" y="7272"/>
                    <a:pt x="49620" y="7272"/>
                    <a:pt x="49620" y="7272"/>
                  </a:cubicBezTo>
                  <a:cubicBezTo>
                    <a:pt x="49620" y="7272"/>
                    <a:pt x="49620" y="7272"/>
                    <a:pt x="49620" y="7272"/>
                  </a:cubicBezTo>
                  <a:cubicBezTo>
                    <a:pt x="49620" y="7272"/>
                    <a:pt x="49620" y="7272"/>
                    <a:pt x="49620" y="7272"/>
                  </a:cubicBezTo>
                  <a:cubicBezTo>
                    <a:pt x="49620" y="6942"/>
                    <a:pt x="49620" y="6942"/>
                    <a:pt x="49620" y="6942"/>
                  </a:cubicBezTo>
                  <a:cubicBezTo>
                    <a:pt x="49620" y="6942"/>
                    <a:pt x="49620" y="6611"/>
                    <a:pt x="49620" y="6611"/>
                  </a:cubicBezTo>
                  <a:cubicBezTo>
                    <a:pt x="49113" y="6611"/>
                    <a:pt x="49113" y="6611"/>
                    <a:pt x="48607" y="6611"/>
                  </a:cubicBezTo>
                  <a:cubicBezTo>
                    <a:pt x="48101" y="6942"/>
                    <a:pt x="47594" y="6942"/>
                    <a:pt x="46582" y="6942"/>
                  </a:cubicBezTo>
                  <a:cubicBezTo>
                    <a:pt x="46582" y="6942"/>
                    <a:pt x="46075" y="6942"/>
                    <a:pt x="46075" y="7272"/>
                  </a:cubicBezTo>
                  <a:cubicBezTo>
                    <a:pt x="45569" y="7272"/>
                    <a:pt x="45569"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6942"/>
                    <a:pt x="45063" y="6942"/>
                  </a:cubicBezTo>
                  <a:cubicBezTo>
                    <a:pt x="45063" y="6942"/>
                    <a:pt x="45063" y="6942"/>
                    <a:pt x="44556" y="6942"/>
                  </a:cubicBezTo>
                  <a:cubicBezTo>
                    <a:pt x="44556" y="6942"/>
                    <a:pt x="44556" y="6942"/>
                    <a:pt x="44050" y="6942"/>
                  </a:cubicBezTo>
                  <a:cubicBezTo>
                    <a:pt x="44050" y="6942"/>
                    <a:pt x="43544" y="7272"/>
                    <a:pt x="43544" y="7272"/>
                  </a:cubicBezTo>
                  <a:cubicBezTo>
                    <a:pt x="43037" y="7272"/>
                    <a:pt x="42531" y="7272"/>
                    <a:pt x="42531" y="7603"/>
                  </a:cubicBezTo>
                  <a:cubicBezTo>
                    <a:pt x="42531" y="7603"/>
                    <a:pt x="42531" y="7933"/>
                    <a:pt x="42531" y="7603"/>
                  </a:cubicBezTo>
                  <a:cubicBezTo>
                    <a:pt x="42531" y="7603"/>
                    <a:pt x="42025" y="7603"/>
                    <a:pt x="42025" y="7603"/>
                  </a:cubicBezTo>
                  <a:cubicBezTo>
                    <a:pt x="41518" y="7272"/>
                    <a:pt x="41518" y="7272"/>
                    <a:pt x="41518" y="6942"/>
                  </a:cubicBezTo>
                  <a:cubicBezTo>
                    <a:pt x="41518" y="6942"/>
                    <a:pt x="41518" y="6611"/>
                    <a:pt x="41012" y="6611"/>
                  </a:cubicBezTo>
                  <a:cubicBezTo>
                    <a:pt x="41012" y="6280"/>
                    <a:pt x="41012" y="6280"/>
                    <a:pt x="41012" y="6280"/>
                  </a:cubicBezTo>
                  <a:cubicBezTo>
                    <a:pt x="40506" y="5950"/>
                    <a:pt x="40506" y="5950"/>
                    <a:pt x="40000" y="5619"/>
                  </a:cubicBezTo>
                  <a:cubicBezTo>
                    <a:pt x="39493" y="5289"/>
                    <a:pt x="38987" y="5289"/>
                    <a:pt x="38481" y="4628"/>
                  </a:cubicBezTo>
                  <a:cubicBezTo>
                    <a:pt x="38481" y="4628"/>
                    <a:pt x="38481" y="4628"/>
                    <a:pt x="38481" y="4628"/>
                  </a:cubicBezTo>
                  <a:cubicBezTo>
                    <a:pt x="38481" y="4628"/>
                    <a:pt x="38481" y="4628"/>
                    <a:pt x="37974" y="4628"/>
                  </a:cubicBezTo>
                  <a:cubicBezTo>
                    <a:pt x="37974" y="4628"/>
                    <a:pt x="37974" y="4628"/>
                    <a:pt x="37468" y="4628"/>
                  </a:cubicBezTo>
                  <a:cubicBezTo>
                    <a:pt x="37468" y="4628"/>
                    <a:pt x="36962" y="4297"/>
                    <a:pt x="36455" y="4297"/>
                  </a:cubicBezTo>
                  <a:cubicBezTo>
                    <a:pt x="36455" y="3966"/>
                    <a:pt x="35949" y="3966"/>
                    <a:pt x="35443" y="3636"/>
                  </a:cubicBezTo>
                  <a:cubicBezTo>
                    <a:pt x="35443" y="3636"/>
                    <a:pt x="34936" y="3636"/>
                    <a:pt x="34936" y="3305"/>
                  </a:cubicBezTo>
                  <a:cubicBezTo>
                    <a:pt x="34430" y="3305"/>
                    <a:pt x="34430" y="2975"/>
                    <a:pt x="34430" y="2975"/>
                  </a:cubicBezTo>
                  <a:cubicBezTo>
                    <a:pt x="34430" y="2644"/>
                    <a:pt x="33924" y="2644"/>
                    <a:pt x="33417" y="2644"/>
                  </a:cubicBezTo>
                  <a:cubicBezTo>
                    <a:pt x="33417" y="2644"/>
                    <a:pt x="33417" y="2644"/>
                    <a:pt x="32911" y="2644"/>
                  </a:cubicBezTo>
                  <a:cubicBezTo>
                    <a:pt x="32911" y="2975"/>
                    <a:pt x="32911" y="2644"/>
                    <a:pt x="32911" y="2644"/>
                  </a:cubicBezTo>
                  <a:cubicBezTo>
                    <a:pt x="32405" y="2644"/>
                    <a:pt x="32405" y="2314"/>
                    <a:pt x="32405" y="1983"/>
                  </a:cubicBezTo>
                  <a:cubicBezTo>
                    <a:pt x="32405" y="1983"/>
                    <a:pt x="32405" y="1983"/>
                    <a:pt x="32405" y="1983"/>
                  </a:cubicBezTo>
                  <a:cubicBezTo>
                    <a:pt x="32405" y="1652"/>
                    <a:pt x="32405" y="1652"/>
                    <a:pt x="32405" y="1652"/>
                  </a:cubicBezTo>
                  <a:cubicBezTo>
                    <a:pt x="32405" y="1652"/>
                    <a:pt x="32405" y="1652"/>
                    <a:pt x="32405" y="1322"/>
                  </a:cubicBezTo>
                  <a:cubicBezTo>
                    <a:pt x="31898" y="1322"/>
                    <a:pt x="31898" y="1322"/>
                    <a:pt x="31392" y="1322"/>
                  </a:cubicBezTo>
                  <a:cubicBezTo>
                    <a:pt x="31392" y="1322"/>
                    <a:pt x="31392" y="1322"/>
                    <a:pt x="31392" y="1322"/>
                  </a:cubicBezTo>
                  <a:cubicBezTo>
                    <a:pt x="30886" y="1322"/>
                    <a:pt x="30886" y="1322"/>
                    <a:pt x="30886" y="991"/>
                  </a:cubicBezTo>
                  <a:cubicBezTo>
                    <a:pt x="30886" y="991"/>
                    <a:pt x="30886" y="661"/>
                    <a:pt x="30886" y="661"/>
                  </a:cubicBezTo>
                  <a:cubicBezTo>
                    <a:pt x="30886" y="661"/>
                    <a:pt x="30886" y="661"/>
                    <a:pt x="30886" y="661"/>
                  </a:cubicBezTo>
                  <a:cubicBezTo>
                    <a:pt x="30886" y="661"/>
                    <a:pt x="30886" y="661"/>
                    <a:pt x="30886" y="661"/>
                  </a:cubicBezTo>
                  <a:cubicBezTo>
                    <a:pt x="30886" y="661"/>
                    <a:pt x="30379" y="661"/>
                    <a:pt x="30379" y="661"/>
                  </a:cubicBezTo>
                  <a:cubicBezTo>
                    <a:pt x="30379" y="991"/>
                    <a:pt x="30379" y="991"/>
                    <a:pt x="30379" y="991"/>
                  </a:cubicBezTo>
                  <a:cubicBezTo>
                    <a:pt x="30379" y="991"/>
                    <a:pt x="30379" y="991"/>
                    <a:pt x="30379" y="991"/>
                  </a:cubicBezTo>
                  <a:cubicBezTo>
                    <a:pt x="30379" y="991"/>
                    <a:pt x="30379" y="991"/>
                    <a:pt x="30379" y="991"/>
                  </a:cubicBezTo>
                  <a:cubicBezTo>
                    <a:pt x="29873" y="991"/>
                    <a:pt x="29873" y="1322"/>
                    <a:pt x="29873" y="991"/>
                  </a:cubicBezTo>
                  <a:cubicBezTo>
                    <a:pt x="29873" y="991"/>
                    <a:pt x="29873" y="991"/>
                    <a:pt x="29873" y="991"/>
                  </a:cubicBezTo>
                  <a:cubicBezTo>
                    <a:pt x="29873" y="991"/>
                    <a:pt x="29873" y="991"/>
                    <a:pt x="29873" y="991"/>
                  </a:cubicBezTo>
                  <a:cubicBezTo>
                    <a:pt x="29873" y="991"/>
                    <a:pt x="29873" y="991"/>
                    <a:pt x="30379" y="991"/>
                  </a:cubicBezTo>
                  <a:cubicBezTo>
                    <a:pt x="30379" y="991"/>
                    <a:pt x="30379" y="991"/>
                    <a:pt x="30379" y="991"/>
                  </a:cubicBezTo>
                  <a:cubicBezTo>
                    <a:pt x="30379" y="991"/>
                    <a:pt x="30379" y="661"/>
                    <a:pt x="30379" y="661"/>
                  </a:cubicBezTo>
                  <a:cubicBezTo>
                    <a:pt x="30379" y="661"/>
                    <a:pt x="30886" y="661"/>
                    <a:pt x="30886" y="661"/>
                  </a:cubicBezTo>
                  <a:cubicBezTo>
                    <a:pt x="30886" y="661"/>
                    <a:pt x="30886" y="661"/>
                    <a:pt x="30886" y="661"/>
                  </a:cubicBezTo>
                  <a:cubicBezTo>
                    <a:pt x="30886" y="661"/>
                    <a:pt x="30886" y="661"/>
                    <a:pt x="30886" y="661"/>
                  </a:cubicBezTo>
                  <a:cubicBezTo>
                    <a:pt x="30886" y="661"/>
                    <a:pt x="30379" y="330"/>
                    <a:pt x="30379" y="330"/>
                  </a:cubicBezTo>
                  <a:cubicBezTo>
                    <a:pt x="30379" y="0"/>
                    <a:pt x="29873" y="0"/>
                    <a:pt x="29873" y="0"/>
                  </a:cubicBezTo>
                  <a:cubicBezTo>
                    <a:pt x="29873" y="330"/>
                    <a:pt x="29367" y="330"/>
                    <a:pt x="29367" y="330"/>
                  </a:cubicBezTo>
                  <a:cubicBezTo>
                    <a:pt x="28860" y="661"/>
                    <a:pt x="28354" y="661"/>
                    <a:pt x="27848" y="330"/>
                  </a:cubicBezTo>
                  <a:cubicBezTo>
                    <a:pt x="27848" y="330"/>
                    <a:pt x="27341" y="330"/>
                    <a:pt x="27341" y="330"/>
                  </a:cubicBezTo>
                  <a:cubicBezTo>
                    <a:pt x="26835" y="330"/>
                    <a:pt x="26329" y="330"/>
                    <a:pt x="26329" y="661"/>
                  </a:cubicBezTo>
                  <a:cubicBezTo>
                    <a:pt x="26329" y="661"/>
                    <a:pt x="25822" y="661"/>
                    <a:pt x="25822" y="661"/>
                  </a:cubicBezTo>
                  <a:cubicBezTo>
                    <a:pt x="25822" y="661"/>
                    <a:pt x="25822" y="991"/>
                    <a:pt x="25822" y="991"/>
                  </a:cubicBezTo>
                  <a:cubicBezTo>
                    <a:pt x="25316" y="991"/>
                    <a:pt x="24810" y="991"/>
                    <a:pt x="24810" y="991"/>
                  </a:cubicBezTo>
                  <a:cubicBezTo>
                    <a:pt x="24303" y="991"/>
                    <a:pt x="23797" y="991"/>
                    <a:pt x="23291" y="991"/>
                  </a:cubicBezTo>
                  <a:cubicBezTo>
                    <a:pt x="22784" y="1322"/>
                    <a:pt x="21772" y="1652"/>
                    <a:pt x="21265" y="1983"/>
                  </a:cubicBezTo>
                  <a:cubicBezTo>
                    <a:pt x="21265" y="2314"/>
                    <a:pt x="21265" y="2314"/>
                    <a:pt x="20759" y="2314"/>
                  </a:cubicBezTo>
                  <a:cubicBezTo>
                    <a:pt x="20253" y="2644"/>
                    <a:pt x="19240" y="2975"/>
                    <a:pt x="18227" y="2644"/>
                  </a:cubicBezTo>
                  <a:cubicBezTo>
                    <a:pt x="18227" y="2644"/>
                    <a:pt x="18227" y="2644"/>
                    <a:pt x="18227" y="2644"/>
                  </a:cubicBezTo>
                  <a:cubicBezTo>
                    <a:pt x="17721" y="2314"/>
                    <a:pt x="17721" y="2314"/>
                    <a:pt x="17215" y="2644"/>
                  </a:cubicBezTo>
                  <a:cubicBezTo>
                    <a:pt x="17215" y="2644"/>
                    <a:pt x="17215" y="2975"/>
                    <a:pt x="16708" y="2975"/>
                  </a:cubicBezTo>
                  <a:cubicBezTo>
                    <a:pt x="16202" y="3305"/>
                    <a:pt x="16202" y="3636"/>
                    <a:pt x="16708" y="3636"/>
                  </a:cubicBezTo>
                  <a:cubicBezTo>
                    <a:pt x="16708" y="3966"/>
                    <a:pt x="16708" y="3966"/>
                    <a:pt x="16708" y="4297"/>
                  </a:cubicBezTo>
                  <a:cubicBezTo>
                    <a:pt x="17215" y="4958"/>
                    <a:pt x="17215" y="5289"/>
                    <a:pt x="16708" y="5950"/>
                  </a:cubicBezTo>
                  <a:cubicBezTo>
                    <a:pt x="16708" y="5950"/>
                    <a:pt x="16708" y="5950"/>
                    <a:pt x="16708" y="6280"/>
                  </a:cubicBezTo>
                  <a:cubicBezTo>
                    <a:pt x="17215" y="6280"/>
                    <a:pt x="17215" y="6280"/>
                    <a:pt x="17721" y="6280"/>
                  </a:cubicBezTo>
                  <a:cubicBezTo>
                    <a:pt x="17721" y="6280"/>
                    <a:pt x="17721" y="6611"/>
                    <a:pt x="17721" y="6611"/>
                  </a:cubicBezTo>
                  <a:cubicBezTo>
                    <a:pt x="17721" y="6611"/>
                    <a:pt x="17721" y="6611"/>
                    <a:pt x="17721" y="6611"/>
                  </a:cubicBezTo>
                  <a:cubicBezTo>
                    <a:pt x="17215" y="6611"/>
                    <a:pt x="17215" y="6611"/>
                    <a:pt x="17215" y="6611"/>
                  </a:cubicBezTo>
                  <a:cubicBezTo>
                    <a:pt x="17215" y="6942"/>
                    <a:pt x="17215" y="7272"/>
                    <a:pt x="17215" y="7272"/>
                  </a:cubicBezTo>
                  <a:cubicBezTo>
                    <a:pt x="17215" y="7272"/>
                    <a:pt x="17215" y="7603"/>
                    <a:pt x="17215" y="7603"/>
                  </a:cubicBezTo>
                  <a:cubicBezTo>
                    <a:pt x="17215" y="7603"/>
                    <a:pt x="17721" y="7603"/>
                    <a:pt x="17721" y="7603"/>
                  </a:cubicBezTo>
                  <a:cubicBezTo>
                    <a:pt x="17721" y="7603"/>
                    <a:pt x="17721" y="7603"/>
                    <a:pt x="17721" y="7603"/>
                  </a:cubicBezTo>
                  <a:cubicBezTo>
                    <a:pt x="17721" y="7603"/>
                    <a:pt x="17721" y="7603"/>
                    <a:pt x="17721" y="7603"/>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8227" y="7272"/>
                    <a:pt x="18227" y="7272"/>
                    <a:pt x="18734" y="7272"/>
                  </a:cubicBezTo>
                  <a:cubicBezTo>
                    <a:pt x="18734" y="7272"/>
                    <a:pt x="18734" y="7603"/>
                    <a:pt x="18734" y="7603"/>
                  </a:cubicBezTo>
                  <a:cubicBezTo>
                    <a:pt x="18734" y="7603"/>
                    <a:pt x="18734" y="7603"/>
                    <a:pt x="18734" y="7603"/>
                  </a:cubicBezTo>
                  <a:cubicBezTo>
                    <a:pt x="18227" y="7603"/>
                    <a:pt x="18227" y="7603"/>
                    <a:pt x="17721" y="7603"/>
                  </a:cubicBezTo>
                  <a:cubicBezTo>
                    <a:pt x="17721" y="7603"/>
                    <a:pt x="17721" y="7603"/>
                    <a:pt x="17721" y="7603"/>
                  </a:cubicBezTo>
                  <a:cubicBezTo>
                    <a:pt x="17721" y="7603"/>
                    <a:pt x="17721" y="7603"/>
                    <a:pt x="17721" y="7603"/>
                  </a:cubicBezTo>
                  <a:cubicBezTo>
                    <a:pt x="17721" y="7603"/>
                    <a:pt x="17721" y="7603"/>
                    <a:pt x="17215" y="7603"/>
                  </a:cubicBezTo>
                  <a:cubicBezTo>
                    <a:pt x="17215" y="7603"/>
                    <a:pt x="16708" y="7933"/>
                    <a:pt x="16708" y="7933"/>
                  </a:cubicBezTo>
                  <a:cubicBezTo>
                    <a:pt x="16202" y="7933"/>
                    <a:pt x="16202" y="7933"/>
                    <a:pt x="16202" y="7933"/>
                  </a:cubicBezTo>
                  <a:cubicBezTo>
                    <a:pt x="15696" y="7933"/>
                    <a:pt x="15696" y="7603"/>
                    <a:pt x="15189" y="7603"/>
                  </a:cubicBezTo>
                  <a:cubicBezTo>
                    <a:pt x="15189" y="7603"/>
                    <a:pt x="15189" y="7603"/>
                    <a:pt x="15189" y="7272"/>
                  </a:cubicBezTo>
                  <a:cubicBezTo>
                    <a:pt x="15189" y="7272"/>
                    <a:pt x="15189" y="7272"/>
                    <a:pt x="15189" y="6942"/>
                  </a:cubicBezTo>
                  <a:cubicBezTo>
                    <a:pt x="15696" y="6942"/>
                    <a:pt x="15189" y="6611"/>
                    <a:pt x="15189" y="6611"/>
                  </a:cubicBezTo>
                  <a:cubicBezTo>
                    <a:pt x="14683" y="6611"/>
                    <a:pt x="14177" y="6611"/>
                    <a:pt x="14177" y="6611"/>
                  </a:cubicBezTo>
                  <a:cubicBezTo>
                    <a:pt x="13670" y="6611"/>
                    <a:pt x="13670" y="6611"/>
                    <a:pt x="13670" y="6942"/>
                  </a:cubicBezTo>
                  <a:cubicBezTo>
                    <a:pt x="13164" y="6942"/>
                    <a:pt x="13164" y="6942"/>
                    <a:pt x="12658" y="6942"/>
                  </a:cubicBezTo>
                  <a:cubicBezTo>
                    <a:pt x="12658" y="6942"/>
                    <a:pt x="12151" y="6942"/>
                    <a:pt x="12151" y="6942"/>
                  </a:cubicBezTo>
                  <a:cubicBezTo>
                    <a:pt x="11645" y="7272"/>
                    <a:pt x="11139" y="7272"/>
                    <a:pt x="10632" y="7603"/>
                  </a:cubicBezTo>
                  <a:cubicBezTo>
                    <a:pt x="10126" y="7603"/>
                    <a:pt x="10126" y="7603"/>
                    <a:pt x="10632" y="7933"/>
                  </a:cubicBezTo>
                  <a:cubicBezTo>
                    <a:pt x="10632" y="7933"/>
                    <a:pt x="10632" y="8264"/>
                    <a:pt x="11139" y="8264"/>
                  </a:cubicBezTo>
                  <a:cubicBezTo>
                    <a:pt x="11139" y="8595"/>
                    <a:pt x="11139" y="8595"/>
                    <a:pt x="10632" y="8595"/>
                  </a:cubicBezTo>
                  <a:cubicBezTo>
                    <a:pt x="10632" y="8595"/>
                    <a:pt x="10632" y="8595"/>
                    <a:pt x="10632" y="8595"/>
                  </a:cubicBezTo>
                  <a:cubicBezTo>
                    <a:pt x="10632" y="8925"/>
                    <a:pt x="10126" y="9256"/>
                    <a:pt x="10126" y="9256"/>
                  </a:cubicBezTo>
                  <a:cubicBezTo>
                    <a:pt x="10126" y="9586"/>
                    <a:pt x="10126" y="9586"/>
                    <a:pt x="10126" y="9586"/>
                  </a:cubicBezTo>
                  <a:cubicBezTo>
                    <a:pt x="10632" y="9917"/>
                    <a:pt x="11139" y="10247"/>
                    <a:pt x="11645" y="10247"/>
                  </a:cubicBezTo>
                  <a:cubicBezTo>
                    <a:pt x="12151" y="10247"/>
                    <a:pt x="12658" y="10247"/>
                    <a:pt x="12658" y="10247"/>
                  </a:cubicBezTo>
                  <a:cubicBezTo>
                    <a:pt x="13164" y="10578"/>
                    <a:pt x="13164" y="10578"/>
                    <a:pt x="13670" y="10247"/>
                  </a:cubicBezTo>
                  <a:cubicBezTo>
                    <a:pt x="13670" y="10247"/>
                    <a:pt x="14177" y="10247"/>
                    <a:pt x="14683" y="9917"/>
                  </a:cubicBezTo>
                  <a:cubicBezTo>
                    <a:pt x="14683" y="9917"/>
                    <a:pt x="15189" y="9917"/>
                    <a:pt x="15189" y="9917"/>
                  </a:cubicBezTo>
                  <a:cubicBezTo>
                    <a:pt x="15189" y="9917"/>
                    <a:pt x="15189" y="10247"/>
                    <a:pt x="15189" y="10247"/>
                  </a:cubicBezTo>
                  <a:cubicBezTo>
                    <a:pt x="15189" y="10247"/>
                    <a:pt x="15189" y="10247"/>
                    <a:pt x="15189" y="10247"/>
                  </a:cubicBezTo>
                  <a:cubicBezTo>
                    <a:pt x="15189" y="10247"/>
                    <a:pt x="15189" y="10247"/>
                    <a:pt x="15189" y="10247"/>
                  </a:cubicBezTo>
                  <a:cubicBezTo>
                    <a:pt x="14683" y="10247"/>
                    <a:pt x="14683" y="10247"/>
                    <a:pt x="14683" y="10578"/>
                  </a:cubicBezTo>
                  <a:cubicBezTo>
                    <a:pt x="14683" y="10578"/>
                    <a:pt x="14683" y="10578"/>
                    <a:pt x="14683" y="10909"/>
                  </a:cubicBezTo>
                  <a:cubicBezTo>
                    <a:pt x="14683" y="10909"/>
                    <a:pt x="14177" y="11239"/>
                    <a:pt x="14177" y="11570"/>
                  </a:cubicBezTo>
                  <a:cubicBezTo>
                    <a:pt x="14177" y="11570"/>
                    <a:pt x="13670" y="11900"/>
                    <a:pt x="13164" y="11900"/>
                  </a:cubicBezTo>
                  <a:cubicBezTo>
                    <a:pt x="13164" y="11900"/>
                    <a:pt x="13164" y="11900"/>
                    <a:pt x="12658" y="11900"/>
                  </a:cubicBezTo>
                  <a:cubicBezTo>
                    <a:pt x="12658" y="11900"/>
                    <a:pt x="12658" y="11900"/>
                    <a:pt x="12658" y="11900"/>
                  </a:cubicBezTo>
                  <a:cubicBezTo>
                    <a:pt x="12151" y="11570"/>
                    <a:pt x="12151" y="11570"/>
                    <a:pt x="12151" y="11570"/>
                  </a:cubicBezTo>
                  <a:cubicBezTo>
                    <a:pt x="12151" y="11570"/>
                    <a:pt x="12151" y="11570"/>
                    <a:pt x="12151" y="11900"/>
                  </a:cubicBezTo>
                  <a:cubicBezTo>
                    <a:pt x="12151" y="12231"/>
                    <a:pt x="11645" y="12231"/>
                    <a:pt x="11139" y="12231"/>
                  </a:cubicBezTo>
                  <a:cubicBezTo>
                    <a:pt x="11139" y="12231"/>
                    <a:pt x="10632" y="12231"/>
                    <a:pt x="10632" y="12231"/>
                  </a:cubicBezTo>
                  <a:cubicBezTo>
                    <a:pt x="10632" y="12231"/>
                    <a:pt x="10632" y="12231"/>
                    <a:pt x="10632" y="12231"/>
                  </a:cubicBezTo>
                  <a:cubicBezTo>
                    <a:pt x="10632" y="11900"/>
                    <a:pt x="10126" y="11900"/>
                    <a:pt x="10126" y="11900"/>
                  </a:cubicBezTo>
                  <a:cubicBezTo>
                    <a:pt x="9620" y="12231"/>
                    <a:pt x="9113" y="12231"/>
                    <a:pt x="8607" y="12561"/>
                  </a:cubicBezTo>
                  <a:cubicBezTo>
                    <a:pt x="8607" y="12892"/>
                    <a:pt x="8607" y="12892"/>
                    <a:pt x="8607" y="12892"/>
                  </a:cubicBezTo>
                  <a:cubicBezTo>
                    <a:pt x="8101" y="13223"/>
                    <a:pt x="7594" y="13553"/>
                    <a:pt x="6582" y="13884"/>
                  </a:cubicBezTo>
                  <a:cubicBezTo>
                    <a:pt x="6075" y="14214"/>
                    <a:pt x="6075" y="14545"/>
                    <a:pt x="6075" y="14876"/>
                  </a:cubicBezTo>
                  <a:cubicBezTo>
                    <a:pt x="6582" y="14876"/>
                    <a:pt x="6582" y="14876"/>
                    <a:pt x="6582" y="15206"/>
                  </a:cubicBezTo>
                  <a:cubicBezTo>
                    <a:pt x="6582" y="15206"/>
                    <a:pt x="6582" y="15537"/>
                    <a:pt x="6075" y="15537"/>
                  </a:cubicBezTo>
                  <a:cubicBezTo>
                    <a:pt x="6075" y="15867"/>
                    <a:pt x="6075" y="16198"/>
                    <a:pt x="6075" y="16198"/>
                  </a:cubicBezTo>
                  <a:cubicBezTo>
                    <a:pt x="6075" y="16528"/>
                    <a:pt x="6075" y="16859"/>
                    <a:pt x="6075" y="16859"/>
                  </a:cubicBezTo>
                  <a:cubicBezTo>
                    <a:pt x="6075" y="16859"/>
                    <a:pt x="6582" y="17190"/>
                    <a:pt x="6582" y="17190"/>
                  </a:cubicBezTo>
                  <a:cubicBezTo>
                    <a:pt x="6582" y="17190"/>
                    <a:pt x="7088" y="17190"/>
                    <a:pt x="7088" y="17190"/>
                  </a:cubicBezTo>
                  <a:cubicBezTo>
                    <a:pt x="7594" y="17190"/>
                    <a:pt x="7594" y="17190"/>
                    <a:pt x="8101" y="17190"/>
                  </a:cubicBezTo>
                  <a:cubicBezTo>
                    <a:pt x="8101" y="17190"/>
                    <a:pt x="8101" y="17190"/>
                    <a:pt x="8101" y="17190"/>
                  </a:cubicBezTo>
                  <a:cubicBezTo>
                    <a:pt x="8101" y="17190"/>
                    <a:pt x="8101" y="17190"/>
                    <a:pt x="8101" y="17190"/>
                  </a:cubicBezTo>
                  <a:cubicBezTo>
                    <a:pt x="8101" y="16859"/>
                    <a:pt x="8101" y="16859"/>
                    <a:pt x="8101" y="16859"/>
                  </a:cubicBezTo>
                  <a:cubicBezTo>
                    <a:pt x="8101" y="16859"/>
                    <a:pt x="8101" y="16859"/>
                    <a:pt x="8101" y="16859"/>
                  </a:cubicBezTo>
                  <a:cubicBezTo>
                    <a:pt x="8101" y="16859"/>
                    <a:pt x="8101" y="16859"/>
                    <a:pt x="8101" y="16859"/>
                  </a:cubicBezTo>
                  <a:cubicBezTo>
                    <a:pt x="8101" y="16859"/>
                    <a:pt x="8101" y="16859"/>
                    <a:pt x="8101" y="17190"/>
                  </a:cubicBezTo>
                  <a:cubicBezTo>
                    <a:pt x="8101" y="17190"/>
                    <a:pt x="8101" y="17190"/>
                    <a:pt x="8101" y="17190"/>
                  </a:cubicBezTo>
                  <a:cubicBezTo>
                    <a:pt x="8101" y="17190"/>
                    <a:pt x="8101" y="17190"/>
                    <a:pt x="8101" y="17190"/>
                  </a:cubicBezTo>
                  <a:cubicBezTo>
                    <a:pt x="8101" y="17190"/>
                    <a:pt x="8101" y="17520"/>
                    <a:pt x="8101" y="17520"/>
                  </a:cubicBezTo>
                  <a:cubicBezTo>
                    <a:pt x="8101" y="17851"/>
                    <a:pt x="7594" y="17851"/>
                    <a:pt x="7594" y="17851"/>
                  </a:cubicBezTo>
                  <a:cubicBezTo>
                    <a:pt x="7594" y="18181"/>
                    <a:pt x="7594" y="18181"/>
                    <a:pt x="7594" y="18512"/>
                  </a:cubicBezTo>
                  <a:cubicBezTo>
                    <a:pt x="7594" y="18512"/>
                    <a:pt x="7594" y="18512"/>
                    <a:pt x="7594" y="18512"/>
                  </a:cubicBezTo>
                  <a:cubicBezTo>
                    <a:pt x="7594" y="18842"/>
                    <a:pt x="7088" y="18842"/>
                    <a:pt x="7088" y="18842"/>
                  </a:cubicBezTo>
                  <a:cubicBezTo>
                    <a:pt x="7088" y="18842"/>
                    <a:pt x="7088" y="19173"/>
                    <a:pt x="7594" y="19173"/>
                  </a:cubicBezTo>
                  <a:cubicBezTo>
                    <a:pt x="7594" y="19173"/>
                    <a:pt x="8101" y="19173"/>
                    <a:pt x="8101" y="18842"/>
                  </a:cubicBezTo>
                  <a:cubicBezTo>
                    <a:pt x="8101" y="18842"/>
                    <a:pt x="8607" y="18842"/>
                    <a:pt x="8607" y="18842"/>
                  </a:cubicBezTo>
                  <a:cubicBezTo>
                    <a:pt x="8607" y="19173"/>
                    <a:pt x="9113" y="19173"/>
                    <a:pt x="9113" y="19504"/>
                  </a:cubicBezTo>
                  <a:cubicBezTo>
                    <a:pt x="9113" y="19504"/>
                    <a:pt x="9620" y="19504"/>
                    <a:pt x="9620" y="19504"/>
                  </a:cubicBezTo>
                  <a:cubicBezTo>
                    <a:pt x="9620" y="19504"/>
                    <a:pt x="9620" y="19504"/>
                    <a:pt x="9620" y="19504"/>
                  </a:cubicBezTo>
                  <a:cubicBezTo>
                    <a:pt x="9620" y="19173"/>
                    <a:pt x="9620" y="19173"/>
                    <a:pt x="10126" y="19504"/>
                  </a:cubicBezTo>
                  <a:cubicBezTo>
                    <a:pt x="10126" y="19504"/>
                    <a:pt x="10632" y="19504"/>
                    <a:pt x="10632" y="19504"/>
                  </a:cubicBezTo>
                  <a:cubicBezTo>
                    <a:pt x="10632" y="19504"/>
                    <a:pt x="10632" y="19504"/>
                    <a:pt x="11139" y="19504"/>
                  </a:cubicBezTo>
                  <a:cubicBezTo>
                    <a:pt x="11139" y="19504"/>
                    <a:pt x="11139" y="19504"/>
                    <a:pt x="11139" y="19504"/>
                  </a:cubicBezTo>
                  <a:cubicBezTo>
                    <a:pt x="11139" y="19504"/>
                    <a:pt x="11139" y="19504"/>
                    <a:pt x="11139" y="19504"/>
                  </a:cubicBezTo>
                  <a:cubicBezTo>
                    <a:pt x="10632" y="19834"/>
                    <a:pt x="10632" y="19834"/>
                    <a:pt x="10126" y="20165"/>
                  </a:cubicBezTo>
                  <a:cubicBezTo>
                    <a:pt x="9620" y="20826"/>
                    <a:pt x="9113" y="21157"/>
                    <a:pt x="8607" y="21487"/>
                  </a:cubicBezTo>
                  <a:cubicBezTo>
                    <a:pt x="8101" y="21818"/>
                    <a:pt x="7594" y="21818"/>
                    <a:pt x="7594" y="21818"/>
                  </a:cubicBezTo>
                  <a:cubicBezTo>
                    <a:pt x="7088" y="22148"/>
                    <a:pt x="6582" y="22148"/>
                    <a:pt x="6075" y="22479"/>
                  </a:cubicBezTo>
                  <a:cubicBezTo>
                    <a:pt x="5569" y="22479"/>
                    <a:pt x="5569" y="22479"/>
                    <a:pt x="5063" y="22809"/>
                  </a:cubicBezTo>
                  <a:cubicBezTo>
                    <a:pt x="5063" y="22809"/>
                    <a:pt x="5063" y="22809"/>
                    <a:pt x="5063" y="22809"/>
                  </a:cubicBezTo>
                  <a:cubicBezTo>
                    <a:pt x="4556" y="22809"/>
                    <a:pt x="4050" y="22809"/>
                    <a:pt x="3544" y="23140"/>
                  </a:cubicBezTo>
                  <a:cubicBezTo>
                    <a:pt x="3544" y="23140"/>
                    <a:pt x="3037" y="23140"/>
                    <a:pt x="3037" y="23471"/>
                  </a:cubicBezTo>
                  <a:cubicBezTo>
                    <a:pt x="2531" y="23801"/>
                    <a:pt x="2025" y="23801"/>
                    <a:pt x="1518" y="23801"/>
                  </a:cubicBezTo>
                  <a:cubicBezTo>
                    <a:pt x="1518" y="23801"/>
                    <a:pt x="1012" y="23801"/>
                    <a:pt x="1012" y="23801"/>
                  </a:cubicBezTo>
                  <a:cubicBezTo>
                    <a:pt x="506" y="23801"/>
                    <a:pt x="0" y="24132"/>
                    <a:pt x="0" y="24132"/>
                  </a:cubicBezTo>
                  <a:cubicBezTo>
                    <a:pt x="0" y="24462"/>
                    <a:pt x="0" y="24462"/>
                    <a:pt x="0" y="24462"/>
                  </a:cubicBezTo>
                  <a:cubicBezTo>
                    <a:pt x="0" y="24462"/>
                    <a:pt x="0" y="24462"/>
                    <a:pt x="0" y="24462"/>
                  </a:cubicBezTo>
                  <a:cubicBezTo>
                    <a:pt x="506" y="24462"/>
                    <a:pt x="506" y="24462"/>
                    <a:pt x="506" y="24462"/>
                  </a:cubicBezTo>
                  <a:cubicBezTo>
                    <a:pt x="1012" y="24462"/>
                    <a:pt x="1012" y="24462"/>
                    <a:pt x="1518" y="24462"/>
                  </a:cubicBezTo>
                  <a:cubicBezTo>
                    <a:pt x="1518" y="24462"/>
                    <a:pt x="1518" y="24462"/>
                    <a:pt x="2025" y="24132"/>
                  </a:cubicBezTo>
                  <a:cubicBezTo>
                    <a:pt x="2025" y="24132"/>
                    <a:pt x="2531" y="24132"/>
                    <a:pt x="2531" y="24132"/>
                  </a:cubicBezTo>
                  <a:cubicBezTo>
                    <a:pt x="3544" y="24132"/>
                    <a:pt x="3544" y="2380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801"/>
                    <a:pt x="4050" y="23801"/>
                  </a:cubicBezTo>
                  <a:cubicBezTo>
                    <a:pt x="4556" y="23801"/>
                    <a:pt x="4556" y="23801"/>
                    <a:pt x="4556" y="23801"/>
                  </a:cubicBezTo>
                  <a:cubicBezTo>
                    <a:pt x="4556" y="23801"/>
                    <a:pt x="4556" y="23801"/>
                    <a:pt x="4556" y="23471"/>
                  </a:cubicBezTo>
                  <a:cubicBezTo>
                    <a:pt x="5063" y="23471"/>
                    <a:pt x="5569" y="23471"/>
                    <a:pt x="5569" y="23471"/>
                  </a:cubicBezTo>
                  <a:cubicBezTo>
                    <a:pt x="6075" y="23471"/>
                    <a:pt x="6075" y="23471"/>
                    <a:pt x="6075" y="23471"/>
                  </a:cubicBezTo>
                  <a:cubicBezTo>
                    <a:pt x="6582" y="23471"/>
                    <a:pt x="6582" y="23471"/>
                    <a:pt x="6582" y="23140"/>
                  </a:cubicBezTo>
                  <a:cubicBezTo>
                    <a:pt x="7088" y="23140"/>
                    <a:pt x="7594" y="23140"/>
                    <a:pt x="7594" y="22809"/>
                  </a:cubicBezTo>
                  <a:cubicBezTo>
                    <a:pt x="8101" y="22809"/>
                    <a:pt x="8607" y="22479"/>
                    <a:pt x="8607" y="22479"/>
                  </a:cubicBezTo>
                  <a:cubicBezTo>
                    <a:pt x="8607" y="22479"/>
                    <a:pt x="9113" y="22479"/>
                    <a:pt x="9113" y="22479"/>
                  </a:cubicBezTo>
                  <a:cubicBezTo>
                    <a:pt x="9113" y="22479"/>
                    <a:pt x="9113" y="22479"/>
                    <a:pt x="9113" y="22148"/>
                  </a:cubicBezTo>
                  <a:cubicBezTo>
                    <a:pt x="9620" y="22148"/>
                    <a:pt x="9620" y="22148"/>
                    <a:pt x="10126" y="22148"/>
                  </a:cubicBezTo>
                  <a:cubicBezTo>
                    <a:pt x="10126" y="22148"/>
                    <a:pt x="10632" y="21818"/>
                    <a:pt x="10632" y="21818"/>
                  </a:cubicBezTo>
                  <a:cubicBezTo>
                    <a:pt x="10632" y="21487"/>
                    <a:pt x="10632" y="21487"/>
                    <a:pt x="11139" y="21487"/>
                  </a:cubicBezTo>
                  <a:cubicBezTo>
                    <a:pt x="11645" y="21157"/>
                    <a:pt x="12151" y="21157"/>
                    <a:pt x="12658" y="20826"/>
                  </a:cubicBezTo>
                  <a:cubicBezTo>
                    <a:pt x="13164" y="20826"/>
                    <a:pt x="13670" y="20826"/>
                    <a:pt x="13670" y="20495"/>
                  </a:cubicBezTo>
                  <a:cubicBezTo>
                    <a:pt x="13670" y="20495"/>
                    <a:pt x="14177" y="20165"/>
                    <a:pt x="14177" y="20165"/>
                  </a:cubicBezTo>
                  <a:cubicBezTo>
                    <a:pt x="14683" y="20165"/>
                    <a:pt x="14683" y="20165"/>
                    <a:pt x="14683" y="20165"/>
                  </a:cubicBezTo>
                  <a:cubicBezTo>
                    <a:pt x="15189" y="19834"/>
                    <a:pt x="15189" y="19834"/>
                    <a:pt x="15189" y="19504"/>
                  </a:cubicBezTo>
                  <a:cubicBezTo>
                    <a:pt x="14683" y="19504"/>
                    <a:pt x="14683" y="19504"/>
                    <a:pt x="14683" y="19504"/>
                  </a:cubicBezTo>
                  <a:cubicBezTo>
                    <a:pt x="14683" y="19173"/>
                    <a:pt x="14683" y="19173"/>
                    <a:pt x="14683" y="19173"/>
                  </a:cubicBezTo>
                  <a:cubicBezTo>
                    <a:pt x="15189" y="18842"/>
                    <a:pt x="15189" y="18842"/>
                    <a:pt x="15696" y="18842"/>
                  </a:cubicBezTo>
                  <a:cubicBezTo>
                    <a:pt x="16202" y="18842"/>
                    <a:pt x="16202" y="18842"/>
                    <a:pt x="16202" y="18842"/>
                  </a:cubicBezTo>
                  <a:cubicBezTo>
                    <a:pt x="16708" y="18842"/>
                    <a:pt x="16708" y="18512"/>
                    <a:pt x="16708" y="18181"/>
                  </a:cubicBezTo>
                  <a:cubicBezTo>
                    <a:pt x="17215" y="18181"/>
                    <a:pt x="17215" y="18181"/>
                    <a:pt x="17215" y="18181"/>
                  </a:cubicBezTo>
                  <a:cubicBezTo>
                    <a:pt x="17721" y="18181"/>
                    <a:pt x="17721" y="18181"/>
                    <a:pt x="17721" y="17851"/>
                  </a:cubicBezTo>
                  <a:cubicBezTo>
                    <a:pt x="18227" y="17520"/>
                    <a:pt x="19240" y="17190"/>
                    <a:pt x="19746" y="17190"/>
                  </a:cubicBezTo>
                  <a:cubicBezTo>
                    <a:pt x="19746" y="16859"/>
                    <a:pt x="20253" y="17190"/>
                    <a:pt x="20253" y="17190"/>
                  </a:cubicBezTo>
                  <a:cubicBezTo>
                    <a:pt x="20253" y="17520"/>
                    <a:pt x="20253" y="17520"/>
                    <a:pt x="20253" y="17520"/>
                  </a:cubicBezTo>
                  <a:cubicBezTo>
                    <a:pt x="20253" y="17520"/>
                    <a:pt x="20253" y="17520"/>
                    <a:pt x="20253" y="17520"/>
                  </a:cubicBezTo>
                  <a:cubicBezTo>
                    <a:pt x="19746" y="17520"/>
                    <a:pt x="19240" y="17520"/>
                    <a:pt x="18734" y="17851"/>
                  </a:cubicBezTo>
                  <a:cubicBezTo>
                    <a:pt x="18734" y="17851"/>
                    <a:pt x="18227" y="17851"/>
                    <a:pt x="18227" y="17851"/>
                  </a:cubicBezTo>
                  <a:cubicBezTo>
                    <a:pt x="18227" y="18181"/>
                    <a:pt x="17721" y="18512"/>
                    <a:pt x="17215" y="18842"/>
                  </a:cubicBezTo>
                  <a:cubicBezTo>
                    <a:pt x="17215" y="18842"/>
                    <a:pt x="17215" y="19173"/>
                    <a:pt x="17215" y="19173"/>
                  </a:cubicBezTo>
                  <a:cubicBezTo>
                    <a:pt x="17215" y="19173"/>
                    <a:pt x="17215" y="19173"/>
                    <a:pt x="17215" y="19504"/>
                  </a:cubicBezTo>
                  <a:cubicBezTo>
                    <a:pt x="17215" y="19504"/>
                    <a:pt x="16708" y="19504"/>
                    <a:pt x="16708" y="19504"/>
                  </a:cubicBezTo>
                  <a:cubicBezTo>
                    <a:pt x="16708" y="19504"/>
                    <a:pt x="16708" y="19834"/>
                    <a:pt x="16708" y="19834"/>
                  </a:cubicBezTo>
                  <a:cubicBezTo>
                    <a:pt x="16708" y="19834"/>
                    <a:pt x="16708" y="19834"/>
                    <a:pt x="16708" y="19834"/>
                  </a:cubicBezTo>
                  <a:cubicBezTo>
                    <a:pt x="17215" y="19834"/>
                    <a:pt x="17215" y="19834"/>
                    <a:pt x="17215" y="19834"/>
                  </a:cubicBezTo>
                  <a:cubicBezTo>
                    <a:pt x="17721" y="19834"/>
                    <a:pt x="18227" y="19504"/>
                    <a:pt x="18734" y="19504"/>
                  </a:cubicBezTo>
                  <a:cubicBezTo>
                    <a:pt x="18734" y="19504"/>
                    <a:pt x="18734" y="19504"/>
                    <a:pt x="19240" y="19504"/>
                  </a:cubicBezTo>
                  <a:cubicBezTo>
                    <a:pt x="19240" y="19173"/>
                    <a:pt x="19746" y="19173"/>
                    <a:pt x="20253" y="19173"/>
                  </a:cubicBezTo>
                  <a:cubicBezTo>
                    <a:pt x="20253" y="19173"/>
                    <a:pt x="20253" y="19173"/>
                    <a:pt x="20759" y="19173"/>
                  </a:cubicBezTo>
                  <a:cubicBezTo>
                    <a:pt x="20759" y="19173"/>
                    <a:pt x="20759" y="18842"/>
                    <a:pt x="21265" y="18842"/>
                  </a:cubicBezTo>
                  <a:cubicBezTo>
                    <a:pt x="21265" y="18842"/>
                    <a:pt x="21265" y="18842"/>
                    <a:pt x="21265" y="18842"/>
                  </a:cubicBezTo>
                  <a:cubicBezTo>
                    <a:pt x="21772" y="18842"/>
                    <a:pt x="21772" y="18842"/>
                    <a:pt x="21772" y="18842"/>
                  </a:cubicBezTo>
                  <a:cubicBezTo>
                    <a:pt x="21772" y="18842"/>
                    <a:pt x="21772" y="18512"/>
                    <a:pt x="21772" y="18512"/>
                  </a:cubicBezTo>
                  <a:cubicBezTo>
                    <a:pt x="21265" y="18512"/>
                    <a:pt x="21265" y="18512"/>
                    <a:pt x="21265" y="18181"/>
                  </a:cubicBezTo>
                  <a:cubicBezTo>
                    <a:pt x="21265" y="18181"/>
                    <a:pt x="21265" y="17851"/>
                    <a:pt x="21772" y="17851"/>
                  </a:cubicBezTo>
                  <a:cubicBezTo>
                    <a:pt x="21772" y="17851"/>
                    <a:pt x="21772" y="17851"/>
                    <a:pt x="21772" y="17851"/>
                  </a:cubicBezTo>
                  <a:cubicBezTo>
                    <a:pt x="21772" y="18181"/>
                    <a:pt x="22278" y="18181"/>
                    <a:pt x="22278"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3291" y="18512"/>
                    <a:pt x="23291" y="18842"/>
                    <a:pt x="23797" y="18842"/>
                  </a:cubicBezTo>
                  <a:cubicBezTo>
                    <a:pt x="24303" y="19173"/>
                    <a:pt x="24303" y="19173"/>
                    <a:pt x="24303" y="19504"/>
                  </a:cubicBezTo>
                  <a:cubicBezTo>
                    <a:pt x="24303" y="19504"/>
                    <a:pt x="24303" y="19504"/>
                    <a:pt x="24303" y="19504"/>
                  </a:cubicBezTo>
                  <a:cubicBezTo>
                    <a:pt x="24810" y="19834"/>
                    <a:pt x="24810" y="19834"/>
                    <a:pt x="24810" y="19834"/>
                  </a:cubicBezTo>
                  <a:cubicBezTo>
                    <a:pt x="25316" y="19834"/>
                    <a:pt x="25316" y="19834"/>
                    <a:pt x="25316" y="19834"/>
                  </a:cubicBezTo>
                  <a:cubicBezTo>
                    <a:pt x="25822" y="19834"/>
                    <a:pt x="26329" y="19834"/>
                    <a:pt x="26329" y="20165"/>
                  </a:cubicBezTo>
                  <a:cubicBezTo>
                    <a:pt x="26329"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495"/>
                    <a:pt x="26835" y="20495"/>
                  </a:cubicBezTo>
                  <a:cubicBezTo>
                    <a:pt x="27341" y="20495"/>
                    <a:pt x="27341" y="20826"/>
                    <a:pt x="27848" y="20495"/>
                  </a:cubicBezTo>
                  <a:cubicBezTo>
                    <a:pt x="27848" y="20495"/>
                    <a:pt x="27848" y="20495"/>
                    <a:pt x="27848" y="20495"/>
                  </a:cubicBezTo>
                  <a:cubicBezTo>
                    <a:pt x="28354" y="20826"/>
                    <a:pt x="28354" y="20826"/>
                    <a:pt x="28354" y="20826"/>
                  </a:cubicBezTo>
                  <a:cubicBezTo>
                    <a:pt x="27848" y="20826"/>
                    <a:pt x="27848" y="21157"/>
                    <a:pt x="28354" y="21157"/>
                  </a:cubicBezTo>
                  <a:cubicBezTo>
                    <a:pt x="28354" y="21487"/>
                    <a:pt x="28354" y="21487"/>
                    <a:pt x="28354" y="21487"/>
                  </a:cubicBezTo>
                  <a:cubicBezTo>
                    <a:pt x="28860" y="21487"/>
                    <a:pt x="28860" y="21487"/>
                    <a:pt x="28860" y="21818"/>
                  </a:cubicBezTo>
                  <a:cubicBezTo>
                    <a:pt x="28860" y="21818"/>
                    <a:pt x="28860" y="22148"/>
                    <a:pt x="28860" y="22148"/>
                  </a:cubicBezTo>
                  <a:cubicBezTo>
                    <a:pt x="28860" y="22479"/>
                    <a:pt x="29367" y="22479"/>
                    <a:pt x="29367" y="22809"/>
                  </a:cubicBezTo>
                  <a:cubicBezTo>
                    <a:pt x="29367" y="22809"/>
                    <a:pt x="29873" y="22809"/>
                    <a:pt x="29873" y="22809"/>
                  </a:cubicBezTo>
                  <a:cubicBezTo>
                    <a:pt x="30379" y="22809"/>
                    <a:pt x="30379" y="22809"/>
                    <a:pt x="30379" y="22809"/>
                  </a:cubicBezTo>
                  <a:cubicBezTo>
                    <a:pt x="30379" y="22479"/>
                    <a:pt x="30379" y="22479"/>
                    <a:pt x="30379" y="22479"/>
                  </a:cubicBezTo>
                  <a:cubicBezTo>
                    <a:pt x="30379" y="22479"/>
                    <a:pt x="30379" y="22479"/>
                    <a:pt x="30379" y="22479"/>
                  </a:cubicBezTo>
                  <a:cubicBezTo>
                    <a:pt x="30379" y="22479"/>
                    <a:pt x="30379" y="22479"/>
                    <a:pt x="30379" y="22479"/>
                  </a:cubicBezTo>
                  <a:cubicBezTo>
                    <a:pt x="30379" y="22479"/>
                    <a:pt x="30379" y="22479"/>
                    <a:pt x="30379" y="22809"/>
                  </a:cubicBezTo>
                  <a:cubicBezTo>
                    <a:pt x="30379" y="22809"/>
                    <a:pt x="30886" y="23140"/>
                    <a:pt x="30886" y="23140"/>
                  </a:cubicBezTo>
                  <a:cubicBezTo>
                    <a:pt x="30886" y="23140"/>
                    <a:pt x="30886" y="23140"/>
                    <a:pt x="30886" y="23140"/>
                  </a:cubicBezTo>
                  <a:cubicBezTo>
                    <a:pt x="30886" y="23140"/>
                    <a:pt x="30886" y="23140"/>
                    <a:pt x="30886" y="23140"/>
                  </a:cubicBezTo>
                  <a:cubicBezTo>
                    <a:pt x="30379" y="23140"/>
                    <a:pt x="30379" y="23140"/>
                    <a:pt x="30379" y="23140"/>
                  </a:cubicBezTo>
                  <a:cubicBezTo>
                    <a:pt x="30379" y="23140"/>
                    <a:pt x="29873" y="23140"/>
                    <a:pt x="29873" y="23471"/>
                  </a:cubicBezTo>
                  <a:cubicBezTo>
                    <a:pt x="29873" y="23471"/>
                    <a:pt x="29367" y="23801"/>
                    <a:pt x="29873" y="23801"/>
                  </a:cubicBezTo>
                  <a:cubicBezTo>
                    <a:pt x="29873" y="24132"/>
                    <a:pt x="29873" y="24132"/>
                    <a:pt x="29873" y="24462"/>
                  </a:cubicBezTo>
                  <a:cubicBezTo>
                    <a:pt x="29873" y="24132"/>
                    <a:pt x="29873" y="24132"/>
                    <a:pt x="29873" y="24132"/>
                  </a:cubicBezTo>
                  <a:cubicBezTo>
                    <a:pt x="29873" y="24462"/>
                    <a:pt x="29873" y="24462"/>
                    <a:pt x="29873" y="24462"/>
                  </a:cubicBezTo>
                  <a:cubicBezTo>
                    <a:pt x="29873" y="24462"/>
                    <a:pt x="29873" y="24462"/>
                    <a:pt x="29873" y="24462"/>
                  </a:cubicBezTo>
                  <a:cubicBezTo>
                    <a:pt x="29873" y="24462"/>
                    <a:pt x="29873" y="24462"/>
                    <a:pt x="29873" y="24793"/>
                  </a:cubicBezTo>
                  <a:cubicBezTo>
                    <a:pt x="29873" y="25123"/>
                    <a:pt x="29873" y="25123"/>
                    <a:pt x="29873" y="25454"/>
                  </a:cubicBezTo>
                  <a:cubicBezTo>
                    <a:pt x="29873" y="25454"/>
                    <a:pt x="29873" y="25454"/>
                    <a:pt x="29873" y="25454"/>
                  </a:cubicBezTo>
                  <a:cubicBezTo>
                    <a:pt x="29873" y="25454"/>
                    <a:pt x="29873" y="25454"/>
                    <a:pt x="29873" y="25454"/>
                  </a:cubicBezTo>
                  <a:cubicBezTo>
                    <a:pt x="30379" y="25454"/>
                    <a:pt x="30379" y="25123"/>
                    <a:pt x="30379" y="25123"/>
                  </a:cubicBezTo>
                  <a:cubicBezTo>
                    <a:pt x="30379" y="25123"/>
                    <a:pt x="30379" y="25123"/>
                    <a:pt x="30379" y="25123"/>
                  </a:cubicBezTo>
                  <a:cubicBezTo>
                    <a:pt x="30379" y="25123"/>
                    <a:pt x="30379" y="25123"/>
                    <a:pt x="30379" y="25123"/>
                  </a:cubicBezTo>
                  <a:cubicBezTo>
                    <a:pt x="30886" y="24793"/>
                    <a:pt x="30886" y="24793"/>
                    <a:pt x="30886" y="24793"/>
                  </a:cubicBezTo>
                  <a:cubicBezTo>
                    <a:pt x="30886" y="24793"/>
                    <a:pt x="30886" y="24793"/>
                    <a:pt x="30886" y="24793"/>
                  </a:cubicBezTo>
                  <a:cubicBezTo>
                    <a:pt x="30886" y="24793"/>
                    <a:pt x="30886" y="24793"/>
                    <a:pt x="30886" y="24793"/>
                  </a:cubicBezTo>
                  <a:cubicBezTo>
                    <a:pt x="30886" y="24793"/>
                    <a:pt x="30886" y="24793"/>
                    <a:pt x="30886" y="24793"/>
                  </a:cubicBezTo>
                  <a:cubicBezTo>
                    <a:pt x="31392" y="24462"/>
                    <a:pt x="31898" y="24132"/>
                    <a:pt x="31898" y="23801"/>
                  </a:cubicBezTo>
                  <a:cubicBezTo>
                    <a:pt x="31898" y="23801"/>
                    <a:pt x="31898" y="23801"/>
                    <a:pt x="32405" y="23801"/>
                  </a:cubicBezTo>
                  <a:cubicBezTo>
                    <a:pt x="32405" y="23801"/>
                    <a:pt x="32405" y="23801"/>
                    <a:pt x="32405" y="23801"/>
                  </a:cubicBezTo>
                  <a:cubicBezTo>
                    <a:pt x="32405" y="23801"/>
                    <a:pt x="32405" y="24132"/>
                    <a:pt x="32405" y="24132"/>
                  </a:cubicBezTo>
                  <a:cubicBezTo>
                    <a:pt x="32405" y="24132"/>
                    <a:pt x="31898" y="24462"/>
                    <a:pt x="31898" y="24462"/>
                  </a:cubicBezTo>
                  <a:cubicBezTo>
                    <a:pt x="31898" y="24793"/>
                    <a:pt x="31898" y="24793"/>
                    <a:pt x="31898" y="24793"/>
                  </a:cubicBezTo>
                  <a:cubicBezTo>
                    <a:pt x="31898" y="24793"/>
                    <a:pt x="31898" y="24793"/>
                    <a:pt x="31898" y="24793"/>
                  </a:cubicBezTo>
                  <a:cubicBezTo>
                    <a:pt x="31898" y="24793"/>
                    <a:pt x="31898" y="25123"/>
                    <a:pt x="31898" y="25123"/>
                  </a:cubicBezTo>
                  <a:cubicBezTo>
                    <a:pt x="32405" y="25123"/>
                    <a:pt x="32405" y="25123"/>
                    <a:pt x="32405" y="25123"/>
                  </a:cubicBezTo>
                  <a:cubicBezTo>
                    <a:pt x="32405" y="25123"/>
                    <a:pt x="32405" y="25123"/>
                    <a:pt x="32405" y="25454"/>
                  </a:cubicBezTo>
                  <a:cubicBezTo>
                    <a:pt x="32405" y="25454"/>
                    <a:pt x="32405" y="25454"/>
                    <a:pt x="32405" y="25454"/>
                  </a:cubicBezTo>
                  <a:cubicBezTo>
                    <a:pt x="32405" y="25454"/>
                    <a:pt x="32405" y="25454"/>
                    <a:pt x="32405" y="25454"/>
                  </a:cubicBezTo>
                  <a:cubicBezTo>
                    <a:pt x="32405" y="25454"/>
                    <a:pt x="32405" y="25123"/>
                    <a:pt x="32405" y="25123"/>
                  </a:cubicBezTo>
                  <a:cubicBezTo>
                    <a:pt x="31898" y="25123"/>
                    <a:pt x="31898" y="25123"/>
                    <a:pt x="31898" y="25123"/>
                  </a:cubicBezTo>
                  <a:cubicBezTo>
                    <a:pt x="31898" y="25123"/>
                    <a:pt x="31898" y="25123"/>
                    <a:pt x="31898" y="25123"/>
                  </a:cubicBezTo>
                  <a:cubicBezTo>
                    <a:pt x="31898" y="24793"/>
                    <a:pt x="31898" y="24793"/>
                    <a:pt x="31898" y="24793"/>
                  </a:cubicBezTo>
                  <a:cubicBezTo>
                    <a:pt x="31898" y="24793"/>
                    <a:pt x="31898" y="24793"/>
                    <a:pt x="31898" y="24793"/>
                  </a:cubicBezTo>
                  <a:cubicBezTo>
                    <a:pt x="31392" y="24793"/>
                    <a:pt x="31392" y="24793"/>
                    <a:pt x="30886" y="24793"/>
                  </a:cubicBezTo>
                  <a:cubicBezTo>
                    <a:pt x="30886" y="24793"/>
                    <a:pt x="30886" y="24793"/>
                    <a:pt x="30886" y="24793"/>
                  </a:cubicBezTo>
                  <a:cubicBezTo>
                    <a:pt x="30886" y="24793"/>
                    <a:pt x="30886" y="24793"/>
                    <a:pt x="30886" y="24793"/>
                  </a:cubicBezTo>
                  <a:cubicBezTo>
                    <a:pt x="30886" y="24793"/>
                    <a:pt x="30886" y="25123"/>
                    <a:pt x="30379" y="25123"/>
                  </a:cubicBezTo>
                  <a:cubicBezTo>
                    <a:pt x="30379" y="25123"/>
                    <a:pt x="30379" y="25123"/>
                    <a:pt x="30379" y="25123"/>
                  </a:cubicBezTo>
                  <a:cubicBezTo>
                    <a:pt x="30379" y="25123"/>
                    <a:pt x="30379" y="25123"/>
                    <a:pt x="30379" y="25123"/>
                  </a:cubicBezTo>
                  <a:cubicBezTo>
                    <a:pt x="30379" y="25123"/>
                    <a:pt x="30379" y="25454"/>
                    <a:pt x="30379" y="25785"/>
                  </a:cubicBezTo>
                  <a:cubicBezTo>
                    <a:pt x="30379" y="25785"/>
                    <a:pt x="30379" y="25785"/>
                    <a:pt x="30379" y="26115"/>
                  </a:cubicBezTo>
                  <a:cubicBezTo>
                    <a:pt x="30886" y="26115"/>
                    <a:pt x="30886" y="26115"/>
                    <a:pt x="30886" y="26115"/>
                  </a:cubicBezTo>
                  <a:cubicBezTo>
                    <a:pt x="30886" y="26115"/>
                    <a:pt x="30886" y="26115"/>
                    <a:pt x="30886" y="26115"/>
                  </a:cubicBezTo>
                  <a:cubicBezTo>
                    <a:pt x="30886" y="26115"/>
                    <a:pt x="30886" y="25785"/>
                    <a:pt x="30886" y="25785"/>
                  </a:cubicBezTo>
                  <a:cubicBezTo>
                    <a:pt x="30886" y="25785"/>
                    <a:pt x="30886" y="25785"/>
                    <a:pt x="30886" y="25785"/>
                  </a:cubicBezTo>
                  <a:cubicBezTo>
                    <a:pt x="30886" y="25785"/>
                    <a:pt x="30886" y="25785"/>
                    <a:pt x="30886" y="25785"/>
                  </a:cubicBezTo>
                  <a:cubicBezTo>
                    <a:pt x="30886" y="25785"/>
                    <a:pt x="30886" y="25785"/>
                    <a:pt x="30886" y="25785"/>
                  </a:cubicBezTo>
                  <a:cubicBezTo>
                    <a:pt x="30886" y="26115"/>
                    <a:pt x="30886" y="26115"/>
                    <a:pt x="30886" y="26115"/>
                  </a:cubicBezTo>
                  <a:cubicBezTo>
                    <a:pt x="30886" y="26115"/>
                    <a:pt x="30886" y="26115"/>
                    <a:pt x="30886" y="26115"/>
                  </a:cubicBezTo>
                  <a:cubicBezTo>
                    <a:pt x="30886" y="26115"/>
                    <a:pt x="30886" y="26115"/>
                    <a:pt x="30886" y="26115"/>
                  </a:cubicBezTo>
                  <a:cubicBezTo>
                    <a:pt x="30886" y="26446"/>
                    <a:pt x="30886" y="26446"/>
                    <a:pt x="30886" y="26446"/>
                  </a:cubicBezTo>
                  <a:cubicBezTo>
                    <a:pt x="30886" y="26776"/>
                    <a:pt x="30886" y="26776"/>
                    <a:pt x="30886" y="26776"/>
                  </a:cubicBezTo>
                  <a:cubicBezTo>
                    <a:pt x="30886" y="27107"/>
                    <a:pt x="30886" y="27107"/>
                    <a:pt x="30886" y="27107"/>
                  </a:cubicBezTo>
                  <a:cubicBezTo>
                    <a:pt x="30886" y="27438"/>
                    <a:pt x="30886" y="27438"/>
                    <a:pt x="30886" y="27768"/>
                  </a:cubicBezTo>
                  <a:cubicBezTo>
                    <a:pt x="30886" y="27768"/>
                    <a:pt x="31392" y="27768"/>
                    <a:pt x="31392" y="27768"/>
                  </a:cubicBezTo>
                  <a:cubicBezTo>
                    <a:pt x="31392" y="27768"/>
                    <a:pt x="31392" y="27768"/>
                    <a:pt x="31392" y="27768"/>
                  </a:cubicBezTo>
                  <a:cubicBezTo>
                    <a:pt x="31392" y="27438"/>
                    <a:pt x="31898" y="27107"/>
                    <a:pt x="31898" y="27107"/>
                  </a:cubicBezTo>
                  <a:cubicBezTo>
                    <a:pt x="31898" y="27107"/>
                    <a:pt x="31898" y="27107"/>
                    <a:pt x="31898" y="27107"/>
                  </a:cubicBezTo>
                  <a:cubicBezTo>
                    <a:pt x="31898" y="27107"/>
                    <a:pt x="31898" y="27107"/>
                    <a:pt x="31898" y="26776"/>
                  </a:cubicBezTo>
                  <a:cubicBezTo>
                    <a:pt x="31898" y="26776"/>
                    <a:pt x="31898" y="26776"/>
                    <a:pt x="31898" y="26776"/>
                  </a:cubicBezTo>
                  <a:cubicBezTo>
                    <a:pt x="31898" y="26776"/>
                    <a:pt x="31898" y="26776"/>
                    <a:pt x="31898" y="26776"/>
                  </a:cubicBezTo>
                  <a:cubicBezTo>
                    <a:pt x="31898" y="26776"/>
                    <a:pt x="31898" y="26776"/>
                    <a:pt x="31898" y="26776"/>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6776"/>
                    <a:pt x="31898" y="26776"/>
                  </a:cubicBezTo>
                  <a:cubicBezTo>
                    <a:pt x="31898" y="26776"/>
                    <a:pt x="31898" y="27107"/>
                    <a:pt x="31898" y="27107"/>
                  </a:cubicBezTo>
                  <a:cubicBezTo>
                    <a:pt x="31898" y="27107"/>
                    <a:pt x="31898" y="27107"/>
                    <a:pt x="31898" y="27107"/>
                  </a:cubicBezTo>
                  <a:cubicBezTo>
                    <a:pt x="32405" y="27107"/>
                    <a:pt x="32405" y="27107"/>
                    <a:pt x="32405" y="27107"/>
                  </a:cubicBezTo>
                  <a:cubicBezTo>
                    <a:pt x="32405" y="27107"/>
                    <a:pt x="32405" y="27107"/>
                    <a:pt x="32405" y="27107"/>
                  </a:cubicBezTo>
                  <a:cubicBezTo>
                    <a:pt x="32405" y="27107"/>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107"/>
                  </a:cubicBezTo>
                  <a:cubicBezTo>
                    <a:pt x="32405" y="27107"/>
                    <a:pt x="32405" y="27107"/>
                    <a:pt x="32405" y="27107"/>
                  </a:cubicBezTo>
                  <a:cubicBezTo>
                    <a:pt x="31898" y="27438"/>
                    <a:pt x="31898" y="27438"/>
                    <a:pt x="31898" y="27438"/>
                  </a:cubicBezTo>
                  <a:cubicBezTo>
                    <a:pt x="32405" y="27768"/>
                    <a:pt x="32405" y="27768"/>
                    <a:pt x="32405" y="27768"/>
                  </a:cubicBezTo>
                  <a:cubicBezTo>
                    <a:pt x="32405" y="27768"/>
                    <a:pt x="32911" y="27768"/>
                    <a:pt x="32911" y="27768"/>
                  </a:cubicBezTo>
                  <a:cubicBezTo>
                    <a:pt x="32911" y="27768"/>
                    <a:pt x="32911" y="28099"/>
                    <a:pt x="32911" y="28099"/>
                  </a:cubicBezTo>
                  <a:cubicBezTo>
                    <a:pt x="32911" y="28099"/>
                    <a:pt x="32405" y="28429"/>
                    <a:pt x="32405" y="28760"/>
                  </a:cubicBezTo>
                  <a:cubicBezTo>
                    <a:pt x="32405" y="28760"/>
                    <a:pt x="32405" y="28760"/>
                    <a:pt x="32405" y="28760"/>
                  </a:cubicBezTo>
                  <a:cubicBezTo>
                    <a:pt x="31898" y="28760"/>
                    <a:pt x="31898" y="28760"/>
                    <a:pt x="31898" y="29090"/>
                  </a:cubicBezTo>
                  <a:cubicBezTo>
                    <a:pt x="32405" y="29090"/>
                    <a:pt x="32405" y="29090"/>
                    <a:pt x="31898" y="29421"/>
                  </a:cubicBezTo>
                  <a:cubicBezTo>
                    <a:pt x="31898" y="29421"/>
                    <a:pt x="31898" y="29421"/>
                    <a:pt x="31898" y="29421"/>
                  </a:cubicBezTo>
                  <a:cubicBezTo>
                    <a:pt x="31898" y="29752"/>
                    <a:pt x="32405" y="29752"/>
                    <a:pt x="32405" y="29752"/>
                  </a:cubicBezTo>
                  <a:cubicBezTo>
                    <a:pt x="32911" y="29752"/>
                    <a:pt x="32911" y="29421"/>
                    <a:pt x="33417" y="29421"/>
                  </a:cubicBezTo>
                  <a:cubicBezTo>
                    <a:pt x="33417" y="29421"/>
                    <a:pt x="33417" y="29752"/>
                    <a:pt x="33417" y="29752"/>
                  </a:cubicBezTo>
                  <a:cubicBezTo>
                    <a:pt x="33417" y="29752"/>
                    <a:pt x="33417" y="29752"/>
                    <a:pt x="33417" y="29752"/>
                  </a:cubicBezTo>
                  <a:cubicBezTo>
                    <a:pt x="33417" y="29752"/>
                    <a:pt x="32911" y="29752"/>
                    <a:pt x="32911" y="30082"/>
                  </a:cubicBezTo>
                  <a:cubicBezTo>
                    <a:pt x="32911" y="30082"/>
                    <a:pt x="32911" y="30413"/>
                    <a:pt x="32911" y="30413"/>
                  </a:cubicBezTo>
                  <a:cubicBezTo>
                    <a:pt x="32911" y="30413"/>
                    <a:pt x="32911" y="30413"/>
                    <a:pt x="32911" y="30743"/>
                  </a:cubicBezTo>
                  <a:cubicBezTo>
                    <a:pt x="32911" y="30743"/>
                    <a:pt x="32911" y="30743"/>
                    <a:pt x="32911" y="30743"/>
                  </a:cubicBezTo>
                  <a:cubicBezTo>
                    <a:pt x="32911" y="30743"/>
                    <a:pt x="32911" y="30743"/>
                    <a:pt x="32911" y="30743"/>
                  </a:cubicBezTo>
                  <a:cubicBezTo>
                    <a:pt x="32911" y="30743"/>
                    <a:pt x="32911" y="30413"/>
                    <a:pt x="32911" y="30413"/>
                  </a:cubicBezTo>
                  <a:cubicBezTo>
                    <a:pt x="32911" y="30413"/>
                    <a:pt x="32911" y="30413"/>
                    <a:pt x="32911" y="30413"/>
                  </a:cubicBezTo>
                  <a:cubicBezTo>
                    <a:pt x="32911" y="30413"/>
                    <a:pt x="32911" y="30413"/>
                    <a:pt x="32911" y="30413"/>
                  </a:cubicBezTo>
                  <a:cubicBezTo>
                    <a:pt x="32911" y="30743"/>
                    <a:pt x="32911" y="30743"/>
                    <a:pt x="32911" y="30743"/>
                  </a:cubicBezTo>
                  <a:cubicBezTo>
                    <a:pt x="32911" y="30743"/>
                    <a:pt x="33417" y="30743"/>
                    <a:pt x="33417" y="31074"/>
                  </a:cubicBezTo>
                  <a:cubicBezTo>
                    <a:pt x="33417" y="31074"/>
                    <a:pt x="33417" y="31074"/>
                    <a:pt x="33417" y="31404"/>
                  </a:cubicBezTo>
                  <a:cubicBezTo>
                    <a:pt x="33417" y="31404"/>
                    <a:pt x="33417" y="31404"/>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2066"/>
                    <a:pt x="33417" y="32066"/>
                    <a:pt x="33417" y="32066"/>
                  </a:cubicBezTo>
                  <a:cubicBezTo>
                    <a:pt x="33417" y="32066"/>
                    <a:pt x="33417" y="32396"/>
                    <a:pt x="33417" y="32396"/>
                  </a:cubicBezTo>
                  <a:cubicBezTo>
                    <a:pt x="33417" y="32727"/>
                    <a:pt x="33417" y="32727"/>
                    <a:pt x="33417" y="32727"/>
                  </a:cubicBezTo>
                  <a:cubicBezTo>
                    <a:pt x="33924" y="32727"/>
                    <a:pt x="33924" y="33057"/>
                    <a:pt x="33924" y="33057"/>
                  </a:cubicBezTo>
                  <a:cubicBezTo>
                    <a:pt x="34430" y="33057"/>
                    <a:pt x="34430" y="33388"/>
                    <a:pt x="34936" y="33388"/>
                  </a:cubicBezTo>
                  <a:cubicBezTo>
                    <a:pt x="34936" y="33388"/>
                    <a:pt x="34936" y="33388"/>
                    <a:pt x="35443" y="33388"/>
                  </a:cubicBezTo>
                  <a:cubicBezTo>
                    <a:pt x="35443" y="33719"/>
                    <a:pt x="35443" y="33719"/>
                    <a:pt x="35443" y="33719"/>
                  </a:cubicBezTo>
                  <a:cubicBezTo>
                    <a:pt x="35443" y="34049"/>
                    <a:pt x="35443" y="34049"/>
                    <a:pt x="35443" y="34049"/>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710"/>
                  </a:cubicBezTo>
                  <a:cubicBezTo>
                    <a:pt x="35949" y="34710"/>
                    <a:pt x="35949" y="34710"/>
                    <a:pt x="35949" y="34710"/>
                  </a:cubicBezTo>
                  <a:cubicBezTo>
                    <a:pt x="35949" y="34710"/>
                    <a:pt x="36455" y="34710"/>
                    <a:pt x="36455" y="34710"/>
                  </a:cubicBezTo>
                  <a:cubicBezTo>
                    <a:pt x="36455" y="35041"/>
                    <a:pt x="36455" y="35041"/>
                    <a:pt x="36455" y="35371"/>
                  </a:cubicBezTo>
                  <a:cubicBezTo>
                    <a:pt x="36962" y="35371"/>
                    <a:pt x="36455" y="35702"/>
                    <a:pt x="36455" y="35702"/>
                  </a:cubicBezTo>
                  <a:cubicBezTo>
                    <a:pt x="36455" y="35702"/>
                    <a:pt x="36455" y="36033"/>
                    <a:pt x="36455" y="36033"/>
                  </a:cubicBezTo>
                  <a:cubicBezTo>
                    <a:pt x="36455" y="36033"/>
                    <a:pt x="35949" y="36033"/>
                    <a:pt x="35949" y="36033"/>
                  </a:cubicBezTo>
                  <a:cubicBezTo>
                    <a:pt x="35949" y="36033"/>
                    <a:pt x="35443" y="36033"/>
                    <a:pt x="34936" y="35702"/>
                  </a:cubicBezTo>
                  <a:cubicBezTo>
                    <a:pt x="34936" y="35702"/>
                    <a:pt x="34936" y="35702"/>
                    <a:pt x="34936" y="35702"/>
                  </a:cubicBezTo>
                  <a:cubicBezTo>
                    <a:pt x="34936" y="35702"/>
                    <a:pt x="34936" y="35702"/>
                    <a:pt x="34936" y="35702"/>
                  </a:cubicBezTo>
                  <a:cubicBezTo>
                    <a:pt x="35443" y="35702"/>
                    <a:pt x="35443" y="35702"/>
                    <a:pt x="35443" y="35702"/>
                  </a:cubicBezTo>
                  <a:cubicBezTo>
                    <a:pt x="35949" y="35702"/>
                    <a:pt x="35949" y="35702"/>
                    <a:pt x="35949" y="35371"/>
                  </a:cubicBezTo>
                  <a:cubicBezTo>
                    <a:pt x="35949" y="35041"/>
                    <a:pt x="35949" y="34710"/>
                    <a:pt x="35443" y="34710"/>
                  </a:cubicBezTo>
                  <a:cubicBezTo>
                    <a:pt x="35443" y="34380"/>
                    <a:pt x="35443" y="34380"/>
                    <a:pt x="35443" y="34380"/>
                  </a:cubicBezTo>
                  <a:cubicBezTo>
                    <a:pt x="34936" y="34049"/>
                    <a:pt x="34936" y="34049"/>
                    <a:pt x="34936" y="34049"/>
                  </a:cubicBezTo>
                  <a:cubicBezTo>
                    <a:pt x="34936" y="33719"/>
                    <a:pt x="34430" y="33388"/>
                    <a:pt x="34430" y="33388"/>
                  </a:cubicBezTo>
                  <a:cubicBezTo>
                    <a:pt x="33924" y="33388"/>
                    <a:pt x="33417" y="33057"/>
                    <a:pt x="33417" y="33057"/>
                  </a:cubicBezTo>
                  <a:cubicBezTo>
                    <a:pt x="32911" y="33057"/>
                    <a:pt x="32911" y="32727"/>
                    <a:pt x="32911" y="32727"/>
                  </a:cubicBezTo>
                  <a:cubicBezTo>
                    <a:pt x="32911" y="32727"/>
                    <a:pt x="32405" y="32727"/>
                    <a:pt x="32405" y="32727"/>
                  </a:cubicBezTo>
                  <a:cubicBezTo>
                    <a:pt x="32405" y="32727"/>
                    <a:pt x="32405" y="32727"/>
                    <a:pt x="32405" y="32727"/>
                  </a:cubicBezTo>
                  <a:cubicBezTo>
                    <a:pt x="32405" y="33057"/>
                    <a:pt x="32405" y="33057"/>
                    <a:pt x="32405" y="33388"/>
                  </a:cubicBezTo>
                  <a:cubicBezTo>
                    <a:pt x="32405" y="33388"/>
                    <a:pt x="32405" y="33388"/>
                    <a:pt x="32405" y="33719"/>
                  </a:cubicBezTo>
                  <a:cubicBezTo>
                    <a:pt x="32405" y="33719"/>
                    <a:pt x="32911" y="33719"/>
                    <a:pt x="32911" y="34049"/>
                  </a:cubicBezTo>
                  <a:cubicBezTo>
                    <a:pt x="33417" y="34380"/>
                    <a:pt x="33924" y="35041"/>
                    <a:pt x="34430" y="35371"/>
                  </a:cubicBezTo>
                  <a:cubicBezTo>
                    <a:pt x="34430" y="35371"/>
                    <a:pt x="34936" y="35371"/>
                    <a:pt x="34936" y="35702"/>
                  </a:cubicBezTo>
                  <a:cubicBezTo>
                    <a:pt x="34936" y="35702"/>
                    <a:pt x="34936" y="35702"/>
                    <a:pt x="34936" y="35702"/>
                  </a:cubicBezTo>
                  <a:cubicBezTo>
                    <a:pt x="34936" y="35702"/>
                    <a:pt x="34936" y="35702"/>
                    <a:pt x="34936" y="35702"/>
                  </a:cubicBezTo>
                  <a:cubicBezTo>
                    <a:pt x="34430" y="35702"/>
                    <a:pt x="34430" y="35702"/>
                    <a:pt x="34430" y="36033"/>
                  </a:cubicBezTo>
                  <a:cubicBezTo>
                    <a:pt x="34430" y="36363"/>
                    <a:pt x="34430" y="36694"/>
                    <a:pt x="34430" y="37024"/>
                  </a:cubicBezTo>
                  <a:cubicBezTo>
                    <a:pt x="34430" y="37685"/>
                    <a:pt x="34430" y="38016"/>
                    <a:pt x="33924" y="38347"/>
                  </a:cubicBezTo>
                  <a:cubicBezTo>
                    <a:pt x="33924" y="38677"/>
                    <a:pt x="33417" y="39338"/>
                    <a:pt x="33417" y="39669"/>
                  </a:cubicBezTo>
                  <a:cubicBezTo>
                    <a:pt x="32911" y="40000"/>
                    <a:pt x="32911" y="40661"/>
                    <a:pt x="32405" y="40991"/>
                  </a:cubicBezTo>
                  <a:cubicBezTo>
                    <a:pt x="31898" y="41322"/>
                    <a:pt x="31898" y="41652"/>
                    <a:pt x="31898" y="41983"/>
                  </a:cubicBezTo>
                  <a:cubicBezTo>
                    <a:pt x="31898" y="41983"/>
                    <a:pt x="31898" y="42314"/>
                    <a:pt x="31898" y="42314"/>
                  </a:cubicBezTo>
                  <a:cubicBezTo>
                    <a:pt x="31898" y="42644"/>
                    <a:pt x="31898" y="43305"/>
                    <a:pt x="31392" y="43636"/>
                  </a:cubicBezTo>
                  <a:cubicBezTo>
                    <a:pt x="31392" y="43636"/>
                    <a:pt x="31392" y="43636"/>
                    <a:pt x="31392" y="43966"/>
                  </a:cubicBezTo>
                  <a:cubicBezTo>
                    <a:pt x="31898" y="44297"/>
                    <a:pt x="31898" y="44628"/>
                    <a:pt x="31898" y="44958"/>
                  </a:cubicBezTo>
                  <a:cubicBezTo>
                    <a:pt x="31392" y="44958"/>
                    <a:pt x="31898" y="44958"/>
                    <a:pt x="31898" y="45289"/>
                  </a:cubicBezTo>
                  <a:cubicBezTo>
                    <a:pt x="31898" y="45289"/>
                    <a:pt x="31898" y="45289"/>
                    <a:pt x="31898" y="45289"/>
                  </a:cubicBezTo>
                  <a:cubicBezTo>
                    <a:pt x="31898" y="45619"/>
                    <a:pt x="31898" y="45950"/>
                    <a:pt x="32405" y="46280"/>
                  </a:cubicBezTo>
                  <a:cubicBezTo>
                    <a:pt x="32405" y="46280"/>
                    <a:pt x="32405" y="46280"/>
                    <a:pt x="32405" y="46280"/>
                  </a:cubicBezTo>
                  <a:cubicBezTo>
                    <a:pt x="32911" y="46280"/>
                    <a:pt x="32911" y="46280"/>
                    <a:pt x="32405" y="46611"/>
                  </a:cubicBezTo>
                  <a:cubicBezTo>
                    <a:pt x="32405" y="46611"/>
                    <a:pt x="32405" y="46611"/>
                    <a:pt x="32405" y="46611"/>
                  </a:cubicBezTo>
                  <a:cubicBezTo>
                    <a:pt x="32405" y="46942"/>
                    <a:pt x="32405" y="46942"/>
                    <a:pt x="32405" y="46942"/>
                  </a:cubicBezTo>
                  <a:cubicBezTo>
                    <a:pt x="32405" y="47272"/>
                    <a:pt x="32911" y="47272"/>
                    <a:pt x="32405" y="47603"/>
                  </a:cubicBezTo>
                  <a:cubicBezTo>
                    <a:pt x="32405" y="47603"/>
                    <a:pt x="32911" y="47933"/>
                    <a:pt x="32911" y="47933"/>
                  </a:cubicBezTo>
                  <a:cubicBezTo>
                    <a:pt x="32911" y="48264"/>
                    <a:pt x="32911" y="48595"/>
                    <a:pt x="33417" y="48925"/>
                  </a:cubicBezTo>
                  <a:cubicBezTo>
                    <a:pt x="33417" y="48925"/>
                    <a:pt x="33417" y="49256"/>
                    <a:pt x="33417" y="49256"/>
                  </a:cubicBezTo>
                  <a:cubicBezTo>
                    <a:pt x="33417" y="49586"/>
                    <a:pt x="33417" y="49586"/>
                    <a:pt x="33924" y="49586"/>
                  </a:cubicBezTo>
                  <a:cubicBezTo>
                    <a:pt x="34430" y="49586"/>
                    <a:pt x="34936" y="49917"/>
                    <a:pt x="35443" y="50247"/>
                  </a:cubicBezTo>
                  <a:cubicBezTo>
                    <a:pt x="35949" y="50578"/>
                    <a:pt x="36455" y="50578"/>
                    <a:pt x="36455" y="51239"/>
                  </a:cubicBezTo>
                  <a:cubicBezTo>
                    <a:pt x="36455" y="51239"/>
                    <a:pt x="36455" y="51570"/>
                    <a:pt x="36962" y="51900"/>
                  </a:cubicBezTo>
                  <a:cubicBezTo>
                    <a:pt x="36962" y="52561"/>
                    <a:pt x="37468" y="52892"/>
                    <a:pt x="37468" y="53553"/>
                  </a:cubicBezTo>
                  <a:cubicBezTo>
                    <a:pt x="37468" y="53553"/>
                    <a:pt x="37468" y="53884"/>
                    <a:pt x="37974" y="53884"/>
                  </a:cubicBezTo>
                  <a:cubicBezTo>
                    <a:pt x="38481" y="54214"/>
                    <a:pt x="38481" y="54545"/>
                    <a:pt x="38481" y="54545"/>
                  </a:cubicBezTo>
                  <a:cubicBezTo>
                    <a:pt x="38987" y="54876"/>
                    <a:pt x="38987" y="54876"/>
                    <a:pt x="38481" y="55206"/>
                  </a:cubicBezTo>
                  <a:cubicBezTo>
                    <a:pt x="38481" y="55206"/>
                    <a:pt x="38481" y="55206"/>
                    <a:pt x="38481" y="55206"/>
                  </a:cubicBezTo>
                  <a:cubicBezTo>
                    <a:pt x="37974" y="55206"/>
                    <a:pt x="37974" y="55206"/>
                    <a:pt x="37974" y="55206"/>
                  </a:cubicBezTo>
                  <a:cubicBezTo>
                    <a:pt x="37974" y="55206"/>
                    <a:pt x="37974" y="55537"/>
                    <a:pt x="37974" y="55537"/>
                  </a:cubicBezTo>
                  <a:cubicBezTo>
                    <a:pt x="37974" y="55867"/>
                    <a:pt x="38481" y="55867"/>
                    <a:pt x="38987" y="56198"/>
                  </a:cubicBezTo>
                  <a:cubicBezTo>
                    <a:pt x="39493" y="56198"/>
                    <a:pt x="40000" y="56528"/>
                    <a:pt x="40000" y="56859"/>
                  </a:cubicBezTo>
                  <a:cubicBezTo>
                    <a:pt x="40506" y="56859"/>
                    <a:pt x="40506" y="56859"/>
                    <a:pt x="40506" y="57190"/>
                  </a:cubicBezTo>
                  <a:cubicBezTo>
                    <a:pt x="40506" y="57190"/>
                    <a:pt x="40506" y="57520"/>
                    <a:pt x="40506" y="57520"/>
                  </a:cubicBezTo>
                  <a:cubicBezTo>
                    <a:pt x="40506" y="57520"/>
                    <a:pt x="40506" y="57851"/>
                    <a:pt x="40506" y="57851"/>
                  </a:cubicBezTo>
                  <a:cubicBezTo>
                    <a:pt x="41012" y="58181"/>
                    <a:pt x="42025" y="58512"/>
                    <a:pt x="42531" y="59173"/>
                  </a:cubicBezTo>
                  <a:cubicBezTo>
                    <a:pt x="42531" y="59173"/>
                    <a:pt x="42531" y="59173"/>
                    <a:pt x="42531" y="59173"/>
                  </a:cubicBezTo>
                  <a:cubicBezTo>
                    <a:pt x="43037" y="59173"/>
                    <a:pt x="43037" y="58842"/>
                    <a:pt x="43037" y="58842"/>
                  </a:cubicBezTo>
                  <a:cubicBezTo>
                    <a:pt x="43037" y="58512"/>
                    <a:pt x="42531" y="58512"/>
                    <a:pt x="42531" y="58512"/>
                  </a:cubicBezTo>
                  <a:cubicBezTo>
                    <a:pt x="42531" y="58181"/>
                    <a:pt x="42025" y="57520"/>
                    <a:pt x="42025" y="57520"/>
                  </a:cubicBezTo>
                  <a:cubicBezTo>
                    <a:pt x="41518" y="57520"/>
                    <a:pt x="41518" y="57190"/>
                    <a:pt x="41518" y="57190"/>
                  </a:cubicBezTo>
                  <a:cubicBezTo>
                    <a:pt x="41518" y="56859"/>
                    <a:pt x="41518" y="56528"/>
                    <a:pt x="41518" y="56528"/>
                  </a:cubicBezTo>
                  <a:cubicBezTo>
                    <a:pt x="41518" y="56198"/>
                    <a:pt x="41012" y="56198"/>
                    <a:pt x="41012" y="55867"/>
                  </a:cubicBezTo>
                  <a:cubicBezTo>
                    <a:pt x="40506" y="55537"/>
                    <a:pt x="40506" y="55206"/>
                    <a:pt x="40000" y="54876"/>
                  </a:cubicBezTo>
                  <a:cubicBezTo>
                    <a:pt x="40000" y="54545"/>
                    <a:pt x="39493" y="54214"/>
                    <a:pt x="38987" y="53884"/>
                  </a:cubicBezTo>
                  <a:cubicBezTo>
                    <a:pt x="38987" y="53553"/>
                    <a:pt x="38987" y="53553"/>
                    <a:pt x="38987" y="53553"/>
                  </a:cubicBezTo>
                  <a:cubicBezTo>
                    <a:pt x="38987" y="53223"/>
                    <a:pt x="38987" y="52561"/>
                    <a:pt x="38987" y="52231"/>
                  </a:cubicBezTo>
                  <a:cubicBezTo>
                    <a:pt x="38987" y="52231"/>
                    <a:pt x="38987" y="52231"/>
                    <a:pt x="38987" y="52231"/>
                  </a:cubicBezTo>
                  <a:cubicBezTo>
                    <a:pt x="39493" y="52231"/>
                    <a:pt x="39493" y="52231"/>
                    <a:pt x="40000" y="52561"/>
                  </a:cubicBezTo>
                  <a:cubicBezTo>
                    <a:pt x="40000" y="52561"/>
                    <a:pt x="40000" y="52561"/>
                    <a:pt x="40506" y="52892"/>
                  </a:cubicBezTo>
                  <a:cubicBezTo>
                    <a:pt x="40506" y="53223"/>
                    <a:pt x="40506" y="53553"/>
                    <a:pt x="40506" y="53884"/>
                  </a:cubicBezTo>
                  <a:cubicBezTo>
                    <a:pt x="41012" y="54214"/>
                    <a:pt x="41518" y="54876"/>
                    <a:pt x="42025" y="55206"/>
                  </a:cubicBezTo>
                  <a:cubicBezTo>
                    <a:pt x="42025" y="55206"/>
                    <a:pt x="42025" y="55537"/>
                    <a:pt x="42025" y="55537"/>
                  </a:cubicBezTo>
                  <a:cubicBezTo>
                    <a:pt x="42025" y="55867"/>
                    <a:pt x="42531" y="55867"/>
                    <a:pt x="43037" y="56198"/>
                  </a:cubicBezTo>
                  <a:cubicBezTo>
                    <a:pt x="43037" y="56198"/>
                    <a:pt x="43037" y="56198"/>
                    <a:pt x="43544" y="56528"/>
                  </a:cubicBezTo>
                  <a:cubicBezTo>
                    <a:pt x="43544" y="56528"/>
                    <a:pt x="43544" y="56528"/>
                    <a:pt x="43544" y="56528"/>
                  </a:cubicBezTo>
                  <a:cubicBezTo>
                    <a:pt x="43544" y="56859"/>
                    <a:pt x="43544" y="56859"/>
                    <a:pt x="43544" y="56859"/>
                  </a:cubicBezTo>
                  <a:cubicBezTo>
                    <a:pt x="43037" y="56859"/>
                    <a:pt x="43037" y="57190"/>
                    <a:pt x="43544" y="57190"/>
                  </a:cubicBezTo>
                  <a:cubicBezTo>
                    <a:pt x="43544" y="57190"/>
                    <a:pt x="44050" y="57520"/>
                    <a:pt x="44050" y="57520"/>
                  </a:cubicBezTo>
                  <a:cubicBezTo>
                    <a:pt x="44556" y="57520"/>
                    <a:pt x="44556" y="57851"/>
                    <a:pt x="44556" y="57851"/>
                  </a:cubicBezTo>
                  <a:cubicBezTo>
                    <a:pt x="44556" y="58181"/>
                    <a:pt x="44556" y="58181"/>
                    <a:pt x="45063" y="58181"/>
                  </a:cubicBezTo>
                  <a:cubicBezTo>
                    <a:pt x="46075" y="59173"/>
                    <a:pt x="46582" y="59504"/>
                    <a:pt x="47088" y="60495"/>
                  </a:cubicBezTo>
                  <a:cubicBezTo>
                    <a:pt x="47088" y="60495"/>
                    <a:pt x="47088" y="60826"/>
                    <a:pt x="47088" y="60826"/>
                  </a:cubicBezTo>
                  <a:cubicBezTo>
                    <a:pt x="47088" y="60826"/>
                    <a:pt x="46582" y="60826"/>
                    <a:pt x="46582" y="61157"/>
                  </a:cubicBezTo>
                  <a:cubicBezTo>
                    <a:pt x="46582" y="61157"/>
                    <a:pt x="46582" y="61487"/>
                    <a:pt x="46582" y="61818"/>
                  </a:cubicBezTo>
                  <a:cubicBezTo>
                    <a:pt x="47088" y="62148"/>
                    <a:pt x="47088" y="62148"/>
                    <a:pt x="47594" y="62148"/>
                  </a:cubicBezTo>
                  <a:cubicBezTo>
                    <a:pt x="48101" y="62479"/>
                    <a:pt x="48101" y="62479"/>
                    <a:pt x="48607" y="62809"/>
                  </a:cubicBezTo>
                  <a:cubicBezTo>
                    <a:pt x="48607" y="62809"/>
                    <a:pt x="49113" y="63140"/>
                    <a:pt x="49620" y="63140"/>
                  </a:cubicBezTo>
                  <a:cubicBezTo>
                    <a:pt x="49620" y="63140"/>
                    <a:pt x="49620" y="63140"/>
                    <a:pt x="50126" y="63140"/>
                  </a:cubicBezTo>
                  <a:cubicBezTo>
                    <a:pt x="50126" y="63140"/>
                    <a:pt x="50126" y="63140"/>
                    <a:pt x="50126" y="63471"/>
                  </a:cubicBezTo>
                  <a:cubicBezTo>
                    <a:pt x="50632" y="63801"/>
                    <a:pt x="51645" y="63801"/>
                    <a:pt x="52151" y="64132"/>
                  </a:cubicBezTo>
                  <a:cubicBezTo>
                    <a:pt x="52658" y="64132"/>
                    <a:pt x="52658" y="64132"/>
                    <a:pt x="53164" y="64462"/>
                  </a:cubicBezTo>
                  <a:cubicBezTo>
                    <a:pt x="53670" y="64462"/>
                    <a:pt x="54177" y="64462"/>
                    <a:pt x="54177" y="64462"/>
                  </a:cubicBezTo>
                  <a:cubicBezTo>
                    <a:pt x="55696" y="64793"/>
                    <a:pt x="55696" y="64793"/>
                    <a:pt x="57215" y="64462"/>
                  </a:cubicBezTo>
                  <a:cubicBezTo>
                    <a:pt x="57721" y="64462"/>
                    <a:pt x="57721" y="64462"/>
                    <a:pt x="58227" y="64793"/>
                  </a:cubicBezTo>
                  <a:cubicBezTo>
                    <a:pt x="58734" y="65123"/>
                    <a:pt x="59746" y="65454"/>
                    <a:pt x="60253" y="65785"/>
                  </a:cubicBezTo>
                  <a:cubicBezTo>
                    <a:pt x="60253" y="66115"/>
                    <a:pt x="60759" y="66115"/>
                    <a:pt x="61265" y="66115"/>
                  </a:cubicBezTo>
                  <a:cubicBezTo>
                    <a:pt x="61772" y="66115"/>
                    <a:pt x="62278" y="66446"/>
                    <a:pt x="62784" y="66446"/>
                  </a:cubicBezTo>
                  <a:cubicBezTo>
                    <a:pt x="63291" y="66446"/>
                    <a:pt x="63797" y="66776"/>
                    <a:pt x="64810" y="66776"/>
                  </a:cubicBezTo>
                  <a:cubicBezTo>
                    <a:pt x="64810" y="66776"/>
                    <a:pt x="64810" y="66776"/>
                    <a:pt x="64810" y="66776"/>
                  </a:cubicBezTo>
                  <a:cubicBezTo>
                    <a:pt x="64810" y="67107"/>
                    <a:pt x="65316" y="67107"/>
                    <a:pt x="65316" y="67438"/>
                  </a:cubicBezTo>
                  <a:cubicBezTo>
                    <a:pt x="65822" y="67768"/>
                    <a:pt x="66329" y="67768"/>
                    <a:pt x="66329" y="68099"/>
                  </a:cubicBezTo>
                  <a:cubicBezTo>
                    <a:pt x="66329" y="68099"/>
                    <a:pt x="66835" y="68429"/>
                    <a:pt x="66329" y="68429"/>
                  </a:cubicBezTo>
                  <a:cubicBezTo>
                    <a:pt x="66329" y="68760"/>
                    <a:pt x="66835" y="68760"/>
                    <a:pt x="66835" y="69090"/>
                  </a:cubicBezTo>
                  <a:cubicBezTo>
                    <a:pt x="67341" y="69090"/>
                    <a:pt x="67341" y="69090"/>
                    <a:pt x="67341" y="69090"/>
                  </a:cubicBezTo>
                  <a:cubicBezTo>
                    <a:pt x="67848" y="69090"/>
                    <a:pt x="67848" y="69090"/>
                    <a:pt x="67848" y="69090"/>
                  </a:cubicBezTo>
                  <a:cubicBezTo>
                    <a:pt x="68354" y="69090"/>
                    <a:pt x="68354" y="69421"/>
                    <a:pt x="68354" y="69752"/>
                  </a:cubicBezTo>
                  <a:cubicBezTo>
                    <a:pt x="68860" y="70082"/>
                    <a:pt x="68860" y="70082"/>
                    <a:pt x="69367" y="70082"/>
                  </a:cubicBezTo>
                  <a:cubicBezTo>
                    <a:pt x="69367" y="70082"/>
                    <a:pt x="69873" y="70082"/>
                    <a:pt x="69873" y="70082"/>
                  </a:cubicBezTo>
                  <a:cubicBezTo>
                    <a:pt x="70379" y="70082"/>
                    <a:pt x="70379" y="70082"/>
                    <a:pt x="70886" y="70082"/>
                  </a:cubicBezTo>
                  <a:cubicBezTo>
                    <a:pt x="70886" y="70413"/>
                    <a:pt x="71392" y="70413"/>
                    <a:pt x="71392" y="70743"/>
                  </a:cubicBezTo>
                  <a:cubicBezTo>
                    <a:pt x="71898" y="70743"/>
                    <a:pt x="71898" y="70743"/>
                    <a:pt x="72405" y="70743"/>
                  </a:cubicBezTo>
                  <a:cubicBezTo>
                    <a:pt x="72405" y="70413"/>
                    <a:pt x="72405" y="70413"/>
                    <a:pt x="72405" y="70413"/>
                  </a:cubicBezTo>
                  <a:cubicBezTo>
                    <a:pt x="72405" y="70082"/>
                    <a:pt x="72405" y="70082"/>
                    <a:pt x="72405" y="70082"/>
                  </a:cubicBezTo>
                  <a:cubicBezTo>
                    <a:pt x="72911" y="70082"/>
                    <a:pt x="72911" y="69752"/>
                    <a:pt x="73417" y="69421"/>
                  </a:cubicBezTo>
                  <a:cubicBezTo>
                    <a:pt x="73417" y="69421"/>
                    <a:pt x="73417" y="69421"/>
                    <a:pt x="73417" y="69421"/>
                  </a:cubicBezTo>
                  <a:cubicBezTo>
                    <a:pt x="73924" y="69752"/>
                    <a:pt x="74430" y="69752"/>
                    <a:pt x="74430" y="70082"/>
                  </a:cubicBezTo>
                  <a:cubicBezTo>
                    <a:pt x="74430" y="70413"/>
                    <a:pt x="74430" y="70413"/>
                    <a:pt x="74430" y="70743"/>
                  </a:cubicBezTo>
                  <a:cubicBezTo>
                    <a:pt x="74936" y="70743"/>
                    <a:pt x="74936" y="71074"/>
                    <a:pt x="74936" y="71404"/>
                  </a:cubicBezTo>
                  <a:cubicBezTo>
                    <a:pt x="75443" y="71404"/>
                    <a:pt x="75443" y="71404"/>
                    <a:pt x="75443" y="71404"/>
                  </a:cubicBezTo>
                  <a:cubicBezTo>
                    <a:pt x="75443" y="71735"/>
                    <a:pt x="75443" y="72066"/>
                    <a:pt x="74936" y="72396"/>
                  </a:cubicBezTo>
                  <a:cubicBezTo>
                    <a:pt x="74936" y="72727"/>
                    <a:pt x="74936" y="73057"/>
                    <a:pt x="75443" y="73057"/>
                  </a:cubicBezTo>
                  <a:cubicBezTo>
                    <a:pt x="75443" y="73057"/>
                    <a:pt x="75443" y="73388"/>
                    <a:pt x="75443" y="73388"/>
                  </a:cubicBezTo>
                  <a:cubicBezTo>
                    <a:pt x="74936" y="73719"/>
                    <a:pt x="74936" y="73719"/>
                    <a:pt x="74430" y="74049"/>
                  </a:cubicBezTo>
                  <a:cubicBezTo>
                    <a:pt x="73924" y="74049"/>
                    <a:pt x="73417" y="74380"/>
                    <a:pt x="73417" y="74710"/>
                  </a:cubicBezTo>
                  <a:cubicBezTo>
                    <a:pt x="73417" y="74710"/>
                    <a:pt x="73417" y="75041"/>
                    <a:pt x="72911" y="75041"/>
                  </a:cubicBezTo>
                  <a:cubicBezTo>
                    <a:pt x="72911" y="75041"/>
                    <a:pt x="72405" y="75041"/>
                    <a:pt x="72405" y="75371"/>
                  </a:cubicBezTo>
                  <a:cubicBezTo>
                    <a:pt x="72405" y="75371"/>
                    <a:pt x="72405" y="75371"/>
                    <a:pt x="72405" y="75371"/>
                  </a:cubicBezTo>
                  <a:cubicBezTo>
                    <a:pt x="71898" y="76033"/>
                    <a:pt x="71898" y="76033"/>
                    <a:pt x="71898" y="76363"/>
                  </a:cubicBezTo>
                  <a:cubicBezTo>
                    <a:pt x="71392" y="76694"/>
                    <a:pt x="71392" y="76694"/>
                    <a:pt x="71392" y="76694"/>
                  </a:cubicBezTo>
                  <a:cubicBezTo>
                    <a:pt x="71392" y="77024"/>
                    <a:pt x="71392" y="77355"/>
                    <a:pt x="71392" y="77355"/>
                  </a:cubicBezTo>
                  <a:cubicBezTo>
                    <a:pt x="71392" y="77685"/>
                    <a:pt x="71898" y="77685"/>
                    <a:pt x="72405" y="78016"/>
                  </a:cubicBezTo>
                  <a:cubicBezTo>
                    <a:pt x="72405" y="78016"/>
                    <a:pt x="72405" y="78016"/>
                    <a:pt x="72405" y="77685"/>
                  </a:cubicBezTo>
                  <a:cubicBezTo>
                    <a:pt x="72405" y="77685"/>
                    <a:pt x="72405" y="77685"/>
                    <a:pt x="72405" y="77685"/>
                  </a:cubicBezTo>
                  <a:cubicBezTo>
                    <a:pt x="72405" y="77685"/>
                    <a:pt x="72405" y="77685"/>
                    <a:pt x="72405" y="77685"/>
                  </a:cubicBezTo>
                  <a:cubicBezTo>
                    <a:pt x="72405" y="78016"/>
                    <a:pt x="72405" y="78016"/>
                    <a:pt x="72405" y="78347"/>
                  </a:cubicBezTo>
                  <a:cubicBezTo>
                    <a:pt x="71898" y="78347"/>
                    <a:pt x="71898" y="78347"/>
                    <a:pt x="71392" y="78677"/>
                  </a:cubicBezTo>
                  <a:cubicBezTo>
                    <a:pt x="71392" y="78677"/>
                    <a:pt x="70886" y="79008"/>
                    <a:pt x="70886" y="79338"/>
                  </a:cubicBezTo>
                  <a:cubicBezTo>
                    <a:pt x="71392" y="79338"/>
                    <a:pt x="71392" y="79669"/>
                    <a:pt x="71392" y="79669"/>
                  </a:cubicBezTo>
                  <a:cubicBezTo>
                    <a:pt x="71392" y="79669"/>
                    <a:pt x="71392" y="79669"/>
                    <a:pt x="71392" y="80000"/>
                  </a:cubicBezTo>
                  <a:cubicBezTo>
                    <a:pt x="70886" y="80000"/>
                    <a:pt x="71392" y="80330"/>
                    <a:pt x="71392" y="80330"/>
                  </a:cubicBezTo>
                  <a:cubicBezTo>
                    <a:pt x="71898" y="80330"/>
                    <a:pt x="71898" y="80330"/>
                    <a:pt x="72405" y="80661"/>
                  </a:cubicBezTo>
                  <a:cubicBezTo>
                    <a:pt x="72405" y="80661"/>
                    <a:pt x="72911" y="80661"/>
                    <a:pt x="72911" y="80991"/>
                  </a:cubicBezTo>
                  <a:cubicBezTo>
                    <a:pt x="72911" y="81322"/>
                    <a:pt x="72911" y="81322"/>
                    <a:pt x="73417" y="81322"/>
                  </a:cubicBezTo>
                  <a:cubicBezTo>
                    <a:pt x="73417" y="81652"/>
                    <a:pt x="73417" y="81652"/>
                    <a:pt x="73924" y="81652"/>
                  </a:cubicBezTo>
                  <a:cubicBezTo>
                    <a:pt x="73924" y="81983"/>
                    <a:pt x="73924" y="82314"/>
                    <a:pt x="74430" y="82644"/>
                  </a:cubicBezTo>
                  <a:cubicBezTo>
                    <a:pt x="74430" y="82975"/>
                    <a:pt x="74936" y="83636"/>
                    <a:pt x="75443" y="83966"/>
                  </a:cubicBezTo>
                  <a:cubicBezTo>
                    <a:pt x="75949" y="84297"/>
                    <a:pt x="75949" y="84628"/>
                    <a:pt x="76455" y="85289"/>
                  </a:cubicBezTo>
                  <a:cubicBezTo>
                    <a:pt x="76455" y="85289"/>
                    <a:pt x="76455" y="85289"/>
                    <a:pt x="76455" y="85289"/>
                  </a:cubicBezTo>
                  <a:cubicBezTo>
                    <a:pt x="76455" y="85619"/>
                    <a:pt x="76962" y="85950"/>
                    <a:pt x="76962" y="85950"/>
                  </a:cubicBezTo>
                  <a:cubicBezTo>
                    <a:pt x="77468" y="86611"/>
                    <a:pt x="78481" y="86942"/>
                    <a:pt x="79493" y="87272"/>
                  </a:cubicBezTo>
                  <a:cubicBezTo>
                    <a:pt x="79493" y="87272"/>
                    <a:pt x="80000" y="87272"/>
                    <a:pt x="80000" y="87272"/>
                  </a:cubicBezTo>
                  <a:cubicBezTo>
                    <a:pt x="80506" y="87603"/>
                    <a:pt x="81012" y="87603"/>
                    <a:pt x="81518" y="87933"/>
                  </a:cubicBezTo>
                  <a:cubicBezTo>
                    <a:pt x="82025" y="88264"/>
                    <a:pt x="82531" y="88595"/>
                    <a:pt x="83037" y="88595"/>
                  </a:cubicBezTo>
                  <a:cubicBezTo>
                    <a:pt x="83037" y="88925"/>
                    <a:pt x="83037" y="88925"/>
                    <a:pt x="83037" y="88925"/>
                  </a:cubicBezTo>
                  <a:cubicBezTo>
                    <a:pt x="83037" y="89256"/>
                    <a:pt x="83037" y="89256"/>
                    <a:pt x="83037" y="89586"/>
                  </a:cubicBezTo>
                  <a:cubicBezTo>
                    <a:pt x="83037" y="89586"/>
                    <a:pt x="83544" y="89917"/>
                    <a:pt x="83037" y="90247"/>
                  </a:cubicBezTo>
                  <a:cubicBezTo>
                    <a:pt x="83037" y="90247"/>
                    <a:pt x="83037" y="90578"/>
                    <a:pt x="83037" y="90578"/>
                  </a:cubicBezTo>
                  <a:cubicBezTo>
                    <a:pt x="83544" y="91239"/>
                    <a:pt x="83544" y="91570"/>
                    <a:pt x="83037" y="92231"/>
                  </a:cubicBezTo>
                  <a:cubicBezTo>
                    <a:pt x="83037" y="92231"/>
                    <a:pt x="83037" y="92231"/>
                    <a:pt x="83037" y="92561"/>
                  </a:cubicBezTo>
                  <a:cubicBezTo>
                    <a:pt x="83544" y="93223"/>
                    <a:pt x="83544" y="94214"/>
                    <a:pt x="83544" y="94876"/>
                  </a:cubicBezTo>
                  <a:cubicBezTo>
                    <a:pt x="83544" y="95206"/>
                    <a:pt x="83544" y="95206"/>
                    <a:pt x="83037" y="95537"/>
                  </a:cubicBezTo>
                  <a:cubicBezTo>
                    <a:pt x="83037" y="95867"/>
                    <a:pt x="83037" y="96198"/>
                    <a:pt x="83037" y="96528"/>
                  </a:cubicBezTo>
                  <a:cubicBezTo>
                    <a:pt x="83037" y="96528"/>
                    <a:pt x="83037" y="96528"/>
                    <a:pt x="83037" y="96859"/>
                  </a:cubicBezTo>
                  <a:cubicBezTo>
                    <a:pt x="83037" y="97190"/>
                    <a:pt x="83037" y="97190"/>
                    <a:pt x="83037" y="97520"/>
                  </a:cubicBezTo>
                  <a:cubicBezTo>
                    <a:pt x="83037" y="97851"/>
                    <a:pt x="83037" y="98181"/>
                    <a:pt x="83037" y="98181"/>
                  </a:cubicBezTo>
                  <a:cubicBezTo>
                    <a:pt x="83037" y="98512"/>
                    <a:pt x="83037" y="98842"/>
                    <a:pt x="83037" y="99173"/>
                  </a:cubicBezTo>
                  <a:cubicBezTo>
                    <a:pt x="83544" y="99504"/>
                    <a:pt x="83037" y="99504"/>
                    <a:pt x="83037" y="99834"/>
                  </a:cubicBezTo>
                  <a:cubicBezTo>
                    <a:pt x="83037" y="99834"/>
                    <a:pt x="83544" y="100165"/>
                    <a:pt x="83544" y="100165"/>
                  </a:cubicBezTo>
                  <a:cubicBezTo>
                    <a:pt x="83544" y="100165"/>
                    <a:pt x="83544" y="100495"/>
                    <a:pt x="83544" y="100495"/>
                  </a:cubicBezTo>
                  <a:cubicBezTo>
                    <a:pt x="83037" y="100826"/>
                    <a:pt x="83037" y="100826"/>
                    <a:pt x="83037" y="101157"/>
                  </a:cubicBezTo>
                  <a:cubicBezTo>
                    <a:pt x="83037" y="101818"/>
                    <a:pt x="82531" y="102479"/>
                    <a:pt x="82531" y="102809"/>
                  </a:cubicBezTo>
                  <a:cubicBezTo>
                    <a:pt x="82531" y="103140"/>
                    <a:pt x="82531" y="103140"/>
                    <a:pt x="82025" y="103140"/>
                  </a:cubicBezTo>
                  <a:cubicBezTo>
                    <a:pt x="82025" y="103471"/>
                    <a:pt x="82025" y="103471"/>
                    <a:pt x="82025" y="103801"/>
                  </a:cubicBezTo>
                  <a:cubicBezTo>
                    <a:pt x="82531" y="104132"/>
                    <a:pt x="82531" y="104462"/>
                    <a:pt x="82531" y="104793"/>
                  </a:cubicBezTo>
                  <a:cubicBezTo>
                    <a:pt x="83037" y="104793"/>
                    <a:pt x="83037" y="105123"/>
                    <a:pt x="82531" y="105454"/>
                  </a:cubicBezTo>
                  <a:cubicBezTo>
                    <a:pt x="82531" y="105454"/>
                    <a:pt x="82531" y="105785"/>
                    <a:pt x="82531" y="105785"/>
                  </a:cubicBezTo>
                  <a:cubicBezTo>
                    <a:pt x="82531" y="106115"/>
                    <a:pt x="82531" y="106115"/>
                    <a:pt x="82531" y="106446"/>
                  </a:cubicBezTo>
                  <a:cubicBezTo>
                    <a:pt x="82531" y="106776"/>
                    <a:pt x="82531" y="106776"/>
                    <a:pt x="83037" y="107107"/>
                  </a:cubicBezTo>
                  <a:cubicBezTo>
                    <a:pt x="83037" y="107107"/>
                    <a:pt x="83037" y="107107"/>
                    <a:pt x="83037" y="107107"/>
                  </a:cubicBezTo>
                  <a:cubicBezTo>
                    <a:pt x="82531" y="107107"/>
                    <a:pt x="82531" y="107107"/>
                    <a:pt x="82531" y="107438"/>
                  </a:cubicBezTo>
                  <a:cubicBezTo>
                    <a:pt x="82531" y="107438"/>
                    <a:pt x="82531" y="107768"/>
                    <a:pt x="82531" y="107768"/>
                  </a:cubicBezTo>
                  <a:cubicBezTo>
                    <a:pt x="82531" y="108099"/>
                    <a:pt x="82531" y="108099"/>
                    <a:pt x="82531" y="108429"/>
                  </a:cubicBezTo>
                  <a:cubicBezTo>
                    <a:pt x="82531" y="108429"/>
                    <a:pt x="83037" y="108760"/>
                    <a:pt x="83037" y="108429"/>
                  </a:cubicBezTo>
                  <a:cubicBezTo>
                    <a:pt x="83037" y="108429"/>
                    <a:pt x="83544" y="108429"/>
                    <a:pt x="83544" y="108099"/>
                  </a:cubicBezTo>
                  <a:cubicBezTo>
                    <a:pt x="83544" y="108099"/>
                    <a:pt x="83544" y="107768"/>
                    <a:pt x="83544" y="107768"/>
                  </a:cubicBezTo>
                  <a:cubicBezTo>
                    <a:pt x="83544" y="107438"/>
                    <a:pt x="83544" y="107438"/>
                    <a:pt x="83037" y="107107"/>
                  </a:cubicBezTo>
                  <a:cubicBezTo>
                    <a:pt x="83544" y="107438"/>
                    <a:pt x="83544" y="107107"/>
                    <a:pt x="83544" y="107107"/>
                  </a:cubicBezTo>
                  <a:cubicBezTo>
                    <a:pt x="84050" y="107107"/>
                    <a:pt x="84050" y="107107"/>
                    <a:pt x="84050" y="107107"/>
                  </a:cubicBezTo>
                  <a:cubicBezTo>
                    <a:pt x="84050" y="107438"/>
                    <a:pt x="84050" y="107438"/>
                    <a:pt x="84050" y="107438"/>
                  </a:cubicBezTo>
                  <a:cubicBezTo>
                    <a:pt x="84050" y="107768"/>
                    <a:pt x="84050" y="108099"/>
                    <a:pt x="84050" y="108429"/>
                  </a:cubicBezTo>
                  <a:cubicBezTo>
                    <a:pt x="84050" y="108760"/>
                    <a:pt x="84050" y="109090"/>
                    <a:pt x="84050" y="109421"/>
                  </a:cubicBezTo>
                  <a:cubicBezTo>
                    <a:pt x="84050" y="109752"/>
                    <a:pt x="84050" y="109752"/>
                    <a:pt x="84050" y="109752"/>
                  </a:cubicBezTo>
                  <a:cubicBezTo>
                    <a:pt x="84050" y="110082"/>
                    <a:pt x="84050" y="110413"/>
                    <a:pt x="84050" y="110743"/>
                  </a:cubicBezTo>
                  <a:cubicBezTo>
                    <a:pt x="84050" y="110743"/>
                    <a:pt x="83544" y="111074"/>
                    <a:pt x="83544" y="110743"/>
                  </a:cubicBezTo>
                  <a:cubicBezTo>
                    <a:pt x="83544" y="110743"/>
                    <a:pt x="83544" y="110743"/>
                    <a:pt x="83544" y="110743"/>
                  </a:cubicBezTo>
                  <a:cubicBezTo>
                    <a:pt x="83544" y="110743"/>
                    <a:pt x="83544" y="110743"/>
                    <a:pt x="83544" y="110413"/>
                  </a:cubicBezTo>
                  <a:cubicBezTo>
                    <a:pt x="83037" y="110413"/>
                    <a:pt x="82531" y="110743"/>
                    <a:pt x="82531" y="110743"/>
                  </a:cubicBezTo>
                  <a:cubicBezTo>
                    <a:pt x="82531" y="111074"/>
                    <a:pt x="82531" y="111404"/>
                    <a:pt x="82025" y="111735"/>
                  </a:cubicBezTo>
                  <a:cubicBezTo>
                    <a:pt x="82025" y="111735"/>
                    <a:pt x="82025" y="111735"/>
                    <a:pt x="82531" y="111735"/>
                  </a:cubicBezTo>
                  <a:cubicBezTo>
                    <a:pt x="82531" y="111735"/>
                    <a:pt x="82531" y="111735"/>
                    <a:pt x="82531" y="111735"/>
                  </a:cubicBezTo>
                  <a:cubicBezTo>
                    <a:pt x="82531" y="111735"/>
                    <a:pt x="82531" y="111735"/>
                    <a:pt x="83037" y="111735"/>
                  </a:cubicBezTo>
                  <a:cubicBezTo>
                    <a:pt x="83037" y="111735"/>
                    <a:pt x="83037" y="111735"/>
                    <a:pt x="83544" y="111735"/>
                  </a:cubicBezTo>
                  <a:cubicBezTo>
                    <a:pt x="83544" y="111735"/>
                    <a:pt x="83544" y="112066"/>
                    <a:pt x="83544" y="112066"/>
                  </a:cubicBezTo>
                  <a:cubicBezTo>
                    <a:pt x="83544" y="112396"/>
                    <a:pt x="83544" y="112396"/>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037" y="112727"/>
                    <a:pt x="83037" y="112727"/>
                  </a:cubicBezTo>
                  <a:cubicBezTo>
                    <a:pt x="83037" y="113057"/>
                    <a:pt x="83037" y="113057"/>
                    <a:pt x="83037" y="113057"/>
                  </a:cubicBezTo>
                  <a:cubicBezTo>
                    <a:pt x="83037" y="113057"/>
                    <a:pt x="83037" y="113388"/>
                    <a:pt x="83037" y="113388"/>
                  </a:cubicBezTo>
                  <a:cubicBezTo>
                    <a:pt x="83037" y="113388"/>
                    <a:pt x="83037" y="113388"/>
                    <a:pt x="83037" y="113719"/>
                  </a:cubicBezTo>
                  <a:cubicBezTo>
                    <a:pt x="83037" y="113719"/>
                    <a:pt x="83037" y="113719"/>
                    <a:pt x="83037" y="114049"/>
                  </a:cubicBezTo>
                  <a:cubicBezTo>
                    <a:pt x="83037"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380"/>
                  </a:cubicBezTo>
                  <a:cubicBezTo>
                    <a:pt x="83544" y="114380"/>
                    <a:pt x="83544" y="114380"/>
                    <a:pt x="83544" y="114710"/>
                  </a:cubicBezTo>
                  <a:cubicBezTo>
                    <a:pt x="84050" y="114710"/>
                    <a:pt x="84050" y="114710"/>
                    <a:pt x="84050" y="114710"/>
                  </a:cubicBezTo>
                  <a:cubicBezTo>
                    <a:pt x="84050" y="114710"/>
                    <a:pt x="84050" y="114710"/>
                    <a:pt x="84050" y="114710"/>
                  </a:cubicBezTo>
                  <a:cubicBezTo>
                    <a:pt x="84050" y="114710"/>
                    <a:pt x="84050" y="114710"/>
                    <a:pt x="84050" y="114710"/>
                  </a:cubicBezTo>
                  <a:cubicBezTo>
                    <a:pt x="84556" y="115041"/>
                    <a:pt x="84556" y="115041"/>
                    <a:pt x="84050" y="115041"/>
                  </a:cubicBezTo>
                  <a:cubicBezTo>
                    <a:pt x="84050" y="115041"/>
                    <a:pt x="84050" y="115041"/>
                    <a:pt x="84050" y="115041"/>
                  </a:cubicBezTo>
                  <a:cubicBezTo>
                    <a:pt x="84050" y="115041"/>
                    <a:pt x="84050" y="115041"/>
                    <a:pt x="84050" y="115041"/>
                  </a:cubicBezTo>
                  <a:cubicBezTo>
                    <a:pt x="84050" y="115041"/>
                    <a:pt x="84050" y="115041"/>
                    <a:pt x="84050" y="115041"/>
                  </a:cubicBezTo>
                  <a:cubicBezTo>
                    <a:pt x="84050" y="115371"/>
                    <a:pt x="84556" y="115702"/>
                    <a:pt x="84050" y="116033"/>
                  </a:cubicBezTo>
                  <a:cubicBezTo>
                    <a:pt x="84050" y="116033"/>
                    <a:pt x="84556" y="116033"/>
                    <a:pt x="84556" y="116033"/>
                  </a:cubicBezTo>
                  <a:cubicBezTo>
                    <a:pt x="84556" y="116033"/>
                    <a:pt x="84556" y="116033"/>
                    <a:pt x="85063" y="116033"/>
                  </a:cubicBezTo>
                  <a:cubicBezTo>
                    <a:pt x="85063" y="115702"/>
                    <a:pt x="85063" y="115702"/>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702"/>
                  </a:cubicBezTo>
                  <a:cubicBezTo>
                    <a:pt x="85063" y="115702"/>
                    <a:pt x="85063" y="115702"/>
                    <a:pt x="85569" y="116033"/>
                  </a:cubicBezTo>
                  <a:cubicBezTo>
                    <a:pt x="85569" y="116033"/>
                    <a:pt x="85569" y="116033"/>
                    <a:pt x="85569" y="116363"/>
                  </a:cubicBezTo>
                  <a:cubicBezTo>
                    <a:pt x="85063" y="116363"/>
                    <a:pt x="85063" y="116363"/>
                    <a:pt x="85063" y="116363"/>
                  </a:cubicBezTo>
                  <a:cubicBezTo>
                    <a:pt x="85063" y="116363"/>
                    <a:pt x="85063" y="116363"/>
                    <a:pt x="84556" y="116363"/>
                  </a:cubicBezTo>
                  <a:cubicBezTo>
                    <a:pt x="84556" y="116363"/>
                    <a:pt x="84556" y="116363"/>
                    <a:pt x="84556" y="116363"/>
                  </a:cubicBezTo>
                  <a:cubicBezTo>
                    <a:pt x="84556" y="116363"/>
                    <a:pt x="84556" y="116694"/>
                    <a:pt x="84556" y="116694"/>
                  </a:cubicBezTo>
                  <a:cubicBezTo>
                    <a:pt x="84556" y="116694"/>
                    <a:pt x="85063" y="116694"/>
                    <a:pt x="85063" y="116694"/>
                  </a:cubicBezTo>
                  <a:cubicBezTo>
                    <a:pt x="85569" y="116694"/>
                    <a:pt x="85569" y="117024"/>
                    <a:pt x="85569" y="117024"/>
                  </a:cubicBezTo>
                  <a:cubicBezTo>
                    <a:pt x="85569" y="117355"/>
                    <a:pt x="85569" y="117355"/>
                    <a:pt x="86075" y="117355"/>
                  </a:cubicBezTo>
                  <a:cubicBezTo>
                    <a:pt x="86075" y="117685"/>
                    <a:pt x="86582" y="117685"/>
                    <a:pt x="86582" y="117685"/>
                  </a:cubicBezTo>
                  <a:cubicBezTo>
                    <a:pt x="86582" y="117685"/>
                    <a:pt x="86582" y="117685"/>
                    <a:pt x="86582" y="117685"/>
                  </a:cubicBezTo>
                  <a:cubicBezTo>
                    <a:pt x="86582" y="117685"/>
                    <a:pt x="86582" y="117685"/>
                    <a:pt x="86582" y="117685"/>
                  </a:cubicBezTo>
                  <a:cubicBezTo>
                    <a:pt x="86582" y="117685"/>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6582" y="118016"/>
                    <a:pt x="86582" y="117685"/>
                  </a:cubicBezTo>
                  <a:cubicBezTo>
                    <a:pt x="86582" y="117685"/>
                    <a:pt x="86582" y="117685"/>
                    <a:pt x="86582" y="117685"/>
                  </a:cubicBezTo>
                  <a:cubicBezTo>
                    <a:pt x="86582" y="117685"/>
                    <a:pt x="86582" y="117685"/>
                    <a:pt x="86582" y="117685"/>
                  </a:cubicBezTo>
                  <a:cubicBezTo>
                    <a:pt x="86075" y="117685"/>
                    <a:pt x="86075" y="117685"/>
                    <a:pt x="85569" y="117685"/>
                  </a:cubicBezTo>
                  <a:cubicBezTo>
                    <a:pt x="85569" y="117685"/>
                    <a:pt x="85569" y="117685"/>
                    <a:pt x="85569" y="117685"/>
                  </a:cubicBezTo>
                  <a:cubicBezTo>
                    <a:pt x="85569" y="117685"/>
                    <a:pt x="85569" y="117685"/>
                    <a:pt x="85569" y="117685"/>
                  </a:cubicBezTo>
                  <a:cubicBezTo>
                    <a:pt x="85569" y="117685"/>
                    <a:pt x="85569" y="117685"/>
                    <a:pt x="85569" y="117685"/>
                  </a:cubicBezTo>
                  <a:cubicBezTo>
                    <a:pt x="86075" y="118016"/>
                    <a:pt x="86582" y="118347"/>
                    <a:pt x="87088" y="118677"/>
                  </a:cubicBezTo>
                  <a:cubicBezTo>
                    <a:pt x="87088" y="118677"/>
                    <a:pt x="87088" y="118677"/>
                    <a:pt x="87594" y="118677"/>
                  </a:cubicBezTo>
                  <a:cubicBezTo>
                    <a:pt x="87594" y="118677"/>
                    <a:pt x="87594"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607" y="118677"/>
                    <a:pt x="88607" y="118677"/>
                  </a:cubicBezTo>
                  <a:cubicBezTo>
                    <a:pt x="88607" y="119008"/>
                    <a:pt x="89113" y="119008"/>
                    <a:pt x="88607" y="119008"/>
                  </a:cubicBezTo>
                  <a:cubicBezTo>
                    <a:pt x="88607" y="119338"/>
                    <a:pt x="89113" y="119338"/>
                    <a:pt x="89113" y="119338"/>
                  </a:cubicBezTo>
                  <a:cubicBezTo>
                    <a:pt x="89113" y="119338"/>
                    <a:pt x="89620" y="119338"/>
                    <a:pt x="89620" y="119669"/>
                  </a:cubicBezTo>
                  <a:cubicBezTo>
                    <a:pt x="89620" y="119669"/>
                    <a:pt x="89620" y="119669"/>
                    <a:pt x="90126" y="119669"/>
                  </a:cubicBezTo>
                  <a:cubicBezTo>
                    <a:pt x="90126" y="119669"/>
                    <a:pt x="90126" y="119669"/>
                    <a:pt x="90632" y="119338"/>
                  </a:cubicBezTo>
                  <a:cubicBezTo>
                    <a:pt x="90632" y="119338"/>
                    <a:pt x="90632" y="119338"/>
                    <a:pt x="90632" y="119338"/>
                  </a:cubicBezTo>
                  <a:cubicBezTo>
                    <a:pt x="90632" y="119669"/>
                    <a:pt x="90632" y="119669"/>
                    <a:pt x="90632" y="119669"/>
                  </a:cubicBezTo>
                  <a:cubicBezTo>
                    <a:pt x="90632" y="119669"/>
                    <a:pt x="90632" y="120000"/>
                    <a:pt x="90632" y="120000"/>
                  </a:cubicBezTo>
                  <a:cubicBezTo>
                    <a:pt x="91139" y="120000"/>
                    <a:pt x="91139" y="120000"/>
                    <a:pt x="91139" y="120000"/>
                  </a:cubicBezTo>
                  <a:cubicBezTo>
                    <a:pt x="91139" y="120000"/>
                    <a:pt x="91645" y="120000"/>
                    <a:pt x="91645" y="120000"/>
                  </a:cubicBezTo>
                  <a:cubicBezTo>
                    <a:pt x="91645" y="120000"/>
                    <a:pt x="92151" y="120000"/>
                    <a:pt x="92151" y="120000"/>
                  </a:cubicBezTo>
                  <a:cubicBezTo>
                    <a:pt x="92151" y="120000"/>
                    <a:pt x="92151" y="120000"/>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658" y="119669"/>
                    <a:pt x="92658" y="119669"/>
                    <a:pt x="93164" y="119669"/>
                  </a:cubicBezTo>
                  <a:cubicBezTo>
                    <a:pt x="93164" y="119669"/>
                    <a:pt x="93164" y="119669"/>
                    <a:pt x="93164" y="119338"/>
                  </a:cubicBezTo>
                  <a:cubicBezTo>
                    <a:pt x="93164" y="119338"/>
                    <a:pt x="93164" y="119338"/>
                    <a:pt x="93670" y="119338"/>
                  </a:cubicBezTo>
                  <a:cubicBezTo>
                    <a:pt x="93670" y="119338"/>
                    <a:pt x="93670" y="119338"/>
                    <a:pt x="94177" y="119338"/>
                  </a:cubicBezTo>
                  <a:cubicBezTo>
                    <a:pt x="94177" y="119338"/>
                    <a:pt x="94683" y="119008"/>
                    <a:pt x="94683" y="119008"/>
                  </a:cubicBezTo>
                  <a:cubicBezTo>
                    <a:pt x="94683" y="119008"/>
                    <a:pt x="94683" y="119008"/>
                    <a:pt x="94683" y="119008"/>
                  </a:cubicBezTo>
                  <a:cubicBezTo>
                    <a:pt x="94683" y="119008"/>
                    <a:pt x="94177" y="119008"/>
                    <a:pt x="94177" y="119008"/>
                  </a:cubicBezTo>
                  <a:cubicBezTo>
                    <a:pt x="93670" y="118677"/>
                    <a:pt x="93164" y="118677"/>
                    <a:pt x="92658" y="118347"/>
                  </a:cubicBezTo>
                  <a:cubicBezTo>
                    <a:pt x="92658" y="118347"/>
                    <a:pt x="92658" y="118347"/>
                    <a:pt x="92658" y="118347"/>
                  </a:cubicBezTo>
                  <a:cubicBezTo>
                    <a:pt x="92151" y="118016"/>
                    <a:pt x="92151" y="118016"/>
                    <a:pt x="91645" y="117685"/>
                  </a:cubicBezTo>
                  <a:cubicBezTo>
                    <a:pt x="91645" y="117685"/>
                    <a:pt x="91645" y="117685"/>
                    <a:pt x="91645" y="117355"/>
                  </a:cubicBezTo>
                  <a:cubicBezTo>
                    <a:pt x="91139" y="117024"/>
                    <a:pt x="91139" y="117024"/>
                    <a:pt x="90632"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89620" y="117355"/>
                    <a:pt x="89620" y="117685"/>
                    <a:pt x="89620" y="117685"/>
                  </a:cubicBezTo>
                  <a:cubicBezTo>
                    <a:pt x="89620" y="117685"/>
                    <a:pt x="89620" y="117685"/>
                    <a:pt x="89620" y="118016"/>
                  </a:cubicBezTo>
                  <a:cubicBezTo>
                    <a:pt x="89620" y="118016"/>
                    <a:pt x="89113" y="118016"/>
                    <a:pt x="89113" y="118016"/>
                  </a:cubicBezTo>
                  <a:cubicBezTo>
                    <a:pt x="89113" y="118016"/>
                    <a:pt x="89113" y="118016"/>
                    <a:pt x="89113" y="118016"/>
                  </a:cubicBezTo>
                  <a:cubicBezTo>
                    <a:pt x="89113" y="117685"/>
                    <a:pt x="89113" y="117685"/>
                    <a:pt x="89113" y="117685"/>
                  </a:cubicBezTo>
                  <a:cubicBezTo>
                    <a:pt x="89113" y="117355"/>
                    <a:pt x="89620" y="117024"/>
                    <a:pt x="90126" y="117024"/>
                  </a:cubicBezTo>
                  <a:cubicBezTo>
                    <a:pt x="90126" y="117024"/>
                    <a:pt x="90126" y="117024"/>
                    <a:pt x="90126" y="117024"/>
                  </a:cubicBezTo>
                  <a:cubicBezTo>
                    <a:pt x="90126" y="117024"/>
                    <a:pt x="90126" y="117024"/>
                    <a:pt x="90126" y="117024"/>
                  </a:cubicBezTo>
                  <a:cubicBezTo>
                    <a:pt x="90126" y="116694"/>
                    <a:pt x="90126" y="116694"/>
                    <a:pt x="90632" y="116694"/>
                  </a:cubicBezTo>
                  <a:cubicBezTo>
                    <a:pt x="90632" y="116694"/>
                    <a:pt x="90632" y="116694"/>
                    <a:pt x="90632" y="116694"/>
                  </a:cubicBezTo>
                  <a:cubicBezTo>
                    <a:pt x="90632" y="116694"/>
                    <a:pt x="90632" y="116694"/>
                    <a:pt x="91139" y="116694"/>
                  </a:cubicBezTo>
                  <a:cubicBezTo>
                    <a:pt x="91139" y="116694"/>
                    <a:pt x="91139" y="116694"/>
                    <a:pt x="91139" y="116694"/>
                  </a:cubicBezTo>
                  <a:cubicBezTo>
                    <a:pt x="90632" y="116363"/>
                    <a:pt x="90632" y="116033"/>
                    <a:pt x="90126" y="116033"/>
                  </a:cubicBezTo>
                  <a:cubicBezTo>
                    <a:pt x="90126" y="115702"/>
                    <a:pt x="90126" y="115702"/>
                    <a:pt x="90126" y="115371"/>
                  </a:cubicBezTo>
                  <a:cubicBezTo>
                    <a:pt x="90126" y="115041"/>
                    <a:pt x="90126" y="115041"/>
                    <a:pt x="90126" y="114710"/>
                  </a:cubicBezTo>
                  <a:cubicBezTo>
                    <a:pt x="90126" y="114710"/>
                    <a:pt x="90632" y="114710"/>
                    <a:pt x="90632" y="114380"/>
                  </a:cubicBezTo>
                  <a:cubicBezTo>
                    <a:pt x="91139" y="114380"/>
                    <a:pt x="91139" y="114049"/>
                    <a:pt x="91139" y="114049"/>
                  </a:cubicBezTo>
                  <a:cubicBezTo>
                    <a:pt x="91139" y="113719"/>
                    <a:pt x="91139" y="113388"/>
                    <a:pt x="91139" y="113388"/>
                  </a:cubicBezTo>
                  <a:cubicBezTo>
                    <a:pt x="91645" y="113057"/>
                    <a:pt x="91645" y="113057"/>
                    <a:pt x="92151" y="112727"/>
                  </a:cubicBezTo>
                  <a:cubicBezTo>
                    <a:pt x="92151" y="112727"/>
                    <a:pt x="92151" y="112396"/>
                    <a:pt x="92151" y="112396"/>
                  </a:cubicBezTo>
                  <a:cubicBezTo>
                    <a:pt x="92151" y="112396"/>
                    <a:pt x="92151" y="112066"/>
                    <a:pt x="92151" y="112066"/>
                  </a:cubicBezTo>
                  <a:cubicBezTo>
                    <a:pt x="92151" y="111735"/>
                    <a:pt x="92151" y="111735"/>
                    <a:pt x="91645" y="111735"/>
                  </a:cubicBezTo>
                  <a:cubicBezTo>
                    <a:pt x="91139" y="111735"/>
                    <a:pt x="91139" y="111735"/>
                    <a:pt x="91139" y="111404"/>
                  </a:cubicBezTo>
                  <a:cubicBezTo>
                    <a:pt x="90632" y="111404"/>
                    <a:pt x="90632" y="111404"/>
                    <a:pt x="90632" y="111074"/>
                  </a:cubicBezTo>
                  <a:cubicBezTo>
                    <a:pt x="90126" y="111074"/>
                    <a:pt x="90126" y="110743"/>
                    <a:pt x="90126" y="110413"/>
                  </a:cubicBezTo>
                  <a:cubicBezTo>
                    <a:pt x="90632" y="110413"/>
                    <a:pt x="90632" y="110082"/>
                    <a:pt x="90632" y="110082"/>
                  </a:cubicBezTo>
                  <a:cubicBezTo>
                    <a:pt x="91139" y="110082"/>
                    <a:pt x="91139" y="110082"/>
                    <a:pt x="91645" y="109752"/>
                  </a:cubicBezTo>
                  <a:cubicBezTo>
                    <a:pt x="91645" y="109752"/>
                    <a:pt x="91645" y="109752"/>
                    <a:pt x="91645" y="109752"/>
                  </a:cubicBezTo>
                  <a:cubicBezTo>
                    <a:pt x="91645" y="109421"/>
                    <a:pt x="92151" y="109421"/>
                    <a:pt x="91645" y="109090"/>
                  </a:cubicBezTo>
                  <a:cubicBezTo>
                    <a:pt x="91645" y="109090"/>
                    <a:pt x="91645" y="109090"/>
                    <a:pt x="91645" y="108760"/>
                  </a:cubicBezTo>
                  <a:cubicBezTo>
                    <a:pt x="91645" y="108760"/>
                    <a:pt x="91645" y="108429"/>
                    <a:pt x="92151" y="108099"/>
                  </a:cubicBezTo>
                  <a:cubicBezTo>
                    <a:pt x="92151" y="108099"/>
                    <a:pt x="92658" y="108099"/>
                    <a:pt x="92658" y="107768"/>
                  </a:cubicBezTo>
                  <a:cubicBezTo>
                    <a:pt x="92658" y="107768"/>
                    <a:pt x="92658" y="107768"/>
                    <a:pt x="92658" y="107768"/>
                  </a:cubicBezTo>
                  <a:cubicBezTo>
                    <a:pt x="92658" y="107768"/>
                    <a:pt x="92658" y="107768"/>
                    <a:pt x="92658" y="107768"/>
                  </a:cubicBezTo>
                  <a:cubicBezTo>
                    <a:pt x="92658" y="107768"/>
                    <a:pt x="92151" y="107768"/>
                    <a:pt x="92151" y="107768"/>
                  </a:cubicBezTo>
                  <a:cubicBezTo>
                    <a:pt x="92151" y="107768"/>
                    <a:pt x="92151" y="107768"/>
                    <a:pt x="92151" y="107768"/>
                  </a:cubicBezTo>
                  <a:cubicBezTo>
                    <a:pt x="92151" y="107768"/>
                    <a:pt x="92151" y="107768"/>
                    <a:pt x="92151"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3164" y="107768"/>
                    <a:pt x="93164" y="107768"/>
                    <a:pt x="93164" y="107438"/>
                  </a:cubicBezTo>
                  <a:cubicBezTo>
                    <a:pt x="93164" y="107438"/>
                    <a:pt x="93164" y="107438"/>
                    <a:pt x="93164" y="107107"/>
                  </a:cubicBezTo>
                  <a:cubicBezTo>
                    <a:pt x="93164" y="107107"/>
                    <a:pt x="92658" y="107107"/>
                    <a:pt x="92658" y="107107"/>
                  </a:cubicBezTo>
                  <a:cubicBezTo>
                    <a:pt x="92658" y="107107"/>
                    <a:pt x="92658" y="107107"/>
                    <a:pt x="92658" y="107107"/>
                  </a:cubicBezTo>
                  <a:cubicBezTo>
                    <a:pt x="92151" y="107438"/>
                    <a:pt x="91645" y="107107"/>
                    <a:pt x="91645" y="106776"/>
                  </a:cubicBezTo>
                  <a:cubicBezTo>
                    <a:pt x="91645" y="106776"/>
                    <a:pt x="91645" y="106776"/>
                    <a:pt x="91645" y="106446"/>
                  </a:cubicBezTo>
                  <a:cubicBezTo>
                    <a:pt x="91645" y="106446"/>
                    <a:pt x="91645" y="106446"/>
                    <a:pt x="91645" y="106446"/>
                  </a:cubicBezTo>
                  <a:cubicBezTo>
                    <a:pt x="91139" y="106115"/>
                    <a:pt x="91645" y="106115"/>
                    <a:pt x="91645" y="106115"/>
                  </a:cubicBezTo>
                  <a:cubicBezTo>
                    <a:pt x="92151" y="106115"/>
                    <a:pt x="92151" y="106115"/>
                    <a:pt x="92658" y="106446"/>
                  </a:cubicBezTo>
                  <a:cubicBezTo>
                    <a:pt x="92658" y="106446"/>
                    <a:pt x="93164" y="106446"/>
                    <a:pt x="93670" y="106446"/>
                  </a:cubicBezTo>
                  <a:cubicBezTo>
                    <a:pt x="93670" y="106446"/>
                    <a:pt x="94177" y="106115"/>
                    <a:pt x="94177" y="105785"/>
                  </a:cubicBezTo>
                  <a:cubicBezTo>
                    <a:pt x="94177" y="105785"/>
                    <a:pt x="94177" y="105454"/>
                    <a:pt x="94177" y="105454"/>
                  </a:cubicBezTo>
                  <a:cubicBezTo>
                    <a:pt x="94177" y="105123"/>
                    <a:pt x="94177" y="105123"/>
                    <a:pt x="94177" y="104793"/>
                  </a:cubicBezTo>
                  <a:cubicBezTo>
                    <a:pt x="94177" y="104793"/>
                    <a:pt x="94177" y="104793"/>
                    <a:pt x="94177" y="104793"/>
                  </a:cubicBezTo>
                  <a:cubicBezTo>
                    <a:pt x="94177" y="104793"/>
                    <a:pt x="94177" y="104793"/>
                    <a:pt x="94177" y="104793"/>
                  </a:cubicBezTo>
                  <a:cubicBezTo>
                    <a:pt x="94177" y="104462"/>
                    <a:pt x="94177" y="104462"/>
                    <a:pt x="94177" y="104462"/>
                  </a:cubicBezTo>
                  <a:cubicBezTo>
                    <a:pt x="95189" y="104462"/>
                    <a:pt x="96202" y="104462"/>
                    <a:pt x="97215" y="104132"/>
                  </a:cubicBezTo>
                  <a:cubicBezTo>
                    <a:pt x="97215" y="104132"/>
                    <a:pt x="97721" y="104132"/>
                    <a:pt x="97721" y="104132"/>
                  </a:cubicBezTo>
                  <a:cubicBezTo>
                    <a:pt x="98227" y="103801"/>
                    <a:pt x="98734" y="103801"/>
                    <a:pt x="98734" y="103471"/>
                  </a:cubicBezTo>
                  <a:cubicBezTo>
                    <a:pt x="98734" y="103471"/>
                    <a:pt x="98734" y="103140"/>
                    <a:pt x="99240" y="102809"/>
                  </a:cubicBezTo>
                  <a:cubicBezTo>
                    <a:pt x="99240" y="102809"/>
                    <a:pt x="99240" y="102809"/>
                    <a:pt x="99240" y="102809"/>
                  </a:cubicBezTo>
                  <a:cubicBezTo>
                    <a:pt x="99240" y="102479"/>
                    <a:pt x="99240" y="102479"/>
                    <a:pt x="98734" y="102148"/>
                  </a:cubicBezTo>
                  <a:cubicBezTo>
                    <a:pt x="98734" y="102148"/>
                    <a:pt x="98734" y="102148"/>
                    <a:pt x="98734" y="102148"/>
                  </a:cubicBezTo>
                  <a:cubicBezTo>
                    <a:pt x="98227" y="102148"/>
                    <a:pt x="98227" y="102148"/>
                    <a:pt x="98227" y="101818"/>
                  </a:cubicBezTo>
                  <a:cubicBezTo>
                    <a:pt x="98227" y="101818"/>
                    <a:pt x="98227" y="101818"/>
                    <a:pt x="98734" y="101818"/>
                  </a:cubicBezTo>
                  <a:cubicBezTo>
                    <a:pt x="98734" y="101487"/>
                    <a:pt x="98734" y="101487"/>
                    <a:pt x="98227" y="101157"/>
                  </a:cubicBezTo>
                  <a:cubicBezTo>
                    <a:pt x="98227" y="101157"/>
                    <a:pt x="97721" y="101157"/>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8227" y="100826"/>
                    <a:pt x="98734" y="100826"/>
                    <a:pt x="99240" y="101157"/>
                  </a:cubicBezTo>
                  <a:cubicBezTo>
                    <a:pt x="99240" y="101157"/>
                    <a:pt x="99240" y="101157"/>
                    <a:pt x="99746" y="101157"/>
                  </a:cubicBezTo>
                  <a:cubicBezTo>
                    <a:pt x="99746" y="101157"/>
                    <a:pt x="100253" y="101157"/>
                    <a:pt x="100253" y="101157"/>
                  </a:cubicBezTo>
                  <a:cubicBezTo>
                    <a:pt x="100759" y="101157"/>
                    <a:pt x="101265" y="100826"/>
                    <a:pt x="101772" y="100495"/>
                  </a:cubicBezTo>
                  <a:cubicBezTo>
                    <a:pt x="101772" y="100495"/>
                    <a:pt x="101772" y="100165"/>
                    <a:pt x="102278" y="100165"/>
                  </a:cubicBezTo>
                  <a:cubicBezTo>
                    <a:pt x="102784" y="99834"/>
                    <a:pt x="102784" y="99834"/>
                    <a:pt x="102784" y="99504"/>
                  </a:cubicBezTo>
                  <a:cubicBezTo>
                    <a:pt x="102784" y="99173"/>
                    <a:pt x="103291" y="98842"/>
                    <a:pt x="103291" y="98512"/>
                  </a:cubicBezTo>
                  <a:cubicBezTo>
                    <a:pt x="103291" y="98512"/>
                    <a:pt x="103291" y="98512"/>
                    <a:pt x="103291" y="98512"/>
                  </a:cubicBezTo>
                  <a:cubicBezTo>
                    <a:pt x="103291" y="98512"/>
                    <a:pt x="103291" y="98512"/>
                    <a:pt x="103291" y="98512"/>
                  </a:cubicBezTo>
                  <a:cubicBezTo>
                    <a:pt x="103291" y="98512"/>
                    <a:pt x="103291" y="98512"/>
                    <a:pt x="103291" y="98512"/>
                  </a:cubicBezTo>
                  <a:cubicBezTo>
                    <a:pt x="103291" y="98512"/>
                    <a:pt x="103291" y="98181"/>
                    <a:pt x="103291" y="98181"/>
                  </a:cubicBezTo>
                  <a:cubicBezTo>
                    <a:pt x="103291" y="98181"/>
                    <a:pt x="103797" y="98181"/>
                    <a:pt x="103797" y="98181"/>
                  </a:cubicBezTo>
                  <a:cubicBezTo>
                    <a:pt x="103797" y="97851"/>
                    <a:pt x="103797" y="97851"/>
                    <a:pt x="103797" y="97520"/>
                  </a:cubicBezTo>
                  <a:cubicBezTo>
                    <a:pt x="104303" y="97520"/>
                    <a:pt x="104303" y="97520"/>
                    <a:pt x="104303" y="97520"/>
                  </a:cubicBezTo>
                  <a:cubicBezTo>
                    <a:pt x="104303" y="97520"/>
                    <a:pt x="104303" y="97520"/>
                    <a:pt x="104303" y="97520"/>
                  </a:cubicBezTo>
                  <a:cubicBezTo>
                    <a:pt x="104303" y="97520"/>
                    <a:pt x="104303" y="97851"/>
                    <a:pt x="104303" y="97851"/>
                  </a:cubicBezTo>
                  <a:cubicBezTo>
                    <a:pt x="104810" y="97851"/>
                    <a:pt x="104810" y="97520"/>
                    <a:pt x="104810" y="97520"/>
                  </a:cubicBezTo>
                  <a:cubicBezTo>
                    <a:pt x="105316" y="96859"/>
                    <a:pt x="105822" y="96528"/>
                    <a:pt x="106329" y="95867"/>
                  </a:cubicBezTo>
                  <a:cubicBezTo>
                    <a:pt x="106329" y="95867"/>
                    <a:pt x="106835" y="95206"/>
                    <a:pt x="106329" y="94876"/>
                  </a:cubicBezTo>
                  <a:cubicBezTo>
                    <a:pt x="106329" y="94876"/>
                    <a:pt x="106329" y="94876"/>
                    <a:pt x="106329" y="94876"/>
                  </a:cubicBezTo>
                  <a:cubicBezTo>
                    <a:pt x="106329" y="94214"/>
                    <a:pt x="106329" y="93884"/>
                    <a:pt x="106835" y="93553"/>
                  </a:cubicBezTo>
                  <a:cubicBezTo>
                    <a:pt x="107341" y="93223"/>
                    <a:pt x="107341" y="93223"/>
                    <a:pt x="107848" y="93223"/>
                  </a:cubicBezTo>
                  <a:cubicBezTo>
                    <a:pt x="107848" y="92892"/>
                    <a:pt x="108354" y="92561"/>
                    <a:pt x="108860" y="92561"/>
                  </a:cubicBezTo>
                  <a:cubicBezTo>
                    <a:pt x="109367" y="92561"/>
                    <a:pt x="109367" y="92231"/>
                    <a:pt x="109873" y="92231"/>
                  </a:cubicBezTo>
                  <a:cubicBezTo>
                    <a:pt x="109873" y="92231"/>
                    <a:pt x="110379" y="91900"/>
                    <a:pt x="110379" y="91900"/>
                  </a:cubicBezTo>
                  <a:cubicBezTo>
                    <a:pt x="110379" y="91900"/>
                    <a:pt x="110379" y="91900"/>
                    <a:pt x="110379" y="91900"/>
                  </a:cubicBezTo>
                  <a:cubicBezTo>
                    <a:pt x="110886" y="91900"/>
                    <a:pt x="110886" y="91900"/>
                    <a:pt x="111392" y="91900"/>
                  </a:cubicBezTo>
                  <a:cubicBezTo>
                    <a:pt x="111392" y="91900"/>
                    <a:pt x="111898" y="91900"/>
                    <a:pt x="111898" y="91900"/>
                  </a:cubicBezTo>
                  <a:cubicBezTo>
                    <a:pt x="112405" y="91900"/>
                    <a:pt x="112911" y="91570"/>
                    <a:pt x="112911" y="91570"/>
                  </a:cubicBezTo>
                  <a:cubicBezTo>
                    <a:pt x="113417" y="91239"/>
                    <a:pt x="113417" y="91239"/>
                    <a:pt x="113924" y="91239"/>
                  </a:cubicBezTo>
                  <a:cubicBezTo>
                    <a:pt x="113924" y="91239"/>
                    <a:pt x="113924" y="90909"/>
                    <a:pt x="113924" y="90909"/>
                  </a:cubicBezTo>
                  <a:cubicBezTo>
                    <a:pt x="113924" y="90909"/>
                    <a:pt x="113924" y="90578"/>
                    <a:pt x="113924" y="90578"/>
                  </a:cubicBezTo>
                  <a:cubicBezTo>
                    <a:pt x="114430" y="90247"/>
                    <a:pt x="114430" y="89917"/>
                    <a:pt x="114936" y="89586"/>
                  </a:cubicBezTo>
                  <a:cubicBezTo>
                    <a:pt x="114936" y="89256"/>
                    <a:pt x="114936" y="89256"/>
                    <a:pt x="114936" y="88925"/>
                  </a:cubicBezTo>
                  <a:cubicBezTo>
                    <a:pt x="114936" y="88595"/>
                    <a:pt x="114936" y="88595"/>
                    <a:pt x="114936" y="88264"/>
                  </a:cubicBezTo>
                  <a:cubicBezTo>
                    <a:pt x="115443" y="87933"/>
                    <a:pt x="115443" y="87603"/>
                    <a:pt x="115443" y="87272"/>
                  </a:cubicBezTo>
                  <a:cubicBezTo>
                    <a:pt x="115443" y="86942"/>
                    <a:pt x="115443" y="86611"/>
                    <a:pt x="115443" y="85950"/>
                  </a:cubicBezTo>
                  <a:cubicBezTo>
                    <a:pt x="115443" y="85619"/>
                    <a:pt x="115443" y="85289"/>
                    <a:pt x="115443" y="85289"/>
                  </a:cubicBezTo>
                  <a:cubicBezTo>
                    <a:pt x="115443" y="84958"/>
                    <a:pt x="115443" y="84958"/>
                    <a:pt x="115949" y="84628"/>
                  </a:cubicBezTo>
                  <a:cubicBezTo>
                    <a:pt x="116455" y="84628"/>
                    <a:pt x="116962" y="84297"/>
                    <a:pt x="116962" y="83966"/>
                  </a:cubicBezTo>
                  <a:cubicBezTo>
                    <a:pt x="116962" y="83966"/>
                    <a:pt x="116962" y="83636"/>
                    <a:pt x="116962" y="83636"/>
                  </a:cubicBezTo>
                  <a:cubicBezTo>
                    <a:pt x="117468" y="83636"/>
                    <a:pt x="117468" y="83305"/>
                    <a:pt x="117974" y="82975"/>
                  </a:cubicBezTo>
                  <a:cubicBezTo>
                    <a:pt x="117974" y="82975"/>
                    <a:pt x="118481" y="82644"/>
                    <a:pt x="118987" y="82644"/>
                  </a:cubicBezTo>
                  <a:cubicBezTo>
                    <a:pt x="118987" y="82314"/>
                    <a:pt x="119493" y="81983"/>
                    <a:pt x="119493" y="81652"/>
                  </a:cubicBezTo>
                  <a:cubicBezTo>
                    <a:pt x="119493" y="81322"/>
                    <a:pt x="120000" y="80661"/>
                    <a:pt x="119493" y="80661"/>
                  </a:cubicBezTo>
                  <a:cubicBezTo>
                    <a:pt x="119493" y="80330"/>
                    <a:pt x="119493" y="80000"/>
                    <a:pt x="118987" y="79338"/>
                  </a:cubicBezTo>
                  <a:close/>
                  <a:moveTo>
                    <a:pt x="99746" y="33719"/>
                  </a:moveTo>
                  <a:cubicBezTo>
                    <a:pt x="99746" y="33719"/>
                    <a:pt x="99746" y="33719"/>
                    <a:pt x="99746" y="33719"/>
                  </a:cubicBezTo>
                  <a:cubicBezTo>
                    <a:pt x="99746" y="34049"/>
                    <a:pt x="99240" y="34049"/>
                    <a:pt x="99240" y="34049"/>
                  </a:cubicBezTo>
                  <a:cubicBezTo>
                    <a:pt x="99240" y="34049"/>
                    <a:pt x="99240" y="34049"/>
                    <a:pt x="99240" y="34049"/>
                  </a:cubicBezTo>
                  <a:cubicBezTo>
                    <a:pt x="99240" y="33719"/>
                    <a:pt x="99746" y="33719"/>
                    <a:pt x="99746" y="33719"/>
                  </a:cubicBezTo>
                  <a:close/>
                  <a:moveTo>
                    <a:pt x="94177" y="34710"/>
                  </a:moveTo>
                  <a:cubicBezTo>
                    <a:pt x="94683" y="34710"/>
                    <a:pt x="94683" y="34710"/>
                    <a:pt x="94683" y="34710"/>
                  </a:cubicBezTo>
                  <a:cubicBezTo>
                    <a:pt x="94683" y="34710"/>
                    <a:pt x="94683" y="34710"/>
                    <a:pt x="94683" y="34710"/>
                  </a:cubicBezTo>
                  <a:lnTo>
                    <a:pt x="94177" y="34710"/>
                  </a:lnTo>
                  <a:close/>
                  <a:moveTo>
                    <a:pt x="94177" y="33057"/>
                  </a:moveTo>
                  <a:cubicBezTo>
                    <a:pt x="94177" y="33057"/>
                    <a:pt x="94683" y="33057"/>
                    <a:pt x="94683" y="33057"/>
                  </a:cubicBezTo>
                  <a:cubicBezTo>
                    <a:pt x="95189" y="33057"/>
                    <a:pt x="95696" y="33057"/>
                    <a:pt x="95696" y="33057"/>
                  </a:cubicBezTo>
                  <a:cubicBezTo>
                    <a:pt x="95696" y="33057"/>
                    <a:pt x="96202" y="33388"/>
                    <a:pt x="96202" y="33388"/>
                  </a:cubicBezTo>
                  <a:cubicBezTo>
                    <a:pt x="96202" y="33388"/>
                    <a:pt x="95696" y="33388"/>
                    <a:pt x="95696" y="33388"/>
                  </a:cubicBezTo>
                  <a:cubicBezTo>
                    <a:pt x="95696" y="33388"/>
                    <a:pt x="95696" y="33388"/>
                    <a:pt x="95696" y="33388"/>
                  </a:cubicBezTo>
                  <a:cubicBezTo>
                    <a:pt x="95189" y="33388"/>
                    <a:pt x="94683" y="33388"/>
                    <a:pt x="94683" y="33388"/>
                  </a:cubicBezTo>
                  <a:cubicBezTo>
                    <a:pt x="94177" y="33388"/>
                    <a:pt x="94177" y="33388"/>
                    <a:pt x="94177" y="33388"/>
                  </a:cubicBezTo>
                  <a:cubicBezTo>
                    <a:pt x="94177" y="33388"/>
                    <a:pt x="94177" y="33388"/>
                    <a:pt x="94177" y="33388"/>
                  </a:cubicBezTo>
                  <a:cubicBezTo>
                    <a:pt x="94177" y="33057"/>
                    <a:pt x="94177" y="33057"/>
                    <a:pt x="94177" y="33057"/>
                  </a:cubicBezTo>
                  <a:close/>
                  <a:moveTo>
                    <a:pt x="93670" y="34710"/>
                  </a:moveTo>
                  <a:cubicBezTo>
                    <a:pt x="93670" y="34710"/>
                    <a:pt x="93670" y="34710"/>
                    <a:pt x="93670" y="34710"/>
                  </a:cubicBezTo>
                  <a:cubicBezTo>
                    <a:pt x="93670" y="34710"/>
                    <a:pt x="93670" y="34710"/>
                    <a:pt x="93670" y="34710"/>
                  </a:cubicBezTo>
                  <a:close/>
                  <a:moveTo>
                    <a:pt x="90632" y="32396"/>
                  </a:moveTo>
                  <a:cubicBezTo>
                    <a:pt x="90632" y="32396"/>
                    <a:pt x="90632" y="32396"/>
                    <a:pt x="90632" y="32396"/>
                  </a:cubicBezTo>
                  <a:cubicBezTo>
                    <a:pt x="90632" y="32396"/>
                    <a:pt x="90632" y="32396"/>
                    <a:pt x="90632" y="32396"/>
                  </a:cubicBezTo>
                  <a:cubicBezTo>
                    <a:pt x="90632" y="32396"/>
                    <a:pt x="90632" y="32396"/>
                    <a:pt x="90632" y="32396"/>
                  </a:cubicBezTo>
                  <a:cubicBezTo>
                    <a:pt x="90632" y="32396"/>
                    <a:pt x="90632" y="32396"/>
                    <a:pt x="90632" y="32396"/>
                  </a:cubicBezTo>
                  <a:close/>
                  <a:moveTo>
                    <a:pt x="90126" y="32727"/>
                  </a:moveTo>
                  <a:cubicBezTo>
                    <a:pt x="90126" y="32396"/>
                    <a:pt x="90126" y="32396"/>
                    <a:pt x="90126" y="32396"/>
                  </a:cubicBezTo>
                  <a:cubicBezTo>
                    <a:pt x="90126" y="32396"/>
                    <a:pt x="90126" y="32396"/>
                    <a:pt x="90126" y="32727"/>
                  </a:cubicBezTo>
                  <a:cubicBezTo>
                    <a:pt x="90126" y="32727"/>
                    <a:pt x="90126" y="32727"/>
                    <a:pt x="90126" y="32727"/>
                  </a:cubicBezTo>
                  <a:cubicBezTo>
                    <a:pt x="90126" y="32727"/>
                    <a:pt x="90126" y="33057"/>
                    <a:pt x="90126" y="33057"/>
                  </a:cubicBezTo>
                  <a:cubicBezTo>
                    <a:pt x="90126" y="33057"/>
                    <a:pt x="90126" y="33057"/>
                    <a:pt x="90126" y="33057"/>
                  </a:cubicBezTo>
                  <a:cubicBezTo>
                    <a:pt x="89620" y="33057"/>
                    <a:pt x="89620" y="32727"/>
                    <a:pt x="90126" y="32727"/>
                  </a:cubicBezTo>
                  <a:close/>
                  <a:moveTo>
                    <a:pt x="87594" y="31735"/>
                  </a:moveTo>
                  <a:cubicBezTo>
                    <a:pt x="87594" y="31735"/>
                    <a:pt x="87594" y="31735"/>
                    <a:pt x="87594" y="31735"/>
                  </a:cubicBezTo>
                  <a:cubicBezTo>
                    <a:pt x="87594" y="31735"/>
                    <a:pt x="87594" y="31735"/>
                    <a:pt x="87594" y="31735"/>
                  </a:cubicBezTo>
                  <a:cubicBezTo>
                    <a:pt x="87594" y="31735"/>
                    <a:pt x="87594" y="31735"/>
                    <a:pt x="87594" y="31735"/>
                  </a:cubicBezTo>
                  <a:close/>
                  <a:moveTo>
                    <a:pt x="85569" y="35702"/>
                  </a:moveTo>
                  <a:cubicBezTo>
                    <a:pt x="85569" y="35702"/>
                    <a:pt x="85569" y="35702"/>
                    <a:pt x="85569" y="35702"/>
                  </a:cubicBezTo>
                  <a:cubicBezTo>
                    <a:pt x="85569" y="35702"/>
                    <a:pt x="85569" y="35702"/>
                    <a:pt x="85569" y="35702"/>
                  </a:cubicBezTo>
                  <a:cubicBezTo>
                    <a:pt x="85569" y="36033"/>
                    <a:pt x="85569" y="36033"/>
                    <a:pt x="85063" y="36033"/>
                  </a:cubicBezTo>
                  <a:cubicBezTo>
                    <a:pt x="85063" y="36033"/>
                    <a:pt x="85063" y="36033"/>
                    <a:pt x="85063" y="36033"/>
                  </a:cubicBezTo>
                  <a:cubicBezTo>
                    <a:pt x="85063" y="35702"/>
                    <a:pt x="85569" y="35702"/>
                    <a:pt x="85569" y="35702"/>
                  </a:cubicBezTo>
                  <a:close/>
                  <a:moveTo>
                    <a:pt x="83544" y="38016"/>
                  </a:move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lose/>
                  <a:moveTo>
                    <a:pt x="78481" y="18181"/>
                  </a:moveTo>
                  <a:cubicBezTo>
                    <a:pt x="78481" y="18181"/>
                    <a:pt x="78481" y="18181"/>
                    <a:pt x="78481" y="18181"/>
                  </a:cubicBezTo>
                  <a:cubicBezTo>
                    <a:pt x="78987" y="18512"/>
                    <a:pt x="78987" y="18512"/>
                    <a:pt x="78987" y="18842"/>
                  </a:cubicBezTo>
                  <a:cubicBezTo>
                    <a:pt x="78987" y="18842"/>
                    <a:pt x="78987" y="18842"/>
                    <a:pt x="78987" y="18842"/>
                  </a:cubicBezTo>
                  <a:cubicBezTo>
                    <a:pt x="78987" y="18842"/>
                    <a:pt x="78987" y="18842"/>
                    <a:pt x="78987" y="18842"/>
                  </a:cubicBezTo>
                  <a:cubicBezTo>
                    <a:pt x="78987" y="18842"/>
                    <a:pt x="78987" y="18842"/>
                    <a:pt x="78481" y="18842"/>
                  </a:cubicBezTo>
                  <a:cubicBezTo>
                    <a:pt x="78481" y="18842"/>
                    <a:pt x="78481" y="18512"/>
                    <a:pt x="78481" y="18181"/>
                  </a:cubicBezTo>
                  <a:cubicBezTo>
                    <a:pt x="77974" y="18181"/>
                    <a:pt x="78481" y="18181"/>
                    <a:pt x="78481" y="18181"/>
                  </a:cubicBezTo>
                  <a:close/>
                  <a:moveTo>
                    <a:pt x="71898" y="19504"/>
                  </a:moveTo>
                  <a:cubicBezTo>
                    <a:pt x="71898" y="19504"/>
                    <a:pt x="71898" y="19504"/>
                    <a:pt x="71898" y="19504"/>
                  </a:cubicBezTo>
                  <a:cubicBezTo>
                    <a:pt x="71898" y="19504"/>
                    <a:pt x="72405" y="19504"/>
                    <a:pt x="72405" y="19834"/>
                  </a:cubicBezTo>
                  <a:cubicBezTo>
                    <a:pt x="72405" y="19834"/>
                    <a:pt x="72405" y="19834"/>
                    <a:pt x="72405" y="19834"/>
                  </a:cubicBezTo>
                  <a:cubicBezTo>
                    <a:pt x="72405" y="19834"/>
                    <a:pt x="72405" y="19834"/>
                    <a:pt x="72405" y="19834"/>
                  </a:cubicBezTo>
                  <a:cubicBezTo>
                    <a:pt x="72405" y="19834"/>
                    <a:pt x="72405"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405" y="19834"/>
                    <a:pt x="72405" y="19834"/>
                    <a:pt x="72405" y="19834"/>
                  </a:cubicBezTo>
                  <a:cubicBezTo>
                    <a:pt x="72405" y="19834"/>
                    <a:pt x="72405" y="19834"/>
                    <a:pt x="72405" y="19834"/>
                  </a:cubicBezTo>
                  <a:cubicBezTo>
                    <a:pt x="72405" y="19834"/>
                    <a:pt x="72405" y="19834"/>
                    <a:pt x="72405" y="19834"/>
                  </a:cubicBezTo>
                  <a:cubicBezTo>
                    <a:pt x="71898" y="19834"/>
                    <a:pt x="71898" y="19834"/>
                    <a:pt x="71898" y="19504"/>
                  </a:cubicBezTo>
                  <a:cubicBezTo>
                    <a:pt x="71898" y="19504"/>
                    <a:pt x="71898" y="19504"/>
                    <a:pt x="71898" y="19504"/>
                  </a:cubicBezTo>
                  <a:close/>
                  <a:moveTo>
                    <a:pt x="69367" y="18842"/>
                  </a:moveTo>
                  <a:cubicBezTo>
                    <a:pt x="69367" y="18842"/>
                    <a:pt x="69367" y="18842"/>
                    <a:pt x="69367" y="18842"/>
                  </a:cubicBezTo>
                  <a:cubicBezTo>
                    <a:pt x="69367" y="18842"/>
                    <a:pt x="69367" y="18842"/>
                    <a:pt x="69367" y="18842"/>
                  </a:cubicBezTo>
                  <a:cubicBezTo>
                    <a:pt x="69367" y="18842"/>
                    <a:pt x="69367" y="18842"/>
                    <a:pt x="69367" y="18842"/>
                  </a:cubicBezTo>
                  <a:close/>
                  <a:moveTo>
                    <a:pt x="78481" y="37685"/>
                  </a:move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lose/>
                  <a:moveTo>
                    <a:pt x="77468" y="42644"/>
                  </a:moveTo>
                  <a:cubicBezTo>
                    <a:pt x="77468" y="42644"/>
                    <a:pt x="77468" y="42644"/>
                    <a:pt x="77974" y="42644"/>
                  </a:cubicBezTo>
                  <a:cubicBezTo>
                    <a:pt x="77974" y="42314"/>
                    <a:pt x="77974" y="42314"/>
                    <a:pt x="78481" y="42314"/>
                  </a:cubicBezTo>
                  <a:cubicBezTo>
                    <a:pt x="78481" y="42314"/>
                    <a:pt x="78987" y="42314"/>
                    <a:pt x="79493" y="42314"/>
                  </a:cubicBezTo>
                  <a:cubicBezTo>
                    <a:pt x="80000" y="42314"/>
                    <a:pt x="80000" y="42314"/>
                    <a:pt x="80000" y="42314"/>
                  </a:cubicBezTo>
                  <a:cubicBezTo>
                    <a:pt x="80506" y="41983"/>
                    <a:pt x="80506" y="41983"/>
                    <a:pt x="80506" y="41983"/>
                  </a:cubicBezTo>
                  <a:cubicBezTo>
                    <a:pt x="80506" y="41983"/>
                    <a:pt x="80506" y="41983"/>
                    <a:pt x="80506" y="42314"/>
                  </a:cubicBezTo>
                  <a:cubicBezTo>
                    <a:pt x="80506" y="42314"/>
                    <a:pt x="80506" y="42314"/>
                    <a:pt x="80506" y="42644"/>
                  </a:cubicBezTo>
                  <a:cubicBezTo>
                    <a:pt x="80000" y="42975"/>
                    <a:pt x="80000" y="42975"/>
                    <a:pt x="79493" y="42975"/>
                  </a:cubicBezTo>
                  <a:cubicBezTo>
                    <a:pt x="78987" y="42644"/>
                    <a:pt x="78481" y="42975"/>
                    <a:pt x="77468" y="42644"/>
                  </a:cubicBezTo>
                  <a:cubicBezTo>
                    <a:pt x="77468" y="42644"/>
                    <a:pt x="77468" y="42644"/>
                    <a:pt x="77468" y="42644"/>
                  </a:cubicBezTo>
                  <a:cubicBezTo>
                    <a:pt x="77468" y="42644"/>
                    <a:pt x="77468" y="42644"/>
                    <a:pt x="77468" y="42644"/>
                  </a:cubicBezTo>
                  <a:close/>
                  <a:moveTo>
                    <a:pt x="77468" y="43305"/>
                  </a:moveTo>
                  <a:cubicBezTo>
                    <a:pt x="77468" y="43305"/>
                    <a:pt x="77468" y="43305"/>
                    <a:pt x="77468" y="43305"/>
                  </a:cubicBezTo>
                  <a:cubicBezTo>
                    <a:pt x="76962" y="43636"/>
                    <a:pt x="76455" y="43636"/>
                    <a:pt x="75949" y="43966"/>
                  </a:cubicBezTo>
                  <a:cubicBezTo>
                    <a:pt x="75443" y="43966"/>
                    <a:pt x="75443" y="43966"/>
                    <a:pt x="74936" y="44297"/>
                  </a:cubicBezTo>
                  <a:cubicBezTo>
                    <a:pt x="74430" y="44297"/>
                    <a:pt x="74430" y="44297"/>
                    <a:pt x="73924" y="44297"/>
                  </a:cubicBezTo>
                  <a:cubicBezTo>
                    <a:pt x="73924" y="44297"/>
                    <a:pt x="73417" y="44297"/>
                    <a:pt x="73417" y="44297"/>
                  </a:cubicBezTo>
                  <a:cubicBezTo>
                    <a:pt x="73417" y="44297"/>
                    <a:pt x="73417" y="43966"/>
                    <a:pt x="73417" y="43966"/>
                  </a:cubicBezTo>
                  <a:cubicBezTo>
                    <a:pt x="73417" y="43966"/>
                    <a:pt x="73417" y="43966"/>
                    <a:pt x="73417" y="43966"/>
                  </a:cubicBezTo>
                  <a:cubicBezTo>
                    <a:pt x="74430" y="43966"/>
                    <a:pt x="74936" y="43636"/>
                    <a:pt x="75443" y="43305"/>
                  </a:cubicBezTo>
                  <a:cubicBezTo>
                    <a:pt x="75443" y="43305"/>
                    <a:pt x="75443" y="43305"/>
                    <a:pt x="75949" y="43305"/>
                  </a:cubicBezTo>
                  <a:cubicBezTo>
                    <a:pt x="75949" y="43636"/>
                    <a:pt x="76455" y="43305"/>
                    <a:pt x="76455" y="43305"/>
                  </a:cubicBezTo>
                  <a:cubicBezTo>
                    <a:pt x="76962" y="43305"/>
                    <a:pt x="76962" y="43305"/>
                    <a:pt x="76962" y="43305"/>
                  </a:cubicBezTo>
                  <a:cubicBezTo>
                    <a:pt x="77468" y="43305"/>
                    <a:pt x="77468" y="43305"/>
                    <a:pt x="77468" y="43305"/>
                  </a:cubicBezTo>
                  <a:close/>
                  <a:moveTo>
                    <a:pt x="73924" y="40000"/>
                  </a:moveTo>
                  <a:cubicBezTo>
                    <a:pt x="74936" y="40000"/>
                    <a:pt x="75443" y="40000"/>
                    <a:pt x="76455" y="40330"/>
                  </a:cubicBezTo>
                  <a:cubicBezTo>
                    <a:pt x="76455" y="40330"/>
                    <a:pt x="76455" y="40330"/>
                    <a:pt x="76455" y="40661"/>
                  </a:cubicBezTo>
                  <a:cubicBezTo>
                    <a:pt x="76962" y="40661"/>
                    <a:pt x="76962" y="40991"/>
                    <a:pt x="76962" y="41322"/>
                  </a:cubicBezTo>
                  <a:cubicBezTo>
                    <a:pt x="77468" y="41322"/>
                    <a:pt x="76962" y="41322"/>
                    <a:pt x="76962" y="41322"/>
                  </a:cubicBezTo>
                  <a:cubicBezTo>
                    <a:pt x="76962" y="41652"/>
                    <a:pt x="76962" y="41652"/>
                    <a:pt x="76962" y="41652"/>
                  </a:cubicBezTo>
                  <a:cubicBezTo>
                    <a:pt x="76455" y="41322"/>
                    <a:pt x="76455" y="41322"/>
                    <a:pt x="75949" y="40991"/>
                  </a:cubicBezTo>
                  <a:cubicBezTo>
                    <a:pt x="75949" y="40991"/>
                    <a:pt x="75949" y="40991"/>
                    <a:pt x="75949" y="40991"/>
                  </a:cubicBezTo>
                  <a:cubicBezTo>
                    <a:pt x="75949" y="40991"/>
                    <a:pt x="75949" y="41322"/>
                    <a:pt x="75949" y="41322"/>
                  </a:cubicBezTo>
                  <a:cubicBezTo>
                    <a:pt x="75949" y="41322"/>
                    <a:pt x="75949" y="41322"/>
                    <a:pt x="75949" y="41322"/>
                  </a:cubicBezTo>
                  <a:cubicBezTo>
                    <a:pt x="75443" y="41652"/>
                    <a:pt x="75443" y="42314"/>
                    <a:pt x="74936" y="42644"/>
                  </a:cubicBezTo>
                  <a:cubicBezTo>
                    <a:pt x="74936" y="42644"/>
                    <a:pt x="74936" y="42644"/>
                    <a:pt x="74936" y="42644"/>
                  </a:cubicBezTo>
                  <a:cubicBezTo>
                    <a:pt x="74936" y="42644"/>
                    <a:pt x="74430" y="42644"/>
                    <a:pt x="74430" y="42644"/>
                  </a:cubicBezTo>
                  <a:cubicBezTo>
                    <a:pt x="74430" y="42644"/>
                    <a:pt x="74430" y="42314"/>
                    <a:pt x="74430" y="42314"/>
                  </a:cubicBezTo>
                  <a:cubicBezTo>
                    <a:pt x="74430" y="41983"/>
                    <a:pt x="74430" y="41983"/>
                    <a:pt x="73924" y="41983"/>
                  </a:cubicBezTo>
                  <a:cubicBezTo>
                    <a:pt x="73924" y="41983"/>
                    <a:pt x="73924" y="41983"/>
                    <a:pt x="73417" y="41983"/>
                  </a:cubicBezTo>
                  <a:cubicBezTo>
                    <a:pt x="73417" y="42314"/>
                    <a:pt x="73417" y="42314"/>
                    <a:pt x="73417" y="41983"/>
                  </a:cubicBezTo>
                  <a:cubicBezTo>
                    <a:pt x="73417" y="41983"/>
                    <a:pt x="73417" y="41983"/>
                    <a:pt x="73417" y="41983"/>
                  </a:cubicBezTo>
                  <a:cubicBezTo>
                    <a:pt x="73417" y="41983"/>
                    <a:pt x="73924" y="41983"/>
                    <a:pt x="73924" y="41652"/>
                  </a:cubicBezTo>
                  <a:cubicBezTo>
                    <a:pt x="73924" y="41652"/>
                    <a:pt x="73924" y="41322"/>
                    <a:pt x="73924" y="40991"/>
                  </a:cubicBezTo>
                  <a:cubicBezTo>
                    <a:pt x="73924" y="40991"/>
                    <a:pt x="73924" y="40991"/>
                    <a:pt x="73924" y="40661"/>
                  </a:cubicBezTo>
                  <a:cubicBezTo>
                    <a:pt x="73417" y="40661"/>
                    <a:pt x="73417" y="40661"/>
                    <a:pt x="72911" y="40330"/>
                  </a:cubicBezTo>
                  <a:cubicBezTo>
                    <a:pt x="72911" y="40330"/>
                    <a:pt x="72911" y="40330"/>
                    <a:pt x="72911" y="40330"/>
                  </a:cubicBezTo>
                  <a:cubicBezTo>
                    <a:pt x="72911" y="40330"/>
                    <a:pt x="72911" y="40330"/>
                    <a:pt x="72911" y="40330"/>
                  </a:cubicBezTo>
                  <a:cubicBezTo>
                    <a:pt x="72911" y="40330"/>
                    <a:pt x="72911" y="40330"/>
                    <a:pt x="72911" y="40330"/>
                  </a:cubicBezTo>
                  <a:cubicBezTo>
                    <a:pt x="72405" y="40330"/>
                    <a:pt x="72405" y="40661"/>
                    <a:pt x="72405" y="40661"/>
                  </a:cubicBezTo>
                  <a:cubicBezTo>
                    <a:pt x="71898" y="40661"/>
                    <a:pt x="71898" y="40991"/>
                    <a:pt x="71898" y="40991"/>
                  </a:cubicBezTo>
                  <a:cubicBezTo>
                    <a:pt x="71392" y="40991"/>
                    <a:pt x="71392" y="40991"/>
                    <a:pt x="71392" y="41322"/>
                  </a:cubicBezTo>
                  <a:cubicBezTo>
                    <a:pt x="70886" y="41652"/>
                    <a:pt x="70379" y="42314"/>
                    <a:pt x="70379" y="42644"/>
                  </a:cubicBezTo>
                  <a:cubicBezTo>
                    <a:pt x="70379" y="43305"/>
                    <a:pt x="70379" y="43636"/>
                    <a:pt x="69367" y="43966"/>
                  </a:cubicBezTo>
                  <a:cubicBezTo>
                    <a:pt x="69367" y="43966"/>
                    <a:pt x="68860" y="43966"/>
                    <a:pt x="68860" y="43636"/>
                  </a:cubicBezTo>
                  <a:cubicBezTo>
                    <a:pt x="68860" y="43305"/>
                    <a:pt x="68860" y="42644"/>
                    <a:pt x="69367" y="42314"/>
                  </a:cubicBezTo>
                  <a:cubicBezTo>
                    <a:pt x="69367" y="41983"/>
                    <a:pt x="69367" y="41652"/>
                    <a:pt x="69873" y="41652"/>
                  </a:cubicBezTo>
                  <a:cubicBezTo>
                    <a:pt x="69873" y="41322"/>
                    <a:pt x="69873" y="41322"/>
                    <a:pt x="69873" y="40991"/>
                  </a:cubicBezTo>
                  <a:cubicBezTo>
                    <a:pt x="69873" y="40991"/>
                    <a:pt x="69873" y="40991"/>
                    <a:pt x="69873" y="40991"/>
                  </a:cubicBezTo>
                  <a:cubicBezTo>
                    <a:pt x="69873" y="40991"/>
                    <a:pt x="69873" y="40991"/>
                    <a:pt x="69873" y="40991"/>
                  </a:cubicBezTo>
                  <a:cubicBezTo>
                    <a:pt x="70886" y="40000"/>
                    <a:pt x="70379" y="40330"/>
                    <a:pt x="71898" y="40000"/>
                  </a:cubicBezTo>
                  <a:cubicBezTo>
                    <a:pt x="72405" y="40000"/>
                    <a:pt x="72405" y="40330"/>
                    <a:pt x="72911" y="40330"/>
                  </a:cubicBezTo>
                  <a:cubicBezTo>
                    <a:pt x="72911" y="40330"/>
                    <a:pt x="72911" y="40330"/>
                    <a:pt x="72911" y="40330"/>
                  </a:cubicBezTo>
                  <a:cubicBezTo>
                    <a:pt x="72911" y="40330"/>
                    <a:pt x="72911" y="40330"/>
                    <a:pt x="72911" y="40330"/>
                  </a:cubicBezTo>
                  <a:cubicBezTo>
                    <a:pt x="72911" y="40330"/>
                    <a:pt x="73417" y="40330"/>
                    <a:pt x="73417" y="40330"/>
                  </a:cubicBezTo>
                  <a:cubicBezTo>
                    <a:pt x="73417" y="40000"/>
                    <a:pt x="73417" y="40000"/>
                    <a:pt x="73924" y="40000"/>
                  </a:cubicBezTo>
                  <a:cubicBezTo>
                    <a:pt x="73924" y="40000"/>
                    <a:pt x="73924" y="40000"/>
                    <a:pt x="73924" y="40000"/>
                  </a:cubicBezTo>
                  <a:close/>
                  <a:moveTo>
                    <a:pt x="73417" y="32727"/>
                  </a:moveTo>
                  <a:cubicBezTo>
                    <a:pt x="73417" y="32727"/>
                    <a:pt x="73417" y="32727"/>
                    <a:pt x="73417" y="32727"/>
                  </a:cubicBezTo>
                  <a:cubicBezTo>
                    <a:pt x="73417" y="32727"/>
                    <a:pt x="73417" y="32727"/>
                    <a:pt x="73417" y="32396"/>
                  </a:cubicBezTo>
                  <a:cubicBezTo>
                    <a:pt x="73417" y="32396"/>
                    <a:pt x="73417" y="32396"/>
                    <a:pt x="73924" y="32396"/>
                  </a:cubicBezTo>
                  <a:cubicBezTo>
                    <a:pt x="73924" y="32396"/>
                    <a:pt x="73924" y="32396"/>
                    <a:pt x="73924" y="32396"/>
                  </a:cubicBezTo>
                  <a:cubicBezTo>
                    <a:pt x="73924" y="32727"/>
                    <a:pt x="73417" y="32727"/>
                    <a:pt x="73417" y="32727"/>
                  </a:cubicBezTo>
                  <a:cubicBezTo>
                    <a:pt x="73417" y="32727"/>
                    <a:pt x="73417" y="32727"/>
                    <a:pt x="73417" y="32727"/>
                  </a:cubicBezTo>
                  <a:cubicBezTo>
                    <a:pt x="73417" y="32727"/>
                    <a:pt x="73417" y="32727"/>
                    <a:pt x="73417" y="32727"/>
                  </a:cubicBezTo>
                  <a:close/>
                  <a:moveTo>
                    <a:pt x="70379" y="36033"/>
                  </a:moveTo>
                  <a:cubicBezTo>
                    <a:pt x="70379" y="36033"/>
                    <a:pt x="70379" y="36033"/>
                    <a:pt x="70379" y="36033"/>
                  </a:cubicBezTo>
                  <a:cubicBezTo>
                    <a:pt x="70379" y="36033"/>
                    <a:pt x="70886" y="36033"/>
                    <a:pt x="70886" y="36363"/>
                  </a:cubicBezTo>
                  <a:cubicBezTo>
                    <a:pt x="70886" y="36363"/>
                    <a:pt x="70886" y="36363"/>
                    <a:pt x="70886" y="36694"/>
                  </a:cubicBezTo>
                  <a:cubicBezTo>
                    <a:pt x="70379" y="36694"/>
                    <a:pt x="70379" y="36694"/>
                    <a:pt x="70379" y="36694"/>
                  </a:cubicBezTo>
                  <a:cubicBezTo>
                    <a:pt x="70379" y="36694"/>
                    <a:pt x="70379" y="36694"/>
                    <a:pt x="70379" y="36694"/>
                  </a:cubicBezTo>
                  <a:cubicBezTo>
                    <a:pt x="70379" y="36363"/>
                    <a:pt x="70379" y="36363"/>
                    <a:pt x="70379" y="36033"/>
                  </a:cubicBezTo>
                  <a:close/>
                  <a:moveTo>
                    <a:pt x="69367" y="35041"/>
                  </a:moveTo>
                  <a:cubicBezTo>
                    <a:pt x="69367" y="35041"/>
                    <a:pt x="69367" y="35041"/>
                    <a:pt x="69367" y="35041"/>
                  </a:cubicBezTo>
                  <a:cubicBezTo>
                    <a:pt x="69367" y="35041"/>
                    <a:pt x="69367" y="35041"/>
                    <a:pt x="69367" y="35041"/>
                  </a:cubicBezTo>
                  <a:close/>
                  <a:moveTo>
                    <a:pt x="68354" y="21487"/>
                  </a:moveTo>
                  <a:cubicBezTo>
                    <a:pt x="68354" y="21157"/>
                    <a:pt x="68860" y="21157"/>
                    <a:pt x="68860" y="21157"/>
                  </a:cubicBezTo>
                  <a:cubicBezTo>
                    <a:pt x="68860" y="21157"/>
                    <a:pt x="68860" y="21487"/>
                    <a:pt x="68860" y="21487"/>
                  </a:cubicBezTo>
                  <a:cubicBezTo>
                    <a:pt x="68860" y="21487"/>
                    <a:pt x="68860" y="21487"/>
                    <a:pt x="68860" y="21487"/>
                  </a:cubicBezTo>
                  <a:cubicBezTo>
                    <a:pt x="68860" y="21818"/>
                    <a:pt x="68860" y="21818"/>
                    <a:pt x="68860" y="21818"/>
                  </a:cubicBezTo>
                  <a:cubicBezTo>
                    <a:pt x="68860" y="21487"/>
                    <a:pt x="68354" y="21487"/>
                    <a:pt x="68354" y="21487"/>
                  </a:cubicBezTo>
                  <a:cubicBezTo>
                    <a:pt x="68354" y="21487"/>
                    <a:pt x="68354" y="21487"/>
                    <a:pt x="68354" y="21487"/>
                  </a:cubicBezTo>
                  <a:close/>
                  <a:moveTo>
                    <a:pt x="67848" y="20826"/>
                  </a:moveTo>
                  <a:cubicBezTo>
                    <a:pt x="67848" y="20826"/>
                    <a:pt x="67848" y="20826"/>
                    <a:pt x="67848" y="20826"/>
                  </a:cubicBezTo>
                  <a:cubicBezTo>
                    <a:pt x="67848" y="20826"/>
                    <a:pt x="67848" y="20826"/>
                    <a:pt x="67848" y="20826"/>
                  </a:cubicBezTo>
                  <a:cubicBezTo>
                    <a:pt x="67341" y="20826"/>
                    <a:pt x="67341" y="20826"/>
                    <a:pt x="67341" y="20826"/>
                  </a:cubicBezTo>
                  <a:cubicBezTo>
                    <a:pt x="67341" y="20826"/>
                    <a:pt x="67848" y="20826"/>
                    <a:pt x="67848" y="20826"/>
                  </a:cubicBezTo>
                  <a:close/>
                  <a:moveTo>
                    <a:pt x="67341" y="31074"/>
                  </a:moveTo>
                  <a:cubicBezTo>
                    <a:pt x="67341" y="31074"/>
                    <a:pt x="67341" y="31074"/>
                    <a:pt x="67341" y="31074"/>
                  </a:cubicBezTo>
                  <a:cubicBezTo>
                    <a:pt x="67341" y="31074"/>
                    <a:pt x="67341" y="31074"/>
                    <a:pt x="67341" y="31074"/>
                  </a:cubicBezTo>
                  <a:cubicBezTo>
                    <a:pt x="67341" y="31074"/>
                    <a:pt x="67341" y="31074"/>
                    <a:pt x="67341" y="31074"/>
                  </a:cubicBezTo>
                  <a:cubicBezTo>
                    <a:pt x="67341" y="31074"/>
                    <a:pt x="67341" y="31074"/>
                    <a:pt x="67341" y="31074"/>
                  </a:cubicBezTo>
                  <a:close/>
                  <a:moveTo>
                    <a:pt x="66835" y="35371"/>
                  </a:moveTo>
                  <a:cubicBezTo>
                    <a:pt x="66835" y="35371"/>
                    <a:pt x="66835" y="35702"/>
                    <a:pt x="66835" y="35702"/>
                  </a:cubicBezTo>
                  <a:cubicBezTo>
                    <a:pt x="66835" y="35702"/>
                    <a:pt x="66835" y="35702"/>
                    <a:pt x="66835" y="35702"/>
                  </a:cubicBezTo>
                  <a:cubicBezTo>
                    <a:pt x="66835" y="35702"/>
                    <a:pt x="67341" y="35702"/>
                    <a:pt x="67341" y="35702"/>
                  </a:cubicBezTo>
                  <a:cubicBezTo>
                    <a:pt x="67341" y="35702"/>
                    <a:pt x="67341" y="35702"/>
                    <a:pt x="67341" y="35702"/>
                  </a:cubicBezTo>
                  <a:cubicBezTo>
                    <a:pt x="67341" y="35702"/>
                    <a:pt x="67341" y="35702"/>
                    <a:pt x="67341" y="35702"/>
                  </a:cubicBezTo>
                  <a:cubicBezTo>
                    <a:pt x="67341" y="35702"/>
                    <a:pt x="66835" y="35702"/>
                    <a:pt x="66835" y="35702"/>
                  </a:cubicBezTo>
                  <a:cubicBezTo>
                    <a:pt x="66835" y="35702"/>
                    <a:pt x="66835" y="35702"/>
                    <a:pt x="66835" y="35702"/>
                  </a:cubicBezTo>
                  <a:cubicBezTo>
                    <a:pt x="66835" y="35702"/>
                    <a:pt x="66835" y="35702"/>
                    <a:pt x="66835" y="35371"/>
                  </a:cubicBezTo>
                  <a:close/>
                  <a:moveTo>
                    <a:pt x="67848" y="38347"/>
                  </a:moveTo>
                  <a:cubicBezTo>
                    <a:pt x="68354" y="38347"/>
                    <a:pt x="68860" y="38016"/>
                    <a:pt x="69367" y="38016"/>
                  </a:cubicBezTo>
                  <a:cubicBezTo>
                    <a:pt x="69873" y="37685"/>
                    <a:pt x="70379" y="37685"/>
                    <a:pt x="70379" y="37355"/>
                  </a:cubicBezTo>
                  <a:cubicBezTo>
                    <a:pt x="70886" y="37355"/>
                    <a:pt x="70886" y="37355"/>
                    <a:pt x="70886" y="37355"/>
                  </a:cubicBezTo>
                  <a:cubicBezTo>
                    <a:pt x="71392" y="37355"/>
                    <a:pt x="71392" y="37355"/>
                    <a:pt x="71392" y="37355"/>
                  </a:cubicBezTo>
                  <a:cubicBezTo>
                    <a:pt x="71898" y="37685"/>
                    <a:pt x="72405" y="37685"/>
                    <a:pt x="72405" y="38016"/>
                  </a:cubicBezTo>
                  <a:cubicBezTo>
                    <a:pt x="72405" y="38347"/>
                    <a:pt x="72405" y="38347"/>
                    <a:pt x="72911" y="38347"/>
                  </a:cubicBezTo>
                  <a:cubicBezTo>
                    <a:pt x="72911" y="38347"/>
                    <a:pt x="72911" y="38347"/>
                    <a:pt x="72911" y="38677"/>
                  </a:cubicBezTo>
                  <a:cubicBezTo>
                    <a:pt x="72911" y="39008"/>
                    <a:pt x="73417" y="39338"/>
                    <a:pt x="73417" y="39338"/>
                  </a:cubicBezTo>
                  <a:cubicBezTo>
                    <a:pt x="73417" y="39669"/>
                    <a:pt x="72911" y="39669"/>
                    <a:pt x="72911" y="39669"/>
                  </a:cubicBezTo>
                  <a:cubicBezTo>
                    <a:pt x="72911" y="39338"/>
                    <a:pt x="72405" y="39338"/>
                    <a:pt x="72405" y="39338"/>
                  </a:cubicBezTo>
                  <a:cubicBezTo>
                    <a:pt x="71898" y="39338"/>
                    <a:pt x="71898" y="39338"/>
                    <a:pt x="71392" y="39669"/>
                  </a:cubicBezTo>
                  <a:cubicBezTo>
                    <a:pt x="70886" y="39669"/>
                    <a:pt x="70886" y="39669"/>
                    <a:pt x="70379" y="39338"/>
                  </a:cubicBezTo>
                  <a:cubicBezTo>
                    <a:pt x="70379" y="39338"/>
                    <a:pt x="70379" y="39338"/>
                    <a:pt x="70379" y="39338"/>
                  </a:cubicBezTo>
                  <a:cubicBezTo>
                    <a:pt x="70379" y="39008"/>
                    <a:pt x="69873" y="39008"/>
                    <a:pt x="69873" y="39008"/>
                  </a:cubicBezTo>
                  <a:cubicBezTo>
                    <a:pt x="69873" y="39008"/>
                    <a:pt x="70379" y="39008"/>
                    <a:pt x="70379" y="39008"/>
                  </a:cubicBezTo>
                  <a:cubicBezTo>
                    <a:pt x="70379" y="38677"/>
                    <a:pt x="70379" y="38677"/>
                    <a:pt x="70379" y="38677"/>
                  </a:cubicBezTo>
                  <a:cubicBezTo>
                    <a:pt x="70379" y="38677"/>
                    <a:pt x="70379" y="38677"/>
                    <a:pt x="69873" y="38677"/>
                  </a:cubicBezTo>
                  <a:cubicBezTo>
                    <a:pt x="69873" y="38677"/>
                    <a:pt x="69873" y="38677"/>
                    <a:pt x="69873" y="38677"/>
                  </a:cubicBezTo>
                  <a:cubicBezTo>
                    <a:pt x="69873" y="38677"/>
                    <a:pt x="69873" y="38677"/>
                    <a:pt x="69873" y="38677"/>
                  </a:cubicBezTo>
                  <a:cubicBezTo>
                    <a:pt x="69367" y="39008"/>
                    <a:pt x="68860" y="39008"/>
                    <a:pt x="67848" y="39338"/>
                  </a:cubicBezTo>
                  <a:cubicBezTo>
                    <a:pt x="67848" y="39338"/>
                    <a:pt x="67341" y="39338"/>
                    <a:pt x="67341" y="39008"/>
                  </a:cubicBezTo>
                  <a:cubicBezTo>
                    <a:pt x="66835" y="39008"/>
                    <a:pt x="66835"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835" y="38677"/>
                    <a:pt x="67341" y="38677"/>
                    <a:pt x="67848" y="38347"/>
                  </a:cubicBezTo>
                  <a:close/>
                  <a:moveTo>
                    <a:pt x="66329" y="32066"/>
                  </a:moveTo>
                  <a:cubicBezTo>
                    <a:pt x="66329" y="32066"/>
                    <a:pt x="66329" y="32066"/>
                    <a:pt x="66329" y="32066"/>
                  </a:cubicBezTo>
                  <a:cubicBezTo>
                    <a:pt x="66329" y="31735"/>
                    <a:pt x="66329" y="31735"/>
                    <a:pt x="66329" y="31735"/>
                  </a:cubicBezTo>
                  <a:cubicBezTo>
                    <a:pt x="66329" y="32066"/>
                    <a:pt x="66329" y="32066"/>
                    <a:pt x="66329" y="32066"/>
                  </a:cubicBezTo>
                  <a:cubicBezTo>
                    <a:pt x="66329" y="32066"/>
                    <a:pt x="66329" y="32066"/>
                    <a:pt x="66329" y="32066"/>
                  </a:cubicBezTo>
                  <a:close/>
                  <a:moveTo>
                    <a:pt x="65822" y="20165"/>
                  </a:moveTo>
                  <a:cubicBezTo>
                    <a:pt x="65822" y="20165"/>
                    <a:pt x="66329" y="20165"/>
                    <a:pt x="66329" y="20165"/>
                  </a:cubicBezTo>
                  <a:cubicBezTo>
                    <a:pt x="66329" y="20165"/>
                    <a:pt x="66329" y="20165"/>
                    <a:pt x="66329" y="20165"/>
                  </a:cubicBezTo>
                  <a:cubicBezTo>
                    <a:pt x="66329" y="20495"/>
                    <a:pt x="66329" y="20826"/>
                    <a:pt x="66329" y="20826"/>
                  </a:cubicBezTo>
                  <a:cubicBezTo>
                    <a:pt x="65822" y="21157"/>
                    <a:pt x="65822" y="21157"/>
                    <a:pt x="65822" y="20826"/>
                  </a:cubicBezTo>
                  <a:cubicBezTo>
                    <a:pt x="65316" y="20826"/>
                    <a:pt x="65316" y="20495"/>
                    <a:pt x="65822" y="20165"/>
                  </a:cubicBezTo>
                  <a:close/>
                  <a:moveTo>
                    <a:pt x="65316" y="24132"/>
                  </a:moveTo>
                  <a:cubicBezTo>
                    <a:pt x="65316" y="24132"/>
                    <a:pt x="65316" y="24132"/>
                    <a:pt x="65316" y="24132"/>
                  </a:cubicBezTo>
                  <a:cubicBezTo>
                    <a:pt x="65316" y="24132"/>
                    <a:pt x="65316" y="24132"/>
                    <a:pt x="65316" y="24132"/>
                  </a:cubicBezTo>
                  <a:cubicBezTo>
                    <a:pt x="65822" y="24132"/>
                    <a:pt x="65822" y="24132"/>
                    <a:pt x="65822" y="24132"/>
                  </a:cubicBezTo>
                  <a:cubicBezTo>
                    <a:pt x="65822" y="24132"/>
                    <a:pt x="65316" y="24132"/>
                    <a:pt x="65316" y="24132"/>
                  </a:cubicBezTo>
                  <a:cubicBezTo>
                    <a:pt x="65316" y="24132"/>
                    <a:pt x="65316" y="24132"/>
                    <a:pt x="65316" y="24462"/>
                  </a:cubicBezTo>
                  <a:cubicBezTo>
                    <a:pt x="65316" y="24462"/>
                    <a:pt x="65316" y="24462"/>
                    <a:pt x="65316" y="24462"/>
                  </a:cubicBezTo>
                  <a:cubicBezTo>
                    <a:pt x="65316" y="24462"/>
                    <a:pt x="65316" y="24462"/>
                    <a:pt x="65316" y="24462"/>
                  </a:cubicBezTo>
                  <a:cubicBezTo>
                    <a:pt x="65316" y="24462"/>
                    <a:pt x="65316" y="24462"/>
                    <a:pt x="65316" y="24462"/>
                  </a:cubicBezTo>
                  <a:cubicBezTo>
                    <a:pt x="65316" y="24462"/>
                    <a:pt x="65316" y="24462"/>
                    <a:pt x="65316" y="24132"/>
                  </a:cubicBezTo>
                  <a:close/>
                  <a:moveTo>
                    <a:pt x="65316" y="21487"/>
                  </a:moveTo>
                  <a:cubicBezTo>
                    <a:pt x="65316" y="21487"/>
                    <a:pt x="65316" y="21487"/>
                    <a:pt x="65316" y="21487"/>
                  </a:cubicBezTo>
                  <a:cubicBezTo>
                    <a:pt x="65316" y="21487"/>
                    <a:pt x="65316" y="21487"/>
                    <a:pt x="65316" y="21487"/>
                  </a:cubicBezTo>
                  <a:close/>
                  <a:moveTo>
                    <a:pt x="64810" y="27768"/>
                  </a:moveTo>
                  <a:cubicBezTo>
                    <a:pt x="64810" y="28099"/>
                    <a:pt x="64810" y="28099"/>
                    <a:pt x="64810" y="28099"/>
                  </a:cubicBezTo>
                  <a:cubicBezTo>
                    <a:pt x="64810" y="28099"/>
                    <a:pt x="64810" y="28099"/>
                    <a:pt x="64810" y="28099"/>
                  </a:cubicBezTo>
                  <a:lnTo>
                    <a:pt x="64810" y="27768"/>
                  </a:lnTo>
                  <a:close/>
                  <a:moveTo>
                    <a:pt x="64303" y="36694"/>
                  </a:moveTo>
                  <a:cubicBezTo>
                    <a:pt x="64303" y="36694"/>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694"/>
                    <a:pt x="64810" y="36694"/>
                  </a:cubicBezTo>
                  <a:cubicBezTo>
                    <a:pt x="64810" y="36694"/>
                    <a:pt x="64810" y="36694"/>
                    <a:pt x="64810" y="36694"/>
                  </a:cubicBezTo>
                  <a:cubicBezTo>
                    <a:pt x="64303" y="36694"/>
                    <a:pt x="64303" y="36694"/>
                    <a:pt x="64303" y="36694"/>
                  </a:cubicBezTo>
                  <a:cubicBezTo>
                    <a:pt x="64303" y="37024"/>
                    <a:pt x="64303" y="36694"/>
                    <a:pt x="64303" y="36694"/>
                  </a:cubicBezTo>
                  <a:cubicBezTo>
                    <a:pt x="64303" y="36694"/>
                    <a:pt x="64303" y="36694"/>
                    <a:pt x="64303" y="36694"/>
                  </a:cubicBezTo>
                  <a:close/>
                  <a:moveTo>
                    <a:pt x="63797" y="30743"/>
                  </a:moveTo>
                  <a:cubicBezTo>
                    <a:pt x="63797" y="30743"/>
                    <a:pt x="63797" y="30743"/>
                    <a:pt x="63797" y="30743"/>
                  </a:cubicBezTo>
                  <a:cubicBezTo>
                    <a:pt x="63797" y="30743"/>
                    <a:pt x="63797" y="30743"/>
                    <a:pt x="63797" y="30743"/>
                  </a:cubicBezTo>
                  <a:close/>
                  <a:moveTo>
                    <a:pt x="63797" y="28099"/>
                  </a:moveTo>
                  <a:cubicBezTo>
                    <a:pt x="63797" y="28099"/>
                    <a:pt x="63797" y="28099"/>
                    <a:pt x="63797" y="28429"/>
                  </a:cubicBezTo>
                  <a:cubicBezTo>
                    <a:pt x="63797" y="28429"/>
                    <a:pt x="63797" y="28429"/>
                    <a:pt x="63797" y="28429"/>
                  </a:cubicBezTo>
                  <a:cubicBezTo>
                    <a:pt x="63291" y="28429"/>
                    <a:pt x="63291" y="28429"/>
                    <a:pt x="63291" y="28429"/>
                  </a:cubicBezTo>
                  <a:cubicBezTo>
                    <a:pt x="63291" y="28429"/>
                    <a:pt x="63291" y="28099"/>
                    <a:pt x="63797" y="28099"/>
                  </a:cubicBezTo>
                  <a:close/>
                  <a:moveTo>
                    <a:pt x="63291" y="34380"/>
                  </a:moveTo>
                  <a:cubicBezTo>
                    <a:pt x="63291" y="34710"/>
                    <a:pt x="63291" y="35041"/>
                    <a:pt x="62784" y="35041"/>
                  </a:cubicBezTo>
                  <a:cubicBezTo>
                    <a:pt x="62784" y="35371"/>
                    <a:pt x="62784" y="35371"/>
                    <a:pt x="62784" y="35371"/>
                  </a:cubicBezTo>
                  <a:cubicBezTo>
                    <a:pt x="62784" y="35371"/>
                    <a:pt x="62784" y="35371"/>
                    <a:pt x="62784" y="35371"/>
                  </a:cubicBezTo>
                  <a:cubicBezTo>
                    <a:pt x="62784" y="35371"/>
                    <a:pt x="62784" y="35371"/>
                    <a:pt x="62784" y="35371"/>
                  </a:cubicBezTo>
                  <a:cubicBezTo>
                    <a:pt x="62784" y="35371"/>
                    <a:pt x="62784" y="35371"/>
                    <a:pt x="62784" y="35041"/>
                  </a:cubicBezTo>
                  <a:cubicBezTo>
                    <a:pt x="62784" y="35041"/>
                    <a:pt x="63291" y="34710"/>
                    <a:pt x="63291" y="34380"/>
                  </a:cubicBezTo>
                  <a:cubicBezTo>
                    <a:pt x="63291" y="34380"/>
                    <a:pt x="63291" y="34380"/>
                    <a:pt x="63291" y="34380"/>
                  </a:cubicBezTo>
                  <a:cubicBezTo>
                    <a:pt x="63291" y="34380"/>
                    <a:pt x="63291" y="34380"/>
                    <a:pt x="63291" y="34380"/>
                  </a:cubicBezTo>
                  <a:close/>
                  <a:moveTo>
                    <a:pt x="63291" y="31074"/>
                  </a:moveTo>
                  <a:cubicBezTo>
                    <a:pt x="63291" y="31074"/>
                    <a:pt x="63291" y="31074"/>
                    <a:pt x="63291" y="31074"/>
                  </a:cubicBezTo>
                  <a:cubicBezTo>
                    <a:pt x="63291" y="31074"/>
                    <a:pt x="63291" y="31404"/>
                    <a:pt x="63291" y="31404"/>
                  </a:cubicBezTo>
                  <a:cubicBezTo>
                    <a:pt x="63291" y="31404"/>
                    <a:pt x="63291" y="31404"/>
                    <a:pt x="63291" y="31404"/>
                  </a:cubicBezTo>
                  <a:cubicBezTo>
                    <a:pt x="63291" y="31074"/>
                    <a:pt x="63291" y="31074"/>
                    <a:pt x="63291" y="31074"/>
                  </a:cubicBezTo>
                  <a:close/>
                  <a:moveTo>
                    <a:pt x="62278" y="31735"/>
                  </a:moveTo>
                  <a:cubicBezTo>
                    <a:pt x="62278" y="31735"/>
                    <a:pt x="62784" y="31735"/>
                    <a:pt x="62784" y="31735"/>
                  </a:cubicBezTo>
                  <a:cubicBezTo>
                    <a:pt x="62784" y="31735"/>
                    <a:pt x="63291" y="32066"/>
                    <a:pt x="63291" y="32066"/>
                  </a:cubicBezTo>
                  <a:cubicBezTo>
                    <a:pt x="63291" y="32396"/>
                    <a:pt x="63291" y="32396"/>
                    <a:pt x="63291" y="32727"/>
                  </a:cubicBezTo>
                  <a:cubicBezTo>
                    <a:pt x="63291" y="33057"/>
                    <a:pt x="63291" y="33388"/>
                    <a:pt x="63291" y="33388"/>
                  </a:cubicBezTo>
                  <a:cubicBezTo>
                    <a:pt x="63291" y="33719"/>
                    <a:pt x="63291" y="33719"/>
                    <a:pt x="63291" y="33719"/>
                  </a:cubicBezTo>
                  <a:cubicBezTo>
                    <a:pt x="63291" y="33719"/>
                    <a:pt x="63291" y="34049"/>
                    <a:pt x="63291" y="34049"/>
                  </a:cubicBezTo>
                  <a:cubicBezTo>
                    <a:pt x="63291" y="34049"/>
                    <a:pt x="63291" y="34049"/>
                    <a:pt x="62784" y="33719"/>
                  </a:cubicBezTo>
                  <a:cubicBezTo>
                    <a:pt x="62784" y="33719"/>
                    <a:pt x="62784" y="33719"/>
                    <a:pt x="62784" y="33719"/>
                  </a:cubicBezTo>
                  <a:cubicBezTo>
                    <a:pt x="62278" y="33719"/>
                    <a:pt x="62278" y="33388"/>
                    <a:pt x="62278" y="33388"/>
                  </a:cubicBezTo>
                  <a:cubicBezTo>
                    <a:pt x="62278" y="33388"/>
                    <a:pt x="62278" y="33388"/>
                    <a:pt x="62278" y="33057"/>
                  </a:cubicBezTo>
                  <a:cubicBezTo>
                    <a:pt x="62278" y="33057"/>
                    <a:pt x="62278" y="32727"/>
                    <a:pt x="62278" y="32396"/>
                  </a:cubicBezTo>
                  <a:cubicBezTo>
                    <a:pt x="62278" y="32396"/>
                    <a:pt x="62278" y="32396"/>
                    <a:pt x="61772" y="32396"/>
                  </a:cubicBezTo>
                  <a:cubicBezTo>
                    <a:pt x="62278" y="32066"/>
                    <a:pt x="62278" y="32066"/>
                    <a:pt x="62278" y="31735"/>
                  </a:cubicBezTo>
                  <a:close/>
                  <a:moveTo>
                    <a:pt x="60759" y="33057"/>
                  </a:moveTo>
                  <a:cubicBezTo>
                    <a:pt x="60759" y="33057"/>
                    <a:pt x="60759" y="33388"/>
                    <a:pt x="60759" y="33388"/>
                  </a:cubicBezTo>
                  <a:cubicBezTo>
                    <a:pt x="60759" y="33388"/>
                    <a:pt x="60759" y="33388"/>
                    <a:pt x="60253" y="33388"/>
                  </a:cubicBezTo>
                  <a:cubicBezTo>
                    <a:pt x="60253" y="33388"/>
                    <a:pt x="60253" y="33388"/>
                    <a:pt x="60253" y="33388"/>
                  </a:cubicBezTo>
                  <a:cubicBezTo>
                    <a:pt x="60253" y="33388"/>
                    <a:pt x="60253" y="33388"/>
                    <a:pt x="60253" y="33057"/>
                  </a:cubicBezTo>
                  <a:cubicBezTo>
                    <a:pt x="60759" y="33057"/>
                    <a:pt x="60759" y="33057"/>
                    <a:pt x="60759" y="32727"/>
                  </a:cubicBezTo>
                  <a:cubicBezTo>
                    <a:pt x="60759" y="32727"/>
                    <a:pt x="60253" y="32727"/>
                    <a:pt x="60253" y="32396"/>
                  </a:cubicBezTo>
                  <a:cubicBezTo>
                    <a:pt x="60253" y="32396"/>
                    <a:pt x="60253" y="32396"/>
                    <a:pt x="60253" y="32396"/>
                  </a:cubicBezTo>
                  <a:cubicBezTo>
                    <a:pt x="60253" y="32396"/>
                    <a:pt x="60253" y="32396"/>
                    <a:pt x="60253" y="32396"/>
                  </a:cubicBezTo>
                  <a:cubicBezTo>
                    <a:pt x="60253" y="32396"/>
                    <a:pt x="60253" y="32396"/>
                    <a:pt x="60253" y="32396"/>
                  </a:cubicBezTo>
                  <a:cubicBezTo>
                    <a:pt x="60759" y="32396"/>
                    <a:pt x="60759" y="32396"/>
                    <a:pt x="60759" y="32396"/>
                  </a:cubicBezTo>
                  <a:cubicBezTo>
                    <a:pt x="60759" y="32396"/>
                    <a:pt x="60759" y="32396"/>
                    <a:pt x="60759" y="32396"/>
                  </a:cubicBezTo>
                  <a:cubicBezTo>
                    <a:pt x="60759" y="32396"/>
                    <a:pt x="60759" y="32396"/>
                    <a:pt x="60759" y="32396"/>
                  </a:cubicBezTo>
                  <a:cubicBezTo>
                    <a:pt x="60759" y="32396"/>
                    <a:pt x="60759" y="32066"/>
                    <a:pt x="60759" y="32066"/>
                  </a:cubicBezTo>
                  <a:cubicBezTo>
                    <a:pt x="60253" y="31735"/>
                    <a:pt x="60253" y="31735"/>
                    <a:pt x="60759" y="31404"/>
                  </a:cubicBezTo>
                  <a:cubicBezTo>
                    <a:pt x="60759" y="31404"/>
                    <a:pt x="60759" y="31074"/>
                    <a:pt x="60759" y="31074"/>
                  </a:cubicBezTo>
                  <a:cubicBezTo>
                    <a:pt x="60759" y="31074"/>
                    <a:pt x="61265" y="31404"/>
                    <a:pt x="61265" y="31404"/>
                  </a:cubicBezTo>
                  <a:cubicBezTo>
                    <a:pt x="61265" y="31404"/>
                    <a:pt x="61265" y="31404"/>
                    <a:pt x="61265" y="31735"/>
                  </a:cubicBezTo>
                  <a:cubicBezTo>
                    <a:pt x="61265" y="31735"/>
                    <a:pt x="61265" y="31735"/>
                    <a:pt x="61265" y="31735"/>
                  </a:cubicBezTo>
                  <a:cubicBezTo>
                    <a:pt x="61265" y="31404"/>
                    <a:pt x="61265" y="31404"/>
                    <a:pt x="61265" y="31404"/>
                  </a:cubicBezTo>
                  <a:cubicBezTo>
                    <a:pt x="61265" y="31735"/>
                    <a:pt x="61265" y="31735"/>
                    <a:pt x="61265" y="31735"/>
                  </a:cubicBezTo>
                  <a:cubicBezTo>
                    <a:pt x="61265" y="31735"/>
                    <a:pt x="61265" y="31735"/>
                    <a:pt x="61265" y="31735"/>
                  </a:cubicBezTo>
                  <a:cubicBezTo>
                    <a:pt x="61265" y="31735"/>
                    <a:pt x="61265" y="32066"/>
                    <a:pt x="61265" y="32066"/>
                  </a:cubicBezTo>
                  <a:cubicBezTo>
                    <a:pt x="61265" y="32396"/>
                    <a:pt x="61265" y="32396"/>
                    <a:pt x="61265" y="32396"/>
                  </a:cubicBezTo>
                  <a:cubicBezTo>
                    <a:pt x="61265" y="32396"/>
                    <a:pt x="61265" y="32396"/>
                    <a:pt x="60759" y="32396"/>
                  </a:cubicBezTo>
                  <a:cubicBezTo>
                    <a:pt x="60759" y="32396"/>
                    <a:pt x="60759" y="32396"/>
                    <a:pt x="60759" y="32396"/>
                  </a:cubicBezTo>
                  <a:cubicBezTo>
                    <a:pt x="60759" y="32396"/>
                    <a:pt x="60759" y="32396"/>
                    <a:pt x="60759" y="32396"/>
                  </a:cubicBezTo>
                  <a:cubicBezTo>
                    <a:pt x="60759" y="32396"/>
                    <a:pt x="61265" y="32727"/>
                    <a:pt x="61265" y="32727"/>
                  </a:cubicBezTo>
                  <a:cubicBezTo>
                    <a:pt x="61265" y="32727"/>
                    <a:pt x="61265" y="33057"/>
                    <a:pt x="60759" y="33057"/>
                  </a:cubicBezTo>
                  <a:close/>
                  <a:moveTo>
                    <a:pt x="61772" y="35371"/>
                  </a:moveTo>
                  <a:cubicBezTo>
                    <a:pt x="61772" y="35371"/>
                    <a:pt x="61772" y="35371"/>
                    <a:pt x="61265" y="35371"/>
                  </a:cubicBezTo>
                  <a:cubicBezTo>
                    <a:pt x="61265" y="35371"/>
                    <a:pt x="61265" y="35371"/>
                    <a:pt x="61265" y="35371"/>
                  </a:cubicBezTo>
                  <a:cubicBezTo>
                    <a:pt x="61265" y="35041"/>
                    <a:pt x="61265" y="35041"/>
                    <a:pt x="61265" y="34710"/>
                  </a:cubicBezTo>
                  <a:cubicBezTo>
                    <a:pt x="61265" y="34710"/>
                    <a:pt x="61265" y="34710"/>
                    <a:pt x="61265" y="34710"/>
                  </a:cubicBezTo>
                  <a:cubicBezTo>
                    <a:pt x="61265" y="34710"/>
                    <a:pt x="61265" y="34710"/>
                    <a:pt x="61265" y="34710"/>
                  </a:cubicBezTo>
                  <a:cubicBezTo>
                    <a:pt x="61265" y="34710"/>
                    <a:pt x="61265" y="34380"/>
                    <a:pt x="61265" y="34380"/>
                  </a:cubicBezTo>
                  <a:cubicBezTo>
                    <a:pt x="61265" y="34380"/>
                    <a:pt x="61265" y="34380"/>
                    <a:pt x="61265" y="34380"/>
                  </a:cubicBezTo>
                  <a:cubicBezTo>
                    <a:pt x="61265" y="34380"/>
                    <a:pt x="61265" y="34380"/>
                    <a:pt x="61265" y="34380"/>
                  </a:cubicBezTo>
                  <a:cubicBezTo>
                    <a:pt x="61265" y="34380"/>
                    <a:pt x="61265" y="34380"/>
                    <a:pt x="61265" y="34380"/>
                  </a:cubicBezTo>
                  <a:cubicBezTo>
                    <a:pt x="61265" y="34380"/>
                    <a:pt x="61265" y="34710"/>
                    <a:pt x="61265" y="34710"/>
                  </a:cubicBezTo>
                  <a:cubicBezTo>
                    <a:pt x="61265" y="34710"/>
                    <a:pt x="61265" y="34710"/>
                    <a:pt x="61265" y="34710"/>
                  </a:cubicBezTo>
                  <a:cubicBezTo>
                    <a:pt x="61265" y="34710"/>
                    <a:pt x="61265" y="35041"/>
                    <a:pt x="61772" y="35041"/>
                  </a:cubicBezTo>
                  <a:cubicBezTo>
                    <a:pt x="61772" y="35041"/>
                    <a:pt x="61772" y="35041"/>
                    <a:pt x="61772" y="35371"/>
                  </a:cubicBezTo>
                  <a:close/>
                  <a:moveTo>
                    <a:pt x="61265" y="18512"/>
                  </a:moveTo>
                  <a:cubicBezTo>
                    <a:pt x="61265" y="18512"/>
                    <a:pt x="61265" y="18512"/>
                    <a:pt x="61265" y="18512"/>
                  </a:cubicBezTo>
                  <a:cubicBezTo>
                    <a:pt x="61265" y="18512"/>
                    <a:pt x="61265" y="18842"/>
                    <a:pt x="61265" y="18842"/>
                  </a:cubicBezTo>
                  <a:cubicBezTo>
                    <a:pt x="61265" y="18842"/>
                    <a:pt x="61265" y="18842"/>
                    <a:pt x="61265" y="18842"/>
                  </a:cubicBezTo>
                  <a:cubicBezTo>
                    <a:pt x="61265" y="18842"/>
                    <a:pt x="61265" y="18842"/>
                    <a:pt x="61265" y="18512"/>
                  </a:cubicBezTo>
                  <a:close/>
                  <a:moveTo>
                    <a:pt x="60253" y="26446"/>
                  </a:moveTo>
                  <a:cubicBezTo>
                    <a:pt x="60759" y="26115"/>
                    <a:pt x="60759" y="26115"/>
                    <a:pt x="60759" y="26115"/>
                  </a:cubicBezTo>
                  <a:cubicBezTo>
                    <a:pt x="60759" y="26115"/>
                    <a:pt x="60759" y="26115"/>
                    <a:pt x="61265" y="26115"/>
                  </a:cubicBezTo>
                  <a:cubicBezTo>
                    <a:pt x="61265" y="26115"/>
                    <a:pt x="61265" y="26115"/>
                    <a:pt x="61265" y="26115"/>
                  </a:cubicBezTo>
                  <a:cubicBezTo>
                    <a:pt x="60759" y="26446"/>
                    <a:pt x="60759" y="26446"/>
                    <a:pt x="60253" y="2644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446"/>
                    <a:pt x="60253" y="26446"/>
                  </a:cubicBezTo>
                  <a:cubicBezTo>
                    <a:pt x="60253" y="26446"/>
                    <a:pt x="60253" y="26446"/>
                    <a:pt x="60253" y="26446"/>
                  </a:cubicBezTo>
                  <a:close/>
                  <a:moveTo>
                    <a:pt x="60253" y="18512"/>
                  </a:moveTo>
                  <a:cubicBezTo>
                    <a:pt x="60253" y="18512"/>
                    <a:pt x="60253" y="18512"/>
                    <a:pt x="60253" y="18512"/>
                  </a:cubicBezTo>
                  <a:cubicBezTo>
                    <a:pt x="60253" y="18512"/>
                    <a:pt x="60253" y="18512"/>
                    <a:pt x="60253" y="18512"/>
                  </a:cubicBezTo>
                  <a:cubicBezTo>
                    <a:pt x="60253" y="18512"/>
                    <a:pt x="60253" y="18512"/>
                    <a:pt x="60253" y="18512"/>
                  </a:cubicBezTo>
                  <a:cubicBezTo>
                    <a:pt x="60253" y="18512"/>
                    <a:pt x="60253" y="18512"/>
                    <a:pt x="60253" y="18512"/>
                  </a:cubicBezTo>
                  <a:close/>
                  <a:moveTo>
                    <a:pt x="59746" y="28429"/>
                  </a:moveTo>
                  <a:cubicBezTo>
                    <a:pt x="59746" y="28429"/>
                    <a:pt x="60253" y="28429"/>
                    <a:pt x="60253" y="28429"/>
                  </a:cubicBezTo>
                  <a:cubicBezTo>
                    <a:pt x="60253" y="28429"/>
                    <a:pt x="60253" y="28429"/>
                    <a:pt x="60253" y="28429"/>
                  </a:cubicBezTo>
                  <a:cubicBezTo>
                    <a:pt x="60253" y="28099"/>
                    <a:pt x="60759" y="28099"/>
                    <a:pt x="60759" y="28099"/>
                  </a:cubicBezTo>
                  <a:cubicBezTo>
                    <a:pt x="60759" y="28099"/>
                    <a:pt x="60759" y="28099"/>
                    <a:pt x="60759" y="28099"/>
                  </a:cubicBezTo>
                  <a:cubicBezTo>
                    <a:pt x="60759" y="28099"/>
                    <a:pt x="60759" y="28099"/>
                    <a:pt x="60759" y="28099"/>
                  </a:cubicBezTo>
                  <a:cubicBezTo>
                    <a:pt x="60253" y="27438"/>
                    <a:pt x="60253" y="27438"/>
                    <a:pt x="61265" y="26776"/>
                  </a:cubicBezTo>
                  <a:cubicBezTo>
                    <a:pt x="61772" y="26776"/>
                    <a:pt x="61772" y="26776"/>
                    <a:pt x="61772" y="26776"/>
                  </a:cubicBezTo>
                  <a:cubicBezTo>
                    <a:pt x="61772" y="27107"/>
                    <a:pt x="61772" y="27107"/>
                    <a:pt x="61772" y="27107"/>
                  </a:cubicBezTo>
                  <a:cubicBezTo>
                    <a:pt x="61772" y="27107"/>
                    <a:pt x="61772" y="27107"/>
                    <a:pt x="61772" y="27107"/>
                  </a:cubicBezTo>
                  <a:cubicBezTo>
                    <a:pt x="61772" y="27438"/>
                    <a:pt x="61265" y="27438"/>
                    <a:pt x="61265" y="27438"/>
                  </a:cubicBezTo>
                  <a:cubicBezTo>
                    <a:pt x="61265" y="27768"/>
                    <a:pt x="60759" y="27768"/>
                    <a:pt x="60759" y="28099"/>
                  </a:cubicBezTo>
                  <a:cubicBezTo>
                    <a:pt x="60759" y="28099"/>
                    <a:pt x="60759" y="28099"/>
                    <a:pt x="60759" y="28099"/>
                  </a:cubicBezTo>
                  <a:cubicBezTo>
                    <a:pt x="60759" y="28099"/>
                    <a:pt x="60759" y="28099"/>
                    <a:pt x="60759" y="28099"/>
                  </a:cubicBezTo>
                  <a:cubicBezTo>
                    <a:pt x="60759" y="28099"/>
                    <a:pt x="60759" y="28099"/>
                    <a:pt x="60253" y="28429"/>
                  </a:cubicBezTo>
                  <a:cubicBezTo>
                    <a:pt x="60253" y="28429"/>
                    <a:pt x="60253" y="28429"/>
                    <a:pt x="60253" y="28429"/>
                  </a:cubicBezTo>
                  <a:cubicBezTo>
                    <a:pt x="60253" y="28429"/>
                    <a:pt x="60253" y="28429"/>
                    <a:pt x="59746" y="28429"/>
                  </a:cubicBezTo>
                  <a:cubicBezTo>
                    <a:pt x="59746" y="28429"/>
                    <a:pt x="59746" y="28429"/>
                    <a:pt x="59746" y="28429"/>
                  </a:cubicBezTo>
                  <a:cubicBezTo>
                    <a:pt x="59746" y="28429"/>
                    <a:pt x="59746" y="28429"/>
                    <a:pt x="59746" y="28429"/>
                  </a:cubicBezTo>
                  <a:close/>
                  <a:moveTo>
                    <a:pt x="59746" y="15867"/>
                  </a:moveTo>
                  <a:cubicBezTo>
                    <a:pt x="59746" y="15867"/>
                    <a:pt x="59746" y="15867"/>
                    <a:pt x="59746" y="15867"/>
                  </a:cubicBezTo>
                  <a:cubicBezTo>
                    <a:pt x="59746" y="15867"/>
                    <a:pt x="59746" y="15867"/>
                    <a:pt x="59746" y="15867"/>
                  </a:cubicBezTo>
                  <a:close/>
                  <a:moveTo>
                    <a:pt x="59240" y="17520"/>
                  </a:moveTo>
                  <a:cubicBezTo>
                    <a:pt x="59240" y="17520"/>
                    <a:pt x="59240" y="17520"/>
                    <a:pt x="59240" y="17520"/>
                  </a:cubicBezTo>
                  <a:cubicBezTo>
                    <a:pt x="59240" y="17520"/>
                    <a:pt x="59240" y="17520"/>
                    <a:pt x="59240" y="17520"/>
                  </a:cubicBezTo>
                  <a:cubicBezTo>
                    <a:pt x="59240" y="17520"/>
                    <a:pt x="59240" y="17520"/>
                    <a:pt x="59240" y="17520"/>
                  </a:cubicBezTo>
                  <a:cubicBezTo>
                    <a:pt x="58734" y="17520"/>
                    <a:pt x="58734" y="17520"/>
                    <a:pt x="59240" y="17520"/>
                  </a:cubicBezTo>
                  <a:close/>
                  <a:moveTo>
                    <a:pt x="30886" y="24462"/>
                  </a:moveTo>
                  <a:cubicBezTo>
                    <a:pt x="30886" y="24462"/>
                    <a:pt x="30886" y="24462"/>
                    <a:pt x="30886" y="24462"/>
                  </a:cubicBezTo>
                  <a:cubicBezTo>
                    <a:pt x="30886" y="24462"/>
                    <a:pt x="30886" y="24462"/>
                    <a:pt x="30886" y="24462"/>
                  </a:cubicBezTo>
                  <a:cubicBezTo>
                    <a:pt x="30886" y="24462"/>
                    <a:pt x="30886" y="24462"/>
                    <a:pt x="30886" y="24132"/>
                  </a:cubicBezTo>
                  <a:cubicBezTo>
                    <a:pt x="30886" y="24462"/>
                    <a:pt x="30886" y="24462"/>
                    <a:pt x="30886" y="24462"/>
                  </a:cubicBezTo>
                  <a:close/>
                  <a:moveTo>
                    <a:pt x="31392" y="23140"/>
                  </a:move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lose/>
                  <a:moveTo>
                    <a:pt x="31898" y="22148"/>
                  </a:moveTo>
                  <a:cubicBezTo>
                    <a:pt x="31898" y="22148"/>
                    <a:pt x="31898" y="22148"/>
                    <a:pt x="31898" y="22148"/>
                  </a:cubicBezTo>
                  <a:cubicBezTo>
                    <a:pt x="31898" y="22148"/>
                    <a:pt x="31898" y="22148"/>
                    <a:pt x="31898" y="22148"/>
                  </a:cubicBezTo>
                  <a:cubicBezTo>
                    <a:pt x="31898" y="22148"/>
                    <a:pt x="31898" y="22148"/>
                    <a:pt x="31898" y="22148"/>
                  </a:cubicBezTo>
                  <a:cubicBezTo>
                    <a:pt x="31898" y="22148"/>
                    <a:pt x="31898" y="22148"/>
                    <a:pt x="31898" y="22148"/>
                  </a:cubicBezTo>
                  <a:close/>
                  <a:moveTo>
                    <a:pt x="31898" y="26446"/>
                  </a:moveTo>
                  <a:cubicBezTo>
                    <a:pt x="31898" y="26446"/>
                    <a:pt x="31898" y="26446"/>
                    <a:pt x="31898" y="26446"/>
                  </a:cubicBezTo>
                  <a:cubicBezTo>
                    <a:pt x="31392" y="26446"/>
                    <a:pt x="31392" y="26446"/>
                    <a:pt x="31392" y="26115"/>
                  </a:cubicBezTo>
                  <a:cubicBezTo>
                    <a:pt x="31392" y="26115"/>
                    <a:pt x="31392" y="25785"/>
                    <a:pt x="31392" y="25785"/>
                  </a:cubicBezTo>
                  <a:cubicBezTo>
                    <a:pt x="31392" y="25785"/>
                    <a:pt x="31392" y="25785"/>
                    <a:pt x="31392" y="25785"/>
                  </a:cubicBezTo>
                  <a:cubicBezTo>
                    <a:pt x="31392" y="25785"/>
                    <a:pt x="31392" y="25785"/>
                    <a:pt x="31392" y="25785"/>
                  </a:cubicBezTo>
                  <a:cubicBezTo>
                    <a:pt x="31392" y="25785"/>
                    <a:pt x="31392" y="25785"/>
                    <a:pt x="31898" y="25785"/>
                  </a:cubicBezTo>
                  <a:cubicBezTo>
                    <a:pt x="31898" y="25785"/>
                    <a:pt x="31898" y="25785"/>
                    <a:pt x="31898" y="25785"/>
                  </a:cubicBezTo>
                  <a:cubicBezTo>
                    <a:pt x="31898" y="25785"/>
                    <a:pt x="31898" y="25785"/>
                    <a:pt x="31392" y="25785"/>
                  </a:cubicBezTo>
                  <a:cubicBezTo>
                    <a:pt x="31392" y="25785"/>
                    <a:pt x="31392" y="25785"/>
                    <a:pt x="31392" y="25785"/>
                  </a:cubicBezTo>
                  <a:cubicBezTo>
                    <a:pt x="31392" y="25785"/>
                    <a:pt x="31392" y="25785"/>
                    <a:pt x="31392" y="25785"/>
                  </a:cubicBezTo>
                  <a:cubicBezTo>
                    <a:pt x="31898" y="26115"/>
                    <a:pt x="31898" y="26115"/>
                    <a:pt x="31898" y="26446"/>
                  </a:cubicBezTo>
                  <a:cubicBezTo>
                    <a:pt x="31898" y="26446"/>
                    <a:pt x="31898" y="26446"/>
                    <a:pt x="31898" y="26446"/>
                  </a:cubicBezTo>
                  <a:close/>
                  <a:moveTo>
                    <a:pt x="32405" y="25785"/>
                  </a:moveTo>
                  <a:cubicBezTo>
                    <a:pt x="32405" y="25785"/>
                    <a:pt x="32405" y="25785"/>
                    <a:pt x="32405" y="25785"/>
                  </a:cubicBezTo>
                  <a:cubicBezTo>
                    <a:pt x="32405" y="25785"/>
                    <a:pt x="32405" y="25785"/>
                    <a:pt x="32405" y="25785"/>
                  </a:cubicBezTo>
                  <a:cubicBezTo>
                    <a:pt x="32405" y="25785"/>
                    <a:pt x="32405" y="25785"/>
                    <a:pt x="32405" y="25785"/>
                  </a:cubicBezTo>
                  <a:cubicBezTo>
                    <a:pt x="32405" y="25785"/>
                    <a:pt x="32405" y="25785"/>
                    <a:pt x="32405" y="25785"/>
                  </a:cubicBezTo>
                  <a:close/>
                  <a:moveTo>
                    <a:pt x="43544" y="8595"/>
                  </a:moveTo>
                  <a:cubicBezTo>
                    <a:pt x="43544" y="8595"/>
                    <a:pt x="43544" y="8595"/>
                    <a:pt x="43544" y="8595"/>
                  </a:cubicBezTo>
                  <a:cubicBezTo>
                    <a:pt x="43544" y="8264"/>
                    <a:pt x="43544" y="8264"/>
                    <a:pt x="43544" y="8264"/>
                  </a:cubicBezTo>
                  <a:cubicBezTo>
                    <a:pt x="43544" y="8264"/>
                    <a:pt x="43544" y="8264"/>
                    <a:pt x="43544" y="7933"/>
                  </a:cubicBezTo>
                  <a:cubicBezTo>
                    <a:pt x="43544" y="7933"/>
                    <a:pt x="43544" y="7933"/>
                    <a:pt x="43544" y="7933"/>
                  </a:cubicBezTo>
                  <a:cubicBezTo>
                    <a:pt x="43544" y="7933"/>
                    <a:pt x="43544" y="7933"/>
                    <a:pt x="43544" y="7933"/>
                  </a:cubicBezTo>
                  <a:cubicBezTo>
                    <a:pt x="43544" y="8264"/>
                    <a:pt x="43544" y="8264"/>
                    <a:pt x="43544" y="8264"/>
                  </a:cubicBezTo>
                  <a:cubicBezTo>
                    <a:pt x="43544" y="8595"/>
                    <a:pt x="43544" y="8595"/>
                    <a:pt x="43544" y="8595"/>
                  </a:cubicBezTo>
                  <a:close/>
                  <a:moveTo>
                    <a:pt x="45063" y="8264"/>
                  </a:moveTo>
                  <a:cubicBezTo>
                    <a:pt x="45063" y="8264"/>
                    <a:pt x="45063" y="8264"/>
                    <a:pt x="45063" y="8264"/>
                  </a:cubicBezTo>
                  <a:cubicBezTo>
                    <a:pt x="45063" y="8264"/>
                    <a:pt x="45063" y="8264"/>
                    <a:pt x="45063" y="8264"/>
                  </a:cubicBezTo>
                  <a:cubicBezTo>
                    <a:pt x="45063" y="8264"/>
                    <a:pt x="45063" y="8264"/>
                    <a:pt x="45063" y="8264"/>
                  </a:cubicBezTo>
                  <a:close/>
                  <a:moveTo>
                    <a:pt x="45569" y="21818"/>
                  </a:moveTo>
                  <a:cubicBezTo>
                    <a:pt x="45569" y="21818"/>
                    <a:pt x="45569" y="21818"/>
                    <a:pt x="45569" y="21818"/>
                  </a:cubicBezTo>
                  <a:cubicBezTo>
                    <a:pt x="45569" y="21818"/>
                    <a:pt x="45569" y="21818"/>
                    <a:pt x="45569" y="21818"/>
                  </a:cubicBezTo>
                  <a:cubicBezTo>
                    <a:pt x="45569" y="21818"/>
                    <a:pt x="45569" y="21818"/>
                    <a:pt x="45569" y="21818"/>
                  </a:cubicBezTo>
                  <a:close/>
                  <a:moveTo>
                    <a:pt x="47594" y="28429"/>
                  </a:moveTo>
                  <a:cubicBezTo>
                    <a:pt x="47594" y="28429"/>
                    <a:pt x="47594" y="28429"/>
                    <a:pt x="47594" y="28429"/>
                  </a:cubicBezTo>
                  <a:cubicBezTo>
                    <a:pt x="47594" y="28429"/>
                    <a:pt x="47594" y="28429"/>
                    <a:pt x="47594" y="28429"/>
                  </a:cubicBezTo>
                  <a:cubicBezTo>
                    <a:pt x="47594" y="28429"/>
                    <a:pt x="47594" y="28429"/>
                    <a:pt x="47594" y="28429"/>
                  </a:cubicBezTo>
                  <a:cubicBezTo>
                    <a:pt x="47594" y="28429"/>
                    <a:pt x="47594" y="28429"/>
                    <a:pt x="47594" y="28429"/>
                  </a:cubicBezTo>
                  <a:close/>
                  <a:moveTo>
                    <a:pt x="48101" y="7603"/>
                  </a:moveTo>
                  <a:cubicBezTo>
                    <a:pt x="48101" y="7603"/>
                    <a:pt x="48101" y="7603"/>
                    <a:pt x="47594" y="7603"/>
                  </a:cubicBezTo>
                  <a:cubicBezTo>
                    <a:pt x="47594" y="7603"/>
                    <a:pt x="47088" y="7603"/>
                    <a:pt x="46582" y="7603"/>
                  </a:cubicBezTo>
                  <a:cubicBezTo>
                    <a:pt x="46582" y="7603"/>
                    <a:pt x="46582" y="7603"/>
                    <a:pt x="46582" y="7603"/>
                  </a:cubicBezTo>
                  <a:cubicBezTo>
                    <a:pt x="46582" y="7603"/>
                    <a:pt x="46582" y="760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603"/>
                    <a:pt x="46582" y="7603"/>
                    <a:pt x="46582" y="7603"/>
                  </a:cubicBezTo>
                  <a:cubicBezTo>
                    <a:pt x="46582" y="7603"/>
                    <a:pt x="46582" y="7603"/>
                    <a:pt x="46582" y="7603"/>
                  </a:cubicBezTo>
                  <a:cubicBezTo>
                    <a:pt x="47088" y="7603"/>
                    <a:pt x="47594" y="7603"/>
                    <a:pt x="48101" y="7603"/>
                  </a:cubicBezTo>
                  <a:cubicBezTo>
                    <a:pt x="48101" y="7603"/>
                    <a:pt x="48101" y="7603"/>
                    <a:pt x="48101" y="7603"/>
                  </a:cubicBezTo>
                  <a:close/>
                  <a:moveTo>
                    <a:pt x="57215" y="29752"/>
                  </a:move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lose/>
                  <a:moveTo>
                    <a:pt x="57215" y="27107"/>
                  </a:moveTo>
                  <a:cubicBezTo>
                    <a:pt x="57215" y="27107"/>
                    <a:pt x="56708" y="27107"/>
                    <a:pt x="56708" y="27107"/>
                  </a:cubicBezTo>
                  <a:cubicBezTo>
                    <a:pt x="56708" y="27107"/>
                    <a:pt x="56708" y="27107"/>
                    <a:pt x="56708" y="27107"/>
                  </a:cubicBezTo>
                  <a:cubicBezTo>
                    <a:pt x="57215" y="27107"/>
                    <a:pt x="57215" y="26776"/>
                    <a:pt x="57215" y="27107"/>
                  </a:cubicBezTo>
                  <a:cubicBezTo>
                    <a:pt x="57215" y="27107"/>
                    <a:pt x="57215" y="27107"/>
                    <a:pt x="57721" y="27107"/>
                  </a:cubicBezTo>
                  <a:cubicBezTo>
                    <a:pt x="57215" y="27107"/>
                    <a:pt x="57215" y="27107"/>
                    <a:pt x="57215" y="27107"/>
                  </a:cubicBezTo>
                  <a:close/>
                  <a:moveTo>
                    <a:pt x="57215" y="21487"/>
                  </a:moveTo>
                  <a:cubicBezTo>
                    <a:pt x="57721" y="21487"/>
                    <a:pt x="57721" y="21487"/>
                    <a:pt x="57721" y="21487"/>
                  </a:cubicBezTo>
                  <a:cubicBezTo>
                    <a:pt x="57721" y="21487"/>
                    <a:pt x="57721" y="21487"/>
                    <a:pt x="57721" y="21487"/>
                  </a:cubicBezTo>
                  <a:lnTo>
                    <a:pt x="57215" y="21487"/>
                  </a:lnTo>
                  <a:close/>
                  <a:moveTo>
                    <a:pt x="58227" y="14876"/>
                  </a:moveTo>
                  <a:cubicBezTo>
                    <a:pt x="58227" y="14876"/>
                    <a:pt x="58227" y="14876"/>
                    <a:pt x="58227" y="14876"/>
                  </a:cubicBezTo>
                  <a:cubicBezTo>
                    <a:pt x="58227" y="14876"/>
                    <a:pt x="58227" y="15206"/>
                    <a:pt x="58227" y="15206"/>
                  </a:cubicBezTo>
                  <a:cubicBezTo>
                    <a:pt x="58227" y="15206"/>
                    <a:pt x="58227" y="15206"/>
                    <a:pt x="58227" y="15206"/>
                  </a:cubicBezTo>
                  <a:cubicBezTo>
                    <a:pt x="58227" y="15206"/>
                    <a:pt x="58227" y="15206"/>
                    <a:pt x="58227" y="15206"/>
                  </a:cubicBezTo>
                  <a:cubicBezTo>
                    <a:pt x="58227" y="15206"/>
                    <a:pt x="58227" y="14876"/>
                    <a:pt x="58227" y="14876"/>
                  </a:cubicBezTo>
                  <a:close/>
                  <a:moveTo>
                    <a:pt x="48607" y="11900"/>
                  </a:move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lose/>
                  <a:moveTo>
                    <a:pt x="49620" y="21157"/>
                  </a:moveTo>
                  <a:cubicBezTo>
                    <a:pt x="49620" y="21157"/>
                    <a:pt x="49620" y="21157"/>
                    <a:pt x="49620" y="20826"/>
                  </a:cubicBezTo>
                  <a:cubicBezTo>
                    <a:pt x="49620" y="21157"/>
                    <a:pt x="49620" y="21157"/>
                    <a:pt x="49620" y="21157"/>
                  </a:cubicBezTo>
                  <a:cubicBezTo>
                    <a:pt x="49620" y="21157"/>
                    <a:pt x="49620" y="21157"/>
                    <a:pt x="49620" y="21157"/>
                  </a:cubicBezTo>
                  <a:close/>
                  <a:moveTo>
                    <a:pt x="49620" y="15537"/>
                  </a:moveTo>
                  <a:cubicBezTo>
                    <a:pt x="49620" y="15537"/>
                    <a:pt x="49113" y="15537"/>
                    <a:pt x="48607" y="15537"/>
                  </a:cubicBezTo>
                  <a:cubicBezTo>
                    <a:pt x="48607" y="15537"/>
                    <a:pt x="48607" y="15206"/>
                    <a:pt x="48607" y="15206"/>
                  </a:cubicBezTo>
                  <a:cubicBezTo>
                    <a:pt x="48607" y="15206"/>
                    <a:pt x="49113" y="15206"/>
                    <a:pt x="49113" y="14876"/>
                  </a:cubicBezTo>
                  <a:cubicBezTo>
                    <a:pt x="49113" y="14876"/>
                    <a:pt x="49620" y="14876"/>
                    <a:pt x="49620" y="14545"/>
                  </a:cubicBezTo>
                  <a:cubicBezTo>
                    <a:pt x="50126" y="14545"/>
                    <a:pt x="50126" y="14545"/>
                    <a:pt x="50126" y="14545"/>
                  </a:cubicBezTo>
                  <a:cubicBezTo>
                    <a:pt x="50126" y="14214"/>
                    <a:pt x="50126" y="14214"/>
                    <a:pt x="50632" y="14214"/>
                  </a:cubicBezTo>
                  <a:cubicBezTo>
                    <a:pt x="50632" y="14214"/>
                    <a:pt x="50632" y="14545"/>
                    <a:pt x="51139" y="14214"/>
                  </a:cubicBezTo>
                  <a:cubicBezTo>
                    <a:pt x="51139" y="14214"/>
                    <a:pt x="51139" y="14214"/>
                    <a:pt x="51139" y="14214"/>
                  </a:cubicBezTo>
                  <a:cubicBezTo>
                    <a:pt x="51139" y="13884"/>
                    <a:pt x="51139" y="13884"/>
                    <a:pt x="50632" y="13884"/>
                  </a:cubicBezTo>
                  <a:cubicBezTo>
                    <a:pt x="50632" y="13884"/>
                    <a:pt x="50126" y="13884"/>
                    <a:pt x="50126" y="13884"/>
                  </a:cubicBezTo>
                  <a:cubicBezTo>
                    <a:pt x="49620" y="13884"/>
                    <a:pt x="49113" y="13884"/>
                    <a:pt x="48607" y="13553"/>
                  </a:cubicBezTo>
                  <a:cubicBezTo>
                    <a:pt x="48101" y="13553"/>
                    <a:pt x="48101" y="13553"/>
                    <a:pt x="48101" y="13553"/>
                  </a:cubicBezTo>
                  <a:cubicBezTo>
                    <a:pt x="48101" y="13553"/>
                    <a:pt x="48101" y="13553"/>
                    <a:pt x="48607" y="13553"/>
                  </a:cubicBezTo>
                  <a:cubicBezTo>
                    <a:pt x="48607" y="13553"/>
                    <a:pt x="48607" y="13553"/>
                    <a:pt x="48607" y="13553"/>
                  </a:cubicBezTo>
                  <a:cubicBezTo>
                    <a:pt x="49113" y="13553"/>
                    <a:pt x="50126" y="13553"/>
                    <a:pt x="50632" y="13553"/>
                  </a:cubicBezTo>
                  <a:cubicBezTo>
                    <a:pt x="51139" y="13553"/>
                    <a:pt x="51645" y="13223"/>
                    <a:pt x="51645" y="13223"/>
                  </a:cubicBezTo>
                  <a:cubicBezTo>
                    <a:pt x="52151" y="13223"/>
                    <a:pt x="52658" y="13223"/>
                    <a:pt x="53164" y="13223"/>
                  </a:cubicBezTo>
                  <a:cubicBezTo>
                    <a:pt x="53164" y="13223"/>
                    <a:pt x="53164" y="13223"/>
                    <a:pt x="53670" y="13223"/>
                  </a:cubicBezTo>
                  <a:cubicBezTo>
                    <a:pt x="53670" y="13223"/>
                    <a:pt x="53670" y="13223"/>
                    <a:pt x="53670" y="13223"/>
                  </a:cubicBezTo>
                  <a:cubicBezTo>
                    <a:pt x="53670" y="13223"/>
                    <a:pt x="53670" y="13223"/>
                    <a:pt x="53670" y="13223"/>
                  </a:cubicBezTo>
                  <a:cubicBezTo>
                    <a:pt x="53164" y="13553"/>
                    <a:pt x="52658" y="13553"/>
                    <a:pt x="52658" y="13553"/>
                  </a:cubicBezTo>
                  <a:cubicBezTo>
                    <a:pt x="52658" y="13553"/>
                    <a:pt x="52151" y="13884"/>
                    <a:pt x="52658" y="13884"/>
                  </a:cubicBezTo>
                  <a:cubicBezTo>
                    <a:pt x="52658" y="13884"/>
                    <a:pt x="52658" y="13884"/>
                    <a:pt x="52658" y="13884"/>
                  </a:cubicBezTo>
                  <a:cubicBezTo>
                    <a:pt x="52658" y="13884"/>
                    <a:pt x="52658" y="13884"/>
                    <a:pt x="52658" y="13884"/>
                  </a:cubicBezTo>
                  <a:cubicBezTo>
                    <a:pt x="53164" y="14214"/>
                    <a:pt x="53670" y="14214"/>
                    <a:pt x="54683" y="13884"/>
                  </a:cubicBezTo>
                  <a:cubicBezTo>
                    <a:pt x="54683" y="13884"/>
                    <a:pt x="54683" y="13884"/>
                    <a:pt x="54683" y="13884"/>
                  </a:cubicBezTo>
                  <a:cubicBezTo>
                    <a:pt x="54683" y="13884"/>
                    <a:pt x="54683" y="14214"/>
                    <a:pt x="54683" y="14214"/>
                  </a:cubicBezTo>
                  <a:cubicBezTo>
                    <a:pt x="54683" y="14214"/>
                    <a:pt x="54683" y="14214"/>
                    <a:pt x="54177" y="14545"/>
                  </a:cubicBezTo>
                  <a:cubicBezTo>
                    <a:pt x="54177" y="14545"/>
                    <a:pt x="54177" y="14545"/>
                    <a:pt x="53670" y="14545"/>
                  </a:cubicBezTo>
                  <a:cubicBezTo>
                    <a:pt x="53670" y="14876"/>
                    <a:pt x="53670" y="14876"/>
                    <a:pt x="53670" y="14876"/>
                  </a:cubicBezTo>
                  <a:cubicBezTo>
                    <a:pt x="53670" y="15206"/>
                    <a:pt x="53670" y="15206"/>
                    <a:pt x="53164" y="14876"/>
                  </a:cubicBezTo>
                  <a:cubicBezTo>
                    <a:pt x="52658" y="14876"/>
                    <a:pt x="52658" y="14876"/>
                    <a:pt x="52151" y="14876"/>
                  </a:cubicBezTo>
                  <a:cubicBezTo>
                    <a:pt x="52151" y="14876"/>
                    <a:pt x="51645" y="14876"/>
                    <a:pt x="51645" y="15206"/>
                  </a:cubicBezTo>
                  <a:cubicBezTo>
                    <a:pt x="51645" y="15537"/>
                    <a:pt x="51645" y="15537"/>
                    <a:pt x="51139" y="15537"/>
                  </a:cubicBezTo>
                  <a:cubicBezTo>
                    <a:pt x="51139" y="15537"/>
                    <a:pt x="51139" y="15537"/>
                    <a:pt x="51139" y="15537"/>
                  </a:cubicBezTo>
                  <a:cubicBezTo>
                    <a:pt x="51139" y="15537"/>
                    <a:pt x="51139" y="15537"/>
                    <a:pt x="51139" y="15537"/>
                  </a:cubicBezTo>
                  <a:cubicBezTo>
                    <a:pt x="51139" y="15537"/>
                    <a:pt x="50632" y="15537"/>
                    <a:pt x="50632" y="15867"/>
                  </a:cubicBezTo>
                  <a:cubicBezTo>
                    <a:pt x="50632" y="15867"/>
                    <a:pt x="50632" y="15867"/>
                    <a:pt x="50632" y="15867"/>
                  </a:cubicBezTo>
                  <a:cubicBezTo>
                    <a:pt x="50632" y="15867"/>
                    <a:pt x="50632" y="15867"/>
                    <a:pt x="50632" y="15867"/>
                  </a:cubicBezTo>
                  <a:cubicBezTo>
                    <a:pt x="50632" y="15867"/>
                    <a:pt x="50632" y="15867"/>
                    <a:pt x="50632" y="15867"/>
                  </a:cubicBezTo>
                  <a:cubicBezTo>
                    <a:pt x="50632" y="15867"/>
                    <a:pt x="50126" y="15867"/>
                    <a:pt x="50126" y="15867"/>
                  </a:cubicBezTo>
                  <a:cubicBezTo>
                    <a:pt x="50126" y="15867"/>
                    <a:pt x="50632" y="15867"/>
                    <a:pt x="50632" y="15867"/>
                  </a:cubicBezTo>
                  <a:cubicBezTo>
                    <a:pt x="50632" y="15867"/>
                    <a:pt x="50632" y="15867"/>
                    <a:pt x="50632" y="15867"/>
                  </a:cubicBezTo>
                  <a:cubicBezTo>
                    <a:pt x="50632" y="15867"/>
                    <a:pt x="50632" y="15867"/>
                    <a:pt x="50632" y="15867"/>
                  </a:cubicBezTo>
                  <a:cubicBezTo>
                    <a:pt x="50632" y="15537"/>
                    <a:pt x="50632" y="15537"/>
                    <a:pt x="51139" y="15537"/>
                  </a:cubicBezTo>
                  <a:cubicBezTo>
                    <a:pt x="51139" y="15537"/>
                    <a:pt x="51139" y="15537"/>
                    <a:pt x="51139" y="15537"/>
                  </a:cubicBezTo>
                  <a:cubicBezTo>
                    <a:pt x="51139" y="15537"/>
                    <a:pt x="51139" y="15537"/>
                    <a:pt x="51139" y="15537"/>
                  </a:cubicBezTo>
                  <a:cubicBezTo>
                    <a:pt x="51139" y="15537"/>
                    <a:pt x="51139" y="15206"/>
                    <a:pt x="51139" y="15206"/>
                  </a:cubicBezTo>
                  <a:cubicBezTo>
                    <a:pt x="51139" y="15206"/>
                    <a:pt x="51139" y="14876"/>
                    <a:pt x="51139" y="14876"/>
                  </a:cubicBezTo>
                  <a:cubicBezTo>
                    <a:pt x="50632" y="14876"/>
                    <a:pt x="50632" y="15206"/>
                    <a:pt x="50126" y="15206"/>
                  </a:cubicBezTo>
                  <a:cubicBezTo>
                    <a:pt x="50126" y="15206"/>
                    <a:pt x="50126" y="15206"/>
                    <a:pt x="49620" y="15537"/>
                  </a:cubicBezTo>
                  <a:close/>
                  <a:moveTo>
                    <a:pt x="52658" y="15867"/>
                  </a:moveTo>
                  <a:cubicBezTo>
                    <a:pt x="52658" y="15867"/>
                    <a:pt x="52658" y="15867"/>
                    <a:pt x="52658" y="15867"/>
                  </a:cubicBezTo>
                  <a:cubicBezTo>
                    <a:pt x="52658" y="15867"/>
                    <a:pt x="52658" y="16198"/>
                    <a:pt x="52658" y="16198"/>
                  </a:cubicBezTo>
                  <a:cubicBezTo>
                    <a:pt x="52658" y="16198"/>
                    <a:pt x="52658" y="16198"/>
                    <a:pt x="52658" y="16198"/>
                  </a:cubicBezTo>
                  <a:cubicBezTo>
                    <a:pt x="52658" y="16198"/>
                    <a:pt x="52658" y="16198"/>
                    <a:pt x="52658" y="16198"/>
                  </a:cubicBezTo>
                  <a:cubicBezTo>
                    <a:pt x="52658" y="16198"/>
                    <a:pt x="52658" y="16198"/>
                    <a:pt x="52658" y="16198"/>
                  </a:cubicBezTo>
                  <a:cubicBezTo>
                    <a:pt x="52658" y="16198"/>
                    <a:pt x="52658" y="16198"/>
                    <a:pt x="52658" y="15867"/>
                  </a:cubicBezTo>
                  <a:cubicBezTo>
                    <a:pt x="52658" y="15867"/>
                    <a:pt x="52658" y="15867"/>
                    <a:pt x="52658" y="15867"/>
                  </a:cubicBezTo>
                  <a:cubicBezTo>
                    <a:pt x="52658" y="15867"/>
                    <a:pt x="52658" y="15867"/>
                    <a:pt x="52658" y="15867"/>
                  </a:cubicBezTo>
                  <a:cubicBezTo>
                    <a:pt x="52658" y="15867"/>
                    <a:pt x="52658" y="15867"/>
                    <a:pt x="52658" y="15867"/>
                  </a:cubicBezTo>
                  <a:close/>
                  <a:moveTo>
                    <a:pt x="51645" y="18512"/>
                  </a:moveTo>
                  <a:cubicBezTo>
                    <a:pt x="51645" y="18512"/>
                    <a:pt x="51645" y="18512"/>
                    <a:pt x="51645" y="18512"/>
                  </a:cubicBezTo>
                  <a:cubicBezTo>
                    <a:pt x="51139" y="18512"/>
                    <a:pt x="51139" y="18512"/>
                    <a:pt x="51139" y="18181"/>
                  </a:cubicBezTo>
                  <a:cubicBezTo>
                    <a:pt x="51139" y="18181"/>
                    <a:pt x="51139" y="18181"/>
                    <a:pt x="51139" y="18181"/>
                  </a:cubicBezTo>
                  <a:cubicBezTo>
                    <a:pt x="51139" y="18181"/>
                    <a:pt x="51139" y="18181"/>
                    <a:pt x="51139" y="18181"/>
                  </a:cubicBezTo>
                  <a:cubicBezTo>
                    <a:pt x="51645" y="18181"/>
                    <a:pt x="51645" y="18181"/>
                    <a:pt x="51645" y="18512"/>
                  </a:cubicBezTo>
                  <a:close/>
                  <a:moveTo>
                    <a:pt x="50632" y="22809"/>
                  </a:moveTo>
                  <a:cubicBezTo>
                    <a:pt x="50632" y="22809"/>
                    <a:pt x="50632" y="22809"/>
                    <a:pt x="50632" y="22809"/>
                  </a:cubicBezTo>
                  <a:cubicBezTo>
                    <a:pt x="51139" y="22809"/>
                    <a:pt x="51139" y="22809"/>
                    <a:pt x="51139" y="22809"/>
                  </a:cubicBezTo>
                  <a:lnTo>
                    <a:pt x="50632" y="22809"/>
                  </a:lnTo>
                  <a:close/>
                  <a:moveTo>
                    <a:pt x="52658" y="25123"/>
                  </a:moveTo>
                  <a:cubicBezTo>
                    <a:pt x="52658" y="25123"/>
                    <a:pt x="52658" y="25123"/>
                    <a:pt x="52658" y="25454"/>
                  </a:cubicBezTo>
                  <a:cubicBezTo>
                    <a:pt x="52658" y="25123"/>
                    <a:pt x="52658" y="25123"/>
                    <a:pt x="52658" y="25123"/>
                  </a:cubicBezTo>
                  <a:cubicBezTo>
                    <a:pt x="52658" y="25123"/>
                    <a:pt x="52658" y="25123"/>
                    <a:pt x="52658" y="25123"/>
                  </a:cubicBezTo>
                  <a:cubicBezTo>
                    <a:pt x="52658" y="25123"/>
                    <a:pt x="52658" y="25123"/>
                    <a:pt x="52658" y="25123"/>
                  </a:cubicBezTo>
                  <a:cubicBezTo>
                    <a:pt x="52658" y="25123"/>
                    <a:pt x="52658" y="25123"/>
                    <a:pt x="52658" y="25123"/>
                  </a:cubicBezTo>
                  <a:close/>
                  <a:moveTo>
                    <a:pt x="53164" y="21487"/>
                  </a:moveTo>
                  <a:cubicBezTo>
                    <a:pt x="53164" y="21818"/>
                    <a:pt x="52658" y="21818"/>
                    <a:pt x="52658" y="21818"/>
                  </a:cubicBezTo>
                  <a:cubicBezTo>
                    <a:pt x="52151" y="21818"/>
                    <a:pt x="51645" y="21818"/>
                    <a:pt x="51645" y="21818"/>
                  </a:cubicBezTo>
                  <a:cubicBezTo>
                    <a:pt x="51139" y="22148"/>
                    <a:pt x="51139" y="21818"/>
                    <a:pt x="50632" y="21818"/>
                  </a:cubicBezTo>
                  <a:cubicBezTo>
                    <a:pt x="50632" y="21818"/>
                    <a:pt x="50632" y="21487"/>
                    <a:pt x="50126" y="21487"/>
                  </a:cubicBezTo>
                  <a:cubicBezTo>
                    <a:pt x="50126" y="21487"/>
                    <a:pt x="50126" y="21487"/>
                    <a:pt x="50126" y="21487"/>
                  </a:cubicBezTo>
                  <a:cubicBezTo>
                    <a:pt x="50632" y="21487"/>
                    <a:pt x="50632" y="21487"/>
                    <a:pt x="50632" y="21487"/>
                  </a:cubicBezTo>
                  <a:cubicBezTo>
                    <a:pt x="50632" y="21487"/>
                    <a:pt x="50632" y="21487"/>
                    <a:pt x="51139" y="21487"/>
                  </a:cubicBezTo>
                  <a:cubicBezTo>
                    <a:pt x="51139" y="21487"/>
                    <a:pt x="51139" y="21487"/>
                    <a:pt x="51139" y="21487"/>
                  </a:cubicBezTo>
                  <a:cubicBezTo>
                    <a:pt x="51645" y="21157"/>
                    <a:pt x="51645" y="21157"/>
                    <a:pt x="51645" y="21157"/>
                  </a:cubicBezTo>
                  <a:cubicBezTo>
                    <a:pt x="52151" y="20826"/>
                    <a:pt x="52151" y="20826"/>
                    <a:pt x="52658" y="20826"/>
                  </a:cubicBezTo>
                  <a:cubicBezTo>
                    <a:pt x="52658" y="20826"/>
                    <a:pt x="52658" y="20826"/>
                    <a:pt x="52658" y="20826"/>
                  </a:cubicBezTo>
                  <a:cubicBezTo>
                    <a:pt x="52658" y="20826"/>
                    <a:pt x="53164" y="20826"/>
                    <a:pt x="53164" y="20495"/>
                  </a:cubicBezTo>
                  <a:cubicBezTo>
                    <a:pt x="53164" y="20495"/>
                    <a:pt x="53164" y="20495"/>
                    <a:pt x="53164" y="20495"/>
                  </a:cubicBezTo>
                  <a:cubicBezTo>
                    <a:pt x="53164" y="20165"/>
                    <a:pt x="52658" y="20165"/>
                    <a:pt x="52658" y="19834"/>
                  </a:cubicBezTo>
                  <a:cubicBezTo>
                    <a:pt x="52658" y="19834"/>
                    <a:pt x="52658" y="19834"/>
                    <a:pt x="52658" y="19834"/>
                  </a:cubicBezTo>
                  <a:cubicBezTo>
                    <a:pt x="53164" y="19834"/>
                    <a:pt x="53164" y="19834"/>
                    <a:pt x="53164" y="19834"/>
                  </a:cubicBezTo>
                  <a:cubicBezTo>
                    <a:pt x="53164" y="20165"/>
                    <a:pt x="53670" y="20165"/>
                    <a:pt x="53670" y="20495"/>
                  </a:cubicBezTo>
                  <a:cubicBezTo>
                    <a:pt x="54177" y="20826"/>
                    <a:pt x="54177" y="20826"/>
                    <a:pt x="54177" y="20826"/>
                  </a:cubicBezTo>
                  <a:cubicBezTo>
                    <a:pt x="55189" y="20826"/>
                    <a:pt x="55696" y="20826"/>
                    <a:pt x="55696" y="20495"/>
                  </a:cubicBezTo>
                  <a:cubicBezTo>
                    <a:pt x="56202" y="20165"/>
                    <a:pt x="56708" y="20165"/>
                    <a:pt x="57215" y="20165"/>
                  </a:cubicBezTo>
                  <a:cubicBezTo>
                    <a:pt x="57215" y="20165"/>
                    <a:pt x="57721" y="20165"/>
                    <a:pt x="57721" y="20165"/>
                  </a:cubicBezTo>
                  <a:cubicBezTo>
                    <a:pt x="57721" y="20165"/>
                    <a:pt x="57721" y="20165"/>
                    <a:pt x="57721" y="20165"/>
                  </a:cubicBezTo>
                  <a:cubicBezTo>
                    <a:pt x="57721" y="19834"/>
                    <a:pt x="57721" y="19834"/>
                    <a:pt x="57721" y="20165"/>
                  </a:cubicBezTo>
                  <a:cubicBezTo>
                    <a:pt x="57721" y="20165"/>
                    <a:pt x="57721" y="20165"/>
                    <a:pt x="57721" y="20165"/>
                  </a:cubicBezTo>
                  <a:cubicBezTo>
                    <a:pt x="57721" y="20165"/>
                    <a:pt x="57721" y="20165"/>
                    <a:pt x="57721" y="20165"/>
                  </a:cubicBezTo>
                  <a:cubicBezTo>
                    <a:pt x="57721" y="20165"/>
                    <a:pt x="57721" y="20165"/>
                    <a:pt x="57721" y="20165"/>
                  </a:cubicBezTo>
                  <a:cubicBezTo>
                    <a:pt x="57215" y="20495"/>
                    <a:pt x="57215" y="20495"/>
                    <a:pt x="57215" y="20495"/>
                  </a:cubicBezTo>
                  <a:cubicBezTo>
                    <a:pt x="56708" y="20495"/>
                    <a:pt x="56202" y="20826"/>
                    <a:pt x="55696" y="20826"/>
                  </a:cubicBezTo>
                  <a:cubicBezTo>
                    <a:pt x="55189" y="21157"/>
                    <a:pt x="54683" y="21157"/>
                    <a:pt x="54177" y="21487"/>
                  </a:cubicBezTo>
                  <a:cubicBezTo>
                    <a:pt x="54177" y="21487"/>
                    <a:pt x="54177" y="21487"/>
                    <a:pt x="54177" y="21487"/>
                  </a:cubicBezTo>
                  <a:cubicBezTo>
                    <a:pt x="53670" y="21487"/>
                    <a:pt x="53670" y="21487"/>
                    <a:pt x="53164" y="21487"/>
                  </a:cubicBezTo>
                  <a:close/>
                  <a:moveTo>
                    <a:pt x="54177" y="28760"/>
                  </a:moveTo>
                  <a:cubicBezTo>
                    <a:pt x="54177" y="28760"/>
                    <a:pt x="54177" y="28760"/>
                    <a:pt x="54177" y="28760"/>
                  </a:cubicBezTo>
                  <a:cubicBezTo>
                    <a:pt x="54177" y="28429"/>
                    <a:pt x="54177" y="28429"/>
                    <a:pt x="54177" y="28429"/>
                  </a:cubicBezTo>
                  <a:cubicBezTo>
                    <a:pt x="54177" y="28429"/>
                    <a:pt x="54177" y="28429"/>
                    <a:pt x="54177" y="28760"/>
                  </a:cubicBezTo>
                  <a:cubicBezTo>
                    <a:pt x="54177" y="28760"/>
                    <a:pt x="54177" y="28760"/>
                    <a:pt x="54177" y="28760"/>
                  </a:cubicBezTo>
                  <a:close/>
                  <a:moveTo>
                    <a:pt x="54177" y="25123"/>
                  </a:moveTo>
                  <a:cubicBezTo>
                    <a:pt x="54177" y="25123"/>
                    <a:pt x="54177" y="25123"/>
                    <a:pt x="54177" y="25123"/>
                  </a:cubicBezTo>
                  <a:cubicBezTo>
                    <a:pt x="54177" y="25123"/>
                    <a:pt x="54177" y="25123"/>
                    <a:pt x="54177" y="25123"/>
                  </a:cubicBezTo>
                  <a:cubicBezTo>
                    <a:pt x="54177" y="25123"/>
                    <a:pt x="54177" y="24793"/>
                    <a:pt x="54177" y="24793"/>
                  </a:cubicBezTo>
                  <a:cubicBezTo>
                    <a:pt x="54683" y="24793"/>
                    <a:pt x="55189" y="24462"/>
                    <a:pt x="55696" y="24462"/>
                  </a:cubicBezTo>
                  <a:cubicBezTo>
                    <a:pt x="55696" y="24462"/>
                    <a:pt x="56202" y="24462"/>
                    <a:pt x="56202" y="24462"/>
                  </a:cubicBezTo>
                  <a:cubicBezTo>
                    <a:pt x="56202" y="24462"/>
                    <a:pt x="56708" y="24462"/>
                    <a:pt x="56708" y="24462"/>
                  </a:cubicBezTo>
                  <a:cubicBezTo>
                    <a:pt x="56708" y="24462"/>
                    <a:pt x="56708" y="24793"/>
                    <a:pt x="56708" y="24793"/>
                  </a:cubicBezTo>
                  <a:cubicBezTo>
                    <a:pt x="56708" y="24793"/>
                    <a:pt x="56708" y="24793"/>
                    <a:pt x="56708" y="24793"/>
                  </a:cubicBezTo>
                  <a:cubicBezTo>
                    <a:pt x="56708" y="24793"/>
                    <a:pt x="56202" y="24793"/>
                    <a:pt x="56202" y="24793"/>
                  </a:cubicBezTo>
                  <a:cubicBezTo>
                    <a:pt x="56202" y="24793"/>
                    <a:pt x="56202" y="24793"/>
                    <a:pt x="56202" y="24793"/>
                  </a:cubicBezTo>
                  <a:cubicBezTo>
                    <a:pt x="55696" y="24793"/>
                    <a:pt x="55696" y="24793"/>
                    <a:pt x="55696" y="24793"/>
                  </a:cubicBezTo>
                  <a:cubicBezTo>
                    <a:pt x="55189" y="24793"/>
                    <a:pt x="54683" y="24793"/>
                    <a:pt x="54683" y="25123"/>
                  </a:cubicBezTo>
                  <a:cubicBezTo>
                    <a:pt x="54683" y="25123"/>
                    <a:pt x="54177" y="25123"/>
                    <a:pt x="54177" y="25123"/>
                  </a:cubicBezTo>
                  <a:close/>
                  <a:moveTo>
                    <a:pt x="67341" y="67768"/>
                  </a:moveTo>
                  <a:cubicBezTo>
                    <a:pt x="67341" y="67768"/>
                    <a:pt x="67341" y="67768"/>
                    <a:pt x="67341" y="67768"/>
                  </a:cubicBezTo>
                  <a:cubicBezTo>
                    <a:pt x="66835" y="67768"/>
                    <a:pt x="66835" y="67768"/>
                    <a:pt x="66835" y="67438"/>
                  </a:cubicBezTo>
                  <a:cubicBezTo>
                    <a:pt x="66835" y="67438"/>
                    <a:pt x="66835" y="67438"/>
                    <a:pt x="66835" y="67438"/>
                  </a:cubicBezTo>
                  <a:cubicBezTo>
                    <a:pt x="67341" y="67438"/>
                    <a:pt x="67341" y="67438"/>
                    <a:pt x="67341" y="67768"/>
                  </a:cubicBezTo>
                  <a:cubicBezTo>
                    <a:pt x="67341" y="67768"/>
                    <a:pt x="67341" y="67768"/>
                    <a:pt x="67341" y="67768"/>
                  </a:cubicBezTo>
                  <a:close/>
                  <a:moveTo>
                    <a:pt x="81518" y="69090"/>
                  </a:moveTo>
                  <a:cubicBezTo>
                    <a:pt x="81518" y="69090"/>
                    <a:pt x="81518" y="69421"/>
                    <a:pt x="81518" y="69421"/>
                  </a:cubicBezTo>
                  <a:cubicBezTo>
                    <a:pt x="81518" y="69421"/>
                    <a:pt x="81012" y="69090"/>
                    <a:pt x="81012" y="69090"/>
                  </a:cubicBezTo>
                  <a:cubicBezTo>
                    <a:pt x="81012" y="69090"/>
                    <a:pt x="81012" y="69090"/>
                    <a:pt x="81518" y="68760"/>
                  </a:cubicBezTo>
                  <a:cubicBezTo>
                    <a:pt x="81518" y="68760"/>
                    <a:pt x="81518" y="68760"/>
                    <a:pt x="81518" y="68760"/>
                  </a:cubicBezTo>
                  <a:cubicBezTo>
                    <a:pt x="81518" y="68760"/>
                    <a:pt x="81518" y="68760"/>
                    <a:pt x="81518" y="68760"/>
                  </a:cubicBezTo>
                  <a:cubicBezTo>
                    <a:pt x="81518" y="68760"/>
                    <a:pt x="81518" y="68760"/>
                    <a:pt x="81518" y="69090"/>
                  </a:cubicBezTo>
                  <a:cubicBezTo>
                    <a:pt x="81518" y="69090"/>
                    <a:pt x="81518" y="69090"/>
                    <a:pt x="81518" y="69090"/>
                  </a:cubicBezTo>
                  <a:close/>
                  <a:moveTo>
                    <a:pt x="84050" y="113388"/>
                  </a:moveTo>
                  <a:cubicBezTo>
                    <a:pt x="84050" y="113388"/>
                    <a:pt x="84050" y="113388"/>
                    <a:pt x="84050" y="113388"/>
                  </a:cubicBezTo>
                  <a:cubicBezTo>
                    <a:pt x="84050" y="113388"/>
                    <a:pt x="84050" y="113388"/>
                    <a:pt x="84050" y="113388"/>
                  </a:cubicBezTo>
                  <a:cubicBezTo>
                    <a:pt x="84050" y="113057"/>
                    <a:pt x="84050" y="113057"/>
                    <a:pt x="84050" y="113388"/>
                  </a:cubicBezTo>
                  <a:cubicBezTo>
                    <a:pt x="84050" y="113388"/>
                    <a:pt x="84050" y="113388"/>
                    <a:pt x="84050" y="113388"/>
                  </a:cubicBezTo>
                  <a:close/>
                  <a:moveTo>
                    <a:pt x="84556" y="86942"/>
                  </a:moveTo>
                  <a:cubicBezTo>
                    <a:pt x="84556" y="86942"/>
                    <a:pt x="84556" y="86942"/>
                    <a:pt x="84556" y="86942"/>
                  </a:cubicBezTo>
                  <a:cubicBezTo>
                    <a:pt x="84050" y="86942"/>
                    <a:pt x="83544" y="86942"/>
                    <a:pt x="83544" y="86611"/>
                  </a:cubicBezTo>
                  <a:cubicBezTo>
                    <a:pt x="83544" y="86611"/>
                    <a:pt x="83544" y="86611"/>
                    <a:pt x="83544" y="86611"/>
                  </a:cubicBezTo>
                  <a:cubicBezTo>
                    <a:pt x="83544" y="86611"/>
                    <a:pt x="83544" y="86611"/>
                    <a:pt x="83544" y="86611"/>
                  </a:cubicBezTo>
                  <a:cubicBezTo>
                    <a:pt x="84050" y="86611"/>
                    <a:pt x="84050" y="86942"/>
                    <a:pt x="84556" y="86942"/>
                  </a:cubicBezTo>
                  <a:cubicBezTo>
                    <a:pt x="84556" y="86942"/>
                    <a:pt x="84556" y="86942"/>
                    <a:pt x="84556" y="86942"/>
                  </a:cubicBezTo>
                  <a:cubicBezTo>
                    <a:pt x="84556" y="86942"/>
                    <a:pt x="84556" y="86942"/>
                    <a:pt x="84556" y="86942"/>
                  </a:cubicBezTo>
                  <a:cubicBezTo>
                    <a:pt x="84556" y="86942"/>
                    <a:pt x="84556" y="86942"/>
                    <a:pt x="84556" y="86942"/>
                  </a:cubicBezTo>
                  <a:close/>
                  <a:moveTo>
                    <a:pt x="86582" y="116363"/>
                  </a:move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lose/>
                  <a:moveTo>
                    <a:pt x="87594" y="117355"/>
                  </a:moveTo>
                  <a:cubicBezTo>
                    <a:pt x="87594" y="117355"/>
                    <a:pt x="87088" y="117355"/>
                    <a:pt x="87088" y="117355"/>
                  </a:cubicBezTo>
                  <a:cubicBezTo>
                    <a:pt x="87088" y="117355"/>
                    <a:pt x="87088" y="117355"/>
                    <a:pt x="87088" y="117355"/>
                  </a:cubicBezTo>
                  <a:cubicBezTo>
                    <a:pt x="87088" y="117355"/>
                    <a:pt x="87088" y="117355"/>
                    <a:pt x="87088" y="117355"/>
                  </a:cubicBezTo>
                  <a:cubicBezTo>
                    <a:pt x="87088" y="117355"/>
                    <a:pt x="87594" y="117355"/>
                    <a:pt x="87594" y="117355"/>
                  </a:cubicBezTo>
                  <a:cubicBezTo>
                    <a:pt x="87594" y="117355"/>
                    <a:pt x="87594" y="117355"/>
                    <a:pt x="87594" y="117355"/>
                  </a:cubicBezTo>
                  <a:close/>
                  <a:moveTo>
                    <a:pt x="87594" y="118347"/>
                  </a:moveTo>
                  <a:cubicBezTo>
                    <a:pt x="87594" y="118347"/>
                    <a:pt x="87594" y="118347"/>
                    <a:pt x="87594" y="118347"/>
                  </a:cubicBezTo>
                  <a:cubicBezTo>
                    <a:pt x="87594" y="118347"/>
                    <a:pt x="87594" y="118347"/>
                    <a:pt x="87594" y="118347"/>
                  </a:cubicBezTo>
                  <a:cubicBezTo>
                    <a:pt x="87594" y="118347"/>
                    <a:pt x="87594" y="118347"/>
                    <a:pt x="87594" y="118347"/>
                  </a:cubicBezTo>
                  <a:cubicBezTo>
                    <a:pt x="87594" y="118347"/>
                    <a:pt x="87594" y="118347"/>
                    <a:pt x="87594" y="118347"/>
                  </a:cubicBezTo>
                  <a:close/>
                  <a:moveTo>
                    <a:pt x="88101" y="117685"/>
                  </a:move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607" y="117685"/>
                    <a:pt x="88101" y="117685"/>
                    <a:pt x="88101" y="117685"/>
                  </a:cubicBezTo>
                  <a:close/>
                  <a:moveTo>
                    <a:pt x="90126" y="118016"/>
                  </a:moveTo>
                  <a:cubicBezTo>
                    <a:pt x="90126" y="118016"/>
                    <a:pt x="90126" y="118016"/>
                    <a:pt x="90126" y="118016"/>
                  </a:cubicBezTo>
                  <a:cubicBezTo>
                    <a:pt x="90126" y="118016"/>
                    <a:pt x="90126" y="118016"/>
                    <a:pt x="90126" y="118016"/>
                  </a:cubicBezTo>
                  <a:cubicBezTo>
                    <a:pt x="90126" y="118016"/>
                    <a:pt x="90126" y="118347"/>
                    <a:pt x="90126" y="118347"/>
                  </a:cubicBezTo>
                  <a:cubicBezTo>
                    <a:pt x="90126" y="118347"/>
                    <a:pt x="90126" y="118347"/>
                    <a:pt x="90126" y="118347"/>
                  </a:cubicBezTo>
                  <a:cubicBezTo>
                    <a:pt x="89620" y="118016"/>
                    <a:pt x="90126" y="118016"/>
                    <a:pt x="90126" y="118016"/>
                  </a:cubicBezTo>
                  <a:close/>
                  <a:moveTo>
                    <a:pt x="89113" y="118677"/>
                  </a:moveTo>
                  <a:cubicBezTo>
                    <a:pt x="89113" y="118677"/>
                    <a:pt x="89113" y="118677"/>
                    <a:pt x="89113"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90126" y="118677"/>
                    <a:pt x="90126" y="118677"/>
                  </a:cubicBezTo>
                  <a:cubicBezTo>
                    <a:pt x="90126" y="118677"/>
                    <a:pt x="90126" y="118677"/>
                    <a:pt x="90126" y="118677"/>
                  </a:cubicBezTo>
                  <a:cubicBezTo>
                    <a:pt x="90126" y="118677"/>
                    <a:pt x="90126" y="118677"/>
                    <a:pt x="90126" y="118677"/>
                  </a:cubicBezTo>
                  <a:cubicBezTo>
                    <a:pt x="90126" y="118677"/>
                    <a:pt x="89620" y="118677"/>
                    <a:pt x="89620" y="118677"/>
                  </a:cubicBezTo>
                  <a:cubicBezTo>
                    <a:pt x="89620" y="118677"/>
                    <a:pt x="89620" y="118677"/>
                    <a:pt x="89620" y="118677"/>
                  </a:cubicBezTo>
                  <a:cubicBezTo>
                    <a:pt x="89620" y="118677"/>
                    <a:pt x="89620" y="118677"/>
                    <a:pt x="89620" y="118677"/>
                  </a:cubicBezTo>
                  <a:cubicBezTo>
                    <a:pt x="89620" y="118677"/>
                    <a:pt x="89620" y="119008"/>
                    <a:pt x="89620" y="119008"/>
                  </a:cubicBezTo>
                  <a:cubicBezTo>
                    <a:pt x="89620" y="119008"/>
                    <a:pt x="89113" y="119008"/>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lose/>
                  <a:moveTo>
                    <a:pt x="90126" y="70743"/>
                  </a:moveTo>
                  <a:cubicBezTo>
                    <a:pt x="90632" y="70743"/>
                    <a:pt x="90632" y="70743"/>
                    <a:pt x="90632" y="70743"/>
                  </a:cubicBezTo>
                  <a:cubicBezTo>
                    <a:pt x="90632" y="70743"/>
                    <a:pt x="90632" y="70743"/>
                    <a:pt x="90632" y="70743"/>
                  </a:cubicBezTo>
                  <a:lnTo>
                    <a:pt x="90126" y="70743"/>
                  </a:lnTo>
                  <a:close/>
                  <a:moveTo>
                    <a:pt x="92151" y="97851"/>
                  </a:moveTo>
                  <a:cubicBezTo>
                    <a:pt x="92151" y="97851"/>
                    <a:pt x="92151" y="97851"/>
                    <a:pt x="92151" y="97851"/>
                  </a:cubicBezTo>
                  <a:cubicBezTo>
                    <a:pt x="92151" y="97851"/>
                    <a:pt x="92151" y="97851"/>
                    <a:pt x="92151" y="97851"/>
                  </a:cubicBezTo>
                  <a:cubicBezTo>
                    <a:pt x="92151" y="97520"/>
                    <a:pt x="92151" y="97520"/>
                    <a:pt x="92151" y="97851"/>
                  </a:cubicBezTo>
                  <a:cubicBezTo>
                    <a:pt x="92151" y="97851"/>
                    <a:pt x="92151" y="97851"/>
                    <a:pt x="92151" y="97851"/>
                  </a:cubicBezTo>
                  <a:cubicBezTo>
                    <a:pt x="92151" y="97851"/>
                    <a:pt x="92151" y="97851"/>
                    <a:pt x="92151" y="97851"/>
                  </a:cubicBezTo>
                  <a:close/>
                  <a:moveTo>
                    <a:pt x="98227" y="72396"/>
                  </a:moveTo>
                  <a:cubicBezTo>
                    <a:pt x="98227" y="72396"/>
                    <a:pt x="98227" y="72396"/>
                    <a:pt x="98227" y="72396"/>
                  </a:cubicBezTo>
                  <a:cubicBezTo>
                    <a:pt x="98227" y="72396"/>
                    <a:pt x="98227" y="72396"/>
                    <a:pt x="98227" y="72066"/>
                  </a:cubicBezTo>
                  <a:cubicBezTo>
                    <a:pt x="98227" y="72396"/>
                    <a:pt x="98227" y="72396"/>
                    <a:pt x="98227" y="72396"/>
                  </a:cubicBezTo>
                  <a:cubicBezTo>
                    <a:pt x="98227" y="72396"/>
                    <a:pt x="98227" y="72396"/>
                    <a:pt x="98227" y="72396"/>
                  </a:cubicBezTo>
                  <a:close/>
                  <a:moveTo>
                    <a:pt x="102784" y="76033"/>
                  </a:moveTo>
                  <a:cubicBezTo>
                    <a:pt x="102784" y="76363"/>
                    <a:pt x="102784" y="76363"/>
                    <a:pt x="102784" y="76363"/>
                  </a:cubicBezTo>
                  <a:cubicBezTo>
                    <a:pt x="102278" y="76033"/>
                    <a:pt x="102278" y="76033"/>
                    <a:pt x="102278" y="76033"/>
                  </a:cubicBezTo>
                  <a:cubicBezTo>
                    <a:pt x="102278" y="76033"/>
                    <a:pt x="102784" y="76033"/>
                    <a:pt x="102784" y="76033"/>
                  </a:cubicBezTo>
                  <a:cubicBezTo>
                    <a:pt x="102784" y="76033"/>
                    <a:pt x="102784" y="76033"/>
                    <a:pt x="102784" y="76033"/>
                  </a:cubicBezTo>
                  <a:cubicBezTo>
                    <a:pt x="102784" y="76033"/>
                    <a:pt x="102784" y="76033"/>
                    <a:pt x="102784" y="76033"/>
                  </a:cubicBezTo>
                  <a:cubicBezTo>
                    <a:pt x="102784" y="76033"/>
                    <a:pt x="103291" y="76033"/>
                    <a:pt x="103291" y="76033"/>
                  </a:cubicBezTo>
                  <a:cubicBezTo>
                    <a:pt x="103291" y="76033"/>
                    <a:pt x="103291" y="76033"/>
                    <a:pt x="102784" y="76033"/>
                  </a:cubicBezTo>
                  <a:close/>
                  <a:moveTo>
                    <a:pt x="104303" y="77024"/>
                  </a:move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lose/>
                  <a:moveTo>
                    <a:pt x="104810" y="79008"/>
                  </a:moveTo>
                  <a:cubicBezTo>
                    <a:pt x="104810" y="79008"/>
                    <a:pt x="104303" y="79008"/>
                    <a:pt x="104303" y="79008"/>
                  </a:cubicBezTo>
                  <a:cubicBezTo>
                    <a:pt x="104303" y="79008"/>
                    <a:pt x="104303" y="78677"/>
                    <a:pt x="104303" y="78677"/>
                  </a:cubicBezTo>
                  <a:cubicBezTo>
                    <a:pt x="104303" y="78677"/>
                    <a:pt x="104303" y="78677"/>
                    <a:pt x="104303" y="78677"/>
                  </a:cubicBezTo>
                  <a:cubicBezTo>
                    <a:pt x="104303" y="78677"/>
                    <a:pt x="104303" y="78677"/>
                    <a:pt x="104303" y="78677"/>
                  </a:cubicBezTo>
                  <a:cubicBezTo>
                    <a:pt x="104303" y="78677"/>
                    <a:pt x="104810" y="78677"/>
                    <a:pt x="104810" y="79008"/>
                  </a:cubicBezTo>
                  <a:cubicBezTo>
                    <a:pt x="104810" y="79008"/>
                    <a:pt x="104810" y="79008"/>
                    <a:pt x="104810" y="79008"/>
                  </a:cubicBezTo>
                  <a:close/>
                  <a:moveTo>
                    <a:pt x="105316" y="88595"/>
                  </a:moveTo>
                  <a:cubicBezTo>
                    <a:pt x="105316" y="88595"/>
                    <a:pt x="105316" y="88595"/>
                    <a:pt x="105316" y="88595"/>
                  </a:cubicBezTo>
                  <a:cubicBezTo>
                    <a:pt x="105316" y="88595"/>
                    <a:pt x="105316" y="88595"/>
                    <a:pt x="105316" y="88595"/>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8" name="Shape 768"/>
            <p:cNvSpPr/>
            <p:nvPr/>
          </p:nvSpPr>
          <p:spPr>
            <a:xfrm>
              <a:off x="1491106" y="3301437"/>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9" name="Shape 769"/>
            <p:cNvSpPr/>
            <p:nvPr/>
          </p:nvSpPr>
          <p:spPr>
            <a:xfrm>
              <a:off x="2921934" y="2795209"/>
              <a:ext cx="0" cy="0"/>
            </a:xfrm>
            <a:custGeom>
              <a:pathLst>
                <a:path extrusionOk="0" h="120000" w="120000">
                  <a:moveTo>
                    <a:pt x="0" y="0"/>
                  </a:moveTo>
                  <a:cubicBezTo>
                    <a:pt x="0" y="0"/>
                    <a:pt x="0" y="0"/>
                    <a:pt x="0" y="0"/>
                  </a:cubicBezTo>
                  <a:cubicBezTo>
                    <a:pt x="0" y="0"/>
                    <a:pt x="0" y="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0" name="Shape 770"/>
            <p:cNvSpPr/>
            <p:nvPr/>
          </p:nvSpPr>
          <p:spPr>
            <a:xfrm>
              <a:off x="2779687" y="2046323"/>
              <a:ext cx="820006" cy="1054297"/>
            </a:xfrm>
            <a:custGeom>
              <a:pathLst>
                <a:path extrusionOk="0" h="120000" w="120000">
                  <a:moveTo>
                    <a:pt x="90697" y="83243"/>
                  </a:moveTo>
                  <a:cubicBezTo>
                    <a:pt x="90697" y="83243"/>
                    <a:pt x="90697" y="83243"/>
                    <a:pt x="90697" y="83243"/>
                  </a:cubicBezTo>
                  <a:cubicBezTo>
                    <a:pt x="90697" y="83243"/>
                    <a:pt x="90697" y="83243"/>
                    <a:pt x="90697" y="83243"/>
                  </a:cubicBezTo>
                  <a:cubicBezTo>
                    <a:pt x="89302" y="82162"/>
                    <a:pt x="87906" y="83243"/>
                    <a:pt x="86511" y="82162"/>
                  </a:cubicBezTo>
                  <a:cubicBezTo>
                    <a:pt x="85116" y="82162"/>
                    <a:pt x="85116" y="82162"/>
                    <a:pt x="83720" y="82162"/>
                  </a:cubicBezTo>
                  <a:cubicBezTo>
                    <a:pt x="83720" y="82162"/>
                    <a:pt x="83720" y="82162"/>
                    <a:pt x="83720" y="82162"/>
                  </a:cubicBezTo>
                  <a:cubicBezTo>
                    <a:pt x="82325" y="82162"/>
                    <a:pt x="82325" y="82162"/>
                    <a:pt x="82325" y="82162"/>
                  </a:cubicBezTo>
                  <a:cubicBezTo>
                    <a:pt x="82325" y="82162"/>
                    <a:pt x="82325" y="81081"/>
                    <a:pt x="82325" y="81081"/>
                  </a:cubicBezTo>
                  <a:cubicBezTo>
                    <a:pt x="83720" y="81081"/>
                    <a:pt x="83720" y="81081"/>
                    <a:pt x="85116" y="81081"/>
                  </a:cubicBezTo>
                  <a:cubicBezTo>
                    <a:pt x="85116" y="81081"/>
                    <a:pt x="85116" y="80000"/>
                    <a:pt x="85116" y="80000"/>
                  </a:cubicBezTo>
                  <a:cubicBezTo>
                    <a:pt x="85116" y="78918"/>
                    <a:pt x="85116" y="78918"/>
                    <a:pt x="85116" y="77837"/>
                  </a:cubicBezTo>
                  <a:cubicBezTo>
                    <a:pt x="85116" y="77837"/>
                    <a:pt x="85116" y="77837"/>
                    <a:pt x="86511" y="77837"/>
                  </a:cubicBezTo>
                  <a:cubicBezTo>
                    <a:pt x="86511" y="77837"/>
                    <a:pt x="86511" y="77837"/>
                    <a:pt x="86511" y="77837"/>
                  </a:cubicBezTo>
                  <a:cubicBezTo>
                    <a:pt x="86511" y="78918"/>
                    <a:pt x="87906" y="80000"/>
                    <a:pt x="87906" y="81081"/>
                  </a:cubicBezTo>
                  <a:cubicBezTo>
                    <a:pt x="89302" y="81081"/>
                    <a:pt x="89302" y="82162"/>
                    <a:pt x="90697" y="82162"/>
                  </a:cubicBezTo>
                  <a:cubicBezTo>
                    <a:pt x="90697" y="82162"/>
                    <a:pt x="90697" y="82162"/>
                    <a:pt x="92093" y="82162"/>
                  </a:cubicBezTo>
                  <a:cubicBezTo>
                    <a:pt x="93488" y="82162"/>
                    <a:pt x="93488" y="82162"/>
                    <a:pt x="93488" y="81081"/>
                  </a:cubicBezTo>
                  <a:cubicBezTo>
                    <a:pt x="93488" y="80000"/>
                    <a:pt x="93488" y="78918"/>
                    <a:pt x="93488" y="78918"/>
                  </a:cubicBezTo>
                  <a:cubicBezTo>
                    <a:pt x="93488" y="77837"/>
                    <a:pt x="92093" y="76756"/>
                    <a:pt x="93488" y="75675"/>
                  </a:cubicBezTo>
                  <a:cubicBezTo>
                    <a:pt x="93488" y="75675"/>
                    <a:pt x="92093" y="75675"/>
                    <a:pt x="92093" y="75675"/>
                  </a:cubicBezTo>
                  <a:cubicBezTo>
                    <a:pt x="92093" y="74594"/>
                    <a:pt x="90697" y="73513"/>
                    <a:pt x="89302" y="73513"/>
                  </a:cubicBezTo>
                  <a:cubicBezTo>
                    <a:pt x="89302" y="72432"/>
                    <a:pt x="89302" y="72432"/>
                    <a:pt x="87906" y="72432"/>
                  </a:cubicBezTo>
                  <a:cubicBezTo>
                    <a:pt x="87906" y="72432"/>
                    <a:pt x="87906" y="71351"/>
                    <a:pt x="87906" y="71351"/>
                  </a:cubicBezTo>
                  <a:cubicBezTo>
                    <a:pt x="87906" y="71351"/>
                    <a:pt x="87906" y="70270"/>
                    <a:pt x="87906" y="69189"/>
                  </a:cubicBezTo>
                  <a:cubicBezTo>
                    <a:pt x="87906" y="69189"/>
                    <a:pt x="87906" y="69189"/>
                    <a:pt x="87906" y="69189"/>
                  </a:cubicBezTo>
                  <a:cubicBezTo>
                    <a:pt x="87906" y="69189"/>
                    <a:pt x="87906" y="69189"/>
                    <a:pt x="87906" y="69189"/>
                  </a:cubicBezTo>
                  <a:cubicBezTo>
                    <a:pt x="87906" y="69189"/>
                    <a:pt x="87906" y="70270"/>
                    <a:pt x="87906" y="70270"/>
                  </a:cubicBezTo>
                  <a:cubicBezTo>
                    <a:pt x="87906" y="71351"/>
                    <a:pt x="89302" y="71351"/>
                    <a:pt x="90697" y="72432"/>
                  </a:cubicBezTo>
                  <a:cubicBezTo>
                    <a:pt x="90697" y="72432"/>
                    <a:pt x="90697" y="73513"/>
                    <a:pt x="92093" y="73513"/>
                  </a:cubicBezTo>
                  <a:cubicBezTo>
                    <a:pt x="92093" y="73513"/>
                    <a:pt x="93488" y="73513"/>
                    <a:pt x="93488" y="73513"/>
                  </a:cubicBezTo>
                  <a:cubicBezTo>
                    <a:pt x="93488" y="72432"/>
                    <a:pt x="93488" y="72432"/>
                    <a:pt x="93488" y="71351"/>
                  </a:cubicBezTo>
                  <a:cubicBezTo>
                    <a:pt x="93488" y="71351"/>
                    <a:pt x="93488" y="71351"/>
                    <a:pt x="93488" y="70270"/>
                  </a:cubicBezTo>
                  <a:cubicBezTo>
                    <a:pt x="93488" y="70270"/>
                    <a:pt x="93488" y="70270"/>
                    <a:pt x="93488" y="69189"/>
                  </a:cubicBezTo>
                  <a:cubicBezTo>
                    <a:pt x="93488" y="69189"/>
                    <a:pt x="92093" y="69189"/>
                    <a:pt x="90697" y="68108"/>
                  </a:cubicBezTo>
                  <a:cubicBezTo>
                    <a:pt x="90697" y="68108"/>
                    <a:pt x="90697" y="68108"/>
                    <a:pt x="90697" y="68108"/>
                  </a:cubicBezTo>
                  <a:cubicBezTo>
                    <a:pt x="90697" y="68108"/>
                    <a:pt x="90697" y="68108"/>
                    <a:pt x="90697" y="68108"/>
                  </a:cubicBezTo>
                  <a:cubicBezTo>
                    <a:pt x="90697" y="68108"/>
                    <a:pt x="90697" y="68108"/>
                    <a:pt x="90697" y="68108"/>
                  </a:cubicBezTo>
                  <a:cubicBezTo>
                    <a:pt x="90697" y="67027"/>
                    <a:pt x="89302" y="67027"/>
                    <a:pt x="89302" y="67027"/>
                  </a:cubicBezTo>
                  <a:cubicBezTo>
                    <a:pt x="89302" y="67027"/>
                    <a:pt x="89302" y="67027"/>
                    <a:pt x="89302" y="67027"/>
                  </a:cubicBezTo>
                  <a:cubicBezTo>
                    <a:pt x="89302" y="67027"/>
                    <a:pt x="89302" y="67027"/>
                    <a:pt x="89302" y="67027"/>
                  </a:cubicBezTo>
                  <a:cubicBezTo>
                    <a:pt x="89302" y="67027"/>
                    <a:pt x="89302" y="67027"/>
                    <a:pt x="89302" y="67027"/>
                  </a:cubicBezTo>
                  <a:cubicBezTo>
                    <a:pt x="90697" y="67027"/>
                    <a:pt x="90697" y="67027"/>
                    <a:pt x="90697" y="68108"/>
                  </a:cubicBezTo>
                  <a:cubicBezTo>
                    <a:pt x="90697" y="68108"/>
                    <a:pt x="90697" y="68108"/>
                    <a:pt x="90697" y="68108"/>
                  </a:cubicBezTo>
                  <a:cubicBezTo>
                    <a:pt x="90697" y="68108"/>
                    <a:pt x="90697" y="68108"/>
                    <a:pt x="90697" y="68108"/>
                  </a:cubicBezTo>
                  <a:cubicBezTo>
                    <a:pt x="90697" y="68108"/>
                    <a:pt x="92093" y="68108"/>
                    <a:pt x="92093" y="68108"/>
                  </a:cubicBezTo>
                  <a:cubicBezTo>
                    <a:pt x="92093" y="68108"/>
                    <a:pt x="93488" y="68108"/>
                    <a:pt x="94883" y="68108"/>
                  </a:cubicBezTo>
                  <a:cubicBezTo>
                    <a:pt x="94883" y="68108"/>
                    <a:pt x="96279" y="67027"/>
                    <a:pt x="96279" y="67027"/>
                  </a:cubicBezTo>
                  <a:cubicBezTo>
                    <a:pt x="97674" y="67027"/>
                    <a:pt x="97674" y="67027"/>
                    <a:pt x="97674" y="67027"/>
                  </a:cubicBezTo>
                  <a:cubicBezTo>
                    <a:pt x="97674" y="67027"/>
                    <a:pt x="97674" y="65945"/>
                    <a:pt x="97674" y="65945"/>
                  </a:cubicBezTo>
                  <a:cubicBezTo>
                    <a:pt x="97674" y="65945"/>
                    <a:pt x="97674" y="64864"/>
                    <a:pt x="97674" y="64864"/>
                  </a:cubicBezTo>
                  <a:cubicBezTo>
                    <a:pt x="96279" y="64864"/>
                    <a:pt x="96279" y="64864"/>
                    <a:pt x="94883" y="63783"/>
                  </a:cubicBezTo>
                  <a:cubicBezTo>
                    <a:pt x="94883" y="63783"/>
                    <a:pt x="94883" y="63783"/>
                    <a:pt x="94883" y="63783"/>
                  </a:cubicBezTo>
                  <a:cubicBezTo>
                    <a:pt x="94883" y="63783"/>
                    <a:pt x="94883" y="63783"/>
                    <a:pt x="94883" y="63783"/>
                  </a:cubicBezTo>
                  <a:cubicBezTo>
                    <a:pt x="96279" y="63783"/>
                    <a:pt x="97674" y="64864"/>
                    <a:pt x="99069" y="63783"/>
                  </a:cubicBezTo>
                  <a:cubicBezTo>
                    <a:pt x="99069" y="63783"/>
                    <a:pt x="99069" y="63783"/>
                    <a:pt x="99069" y="63783"/>
                  </a:cubicBezTo>
                  <a:cubicBezTo>
                    <a:pt x="100465" y="63783"/>
                    <a:pt x="101860" y="61621"/>
                    <a:pt x="100465" y="61621"/>
                  </a:cubicBezTo>
                  <a:cubicBezTo>
                    <a:pt x="100465" y="61621"/>
                    <a:pt x="99069" y="60540"/>
                    <a:pt x="99069" y="60540"/>
                  </a:cubicBezTo>
                  <a:cubicBezTo>
                    <a:pt x="99069" y="59459"/>
                    <a:pt x="99069" y="59459"/>
                    <a:pt x="99069" y="59459"/>
                  </a:cubicBezTo>
                  <a:cubicBezTo>
                    <a:pt x="99069" y="59459"/>
                    <a:pt x="99069" y="59459"/>
                    <a:pt x="99069" y="59459"/>
                  </a:cubicBezTo>
                  <a:cubicBezTo>
                    <a:pt x="99069" y="58378"/>
                    <a:pt x="99069" y="58378"/>
                    <a:pt x="99069" y="58378"/>
                  </a:cubicBezTo>
                  <a:cubicBezTo>
                    <a:pt x="99069" y="59459"/>
                    <a:pt x="100465" y="59459"/>
                    <a:pt x="100465" y="58378"/>
                  </a:cubicBezTo>
                  <a:cubicBezTo>
                    <a:pt x="100465" y="58378"/>
                    <a:pt x="100465" y="58378"/>
                    <a:pt x="100465" y="58378"/>
                  </a:cubicBezTo>
                  <a:cubicBezTo>
                    <a:pt x="100465" y="57297"/>
                    <a:pt x="100465" y="57297"/>
                    <a:pt x="100465" y="56216"/>
                  </a:cubicBezTo>
                  <a:cubicBezTo>
                    <a:pt x="100465" y="56216"/>
                    <a:pt x="100465" y="55135"/>
                    <a:pt x="100465" y="55135"/>
                  </a:cubicBezTo>
                  <a:cubicBezTo>
                    <a:pt x="99069" y="54054"/>
                    <a:pt x="100465" y="54054"/>
                    <a:pt x="100465" y="54054"/>
                  </a:cubicBezTo>
                  <a:cubicBezTo>
                    <a:pt x="100465" y="54054"/>
                    <a:pt x="100465" y="52972"/>
                    <a:pt x="100465" y="52972"/>
                  </a:cubicBezTo>
                  <a:cubicBezTo>
                    <a:pt x="100465" y="52972"/>
                    <a:pt x="99069" y="52972"/>
                    <a:pt x="99069" y="52972"/>
                  </a:cubicBezTo>
                  <a:cubicBezTo>
                    <a:pt x="99069" y="52972"/>
                    <a:pt x="97674" y="52972"/>
                    <a:pt x="97674" y="52972"/>
                  </a:cubicBezTo>
                  <a:cubicBezTo>
                    <a:pt x="97674" y="51891"/>
                    <a:pt x="97674" y="51891"/>
                    <a:pt x="97674" y="51891"/>
                  </a:cubicBezTo>
                  <a:cubicBezTo>
                    <a:pt x="97674" y="51891"/>
                    <a:pt x="97674" y="50810"/>
                    <a:pt x="97674" y="50810"/>
                  </a:cubicBezTo>
                  <a:cubicBezTo>
                    <a:pt x="97674" y="50810"/>
                    <a:pt x="99069" y="50810"/>
                    <a:pt x="99069" y="51891"/>
                  </a:cubicBezTo>
                  <a:cubicBezTo>
                    <a:pt x="99069" y="51891"/>
                    <a:pt x="99069" y="51891"/>
                    <a:pt x="99069" y="51891"/>
                  </a:cubicBezTo>
                  <a:cubicBezTo>
                    <a:pt x="99069" y="51891"/>
                    <a:pt x="99069" y="51891"/>
                    <a:pt x="99069" y="51891"/>
                  </a:cubicBezTo>
                  <a:cubicBezTo>
                    <a:pt x="99069" y="50810"/>
                    <a:pt x="97674" y="50810"/>
                    <a:pt x="97674" y="50810"/>
                  </a:cubicBezTo>
                  <a:cubicBezTo>
                    <a:pt x="97674" y="50810"/>
                    <a:pt x="97674" y="50810"/>
                    <a:pt x="97674" y="50810"/>
                  </a:cubicBezTo>
                  <a:cubicBezTo>
                    <a:pt x="99069" y="50810"/>
                    <a:pt x="99069" y="49729"/>
                    <a:pt x="99069" y="49729"/>
                  </a:cubicBezTo>
                  <a:cubicBezTo>
                    <a:pt x="100465" y="49729"/>
                    <a:pt x="100465" y="49729"/>
                    <a:pt x="100465" y="49729"/>
                  </a:cubicBezTo>
                  <a:cubicBezTo>
                    <a:pt x="100465" y="49729"/>
                    <a:pt x="100465" y="49729"/>
                    <a:pt x="101860" y="49729"/>
                  </a:cubicBezTo>
                  <a:cubicBezTo>
                    <a:pt x="101860" y="49729"/>
                    <a:pt x="103255" y="50810"/>
                    <a:pt x="103255" y="51891"/>
                  </a:cubicBezTo>
                  <a:cubicBezTo>
                    <a:pt x="101860" y="52972"/>
                    <a:pt x="103255" y="52972"/>
                    <a:pt x="103255" y="54054"/>
                  </a:cubicBezTo>
                  <a:cubicBezTo>
                    <a:pt x="103255" y="54054"/>
                    <a:pt x="103255" y="54054"/>
                    <a:pt x="103255" y="54054"/>
                  </a:cubicBezTo>
                  <a:cubicBezTo>
                    <a:pt x="103255" y="54054"/>
                    <a:pt x="103255" y="54054"/>
                    <a:pt x="103255" y="52972"/>
                  </a:cubicBezTo>
                  <a:cubicBezTo>
                    <a:pt x="103255" y="51891"/>
                    <a:pt x="103255" y="51891"/>
                    <a:pt x="104651" y="50810"/>
                  </a:cubicBezTo>
                  <a:cubicBezTo>
                    <a:pt x="104651" y="49729"/>
                    <a:pt x="104651" y="48648"/>
                    <a:pt x="104651" y="48648"/>
                  </a:cubicBezTo>
                  <a:cubicBezTo>
                    <a:pt x="104651" y="47567"/>
                    <a:pt x="104651" y="47567"/>
                    <a:pt x="104651" y="47567"/>
                  </a:cubicBezTo>
                  <a:cubicBezTo>
                    <a:pt x="103255" y="46486"/>
                    <a:pt x="103255" y="46486"/>
                    <a:pt x="103255" y="46486"/>
                  </a:cubicBezTo>
                  <a:cubicBezTo>
                    <a:pt x="101860" y="46486"/>
                    <a:pt x="101860" y="46486"/>
                    <a:pt x="101860" y="46486"/>
                  </a:cubicBezTo>
                  <a:cubicBezTo>
                    <a:pt x="101860" y="46486"/>
                    <a:pt x="101860" y="46486"/>
                    <a:pt x="101860" y="46486"/>
                  </a:cubicBezTo>
                  <a:cubicBezTo>
                    <a:pt x="101860" y="46486"/>
                    <a:pt x="101860" y="45405"/>
                    <a:pt x="101860" y="45405"/>
                  </a:cubicBezTo>
                  <a:cubicBezTo>
                    <a:pt x="103255" y="45405"/>
                    <a:pt x="103255" y="45405"/>
                    <a:pt x="103255" y="44324"/>
                  </a:cubicBezTo>
                  <a:cubicBezTo>
                    <a:pt x="103255" y="44324"/>
                    <a:pt x="101860" y="44324"/>
                    <a:pt x="101860" y="44324"/>
                  </a:cubicBezTo>
                  <a:cubicBezTo>
                    <a:pt x="101860" y="43243"/>
                    <a:pt x="101860" y="43243"/>
                    <a:pt x="100465" y="43243"/>
                  </a:cubicBezTo>
                  <a:cubicBezTo>
                    <a:pt x="100465" y="43243"/>
                    <a:pt x="100465" y="43243"/>
                    <a:pt x="100465" y="43243"/>
                  </a:cubicBezTo>
                  <a:cubicBezTo>
                    <a:pt x="100465" y="43243"/>
                    <a:pt x="101860" y="42162"/>
                    <a:pt x="101860" y="42162"/>
                  </a:cubicBezTo>
                  <a:cubicBezTo>
                    <a:pt x="101860" y="43243"/>
                    <a:pt x="103255" y="43243"/>
                    <a:pt x="103255" y="42162"/>
                  </a:cubicBezTo>
                  <a:cubicBezTo>
                    <a:pt x="103255" y="41081"/>
                    <a:pt x="104651" y="40000"/>
                    <a:pt x="104651" y="38918"/>
                  </a:cubicBezTo>
                  <a:cubicBezTo>
                    <a:pt x="104651" y="36756"/>
                    <a:pt x="106046" y="34594"/>
                    <a:pt x="107441" y="32432"/>
                  </a:cubicBezTo>
                  <a:cubicBezTo>
                    <a:pt x="107441" y="32432"/>
                    <a:pt x="108837" y="31351"/>
                    <a:pt x="108837" y="31351"/>
                  </a:cubicBezTo>
                  <a:cubicBezTo>
                    <a:pt x="108837" y="31351"/>
                    <a:pt x="108837" y="30270"/>
                    <a:pt x="108837" y="30270"/>
                  </a:cubicBezTo>
                  <a:cubicBezTo>
                    <a:pt x="108837" y="29189"/>
                    <a:pt x="108837" y="29189"/>
                    <a:pt x="110232" y="29189"/>
                  </a:cubicBezTo>
                  <a:cubicBezTo>
                    <a:pt x="111627" y="29189"/>
                    <a:pt x="111627" y="29189"/>
                    <a:pt x="111627" y="28108"/>
                  </a:cubicBezTo>
                  <a:cubicBezTo>
                    <a:pt x="111627" y="28108"/>
                    <a:pt x="111627" y="27027"/>
                    <a:pt x="111627" y="27027"/>
                  </a:cubicBezTo>
                  <a:cubicBezTo>
                    <a:pt x="111627" y="27027"/>
                    <a:pt x="111627" y="27027"/>
                    <a:pt x="110232" y="27027"/>
                  </a:cubicBezTo>
                  <a:cubicBezTo>
                    <a:pt x="110232" y="27027"/>
                    <a:pt x="110232" y="27027"/>
                    <a:pt x="108837" y="27027"/>
                  </a:cubicBezTo>
                  <a:cubicBezTo>
                    <a:pt x="108837" y="27027"/>
                    <a:pt x="108837" y="27027"/>
                    <a:pt x="108837" y="27027"/>
                  </a:cubicBezTo>
                  <a:cubicBezTo>
                    <a:pt x="108837" y="27027"/>
                    <a:pt x="108837" y="25945"/>
                    <a:pt x="108837" y="25945"/>
                  </a:cubicBezTo>
                  <a:cubicBezTo>
                    <a:pt x="110232" y="25945"/>
                    <a:pt x="110232" y="25945"/>
                    <a:pt x="111627" y="25945"/>
                  </a:cubicBezTo>
                  <a:cubicBezTo>
                    <a:pt x="111627" y="27027"/>
                    <a:pt x="113023" y="27027"/>
                    <a:pt x="114418" y="25945"/>
                  </a:cubicBezTo>
                  <a:cubicBezTo>
                    <a:pt x="114418" y="25945"/>
                    <a:pt x="114418" y="25945"/>
                    <a:pt x="114418" y="25945"/>
                  </a:cubicBezTo>
                  <a:cubicBezTo>
                    <a:pt x="115813" y="25945"/>
                    <a:pt x="115813" y="25945"/>
                    <a:pt x="115813" y="24864"/>
                  </a:cubicBezTo>
                  <a:cubicBezTo>
                    <a:pt x="114418" y="24864"/>
                    <a:pt x="114418" y="24864"/>
                    <a:pt x="114418" y="24864"/>
                  </a:cubicBezTo>
                  <a:cubicBezTo>
                    <a:pt x="114418" y="24864"/>
                    <a:pt x="115813" y="23783"/>
                    <a:pt x="115813" y="23783"/>
                  </a:cubicBezTo>
                  <a:cubicBezTo>
                    <a:pt x="115813" y="23783"/>
                    <a:pt x="117209" y="23783"/>
                    <a:pt x="117209" y="23783"/>
                  </a:cubicBezTo>
                  <a:cubicBezTo>
                    <a:pt x="118604" y="23783"/>
                    <a:pt x="118604" y="22702"/>
                    <a:pt x="118604" y="22702"/>
                  </a:cubicBezTo>
                  <a:cubicBezTo>
                    <a:pt x="120000" y="21621"/>
                    <a:pt x="120000" y="21621"/>
                    <a:pt x="118604" y="20540"/>
                  </a:cubicBezTo>
                  <a:cubicBezTo>
                    <a:pt x="118604" y="19459"/>
                    <a:pt x="118604" y="19459"/>
                    <a:pt x="118604" y="19459"/>
                  </a:cubicBezTo>
                  <a:cubicBezTo>
                    <a:pt x="117209" y="18378"/>
                    <a:pt x="115813" y="18378"/>
                    <a:pt x="113023" y="17297"/>
                  </a:cubicBezTo>
                  <a:cubicBezTo>
                    <a:pt x="113023" y="17297"/>
                    <a:pt x="111627" y="18378"/>
                    <a:pt x="110232" y="18378"/>
                  </a:cubicBezTo>
                  <a:cubicBezTo>
                    <a:pt x="110232" y="18378"/>
                    <a:pt x="110232" y="18378"/>
                    <a:pt x="110232" y="18378"/>
                  </a:cubicBezTo>
                  <a:cubicBezTo>
                    <a:pt x="108837" y="19459"/>
                    <a:pt x="108837" y="19459"/>
                    <a:pt x="108837" y="19459"/>
                  </a:cubicBezTo>
                  <a:cubicBezTo>
                    <a:pt x="108837" y="19459"/>
                    <a:pt x="108837" y="19459"/>
                    <a:pt x="108837" y="19459"/>
                  </a:cubicBezTo>
                  <a:cubicBezTo>
                    <a:pt x="107441" y="19459"/>
                    <a:pt x="107441" y="19459"/>
                    <a:pt x="107441" y="19459"/>
                  </a:cubicBezTo>
                  <a:cubicBezTo>
                    <a:pt x="106046" y="19459"/>
                    <a:pt x="106046" y="19459"/>
                    <a:pt x="106046" y="19459"/>
                  </a:cubicBezTo>
                  <a:cubicBezTo>
                    <a:pt x="104651" y="20540"/>
                    <a:pt x="103255" y="21621"/>
                    <a:pt x="101860" y="22702"/>
                  </a:cubicBezTo>
                  <a:cubicBezTo>
                    <a:pt x="100465" y="22702"/>
                    <a:pt x="99069" y="22702"/>
                    <a:pt x="97674" y="23783"/>
                  </a:cubicBezTo>
                  <a:cubicBezTo>
                    <a:pt x="97674" y="23783"/>
                    <a:pt x="97674" y="23783"/>
                    <a:pt x="97674" y="23783"/>
                  </a:cubicBezTo>
                  <a:cubicBezTo>
                    <a:pt x="97674" y="23783"/>
                    <a:pt x="97674" y="23783"/>
                    <a:pt x="97674" y="23783"/>
                  </a:cubicBezTo>
                  <a:cubicBezTo>
                    <a:pt x="97674" y="23783"/>
                    <a:pt x="96279" y="23783"/>
                    <a:pt x="96279" y="24864"/>
                  </a:cubicBezTo>
                  <a:cubicBezTo>
                    <a:pt x="96279" y="24864"/>
                    <a:pt x="96279" y="24864"/>
                    <a:pt x="96279" y="24864"/>
                  </a:cubicBezTo>
                  <a:cubicBezTo>
                    <a:pt x="96279" y="24864"/>
                    <a:pt x="96279" y="24864"/>
                    <a:pt x="96279" y="24864"/>
                  </a:cubicBezTo>
                  <a:cubicBezTo>
                    <a:pt x="96279" y="23783"/>
                    <a:pt x="97674" y="23783"/>
                    <a:pt x="97674" y="23783"/>
                  </a:cubicBezTo>
                  <a:cubicBezTo>
                    <a:pt x="97674" y="23783"/>
                    <a:pt x="97674" y="23783"/>
                    <a:pt x="97674" y="23783"/>
                  </a:cubicBezTo>
                  <a:cubicBezTo>
                    <a:pt x="97674" y="23783"/>
                    <a:pt x="97674" y="23783"/>
                    <a:pt x="97674" y="23783"/>
                  </a:cubicBezTo>
                  <a:cubicBezTo>
                    <a:pt x="97674" y="22702"/>
                    <a:pt x="97674" y="22702"/>
                    <a:pt x="97674" y="22702"/>
                  </a:cubicBezTo>
                  <a:cubicBezTo>
                    <a:pt x="99069" y="21621"/>
                    <a:pt x="100465" y="21621"/>
                    <a:pt x="100465" y="20540"/>
                  </a:cubicBezTo>
                  <a:cubicBezTo>
                    <a:pt x="101860" y="20540"/>
                    <a:pt x="103255" y="19459"/>
                    <a:pt x="103255" y="19459"/>
                  </a:cubicBezTo>
                  <a:cubicBezTo>
                    <a:pt x="103255" y="18378"/>
                    <a:pt x="103255" y="18378"/>
                    <a:pt x="104651" y="18378"/>
                  </a:cubicBezTo>
                  <a:cubicBezTo>
                    <a:pt x="104651" y="16216"/>
                    <a:pt x="103255" y="15135"/>
                    <a:pt x="101860" y="16216"/>
                  </a:cubicBezTo>
                  <a:cubicBezTo>
                    <a:pt x="101860" y="16216"/>
                    <a:pt x="101860" y="16216"/>
                    <a:pt x="101860" y="16216"/>
                  </a:cubicBezTo>
                  <a:cubicBezTo>
                    <a:pt x="100465" y="16216"/>
                    <a:pt x="100465" y="16216"/>
                    <a:pt x="100465" y="16216"/>
                  </a:cubicBezTo>
                  <a:cubicBezTo>
                    <a:pt x="100465" y="16216"/>
                    <a:pt x="100465" y="17297"/>
                    <a:pt x="100465" y="17297"/>
                  </a:cubicBezTo>
                  <a:cubicBezTo>
                    <a:pt x="100465" y="18378"/>
                    <a:pt x="99069" y="18378"/>
                    <a:pt x="99069" y="18378"/>
                  </a:cubicBezTo>
                  <a:cubicBezTo>
                    <a:pt x="99069" y="18378"/>
                    <a:pt x="97674" y="18378"/>
                    <a:pt x="97674" y="18378"/>
                  </a:cubicBezTo>
                  <a:cubicBezTo>
                    <a:pt x="97674" y="18378"/>
                    <a:pt x="96279" y="18378"/>
                    <a:pt x="94883" y="18378"/>
                  </a:cubicBezTo>
                  <a:cubicBezTo>
                    <a:pt x="94883" y="18378"/>
                    <a:pt x="94883" y="18378"/>
                    <a:pt x="94883" y="18378"/>
                  </a:cubicBezTo>
                  <a:cubicBezTo>
                    <a:pt x="94883" y="18378"/>
                    <a:pt x="94883" y="18378"/>
                    <a:pt x="94883" y="17297"/>
                  </a:cubicBezTo>
                  <a:cubicBezTo>
                    <a:pt x="94883" y="17297"/>
                    <a:pt x="96279" y="17297"/>
                    <a:pt x="96279" y="17297"/>
                  </a:cubicBezTo>
                  <a:cubicBezTo>
                    <a:pt x="96279" y="17297"/>
                    <a:pt x="97674" y="17297"/>
                    <a:pt x="97674" y="16216"/>
                  </a:cubicBezTo>
                  <a:cubicBezTo>
                    <a:pt x="97674" y="16216"/>
                    <a:pt x="97674" y="15135"/>
                    <a:pt x="97674" y="15135"/>
                  </a:cubicBezTo>
                  <a:cubicBezTo>
                    <a:pt x="96279" y="15135"/>
                    <a:pt x="94883" y="15135"/>
                    <a:pt x="94883" y="15135"/>
                  </a:cubicBezTo>
                  <a:cubicBezTo>
                    <a:pt x="90697" y="14054"/>
                    <a:pt x="89302" y="14054"/>
                    <a:pt x="86511" y="15135"/>
                  </a:cubicBezTo>
                  <a:cubicBezTo>
                    <a:pt x="86511" y="16216"/>
                    <a:pt x="85116" y="16216"/>
                    <a:pt x="85116" y="16216"/>
                  </a:cubicBezTo>
                  <a:cubicBezTo>
                    <a:pt x="85116" y="16216"/>
                    <a:pt x="83720" y="16216"/>
                    <a:pt x="83720" y="16216"/>
                  </a:cubicBezTo>
                  <a:cubicBezTo>
                    <a:pt x="83720" y="16216"/>
                    <a:pt x="82325" y="16216"/>
                    <a:pt x="82325" y="16216"/>
                  </a:cubicBezTo>
                  <a:cubicBezTo>
                    <a:pt x="82325" y="16216"/>
                    <a:pt x="82325" y="16216"/>
                    <a:pt x="82325" y="16216"/>
                  </a:cubicBezTo>
                  <a:cubicBezTo>
                    <a:pt x="83720" y="16216"/>
                    <a:pt x="83720" y="15135"/>
                    <a:pt x="83720" y="15135"/>
                  </a:cubicBezTo>
                  <a:cubicBezTo>
                    <a:pt x="85116" y="15135"/>
                    <a:pt x="86511" y="15135"/>
                    <a:pt x="87906" y="14054"/>
                  </a:cubicBezTo>
                  <a:cubicBezTo>
                    <a:pt x="89302" y="14054"/>
                    <a:pt x="92093" y="14054"/>
                    <a:pt x="93488" y="14054"/>
                  </a:cubicBezTo>
                  <a:cubicBezTo>
                    <a:pt x="96279" y="14054"/>
                    <a:pt x="97674" y="14054"/>
                    <a:pt x="99069" y="14054"/>
                  </a:cubicBezTo>
                  <a:cubicBezTo>
                    <a:pt x="100465" y="14054"/>
                    <a:pt x="101860" y="14054"/>
                    <a:pt x="103255" y="14054"/>
                  </a:cubicBezTo>
                  <a:cubicBezTo>
                    <a:pt x="104651" y="14054"/>
                    <a:pt x="106046" y="12972"/>
                    <a:pt x="106046" y="11891"/>
                  </a:cubicBezTo>
                  <a:cubicBezTo>
                    <a:pt x="107441" y="11891"/>
                    <a:pt x="107441" y="10810"/>
                    <a:pt x="107441" y="10810"/>
                  </a:cubicBezTo>
                  <a:cubicBezTo>
                    <a:pt x="106046" y="9729"/>
                    <a:pt x="104651" y="9729"/>
                    <a:pt x="104651" y="9729"/>
                  </a:cubicBezTo>
                  <a:cubicBezTo>
                    <a:pt x="103255" y="8648"/>
                    <a:pt x="101860" y="7567"/>
                    <a:pt x="100465" y="8648"/>
                  </a:cubicBezTo>
                  <a:cubicBezTo>
                    <a:pt x="99069" y="8648"/>
                    <a:pt x="99069" y="8648"/>
                    <a:pt x="99069" y="8648"/>
                  </a:cubicBezTo>
                  <a:cubicBezTo>
                    <a:pt x="99069" y="8648"/>
                    <a:pt x="99069" y="8648"/>
                    <a:pt x="99069" y="8648"/>
                  </a:cubicBezTo>
                  <a:cubicBezTo>
                    <a:pt x="99069" y="8648"/>
                    <a:pt x="99069" y="8648"/>
                    <a:pt x="99069" y="8648"/>
                  </a:cubicBezTo>
                  <a:cubicBezTo>
                    <a:pt x="99069" y="8648"/>
                    <a:pt x="99069" y="8648"/>
                    <a:pt x="100465" y="7567"/>
                  </a:cubicBezTo>
                  <a:cubicBezTo>
                    <a:pt x="100465" y="7567"/>
                    <a:pt x="100465" y="6486"/>
                    <a:pt x="100465" y="6486"/>
                  </a:cubicBezTo>
                  <a:cubicBezTo>
                    <a:pt x="100465" y="5405"/>
                    <a:pt x="99069" y="5405"/>
                    <a:pt x="99069" y="5405"/>
                  </a:cubicBezTo>
                  <a:cubicBezTo>
                    <a:pt x="97674" y="6486"/>
                    <a:pt x="94883" y="6486"/>
                    <a:pt x="93488" y="5405"/>
                  </a:cubicBezTo>
                  <a:cubicBezTo>
                    <a:pt x="92093" y="5405"/>
                    <a:pt x="92093" y="5405"/>
                    <a:pt x="90697" y="5405"/>
                  </a:cubicBezTo>
                  <a:cubicBezTo>
                    <a:pt x="89302" y="5405"/>
                    <a:pt x="89302" y="5405"/>
                    <a:pt x="87906" y="5405"/>
                  </a:cubicBezTo>
                  <a:cubicBezTo>
                    <a:pt x="87906" y="6486"/>
                    <a:pt x="86511" y="6486"/>
                    <a:pt x="85116" y="6486"/>
                  </a:cubicBezTo>
                  <a:cubicBezTo>
                    <a:pt x="83720" y="5405"/>
                    <a:pt x="83720" y="6486"/>
                    <a:pt x="82325" y="6486"/>
                  </a:cubicBezTo>
                  <a:cubicBezTo>
                    <a:pt x="82325" y="6486"/>
                    <a:pt x="82325" y="6486"/>
                    <a:pt x="82325" y="6486"/>
                  </a:cubicBezTo>
                  <a:cubicBezTo>
                    <a:pt x="80930" y="6486"/>
                    <a:pt x="80930" y="6486"/>
                    <a:pt x="80930" y="6486"/>
                  </a:cubicBezTo>
                  <a:cubicBezTo>
                    <a:pt x="80930" y="6486"/>
                    <a:pt x="80930" y="6486"/>
                    <a:pt x="80930" y="6486"/>
                  </a:cubicBezTo>
                  <a:cubicBezTo>
                    <a:pt x="82325" y="6486"/>
                    <a:pt x="82325" y="5405"/>
                    <a:pt x="82325" y="5405"/>
                  </a:cubicBezTo>
                  <a:cubicBezTo>
                    <a:pt x="83720" y="5405"/>
                    <a:pt x="85116" y="5405"/>
                    <a:pt x="85116" y="5405"/>
                  </a:cubicBezTo>
                  <a:cubicBezTo>
                    <a:pt x="86511" y="5405"/>
                    <a:pt x="89302" y="5405"/>
                    <a:pt x="90697" y="5405"/>
                  </a:cubicBezTo>
                  <a:cubicBezTo>
                    <a:pt x="92093" y="5405"/>
                    <a:pt x="93488" y="5405"/>
                    <a:pt x="94883" y="5405"/>
                  </a:cubicBezTo>
                  <a:cubicBezTo>
                    <a:pt x="96279" y="5405"/>
                    <a:pt x="97674" y="5405"/>
                    <a:pt x="97674" y="4324"/>
                  </a:cubicBezTo>
                  <a:cubicBezTo>
                    <a:pt x="99069" y="4324"/>
                    <a:pt x="99069" y="4324"/>
                    <a:pt x="99069" y="4324"/>
                  </a:cubicBezTo>
                  <a:cubicBezTo>
                    <a:pt x="97674" y="3243"/>
                    <a:pt x="96279" y="2162"/>
                    <a:pt x="94883" y="2162"/>
                  </a:cubicBezTo>
                  <a:cubicBezTo>
                    <a:pt x="92093" y="2162"/>
                    <a:pt x="90697" y="1081"/>
                    <a:pt x="87906" y="1081"/>
                  </a:cubicBezTo>
                  <a:cubicBezTo>
                    <a:pt x="86511" y="0"/>
                    <a:pt x="85116" y="0"/>
                    <a:pt x="85116" y="0"/>
                  </a:cubicBezTo>
                  <a:cubicBezTo>
                    <a:pt x="83720" y="0"/>
                    <a:pt x="82325" y="0"/>
                    <a:pt x="80930" y="0"/>
                  </a:cubicBezTo>
                  <a:cubicBezTo>
                    <a:pt x="79534" y="1081"/>
                    <a:pt x="79534" y="1081"/>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6744" y="2162"/>
                    <a:pt x="76744" y="2162"/>
                  </a:cubicBezTo>
                  <a:cubicBezTo>
                    <a:pt x="75348" y="2162"/>
                    <a:pt x="75348" y="2162"/>
                    <a:pt x="75348" y="2162"/>
                  </a:cubicBezTo>
                  <a:cubicBezTo>
                    <a:pt x="75348" y="2162"/>
                    <a:pt x="75348" y="2162"/>
                    <a:pt x="75348" y="2162"/>
                  </a:cubicBezTo>
                  <a:cubicBezTo>
                    <a:pt x="75348" y="3243"/>
                    <a:pt x="75348" y="3243"/>
                    <a:pt x="75348" y="3243"/>
                  </a:cubicBezTo>
                  <a:cubicBezTo>
                    <a:pt x="75348" y="3243"/>
                    <a:pt x="75348" y="3243"/>
                    <a:pt x="75348" y="3243"/>
                  </a:cubicBezTo>
                  <a:cubicBezTo>
                    <a:pt x="75348" y="3243"/>
                    <a:pt x="75348" y="4324"/>
                    <a:pt x="75348" y="3243"/>
                  </a:cubicBezTo>
                  <a:cubicBezTo>
                    <a:pt x="73953" y="3243"/>
                    <a:pt x="72558" y="3243"/>
                    <a:pt x="72558" y="2162"/>
                  </a:cubicBezTo>
                  <a:cubicBezTo>
                    <a:pt x="71162" y="2162"/>
                    <a:pt x="71162" y="2162"/>
                    <a:pt x="69767" y="2162"/>
                  </a:cubicBezTo>
                  <a:cubicBezTo>
                    <a:pt x="69767" y="3243"/>
                    <a:pt x="69767" y="3243"/>
                    <a:pt x="68372" y="3243"/>
                  </a:cubicBezTo>
                  <a:cubicBezTo>
                    <a:pt x="68372" y="3243"/>
                    <a:pt x="68372" y="3243"/>
                    <a:pt x="68372" y="3243"/>
                  </a:cubicBezTo>
                  <a:cubicBezTo>
                    <a:pt x="68372" y="4324"/>
                    <a:pt x="68372" y="5405"/>
                    <a:pt x="68372" y="5405"/>
                  </a:cubicBezTo>
                  <a:cubicBezTo>
                    <a:pt x="68372" y="6486"/>
                    <a:pt x="66976" y="6486"/>
                    <a:pt x="66976" y="6486"/>
                  </a:cubicBezTo>
                  <a:cubicBezTo>
                    <a:pt x="66976" y="6486"/>
                    <a:pt x="66976" y="6486"/>
                    <a:pt x="65581" y="7567"/>
                  </a:cubicBezTo>
                  <a:cubicBezTo>
                    <a:pt x="65581" y="7567"/>
                    <a:pt x="65581" y="7567"/>
                    <a:pt x="65581" y="7567"/>
                  </a:cubicBezTo>
                  <a:cubicBezTo>
                    <a:pt x="64186" y="7567"/>
                    <a:pt x="64186" y="6486"/>
                    <a:pt x="62790" y="6486"/>
                  </a:cubicBezTo>
                  <a:cubicBezTo>
                    <a:pt x="62790" y="6486"/>
                    <a:pt x="62790" y="6486"/>
                    <a:pt x="62790" y="7567"/>
                  </a:cubicBezTo>
                  <a:cubicBezTo>
                    <a:pt x="62790" y="7567"/>
                    <a:pt x="62790" y="7567"/>
                    <a:pt x="62790" y="7567"/>
                  </a:cubicBezTo>
                  <a:cubicBezTo>
                    <a:pt x="62790" y="8648"/>
                    <a:pt x="62790" y="9729"/>
                    <a:pt x="62790" y="10810"/>
                  </a:cubicBezTo>
                  <a:cubicBezTo>
                    <a:pt x="64186" y="11891"/>
                    <a:pt x="64186" y="12972"/>
                    <a:pt x="64186" y="14054"/>
                  </a:cubicBezTo>
                  <a:cubicBezTo>
                    <a:pt x="64186" y="15135"/>
                    <a:pt x="64186" y="15135"/>
                    <a:pt x="64186" y="15135"/>
                  </a:cubicBezTo>
                  <a:cubicBezTo>
                    <a:pt x="62790" y="15135"/>
                    <a:pt x="62790" y="15135"/>
                    <a:pt x="62790" y="14054"/>
                  </a:cubicBezTo>
                  <a:cubicBezTo>
                    <a:pt x="62790" y="14054"/>
                    <a:pt x="61395" y="14054"/>
                    <a:pt x="61395" y="14054"/>
                  </a:cubicBezTo>
                  <a:cubicBezTo>
                    <a:pt x="61395" y="12972"/>
                    <a:pt x="61395" y="12972"/>
                    <a:pt x="61395" y="12972"/>
                  </a:cubicBezTo>
                  <a:cubicBezTo>
                    <a:pt x="61395" y="12972"/>
                    <a:pt x="61395" y="12972"/>
                    <a:pt x="61395" y="11891"/>
                  </a:cubicBezTo>
                  <a:cubicBezTo>
                    <a:pt x="61395" y="11891"/>
                    <a:pt x="60000" y="11891"/>
                    <a:pt x="60000" y="10810"/>
                  </a:cubicBezTo>
                  <a:cubicBezTo>
                    <a:pt x="60000" y="9729"/>
                    <a:pt x="60000" y="9729"/>
                    <a:pt x="58604" y="8648"/>
                  </a:cubicBezTo>
                  <a:cubicBezTo>
                    <a:pt x="58604" y="7567"/>
                    <a:pt x="58604" y="7567"/>
                    <a:pt x="57209" y="7567"/>
                  </a:cubicBezTo>
                  <a:cubicBezTo>
                    <a:pt x="57209" y="7567"/>
                    <a:pt x="55813" y="7567"/>
                    <a:pt x="55813" y="7567"/>
                  </a:cubicBezTo>
                  <a:cubicBezTo>
                    <a:pt x="55813" y="7567"/>
                    <a:pt x="55813" y="7567"/>
                    <a:pt x="55813" y="8648"/>
                  </a:cubicBezTo>
                  <a:cubicBezTo>
                    <a:pt x="55813" y="9729"/>
                    <a:pt x="55813" y="10810"/>
                    <a:pt x="55813" y="11891"/>
                  </a:cubicBezTo>
                  <a:cubicBezTo>
                    <a:pt x="55813" y="11891"/>
                    <a:pt x="55813" y="11891"/>
                    <a:pt x="54418" y="12972"/>
                  </a:cubicBezTo>
                  <a:cubicBezTo>
                    <a:pt x="54418" y="12972"/>
                    <a:pt x="54418" y="12972"/>
                    <a:pt x="53023" y="12972"/>
                  </a:cubicBezTo>
                  <a:cubicBezTo>
                    <a:pt x="53023" y="12972"/>
                    <a:pt x="53023" y="12972"/>
                    <a:pt x="53023" y="12972"/>
                  </a:cubicBezTo>
                  <a:cubicBezTo>
                    <a:pt x="53023" y="12972"/>
                    <a:pt x="53023" y="12972"/>
                    <a:pt x="53023" y="12972"/>
                  </a:cubicBezTo>
                  <a:cubicBezTo>
                    <a:pt x="51627" y="12972"/>
                    <a:pt x="51627" y="12972"/>
                    <a:pt x="51627" y="12972"/>
                  </a:cubicBezTo>
                  <a:cubicBezTo>
                    <a:pt x="51627" y="11891"/>
                    <a:pt x="53023" y="11891"/>
                    <a:pt x="51627" y="11891"/>
                  </a:cubicBezTo>
                  <a:cubicBezTo>
                    <a:pt x="51627" y="10810"/>
                    <a:pt x="51627" y="9729"/>
                    <a:pt x="51627" y="8648"/>
                  </a:cubicBezTo>
                  <a:cubicBezTo>
                    <a:pt x="51627" y="8648"/>
                    <a:pt x="51627" y="8648"/>
                    <a:pt x="51627" y="8648"/>
                  </a:cubicBezTo>
                  <a:cubicBezTo>
                    <a:pt x="51627" y="8648"/>
                    <a:pt x="51627" y="7567"/>
                    <a:pt x="51627" y="7567"/>
                  </a:cubicBezTo>
                  <a:cubicBezTo>
                    <a:pt x="51627" y="7567"/>
                    <a:pt x="51627" y="7567"/>
                    <a:pt x="50232" y="8648"/>
                  </a:cubicBezTo>
                  <a:cubicBezTo>
                    <a:pt x="50232" y="8648"/>
                    <a:pt x="50232" y="8648"/>
                    <a:pt x="50232" y="9729"/>
                  </a:cubicBezTo>
                  <a:cubicBezTo>
                    <a:pt x="50232" y="9729"/>
                    <a:pt x="50232" y="10810"/>
                    <a:pt x="50232" y="10810"/>
                  </a:cubicBezTo>
                  <a:cubicBezTo>
                    <a:pt x="50232" y="10810"/>
                    <a:pt x="50232" y="11891"/>
                    <a:pt x="48837" y="11891"/>
                  </a:cubicBezTo>
                  <a:cubicBezTo>
                    <a:pt x="48837" y="11891"/>
                    <a:pt x="48837" y="11891"/>
                    <a:pt x="48837" y="11891"/>
                  </a:cubicBezTo>
                  <a:cubicBezTo>
                    <a:pt x="48837" y="11891"/>
                    <a:pt x="48837" y="11891"/>
                    <a:pt x="48837" y="11891"/>
                  </a:cubicBezTo>
                  <a:cubicBezTo>
                    <a:pt x="48837" y="11891"/>
                    <a:pt x="48837" y="11891"/>
                    <a:pt x="48837" y="12972"/>
                  </a:cubicBezTo>
                  <a:cubicBezTo>
                    <a:pt x="48837" y="12972"/>
                    <a:pt x="47441" y="12972"/>
                    <a:pt x="47441" y="12972"/>
                  </a:cubicBezTo>
                  <a:cubicBezTo>
                    <a:pt x="47441" y="12972"/>
                    <a:pt x="47441" y="12972"/>
                    <a:pt x="47441" y="12972"/>
                  </a:cubicBezTo>
                  <a:cubicBezTo>
                    <a:pt x="47441" y="12972"/>
                    <a:pt x="47441" y="12972"/>
                    <a:pt x="47441" y="14054"/>
                  </a:cubicBezTo>
                  <a:cubicBezTo>
                    <a:pt x="47441" y="12972"/>
                    <a:pt x="47441" y="12972"/>
                    <a:pt x="47441" y="12972"/>
                  </a:cubicBezTo>
                  <a:cubicBezTo>
                    <a:pt x="47441" y="12972"/>
                    <a:pt x="47441" y="12972"/>
                    <a:pt x="47441" y="12972"/>
                  </a:cubicBezTo>
                  <a:cubicBezTo>
                    <a:pt x="47441" y="12972"/>
                    <a:pt x="48837" y="12972"/>
                    <a:pt x="48837" y="12972"/>
                  </a:cubicBezTo>
                  <a:cubicBezTo>
                    <a:pt x="48837" y="11891"/>
                    <a:pt x="48837" y="11891"/>
                    <a:pt x="48837" y="11891"/>
                  </a:cubicBezTo>
                  <a:cubicBezTo>
                    <a:pt x="48837" y="11891"/>
                    <a:pt x="48837" y="11891"/>
                    <a:pt x="48837" y="11891"/>
                  </a:cubicBezTo>
                  <a:cubicBezTo>
                    <a:pt x="48837" y="11891"/>
                    <a:pt x="48837" y="11891"/>
                    <a:pt x="48837" y="10810"/>
                  </a:cubicBezTo>
                  <a:cubicBezTo>
                    <a:pt x="48837" y="10810"/>
                    <a:pt x="50232" y="9729"/>
                    <a:pt x="50232" y="9729"/>
                  </a:cubicBezTo>
                  <a:cubicBezTo>
                    <a:pt x="50232" y="8648"/>
                    <a:pt x="50232" y="7567"/>
                    <a:pt x="50232" y="7567"/>
                  </a:cubicBezTo>
                  <a:cubicBezTo>
                    <a:pt x="50232" y="7567"/>
                    <a:pt x="48837" y="6486"/>
                    <a:pt x="48837" y="6486"/>
                  </a:cubicBezTo>
                  <a:cubicBezTo>
                    <a:pt x="48837" y="6486"/>
                    <a:pt x="47441" y="6486"/>
                    <a:pt x="47441" y="7567"/>
                  </a:cubicBezTo>
                  <a:cubicBezTo>
                    <a:pt x="46046" y="7567"/>
                    <a:pt x="44651" y="7567"/>
                    <a:pt x="43255" y="7567"/>
                  </a:cubicBezTo>
                  <a:cubicBezTo>
                    <a:pt x="41860" y="7567"/>
                    <a:pt x="40465" y="7567"/>
                    <a:pt x="39069" y="8648"/>
                  </a:cubicBezTo>
                  <a:cubicBezTo>
                    <a:pt x="39069" y="8648"/>
                    <a:pt x="37674" y="8648"/>
                    <a:pt x="37674" y="8648"/>
                  </a:cubicBezTo>
                  <a:cubicBezTo>
                    <a:pt x="37674" y="9729"/>
                    <a:pt x="37674" y="9729"/>
                    <a:pt x="37674" y="9729"/>
                  </a:cubicBezTo>
                  <a:cubicBezTo>
                    <a:pt x="37674" y="9729"/>
                    <a:pt x="37674" y="9729"/>
                    <a:pt x="37674" y="9729"/>
                  </a:cubicBezTo>
                  <a:cubicBezTo>
                    <a:pt x="37674" y="9729"/>
                    <a:pt x="37674" y="9729"/>
                    <a:pt x="37674" y="9729"/>
                  </a:cubicBezTo>
                  <a:cubicBezTo>
                    <a:pt x="37674" y="9729"/>
                    <a:pt x="37674" y="9729"/>
                    <a:pt x="36279" y="8648"/>
                  </a:cubicBezTo>
                  <a:cubicBezTo>
                    <a:pt x="36279" y="8648"/>
                    <a:pt x="36279" y="8648"/>
                    <a:pt x="34883" y="9729"/>
                  </a:cubicBezTo>
                  <a:cubicBezTo>
                    <a:pt x="34883" y="9729"/>
                    <a:pt x="33488" y="9729"/>
                    <a:pt x="33488" y="10810"/>
                  </a:cubicBezTo>
                  <a:cubicBezTo>
                    <a:pt x="33488" y="10810"/>
                    <a:pt x="33488" y="10810"/>
                    <a:pt x="33488" y="10810"/>
                  </a:cubicBezTo>
                  <a:cubicBezTo>
                    <a:pt x="33488" y="11891"/>
                    <a:pt x="33488" y="11891"/>
                    <a:pt x="33488" y="12972"/>
                  </a:cubicBezTo>
                  <a:cubicBezTo>
                    <a:pt x="33488" y="12972"/>
                    <a:pt x="32093" y="12972"/>
                    <a:pt x="32093" y="14054"/>
                  </a:cubicBezTo>
                  <a:cubicBezTo>
                    <a:pt x="32093" y="14054"/>
                    <a:pt x="32093" y="14054"/>
                    <a:pt x="32093" y="14054"/>
                  </a:cubicBezTo>
                  <a:cubicBezTo>
                    <a:pt x="30697" y="14054"/>
                    <a:pt x="30697" y="15135"/>
                    <a:pt x="30697" y="14054"/>
                  </a:cubicBezTo>
                  <a:cubicBezTo>
                    <a:pt x="29302" y="14054"/>
                    <a:pt x="29302" y="14054"/>
                    <a:pt x="27906" y="14054"/>
                  </a:cubicBezTo>
                  <a:cubicBezTo>
                    <a:pt x="26511" y="14054"/>
                    <a:pt x="25116" y="14054"/>
                    <a:pt x="25116" y="15135"/>
                  </a:cubicBezTo>
                  <a:cubicBezTo>
                    <a:pt x="23720" y="16216"/>
                    <a:pt x="23720" y="16216"/>
                    <a:pt x="22325" y="16216"/>
                  </a:cubicBezTo>
                  <a:cubicBezTo>
                    <a:pt x="22325" y="16216"/>
                    <a:pt x="20930" y="16216"/>
                    <a:pt x="20930" y="17297"/>
                  </a:cubicBezTo>
                  <a:cubicBezTo>
                    <a:pt x="19534" y="17297"/>
                    <a:pt x="19534" y="18378"/>
                    <a:pt x="18139" y="19459"/>
                  </a:cubicBezTo>
                  <a:cubicBezTo>
                    <a:pt x="18139" y="19459"/>
                    <a:pt x="18139" y="20540"/>
                    <a:pt x="19534" y="20540"/>
                  </a:cubicBezTo>
                  <a:cubicBezTo>
                    <a:pt x="20930" y="20540"/>
                    <a:pt x="20930"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2702"/>
                    <a:pt x="22325" y="22702"/>
                  </a:cubicBezTo>
                  <a:cubicBezTo>
                    <a:pt x="20930" y="22702"/>
                    <a:pt x="20930" y="22702"/>
                    <a:pt x="20930" y="23783"/>
                  </a:cubicBezTo>
                  <a:cubicBezTo>
                    <a:pt x="20930" y="23783"/>
                    <a:pt x="20930" y="23783"/>
                    <a:pt x="20930" y="24864"/>
                  </a:cubicBezTo>
                  <a:cubicBezTo>
                    <a:pt x="19534" y="24864"/>
                    <a:pt x="19534" y="25945"/>
                    <a:pt x="18139" y="25945"/>
                  </a:cubicBezTo>
                  <a:cubicBezTo>
                    <a:pt x="18139" y="25945"/>
                    <a:pt x="16744" y="27027"/>
                    <a:pt x="16744" y="25945"/>
                  </a:cubicBezTo>
                  <a:cubicBezTo>
                    <a:pt x="15348" y="25945"/>
                    <a:pt x="13953" y="25945"/>
                    <a:pt x="12558" y="25945"/>
                  </a:cubicBezTo>
                  <a:cubicBezTo>
                    <a:pt x="12558" y="25945"/>
                    <a:pt x="11162" y="25945"/>
                    <a:pt x="11162" y="25945"/>
                  </a:cubicBezTo>
                  <a:cubicBezTo>
                    <a:pt x="9767" y="27027"/>
                    <a:pt x="9767" y="27027"/>
                    <a:pt x="8372" y="27027"/>
                  </a:cubicBezTo>
                  <a:cubicBezTo>
                    <a:pt x="6976" y="27027"/>
                    <a:pt x="5581" y="28108"/>
                    <a:pt x="4186" y="28108"/>
                  </a:cubicBezTo>
                  <a:cubicBezTo>
                    <a:pt x="2790" y="28108"/>
                    <a:pt x="1395" y="28108"/>
                    <a:pt x="1395" y="29189"/>
                  </a:cubicBezTo>
                  <a:cubicBezTo>
                    <a:pt x="0" y="30270"/>
                    <a:pt x="0" y="30270"/>
                    <a:pt x="1395" y="31351"/>
                  </a:cubicBezTo>
                  <a:cubicBezTo>
                    <a:pt x="1395" y="32432"/>
                    <a:pt x="2790" y="32432"/>
                    <a:pt x="2790" y="33513"/>
                  </a:cubicBezTo>
                  <a:cubicBezTo>
                    <a:pt x="2790" y="33513"/>
                    <a:pt x="2790" y="33513"/>
                    <a:pt x="2790" y="33513"/>
                  </a:cubicBezTo>
                  <a:cubicBezTo>
                    <a:pt x="2790" y="33513"/>
                    <a:pt x="2790" y="33513"/>
                    <a:pt x="4186" y="33513"/>
                  </a:cubicBezTo>
                  <a:cubicBezTo>
                    <a:pt x="4186" y="33513"/>
                    <a:pt x="2790" y="33513"/>
                    <a:pt x="2790" y="33513"/>
                  </a:cubicBezTo>
                  <a:cubicBezTo>
                    <a:pt x="2790" y="33513"/>
                    <a:pt x="2790" y="33513"/>
                    <a:pt x="2790" y="33513"/>
                  </a:cubicBezTo>
                  <a:cubicBezTo>
                    <a:pt x="2790" y="33513"/>
                    <a:pt x="2790" y="33513"/>
                    <a:pt x="2790" y="33513"/>
                  </a:cubicBezTo>
                  <a:cubicBezTo>
                    <a:pt x="2790" y="33513"/>
                    <a:pt x="2790" y="33513"/>
                    <a:pt x="2790" y="33513"/>
                  </a:cubicBezTo>
                  <a:cubicBezTo>
                    <a:pt x="2790" y="34594"/>
                    <a:pt x="4186" y="34594"/>
                    <a:pt x="4186" y="34594"/>
                  </a:cubicBezTo>
                  <a:cubicBezTo>
                    <a:pt x="4186" y="35675"/>
                    <a:pt x="4186" y="35675"/>
                    <a:pt x="5581" y="35675"/>
                  </a:cubicBezTo>
                  <a:cubicBezTo>
                    <a:pt x="5581" y="35675"/>
                    <a:pt x="6976" y="35675"/>
                    <a:pt x="6976" y="35675"/>
                  </a:cubicBezTo>
                  <a:cubicBezTo>
                    <a:pt x="8372" y="35675"/>
                    <a:pt x="8372" y="35675"/>
                    <a:pt x="9767" y="35675"/>
                  </a:cubicBezTo>
                  <a:cubicBezTo>
                    <a:pt x="9767" y="35675"/>
                    <a:pt x="9767" y="35675"/>
                    <a:pt x="9767" y="35675"/>
                  </a:cubicBezTo>
                  <a:cubicBezTo>
                    <a:pt x="9767" y="35675"/>
                    <a:pt x="9767" y="35675"/>
                    <a:pt x="9767" y="36756"/>
                  </a:cubicBezTo>
                  <a:cubicBezTo>
                    <a:pt x="9767" y="36756"/>
                    <a:pt x="9767" y="36756"/>
                    <a:pt x="9767" y="36756"/>
                  </a:cubicBezTo>
                  <a:cubicBezTo>
                    <a:pt x="9767" y="36756"/>
                    <a:pt x="9767" y="36756"/>
                    <a:pt x="8372" y="36756"/>
                  </a:cubicBezTo>
                  <a:cubicBezTo>
                    <a:pt x="6976" y="36756"/>
                    <a:pt x="5581" y="35675"/>
                    <a:pt x="5581" y="36756"/>
                  </a:cubicBezTo>
                  <a:cubicBezTo>
                    <a:pt x="4186" y="36756"/>
                    <a:pt x="4186" y="36756"/>
                    <a:pt x="2790" y="36756"/>
                  </a:cubicBezTo>
                  <a:cubicBezTo>
                    <a:pt x="2790" y="36756"/>
                    <a:pt x="1395" y="36756"/>
                    <a:pt x="1395" y="36756"/>
                  </a:cubicBezTo>
                  <a:cubicBezTo>
                    <a:pt x="0" y="37837"/>
                    <a:pt x="0" y="38918"/>
                    <a:pt x="0" y="38918"/>
                  </a:cubicBezTo>
                  <a:cubicBezTo>
                    <a:pt x="1395" y="40000"/>
                    <a:pt x="1395" y="40000"/>
                    <a:pt x="2790" y="41081"/>
                  </a:cubicBezTo>
                  <a:cubicBezTo>
                    <a:pt x="2790" y="41081"/>
                    <a:pt x="2790" y="41081"/>
                    <a:pt x="2790" y="41081"/>
                  </a:cubicBezTo>
                  <a:cubicBezTo>
                    <a:pt x="2790" y="41081"/>
                    <a:pt x="1395" y="41081"/>
                    <a:pt x="1395" y="42162"/>
                  </a:cubicBezTo>
                  <a:cubicBezTo>
                    <a:pt x="1395" y="42162"/>
                    <a:pt x="1395" y="42162"/>
                    <a:pt x="1395" y="42162"/>
                  </a:cubicBezTo>
                  <a:cubicBezTo>
                    <a:pt x="1395" y="43243"/>
                    <a:pt x="2790" y="44324"/>
                    <a:pt x="4186" y="45405"/>
                  </a:cubicBezTo>
                  <a:cubicBezTo>
                    <a:pt x="4186" y="45405"/>
                    <a:pt x="5581" y="45405"/>
                    <a:pt x="5581" y="44324"/>
                  </a:cubicBezTo>
                  <a:cubicBezTo>
                    <a:pt x="5581" y="44324"/>
                    <a:pt x="6976" y="44324"/>
                    <a:pt x="6976" y="44324"/>
                  </a:cubicBezTo>
                  <a:cubicBezTo>
                    <a:pt x="6976" y="44324"/>
                    <a:pt x="8372" y="44324"/>
                    <a:pt x="8372" y="45405"/>
                  </a:cubicBezTo>
                  <a:cubicBezTo>
                    <a:pt x="8372" y="45405"/>
                    <a:pt x="8372" y="45405"/>
                    <a:pt x="8372" y="45405"/>
                  </a:cubicBezTo>
                  <a:cubicBezTo>
                    <a:pt x="9767" y="44324"/>
                    <a:pt x="11162" y="45405"/>
                    <a:pt x="12558" y="45405"/>
                  </a:cubicBezTo>
                  <a:cubicBezTo>
                    <a:pt x="12558" y="45405"/>
                    <a:pt x="12558" y="45405"/>
                    <a:pt x="13953" y="45405"/>
                  </a:cubicBezTo>
                  <a:cubicBezTo>
                    <a:pt x="15348" y="45405"/>
                    <a:pt x="16744" y="45405"/>
                    <a:pt x="16744" y="46486"/>
                  </a:cubicBezTo>
                  <a:cubicBezTo>
                    <a:pt x="18139" y="47567"/>
                    <a:pt x="19534" y="47567"/>
                    <a:pt x="20930" y="48648"/>
                  </a:cubicBezTo>
                  <a:cubicBezTo>
                    <a:pt x="20930" y="48648"/>
                    <a:pt x="20930" y="48648"/>
                    <a:pt x="20930" y="48648"/>
                  </a:cubicBezTo>
                  <a:cubicBezTo>
                    <a:pt x="20930" y="49729"/>
                    <a:pt x="20930" y="49729"/>
                    <a:pt x="20930" y="49729"/>
                  </a:cubicBezTo>
                  <a:cubicBezTo>
                    <a:pt x="20930" y="50810"/>
                    <a:pt x="20930" y="50810"/>
                    <a:pt x="20930" y="50810"/>
                  </a:cubicBezTo>
                  <a:cubicBezTo>
                    <a:pt x="20930" y="51891"/>
                    <a:pt x="20930" y="52972"/>
                    <a:pt x="20930" y="52972"/>
                  </a:cubicBezTo>
                  <a:cubicBezTo>
                    <a:pt x="20930" y="52972"/>
                    <a:pt x="22325" y="54054"/>
                    <a:pt x="22325" y="54054"/>
                  </a:cubicBezTo>
                  <a:cubicBezTo>
                    <a:pt x="22325" y="54054"/>
                    <a:pt x="22325" y="55135"/>
                    <a:pt x="20930" y="55135"/>
                  </a:cubicBezTo>
                  <a:cubicBezTo>
                    <a:pt x="20930" y="55135"/>
                    <a:pt x="20930" y="55135"/>
                    <a:pt x="20930" y="56216"/>
                  </a:cubicBezTo>
                  <a:cubicBezTo>
                    <a:pt x="20930" y="56216"/>
                    <a:pt x="22325" y="56216"/>
                    <a:pt x="22325" y="56216"/>
                  </a:cubicBezTo>
                  <a:cubicBezTo>
                    <a:pt x="22325" y="56216"/>
                    <a:pt x="22325" y="56216"/>
                    <a:pt x="22325" y="56216"/>
                  </a:cubicBezTo>
                  <a:cubicBezTo>
                    <a:pt x="22325" y="56216"/>
                    <a:pt x="22325" y="57297"/>
                    <a:pt x="22325" y="57297"/>
                  </a:cubicBezTo>
                  <a:cubicBezTo>
                    <a:pt x="22325" y="57297"/>
                    <a:pt x="22325" y="57297"/>
                    <a:pt x="22325" y="58378"/>
                  </a:cubicBezTo>
                  <a:cubicBezTo>
                    <a:pt x="22325" y="58378"/>
                    <a:pt x="22325" y="58378"/>
                    <a:pt x="22325" y="58378"/>
                  </a:cubicBezTo>
                  <a:cubicBezTo>
                    <a:pt x="22325" y="58378"/>
                    <a:pt x="22325" y="59459"/>
                    <a:pt x="22325" y="59459"/>
                  </a:cubicBezTo>
                  <a:cubicBezTo>
                    <a:pt x="22325" y="59459"/>
                    <a:pt x="22325" y="59459"/>
                    <a:pt x="22325" y="60540"/>
                  </a:cubicBezTo>
                  <a:cubicBezTo>
                    <a:pt x="22325" y="60540"/>
                    <a:pt x="22325" y="61621"/>
                    <a:pt x="22325" y="61621"/>
                  </a:cubicBezTo>
                  <a:cubicBezTo>
                    <a:pt x="22325" y="62702"/>
                    <a:pt x="22325" y="62702"/>
                    <a:pt x="22325" y="63783"/>
                  </a:cubicBezTo>
                  <a:cubicBezTo>
                    <a:pt x="22325" y="63783"/>
                    <a:pt x="22325" y="63783"/>
                    <a:pt x="22325" y="63783"/>
                  </a:cubicBezTo>
                  <a:cubicBezTo>
                    <a:pt x="22325" y="63783"/>
                    <a:pt x="22325" y="63783"/>
                    <a:pt x="22325" y="63783"/>
                  </a:cubicBezTo>
                  <a:cubicBezTo>
                    <a:pt x="23720" y="64864"/>
                    <a:pt x="23720" y="64864"/>
                    <a:pt x="22325" y="64864"/>
                  </a:cubicBezTo>
                  <a:cubicBezTo>
                    <a:pt x="22325" y="64864"/>
                    <a:pt x="20930" y="64864"/>
                    <a:pt x="20930" y="65945"/>
                  </a:cubicBezTo>
                  <a:cubicBezTo>
                    <a:pt x="20930" y="65945"/>
                    <a:pt x="20930" y="65945"/>
                    <a:pt x="20930" y="65945"/>
                  </a:cubicBezTo>
                  <a:cubicBezTo>
                    <a:pt x="20930" y="65945"/>
                    <a:pt x="22325" y="65945"/>
                    <a:pt x="20930" y="67027"/>
                  </a:cubicBezTo>
                  <a:cubicBezTo>
                    <a:pt x="20930" y="67027"/>
                    <a:pt x="20930" y="67027"/>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9189"/>
                  </a:cubicBezTo>
                  <a:cubicBezTo>
                    <a:pt x="20930" y="69189"/>
                    <a:pt x="20930" y="69189"/>
                    <a:pt x="20930" y="69189"/>
                  </a:cubicBezTo>
                  <a:cubicBezTo>
                    <a:pt x="20930" y="69189"/>
                    <a:pt x="20930" y="69189"/>
                    <a:pt x="20930" y="69189"/>
                  </a:cubicBezTo>
                  <a:cubicBezTo>
                    <a:pt x="20930" y="69189"/>
                    <a:pt x="20930" y="69189"/>
                    <a:pt x="20930" y="69189"/>
                  </a:cubicBezTo>
                  <a:cubicBezTo>
                    <a:pt x="20930" y="69189"/>
                    <a:pt x="19534" y="70270"/>
                    <a:pt x="19534" y="70270"/>
                  </a:cubicBezTo>
                  <a:cubicBezTo>
                    <a:pt x="19534" y="71351"/>
                    <a:pt x="19534" y="71351"/>
                    <a:pt x="19534" y="71351"/>
                  </a:cubicBezTo>
                  <a:cubicBezTo>
                    <a:pt x="20930" y="72432"/>
                    <a:pt x="22325" y="72432"/>
                    <a:pt x="23720" y="72432"/>
                  </a:cubicBezTo>
                  <a:cubicBezTo>
                    <a:pt x="23720" y="71351"/>
                    <a:pt x="23720" y="71351"/>
                    <a:pt x="23720" y="71351"/>
                  </a:cubicBezTo>
                  <a:cubicBezTo>
                    <a:pt x="23720"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6511" y="71351"/>
                    <a:pt x="26511" y="71351"/>
                  </a:cubicBezTo>
                  <a:cubicBezTo>
                    <a:pt x="26511" y="72432"/>
                    <a:pt x="25116" y="72432"/>
                    <a:pt x="25116" y="72432"/>
                  </a:cubicBezTo>
                  <a:cubicBezTo>
                    <a:pt x="25116" y="72432"/>
                    <a:pt x="25116" y="72432"/>
                    <a:pt x="23720" y="73513"/>
                  </a:cubicBezTo>
                  <a:cubicBezTo>
                    <a:pt x="23720" y="73513"/>
                    <a:pt x="23720" y="73513"/>
                    <a:pt x="25116" y="73513"/>
                  </a:cubicBezTo>
                  <a:cubicBezTo>
                    <a:pt x="25116" y="73513"/>
                    <a:pt x="25116" y="74594"/>
                    <a:pt x="25116" y="74594"/>
                  </a:cubicBezTo>
                  <a:cubicBezTo>
                    <a:pt x="26511" y="74594"/>
                    <a:pt x="26511" y="74594"/>
                    <a:pt x="25116" y="74594"/>
                  </a:cubicBezTo>
                  <a:cubicBezTo>
                    <a:pt x="25116" y="75675"/>
                    <a:pt x="25116" y="75675"/>
                    <a:pt x="25116" y="75675"/>
                  </a:cubicBezTo>
                  <a:cubicBezTo>
                    <a:pt x="25116" y="75675"/>
                    <a:pt x="25116" y="75675"/>
                    <a:pt x="25116" y="75675"/>
                  </a:cubicBezTo>
                  <a:cubicBezTo>
                    <a:pt x="25116" y="75675"/>
                    <a:pt x="25116" y="75675"/>
                    <a:pt x="25116" y="75675"/>
                  </a:cubicBezTo>
                  <a:cubicBezTo>
                    <a:pt x="26511" y="75675"/>
                    <a:pt x="26511" y="76756"/>
                    <a:pt x="26511" y="76756"/>
                  </a:cubicBezTo>
                  <a:cubicBezTo>
                    <a:pt x="26511" y="76756"/>
                    <a:pt x="26511" y="76756"/>
                    <a:pt x="26511" y="76756"/>
                  </a:cubicBezTo>
                  <a:cubicBezTo>
                    <a:pt x="26511" y="76756"/>
                    <a:pt x="26511" y="76756"/>
                    <a:pt x="26511" y="76756"/>
                  </a:cubicBezTo>
                  <a:cubicBezTo>
                    <a:pt x="26511" y="76756"/>
                    <a:pt x="25116" y="76756"/>
                    <a:pt x="25116" y="75675"/>
                  </a:cubicBezTo>
                  <a:cubicBezTo>
                    <a:pt x="25116" y="75675"/>
                    <a:pt x="25116" y="75675"/>
                    <a:pt x="25116" y="75675"/>
                  </a:cubicBezTo>
                  <a:cubicBezTo>
                    <a:pt x="25116" y="75675"/>
                    <a:pt x="25116" y="75675"/>
                    <a:pt x="25116" y="75675"/>
                  </a:cubicBezTo>
                  <a:cubicBezTo>
                    <a:pt x="25116" y="75675"/>
                    <a:pt x="23720" y="75675"/>
                    <a:pt x="22325" y="75675"/>
                  </a:cubicBezTo>
                  <a:cubicBezTo>
                    <a:pt x="22325" y="75675"/>
                    <a:pt x="22325" y="74594"/>
                    <a:pt x="20930" y="74594"/>
                  </a:cubicBezTo>
                  <a:cubicBezTo>
                    <a:pt x="20930" y="74594"/>
                    <a:pt x="19534" y="75675"/>
                    <a:pt x="19534" y="75675"/>
                  </a:cubicBezTo>
                  <a:cubicBezTo>
                    <a:pt x="19534" y="75675"/>
                    <a:pt x="19534" y="75675"/>
                    <a:pt x="19534" y="75675"/>
                  </a:cubicBezTo>
                  <a:cubicBezTo>
                    <a:pt x="19534" y="76756"/>
                    <a:pt x="19534" y="76756"/>
                    <a:pt x="19534" y="76756"/>
                  </a:cubicBezTo>
                  <a:cubicBezTo>
                    <a:pt x="19534" y="76756"/>
                    <a:pt x="19534" y="76756"/>
                    <a:pt x="19534" y="77837"/>
                  </a:cubicBezTo>
                  <a:cubicBezTo>
                    <a:pt x="18139" y="77837"/>
                    <a:pt x="18139" y="77837"/>
                    <a:pt x="18139" y="77837"/>
                  </a:cubicBezTo>
                  <a:cubicBezTo>
                    <a:pt x="18139" y="78918"/>
                    <a:pt x="18139" y="78918"/>
                    <a:pt x="18139" y="80000"/>
                  </a:cubicBezTo>
                  <a:cubicBezTo>
                    <a:pt x="18139" y="81081"/>
                    <a:pt x="18139" y="81081"/>
                    <a:pt x="19534" y="82162"/>
                  </a:cubicBezTo>
                  <a:cubicBezTo>
                    <a:pt x="19534" y="82162"/>
                    <a:pt x="19534" y="82162"/>
                    <a:pt x="19534" y="82162"/>
                  </a:cubicBezTo>
                  <a:cubicBezTo>
                    <a:pt x="20930" y="82162"/>
                    <a:pt x="22325" y="82162"/>
                    <a:pt x="23720" y="82162"/>
                  </a:cubicBezTo>
                  <a:cubicBezTo>
                    <a:pt x="23720" y="82162"/>
                    <a:pt x="25116" y="81081"/>
                    <a:pt x="23720" y="80000"/>
                  </a:cubicBezTo>
                  <a:cubicBezTo>
                    <a:pt x="23720" y="80000"/>
                    <a:pt x="23720" y="80000"/>
                    <a:pt x="23720" y="80000"/>
                  </a:cubicBezTo>
                  <a:cubicBezTo>
                    <a:pt x="22325" y="80000"/>
                    <a:pt x="22325" y="78918"/>
                    <a:pt x="22325" y="78918"/>
                  </a:cubicBezTo>
                  <a:cubicBezTo>
                    <a:pt x="22325" y="78918"/>
                    <a:pt x="22325" y="78918"/>
                    <a:pt x="22325" y="78918"/>
                  </a:cubicBezTo>
                  <a:cubicBezTo>
                    <a:pt x="22325" y="77837"/>
                    <a:pt x="22325" y="77837"/>
                    <a:pt x="22325" y="77837"/>
                  </a:cubicBezTo>
                  <a:cubicBezTo>
                    <a:pt x="22325" y="78918"/>
                    <a:pt x="22325" y="78918"/>
                    <a:pt x="22325" y="78918"/>
                  </a:cubicBezTo>
                  <a:cubicBezTo>
                    <a:pt x="22325" y="78918"/>
                    <a:pt x="22325" y="78918"/>
                    <a:pt x="22325" y="78918"/>
                  </a:cubicBezTo>
                  <a:cubicBezTo>
                    <a:pt x="23720" y="78918"/>
                    <a:pt x="25116" y="80000"/>
                    <a:pt x="27906" y="80000"/>
                  </a:cubicBezTo>
                  <a:cubicBezTo>
                    <a:pt x="27906" y="80000"/>
                    <a:pt x="27906" y="80000"/>
                    <a:pt x="27906" y="80000"/>
                  </a:cubicBezTo>
                  <a:cubicBezTo>
                    <a:pt x="27906" y="81081"/>
                    <a:pt x="26511" y="81081"/>
                    <a:pt x="26511" y="81081"/>
                  </a:cubicBezTo>
                  <a:cubicBezTo>
                    <a:pt x="26511" y="81081"/>
                    <a:pt x="26511" y="81081"/>
                    <a:pt x="26511" y="81081"/>
                  </a:cubicBezTo>
                  <a:cubicBezTo>
                    <a:pt x="26511" y="81081"/>
                    <a:pt x="26511" y="81081"/>
                    <a:pt x="26511" y="81081"/>
                  </a:cubicBezTo>
                  <a:cubicBezTo>
                    <a:pt x="26511" y="81081"/>
                    <a:pt x="26511" y="81081"/>
                    <a:pt x="26511" y="81081"/>
                  </a:cubicBezTo>
                  <a:cubicBezTo>
                    <a:pt x="26511" y="81081"/>
                    <a:pt x="26511" y="82162"/>
                    <a:pt x="26511" y="82162"/>
                  </a:cubicBezTo>
                  <a:cubicBezTo>
                    <a:pt x="26511" y="82162"/>
                    <a:pt x="26511" y="82162"/>
                    <a:pt x="26511" y="83243"/>
                  </a:cubicBezTo>
                  <a:cubicBezTo>
                    <a:pt x="26511" y="83243"/>
                    <a:pt x="26511" y="83243"/>
                    <a:pt x="25116" y="83243"/>
                  </a:cubicBezTo>
                  <a:cubicBezTo>
                    <a:pt x="25116" y="83243"/>
                    <a:pt x="25116" y="83243"/>
                    <a:pt x="25116" y="84324"/>
                  </a:cubicBezTo>
                  <a:cubicBezTo>
                    <a:pt x="25116" y="85405"/>
                    <a:pt x="23720" y="85405"/>
                    <a:pt x="22325" y="85405"/>
                  </a:cubicBezTo>
                  <a:cubicBezTo>
                    <a:pt x="22325" y="85405"/>
                    <a:pt x="20930" y="85405"/>
                    <a:pt x="20930" y="85405"/>
                  </a:cubicBezTo>
                  <a:cubicBezTo>
                    <a:pt x="20930" y="86486"/>
                    <a:pt x="20930" y="86486"/>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6486"/>
                    <a:pt x="20930" y="86486"/>
                    <a:pt x="20930" y="86486"/>
                  </a:cubicBezTo>
                  <a:cubicBezTo>
                    <a:pt x="19534" y="86486"/>
                    <a:pt x="19534" y="86486"/>
                    <a:pt x="19534" y="87567"/>
                  </a:cubicBezTo>
                  <a:cubicBezTo>
                    <a:pt x="19534" y="87567"/>
                    <a:pt x="19534" y="87567"/>
                    <a:pt x="18139" y="87567"/>
                  </a:cubicBezTo>
                  <a:cubicBezTo>
                    <a:pt x="18139" y="88648"/>
                    <a:pt x="18139" y="88648"/>
                    <a:pt x="18139" y="89729"/>
                  </a:cubicBezTo>
                  <a:cubicBezTo>
                    <a:pt x="16744" y="89729"/>
                    <a:pt x="16744" y="89729"/>
                    <a:pt x="16744" y="90810"/>
                  </a:cubicBezTo>
                  <a:cubicBezTo>
                    <a:pt x="16744" y="90810"/>
                    <a:pt x="16744" y="90810"/>
                    <a:pt x="16744" y="91891"/>
                  </a:cubicBezTo>
                  <a:cubicBezTo>
                    <a:pt x="16744" y="91891"/>
                    <a:pt x="16744" y="91891"/>
                    <a:pt x="16744" y="92972"/>
                  </a:cubicBezTo>
                  <a:cubicBezTo>
                    <a:pt x="16744" y="92972"/>
                    <a:pt x="16744"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6744" y="92972"/>
                    <a:pt x="16744" y="94054"/>
                    <a:pt x="16744" y="94054"/>
                  </a:cubicBezTo>
                  <a:cubicBezTo>
                    <a:pt x="15348" y="95135"/>
                    <a:pt x="15348" y="95135"/>
                    <a:pt x="16744" y="96216"/>
                  </a:cubicBezTo>
                  <a:cubicBezTo>
                    <a:pt x="16744" y="96216"/>
                    <a:pt x="16744" y="96216"/>
                    <a:pt x="16744" y="97297"/>
                  </a:cubicBezTo>
                  <a:cubicBezTo>
                    <a:pt x="16744" y="97297"/>
                    <a:pt x="16744" y="97297"/>
                    <a:pt x="16744" y="98378"/>
                  </a:cubicBezTo>
                  <a:cubicBezTo>
                    <a:pt x="16744" y="99459"/>
                    <a:pt x="18139" y="100540"/>
                    <a:pt x="18139" y="101621"/>
                  </a:cubicBezTo>
                  <a:cubicBezTo>
                    <a:pt x="16744" y="101621"/>
                    <a:pt x="18139" y="102702"/>
                    <a:pt x="18139" y="102702"/>
                  </a:cubicBezTo>
                  <a:cubicBezTo>
                    <a:pt x="18139" y="102702"/>
                    <a:pt x="18139" y="102702"/>
                    <a:pt x="18139" y="102702"/>
                  </a:cubicBezTo>
                  <a:cubicBezTo>
                    <a:pt x="19534" y="102702"/>
                    <a:pt x="19534" y="102702"/>
                    <a:pt x="20930" y="102702"/>
                  </a:cubicBezTo>
                  <a:cubicBezTo>
                    <a:pt x="20930" y="102702"/>
                    <a:pt x="20930" y="102702"/>
                    <a:pt x="20930" y="102702"/>
                  </a:cubicBezTo>
                  <a:cubicBezTo>
                    <a:pt x="20930" y="101621"/>
                    <a:pt x="20930" y="101621"/>
                    <a:pt x="20930" y="101621"/>
                  </a:cubicBezTo>
                  <a:cubicBezTo>
                    <a:pt x="20930" y="101621"/>
                    <a:pt x="20930" y="101621"/>
                    <a:pt x="20930" y="101621"/>
                  </a:cubicBezTo>
                  <a:cubicBezTo>
                    <a:pt x="20930" y="102702"/>
                    <a:pt x="20930" y="102702"/>
                    <a:pt x="20930" y="101621"/>
                  </a:cubicBezTo>
                  <a:cubicBezTo>
                    <a:pt x="20930" y="102702"/>
                    <a:pt x="20930" y="102702"/>
                    <a:pt x="20930" y="102702"/>
                  </a:cubicBezTo>
                  <a:cubicBezTo>
                    <a:pt x="20930" y="102702"/>
                    <a:pt x="20930" y="102702"/>
                    <a:pt x="20930" y="102702"/>
                  </a:cubicBezTo>
                  <a:cubicBezTo>
                    <a:pt x="19534" y="102702"/>
                    <a:pt x="19534" y="102702"/>
                    <a:pt x="19534" y="103783"/>
                  </a:cubicBezTo>
                  <a:cubicBezTo>
                    <a:pt x="18139" y="103783"/>
                    <a:pt x="18139" y="104864"/>
                    <a:pt x="18139" y="104864"/>
                  </a:cubicBezTo>
                  <a:cubicBezTo>
                    <a:pt x="18139" y="105945"/>
                    <a:pt x="18139" y="107027"/>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20930" y="108108"/>
                    <a:pt x="20930" y="109189"/>
                    <a:pt x="19534" y="109189"/>
                  </a:cubicBezTo>
                  <a:cubicBezTo>
                    <a:pt x="19534" y="109189"/>
                    <a:pt x="19534" y="110270"/>
                    <a:pt x="19534" y="110270"/>
                  </a:cubicBezTo>
                  <a:cubicBezTo>
                    <a:pt x="20930" y="110270"/>
                    <a:pt x="20930" y="111351"/>
                    <a:pt x="20930" y="112432"/>
                  </a:cubicBezTo>
                  <a:cubicBezTo>
                    <a:pt x="20930" y="112432"/>
                    <a:pt x="20930" y="113513"/>
                    <a:pt x="20930" y="113513"/>
                  </a:cubicBezTo>
                  <a:cubicBezTo>
                    <a:pt x="20930" y="113513"/>
                    <a:pt x="20930" y="113513"/>
                    <a:pt x="20930" y="113513"/>
                  </a:cubicBezTo>
                  <a:cubicBezTo>
                    <a:pt x="20930" y="114594"/>
                    <a:pt x="22325" y="114594"/>
                    <a:pt x="22325" y="115675"/>
                  </a:cubicBezTo>
                  <a:cubicBezTo>
                    <a:pt x="23720" y="115675"/>
                    <a:pt x="23720" y="115675"/>
                    <a:pt x="23720" y="116756"/>
                  </a:cubicBezTo>
                  <a:cubicBezTo>
                    <a:pt x="23720" y="116756"/>
                    <a:pt x="23720" y="116756"/>
                    <a:pt x="25116" y="116756"/>
                  </a:cubicBezTo>
                  <a:cubicBezTo>
                    <a:pt x="25116" y="116756"/>
                    <a:pt x="26511" y="116756"/>
                    <a:pt x="26511" y="116756"/>
                  </a:cubicBezTo>
                  <a:cubicBezTo>
                    <a:pt x="26511" y="116756"/>
                    <a:pt x="27906" y="116756"/>
                    <a:pt x="27906" y="115675"/>
                  </a:cubicBezTo>
                  <a:cubicBezTo>
                    <a:pt x="27906" y="115675"/>
                    <a:pt x="29302" y="116756"/>
                    <a:pt x="29302" y="116756"/>
                  </a:cubicBezTo>
                  <a:cubicBezTo>
                    <a:pt x="29302" y="117837"/>
                    <a:pt x="29302" y="117837"/>
                    <a:pt x="29302" y="118918"/>
                  </a:cubicBezTo>
                  <a:cubicBezTo>
                    <a:pt x="30697" y="118918"/>
                    <a:pt x="30697" y="118918"/>
                    <a:pt x="30697" y="118918"/>
                  </a:cubicBezTo>
                  <a:cubicBezTo>
                    <a:pt x="30697" y="118918"/>
                    <a:pt x="30697" y="120000"/>
                    <a:pt x="30697" y="120000"/>
                  </a:cubicBezTo>
                  <a:cubicBezTo>
                    <a:pt x="32093" y="120000"/>
                    <a:pt x="33488" y="120000"/>
                    <a:pt x="33488" y="120000"/>
                  </a:cubicBezTo>
                  <a:cubicBezTo>
                    <a:pt x="33488" y="120000"/>
                    <a:pt x="34883" y="120000"/>
                    <a:pt x="34883" y="118918"/>
                  </a:cubicBezTo>
                  <a:cubicBezTo>
                    <a:pt x="36279" y="118918"/>
                    <a:pt x="36279" y="116756"/>
                    <a:pt x="36279" y="116756"/>
                  </a:cubicBezTo>
                  <a:cubicBezTo>
                    <a:pt x="36279" y="115675"/>
                    <a:pt x="37674" y="114594"/>
                    <a:pt x="37674" y="114594"/>
                  </a:cubicBezTo>
                  <a:cubicBezTo>
                    <a:pt x="39069" y="113513"/>
                    <a:pt x="39069" y="113513"/>
                    <a:pt x="39069" y="112432"/>
                  </a:cubicBezTo>
                  <a:cubicBezTo>
                    <a:pt x="39069" y="112432"/>
                    <a:pt x="39069" y="111351"/>
                    <a:pt x="39069" y="111351"/>
                  </a:cubicBezTo>
                  <a:cubicBezTo>
                    <a:pt x="39069" y="111351"/>
                    <a:pt x="39069" y="111351"/>
                    <a:pt x="39069" y="111351"/>
                  </a:cubicBezTo>
                  <a:cubicBezTo>
                    <a:pt x="39069" y="111351"/>
                    <a:pt x="39069" y="111351"/>
                    <a:pt x="39069" y="111351"/>
                  </a:cubicBezTo>
                  <a:cubicBezTo>
                    <a:pt x="39069" y="110270"/>
                    <a:pt x="39069" y="110270"/>
                    <a:pt x="39069" y="110270"/>
                  </a:cubicBezTo>
                  <a:cubicBezTo>
                    <a:pt x="39069" y="110270"/>
                    <a:pt x="39069" y="110270"/>
                    <a:pt x="39069" y="110270"/>
                  </a:cubicBezTo>
                  <a:cubicBezTo>
                    <a:pt x="39069" y="110270"/>
                    <a:pt x="39069" y="110270"/>
                    <a:pt x="39069" y="110270"/>
                  </a:cubicBezTo>
                  <a:cubicBezTo>
                    <a:pt x="39069" y="110270"/>
                    <a:pt x="39069" y="110270"/>
                    <a:pt x="39069" y="111351"/>
                  </a:cubicBezTo>
                  <a:cubicBezTo>
                    <a:pt x="39069" y="111351"/>
                    <a:pt x="39069" y="111351"/>
                    <a:pt x="39069" y="111351"/>
                  </a:cubicBezTo>
                  <a:cubicBezTo>
                    <a:pt x="39069" y="111351"/>
                    <a:pt x="39069" y="111351"/>
                    <a:pt x="39069" y="111351"/>
                  </a:cubicBezTo>
                  <a:cubicBezTo>
                    <a:pt x="40465" y="110270"/>
                    <a:pt x="40465" y="110270"/>
                    <a:pt x="40465" y="110270"/>
                  </a:cubicBezTo>
                  <a:cubicBezTo>
                    <a:pt x="41860" y="109189"/>
                    <a:pt x="41860" y="108108"/>
                    <a:pt x="43255" y="107027"/>
                  </a:cubicBezTo>
                  <a:cubicBezTo>
                    <a:pt x="44651" y="107027"/>
                    <a:pt x="44651" y="105945"/>
                    <a:pt x="44651" y="104864"/>
                  </a:cubicBezTo>
                  <a:cubicBezTo>
                    <a:pt x="43255" y="104864"/>
                    <a:pt x="44651" y="103783"/>
                    <a:pt x="44651" y="103783"/>
                  </a:cubicBezTo>
                  <a:cubicBezTo>
                    <a:pt x="44651" y="103783"/>
                    <a:pt x="44651" y="103783"/>
                    <a:pt x="44651" y="103783"/>
                  </a:cubicBezTo>
                  <a:cubicBezTo>
                    <a:pt x="44651" y="103783"/>
                    <a:pt x="46046" y="103783"/>
                    <a:pt x="44651" y="102702"/>
                  </a:cubicBezTo>
                  <a:cubicBezTo>
                    <a:pt x="44651" y="102702"/>
                    <a:pt x="44651" y="102702"/>
                    <a:pt x="44651" y="102702"/>
                  </a:cubicBezTo>
                  <a:cubicBezTo>
                    <a:pt x="44651" y="101621"/>
                    <a:pt x="44651" y="101621"/>
                    <a:pt x="46046" y="101621"/>
                  </a:cubicBezTo>
                  <a:cubicBezTo>
                    <a:pt x="46046" y="101621"/>
                    <a:pt x="47441" y="101621"/>
                    <a:pt x="47441" y="101621"/>
                  </a:cubicBezTo>
                  <a:cubicBezTo>
                    <a:pt x="47441" y="100540"/>
                    <a:pt x="47441" y="100540"/>
                    <a:pt x="48837" y="100540"/>
                  </a:cubicBezTo>
                  <a:cubicBezTo>
                    <a:pt x="50232" y="100540"/>
                    <a:pt x="51627" y="99459"/>
                    <a:pt x="53023" y="99459"/>
                  </a:cubicBezTo>
                  <a:cubicBezTo>
                    <a:pt x="53023" y="100540"/>
                    <a:pt x="53023" y="99459"/>
                    <a:pt x="53023" y="99459"/>
                  </a:cubicBezTo>
                  <a:cubicBezTo>
                    <a:pt x="54418" y="99459"/>
                    <a:pt x="54418" y="99459"/>
                    <a:pt x="54418" y="99459"/>
                  </a:cubicBezTo>
                  <a:cubicBezTo>
                    <a:pt x="55813" y="99459"/>
                    <a:pt x="57209" y="98378"/>
                    <a:pt x="58604" y="97297"/>
                  </a:cubicBezTo>
                  <a:cubicBezTo>
                    <a:pt x="58604" y="97297"/>
                    <a:pt x="60000" y="97297"/>
                    <a:pt x="60000" y="97297"/>
                  </a:cubicBezTo>
                  <a:cubicBezTo>
                    <a:pt x="60000" y="97297"/>
                    <a:pt x="61395" y="97297"/>
                    <a:pt x="61395" y="96216"/>
                  </a:cubicBezTo>
                  <a:cubicBezTo>
                    <a:pt x="62790" y="95135"/>
                    <a:pt x="64186" y="94054"/>
                    <a:pt x="64186" y="92972"/>
                  </a:cubicBezTo>
                  <a:cubicBezTo>
                    <a:pt x="65581" y="91891"/>
                    <a:pt x="66976" y="91891"/>
                    <a:pt x="68372" y="90810"/>
                  </a:cubicBezTo>
                  <a:cubicBezTo>
                    <a:pt x="68372" y="90810"/>
                    <a:pt x="69767" y="90810"/>
                    <a:pt x="71162" y="90810"/>
                  </a:cubicBezTo>
                  <a:cubicBezTo>
                    <a:pt x="71162" y="90810"/>
                    <a:pt x="71162" y="90810"/>
                    <a:pt x="71162" y="90810"/>
                  </a:cubicBezTo>
                  <a:cubicBezTo>
                    <a:pt x="72558" y="90810"/>
                    <a:pt x="72558" y="90810"/>
                    <a:pt x="72558" y="90810"/>
                  </a:cubicBezTo>
                  <a:cubicBezTo>
                    <a:pt x="73953" y="90810"/>
                    <a:pt x="73953" y="90810"/>
                    <a:pt x="75348" y="89729"/>
                  </a:cubicBezTo>
                  <a:cubicBezTo>
                    <a:pt x="75348" y="89729"/>
                    <a:pt x="76744" y="89729"/>
                    <a:pt x="78139" y="89729"/>
                  </a:cubicBezTo>
                  <a:cubicBezTo>
                    <a:pt x="80930" y="88648"/>
                    <a:pt x="82325" y="88648"/>
                    <a:pt x="83720" y="87567"/>
                  </a:cubicBezTo>
                  <a:cubicBezTo>
                    <a:pt x="86511" y="86486"/>
                    <a:pt x="89302" y="85405"/>
                    <a:pt x="90697" y="83243"/>
                  </a:cubicBezTo>
                  <a:close/>
                  <a:moveTo>
                    <a:pt x="106046" y="29189"/>
                  </a:moveTo>
                  <a:cubicBezTo>
                    <a:pt x="106046" y="29189"/>
                    <a:pt x="107441" y="29189"/>
                    <a:pt x="107441" y="29189"/>
                  </a:cubicBezTo>
                  <a:cubicBezTo>
                    <a:pt x="107441" y="29189"/>
                    <a:pt x="107441" y="29189"/>
                    <a:pt x="107441" y="29189"/>
                  </a:cubicBezTo>
                  <a:cubicBezTo>
                    <a:pt x="107441" y="29189"/>
                    <a:pt x="107441" y="29189"/>
                    <a:pt x="107441" y="29189"/>
                  </a:cubicBezTo>
                  <a:cubicBezTo>
                    <a:pt x="107441" y="29189"/>
                    <a:pt x="106046" y="29189"/>
                    <a:pt x="106046" y="29189"/>
                  </a:cubicBezTo>
                  <a:cubicBezTo>
                    <a:pt x="106046" y="29189"/>
                    <a:pt x="106046" y="29189"/>
                    <a:pt x="106046" y="29189"/>
                  </a:cubicBezTo>
                  <a:close/>
                  <a:moveTo>
                    <a:pt x="104651" y="30270"/>
                  </a:move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3255" y="30270"/>
                    <a:pt x="104651" y="30270"/>
                  </a:cubicBezTo>
                  <a:close/>
                  <a:moveTo>
                    <a:pt x="51627" y="98378"/>
                  </a:moveTo>
                  <a:cubicBezTo>
                    <a:pt x="51627" y="98378"/>
                    <a:pt x="51627" y="98378"/>
                    <a:pt x="51627" y="98378"/>
                  </a:cubicBezTo>
                  <a:cubicBezTo>
                    <a:pt x="51627" y="98378"/>
                    <a:pt x="51627" y="98378"/>
                    <a:pt x="51627" y="98378"/>
                  </a:cubicBezTo>
                  <a:cubicBezTo>
                    <a:pt x="51627" y="98378"/>
                    <a:pt x="51627" y="98378"/>
                    <a:pt x="51627" y="98378"/>
                  </a:cubicBezTo>
                  <a:cubicBezTo>
                    <a:pt x="51627" y="98378"/>
                    <a:pt x="51627" y="98378"/>
                    <a:pt x="51627" y="98378"/>
                  </a:cubicBezTo>
                  <a:close/>
                  <a:moveTo>
                    <a:pt x="69767" y="6486"/>
                  </a:moveTo>
                  <a:cubicBezTo>
                    <a:pt x="69767" y="6486"/>
                    <a:pt x="69767" y="6486"/>
                    <a:pt x="69767" y="6486"/>
                  </a:cubicBezTo>
                  <a:cubicBezTo>
                    <a:pt x="69767" y="6486"/>
                    <a:pt x="69767" y="6486"/>
                    <a:pt x="69767" y="6486"/>
                  </a:cubicBezTo>
                  <a:cubicBezTo>
                    <a:pt x="69767" y="6486"/>
                    <a:pt x="69767" y="6486"/>
                    <a:pt x="69767" y="6486"/>
                  </a:cubicBezTo>
                  <a:close/>
                  <a:moveTo>
                    <a:pt x="71162" y="7567"/>
                  </a:moveTo>
                  <a:cubicBezTo>
                    <a:pt x="71162" y="7567"/>
                    <a:pt x="71162" y="7567"/>
                    <a:pt x="71162" y="7567"/>
                  </a:cubicBezTo>
                  <a:cubicBezTo>
                    <a:pt x="71162" y="7567"/>
                    <a:pt x="71162" y="7567"/>
                    <a:pt x="71162" y="7567"/>
                  </a:cubicBezTo>
                  <a:cubicBezTo>
                    <a:pt x="71162" y="7567"/>
                    <a:pt x="71162" y="7567"/>
                    <a:pt x="71162" y="6486"/>
                  </a:cubicBezTo>
                  <a:cubicBezTo>
                    <a:pt x="71162" y="7567"/>
                    <a:pt x="71162" y="7567"/>
                    <a:pt x="71162" y="7567"/>
                  </a:cubicBezTo>
                  <a:cubicBezTo>
                    <a:pt x="71162" y="7567"/>
                    <a:pt x="71162" y="7567"/>
                    <a:pt x="71162" y="7567"/>
                  </a:cubicBezTo>
                  <a:cubicBezTo>
                    <a:pt x="71162" y="7567"/>
                    <a:pt x="71162" y="7567"/>
                    <a:pt x="71162" y="7567"/>
                  </a:cubicBezTo>
                  <a:cubicBezTo>
                    <a:pt x="71162" y="7567"/>
                    <a:pt x="71162" y="7567"/>
                    <a:pt x="71162" y="7567"/>
                  </a:cubicBezTo>
                  <a:close/>
                  <a:moveTo>
                    <a:pt x="79534" y="80000"/>
                  </a:moveTo>
                  <a:cubicBezTo>
                    <a:pt x="79534" y="78918"/>
                    <a:pt x="79534" y="78918"/>
                    <a:pt x="79534" y="78918"/>
                  </a:cubicBezTo>
                  <a:cubicBezTo>
                    <a:pt x="79534" y="80000"/>
                    <a:pt x="79534" y="80000"/>
                    <a:pt x="79534" y="80000"/>
                  </a:cubicBezTo>
                  <a:close/>
                  <a:moveTo>
                    <a:pt x="80930" y="75675"/>
                  </a:moveTo>
                  <a:cubicBezTo>
                    <a:pt x="80930" y="74594"/>
                    <a:pt x="80930" y="74594"/>
                    <a:pt x="80930" y="74594"/>
                  </a:cubicBezTo>
                  <a:cubicBezTo>
                    <a:pt x="80930" y="74594"/>
                    <a:pt x="80930" y="74594"/>
                    <a:pt x="80930" y="74594"/>
                  </a:cubicBezTo>
                  <a:cubicBezTo>
                    <a:pt x="80930" y="75675"/>
                    <a:pt x="80930" y="75675"/>
                    <a:pt x="80930" y="75675"/>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1" name="Shape 771"/>
            <p:cNvSpPr/>
            <p:nvPr/>
          </p:nvSpPr>
          <p:spPr>
            <a:xfrm>
              <a:off x="2921934" y="2644595"/>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2" name="Shape 772"/>
            <p:cNvSpPr/>
            <p:nvPr/>
          </p:nvSpPr>
          <p:spPr>
            <a:xfrm>
              <a:off x="3457450" y="2510716"/>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3" name="Shape 773"/>
            <p:cNvSpPr/>
            <p:nvPr/>
          </p:nvSpPr>
          <p:spPr>
            <a:xfrm>
              <a:off x="5942576" y="5037682"/>
              <a:ext cx="12553" cy="0"/>
            </a:xfrm>
            <a:custGeom>
              <a:pathLst>
                <a:path extrusionOk="0" h="120000" w="120000">
                  <a:moveTo>
                    <a:pt x="120000" y="0"/>
                  </a:moveTo>
                  <a:cubicBezTo>
                    <a:pt x="120000" y="0"/>
                    <a:pt x="120000" y="0"/>
                    <a:pt x="120000" y="0"/>
                  </a:cubicBezTo>
                  <a:cubicBezTo>
                    <a:pt x="120000" y="0"/>
                    <a:pt x="0" y="0"/>
                    <a:pt x="0" y="0"/>
                  </a:cubicBezTo>
                  <a:cubicBezTo>
                    <a:pt x="0" y="0"/>
                    <a:pt x="0" y="0"/>
                    <a:pt x="0" y="0"/>
                  </a:cubicBezTo>
                  <a:cubicBezTo>
                    <a:pt x="0" y="0"/>
                    <a:pt x="0" y="0"/>
                    <a:pt x="12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4" name="Shape 774"/>
            <p:cNvSpPr/>
            <p:nvPr/>
          </p:nvSpPr>
          <p:spPr>
            <a:xfrm>
              <a:off x="2637441" y="2234590"/>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5" name="Shape 775"/>
            <p:cNvSpPr/>
            <p:nvPr/>
          </p:nvSpPr>
          <p:spPr>
            <a:xfrm>
              <a:off x="2662543" y="2159285"/>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6" name="Shape 776"/>
            <p:cNvSpPr/>
            <p:nvPr/>
          </p:nvSpPr>
          <p:spPr>
            <a:xfrm>
              <a:off x="2511929" y="1987750"/>
              <a:ext cx="535516" cy="410005"/>
            </a:xfrm>
            <a:custGeom>
              <a:pathLst>
                <a:path extrusionOk="0" h="120000" w="120000">
                  <a:moveTo>
                    <a:pt x="34285" y="53023"/>
                  </a:moveTo>
                  <a:cubicBezTo>
                    <a:pt x="34285" y="53023"/>
                    <a:pt x="34285" y="55813"/>
                    <a:pt x="34285" y="55813"/>
                  </a:cubicBezTo>
                  <a:cubicBezTo>
                    <a:pt x="34285" y="58604"/>
                    <a:pt x="34285" y="61395"/>
                    <a:pt x="34285" y="61395"/>
                  </a:cubicBezTo>
                  <a:cubicBezTo>
                    <a:pt x="34285" y="64186"/>
                    <a:pt x="34285" y="64186"/>
                    <a:pt x="34285" y="66976"/>
                  </a:cubicBezTo>
                  <a:cubicBezTo>
                    <a:pt x="34285" y="66976"/>
                    <a:pt x="32142" y="66976"/>
                    <a:pt x="32142" y="66976"/>
                  </a:cubicBezTo>
                  <a:cubicBezTo>
                    <a:pt x="32142" y="69767"/>
                    <a:pt x="32142" y="69767"/>
                    <a:pt x="32142" y="72558"/>
                  </a:cubicBezTo>
                  <a:cubicBezTo>
                    <a:pt x="32142" y="72558"/>
                    <a:pt x="32142" y="72558"/>
                    <a:pt x="32142" y="72558"/>
                  </a:cubicBezTo>
                  <a:cubicBezTo>
                    <a:pt x="32142" y="72558"/>
                    <a:pt x="32142" y="72558"/>
                    <a:pt x="32142" y="72558"/>
                  </a:cubicBezTo>
                  <a:cubicBezTo>
                    <a:pt x="32142" y="72558"/>
                    <a:pt x="32142" y="72558"/>
                    <a:pt x="34285" y="72558"/>
                  </a:cubicBezTo>
                  <a:cubicBezTo>
                    <a:pt x="34285" y="72558"/>
                    <a:pt x="34285" y="72558"/>
                    <a:pt x="34285" y="75348"/>
                  </a:cubicBezTo>
                  <a:cubicBezTo>
                    <a:pt x="34285" y="75348"/>
                    <a:pt x="34285" y="75348"/>
                    <a:pt x="34285" y="75348"/>
                  </a:cubicBezTo>
                  <a:cubicBezTo>
                    <a:pt x="34285" y="75348"/>
                    <a:pt x="34285" y="75348"/>
                    <a:pt x="34285" y="75348"/>
                  </a:cubicBezTo>
                  <a:cubicBezTo>
                    <a:pt x="34285" y="75348"/>
                    <a:pt x="36428" y="75348"/>
                    <a:pt x="36428" y="75348"/>
                  </a:cubicBezTo>
                  <a:cubicBezTo>
                    <a:pt x="36428" y="75348"/>
                    <a:pt x="36428" y="75348"/>
                    <a:pt x="36428" y="75348"/>
                  </a:cubicBezTo>
                  <a:cubicBezTo>
                    <a:pt x="36428" y="75348"/>
                    <a:pt x="36428" y="75348"/>
                    <a:pt x="36428" y="75348"/>
                  </a:cubicBezTo>
                  <a:cubicBezTo>
                    <a:pt x="36428" y="75348"/>
                    <a:pt x="34285" y="75348"/>
                    <a:pt x="34285" y="75348"/>
                  </a:cubicBezTo>
                  <a:cubicBezTo>
                    <a:pt x="34285" y="75348"/>
                    <a:pt x="34285" y="75348"/>
                    <a:pt x="34285" y="75348"/>
                  </a:cubicBezTo>
                  <a:cubicBezTo>
                    <a:pt x="34285" y="75348"/>
                    <a:pt x="34285" y="75348"/>
                    <a:pt x="34285" y="75348"/>
                  </a:cubicBezTo>
                  <a:cubicBezTo>
                    <a:pt x="34285" y="75348"/>
                    <a:pt x="34285" y="75348"/>
                    <a:pt x="34285" y="75348"/>
                  </a:cubicBezTo>
                  <a:cubicBezTo>
                    <a:pt x="34285" y="75348"/>
                    <a:pt x="34285" y="72558"/>
                    <a:pt x="34285" y="72558"/>
                  </a:cubicBezTo>
                  <a:cubicBezTo>
                    <a:pt x="32142" y="72558"/>
                    <a:pt x="32142" y="72558"/>
                    <a:pt x="32142" y="72558"/>
                  </a:cubicBezTo>
                  <a:cubicBezTo>
                    <a:pt x="32142" y="72558"/>
                    <a:pt x="32142" y="72558"/>
                    <a:pt x="32142" y="72558"/>
                  </a:cubicBezTo>
                  <a:cubicBezTo>
                    <a:pt x="32142" y="72558"/>
                    <a:pt x="32142" y="72558"/>
                    <a:pt x="32142" y="72558"/>
                  </a:cubicBezTo>
                  <a:cubicBezTo>
                    <a:pt x="29999" y="72558"/>
                    <a:pt x="29999" y="72558"/>
                    <a:pt x="27857" y="72558"/>
                  </a:cubicBezTo>
                  <a:cubicBezTo>
                    <a:pt x="27857" y="72558"/>
                    <a:pt x="27857" y="72558"/>
                    <a:pt x="25714" y="72558"/>
                  </a:cubicBezTo>
                  <a:cubicBezTo>
                    <a:pt x="25714" y="72558"/>
                    <a:pt x="23571" y="72558"/>
                    <a:pt x="23571" y="72558"/>
                  </a:cubicBezTo>
                  <a:cubicBezTo>
                    <a:pt x="23571" y="75348"/>
                    <a:pt x="21428" y="78139"/>
                    <a:pt x="19285" y="78139"/>
                  </a:cubicBezTo>
                  <a:cubicBezTo>
                    <a:pt x="19285" y="80930"/>
                    <a:pt x="19285" y="80930"/>
                    <a:pt x="17142" y="83720"/>
                  </a:cubicBezTo>
                  <a:cubicBezTo>
                    <a:pt x="17142" y="83720"/>
                    <a:pt x="19285" y="83720"/>
                    <a:pt x="19285" y="83720"/>
                  </a:cubicBezTo>
                  <a:cubicBezTo>
                    <a:pt x="19285" y="83720"/>
                    <a:pt x="19285" y="83720"/>
                    <a:pt x="19285" y="83720"/>
                  </a:cubicBezTo>
                  <a:cubicBezTo>
                    <a:pt x="21428" y="86511"/>
                    <a:pt x="21428" y="86511"/>
                    <a:pt x="21428" y="89302"/>
                  </a:cubicBezTo>
                  <a:cubicBezTo>
                    <a:pt x="21428" y="89302"/>
                    <a:pt x="23571" y="89302"/>
                    <a:pt x="21428" y="92093"/>
                  </a:cubicBezTo>
                  <a:cubicBezTo>
                    <a:pt x="21428" y="92093"/>
                    <a:pt x="21428" y="92093"/>
                    <a:pt x="21428" y="94883"/>
                  </a:cubicBezTo>
                  <a:cubicBezTo>
                    <a:pt x="21428" y="94883"/>
                    <a:pt x="21428" y="94883"/>
                    <a:pt x="21428" y="94883"/>
                  </a:cubicBezTo>
                  <a:cubicBezTo>
                    <a:pt x="21428" y="94883"/>
                    <a:pt x="21428" y="94883"/>
                    <a:pt x="21428" y="94883"/>
                  </a:cubicBezTo>
                  <a:cubicBezTo>
                    <a:pt x="19285" y="92093"/>
                    <a:pt x="19285" y="89302"/>
                    <a:pt x="19285" y="89302"/>
                  </a:cubicBezTo>
                  <a:cubicBezTo>
                    <a:pt x="19285" y="89302"/>
                    <a:pt x="19285" y="86511"/>
                    <a:pt x="19285" y="86511"/>
                  </a:cubicBezTo>
                  <a:cubicBezTo>
                    <a:pt x="17142" y="86511"/>
                    <a:pt x="14999" y="86511"/>
                    <a:pt x="14999" y="86511"/>
                  </a:cubicBezTo>
                  <a:cubicBezTo>
                    <a:pt x="14999" y="86511"/>
                    <a:pt x="14999" y="86511"/>
                    <a:pt x="14999" y="89302"/>
                  </a:cubicBezTo>
                  <a:cubicBezTo>
                    <a:pt x="12857" y="89302"/>
                    <a:pt x="12857" y="89302"/>
                    <a:pt x="12857" y="89302"/>
                  </a:cubicBezTo>
                  <a:cubicBezTo>
                    <a:pt x="12857" y="92093"/>
                    <a:pt x="14999" y="94883"/>
                    <a:pt x="14999" y="97674"/>
                  </a:cubicBezTo>
                  <a:cubicBezTo>
                    <a:pt x="14999" y="97674"/>
                    <a:pt x="14999" y="97674"/>
                    <a:pt x="14999" y="97674"/>
                  </a:cubicBezTo>
                  <a:cubicBezTo>
                    <a:pt x="14999" y="97674"/>
                    <a:pt x="14999" y="97674"/>
                    <a:pt x="14999" y="97674"/>
                  </a:cubicBezTo>
                  <a:cubicBezTo>
                    <a:pt x="14999" y="97674"/>
                    <a:pt x="14999" y="97674"/>
                    <a:pt x="14999" y="97674"/>
                  </a:cubicBezTo>
                  <a:cubicBezTo>
                    <a:pt x="12857" y="97674"/>
                    <a:pt x="12857" y="97674"/>
                    <a:pt x="12857" y="97674"/>
                  </a:cubicBezTo>
                  <a:cubicBezTo>
                    <a:pt x="10714" y="97674"/>
                    <a:pt x="6428" y="97674"/>
                    <a:pt x="4285" y="100465"/>
                  </a:cubicBezTo>
                  <a:cubicBezTo>
                    <a:pt x="4285" y="100465"/>
                    <a:pt x="4285" y="100465"/>
                    <a:pt x="4285" y="100465"/>
                  </a:cubicBezTo>
                  <a:cubicBezTo>
                    <a:pt x="4285" y="100465"/>
                    <a:pt x="2142" y="100465"/>
                    <a:pt x="2142" y="103255"/>
                  </a:cubicBezTo>
                  <a:cubicBezTo>
                    <a:pt x="2142" y="103255"/>
                    <a:pt x="2142" y="103255"/>
                    <a:pt x="2142" y="100465"/>
                  </a:cubicBezTo>
                  <a:cubicBezTo>
                    <a:pt x="0" y="100465"/>
                    <a:pt x="0" y="100465"/>
                    <a:pt x="0" y="100465"/>
                  </a:cubicBezTo>
                  <a:cubicBezTo>
                    <a:pt x="0" y="103255"/>
                    <a:pt x="0" y="106046"/>
                    <a:pt x="0" y="106046"/>
                  </a:cubicBezTo>
                  <a:cubicBezTo>
                    <a:pt x="2142" y="108837"/>
                    <a:pt x="4285" y="108837"/>
                    <a:pt x="4285" y="111627"/>
                  </a:cubicBezTo>
                  <a:cubicBezTo>
                    <a:pt x="6428" y="111627"/>
                    <a:pt x="8571" y="111627"/>
                    <a:pt x="10714" y="114418"/>
                  </a:cubicBezTo>
                  <a:cubicBezTo>
                    <a:pt x="12857" y="114418"/>
                    <a:pt x="12857" y="114418"/>
                    <a:pt x="12857" y="114418"/>
                  </a:cubicBezTo>
                  <a:cubicBezTo>
                    <a:pt x="12857"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7142" y="114418"/>
                    <a:pt x="17142" y="111627"/>
                    <a:pt x="17142" y="114418"/>
                  </a:cubicBezTo>
                  <a:cubicBezTo>
                    <a:pt x="19285" y="114418"/>
                    <a:pt x="21428" y="117209"/>
                    <a:pt x="23571" y="114418"/>
                  </a:cubicBezTo>
                  <a:cubicBezTo>
                    <a:pt x="23571" y="114418"/>
                    <a:pt x="25714" y="117209"/>
                    <a:pt x="25714" y="117209"/>
                  </a:cubicBezTo>
                  <a:cubicBezTo>
                    <a:pt x="25714" y="117209"/>
                    <a:pt x="25714" y="117209"/>
                    <a:pt x="25714" y="117209"/>
                  </a:cubicBezTo>
                  <a:cubicBezTo>
                    <a:pt x="25714" y="117209"/>
                    <a:pt x="25714" y="120000"/>
                    <a:pt x="25714" y="120000"/>
                  </a:cubicBezTo>
                  <a:cubicBezTo>
                    <a:pt x="25714" y="120000"/>
                    <a:pt x="27857" y="120000"/>
                    <a:pt x="27857" y="120000"/>
                  </a:cubicBezTo>
                  <a:cubicBezTo>
                    <a:pt x="29999" y="120000"/>
                    <a:pt x="29999" y="120000"/>
                    <a:pt x="32142" y="120000"/>
                  </a:cubicBezTo>
                  <a:cubicBezTo>
                    <a:pt x="32142" y="120000"/>
                    <a:pt x="32142" y="117209"/>
                    <a:pt x="34285" y="117209"/>
                  </a:cubicBezTo>
                  <a:cubicBezTo>
                    <a:pt x="36428" y="120000"/>
                    <a:pt x="36428" y="117209"/>
                    <a:pt x="38571" y="114418"/>
                  </a:cubicBezTo>
                  <a:cubicBezTo>
                    <a:pt x="38571" y="114418"/>
                    <a:pt x="38571" y="114418"/>
                    <a:pt x="38571" y="114418"/>
                  </a:cubicBezTo>
                  <a:cubicBezTo>
                    <a:pt x="38571" y="111627"/>
                    <a:pt x="38571" y="111627"/>
                    <a:pt x="36428" y="108837"/>
                  </a:cubicBezTo>
                  <a:cubicBezTo>
                    <a:pt x="36428" y="108837"/>
                    <a:pt x="36428" y="108837"/>
                    <a:pt x="36428" y="108837"/>
                  </a:cubicBezTo>
                  <a:cubicBezTo>
                    <a:pt x="36428" y="108837"/>
                    <a:pt x="36428" y="106046"/>
                    <a:pt x="36428" y="106046"/>
                  </a:cubicBezTo>
                  <a:cubicBezTo>
                    <a:pt x="36428" y="106046"/>
                    <a:pt x="38571" y="106046"/>
                    <a:pt x="38571" y="106046"/>
                  </a:cubicBezTo>
                  <a:cubicBezTo>
                    <a:pt x="38571" y="103255"/>
                    <a:pt x="40714" y="103255"/>
                    <a:pt x="40714" y="103255"/>
                  </a:cubicBezTo>
                  <a:cubicBezTo>
                    <a:pt x="42857" y="103255"/>
                    <a:pt x="42857" y="100465"/>
                    <a:pt x="44999" y="97674"/>
                  </a:cubicBezTo>
                  <a:cubicBezTo>
                    <a:pt x="44999" y="97674"/>
                    <a:pt x="44999" y="97674"/>
                    <a:pt x="44999" y="97674"/>
                  </a:cubicBezTo>
                  <a:cubicBezTo>
                    <a:pt x="44999" y="97674"/>
                    <a:pt x="44999" y="97674"/>
                    <a:pt x="44999" y="97674"/>
                  </a:cubicBezTo>
                  <a:cubicBezTo>
                    <a:pt x="44999" y="94883"/>
                    <a:pt x="44999" y="94883"/>
                    <a:pt x="47142" y="94883"/>
                  </a:cubicBezTo>
                  <a:cubicBezTo>
                    <a:pt x="47142" y="97674"/>
                    <a:pt x="49285" y="94883"/>
                    <a:pt x="51428" y="94883"/>
                  </a:cubicBezTo>
                  <a:cubicBezTo>
                    <a:pt x="51428" y="94883"/>
                    <a:pt x="53571" y="94883"/>
                    <a:pt x="53571" y="9488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3571" y="92093"/>
                    <a:pt x="55714" y="92093"/>
                    <a:pt x="55714" y="89302"/>
                  </a:cubicBezTo>
                  <a:cubicBezTo>
                    <a:pt x="55714" y="89302"/>
                    <a:pt x="57857" y="89302"/>
                    <a:pt x="57857" y="86511"/>
                  </a:cubicBezTo>
                  <a:cubicBezTo>
                    <a:pt x="57857" y="86511"/>
                    <a:pt x="57857" y="86511"/>
                    <a:pt x="59999" y="86511"/>
                  </a:cubicBezTo>
                  <a:cubicBezTo>
                    <a:pt x="59999" y="83720"/>
                    <a:pt x="59999" y="83720"/>
                    <a:pt x="59999" y="80930"/>
                  </a:cubicBezTo>
                  <a:cubicBezTo>
                    <a:pt x="57857" y="80930"/>
                    <a:pt x="57857" y="80930"/>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9999" y="78139"/>
                    <a:pt x="59999" y="78139"/>
                    <a:pt x="59999" y="80930"/>
                  </a:cubicBezTo>
                  <a:cubicBezTo>
                    <a:pt x="62142" y="80930"/>
                    <a:pt x="62142" y="78139"/>
                    <a:pt x="62142" y="78139"/>
                  </a:cubicBezTo>
                  <a:cubicBezTo>
                    <a:pt x="62142" y="78139"/>
                    <a:pt x="62142" y="75348"/>
                    <a:pt x="62142" y="75348"/>
                  </a:cubicBezTo>
                  <a:cubicBezTo>
                    <a:pt x="62142" y="75348"/>
                    <a:pt x="59999" y="75348"/>
                    <a:pt x="59999" y="75348"/>
                  </a:cubicBezTo>
                  <a:cubicBezTo>
                    <a:pt x="59999" y="75348"/>
                    <a:pt x="59999" y="72558"/>
                    <a:pt x="59999" y="72558"/>
                  </a:cubicBezTo>
                  <a:cubicBezTo>
                    <a:pt x="59999" y="72558"/>
                    <a:pt x="59999" y="72558"/>
                    <a:pt x="59999" y="72558"/>
                  </a:cubicBezTo>
                  <a:cubicBezTo>
                    <a:pt x="59999" y="72558"/>
                    <a:pt x="62142" y="72558"/>
                    <a:pt x="62142" y="72558"/>
                  </a:cubicBezTo>
                  <a:cubicBezTo>
                    <a:pt x="62142" y="72558"/>
                    <a:pt x="64285" y="72558"/>
                    <a:pt x="66428" y="72558"/>
                  </a:cubicBezTo>
                  <a:cubicBezTo>
                    <a:pt x="66428" y="72558"/>
                    <a:pt x="68571" y="72558"/>
                    <a:pt x="68571" y="69767"/>
                  </a:cubicBezTo>
                  <a:cubicBezTo>
                    <a:pt x="68571" y="69767"/>
                    <a:pt x="68571" y="69767"/>
                    <a:pt x="68571" y="69767"/>
                  </a:cubicBezTo>
                  <a:cubicBezTo>
                    <a:pt x="68571" y="69767"/>
                    <a:pt x="68571" y="69767"/>
                    <a:pt x="68571" y="69767"/>
                  </a:cubicBezTo>
                  <a:cubicBezTo>
                    <a:pt x="68571" y="69767"/>
                    <a:pt x="70714" y="69767"/>
                    <a:pt x="70714" y="69767"/>
                  </a:cubicBezTo>
                  <a:cubicBezTo>
                    <a:pt x="72857" y="72558"/>
                    <a:pt x="75000" y="72558"/>
                    <a:pt x="75000" y="69767"/>
                  </a:cubicBezTo>
                  <a:cubicBezTo>
                    <a:pt x="77142" y="66976"/>
                    <a:pt x="79285" y="64186"/>
                    <a:pt x="81428" y="61395"/>
                  </a:cubicBezTo>
                  <a:cubicBezTo>
                    <a:pt x="83571" y="61395"/>
                    <a:pt x="83571" y="61395"/>
                    <a:pt x="85714" y="58604"/>
                  </a:cubicBezTo>
                  <a:cubicBezTo>
                    <a:pt x="85714" y="58604"/>
                    <a:pt x="85714" y="58604"/>
                    <a:pt x="87857" y="55813"/>
                  </a:cubicBezTo>
                  <a:cubicBezTo>
                    <a:pt x="89999" y="55813"/>
                    <a:pt x="92142" y="53023"/>
                    <a:pt x="96428" y="53023"/>
                  </a:cubicBezTo>
                  <a:cubicBezTo>
                    <a:pt x="98571" y="50232"/>
                    <a:pt x="100714" y="50232"/>
                    <a:pt x="102857" y="47441"/>
                  </a:cubicBezTo>
                  <a:cubicBezTo>
                    <a:pt x="102857" y="47441"/>
                    <a:pt x="102857" y="47441"/>
                    <a:pt x="102857" y="44651"/>
                  </a:cubicBezTo>
                  <a:cubicBezTo>
                    <a:pt x="102857" y="44651"/>
                    <a:pt x="102857" y="44651"/>
                    <a:pt x="102857"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1860"/>
                    <a:pt x="100714" y="41860"/>
                    <a:pt x="100714" y="41860"/>
                  </a:cubicBezTo>
                  <a:cubicBezTo>
                    <a:pt x="104999" y="41860"/>
                    <a:pt x="107142" y="41860"/>
                    <a:pt x="109285" y="41860"/>
                  </a:cubicBezTo>
                  <a:cubicBezTo>
                    <a:pt x="111428" y="39069"/>
                    <a:pt x="113571" y="36279"/>
                    <a:pt x="117857" y="36279"/>
                  </a:cubicBezTo>
                  <a:cubicBezTo>
                    <a:pt x="117857" y="36279"/>
                    <a:pt x="117857" y="36279"/>
                    <a:pt x="117857" y="36279"/>
                  </a:cubicBezTo>
                  <a:cubicBezTo>
                    <a:pt x="117857" y="33488"/>
                    <a:pt x="119999" y="33488"/>
                    <a:pt x="119999" y="33488"/>
                  </a:cubicBezTo>
                  <a:cubicBezTo>
                    <a:pt x="119999" y="30697"/>
                    <a:pt x="119999" y="30697"/>
                    <a:pt x="119999" y="27906"/>
                  </a:cubicBezTo>
                  <a:cubicBezTo>
                    <a:pt x="119999" y="27906"/>
                    <a:pt x="119999" y="25116"/>
                    <a:pt x="117857" y="25116"/>
                  </a:cubicBezTo>
                  <a:cubicBezTo>
                    <a:pt x="117857" y="25116"/>
                    <a:pt x="117857" y="25116"/>
                    <a:pt x="117857" y="22325"/>
                  </a:cubicBezTo>
                  <a:cubicBezTo>
                    <a:pt x="117857" y="22325"/>
                    <a:pt x="117857" y="19534"/>
                    <a:pt x="117857" y="19534"/>
                  </a:cubicBezTo>
                  <a:cubicBezTo>
                    <a:pt x="117857" y="19534"/>
                    <a:pt x="117857" y="16744"/>
                    <a:pt x="115714" y="16744"/>
                  </a:cubicBezTo>
                  <a:cubicBezTo>
                    <a:pt x="115714" y="16744"/>
                    <a:pt x="113571" y="16744"/>
                    <a:pt x="113571" y="16744"/>
                  </a:cubicBezTo>
                  <a:cubicBezTo>
                    <a:pt x="111428" y="16744"/>
                    <a:pt x="111428" y="16744"/>
                    <a:pt x="109285" y="16744"/>
                  </a:cubicBezTo>
                  <a:cubicBezTo>
                    <a:pt x="109285" y="16744"/>
                    <a:pt x="109285" y="16744"/>
                    <a:pt x="109285" y="16744"/>
                  </a:cubicBezTo>
                  <a:cubicBezTo>
                    <a:pt x="109285" y="16744"/>
                    <a:pt x="109285" y="16744"/>
                    <a:pt x="109285" y="16744"/>
                  </a:cubicBezTo>
                  <a:cubicBezTo>
                    <a:pt x="109285" y="16744"/>
                    <a:pt x="109285" y="16744"/>
                    <a:pt x="109285" y="16744"/>
                  </a:cubicBezTo>
                  <a:cubicBezTo>
                    <a:pt x="109285" y="16744"/>
                    <a:pt x="109285" y="16744"/>
                    <a:pt x="107142" y="16744"/>
                  </a:cubicBezTo>
                  <a:cubicBezTo>
                    <a:pt x="107142" y="16744"/>
                    <a:pt x="107142" y="16744"/>
                    <a:pt x="107142" y="16744"/>
                  </a:cubicBezTo>
                  <a:cubicBezTo>
                    <a:pt x="107142" y="16744"/>
                    <a:pt x="109285" y="16744"/>
                    <a:pt x="109285" y="16744"/>
                  </a:cubicBezTo>
                  <a:cubicBezTo>
                    <a:pt x="109285" y="16744"/>
                    <a:pt x="109285" y="16744"/>
                    <a:pt x="109285" y="16744"/>
                  </a:cubicBezTo>
                  <a:cubicBezTo>
                    <a:pt x="109285" y="16744"/>
                    <a:pt x="109285" y="16744"/>
                    <a:pt x="109285" y="16744"/>
                  </a:cubicBezTo>
                  <a:cubicBezTo>
                    <a:pt x="109285" y="16744"/>
                    <a:pt x="109285" y="16744"/>
                    <a:pt x="111428" y="13953"/>
                  </a:cubicBezTo>
                  <a:cubicBezTo>
                    <a:pt x="111428" y="13953"/>
                    <a:pt x="111428" y="13953"/>
                    <a:pt x="111428" y="13953"/>
                  </a:cubicBezTo>
                  <a:cubicBezTo>
                    <a:pt x="109285" y="11162"/>
                    <a:pt x="109285" y="11162"/>
                    <a:pt x="109285" y="11162"/>
                  </a:cubicBezTo>
                  <a:cubicBezTo>
                    <a:pt x="109285" y="11162"/>
                    <a:pt x="109285" y="11162"/>
                    <a:pt x="109285" y="11162"/>
                  </a:cubicBezTo>
                  <a:cubicBezTo>
                    <a:pt x="107142" y="11162"/>
                    <a:pt x="107142" y="11162"/>
                    <a:pt x="104999" y="8372"/>
                  </a:cubicBezTo>
                  <a:cubicBezTo>
                    <a:pt x="104999" y="8372"/>
                    <a:pt x="102857" y="8372"/>
                    <a:pt x="102857" y="8372"/>
                  </a:cubicBezTo>
                  <a:cubicBezTo>
                    <a:pt x="102857" y="5581"/>
                    <a:pt x="102857" y="5581"/>
                    <a:pt x="102857" y="5581"/>
                  </a:cubicBezTo>
                  <a:cubicBezTo>
                    <a:pt x="100714" y="5581"/>
                    <a:pt x="98571" y="5581"/>
                    <a:pt x="98571" y="5581"/>
                  </a:cubicBezTo>
                  <a:cubicBezTo>
                    <a:pt x="96428" y="2790"/>
                    <a:pt x="94285" y="2790"/>
                    <a:pt x="94285" y="5581"/>
                  </a:cubicBezTo>
                  <a:cubicBezTo>
                    <a:pt x="92142" y="5581"/>
                    <a:pt x="92142" y="5581"/>
                    <a:pt x="92142" y="2790"/>
                  </a:cubicBezTo>
                  <a:cubicBezTo>
                    <a:pt x="92142" y="2790"/>
                    <a:pt x="92142" y="2790"/>
                    <a:pt x="92142" y="2790"/>
                  </a:cubicBezTo>
                  <a:cubicBezTo>
                    <a:pt x="89999" y="2790"/>
                    <a:pt x="87857" y="0"/>
                    <a:pt x="85714" y="0"/>
                  </a:cubicBezTo>
                  <a:cubicBezTo>
                    <a:pt x="85714" y="0"/>
                    <a:pt x="85714" y="0"/>
                    <a:pt x="83571" y="0"/>
                  </a:cubicBezTo>
                  <a:cubicBezTo>
                    <a:pt x="83571" y="0"/>
                    <a:pt x="83571" y="2790"/>
                    <a:pt x="83571" y="2790"/>
                  </a:cubicBezTo>
                  <a:cubicBezTo>
                    <a:pt x="83571" y="2790"/>
                    <a:pt x="83571" y="5581"/>
                    <a:pt x="83571" y="8372"/>
                  </a:cubicBezTo>
                  <a:cubicBezTo>
                    <a:pt x="83571" y="8372"/>
                    <a:pt x="81428" y="8372"/>
                    <a:pt x="81428" y="8372"/>
                  </a:cubicBezTo>
                  <a:cubicBezTo>
                    <a:pt x="81428" y="8372"/>
                    <a:pt x="81428" y="8372"/>
                    <a:pt x="81428" y="8372"/>
                  </a:cubicBezTo>
                  <a:cubicBezTo>
                    <a:pt x="81428" y="5581"/>
                    <a:pt x="81428" y="5581"/>
                    <a:pt x="81428" y="5581"/>
                  </a:cubicBezTo>
                  <a:cubicBezTo>
                    <a:pt x="81428" y="5581"/>
                    <a:pt x="81428" y="5581"/>
                    <a:pt x="81428" y="5581"/>
                  </a:cubicBezTo>
                  <a:cubicBezTo>
                    <a:pt x="81428" y="2790"/>
                    <a:pt x="81428" y="2790"/>
                    <a:pt x="81428" y="2790"/>
                  </a:cubicBezTo>
                  <a:cubicBezTo>
                    <a:pt x="79285" y="2790"/>
                    <a:pt x="79285" y="2790"/>
                    <a:pt x="77142" y="0"/>
                  </a:cubicBezTo>
                  <a:cubicBezTo>
                    <a:pt x="77142" y="0"/>
                    <a:pt x="75000" y="0"/>
                    <a:pt x="75000" y="0"/>
                  </a:cubicBezTo>
                  <a:cubicBezTo>
                    <a:pt x="75000" y="0"/>
                    <a:pt x="72857" y="2790"/>
                    <a:pt x="72857" y="2790"/>
                  </a:cubicBezTo>
                  <a:cubicBezTo>
                    <a:pt x="72857" y="5581"/>
                    <a:pt x="72857" y="5581"/>
                    <a:pt x="72857" y="5581"/>
                  </a:cubicBezTo>
                  <a:cubicBezTo>
                    <a:pt x="72857" y="5581"/>
                    <a:pt x="72857" y="5581"/>
                    <a:pt x="72857" y="5581"/>
                  </a:cubicBezTo>
                  <a:cubicBezTo>
                    <a:pt x="72857" y="5581"/>
                    <a:pt x="72857" y="5581"/>
                    <a:pt x="72857" y="5581"/>
                  </a:cubicBezTo>
                  <a:cubicBezTo>
                    <a:pt x="72857" y="5581"/>
                    <a:pt x="72857" y="2790"/>
                    <a:pt x="70714" y="2790"/>
                  </a:cubicBezTo>
                  <a:cubicBezTo>
                    <a:pt x="70714" y="2790"/>
                    <a:pt x="70714" y="2790"/>
                    <a:pt x="68571" y="2790"/>
                  </a:cubicBezTo>
                  <a:cubicBezTo>
                    <a:pt x="68571" y="5581"/>
                    <a:pt x="68571" y="5581"/>
                    <a:pt x="68571" y="5581"/>
                  </a:cubicBezTo>
                  <a:cubicBezTo>
                    <a:pt x="68571" y="5581"/>
                    <a:pt x="66428" y="2790"/>
                    <a:pt x="66428" y="2790"/>
                  </a:cubicBezTo>
                  <a:cubicBezTo>
                    <a:pt x="66428" y="2790"/>
                    <a:pt x="64285" y="5581"/>
                    <a:pt x="66428" y="5581"/>
                  </a:cubicBezTo>
                  <a:cubicBezTo>
                    <a:pt x="66428" y="8372"/>
                    <a:pt x="64285" y="8372"/>
                    <a:pt x="64285" y="8372"/>
                  </a:cubicBezTo>
                  <a:cubicBezTo>
                    <a:pt x="64285" y="11162"/>
                    <a:pt x="64285" y="11162"/>
                    <a:pt x="64285" y="11162"/>
                  </a:cubicBezTo>
                  <a:cubicBezTo>
                    <a:pt x="62142" y="13953"/>
                    <a:pt x="62142" y="13953"/>
                    <a:pt x="59999" y="11162"/>
                  </a:cubicBezTo>
                  <a:cubicBezTo>
                    <a:pt x="59999" y="11162"/>
                    <a:pt x="59999" y="8372"/>
                    <a:pt x="59999" y="5581"/>
                  </a:cubicBezTo>
                  <a:cubicBezTo>
                    <a:pt x="57857" y="5581"/>
                    <a:pt x="57857" y="5581"/>
                    <a:pt x="57857" y="5581"/>
                  </a:cubicBezTo>
                  <a:cubicBezTo>
                    <a:pt x="55714" y="5581"/>
                    <a:pt x="55714" y="5581"/>
                    <a:pt x="55714" y="5581"/>
                  </a:cubicBezTo>
                  <a:cubicBezTo>
                    <a:pt x="55714" y="8372"/>
                    <a:pt x="55714" y="8372"/>
                    <a:pt x="53571" y="8372"/>
                  </a:cubicBezTo>
                  <a:cubicBezTo>
                    <a:pt x="53571" y="8372"/>
                    <a:pt x="53571" y="8372"/>
                    <a:pt x="53571" y="8372"/>
                  </a:cubicBezTo>
                  <a:cubicBezTo>
                    <a:pt x="53571" y="8372"/>
                    <a:pt x="51428" y="11162"/>
                    <a:pt x="51428" y="11162"/>
                  </a:cubicBezTo>
                  <a:cubicBezTo>
                    <a:pt x="53571" y="11162"/>
                    <a:pt x="53571" y="13953"/>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1428" y="16744"/>
                    <a:pt x="51428" y="13953"/>
                  </a:cubicBezTo>
                  <a:cubicBezTo>
                    <a:pt x="51428" y="13953"/>
                    <a:pt x="51428" y="13953"/>
                    <a:pt x="49285" y="13953"/>
                  </a:cubicBezTo>
                  <a:cubicBezTo>
                    <a:pt x="49285" y="13953"/>
                    <a:pt x="49285" y="13953"/>
                    <a:pt x="49285" y="13953"/>
                  </a:cubicBezTo>
                  <a:cubicBezTo>
                    <a:pt x="49285" y="11162"/>
                    <a:pt x="47142" y="11162"/>
                    <a:pt x="47142" y="11162"/>
                  </a:cubicBezTo>
                  <a:cubicBezTo>
                    <a:pt x="47142" y="11162"/>
                    <a:pt x="47142" y="11162"/>
                    <a:pt x="44999" y="11162"/>
                  </a:cubicBezTo>
                  <a:cubicBezTo>
                    <a:pt x="44999" y="11162"/>
                    <a:pt x="44999" y="11162"/>
                    <a:pt x="44999" y="13953"/>
                  </a:cubicBezTo>
                  <a:cubicBezTo>
                    <a:pt x="44999" y="13953"/>
                    <a:pt x="42857" y="13953"/>
                    <a:pt x="42857" y="13953"/>
                  </a:cubicBezTo>
                  <a:cubicBezTo>
                    <a:pt x="42857" y="11162"/>
                    <a:pt x="42857" y="11162"/>
                    <a:pt x="40714" y="11162"/>
                  </a:cubicBezTo>
                  <a:cubicBezTo>
                    <a:pt x="38571" y="11162"/>
                    <a:pt x="36428" y="13953"/>
                    <a:pt x="36428" y="13953"/>
                  </a:cubicBezTo>
                  <a:cubicBezTo>
                    <a:pt x="34285" y="13953"/>
                    <a:pt x="34285" y="16744"/>
                    <a:pt x="34285" y="16744"/>
                  </a:cubicBezTo>
                  <a:cubicBezTo>
                    <a:pt x="34285" y="16744"/>
                    <a:pt x="34285" y="19534"/>
                    <a:pt x="34285" y="19534"/>
                  </a:cubicBezTo>
                  <a:cubicBezTo>
                    <a:pt x="34285"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8571" y="19534"/>
                    <a:pt x="38571"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22325"/>
                    <a:pt x="36428" y="22325"/>
                  </a:cubicBezTo>
                  <a:cubicBezTo>
                    <a:pt x="36428" y="25116"/>
                    <a:pt x="36428" y="25116"/>
                    <a:pt x="36428" y="25116"/>
                  </a:cubicBezTo>
                  <a:cubicBezTo>
                    <a:pt x="36428" y="25116"/>
                    <a:pt x="36428" y="25116"/>
                    <a:pt x="34285" y="25116"/>
                  </a:cubicBezTo>
                  <a:cubicBezTo>
                    <a:pt x="34285" y="27906"/>
                    <a:pt x="34285" y="27906"/>
                    <a:pt x="36428" y="30697"/>
                  </a:cubicBezTo>
                  <a:cubicBezTo>
                    <a:pt x="36428" y="30697"/>
                    <a:pt x="36428" y="30697"/>
                    <a:pt x="36428" y="30697"/>
                  </a:cubicBezTo>
                  <a:cubicBezTo>
                    <a:pt x="36428" y="30697"/>
                    <a:pt x="36428" y="30697"/>
                    <a:pt x="36428" y="30697"/>
                  </a:cubicBezTo>
                  <a:cubicBezTo>
                    <a:pt x="36428" y="30697"/>
                    <a:pt x="36428" y="30697"/>
                    <a:pt x="34285" y="30697"/>
                  </a:cubicBezTo>
                  <a:cubicBezTo>
                    <a:pt x="34285" y="30697"/>
                    <a:pt x="34285" y="33488"/>
                    <a:pt x="34285" y="33488"/>
                  </a:cubicBezTo>
                  <a:cubicBezTo>
                    <a:pt x="34285" y="36279"/>
                    <a:pt x="34285" y="36279"/>
                    <a:pt x="36428" y="39069"/>
                  </a:cubicBezTo>
                  <a:cubicBezTo>
                    <a:pt x="36428"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41860"/>
                    <a:pt x="40714" y="41860"/>
                  </a:cubicBezTo>
                  <a:cubicBezTo>
                    <a:pt x="40714" y="44651"/>
                    <a:pt x="42857" y="44651"/>
                    <a:pt x="44999" y="44651"/>
                  </a:cubicBezTo>
                  <a:cubicBezTo>
                    <a:pt x="47142" y="44651"/>
                    <a:pt x="47142" y="44651"/>
                    <a:pt x="49285" y="44651"/>
                  </a:cubicBezTo>
                  <a:cubicBezTo>
                    <a:pt x="49285" y="44651"/>
                    <a:pt x="49285" y="44651"/>
                    <a:pt x="49285" y="44651"/>
                  </a:cubicBezTo>
                  <a:cubicBezTo>
                    <a:pt x="49285" y="44651"/>
                    <a:pt x="49285" y="44651"/>
                    <a:pt x="49285" y="44651"/>
                  </a:cubicBezTo>
                  <a:cubicBezTo>
                    <a:pt x="49285" y="44651"/>
                    <a:pt x="49285" y="44651"/>
                    <a:pt x="49285" y="44651"/>
                  </a:cubicBezTo>
                  <a:cubicBezTo>
                    <a:pt x="49285" y="44651"/>
                    <a:pt x="49285" y="44651"/>
                    <a:pt x="49285" y="47441"/>
                  </a:cubicBezTo>
                  <a:cubicBezTo>
                    <a:pt x="51428" y="47441"/>
                    <a:pt x="53571" y="47441"/>
                    <a:pt x="55714" y="47441"/>
                  </a:cubicBezTo>
                  <a:cubicBezTo>
                    <a:pt x="57857" y="47441"/>
                    <a:pt x="59999" y="47441"/>
                    <a:pt x="62142" y="44651"/>
                  </a:cubicBezTo>
                  <a:cubicBezTo>
                    <a:pt x="62142" y="41860"/>
                    <a:pt x="62142" y="41860"/>
                    <a:pt x="64285" y="41860"/>
                  </a:cubicBezTo>
                  <a:cubicBezTo>
                    <a:pt x="64285" y="41860"/>
                    <a:pt x="64285" y="41860"/>
                    <a:pt x="64285" y="41860"/>
                  </a:cubicBezTo>
                  <a:cubicBezTo>
                    <a:pt x="64285" y="41860"/>
                    <a:pt x="64285" y="41860"/>
                    <a:pt x="64285" y="41860"/>
                  </a:cubicBezTo>
                  <a:cubicBezTo>
                    <a:pt x="64285" y="41860"/>
                    <a:pt x="64285" y="41860"/>
                    <a:pt x="64285" y="41860"/>
                  </a:cubicBezTo>
                  <a:cubicBezTo>
                    <a:pt x="64285" y="41860"/>
                    <a:pt x="64285" y="41860"/>
                    <a:pt x="64285" y="44651"/>
                  </a:cubicBezTo>
                  <a:cubicBezTo>
                    <a:pt x="62142" y="44651"/>
                    <a:pt x="62142" y="44651"/>
                    <a:pt x="62142" y="44651"/>
                  </a:cubicBezTo>
                  <a:cubicBezTo>
                    <a:pt x="62142" y="44651"/>
                    <a:pt x="62142" y="44651"/>
                    <a:pt x="64285" y="47441"/>
                  </a:cubicBezTo>
                  <a:cubicBezTo>
                    <a:pt x="64285"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2142" y="47441"/>
                    <a:pt x="59999" y="47441"/>
                    <a:pt x="55714" y="50232"/>
                  </a:cubicBezTo>
                  <a:cubicBezTo>
                    <a:pt x="53571" y="50232"/>
                    <a:pt x="53571" y="50232"/>
                    <a:pt x="51428" y="50232"/>
                  </a:cubicBezTo>
                  <a:cubicBezTo>
                    <a:pt x="51428" y="50232"/>
                    <a:pt x="49285" y="50232"/>
                    <a:pt x="49285" y="50232"/>
                  </a:cubicBezTo>
                  <a:cubicBezTo>
                    <a:pt x="47142" y="50232"/>
                    <a:pt x="47142" y="50232"/>
                    <a:pt x="47142" y="50232"/>
                  </a:cubicBezTo>
                  <a:cubicBezTo>
                    <a:pt x="47142" y="53023"/>
                    <a:pt x="47142" y="53023"/>
                    <a:pt x="47142" y="55813"/>
                  </a:cubicBezTo>
                  <a:cubicBezTo>
                    <a:pt x="47142" y="55813"/>
                    <a:pt x="47142" y="55813"/>
                    <a:pt x="44999" y="55813"/>
                  </a:cubicBezTo>
                  <a:cubicBezTo>
                    <a:pt x="44999" y="55813"/>
                    <a:pt x="44999" y="55813"/>
                    <a:pt x="44999" y="55813"/>
                  </a:cubicBezTo>
                  <a:cubicBezTo>
                    <a:pt x="44999" y="50232"/>
                    <a:pt x="42857" y="47441"/>
                    <a:pt x="40714" y="47441"/>
                  </a:cubicBezTo>
                  <a:cubicBezTo>
                    <a:pt x="40714" y="47441"/>
                    <a:pt x="38571" y="44651"/>
                    <a:pt x="38571" y="44651"/>
                  </a:cubicBezTo>
                  <a:cubicBezTo>
                    <a:pt x="38571" y="44651"/>
                    <a:pt x="38571" y="44651"/>
                    <a:pt x="36428" y="47441"/>
                  </a:cubicBezTo>
                  <a:cubicBezTo>
                    <a:pt x="36428" y="47441"/>
                    <a:pt x="34285" y="50232"/>
                    <a:pt x="34285" y="50232"/>
                  </a:cubicBezTo>
                  <a:cubicBezTo>
                    <a:pt x="34285" y="50232"/>
                    <a:pt x="34285" y="53023"/>
                    <a:pt x="34285" y="53023"/>
                  </a:cubicBezTo>
                  <a:close/>
                  <a:moveTo>
                    <a:pt x="23571" y="97674"/>
                  </a:moveTo>
                  <a:cubicBezTo>
                    <a:pt x="23571" y="97674"/>
                    <a:pt x="23571" y="97674"/>
                    <a:pt x="23571" y="97674"/>
                  </a:cubicBezTo>
                  <a:cubicBezTo>
                    <a:pt x="23571" y="97674"/>
                    <a:pt x="23571" y="97674"/>
                    <a:pt x="23571" y="97674"/>
                  </a:cubicBezTo>
                  <a:cubicBezTo>
                    <a:pt x="23571" y="97674"/>
                    <a:pt x="23571" y="97674"/>
                    <a:pt x="23571" y="97674"/>
                  </a:cubicBezTo>
                  <a:close/>
                  <a:moveTo>
                    <a:pt x="25714" y="86511"/>
                  </a:moveTo>
                  <a:cubicBezTo>
                    <a:pt x="25714" y="86511"/>
                    <a:pt x="25714" y="86511"/>
                    <a:pt x="25714" y="86511"/>
                  </a:cubicBezTo>
                  <a:cubicBezTo>
                    <a:pt x="25714" y="86511"/>
                    <a:pt x="25714" y="86511"/>
                    <a:pt x="25714" y="86511"/>
                  </a:cubicBezTo>
                  <a:cubicBezTo>
                    <a:pt x="25714" y="86511"/>
                    <a:pt x="25714" y="86511"/>
                    <a:pt x="25714" y="86511"/>
                  </a:cubicBezTo>
                  <a:close/>
                  <a:moveTo>
                    <a:pt x="29999" y="100465"/>
                  </a:moveTo>
                  <a:cubicBezTo>
                    <a:pt x="29999" y="100465"/>
                    <a:pt x="29999" y="100465"/>
                    <a:pt x="29999" y="10046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0465"/>
                    <a:pt x="29999" y="100465"/>
                  </a:cubicBezTo>
                  <a:cubicBezTo>
                    <a:pt x="29999" y="100465"/>
                    <a:pt x="29999" y="100465"/>
                    <a:pt x="29999" y="100465"/>
                  </a:cubicBezTo>
                  <a:cubicBezTo>
                    <a:pt x="29999" y="100465"/>
                    <a:pt x="29999" y="100465"/>
                    <a:pt x="29999" y="100465"/>
                  </a:cubicBezTo>
                  <a:close/>
                  <a:moveTo>
                    <a:pt x="96428" y="44651"/>
                  </a:moveTo>
                  <a:cubicBezTo>
                    <a:pt x="96428" y="44651"/>
                    <a:pt x="96428" y="44651"/>
                    <a:pt x="96428" y="44651"/>
                  </a:cubicBezTo>
                  <a:cubicBezTo>
                    <a:pt x="96428" y="44651"/>
                    <a:pt x="96428" y="44651"/>
                    <a:pt x="96428" y="44651"/>
                  </a:cubicBezTo>
                  <a:cubicBezTo>
                    <a:pt x="96428" y="44651"/>
                    <a:pt x="96428" y="44651"/>
                    <a:pt x="96428" y="44651"/>
                  </a:cubicBezTo>
                  <a:cubicBezTo>
                    <a:pt x="96428" y="44651"/>
                    <a:pt x="96428" y="44651"/>
                    <a:pt x="96428" y="44651"/>
                  </a:cubicBezTo>
                  <a:close/>
                  <a:moveTo>
                    <a:pt x="40714" y="39069"/>
                  </a:moveTo>
                  <a:cubicBezTo>
                    <a:pt x="40714" y="39069"/>
                    <a:pt x="40714" y="39069"/>
                    <a:pt x="40714" y="39069"/>
                  </a:cubicBezTo>
                  <a:cubicBezTo>
                    <a:pt x="40714" y="39069"/>
                    <a:pt x="40714" y="39069"/>
                    <a:pt x="40714" y="39069"/>
                  </a:cubicBezTo>
                  <a:cubicBezTo>
                    <a:pt x="40714" y="39069"/>
                    <a:pt x="40714" y="39069"/>
                    <a:pt x="40714" y="39069"/>
                  </a:cubicBezTo>
                  <a:close/>
                  <a:moveTo>
                    <a:pt x="55714" y="72558"/>
                  </a:moveTo>
                  <a:cubicBezTo>
                    <a:pt x="55714" y="72558"/>
                    <a:pt x="55714" y="72558"/>
                    <a:pt x="55714" y="72558"/>
                  </a:cubicBezTo>
                  <a:cubicBezTo>
                    <a:pt x="55714" y="72558"/>
                    <a:pt x="55714" y="72558"/>
                    <a:pt x="55714" y="72558"/>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7" name="Shape 777"/>
            <p:cNvSpPr/>
            <p:nvPr/>
          </p:nvSpPr>
          <p:spPr>
            <a:xfrm>
              <a:off x="2386418" y="2481431"/>
              <a:ext cx="380719" cy="522966"/>
            </a:xfrm>
            <a:custGeom>
              <a:pathLst>
                <a:path extrusionOk="0" h="120000" w="120000">
                  <a:moveTo>
                    <a:pt x="24000" y="43636"/>
                  </a:moveTo>
                  <a:cubicBezTo>
                    <a:pt x="27000" y="45818"/>
                    <a:pt x="30000" y="45818"/>
                    <a:pt x="33000" y="45818"/>
                  </a:cubicBezTo>
                  <a:cubicBezTo>
                    <a:pt x="33000" y="45818"/>
                    <a:pt x="33000" y="45818"/>
                    <a:pt x="33000" y="45818"/>
                  </a:cubicBezTo>
                  <a:cubicBezTo>
                    <a:pt x="33000" y="45818"/>
                    <a:pt x="33000" y="45818"/>
                    <a:pt x="33000" y="48000"/>
                  </a:cubicBezTo>
                  <a:cubicBezTo>
                    <a:pt x="36000" y="48000"/>
                    <a:pt x="36000" y="48000"/>
                    <a:pt x="39000" y="50181"/>
                  </a:cubicBezTo>
                  <a:cubicBezTo>
                    <a:pt x="39000" y="50181"/>
                    <a:pt x="39000" y="50181"/>
                    <a:pt x="39000" y="50181"/>
                  </a:cubicBezTo>
                  <a:cubicBezTo>
                    <a:pt x="39000" y="50181"/>
                    <a:pt x="42000" y="48000"/>
                    <a:pt x="42000" y="48000"/>
                  </a:cubicBezTo>
                  <a:cubicBezTo>
                    <a:pt x="42000" y="48000"/>
                    <a:pt x="39000" y="48000"/>
                    <a:pt x="39000" y="48000"/>
                  </a:cubicBezTo>
                  <a:cubicBezTo>
                    <a:pt x="39000" y="48000"/>
                    <a:pt x="39000" y="48000"/>
                    <a:pt x="39000" y="48000"/>
                  </a:cubicBezTo>
                  <a:cubicBezTo>
                    <a:pt x="39000" y="48000"/>
                    <a:pt x="36000" y="48000"/>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9000" y="45818"/>
                    <a:pt x="39000" y="45818"/>
                    <a:pt x="39000" y="48000"/>
                  </a:cubicBezTo>
                  <a:cubicBezTo>
                    <a:pt x="39000" y="48000"/>
                    <a:pt x="39000" y="48000"/>
                    <a:pt x="39000" y="48000"/>
                  </a:cubicBezTo>
                  <a:cubicBezTo>
                    <a:pt x="39000" y="48000"/>
                    <a:pt x="42000" y="48000"/>
                    <a:pt x="42000" y="48000"/>
                  </a:cubicBezTo>
                  <a:cubicBezTo>
                    <a:pt x="42000" y="48000"/>
                    <a:pt x="42000" y="48000"/>
                    <a:pt x="42000" y="48000"/>
                  </a:cubicBezTo>
                  <a:cubicBezTo>
                    <a:pt x="42000" y="48000"/>
                    <a:pt x="42000" y="48000"/>
                    <a:pt x="45000" y="48000"/>
                  </a:cubicBezTo>
                  <a:cubicBezTo>
                    <a:pt x="48000" y="48000"/>
                    <a:pt x="48000" y="45818"/>
                    <a:pt x="48000" y="45818"/>
                  </a:cubicBezTo>
                  <a:cubicBezTo>
                    <a:pt x="48000" y="43636"/>
                    <a:pt x="48000" y="43636"/>
                    <a:pt x="48000" y="43636"/>
                  </a:cubicBezTo>
                  <a:cubicBezTo>
                    <a:pt x="48000" y="43636"/>
                    <a:pt x="48000" y="43636"/>
                    <a:pt x="48000" y="43636"/>
                  </a:cubicBezTo>
                  <a:cubicBezTo>
                    <a:pt x="48000" y="43636"/>
                    <a:pt x="48000" y="43636"/>
                    <a:pt x="48000" y="43636"/>
                  </a:cubicBezTo>
                  <a:cubicBezTo>
                    <a:pt x="45000" y="41454"/>
                    <a:pt x="45000" y="41454"/>
                    <a:pt x="48000" y="41454"/>
                  </a:cubicBezTo>
                  <a:cubicBezTo>
                    <a:pt x="48000" y="41454"/>
                    <a:pt x="48000" y="41454"/>
                    <a:pt x="48000" y="41454"/>
                  </a:cubicBezTo>
                  <a:cubicBezTo>
                    <a:pt x="48000" y="39272"/>
                    <a:pt x="48000" y="39272"/>
                    <a:pt x="48000" y="41454"/>
                  </a:cubicBezTo>
                  <a:cubicBezTo>
                    <a:pt x="48000" y="41454"/>
                    <a:pt x="48000" y="41454"/>
                    <a:pt x="48000" y="41454"/>
                  </a:cubicBezTo>
                  <a:cubicBezTo>
                    <a:pt x="48000" y="41454"/>
                    <a:pt x="48000" y="41454"/>
                    <a:pt x="48000" y="41454"/>
                  </a:cubicBezTo>
                  <a:cubicBezTo>
                    <a:pt x="48000" y="41454"/>
                    <a:pt x="48000" y="41454"/>
                    <a:pt x="48000" y="43636"/>
                  </a:cubicBezTo>
                  <a:cubicBezTo>
                    <a:pt x="48000" y="43636"/>
                    <a:pt x="48000" y="43636"/>
                    <a:pt x="48000" y="43636"/>
                  </a:cubicBezTo>
                  <a:cubicBezTo>
                    <a:pt x="48000" y="43636"/>
                    <a:pt x="48000" y="43636"/>
                    <a:pt x="48000" y="43636"/>
                  </a:cubicBezTo>
                  <a:cubicBezTo>
                    <a:pt x="48000" y="43636"/>
                    <a:pt x="51000" y="43636"/>
                    <a:pt x="51000" y="43636"/>
                  </a:cubicBezTo>
                  <a:cubicBezTo>
                    <a:pt x="51000" y="43636"/>
                    <a:pt x="51000" y="45818"/>
                    <a:pt x="51000" y="45818"/>
                  </a:cubicBezTo>
                  <a:cubicBezTo>
                    <a:pt x="51000" y="45818"/>
                    <a:pt x="51000" y="45818"/>
                    <a:pt x="51000" y="45818"/>
                  </a:cubicBezTo>
                  <a:cubicBezTo>
                    <a:pt x="51000" y="45818"/>
                    <a:pt x="51000" y="48000"/>
                    <a:pt x="51000" y="48000"/>
                  </a:cubicBezTo>
                  <a:cubicBezTo>
                    <a:pt x="51000" y="50181"/>
                    <a:pt x="54000" y="50181"/>
                    <a:pt x="54000" y="50181"/>
                  </a:cubicBezTo>
                  <a:cubicBezTo>
                    <a:pt x="54000" y="52363"/>
                    <a:pt x="54000" y="54545"/>
                    <a:pt x="57000" y="54545"/>
                  </a:cubicBezTo>
                  <a:cubicBezTo>
                    <a:pt x="57000" y="56727"/>
                    <a:pt x="57000" y="56727"/>
                    <a:pt x="57000" y="56727"/>
                  </a:cubicBezTo>
                  <a:cubicBezTo>
                    <a:pt x="54000" y="56727"/>
                    <a:pt x="54000" y="56727"/>
                    <a:pt x="54000" y="56727"/>
                  </a:cubicBezTo>
                  <a:cubicBezTo>
                    <a:pt x="54000" y="56727"/>
                    <a:pt x="54000" y="58909"/>
                    <a:pt x="54000" y="58909"/>
                  </a:cubicBezTo>
                  <a:cubicBezTo>
                    <a:pt x="54000" y="58909"/>
                    <a:pt x="54000" y="58909"/>
                    <a:pt x="54000" y="58909"/>
                  </a:cubicBezTo>
                  <a:cubicBezTo>
                    <a:pt x="54000" y="58909"/>
                    <a:pt x="57000" y="58909"/>
                    <a:pt x="60000" y="58909"/>
                  </a:cubicBezTo>
                  <a:cubicBezTo>
                    <a:pt x="60000" y="58909"/>
                    <a:pt x="60000" y="58909"/>
                    <a:pt x="60000" y="58909"/>
                  </a:cubicBezTo>
                  <a:cubicBezTo>
                    <a:pt x="60000" y="61090"/>
                    <a:pt x="60000" y="61090"/>
                    <a:pt x="60000" y="61090"/>
                  </a:cubicBezTo>
                  <a:cubicBezTo>
                    <a:pt x="60000" y="61090"/>
                    <a:pt x="57000" y="61090"/>
                    <a:pt x="57000" y="61090"/>
                  </a:cubicBezTo>
                  <a:cubicBezTo>
                    <a:pt x="57000" y="61090"/>
                    <a:pt x="57000" y="63272"/>
                    <a:pt x="57000" y="63272"/>
                  </a:cubicBezTo>
                  <a:cubicBezTo>
                    <a:pt x="57000" y="63272"/>
                    <a:pt x="57000" y="63272"/>
                    <a:pt x="60000" y="63272"/>
                  </a:cubicBezTo>
                  <a:cubicBezTo>
                    <a:pt x="60000" y="63272"/>
                    <a:pt x="60000" y="63272"/>
                    <a:pt x="60000" y="63272"/>
                  </a:cubicBezTo>
                  <a:cubicBezTo>
                    <a:pt x="63000" y="63272"/>
                    <a:pt x="63000" y="63272"/>
                    <a:pt x="63000" y="65454"/>
                  </a:cubicBezTo>
                  <a:cubicBezTo>
                    <a:pt x="63000" y="65454"/>
                    <a:pt x="63000" y="65454"/>
                    <a:pt x="66000" y="65454"/>
                  </a:cubicBezTo>
                  <a:cubicBezTo>
                    <a:pt x="66000" y="65454"/>
                    <a:pt x="66000" y="67636"/>
                    <a:pt x="66000" y="69818"/>
                  </a:cubicBezTo>
                  <a:cubicBezTo>
                    <a:pt x="66000" y="69818"/>
                    <a:pt x="66000" y="72000"/>
                    <a:pt x="66000" y="74181"/>
                  </a:cubicBezTo>
                  <a:cubicBezTo>
                    <a:pt x="66000" y="74181"/>
                    <a:pt x="66000" y="76363"/>
                    <a:pt x="66000" y="76363"/>
                  </a:cubicBezTo>
                  <a:cubicBezTo>
                    <a:pt x="63000" y="76363"/>
                    <a:pt x="63000" y="76363"/>
                    <a:pt x="60000" y="78545"/>
                  </a:cubicBezTo>
                  <a:cubicBezTo>
                    <a:pt x="60000" y="78545"/>
                    <a:pt x="57000" y="80727"/>
                    <a:pt x="54000" y="80727"/>
                  </a:cubicBezTo>
                  <a:cubicBezTo>
                    <a:pt x="51000" y="82909"/>
                    <a:pt x="51000" y="82909"/>
                    <a:pt x="54000" y="87272"/>
                  </a:cubicBezTo>
                  <a:cubicBezTo>
                    <a:pt x="54000" y="87272"/>
                    <a:pt x="51000" y="89454"/>
                    <a:pt x="51000" y="89454"/>
                  </a:cubicBezTo>
                  <a:cubicBezTo>
                    <a:pt x="51000" y="89454"/>
                    <a:pt x="48000" y="89454"/>
                    <a:pt x="45000" y="89454"/>
                  </a:cubicBezTo>
                  <a:cubicBezTo>
                    <a:pt x="42000" y="91636"/>
                    <a:pt x="39000" y="89454"/>
                    <a:pt x="39000" y="89454"/>
                  </a:cubicBezTo>
                  <a:cubicBezTo>
                    <a:pt x="36000" y="89454"/>
                    <a:pt x="36000" y="89454"/>
                    <a:pt x="33000" y="87272"/>
                  </a:cubicBezTo>
                  <a:cubicBezTo>
                    <a:pt x="33000" y="87272"/>
                    <a:pt x="33000" y="87272"/>
                    <a:pt x="33000" y="87272"/>
                  </a:cubicBezTo>
                  <a:cubicBezTo>
                    <a:pt x="30000" y="89454"/>
                    <a:pt x="30000" y="89454"/>
                    <a:pt x="27000" y="91636"/>
                  </a:cubicBezTo>
                  <a:cubicBezTo>
                    <a:pt x="27000" y="91636"/>
                    <a:pt x="27000" y="91636"/>
                    <a:pt x="27000" y="93818"/>
                  </a:cubicBezTo>
                  <a:cubicBezTo>
                    <a:pt x="27000" y="93818"/>
                    <a:pt x="27000" y="96000"/>
                    <a:pt x="27000" y="96000"/>
                  </a:cubicBezTo>
                  <a:cubicBezTo>
                    <a:pt x="30000" y="98181"/>
                    <a:pt x="33000" y="98181"/>
                    <a:pt x="36000" y="98181"/>
                  </a:cubicBezTo>
                  <a:cubicBezTo>
                    <a:pt x="36000" y="98181"/>
                    <a:pt x="39000" y="98181"/>
                    <a:pt x="39000" y="98181"/>
                  </a:cubicBezTo>
                  <a:cubicBezTo>
                    <a:pt x="39000" y="96000"/>
                    <a:pt x="39000" y="96000"/>
                    <a:pt x="39000" y="98181"/>
                  </a:cubicBezTo>
                  <a:cubicBezTo>
                    <a:pt x="42000" y="98181"/>
                    <a:pt x="45000" y="98181"/>
                    <a:pt x="48000" y="98181"/>
                  </a:cubicBezTo>
                  <a:cubicBezTo>
                    <a:pt x="48000" y="98181"/>
                    <a:pt x="51000" y="98181"/>
                    <a:pt x="51000" y="100363"/>
                  </a:cubicBezTo>
                  <a:cubicBezTo>
                    <a:pt x="51000" y="100363"/>
                    <a:pt x="54000" y="102545"/>
                    <a:pt x="54000" y="104727"/>
                  </a:cubicBezTo>
                  <a:cubicBezTo>
                    <a:pt x="54000" y="104727"/>
                    <a:pt x="57000" y="104727"/>
                    <a:pt x="54000" y="106909"/>
                  </a:cubicBezTo>
                  <a:cubicBezTo>
                    <a:pt x="54000" y="106909"/>
                    <a:pt x="54000" y="109090"/>
                    <a:pt x="54000" y="109090"/>
                  </a:cubicBezTo>
                  <a:cubicBezTo>
                    <a:pt x="57000" y="111272"/>
                    <a:pt x="57000" y="111272"/>
                    <a:pt x="60000" y="113454"/>
                  </a:cubicBezTo>
                  <a:cubicBezTo>
                    <a:pt x="60000" y="113454"/>
                    <a:pt x="60000" y="113454"/>
                    <a:pt x="60000" y="113454"/>
                  </a:cubicBezTo>
                  <a:cubicBezTo>
                    <a:pt x="60000" y="113454"/>
                    <a:pt x="60000" y="113454"/>
                    <a:pt x="60000" y="113454"/>
                  </a:cubicBezTo>
                  <a:cubicBezTo>
                    <a:pt x="60000" y="113454"/>
                    <a:pt x="60000" y="113454"/>
                    <a:pt x="60000" y="113454"/>
                  </a:cubicBezTo>
                  <a:cubicBezTo>
                    <a:pt x="63000" y="113454"/>
                    <a:pt x="63000" y="113454"/>
                    <a:pt x="66000" y="115636"/>
                  </a:cubicBezTo>
                  <a:cubicBezTo>
                    <a:pt x="66000" y="115636"/>
                    <a:pt x="69000" y="117818"/>
                    <a:pt x="72000" y="117818"/>
                  </a:cubicBezTo>
                  <a:cubicBezTo>
                    <a:pt x="72000" y="117818"/>
                    <a:pt x="75000" y="120000"/>
                    <a:pt x="75000" y="120000"/>
                  </a:cubicBezTo>
                  <a:cubicBezTo>
                    <a:pt x="78000" y="120000"/>
                    <a:pt x="78000" y="120000"/>
                    <a:pt x="81000" y="120000"/>
                  </a:cubicBezTo>
                  <a:cubicBezTo>
                    <a:pt x="81000" y="120000"/>
                    <a:pt x="81000" y="120000"/>
                    <a:pt x="81000" y="120000"/>
                  </a:cubicBezTo>
                  <a:cubicBezTo>
                    <a:pt x="81000" y="120000"/>
                    <a:pt x="81000" y="117818"/>
                    <a:pt x="81000" y="117818"/>
                  </a:cubicBezTo>
                  <a:cubicBezTo>
                    <a:pt x="78000" y="115636"/>
                    <a:pt x="78000" y="111272"/>
                    <a:pt x="75000" y="109090"/>
                  </a:cubicBezTo>
                  <a:cubicBezTo>
                    <a:pt x="72000" y="109090"/>
                    <a:pt x="72000" y="109090"/>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5000" y="106909"/>
                    <a:pt x="78000" y="109090"/>
                    <a:pt x="78000" y="109090"/>
                  </a:cubicBezTo>
                  <a:cubicBezTo>
                    <a:pt x="81000" y="111272"/>
                    <a:pt x="81000" y="111272"/>
                    <a:pt x="84000" y="113454"/>
                  </a:cubicBezTo>
                  <a:cubicBezTo>
                    <a:pt x="84000" y="113454"/>
                    <a:pt x="87000" y="113454"/>
                    <a:pt x="87000" y="115636"/>
                  </a:cubicBezTo>
                  <a:cubicBezTo>
                    <a:pt x="87000" y="115636"/>
                    <a:pt x="87000" y="117818"/>
                    <a:pt x="90000" y="117818"/>
                  </a:cubicBezTo>
                  <a:cubicBezTo>
                    <a:pt x="90000" y="117818"/>
                    <a:pt x="90000" y="117818"/>
                    <a:pt x="90000" y="117818"/>
                  </a:cubicBezTo>
                  <a:cubicBezTo>
                    <a:pt x="90000" y="117818"/>
                    <a:pt x="90000" y="117818"/>
                    <a:pt x="90000" y="117818"/>
                  </a:cubicBezTo>
                  <a:cubicBezTo>
                    <a:pt x="90000" y="115636"/>
                    <a:pt x="90000" y="115636"/>
                    <a:pt x="90000" y="113454"/>
                  </a:cubicBezTo>
                  <a:cubicBezTo>
                    <a:pt x="93000" y="111272"/>
                    <a:pt x="93000" y="111272"/>
                    <a:pt x="93000" y="111272"/>
                  </a:cubicBezTo>
                  <a:cubicBezTo>
                    <a:pt x="96000" y="111272"/>
                    <a:pt x="96000" y="109090"/>
                    <a:pt x="96000" y="109090"/>
                  </a:cubicBezTo>
                  <a:cubicBezTo>
                    <a:pt x="93000" y="106909"/>
                    <a:pt x="93000" y="106909"/>
                    <a:pt x="93000" y="106909"/>
                  </a:cubicBezTo>
                  <a:cubicBezTo>
                    <a:pt x="93000" y="104727"/>
                    <a:pt x="93000" y="102545"/>
                    <a:pt x="93000" y="100363"/>
                  </a:cubicBezTo>
                  <a:cubicBezTo>
                    <a:pt x="93000" y="100363"/>
                    <a:pt x="93000" y="98181"/>
                    <a:pt x="90000" y="98181"/>
                  </a:cubicBezTo>
                  <a:cubicBezTo>
                    <a:pt x="90000" y="98181"/>
                    <a:pt x="87000" y="96000"/>
                    <a:pt x="87000" y="96000"/>
                  </a:cubicBezTo>
                  <a:cubicBezTo>
                    <a:pt x="87000" y="96000"/>
                    <a:pt x="87000" y="93818"/>
                    <a:pt x="87000" y="93818"/>
                  </a:cubicBezTo>
                  <a:cubicBezTo>
                    <a:pt x="87000" y="91636"/>
                    <a:pt x="84000" y="91636"/>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7000" y="89454"/>
                    <a:pt x="87000" y="89454"/>
                    <a:pt x="87000" y="87272"/>
                  </a:cubicBezTo>
                  <a:cubicBezTo>
                    <a:pt x="87000" y="87272"/>
                    <a:pt x="87000" y="85090"/>
                    <a:pt x="90000" y="85090"/>
                  </a:cubicBezTo>
                  <a:cubicBezTo>
                    <a:pt x="90000" y="85090"/>
                    <a:pt x="90000" y="85090"/>
                    <a:pt x="90000" y="85090"/>
                  </a:cubicBezTo>
                  <a:cubicBezTo>
                    <a:pt x="90000" y="87272"/>
                    <a:pt x="93000" y="87272"/>
                    <a:pt x="93000" y="89454"/>
                  </a:cubicBezTo>
                  <a:cubicBezTo>
                    <a:pt x="96000" y="89454"/>
                    <a:pt x="96000" y="91636"/>
                    <a:pt x="96000" y="93818"/>
                  </a:cubicBezTo>
                  <a:cubicBezTo>
                    <a:pt x="96000" y="93818"/>
                    <a:pt x="96000" y="93818"/>
                    <a:pt x="96000" y="96000"/>
                  </a:cubicBezTo>
                  <a:cubicBezTo>
                    <a:pt x="96000" y="96000"/>
                    <a:pt x="96000" y="96000"/>
                    <a:pt x="96000" y="96000"/>
                  </a:cubicBezTo>
                  <a:cubicBezTo>
                    <a:pt x="99000" y="96000"/>
                    <a:pt x="99000" y="98181"/>
                    <a:pt x="102000" y="98181"/>
                  </a:cubicBezTo>
                  <a:cubicBezTo>
                    <a:pt x="102000" y="98181"/>
                    <a:pt x="105000" y="98181"/>
                    <a:pt x="105000" y="98181"/>
                  </a:cubicBezTo>
                  <a:cubicBezTo>
                    <a:pt x="105000" y="96000"/>
                    <a:pt x="105000" y="96000"/>
                    <a:pt x="105000" y="93818"/>
                  </a:cubicBezTo>
                  <a:cubicBezTo>
                    <a:pt x="105000" y="93818"/>
                    <a:pt x="105000" y="93818"/>
                    <a:pt x="108000" y="93818"/>
                  </a:cubicBezTo>
                  <a:cubicBezTo>
                    <a:pt x="108000" y="93818"/>
                    <a:pt x="108000" y="93818"/>
                    <a:pt x="108000" y="93818"/>
                  </a:cubicBezTo>
                  <a:cubicBezTo>
                    <a:pt x="111000" y="91636"/>
                    <a:pt x="114000" y="89454"/>
                    <a:pt x="117000" y="87272"/>
                  </a:cubicBezTo>
                  <a:cubicBezTo>
                    <a:pt x="117000" y="87272"/>
                    <a:pt x="117000" y="87272"/>
                    <a:pt x="120000" y="85090"/>
                  </a:cubicBezTo>
                  <a:cubicBezTo>
                    <a:pt x="120000" y="85090"/>
                    <a:pt x="120000" y="85090"/>
                    <a:pt x="120000" y="85090"/>
                  </a:cubicBezTo>
                  <a:cubicBezTo>
                    <a:pt x="120000" y="82909"/>
                    <a:pt x="117000" y="82909"/>
                    <a:pt x="117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78545"/>
                    <a:pt x="111000" y="78545"/>
                    <a:pt x="111000" y="78545"/>
                  </a:cubicBezTo>
                  <a:cubicBezTo>
                    <a:pt x="111000" y="78545"/>
                    <a:pt x="111000" y="78545"/>
                    <a:pt x="111000" y="78545"/>
                  </a:cubicBezTo>
                  <a:cubicBezTo>
                    <a:pt x="111000" y="78545"/>
                    <a:pt x="111000" y="78545"/>
                    <a:pt x="108000" y="78545"/>
                  </a:cubicBezTo>
                  <a:cubicBezTo>
                    <a:pt x="108000" y="78545"/>
                    <a:pt x="108000" y="78545"/>
                    <a:pt x="108000" y="76363"/>
                  </a:cubicBezTo>
                  <a:cubicBezTo>
                    <a:pt x="108000" y="76363"/>
                    <a:pt x="108000" y="76363"/>
                    <a:pt x="108000" y="74181"/>
                  </a:cubicBezTo>
                  <a:cubicBezTo>
                    <a:pt x="105000" y="74181"/>
                    <a:pt x="105000" y="74181"/>
                    <a:pt x="105000" y="72000"/>
                  </a:cubicBezTo>
                  <a:cubicBezTo>
                    <a:pt x="105000" y="72000"/>
                    <a:pt x="102000" y="72000"/>
                    <a:pt x="102000" y="72000"/>
                  </a:cubicBezTo>
                  <a:cubicBezTo>
                    <a:pt x="99000" y="72000"/>
                    <a:pt x="99000" y="69818"/>
                    <a:pt x="99000" y="69818"/>
                  </a:cubicBezTo>
                  <a:cubicBezTo>
                    <a:pt x="99000" y="67636"/>
                    <a:pt x="96000" y="67636"/>
                    <a:pt x="93000" y="65454"/>
                  </a:cubicBezTo>
                  <a:cubicBezTo>
                    <a:pt x="93000" y="65454"/>
                    <a:pt x="93000" y="65454"/>
                    <a:pt x="93000" y="65454"/>
                  </a:cubicBezTo>
                  <a:cubicBezTo>
                    <a:pt x="96000" y="63272"/>
                    <a:pt x="96000" y="63272"/>
                    <a:pt x="96000" y="61090"/>
                  </a:cubicBezTo>
                  <a:cubicBezTo>
                    <a:pt x="96000" y="61090"/>
                    <a:pt x="96000" y="61090"/>
                    <a:pt x="96000" y="61090"/>
                  </a:cubicBezTo>
                  <a:cubicBezTo>
                    <a:pt x="99000" y="61090"/>
                    <a:pt x="99000" y="61090"/>
                    <a:pt x="102000" y="61090"/>
                  </a:cubicBezTo>
                  <a:cubicBezTo>
                    <a:pt x="102000" y="61090"/>
                    <a:pt x="102000" y="61090"/>
                    <a:pt x="102000" y="61090"/>
                  </a:cubicBezTo>
                  <a:cubicBezTo>
                    <a:pt x="102000" y="61090"/>
                    <a:pt x="102000" y="58909"/>
                    <a:pt x="102000" y="58909"/>
                  </a:cubicBezTo>
                  <a:cubicBezTo>
                    <a:pt x="102000" y="58909"/>
                    <a:pt x="102000" y="58909"/>
                    <a:pt x="102000" y="58909"/>
                  </a:cubicBezTo>
                  <a:cubicBezTo>
                    <a:pt x="102000" y="56727"/>
                    <a:pt x="99000" y="56727"/>
                    <a:pt x="102000" y="56727"/>
                  </a:cubicBezTo>
                  <a:cubicBezTo>
                    <a:pt x="102000" y="54545"/>
                    <a:pt x="102000" y="54545"/>
                    <a:pt x="102000" y="52363"/>
                  </a:cubicBezTo>
                  <a:cubicBezTo>
                    <a:pt x="102000" y="50181"/>
                    <a:pt x="102000" y="50181"/>
                    <a:pt x="99000" y="48000"/>
                  </a:cubicBezTo>
                  <a:cubicBezTo>
                    <a:pt x="99000" y="45818"/>
                    <a:pt x="96000" y="43636"/>
                    <a:pt x="93000" y="43636"/>
                  </a:cubicBezTo>
                  <a:cubicBezTo>
                    <a:pt x="93000" y="43636"/>
                    <a:pt x="90000" y="43636"/>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39272"/>
                    <a:pt x="90000" y="37090"/>
                    <a:pt x="90000" y="37090"/>
                  </a:cubicBezTo>
                  <a:cubicBezTo>
                    <a:pt x="90000" y="37090"/>
                    <a:pt x="87000" y="34909"/>
                    <a:pt x="87000" y="34909"/>
                  </a:cubicBezTo>
                  <a:cubicBezTo>
                    <a:pt x="87000" y="32727"/>
                    <a:pt x="84000" y="32727"/>
                    <a:pt x="84000" y="34909"/>
                  </a:cubicBezTo>
                  <a:cubicBezTo>
                    <a:pt x="81000" y="34909"/>
                    <a:pt x="81000" y="34909"/>
                    <a:pt x="81000" y="32727"/>
                  </a:cubicBezTo>
                  <a:cubicBezTo>
                    <a:pt x="81000" y="32727"/>
                    <a:pt x="78000" y="32727"/>
                    <a:pt x="78000" y="32727"/>
                  </a:cubicBezTo>
                  <a:cubicBezTo>
                    <a:pt x="78000" y="32727"/>
                    <a:pt x="75000" y="32727"/>
                    <a:pt x="75000" y="32727"/>
                  </a:cubicBezTo>
                  <a:cubicBezTo>
                    <a:pt x="75000" y="32727"/>
                    <a:pt x="75000" y="32727"/>
                    <a:pt x="75000" y="32727"/>
                  </a:cubicBezTo>
                  <a:cubicBezTo>
                    <a:pt x="78000" y="30545"/>
                    <a:pt x="78000" y="30545"/>
                    <a:pt x="78000" y="30545"/>
                  </a:cubicBezTo>
                  <a:cubicBezTo>
                    <a:pt x="78000" y="30545"/>
                    <a:pt x="78000" y="28363"/>
                    <a:pt x="78000" y="28363"/>
                  </a:cubicBezTo>
                  <a:cubicBezTo>
                    <a:pt x="78000" y="28363"/>
                    <a:pt x="78000" y="28363"/>
                    <a:pt x="75000" y="28363"/>
                  </a:cubicBezTo>
                  <a:cubicBezTo>
                    <a:pt x="75000" y="28363"/>
                    <a:pt x="78000" y="26181"/>
                    <a:pt x="78000" y="26181"/>
                  </a:cubicBezTo>
                  <a:cubicBezTo>
                    <a:pt x="78000" y="24000"/>
                    <a:pt x="75000" y="24000"/>
                    <a:pt x="75000" y="24000"/>
                  </a:cubicBezTo>
                  <a:cubicBezTo>
                    <a:pt x="72000" y="21818"/>
                    <a:pt x="72000" y="21818"/>
                    <a:pt x="69000" y="19636"/>
                  </a:cubicBezTo>
                  <a:cubicBezTo>
                    <a:pt x="69000" y="19636"/>
                    <a:pt x="69000" y="19636"/>
                    <a:pt x="69000" y="19636"/>
                  </a:cubicBezTo>
                  <a:cubicBezTo>
                    <a:pt x="69000" y="19636"/>
                    <a:pt x="69000" y="19636"/>
                    <a:pt x="69000" y="19636"/>
                  </a:cubicBezTo>
                  <a:cubicBezTo>
                    <a:pt x="69000" y="19636"/>
                    <a:pt x="69000" y="19636"/>
                    <a:pt x="69000" y="19636"/>
                  </a:cubicBezTo>
                  <a:cubicBezTo>
                    <a:pt x="66000" y="19636"/>
                    <a:pt x="63000" y="19636"/>
                    <a:pt x="63000" y="21818"/>
                  </a:cubicBezTo>
                  <a:cubicBezTo>
                    <a:pt x="60000" y="21818"/>
                    <a:pt x="57000" y="21818"/>
                    <a:pt x="57000" y="21818"/>
                  </a:cubicBezTo>
                  <a:cubicBezTo>
                    <a:pt x="54000" y="19636"/>
                    <a:pt x="54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4000" y="19636"/>
                    <a:pt x="54000" y="19636"/>
                  </a:cubicBezTo>
                  <a:cubicBezTo>
                    <a:pt x="54000" y="17454"/>
                    <a:pt x="54000" y="15272"/>
                    <a:pt x="54000" y="10909"/>
                  </a:cubicBezTo>
                  <a:cubicBezTo>
                    <a:pt x="54000" y="10909"/>
                    <a:pt x="57000" y="10909"/>
                    <a:pt x="57000" y="10909"/>
                  </a:cubicBezTo>
                  <a:cubicBezTo>
                    <a:pt x="57000" y="8727"/>
                    <a:pt x="57000" y="8727"/>
                    <a:pt x="57000" y="8727"/>
                  </a:cubicBezTo>
                  <a:cubicBezTo>
                    <a:pt x="57000" y="6545"/>
                    <a:pt x="54000" y="6545"/>
                    <a:pt x="54000" y="6545"/>
                  </a:cubicBezTo>
                  <a:cubicBezTo>
                    <a:pt x="51000" y="6545"/>
                    <a:pt x="51000" y="6545"/>
                    <a:pt x="48000" y="6545"/>
                  </a:cubicBezTo>
                  <a:cubicBezTo>
                    <a:pt x="45000" y="6545"/>
                    <a:pt x="42000" y="8727"/>
                    <a:pt x="39000" y="8727"/>
                  </a:cubicBezTo>
                  <a:cubicBezTo>
                    <a:pt x="39000" y="8727"/>
                    <a:pt x="36000" y="8727"/>
                    <a:pt x="33000" y="10909"/>
                  </a:cubicBezTo>
                  <a:cubicBezTo>
                    <a:pt x="33000" y="10909"/>
                    <a:pt x="33000" y="10909"/>
                    <a:pt x="30000" y="10909"/>
                  </a:cubicBezTo>
                  <a:cubicBezTo>
                    <a:pt x="30000" y="13090"/>
                    <a:pt x="27000" y="15272"/>
                    <a:pt x="30000" y="17454"/>
                  </a:cubicBezTo>
                  <a:cubicBezTo>
                    <a:pt x="30000" y="19636"/>
                    <a:pt x="30000" y="19636"/>
                    <a:pt x="30000" y="19636"/>
                  </a:cubicBezTo>
                  <a:cubicBezTo>
                    <a:pt x="27000" y="19636"/>
                    <a:pt x="27000" y="19636"/>
                    <a:pt x="24000" y="21818"/>
                  </a:cubicBezTo>
                  <a:cubicBezTo>
                    <a:pt x="24000" y="21818"/>
                    <a:pt x="24000" y="21818"/>
                    <a:pt x="24000" y="24000"/>
                  </a:cubicBezTo>
                  <a:cubicBezTo>
                    <a:pt x="24000" y="24000"/>
                    <a:pt x="24000" y="26181"/>
                    <a:pt x="24000" y="26181"/>
                  </a:cubicBezTo>
                  <a:cubicBezTo>
                    <a:pt x="24000" y="26181"/>
                    <a:pt x="27000" y="26181"/>
                    <a:pt x="27000" y="28363"/>
                  </a:cubicBezTo>
                  <a:cubicBezTo>
                    <a:pt x="27000" y="28363"/>
                    <a:pt x="24000" y="28363"/>
                    <a:pt x="24000" y="28363"/>
                  </a:cubicBezTo>
                  <a:cubicBezTo>
                    <a:pt x="24000" y="28363"/>
                    <a:pt x="24000" y="28363"/>
                    <a:pt x="24000" y="28363"/>
                  </a:cubicBezTo>
                  <a:cubicBezTo>
                    <a:pt x="21000" y="26181"/>
                    <a:pt x="21000" y="24000"/>
                    <a:pt x="21000" y="21818"/>
                  </a:cubicBezTo>
                  <a:cubicBezTo>
                    <a:pt x="21000" y="21818"/>
                    <a:pt x="21000" y="21818"/>
                    <a:pt x="21000" y="21818"/>
                  </a:cubicBezTo>
                  <a:cubicBezTo>
                    <a:pt x="21000" y="19636"/>
                    <a:pt x="24000" y="19636"/>
                    <a:pt x="24000" y="19636"/>
                  </a:cubicBezTo>
                  <a:cubicBezTo>
                    <a:pt x="24000" y="17454"/>
                    <a:pt x="24000" y="17454"/>
                    <a:pt x="24000" y="15272"/>
                  </a:cubicBezTo>
                  <a:cubicBezTo>
                    <a:pt x="24000" y="13090"/>
                    <a:pt x="24000" y="13090"/>
                    <a:pt x="27000" y="13090"/>
                  </a:cubicBezTo>
                  <a:cubicBezTo>
                    <a:pt x="27000" y="13090"/>
                    <a:pt x="27000" y="10909"/>
                    <a:pt x="27000" y="10909"/>
                  </a:cubicBezTo>
                  <a:cubicBezTo>
                    <a:pt x="30000" y="8727"/>
                    <a:pt x="33000" y="6545"/>
                    <a:pt x="39000" y="6545"/>
                  </a:cubicBezTo>
                  <a:cubicBezTo>
                    <a:pt x="39000" y="4363"/>
                    <a:pt x="39000" y="4363"/>
                    <a:pt x="39000" y="4363"/>
                  </a:cubicBezTo>
                  <a:cubicBezTo>
                    <a:pt x="39000" y="4363"/>
                    <a:pt x="39000" y="4363"/>
                    <a:pt x="39000" y="4363"/>
                  </a:cubicBezTo>
                  <a:cubicBezTo>
                    <a:pt x="39000" y="2181"/>
                    <a:pt x="39000" y="2181"/>
                    <a:pt x="36000" y="2181"/>
                  </a:cubicBezTo>
                  <a:cubicBezTo>
                    <a:pt x="33000" y="0"/>
                    <a:pt x="27000" y="2181"/>
                    <a:pt x="24000" y="4363"/>
                  </a:cubicBezTo>
                  <a:cubicBezTo>
                    <a:pt x="21000" y="4363"/>
                    <a:pt x="18000" y="6545"/>
                    <a:pt x="18000" y="6545"/>
                  </a:cubicBezTo>
                  <a:cubicBezTo>
                    <a:pt x="15000" y="8727"/>
                    <a:pt x="12000" y="10909"/>
                    <a:pt x="9000" y="13090"/>
                  </a:cubicBezTo>
                  <a:cubicBezTo>
                    <a:pt x="9000" y="13090"/>
                    <a:pt x="9000" y="13090"/>
                    <a:pt x="9000" y="13090"/>
                  </a:cubicBezTo>
                  <a:cubicBezTo>
                    <a:pt x="9000" y="13090"/>
                    <a:pt x="6000" y="15272"/>
                    <a:pt x="6000" y="15272"/>
                  </a:cubicBezTo>
                  <a:cubicBezTo>
                    <a:pt x="6000" y="15272"/>
                    <a:pt x="6000" y="17454"/>
                    <a:pt x="6000" y="17454"/>
                  </a:cubicBezTo>
                  <a:cubicBezTo>
                    <a:pt x="3000" y="19636"/>
                    <a:pt x="3000" y="21818"/>
                    <a:pt x="0" y="24000"/>
                  </a:cubicBezTo>
                  <a:cubicBezTo>
                    <a:pt x="0" y="26181"/>
                    <a:pt x="0" y="26181"/>
                    <a:pt x="3000" y="28363"/>
                  </a:cubicBezTo>
                  <a:cubicBezTo>
                    <a:pt x="3000" y="28363"/>
                    <a:pt x="6000" y="28363"/>
                    <a:pt x="6000" y="28363"/>
                  </a:cubicBezTo>
                  <a:cubicBezTo>
                    <a:pt x="9000" y="28363"/>
                    <a:pt x="9000" y="30545"/>
                    <a:pt x="9000" y="30545"/>
                  </a:cubicBezTo>
                  <a:cubicBezTo>
                    <a:pt x="9000" y="30545"/>
                    <a:pt x="9000" y="30545"/>
                    <a:pt x="9000" y="30545"/>
                  </a:cubicBezTo>
                  <a:cubicBezTo>
                    <a:pt x="9000" y="30545"/>
                    <a:pt x="9000" y="30545"/>
                    <a:pt x="9000" y="30545"/>
                  </a:cubicBezTo>
                  <a:cubicBezTo>
                    <a:pt x="6000" y="30545"/>
                    <a:pt x="6000" y="30545"/>
                    <a:pt x="3000" y="30545"/>
                  </a:cubicBezTo>
                  <a:cubicBezTo>
                    <a:pt x="3000" y="28363"/>
                    <a:pt x="0" y="30545"/>
                    <a:pt x="0" y="32727"/>
                  </a:cubicBezTo>
                  <a:cubicBezTo>
                    <a:pt x="0" y="32727"/>
                    <a:pt x="0" y="32727"/>
                    <a:pt x="0" y="34909"/>
                  </a:cubicBezTo>
                  <a:cubicBezTo>
                    <a:pt x="0" y="34909"/>
                    <a:pt x="0" y="37090"/>
                    <a:pt x="3000" y="37090"/>
                  </a:cubicBezTo>
                  <a:cubicBezTo>
                    <a:pt x="3000" y="39272"/>
                    <a:pt x="3000" y="39272"/>
                    <a:pt x="6000" y="39272"/>
                  </a:cubicBezTo>
                  <a:cubicBezTo>
                    <a:pt x="6000" y="39272"/>
                    <a:pt x="6000" y="39272"/>
                    <a:pt x="9000" y="39272"/>
                  </a:cubicBezTo>
                  <a:cubicBezTo>
                    <a:pt x="9000" y="39272"/>
                    <a:pt x="9000" y="39272"/>
                    <a:pt x="9000" y="41454"/>
                  </a:cubicBezTo>
                  <a:cubicBezTo>
                    <a:pt x="12000" y="41454"/>
                    <a:pt x="12000" y="41454"/>
                    <a:pt x="15000" y="41454"/>
                  </a:cubicBezTo>
                  <a:cubicBezTo>
                    <a:pt x="15000" y="41454"/>
                    <a:pt x="18000" y="43636"/>
                    <a:pt x="18000" y="43636"/>
                  </a:cubicBezTo>
                  <a:cubicBezTo>
                    <a:pt x="18000" y="43636"/>
                    <a:pt x="21000" y="43636"/>
                    <a:pt x="21000" y="45818"/>
                  </a:cubicBezTo>
                  <a:cubicBezTo>
                    <a:pt x="21000" y="45818"/>
                    <a:pt x="24000" y="43636"/>
                    <a:pt x="24000" y="43636"/>
                  </a:cubicBezTo>
                  <a:close/>
                  <a:moveTo>
                    <a:pt x="63000" y="96000"/>
                  </a:moveTo>
                  <a:cubicBezTo>
                    <a:pt x="63000" y="96000"/>
                    <a:pt x="60000" y="96000"/>
                    <a:pt x="60000" y="96000"/>
                  </a:cubicBezTo>
                  <a:cubicBezTo>
                    <a:pt x="60000" y="96000"/>
                    <a:pt x="60000" y="96000"/>
                    <a:pt x="60000" y="96000"/>
                  </a:cubicBezTo>
                  <a:cubicBezTo>
                    <a:pt x="60000" y="96000"/>
                    <a:pt x="63000" y="93818"/>
                    <a:pt x="63000" y="93818"/>
                  </a:cubicBezTo>
                  <a:cubicBezTo>
                    <a:pt x="63000" y="93818"/>
                    <a:pt x="63000" y="93818"/>
                    <a:pt x="63000" y="93818"/>
                  </a:cubicBezTo>
                  <a:cubicBezTo>
                    <a:pt x="63000" y="93818"/>
                    <a:pt x="63000" y="93818"/>
                    <a:pt x="63000" y="93818"/>
                  </a:cubicBezTo>
                  <a:cubicBezTo>
                    <a:pt x="66000" y="93818"/>
                    <a:pt x="66000" y="93818"/>
                    <a:pt x="66000" y="93818"/>
                  </a:cubicBezTo>
                  <a:cubicBezTo>
                    <a:pt x="66000" y="96000"/>
                    <a:pt x="63000" y="96000"/>
                    <a:pt x="63000" y="96000"/>
                  </a:cubicBezTo>
                  <a:close/>
                  <a:moveTo>
                    <a:pt x="96000" y="50181"/>
                  </a:moveTo>
                  <a:cubicBezTo>
                    <a:pt x="96000" y="50181"/>
                    <a:pt x="99000" y="50181"/>
                    <a:pt x="99000" y="50181"/>
                  </a:cubicBezTo>
                  <a:cubicBezTo>
                    <a:pt x="99000" y="50181"/>
                    <a:pt x="99000" y="50181"/>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0181"/>
                    <a:pt x="96000" y="50181"/>
                    <a:pt x="96000" y="50181"/>
                  </a:cubicBezTo>
                  <a:cubicBezTo>
                    <a:pt x="96000" y="50181"/>
                    <a:pt x="96000" y="50181"/>
                    <a:pt x="96000" y="50181"/>
                  </a:cubicBezTo>
                  <a:close/>
                  <a:moveTo>
                    <a:pt x="51000" y="24000"/>
                  </a:moveTo>
                  <a:cubicBezTo>
                    <a:pt x="51000" y="21818"/>
                    <a:pt x="51000" y="21818"/>
                    <a:pt x="51000" y="21818"/>
                  </a:cubicBezTo>
                  <a:cubicBezTo>
                    <a:pt x="51000" y="21818"/>
                    <a:pt x="51000" y="24000"/>
                    <a:pt x="51000" y="24000"/>
                  </a:cubicBezTo>
                  <a:cubicBezTo>
                    <a:pt x="51000" y="24000"/>
                    <a:pt x="51000" y="24000"/>
                    <a:pt x="51000" y="24000"/>
                  </a:cubicBezTo>
                  <a:close/>
                  <a:moveTo>
                    <a:pt x="24000" y="30545"/>
                  </a:moveTo>
                  <a:cubicBezTo>
                    <a:pt x="24000" y="30545"/>
                    <a:pt x="24000" y="30545"/>
                    <a:pt x="24000" y="30545"/>
                  </a:cubicBezTo>
                  <a:cubicBezTo>
                    <a:pt x="24000" y="30545"/>
                    <a:pt x="24000" y="30545"/>
                    <a:pt x="24000" y="30545"/>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8" name="Shape 778"/>
            <p:cNvSpPr/>
            <p:nvPr/>
          </p:nvSpPr>
          <p:spPr>
            <a:xfrm>
              <a:off x="2055904" y="2414490"/>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9" name="Shape 779"/>
            <p:cNvSpPr/>
            <p:nvPr/>
          </p:nvSpPr>
          <p:spPr>
            <a:xfrm>
              <a:off x="1938761" y="2406122"/>
              <a:ext cx="288678" cy="255208"/>
            </a:xfrm>
            <a:custGeom>
              <a:pathLst>
                <a:path extrusionOk="0" h="120000" w="120000">
                  <a:moveTo>
                    <a:pt x="48000" y="4444"/>
                  </a:moveTo>
                  <a:cubicBezTo>
                    <a:pt x="44000" y="4444"/>
                    <a:pt x="44000" y="4444"/>
                    <a:pt x="44000" y="4444"/>
                  </a:cubicBezTo>
                  <a:cubicBezTo>
                    <a:pt x="40000" y="4444"/>
                    <a:pt x="40000" y="4444"/>
                    <a:pt x="36000" y="4444"/>
                  </a:cubicBezTo>
                  <a:cubicBezTo>
                    <a:pt x="36000" y="4444"/>
                    <a:pt x="36000" y="4444"/>
                    <a:pt x="36000" y="4444"/>
                  </a:cubicBezTo>
                  <a:cubicBezTo>
                    <a:pt x="32000" y="8888"/>
                    <a:pt x="28000" y="8888"/>
                    <a:pt x="24000" y="13333"/>
                  </a:cubicBezTo>
                  <a:cubicBezTo>
                    <a:pt x="20000" y="13333"/>
                    <a:pt x="20000" y="13333"/>
                    <a:pt x="16000" y="17777"/>
                  </a:cubicBezTo>
                  <a:cubicBezTo>
                    <a:pt x="16000" y="17777"/>
                    <a:pt x="16000" y="22222"/>
                    <a:pt x="16000" y="22222"/>
                  </a:cubicBezTo>
                  <a:cubicBezTo>
                    <a:pt x="16000" y="22222"/>
                    <a:pt x="12000" y="22222"/>
                    <a:pt x="12000" y="22222"/>
                  </a:cubicBezTo>
                  <a:cubicBezTo>
                    <a:pt x="12000" y="26666"/>
                    <a:pt x="8000" y="26666"/>
                    <a:pt x="8000" y="31111"/>
                  </a:cubicBezTo>
                  <a:cubicBezTo>
                    <a:pt x="8000" y="31111"/>
                    <a:pt x="8000" y="31111"/>
                    <a:pt x="8000" y="35555"/>
                  </a:cubicBezTo>
                  <a:cubicBezTo>
                    <a:pt x="8000" y="35555"/>
                    <a:pt x="8000" y="35555"/>
                    <a:pt x="8000" y="35555"/>
                  </a:cubicBezTo>
                  <a:cubicBezTo>
                    <a:pt x="12000" y="35555"/>
                    <a:pt x="12000" y="40000"/>
                    <a:pt x="12000" y="40000"/>
                  </a:cubicBezTo>
                  <a:cubicBezTo>
                    <a:pt x="16000" y="40000"/>
                    <a:pt x="20000" y="40000"/>
                    <a:pt x="20000" y="40000"/>
                  </a:cubicBezTo>
                  <a:cubicBezTo>
                    <a:pt x="20000" y="40000"/>
                    <a:pt x="20000" y="40000"/>
                    <a:pt x="20000" y="40000"/>
                  </a:cubicBezTo>
                  <a:cubicBezTo>
                    <a:pt x="24000" y="40000"/>
                    <a:pt x="20000" y="40000"/>
                    <a:pt x="20000" y="40000"/>
                  </a:cubicBezTo>
                  <a:cubicBezTo>
                    <a:pt x="16000" y="40000"/>
                    <a:pt x="16000" y="44444"/>
                    <a:pt x="12000" y="44444"/>
                  </a:cubicBezTo>
                  <a:cubicBezTo>
                    <a:pt x="8000" y="44444"/>
                    <a:pt x="8000" y="44444"/>
                    <a:pt x="4000" y="44444"/>
                  </a:cubicBezTo>
                  <a:cubicBezTo>
                    <a:pt x="4000" y="44444"/>
                    <a:pt x="4000" y="44444"/>
                    <a:pt x="4000" y="48888"/>
                  </a:cubicBezTo>
                  <a:cubicBezTo>
                    <a:pt x="4000" y="48888"/>
                    <a:pt x="4000" y="48888"/>
                    <a:pt x="4000" y="53333"/>
                  </a:cubicBezTo>
                  <a:cubicBezTo>
                    <a:pt x="4000" y="57777"/>
                    <a:pt x="4000" y="57777"/>
                    <a:pt x="8000" y="57777"/>
                  </a:cubicBezTo>
                  <a:cubicBezTo>
                    <a:pt x="16000" y="57777"/>
                    <a:pt x="20000" y="62222"/>
                    <a:pt x="28000" y="62222"/>
                  </a:cubicBezTo>
                  <a:cubicBezTo>
                    <a:pt x="28000" y="62222"/>
                    <a:pt x="28000" y="62222"/>
                    <a:pt x="28000" y="62222"/>
                  </a:cubicBezTo>
                  <a:cubicBezTo>
                    <a:pt x="32000" y="66666"/>
                    <a:pt x="36000" y="66666"/>
                    <a:pt x="40000" y="71111"/>
                  </a:cubicBezTo>
                  <a:cubicBezTo>
                    <a:pt x="40000" y="75555"/>
                    <a:pt x="40000" y="75555"/>
                    <a:pt x="40000" y="75555"/>
                  </a:cubicBezTo>
                  <a:cubicBezTo>
                    <a:pt x="40000" y="75555"/>
                    <a:pt x="40000" y="75555"/>
                    <a:pt x="36000" y="75555"/>
                  </a:cubicBezTo>
                  <a:cubicBezTo>
                    <a:pt x="32000" y="75555"/>
                    <a:pt x="28000" y="71111"/>
                    <a:pt x="24000" y="71111"/>
                  </a:cubicBezTo>
                  <a:cubicBezTo>
                    <a:pt x="20000" y="66666"/>
                    <a:pt x="20000" y="66666"/>
                    <a:pt x="20000" y="66666"/>
                  </a:cubicBezTo>
                  <a:cubicBezTo>
                    <a:pt x="12000" y="66666"/>
                    <a:pt x="8000" y="66666"/>
                    <a:pt x="4000" y="66666"/>
                  </a:cubicBezTo>
                  <a:cubicBezTo>
                    <a:pt x="4000" y="66666"/>
                    <a:pt x="0" y="71111"/>
                    <a:pt x="0" y="71111"/>
                  </a:cubicBezTo>
                  <a:cubicBezTo>
                    <a:pt x="0" y="75555"/>
                    <a:pt x="0" y="75555"/>
                    <a:pt x="0" y="80000"/>
                  </a:cubicBezTo>
                  <a:cubicBezTo>
                    <a:pt x="0" y="84444"/>
                    <a:pt x="0" y="88888"/>
                    <a:pt x="8000" y="88888"/>
                  </a:cubicBezTo>
                  <a:cubicBezTo>
                    <a:pt x="8000" y="93333"/>
                    <a:pt x="12000" y="93333"/>
                    <a:pt x="12000" y="93333"/>
                  </a:cubicBezTo>
                  <a:cubicBezTo>
                    <a:pt x="12000" y="93333"/>
                    <a:pt x="16000" y="93333"/>
                    <a:pt x="12000" y="93333"/>
                  </a:cubicBezTo>
                  <a:cubicBezTo>
                    <a:pt x="12000" y="97777"/>
                    <a:pt x="12000" y="97777"/>
                    <a:pt x="12000" y="102222"/>
                  </a:cubicBezTo>
                  <a:cubicBezTo>
                    <a:pt x="12000" y="102222"/>
                    <a:pt x="12000" y="102222"/>
                    <a:pt x="12000" y="102222"/>
                  </a:cubicBezTo>
                  <a:cubicBezTo>
                    <a:pt x="12000" y="106666"/>
                    <a:pt x="12000" y="106666"/>
                    <a:pt x="12000" y="111111"/>
                  </a:cubicBezTo>
                  <a:cubicBezTo>
                    <a:pt x="12000" y="111111"/>
                    <a:pt x="12000" y="111111"/>
                    <a:pt x="16000" y="111111"/>
                  </a:cubicBezTo>
                  <a:cubicBezTo>
                    <a:pt x="16000" y="111111"/>
                    <a:pt x="16000" y="111111"/>
                    <a:pt x="16000" y="111111"/>
                  </a:cubicBezTo>
                  <a:cubicBezTo>
                    <a:pt x="20000" y="111111"/>
                    <a:pt x="28000" y="111111"/>
                    <a:pt x="32000" y="111111"/>
                  </a:cubicBezTo>
                  <a:cubicBezTo>
                    <a:pt x="32000" y="115555"/>
                    <a:pt x="36000" y="115555"/>
                    <a:pt x="40000" y="111111"/>
                  </a:cubicBezTo>
                  <a:cubicBezTo>
                    <a:pt x="40000" y="111111"/>
                    <a:pt x="40000" y="111111"/>
                    <a:pt x="44000" y="111111"/>
                  </a:cubicBezTo>
                  <a:cubicBezTo>
                    <a:pt x="44000" y="106666"/>
                    <a:pt x="48000" y="106666"/>
                    <a:pt x="48000" y="106666"/>
                  </a:cubicBezTo>
                  <a:cubicBezTo>
                    <a:pt x="52000" y="106666"/>
                    <a:pt x="56000" y="106666"/>
                    <a:pt x="56000" y="106666"/>
                  </a:cubicBezTo>
                  <a:cubicBezTo>
                    <a:pt x="60000" y="106666"/>
                    <a:pt x="60000" y="102222"/>
                    <a:pt x="60000" y="102222"/>
                  </a:cubicBezTo>
                  <a:cubicBezTo>
                    <a:pt x="60000" y="102222"/>
                    <a:pt x="60000" y="102222"/>
                    <a:pt x="64000" y="102222"/>
                  </a:cubicBezTo>
                  <a:cubicBezTo>
                    <a:pt x="64000" y="106666"/>
                    <a:pt x="64000" y="106666"/>
                    <a:pt x="64000" y="106666"/>
                  </a:cubicBezTo>
                  <a:cubicBezTo>
                    <a:pt x="64000" y="106666"/>
                    <a:pt x="64000" y="106666"/>
                    <a:pt x="68000" y="111111"/>
                  </a:cubicBezTo>
                  <a:cubicBezTo>
                    <a:pt x="68000" y="111111"/>
                    <a:pt x="68000" y="111111"/>
                    <a:pt x="68000" y="115555"/>
                  </a:cubicBezTo>
                  <a:cubicBezTo>
                    <a:pt x="68000" y="115555"/>
                    <a:pt x="68000" y="115555"/>
                    <a:pt x="68000" y="115555"/>
                  </a:cubicBezTo>
                  <a:cubicBezTo>
                    <a:pt x="72000" y="115555"/>
                    <a:pt x="76000" y="120000"/>
                    <a:pt x="80000" y="120000"/>
                  </a:cubicBezTo>
                  <a:cubicBezTo>
                    <a:pt x="84000" y="120000"/>
                    <a:pt x="84000" y="120000"/>
                    <a:pt x="88000" y="120000"/>
                  </a:cubicBezTo>
                  <a:cubicBezTo>
                    <a:pt x="92000" y="120000"/>
                    <a:pt x="92000" y="115555"/>
                    <a:pt x="92000" y="115555"/>
                  </a:cubicBezTo>
                  <a:cubicBezTo>
                    <a:pt x="92000" y="111111"/>
                    <a:pt x="92000" y="106666"/>
                    <a:pt x="92000" y="106666"/>
                  </a:cubicBezTo>
                  <a:cubicBezTo>
                    <a:pt x="92000" y="106666"/>
                    <a:pt x="92000" y="106666"/>
                    <a:pt x="92000" y="106666"/>
                  </a:cubicBezTo>
                  <a:cubicBezTo>
                    <a:pt x="92000" y="106666"/>
                    <a:pt x="88000" y="106666"/>
                    <a:pt x="88000" y="106666"/>
                  </a:cubicBezTo>
                  <a:cubicBezTo>
                    <a:pt x="88000" y="106666"/>
                    <a:pt x="88000" y="106666"/>
                    <a:pt x="88000" y="106666"/>
                  </a:cubicBezTo>
                  <a:cubicBezTo>
                    <a:pt x="88000" y="106666"/>
                    <a:pt x="88000" y="106666"/>
                    <a:pt x="88000" y="106666"/>
                  </a:cubicBezTo>
                  <a:cubicBezTo>
                    <a:pt x="88000" y="106666"/>
                    <a:pt x="92000" y="106666"/>
                    <a:pt x="92000" y="106666"/>
                  </a:cubicBezTo>
                  <a:cubicBezTo>
                    <a:pt x="92000" y="106666"/>
                    <a:pt x="92000" y="106666"/>
                    <a:pt x="92000" y="106666"/>
                  </a:cubicBezTo>
                  <a:cubicBezTo>
                    <a:pt x="92000" y="106666"/>
                    <a:pt x="92000" y="106666"/>
                    <a:pt x="92000" y="106666"/>
                  </a:cubicBezTo>
                  <a:cubicBezTo>
                    <a:pt x="92000" y="106666"/>
                    <a:pt x="92000" y="106666"/>
                    <a:pt x="92000" y="106666"/>
                  </a:cubicBezTo>
                  <a:cubicBezTo>
                    <a:pt x="92000" y="102222"/>
                    <a:pt x="92000" y="102222"/>
                    <a:pt x="92000" y="102222"/>
                  </a:cubicBezTo>
                  <a:cubicBezTo>
                    <a:pt x="92000" y="102222"/>
                    <a:pt x="96000" y="102222"/>
                    <a:pt x="96000" y="102222"/>
                  </a:cubicBezTo>
                  <a:cubicBezTo>
                    <a:pt x="96000" y="102222"/>
                    <a:pt x="100000" y="102222"/>
                    <a:pt x="100000" y="106666"/>
                  </a:cubicBezTo>
                  <a:cubicBezTo>
                    <a:pt x="104000" y="106666"/>
                    <a:pt x="104000" y="102222"/>
                    <a:pt x="108000" y="102222"/>
                  </a:cubicBezTo>
                  <a:cubicBezTo>
                    <a:pt x="108000" y="97777"/>
                    <a:pt x="108000" y="97777"/>
                    <a:pt x="108000" y="93333"/>
                  </a:cubicBezTo>
                  <a:cubicBezTo>
                    <a:pt x="104000" y="93333"/>
                    <a:pt x="104000" y="93333"/>
                    <a:pt x="104000" y="93333"/>
                  </a:cubicBezTo>
                  <a:cubicBezTo>
                    <a:pt x="104000" y="88888"/>
                    <a:pt x="100000" y="88888"/>
                    <a:pt x="100000" y="84444"/>
                  </a:cubicBezTo>
                  <a:cubicBezTo>
                    <a:pt x="100000" y="84444"/>
                    <a:pt x="100000" y="80000"/>
                    <a:pt x="96000" y="80000"/>
                  </a:cubicBezTo>
                  <a:cubicBezTo>
                    <a:pt x="96000" y="75555"/>
                    <a:pt x="96000" y="75555"/>
                    <a:pt x="96000" y="71111"/>
                  </a:cubicBezTo>
                  <a:cubicBezTo>
                    <a:pt x="92000" y="71111"/>
                    <a:pt x="92000" y="66666"/>
                    <a:pt x="96000" y="66666"/>
                  </a:cubicBezTo>
                  <a:cubicBezTo>
                    <a:pt x="100000" y="62222"/>
                    <a:pt x="100000" y="57777"/>
                    <a:pt x="100000" y="53333"/>
                  </a:cubicBezTo>
                  <a:cubicBezTo>
                    <a:pt x="100000" y="53333"/>
                    <a:pt x="100000" y="48888"/>
                    <a:pt x="100000" y="48888"/>
                  </a:cubicBezTo>
                  <a:cubicBezTo>
                    <a:pt x="100000" y="44444"/>
                    <a:pt x="104000" y="40000"/>
                    <a:pt x="104000" y="35555"/>
                  </a:cubicBezTo>
                  <a:cubicBezTo>
                    <a:pt x="108000" y="31111"/>
                    <a:pt x="108000" y="31111"/>
                    <a:pt x="108000" y="31111"/>
                  </a:cubicBezTo>
                  <a:cubicBezTo>
                    <a:pt x="112000" y="26666"/>
                    <a:pt x="116000" y="22222"/>
                    <a:pt x="120000" y="22222"/>
                  </a:cubicBezTo>
                  <a:cubicBezTo>
                    <a:pt x="120000" y="17777"/>
                    <a:pt x="120000" y="17777"/>
                    <a:pt x="120000" y="17777"/>
                  </a:cubicBezTo>
                  <a:cubicBezTo>
                    <a:pt x="120000" y="13333"/>
                    <a:pt x="120000" y="8888"/>
                    <a:pt x="116000" y="8888"/>
                  </a:cubicBezTo>
                  <a:cubicBezTo>
                    <a:pt x="116000" y="8888"/>
                    <a:pt x="112000" y="8888"/>
                    <a:pt x="112000" y="8888"/>
                  </a:cubicBezTo>
                  <a:cubicBezTo>
                    <a:pt x="108000" y="4444"/>
                    <a:pt x="108000" y="8888"/>
                    <a:pt x="104000" y="8888"/>
                  </a:cubicBezTo>
                  <a:cubicBezTo>
                    <a:pt x="104000" y="13333"/>
                    <a:pt x="104000" y="13333"/>
                    <a:pt x="104000" y="13333"/>
                  </a:cubicBezTo>
                  <a:cubicBezTo>
                    <a:pt x="104000" y="17777"/>
                    <a:pt x="104000" y="17777"/>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17777"/>
                    <a:pt x="104000" y="17777"/>
                    <a:pt x="100000" y="17777"/>
                  </a:cubicBezTo>
                  <a:cubicBezTo>
                    <a:pt x="100000" y="17777"/>
                    <a:pt x="100000" y="17777"/>
                    <a:pt x="100000" y="17777"/>
                  </a:cubicBezTo>
                  <a:cubicBezTo>
                    <a:pt x="96000" y="13333"/>
                    <a:pt x="92000" y="13333"/>
                    <a:pt x="92000" y="17777"/>
                  </a:cubicBezTo>
                  <a:cubicBezTo>
                    <a:pt x="92000" y="17777"/>
                    <a:pt x="92000" y="22222"/>
                    <a:pt x="88000" y="22222"/>
                  </a:cubicBezTo>
                  <a:cubicBezTo>
                    <a:pt x="88000" y="26666"/>
                    <a:pt x="88000" y="31111"/>
                    <a:pt x="84000" y="35555"/>
                  </a:cubicBezTo>
                  <a:cubicBezTo>
                    <a:pt x="84000" y="40000"/>
                    <a:pt x="84000" y="44444"/>
                    <a:pt x="80000" y="48888"/>
                  </a:cubicBezTo>
                  <a:cubicBezTo>
                    <a:pt x="80000" y="48888"/>
                    <a:pt x="80000" y="48888"/>
                    <a:pt x="80000" y="48888"/>
                  </a:cubicBezTo>
                  <a:cubicBezTo>
                    <a:pt x="80000" y="48888"/>
                    <a:pt x="80000" y="53333"/>
                    <a:pt x="80000" y="53333"/>
                  </a:cubicBezTo>
                  <a:cubicBezTo>
                    <a:pt x="80000" y="53333"/>
                    <a:pt x="80000" y="53333"/>
                    <a:pt x="80000" y="53333"/>
                  </a:cubicBezTo>
                  <a:cubicBezTo>
                    <a:pt x="76000" y="53333"/>
                    <a:pt x="76000" y="48888"/>
                    <a:pt x="76000" y="48888"/>
                  </a:cubicBezTo>
                  <a:cubicBezTo>
                    <a:pt x="76000" y="44444"/>
                    <a:pt x="80000" y="44444"/>
                    <a:pt x="80000" y="40000"/>
                  </a:cubicBezTo>
                  <a:cubicBezTo>
                    <a:pt x="80000" y="31111"/>
                    <a:pt x="80000" y="26666"/>
                    <a:pt x="80000" y="22222"/>
                  </a:cubicBezTo>
                  <a:cubicBezTo>
                    <a:pt x="80000" y="22222"/>
                    <a:pt x="80000" y="22222"/>
                    <a:pt x="80000" y="17777"/>
                  </a:cubicBezTo>
                  <a:cubicBezTo>
                    <a:pt x="76000" y="17777"/>
                    <a:pt x="76000" y="17777"/>
                    <a:pt x="76000" y="22222"/>
                  </a:cubicBezTo>
                  <a:cubicBezTo>
                    <a:pt x="76000" y="22222"/>
                    <a:pt x="76000" y="26666"/>
                    <a:pt x="76000" y="26666"/>
                  </a:cubicBezTo>
                  <a:cubicBezTo>
                    <a:pt x="72000" y="31111"/>
                    <a:pt x="72000" y="31111"/>
                    <a:pt x="72000" y="31111"/>
                  </a:cubicBezTo>
                  <a:cubicBezTo>
                    <a:pt x="68000" y="26666"/>
                    <a:pt x="68000" y="31111"/>
                    <a:pt x="64000" y="26666"/>
                  </a:cubicBezTo>
                  <a:cubicBezTo>
                    <a:pt x="64000" y="26666"/>
                    <a:pt x="60000" y="26666"/>
                    <a:pt x="64000" y="26666"/>
                  </a:cubicBezTo>
                  <a:cubicBezTo>
                    <a:pt x="64000" y="26666"/>
                    <a:pt x="64000" y="26666"/>
                    <a:pt x="64000" y="26666"/>
                  </a:cubicBezTo>
                  <a:cubicBezTo>
                    <a:pt x="64000" y="26666"/>
                    <a:pt x="68000" y="26666"/>
                    <a:pt x="68000" y="26666"/>
                  </a:cubicBezTo>
                  <a:cubicBezTo>
                    <a:pt x="68000" y="22222"/>
                    <a:pt x="68000" y="22222"/>
                    <a:pt x="68000" y="22222"/>
                  </a:cubicBezTo>
                  <a:cubicBezTo>
                    <a:pt x="68000" y="17777"/>
                    <a:pt x="64000" y="17777"/>
                    <a:pt x="64000" y="13333"/>
                  </a:cubicBezTo>
                  <a:cubicBezTo>
                    <a:pt x="60000" y="13333"/>
                    <a:pt x="60000" y="13333"/>
                    <a:pt x="56000" y="13333"/>
                  </a:cubicBezTo>
                  <a:cubicBezTo>
                    <a:pt x="56000" y="13333"/>
                    <a:pt x="56000" y="17777"/>
                    <a:pt x="56000" y="17777"/>
                  </a:cubicBezTo>
                  <a:cubicBezTo>
                    <a:pt x="52000" y="17777"/>
                    <a:pt x="52000" y="17777"/>
                    <a:pt x="52000" y="17777"/>
                  </a:cubicBezTo>
                  <a:cubicBezTo>
                    <a:pt x="52000" y="17777"/>
                    <a:pt x="52000" y="17777"/>
                    <a:pt x="52000" y="13333"/>
                  </a:cubicBezTo>
                  <a:cubicBezTo>
                    <a:pt x="52000" y="13333"/>
                    <a:pt x="56000" y="8888"/>
                    <a:pt x="56000" y="8888"/>
                  </a:cubicBezTo>
                  <a:cubicBezTo>
                    <a:pt x="56000" y="4444"/>
                    <a:pt x="56000" y="4444"/>
                    <a:pt x="56000" y="0"/>
                  </a:cubicBezTo>
                  <a:cubicBezTo>
                    <a:pt x="56000" y="0"/>
                    <a:pt x="52000" y="0"/>
                    <a:pt x="52000" y="0"/>
                  </a:cubicBezTo>
                  <a:cubicBezTo>
                    <a:pt x="52000" y="0"/>
                    <a:pt x="52000" y="0"/>
                    <a:pt x="52000" y="0"/>
                  </a:cubicBezTo>
                  <a:cubicBezTo>
                    <a:pt x="52000" y="0"/>
                    <a:pt x="52000" y="0"/>
                    <a:pt x="52000" y="0"/>
                  </a:cubicBezTo>
                  <a:cubicBezTo>
                    <a:pt x="52000" y="0"/>
                    <a:pt x="52000" y="0"/>
                    <a:pt x="52000" y="0"/>
                  </a:cubicBezTo>
                  <a:cubicBezTo>
                    <a:pt x="52000" y="4444"/>
                    <a:pt x="48000" y="4444"/>
                    <a:pt x="48000" y="4444"/>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0" name="Shape 780"/>
            <p:cNvSpPr/>
            <p:nvPr/>
          </p:nvSpPr>
          <p:spPr>
            <a:xfrm>
              <a:off x="6323293" y="4485430"/>
              <a:ext cx="384902" cy="209185"/>
            </a:xfrm>
            <a:custGeom>
              <a:pathLst>
                <a:path extrusionOk="0" h="120000" w="120000">
                  <a:moveTo>
                    <a:pt x="114000" y="103636"/>
                  </a:moveTo>
                  <a:cubicBezTo>
                    <a:pt x="114000" y="103636"/>
                    <a:pt x="114000" y="103636"/>
                    <a:pt x="114000" y="103636"/>
                  </a:cubicBezTo>
                  <a:cubicBezTo>
                    <a:pt x="111000" y="103636"/>
                    <a:pt x="111000" y="103636"/>
                    <a:pt x="111000" y="98181"/>
                  </a:cubicBezTo>
                  <a:cubicBezTo>
                    <a:pt x="108000" y="98181"/>
                    <a:pt x="108000" y="92727"/>
                    <a:pt x="108000" y="92727"/>
                  </a:cubicBezTo>
                  <a:cubicBezTo>
                    <a:pt x="105000" y="92727"/>
                    <a:pt x="105000" y="87272"/>
                    <a:pt x="105000" y="87272"/>
                  </a:cubicBezTo>
                  <a:cubicBezTo>
                    <a:pt x="105000" y="87272"/>
                    <a:pt x="102000" y="81818"/>
                    <a:pt x="102000" y="81818"/>
                  </a:cubicBezTo>
                  <a:cubicBezTo>
                    <a:pt x="102000" y="81818"/>
                    <a:pt x="102000" y="76363"/>
                    <a:pt x="102000" y="76363"/>
                  </a:cubicBezTo>
                  <a:cubicBezTo>
                    <a:pt x="102000" y="76363"/>
                    <a:pt x="105000" y="76363"/>
                    <a:pt x="105000" y="76363"/>
                  </a:cubicBezTo>
                  <a:cubicBezTo>
                    <a:pt x="105000" y="70909"/>
                    <a:pt x="105000" y="70909"/>
                    <a:pt x="105000" y="65454"/>
                  </a:cubicBezTo>
                  <a:cubicBezTo>
                    <a:pt x="102000" y="65454"/>
                    <a:pt x="102000" y="65454"/>
                    <a:pt x="102000" y="65454"/>
                  </a:cubicBezTo>
                  <a:cubicBezTo>
                    <a:pt x="99000" y="65454"/>
                    <a:pt x="99000" y="65454"/>
                    <a:pt x="96000" y="60000"/>
                  </a:cubicBezTo>
                  <a:cubicBezTo>
                    <a:pt x="96000" y="60000"/>
                    <a:pt x="93000" y="60000"/>
                    <a:pt x="93000" y="54545"/>
                  </a:cubicBezTo>
                  <a:cubicBezTo>
                    <a:pt x="93000" y="54545"/>
                    <a:pt x="93000" y="49090"/>
                    <a:pt x="90000" y="49090"/>
                  </a:cubicBezTo>
                  <a:cubicBezTo>
                    <a:pt x="87000" y="43636"/>
                    <a:pt x="81000" y="38181"/>
                    <a:pt x="75000" y="32727"/>
                  </a:cubicBezTo>
                  <a:cubicBezTo>
                    <a:pt x="72000" y="32727"/>
                    <a:pt x="69000" y="32727"/>
                    <a:pt x="69000" y="27272"/>
                  </a:cubicBezTo>
                  <a:cubicBezTo>
                    <a:pt x="66000" y="27272"/>
                    <a:pt x="63000" y="27272"/>
                    <a:pt x="60000" y="21818"/>
                  </a:cubicBezTo>
                  <a:cubicBezTo>
                    <a:pt x="54000" y="21818"/>
                    <a:pt x="51000" y="21818"/>
                    <a:pt x="48000" y="16363"/>
                  </a:cubicBezTo>
                  <a:cubicBezTo>
                    <a:pt x="45000" y="16363"/>
                    <a:pt x="42000" y="10909"/>
                    <a:pt x="39000" y="21818"/>
                  </a:cubicBezTo>
                  <a:cubicBezTo>
                    <a:pt x="39000" y="21818"/>
                    <a:pt x="39000" y="21818"/>
                    <a:pt x="39000" y="21818"/>
                  </a:cubicBezTo>
                  <a:cubicBezTo>
                    <a:pt x="33000" y="21818"/>
                    <a:pt x="33000" y="27272"/>
                    <a:pt x="30000" y="32727"/>
                  </a:cubicBezTo>
                  <a:cubicBezTo>
                    <a:pt x="30000" y="32727"/>
                    <a:pt x="27000" y="32727"/>
                    <a:pt x="27000" y="32727"/>
                  </a:cubicBezTo>
                  <a:cubicBezTo>
                    <a:pt x="24000" y="32727"/>
                    <a:pt x="24000" y="27272"/>
                    <a:pt x="21000" y="27272"/>
                  </a:cubicBezTo>
                  <a:cubicBezTo>
                    <a:pt x="21000" y="27272"/>
                    <a:pt x="21000" y="21818"/>
                    <a:pt x="21000" y="21818"/>
                  </a:cubicBezTo>
                  <a:cubicBezTo>
                    <a:pt x="21000" y="21818"/>
                    <a:pt x="21000" y="16363"/>
                    <a:pt x="21000" y="16363"/>
                  </a:cubicBezTo>
                  <a:cubicBezTo>
                    <a:pt x="21000" y="10909"/>
                    <a:pt x="21000" y="10909"/>
                    <a:pt x="21000" y="5454"/>
                  </a:cubicBezTo>
                  <a:cubicBezTo>
                    <a:pt x="21000" y="5454"/>
                    <a:pt x="18000" y="5454"/>
                    <a:pt x="18000" y="5454"/>
                  </a:cubicBezTo>
                  <a:cubicBezTo>
                    <a:pt x="15000" y="5454"/>
                    <a:pt x="15000" y="0"/>
                    <a:pt x="12000" y="0"/>
                  </a:cubicBezTo>
                  <a:cubicBezTo>
                    <a:pt x="12000" y="0"/>
                    <a:pt x="9000" y="0"/>
                    <a:pt x="9000" y="0"/>
                  </a:cubicBezTo>
                  <a:cubicBezTo>
                    <a:pt x="6000" y="5454"/>
                    <a:pt x="3000" y="5454"/>
                    <a:pt x="0" y="10909"/>
                  </a:cubicBezTo>
                  <a:cubicBezTo>
                    <a:pt x="0" y="10909"/>
                    <a:pt x="0" y="10909"/>
                    <a:pt x="0" y="10909"/>
                  </a:cubicBezTo>
                  <a:cubicBezTo>
                    <a:pt x="0" y="10909"/>
                    <a:pt x="0" y="10909"/>
                    <a:pt x="0" y="10909"/>
                  </a:cubicBezTo>
                  <a:cubicBezTo>
                    <a:pt x="0" y="16363"/>
                    <a:pt x="3000" y="16363"/>
                    <a:pt x="3000" y="16363"/>
                  </a:cubicBezTo>
                  <a:cubicBezTo>
                    <a:pt x="6000" y="16363"/>
                    <a:pt x="6000" y="16363"/>
                    <a:pt x="6000" y="16363"/>
                  </a:cubicBezTo>
                  <a:cubicBezTo>
                    <a:pt x="9000" y="21818"/>
                    <a:pt x="9000" y="27272"/>
                    <a:pt x="12000" y="27272"/>
                  </a:cubicBezTo>
                  <a:cubicBezTo>
                    <a:pt x="12000" y="21818"/>
                    <a:pt x="15000" y="21818"/>
                    <a:pt x="15000" y="21818"/>
                  </a:cubicBezTo>
                  <a:cubicBezTo>
                    <a:pt x="18000" y="21818"/>
                    <a:pt x="18000" y="27272"/>
                    <a:pt x="18000" y="27272"/>
                  </a:cubicBezTo>
                  <a:cubicBezTo>
                    <a:pt x="18000" y="27272"/>
                    <a:pt x="18000" y="27272"/>
                    <a:pt x="18000" y="27272"/>
                  </a:cubicBezTo>
                  <a:cubicBezTo>
                    <a:pt x="15000" y="27272"/>
                    <a:pt x="12000" y="27272"/>
                    <a:pt x="9000" y="27272"/>
                  </a:cubicBezTo>
                  <a:cubicBezTo>
                    <a:pt x="9000" y="27272"/>
                    <a:pt x="9000" y="32727"/>
                    <a:pt x="9000" y="32727"/>
                  </a:cubicBezTo>
                  <a:cubicBezTo>
                    <a:pt x="9000" y="32727"/>
                    <a:pt x="12000" y="38181"/>
                    <a:pt x="12000" y="43636"/>
                  </a:cubicBezTo>
                  <a:cubicBezTo>
                    <a:pt x="12000" y="43636"/>
                    <a:pt x="15000" y="43636"/>
                    <a:pt x="15000" y="43636"/>
                  </a:cubicBezTo>
                  <a:cubicBezTo>
                    <a:pt x="15000" y="43636"/>
                    <a:pt x="15000" y="43636"/>
                    <a:pt x="15000" y="43636"/>
                  </a:cubicBezTo>
                  <a:cubicBezTo>
                    <a:pt x="18000" y="38181"/>
                    <a:pt x="18000" y="38181"/>
                    <a:pt x="18000" y="38181"/>
                  </a:cubicBezTo>
                  <a:cubicBezTo>
                    <a:pt x="21000" y="43636"/>
                    <a:pt x="21000" y="43636"/>
                    <a:pt x="24000" y="43636"/>
                  </a:cubicBezTo>
                  <a:cubicBezTo>
                    <a:pt x="24000" y="49090"/>
                    <a:pt x="27000" y="49090"/>
                    <a:pt x="27000" y="49090"/>
                  </a:cubicBezTo>
                  <a:cubicBezTo>
                    <a:pt x="30000" y="49090"/>
                    <a:pt x="33000" y="54545"/>
                    <a:pt x="36000" y="54545"/>
                  </a:cubicBezTo>
                  <a:cubicBezTo>
                    <a:pt x="36000" y="54545"/>
                    <a:pt x="39000" y="54545"/>
                    <a:pt x="39000" y="54545"/>
                  </a:cubicBezTo>
                  <a:cubicBezTo>
                    <a:pt x="42000" y="60000"/>
                    <a:pt x="45000" y="60000"/>
                    <a:pt x="45000" y="65454"/>
                  </a:cubicBezTo>
                  <a:cubicBezTo>
                    <a:pt x="45000" y="70909"/>
                    <a:pt x="45000" y="70909"/>
                    <a:pt x="48000" y="76363"/>
                  </a:cubicBezTo>
                  <a:cubicBezTo>
                    <a:pt x="48000" y="76363"/>
                    <a:pt x="48000" y="76363"/>
                    <a:pt x="48000" y="76363"/>
                  </a:cubicBezTo>
                  <a:cubicBezTo>
                    <a:pt x="48000" y="81818"/>
                    <a:pt x="48000" y="81818"/>
                    <a:pt x="48000" y="81818"/>
                  </a:cubicBezTo>
                  <a:cubicBezTo>
                    <a:pt x="45000" y="81818"/>
                    <a:pt x="45000" y="87272"/>
                    <a:pt x="42000" y="87272"/>
                  </a:cubicBezTo>
                  <a:cubicBezTo>
                    <a:pt x="42000" y="92727"/>
                    <a:pt x="42000" y="92727"/>
                    <a:pt x="45000" y="92727"/>
                  </a:cubicBezTo>
                  <a:cubicBezTo>
                    <a:pt x="45000" y="92727"/>
                    <a:pt x="48000" y="92727"/>
                    <a:pt x="51000" y="92727"/>
                  </a:cubicBezTo>
                  <a:cubicBezTo>
                    <a:pt x="54000" y="92727"/>
                    <a:pt x="57000" y="92727"/>
                    <a:pt x="57000" y="98181"/>
                  </a:cubicBezTo>
                  <a:cubicBezTo>
                    <a:pt x="57000" y="98181"/>
                    <a:pt x="57000" y="98181"/>
                    <a:pt x="60000" y="98181"/>
                  </a:cubicBezTo>
                  <a:cubicBezTo>
                    <a:pt x="60000" y="103636"/>
                    <a:pt x="60000" y="103636"/>
                    <a:pt x="63000" y="103636"/>
                  </a:cubicBezTo>
                  <a:cubicBezTo>
                    <a:pt x="66000" y="103636"/>
                    <a:pt x="69000" y="103636"/>
                    <a:pt x="72000" y="103636"/>
                  </a:cubicBezTo>
                  <a:cubicBezTo>
                    <a:pt x="72000" y="109090"/>
                    <a:pt x="75000" y="103636"/>
                    <a:pt x="75000" y="103636"/>
                  </a:cubicBezTo>
                  <a:cubicBezTo>
                    <a:pt x="78000" y="103636"/>
                    <a:pt x="78000" y="103636"/>
                    <a:pt x="75000" y="98181"/>
                  </a:cubicBezTo>
                  <a:cubicBezTo>
                    <a:pt x="75000" y="98181"/>
                    <a:pt x="75000" y="98181"/>
                    <a:pt x="75000" y="98181"/>
                  </a:cubicBezTo>
                  <a:cubicBezTo>
                    <a:pt x="78000" y="92727"/>
                    <a:pt x="81000" y="92727"/>
                    <a:pt x="81000" y="87272"/>
                  </a:cubicBezTo>
                  <a:cubicBezTo>
                    <a:pt x="84000" y="87272"/>
                    <a:pt x="84000" y="87272"/>
                    <a:pt x="87000" y="87272"/>
                  </a:cubicBezTo>
                  <a:cubicBezTo>
                    <a:pt x="87000" y="87272"/>
                    <a:pt x="90000" y="92727"/>
                    <a:pt x="90000" y="92727"/>
                  </a:cubicBezTo>
                  <a:cubicBezTo>
                    <a:pt x="93000" y="92727"/>
                    <a:pt x="93000" y="92727"/>
                    <a:pt x="96000" y="98181"/>
                  </a:cubicBezTo>
                  <a:cubicBezTo>
                    <a:pt x="96000" y="103636"/>
                    <a:pt x="99000" y="109090"/>
                    <a:pt x="102000" y="109090"/>
                  </a:cubicBezTo>
                  <a:cubicBezTo>
                    <a:pt x="102000" y="114545"/>
                    <a:pt x="105000" y="114545"/>
                    <a:pt x="108000" y="114545"/>
                  </a:cubicBezTo>
                  <a:cubicBezTo>
                    <a:pt x="111000" y="114545"/>
                    <a:pt x="114000" y="120000"/>
                    <a:pt x="117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14545"/>
                    <a:pt x="120000" y="114545"/>
                    <a:pt x="120000" y="114545"/>
                  </a:cubicBezTo>
                  <a:cubicBezTo>
                    <a:pt x="117000" y="114545"/>
                    <a:pt x="117000" y="109090"/>
                    <a:pt x="117000" y="109090"/>
                  </a:cubicBezTo>
                  <a:cubicBezTo>
                    <a:pt x="117000" y="109090"/>
                    <a:pt x="114000" y="109090"/>
                    <a:pt x="114000" y="103636"/>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1" name="Shape 781"/>
            <p:cNvSpPr/>
            <p:nvPr/>
          </p:nvSpPr>
          <p:spPr>
            <a:xfrm>
              <a:off x="5896553" y="4343184"/>
              <a:ext cx="200817" cy="221737"/>
            </a:xfrm>
            <a:custGeom>
              <a:pathLst>
                <a:path extrusionOk="0" h="120000" w="120000">
                  <a:moveTo>
                    <a:pt x="0" y="73043"/>
                  </a:moveTo>
                  <a:cubicBezTo>
                    <a:pt x="0" y="78260"/>
                    <a:pt x="0" y="83478"/>
                    <a:pt x="5714" y="83478"/>
                  </a:cubicBezTo>
                  <a:cubicBezTo>
                    <a:pt x="5714" y="88695"/>
                    <a:pt x="5714" y="93913"/>
                    <a:pt x="11428" y="93913"/>
                  </a:cubicBezTo>
                  <a:cubicBezTo>
                    <a:pt x="11428" y="93913"/>
                    <a:pt x="11428" y="93913"/>
                    <a:pt x="11428" y="93913"/>
                  </a:cubicBezTo>
                  <a:cubicBezTo>
                    <a:pt x="11428" y="99130"/>
                    <a:pt x="11428" y="99130"/>
                    <a:pt x="11428" y="104347"/>
                  </a:cubicBezTo>
                  <a:cubicBezTo>
                    <a:pt x="11428" y="109565"/>
                    <a:pt x="17142" y="109565"/>
                    <a:pt x="17142" y="109565"/>
                  </a:cubicBezTo>
                  <a:cubicBezTo>
                    <a:pt x="22857" y="109565"/>
                    <a:pt x="22857" y="109565"/>
                    <a:pt x="28571" y="109565"/>
                  </a:cubicBezTo>
                  <a:cubicBezTo>
                    <a:pt x="28571" y="109565"/>
                    <a:pt x="28571" y="109565"/>
                    <a:pt x="34285" y="114782"/>
                  </a:cubicBezTo>
                  <a:cubicBezTo>
                    <a:pt x="34285" y="114782"/>
                    <a:pt x="34285" y="114782"/>
                    <a:pt x="40000" y="114782"/>
                  </a:cubicBezTo>
                  <a:cubicBezTo>
                    <a:pt x="40000" y="114782"/>
                    <a:pt x="45714" y="114782"/>
                    <a:pt x="45714" y="114782"/>
                  </a:cubicBezTo>
                  <a:cubicBezTo>
                    <a:pt x="45714" y="114782"/>
                    <a:pt x="45714" y="114782"/>
                    <a:pt x="51428" y="114782"/>
                  </a:cubicBezTo>
                  <a:cubicBezTo>
                    <a:pt x="51428" y="114782"/>
                    <a:pt x="57142" y="114782"/>
                    <a:pt x="62857" y="114782"/>
                  </a:cubicBezTo>
                  <a:cubicBezTo>
                    <a:pt x="62857" y="120000"/>
                    <a:pt x="62857" y="120000"/>
                    <a:pt x="62857" y="120000"/>
                  </a:cubicBezTo>
                  <a:cubicBezTo>
                    <a:pt x="62857" y="120000"/>
                    <a:pt x="68571" y="120000"/>
                    <a:pt x="68571" y="120000"/>
                  </a:cubicBezTo>
                  <a:cubicBezTo>
                    <a:pt x="68571" y="120000"/>
                    <a:pt x="74285" y="120000"/>
                    <a:pt x="74285" y="120000"/>
                  </a:cubicBezTo>
                  <a:cubicBezTo>
                    <a:pt x="80000" y="120000"/>
                    <a:pt x="80000" y="120000"/>
                    <a:pt x="80000" y="120000"/>
                  </a:cubicBezTo>
                  <a:cubicBezTo>
                    <a:pt x="80000" y="120000"/>
                    <a:pt x="85714" y="120000"/>
                    <a:pt x="85714" y="120000"/>
                  </a:cubicBezTo>
                  <a:cubicBezTo>
                    <a:pt x="85714" y="114782"/>
                    <a:pt x="85714" y="114782"/>
                    <a:pt x="85714" y="114782"/>
                  </a:cubicBezTo>
                  <a:cubicBezTo>
                    <a:pt x="85714" y="114782"/>
                    <a:pt x="85714" y="109565"/>
                    <a:pt x="85714" y="109565"/>
                  </a:cubicBezTo>
                  <a:cubicBezTo>
                    <a:pt x="85714" y="104347"/>
                    <a:pt x="85714" y="104347"/>
                    <a:pt x="85714" y="99130"/>
                  </a:cubicBezTo>
                  <a:cubicBezTo>
                    <a:pt x="85714" y="99130"/>
                    <a:pt x="85714" y="93913"/>
                    <a:pt x="91428" y="93913"/>
                  </a:cubicBezTo>
                  <a:cubicBezTo>
                    <a:pt x="91428" y="88695"/>
                    <a:pt x="97142" y="83478"/>
                    <a:pt x="97142" y="78260"/>
                  </a:cubicBezTo>
                  <a:cubicBezTo>
                    <a:pt x="97142" y="78260"/>
                    <a:pt x="102857" y="73043"/>
                    <a:pt x="102857" y="73043"/>
                  </a:cubicBezTo>
                  <a:cubicBezTo>
                    <a:pt x="102857" y="67826"/>
                    <a:pt x="102857" y="67826"/>
                    <a:pt x="102857" y="67826"/>
                  </a:cubicBezTo>
                  <a:cubicBezTo>
                    <a:pt x="108571" y="67826"/>
                    <a:pt x="108571" y="67826"/>
                    <a:pt x="108571" y="67826"/>
                  </a:cubicBezTo>
                  <a:cubicBezTo>
                    <a:pt x="108571" y="67826"/>
                    <a:pt x="114285" y="67826"/>
                    <a:pt x="114285" y="67826"/>
                  </a:cubicBezTo>
                  <a:cubicBezTo>
                    <a:pt x="114285" y="67826"/>
                    <a:pt x="114285" y="62608"/>
                    <a:pt x="114285" y="62608"/>
                  </a:cubicBezTo>
                  <a:cubicBezTo>
                    <a:pt x="114285" y="62608"/>
                    <a:pt x="108571" y="57391"/>
                    <a:pt x="102857" y="57391"/>
                  </a:cubicBezTo>
                  <a:cubicBezTo>
                    <a:pt x="102857" y="57391"/>
                    <a:pt x="102857" y="52173"/>
                    <a:pt x="102857" y="52173"/>
                  </a:cubicBezTo>
                  <a:cubicBezTo>
                    <a:pt x="102857" y="52173"/>
                    <a:pt x="102857" y="46956"/>
                    <a:pt x="102857" y="46956"/>
                  </a:cubicBezTo>
                  <a:cubicBezTo>
                    <a:pt x="97142" y="41739"/>
                    <a:pt x="97142" y="36521"/>
                    <a:pt x="102857" y="31304"/>
                  </a:cubicBezTo>
                  <a:cubicBezTo>
                    <a:pt x="102857" y="31304"/>
                    <a:pt x="102857" y="31304"/>
                    <a:pt x="108571" y="31304"/>
                  </a:cubicBezTo>
                  <a:cubicBezTo>
                    <a:pt x="108571" y="26086"/>
                    <a:pt x="108571" y="26086"/>
                    <a:pt x="108571" y="26086"/>
                  </a:cubicBezTo>
                  <a:cubicBezTo>
                    <a:pt x="108571" y="20869"/>
                    <a:pt x="108571" y="20869"/>
                    <a:pt x="114285" y="20869"/>
                  </a:cubicBezTo>
                  <a:cubicBezTo>
                    <a:pt x="114285" y="20869"/>
                    <a:pt x="114285" y="20869"/>
                    <a:pt x="120000" y="20869"/>
                  </a:cubicBezTo>
                  <a:cubicBezTo>
                    <a:pt x="120000" y="20869"/>
                    <a:pt x="120000" y="15652"/>
                    <a:pt x="120000" y="15652"/>
                  </a:cubicBezTo>
                  <a:cubicBezTo>
                    <a:pt x="120000" y="15652"/>
                    <a:pt x="120000" y="15652"/>
                    <a:pt x="120000" y="15652"/>
                  </a:cubicBezTo>
                  <a:cubicBezTo>
                    <a:pt x="114285" y="15652"/>
                    <a:pt x="108571" y="15652"/>
                    <a:pt x="108571" y="10434"/>
                  </a:cubicBezTo>
                  <a:cubicBezTo>
                    <a:pt x="102857" y="10434"/>
                    <a:pt x="102857" y="10434"/>
                    <a:pt x="102857" y="5217"/>
                  </a:cubicBezTo>
                  <a:cubicBezTo>
                    <a:pt x="97142" y="0"/>
                    <a:pt x="97142" y="0"/>
                    <a:pt x="97142" y="0"/>
                  </a:cubicBezTo>
                  <a:cubicBezTo>
                    <a:pt x="91428" y="0"/>
                    <a:pt x="91428" y="0"/>
                    <a:pt x="91428" y="0"/>
                  </a:cubicBezTo>
                  <a:cubicBezTo>
                    <a:pt x="85714" y="0"/>
                    <a:pt x="85714" y="0"/>
                    <a:pt x="85714" y="0"/>
                  </a:cubicBezTo>
                  <a:cubicBezTo>
                    <a:pt x="85714" y="5217"/>
                    <a:pt x="80000" y="5217"/>
                    <a:pt x="80000" y="10434"/>
                  </a:cubicBezTo>
                  <a:cubicBezTo>
                    <a:pt x="80000" y="10434"/>
                    <a:pt x="80000" y="10434"/>
                    <a:pt x="80000" y="15652"/>
                  </a:cubicBezTo>
                  <a:cubicBezTo>
                    <a:pt x="74285" y="15652"/>
                    <a:pt x="68571" y="15652"/>
                    <a:pt x="68571" y="20869"/>
                  </a:cubicBezTo>
                  <a:cubicBezTo>
                    <a:pt x="62857" y="20869"/>
                    <a:pt x="57142" y="26086"/>
                    <a:pt x="57142" y="31304"/>
                  </a:cubicBezTo>
                  <a:cubicBezTo>
                    <a:pt x="51428" y="31304"/>
                    <a:pt x="51428" y="31304"/>
                    <a:pt x="51428" y="36521"/>
                  </a:cubicBezTo>
                  <a:cubicBezTo>
                    <a:pt x="45714" y="41739"/>
                    <a:pt x="40000" y="41739"/>
                    <a:pt x="34285" y="41739"/>
                  </a:cubicBezTo>
                  <a:cubicBezTo>
                    <a:pt x="34285" y="46956"/>
                    <a:pt x="28571" y="46956"/>
                    <a:pt x="28571" y="52173"/>
                  </a:cubicBezTo>
                  <a:cubicBezTo>
                    <a:pt x="28571" y="52173"/>
                    <a:pt x="22857" y="57391"/>
                    <a:pt x="22857" y="57391"/>
                  </a:cubicBezTo>
                  <a:cubicBezTo>
                    <a:pt x="22857" y="57391"/>
                    <a:pt x="22857" y="57391"/>
                    <a:pt x="17142" y="57391"/>
                  </a:cubicBezTo>
                  <a:cubicBezTo>
                    <a:pt x="17142" y="57391"/>
                    <a:pt x="11428" y="57391"/>
                    <a:pt x="11428" y="57391"/>
                  </a:cubicBezTo>
                  <a:cubicBezTo>
                    <a:pt x="5714" y="52173"/>
                    <a:pt x="5714" y="57391"/>
                    <a:pt x="5714" y="57391"/>
                  </a:cubicBezTo>
                  <a:cubicBezTo>
                    <a:pt x="0" y="57391"/>
                    <a:pt x="0" y="57391"/>
                    <a:pt x="0" y="62608"/>
                  </a:cubicBezTo>
                  <a:cubicBezTo>
                    <a:pt x="0" y="62608"/>
                    <a:pt x="0" y="67826"/>
                    <a:pt x="0" y="73043"/>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2" name="Shape 782"/>
            <p:cNvSpPr/>
            <p:nvPr/>
          </p:nvSpPr>
          <p:spPr>
            <a:xfrm>
              <a:off x="4570316" y="4715533"/>
              <a:ext cx="154799" cy="276126"/>
            </a:xfrm>
            <a:custGeom>
              <a:pathLst>
                <a:path extrusionOk="0" h="120000" w="120000">
                  <a:moveTo>
                    <a:pt x="112500" y="0"/>
                  </a:moveTo>
                  <a:cubicBezTo>
                    <a:pt x="105000" y="0"/>
                    <a:pt x="105000" y="0"/>
                    <a:pt x="105000" y="0"/>
                  </a:cubicBezTo>
                  <a:cubicBezTo>
                    <a:pt x="105000" y="4137"/>
                    <a:pt x="97500" y="4137"/>
                    <a:pt x="97500" y="8275"/>
                  </a:cubicBezTo>
                  <a:cubicBezTo>
                    <a:pt x="97500" y="8275"/>
                    <a:pt x="97500" y="12413"/>
                    <a:pt x="97500" y="12413"/>
                  </a:cubicBezTo>
                  <a:cubicBezTo>
                    <a:pt x="97500" y="12413"/>
                    <a:pt x="97500" y="12413"/>
                    <a:pt x="90000" y="12413"/>
                  </a:cubicBezTo>
                  <a:cubicBezTo>
                    <a:pt x="90000" y="16551"/>
                    <a:pt x="82500" y="16551"/>
                    <a:pt x="82500" y="20689"/>
                  </a:cubicBezTo>
                  <a:cubicBezTo>
                    <a:pt x="82500" y="20689"/>
                    <a:pt x="82500" y="24827"/>
                    <a:pt x="75000" y="24827"/>
                  </a:cubicBezTo>
                  <a:cubicBezTo>
                    <a:pt x="67500" y="28965"/>
                    <a:pt x="67500" y="28965"/>
                    <a:pt x="60000" y="33103"/>
                  </a:cubicBezTo>
                  <a:cubicBezTo>
                    <a:pt x="60000" y="33103"/>
                    <a:pt x="52500" y="33103"/>
                    <a:pt x="45000" y="33103"/>
                  </a:cubicBezTo>
                  <a:cubicBezTo>
                    <a:pt x="45000" y="33103"/>
                    <a:pt x="45000" y="33103"/>
                    <a:pt x="45000" y="33103"/>
                  </a:cubicBezTo>
                  <a:cubicBezTo>
                    <a:pt x="37500" y="37241"/>
                    <a:pt x="37500" y="37241"/>
                    <a:pt x="30000" y="37241"/>
                  </a:cubicBezTo>
                  <a:cubicBezTo>
                    <a:pt x="30000" y="41379"/>
                    <a:pt x="22500" y="41379"/>
                    <a:pt x="22500" y="45517"/>
                  </a:cubicBezTo>
                  <a:cubicBezTo>
                    <a:pt x="15000" y="49655"/>
                    <a:pt x="22500" y="53793"/>
                    <a:pt x="22500" y="57931"/>
                  </a:cubicBezTo>
                  <a:cubicBezTo>
                    <a:pt x="22500" y="57931"/>
                    <a:pt x="22500" y="57931"/>
                    <a:pt x="22500" y="62068"/>
                  </a:cubicBezTo>
                  <a:cubicBezTo>
                    <a:pt x="30000" y="66206"/>
                    <a:pt x="30000" y="70344"/>
                    <a:pt x="22500" y="70344"/>
                  </a:cubicBezTo>
                  <a:cubicBezTo>
                    <a:pt x="15000" y="74482"/>
                    <a:pt x="15000" y="78620"/>
                    <a:pt x="7500" y="82758"/>
                  </a:cubicBezTo>
                  <a:cubicBezTo>
                    <a:pt x="7500" y="86896"/>
                    <a:pt x="0" y="91034"/>
                    <a:pt x="7500" y="95172"/>
                  </a:cubicBezTo>
                  <a:cubicBezTo>
                    <a:pt x="7500" y="99310"/>
                    <a:pt x="7500" y="99310"/>
                    <a:pt x="7500" y="103448"/>
                  </a:cubicBezTo>
                  <a:cubicBezTo>
                    <a:pt x="7500" y="103448"/>
                    <a:pt x="7500" y="107586"/>
                    <a:pt x="7500" y="107586"/>
                  </a:cubicBezTo>
                  <a:cubicBezTo>
                    <a:pt x="7500" y="111724"/>
                    <a:pt x="7500" y="111724"/>
                    <a:pt x="7500" y="111724"/>
                  </a:cubicBezTo>
                  <a:cubicBezTo>
                    <a:pt x="15000" y="115862"/>
                    <a:pt x="22500" y="120000"/>
                    <a:pt x="30000" y="120000"/>
                  </a:cubicBezTo>
                  <a:cubicBezTo>
                    <a:pt x="37500" y="120000"/>
                    <a:pt x="37500" y="120000"/>
                    <a:pt x="45000" y="120000"/>
                  </a:cubicBezTo>
                  <a:cubicBezTo>
                    <a:pt x="45000" y="120000"/>
                    <a:pt x="45000" y="115862"/>
                    <a:pt x="52500" y="115862"/>
                  </a:cubicBezTo>
                  <a:cubicBezTo>
                    <a:pt x="60000" y="115862"/>
                    <a:pt x="60000" y="115862"/>
                    <a:pt x="67500" y="111724"/>
                  </a:cubicBezTo>
                  <a:cubicBezTo>
                    <a:pt x="67500" y="107586"/>
                    <a:pt x="67500" y="107586"/>
                    <a:pt x="75000" y="103448"/>
                  </a:cubicBezTo>
                  <a:cubicBezTo>
                    <a:pt x="75000" y="99310"/>
                    <a:pt x="82500" y="91034"/>
                    <a:pt x="82500" y="86896"/>
                  </a:cubicBezTo>
                  <a:cubicBezTo>
                    <a:pt x="90000" y="78620"/>
                    <a:pt x="97500" y="66206"/>
                    <a:pt x="105000" y="57931"/>
                  </a:cubicBezTo>
                  <a:cubicBezTo>
                    <a:pt x="105000" y="57931"/>
                    <a:pt x="105000" y="53793"/>
                    <a:pt x="105000" y="49655"/>
                  </a:cubicBezTo>
                  <a:cubicBezTo>
                    <a:pt x="105000" y="49655"/>
                    <a:pt x="112500" y="45517"/>
                    <a:pt x="112500" y="41379"/>
                  </a:cubicBezTo>
                  <a:cubicBezTo>
                    <a:pt x="112500" y="37241"/>
                    <a:pt x="112500" y="33103"/>
                    <a:pt x="120000" y="33103"/>
                  </a:cubicBezTo>
                  <a:cubicBezTo>
                    <a:pt x="120000" y="33103"/>
                    <a:pt x="120000" y="28965"/>
                    <a:pt x="120000" y="28965"/>
                  </a:cubicBezTo>
                  <a:cubicBezTo>
                    <a:pt x="120000" y="24827"/>
                    <a:pt x="120000" y="24827"/>
                    <a:pt x="120000" y="20689"/>
                  </a:cubicBezTo>
                  <a:cubicBezTo>
                    <a:pt x="120000" y="12413"/>
                    <a:pt x="120000" y="8275"/>
                    <a:pt x="1125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3" name="Shape 783"/>
            <p:cNvSpPr/>
            <p:nvPr/>
          </p:nvSpPr>
          <p:spPr>
            <a:xfrm>
              <a:off x="4503378" y="2397755"/>
              <a:ext cx="171534" cy="322149"/>
            </a:xfrm>
            <a:custGeom>
              <a:pathLst>
                <a:path extrusionOk="0" h="120000" w="120000">
                  <a:moveTo>
                    <a:pt x="6666" y="77647"/>
                  </a:moveTo>
                  <a:cubicBezTo>
                    <a:pt x="6666" y="77647"/>
                    <a:pt x="6666" y="81176"/>
                    <a:pt x="0" y="84705"/>
                  </a:cubicBezTo>
                  <a:cubicBezTo>
                    <a:pt x="0" y="88235"/>
                    <a:pt x="0" y="88235"/>
                    <a:pt x="0" y="88235"/>
                  </a:cubicBezTo>
                  <a:cubicBezTo>
                    <a:pt x="6666" y="88235"/>
                    <a:pt x="6666" y="91764"/>
                    <a:pt x="6666" y="91764"/>
                  </a:cubicBezTo>
                  <a:cubicBezTo>
                    <a:pt x="6666" y="91764"/>
                    <a:pt x="6666" y="95294"/>
                    <a:pt x="0" y="95294"/>
                  </a:cubicBezTo>
                  <a:cubicBezTo>
                    <a:pt x="0" y="98823"/>
                    <a:pt x="0" y="98823"/>
                    <a:pt x="0" y="98823"/>
                  </a:cubicBezTo>
                  <a:cubicBezTo>
                    <a:pt x="0" y="102352"/>
                    <a:pt x="0" y="102352"/>
                    <a:pt x="0" y="105882"/>
                  </a:cubicBezTo>
                  <a:cubicBezTo>
                    <a:pt x="0" y="105882"/>
                    <a:pt x="0" y="109411"/>
                    <a:pt x="6666" y="109411"/>
                  </a:cubicBezTo>
                  <a:cubicBezTo>
                    <a:pt x="6666" y="109411"/>
                    <a:pt x="6666" y="109411"/>
                    <a:pt x="6666" y="109411"/>
                  </a:cubicBezTo>
                  <a:cubicBezTo>
                    <a:pt x="13333" y="109411"/>
                    <a:pt x="13333" y="109411"/>
                    <a:pt x="13333" y="109411"/>
                  </a:cubicBezTo>
                  <a:cubicBezTo>
                    <a:pt x="20000" y="109411"/>
                    <a:pt x="20000" y="109411"/>
                    <a:pt x="26666" y="109411"/>
                  </a:cubicBezTo>
                  <a:cubicBezTo>
                    <a:pt x="26666" y="112941"/>
                    <a:pt x="26666" y="112941"/>
                    <a:pt x="26666" y="112941"/>
                  </a:cubicBezTo>
                  <a:cubicBezTo>
                    <a:pt x="26666" y="116470"/>
                    <a:pt x="33333" y="116470"/>
                    <a:pt x="33333" y="116470"/>
                  </a:cubicBezTo>
                  <a:cubicBezTo>
                    <a:pt x="40000" y="120000"/>
                    <a:pt x="40000" y="120000"/>
                    <a:pt x="46666" y="120000"/>
                  </a:cubicBezTo>
                  <a:cubicBezTo>
                    <a:pt x="46666" y="120000"/>
                    <a:pt x="46666" y="120000"/>
                    <a:pt x="53333" y="120000"/>
                  </a:cubicBezTo>
                  <a:cubicBezTo>
                    <a:pt x="53333" y="120000"/>
                    <a:pt x="53333" y="120000"/>
                    <a:pt x="60000" y="120000"/>
                  </a:cubicBezTo>
                  <a:cubicBezTo>
                    <a:pt x="60000" y="120000"/>
                    <a:pt x="60000" y="120000"/>
                    <a:pt x="60000" y="120000"/>
                  </a:cubicBezTo>
                  <a:cubicBezTo>
                    <a:pt x="60000" y="120000"/>
                    <a:pt x="66666" y="120000"/>
                    <a:pt x="66666" y="120000"/>
                  </a:cubicBezTo>
                  <a:cubicBezTo>
                    <a:pt x="66666" y="120000"/>
                    <a:pt x="66666" y="120000"/>
                    <a:pt x="73333" y="120000"/>
                  </a:cubicBezTo>
                  <a:cubicBezTo>
                    <a:pt x="73333" y="120000"/>
                    <a:pt x="73333" y="116470"/>
                    <a:pt x="73333" y="116470"/>
                  </a:cubicBezTo>
                  <a:cubicBezTo>
                    <a:pt x="73333" y="116470"/>
                    <a:pt x="73333" y="112941"/>
                    <a:pt x="66666" y="112941"/>
                  </a:cubicBezTo>
                  <a:cubicBezTo>
                    <a:pt x="66666" y="112941"/>
                    <a:pt x="60000" y="112941"/>
                    <a:pt x="60000" y="109411"/>
                  </a:cubicBezTo>
                  <a:cubicBezTo>
                    <a:pt x="53333" y="105882"/>
                    <a:pt x="46666" y="102352"/>
                    <a:pt x="40000" y="98823"/>
                  </a:cubicBezTo>
                  <a:cubicBezTo>
                    <a:pt x="40000" y="95294"/>
                    <a:pt x="40000" y="91764"/>
                    <a:pt x="40000" y="88235"/>
                  </a:cubicBezTo>
                  <a:cubicBezTo>
                    <a:pt x="33333" y="84705"/>
                    <a:pt x="40000" y="81176"/>
                    <a:pt x="40000" y="77647"/>
                  </a:cubicBezTo>
                  <a:cubicBezTo>
                    <a:pt x="40000" y="77647"/>
                    <a:pt x="40000" y="74117"/>
                    <a:pt x="40000" y="74117"/>
                  </a:cubicBezTo>
                  <a:cubicBezTo>
                    <a:pt x="40000" y="74117"/>
                    <a:pt x="46666" y="70588"/>
                    <a:pt x="46666" y="70588"/>
                  </a:cubicBezTo>
                  <a:cubicBezTo>
                    <a:pt x="46666" y="67058"/>
                    <a:pt x="46666" y="60000"/>
                    <a:pt x="46666" y="56470"/>
                  </a:cubicBezTo>
                  <a:cubicBezTo>
                    <a:pt x="46666" y="52941"/>
                    <a:pt x="46666" y="52941"/>
                    <a:pt x="53333" y="49411"/>
                  </a:cubicBezTo>
                  <a:cubicBezTo>
                    <a:pt x="60000" y="49411"/>
                    <a:pt x="60000" y="45882"/>
                    <a:pt x="66666" y="42352"/>
                  </a:cubicBezTo>
                  <a:cubicBezTo>
                    <a:pt x="66666" y="38823"/>
                    <a:pt x="73333" y="38823"/>
                    <a:pt x="73333" y="35294"/>
                  </a:cubicBezTo>
                  <a:cubicBezTo>
                    <a:pt x="80000" y="31764"/>
                    <a:pt x="80000" y="28235"/>
                    <a:pt x="86666" y="24705"/>
                  </a:cubicBezTo>
                  <a:cubicBezTo>
                    <a:pt x="93333" y="24705"/>
                    <a:pt x="100000" y="21176"/>
                    <a:pt x="106666" y="17647"/>
                  </a:cubicBezTo>
                  <a:cubicBezTo>
                    <a:pt x="106666" y="17647"/>
                    <a:pt x="113333" y="17647"/>
                    <a:pt x="113333" y="14117"/>
                  </a:cubicBezTo>
                  <a:cubicBezTo>
                    <a:pt x="120000" y="14117"/>
                    <a:pt x="120000" y="10588"/>
                    <a:pt x="120000" y="7058"/>
                  </a:cubicBezTo>
                  <a:cubicBezTo>
                    <a:pt x="120000" y="7058"/>
                    <a:pt x="120000" y="7058"/>
                    <a:pt x="120000" y="3529"/>
                  </a:cubicBezTo>
                  <a:cubicBezTo>
                    <a:pt x="120000" y="3529"/>
                    <a:pt x="113333" y="3529"/>
                    <a:pt x="113333" y="0"/>
                  </a:cubicBezTo>
                  <a:cubicBezTo>
                    <a:pt x="113333" y="0"/>
                    <a:pt x="113333" y="0"/>
                    <a:pt x="106666" y="0"/>
                  </a:cubicBezTo>
                  <a:cubicBezTo>
                    <a:pt x="106666" y="0"/>
                    <a:pt x="100000" y="0"/>
                    <a:pt x="100000" y="0"/>
                  </a:cubicBezTo>
                  <a:cubicBezTo>
                    <a:pt x="93333" y="0"/>
                    <a:pt x="86666" y="3529"/>
                    <a:pt x="86666" y="7058"/>
                  </a:cubicBezTo>
                  <a:cubicBezTo>
                    <a:pt x="86666" y="10588"/>
                    <a:pt x="80000" y="10588"/>
                    <a:pt x="80000" y="14117"/>
                  </a:cubicBezTo>
                  <a:cubicBezTo>
                    <a:pt x="73333" y="14117"/>
                    <a:pt x="66666" y="17647"/>
                    <a:pt x="60000" y="17647"/>
                  </a:cubicBezTo>
                  <a:cubicBezTo>
                    <a:pt x="53333" y="17647"/>
                    <a:pt x="46666" y="21176"/>
                    <a:pt x="40000" y="24705"/>
                  </a:cubicBezTo>
                  <a:cubicBezTo>
                    <a:pt x="40000" y="24705"/>
                    <a:pt x="40000" y="24705"/>
                    <a:pt x="40000" y="24705"/>
                  </a:cubicBezTo>
                  <a:cubicBezTo>
                    <a:pt x="40000" y="24705"/>
                    <a:pt x="33333" y="24705"/>
                    <a:pt x="33333" y="28235"/>
                  </a:cubicBezTo>
                  <a:cubicBezTo>
                    <a:pt x="33333" y="28235"/>
                    <a:pt x="26666" y="28235"/>
                    <a:pt x="26666" y="28235"/>
                  </a:cubicBezTo>
                  <a:cubicBezTo>
                    <a:pt x="26666" y="31764"/>
                    <a:pt x="26666" y="31764"/>
                    <a:pt x="26666" y="31764"/>
                  </a:cubicBezTo>
                  <a:cubicBezTo>
                    <a:pt x="26666" y="35294"/>
                    <a:pt x="20000" y="35294"/>
                    <a:pt x="26666" y="38823"/>
                  </a:cubicBezTo>
                  <a:cubicBezTo>
                    <a:pt x="26666" y="38823"/>
                    <a:pt x="20000" y="38823"/>
                    <a:pt x="20000" y="38823"/>
                  </a:cubicBezTo>
                  <a:cubicBezTo>
                    <a:pt x="20000" y="38823"/>
                    <a:pt x="20000" y="38823"/>
                    <a:pt x="20000" y="38823"/>
                  </a:cubicBezTo>
                  <a:cubicBezTo>
                    <a:pt x="20000" y="38823"/>
                    <a:pt x="20000" y="42352"/>
                    <a:pt x="13333" y="42352"/>
                  </a:cubicBezTo>
                  <a:cubicBezTo>
                    <a:pt x="13333" y="42352"/>
                    <a:pt x="13333" y="42352"/>
                    <a:pt x="6666" y="42352"/>
                  </a:cubicBezTo>
                  <a:cubicBezTo>
                    <a:pt x="6666" y="42352"/>
                    <a:pt x="6666" y="45882"/>
                    <a:pt x="6666" y="45882"/>
                  </a:cubicBezTo>
                  <a:cubicBezTo>
                    <a:pt x="6666" y="45882"/>
                    <a:pt x="13333" y="49411"/>
                    <a:pt x="13333" y="49411"/>
                  </a:cubicBezTo>
                  <a:cubicBezTo>
                    <a:pt x="13333" y="52941"/>
                    <a:pt x="13333" y="56470"/>
                    <a:pt x="13333" y="56470"/>
                  </a:cubicBezTo>
                  <a:cubicBezTo>
                    <a:pt x="13333" y="60000"/>
                    <a:pt x="13333" y="60000"/>
                    <a:pt x="13333" y="63529"/>
                  </a:cubicBezTo>
                  <a:cubicBezTo>
                    <a:pt x="6666" y="63529"/>
                    <a:pt x="6666" y="67058"/>
                    <a:pt x="6666" y="67058"/>
                  </a:cubicBezTo>
                  <a:cubicBezTo>
                    <a:pt x="6666" y="67058"/>
                    <a:pt x="6666" y="70588"/>
                    <a:pt x="6666" y="70588"/>
                  </a:cubicBezTo>
                  <a:cubicBezTo>
                    <a:pt x="13333" y="74117"/>
                    <a:pt x="13333" y="74117"/>
                    <a:pt x="6666" y="77647"/>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4" name="Shape 784"/>
            <p:cNvSpPr/>
            <p:nvPr/>
          </p:nvSpPr>
          <p:spPr>
            <a:xfrm>
              <a:off x="5934209" y="4707165"/>
              <a:ext cx="790724" cy="694498"/>
            </a:xfrm>
            <a:custGeom>
              <a:pathLst>
                <a:path extrusionOk="0" h="120000" w="120000">
                  <a:moveTo>
                    <a:pt x="119999" y="55890"/>
                  </a:moveTo>
                  <a:cubicBezTo>
                    <a:pt x="118554" y="55890"/>
                    <a:pt x="118554" y="55890"/>
                    <a:pt x="118554" y="55890"/>
                  </a:cubicBezTo>
                  <a:cubicBezTo>
                    <a:pt x="118554" y="54246"/>
                    <a:pt x="117108" y="54246"/>
                    <a:pt x="117108" y="54246"/>
                  </a:cubicBezTo>
                  <a:cubicBezTo>
                    <a:pt x="117108" y="52602"/>
                    <a:pt x="117108" y="52602"/>
                    <a:pt x="115662" y="50958"/>
                  </a:cubicBezTo>
                  <a:cubicBezTo>
                    <a:pt x="115662" y="49315"/>
                    <a:pt x="114216" y="47671"/>
                    <a:pt x="114216" y="46027"/>
                  </a:cubicBezTo>
                  <a:cubicBezTo>
                    <a:pt x="114216" y="46027"/>
                    <a:pt x="114216" y="44383"/>
                    <a:pt x="112771" y="44383"/>
                  </a:cubicBezTo>
                  <a:cubicBezTo>
                    <a:pt x="112771" y="44383"/>
                    <a:pt x="111325" y="44383"/>
                    <a:pt x="111325" y="42739"/>
                  </a:cubicBezTo>
                  <a:cubicBezTo>
                    <a:pt x="111325" y="42739"/>
                    <a:pt x="111325" y="42739"/>
                    <a:pt x="111325" y="42739"/>
                  </a:cubicBezTo>
                  <a:cubicBezTo>
                    <a:pt x="111325" y="41095"/>
                    <a:pt x="109879" y="41095"/>
                    <a:pt x="109879" y="39452"/>
                  </a:cubicBezTo>
                  <a:cubicBezTo>
                    <a:pt x="109879" y="37808"/>
                    <a:pt x="108433" y="37808"/>
                    <a:pt x="108433" y="36164"/>
                  </a:cubicBezTo>
                  <a:cubicBezTo>
                    <a:pt x="108433" y="36164"/>
                    <a:pt x="108433" y="36164"/>
                    <a:pt x="108433" y="36164"/>
                  </a:cubicBezTo>
                  <a:cubicBezTo>
                    <a:pt x="106987" y="34520"/>
                    <a:pt x="105542" y="32876"/>
                    <a:pt x="104096" y="31232"/>
                  </a:cubicBezTo>
                  <a:cubicBezTo>
                    <a:pt x="102650" y="31232"/>
                    <a:pt x="102650" y="31232"/>
                    <a:pt x="102650" y="29589"/>
                  </a:cubicBezTo>
                  <a:cubicBezTo>
                    <a:pt x="102650" y="29589"/>
                    <a:pt x="102650" y="27945"/>
                    <a:pt x="102650" y="26301"/>
                  </a:cubicBezTo>
                  <a:cubicBezTo>
                    <a:pt x="102650" y="24657"/>
                    <a:pt x="102650" y="24657"/>
                    <a:pt x="101204" y="23013"/>
                  </a:cubicBezTo>
                  <a:cubicBezTo>
                    <a:pt x="101204" y="21369"/>
                    <a:pt x="101204" y="19726"/>
                    <a:pt x="101204" y="19726"/>
                  </a:cubicBezTo>
                  <a:cubicBezTo>
                    <a:pt x="101204" y="18082"/>
                    <a:pt x="101204" y="16438"/>
                    <a:pt x="101204" y="16438"/>
                  </a:cubicBezTo>
                  <a:cubicBezTo>
                    <a:pt x="101204" y="14794"/>
                    <a:pt x="99759" y="13150"/>
                    <a:pt x="99759" y="13150"/>
                  </a:cubicBezTo>
                  <a:cubicBezTo>
                    <a:pt x="98313" y="13150"/>
                    <a:pt x="98313" y="11506"/>
                    <a:pt x="96867" y="13150"/>
                  </a:cubicBezTo>
                  <a:cubicBezTo>
                    <a:pt x="96867" y="13150"/>
                    <a:pt x="96867" y="11506"/>
                    <a:pt x="96867" y="11506"/>
                  </a:cubicBezTo>
                  <a:cubicBezTo>
                    <a:pt x="96867" y="11506"/>
                    <a:pt x="96867" y="11506"/>
                    <a:pt x="96867" y="9863"/>
                  </a:cubicBezTo>
                  <a:cubicBezTo>
                    <a:pt x="96867" y="8219"/>
                    <a:pt x="95421" y="8219"/>
                    <a:pt x="95421" y="6575"/>
                  </a:cubicBezTo>
                  <a:cubicBezTo>
                    <a:pt x="95421" y="4931"/>
                    <a:pt x="93975" y="3287"/>
                    <a:pt x="93975" y="1643"/>
                  </a:cubicBezTo>
                  <a:cubicBezTo>
                    <a:pt x="93975" y="0"/>
                    <a:pt x="93975" y="0"/>
                    <a:pt x="92530" y="0"/>
                  </a:cubicBezTo>
                  <a:cubicBezTo>
                    <a:pt x="92530" y="0"/>
                    <a:pt x="92530" y="0"/>
                    <a:pt x="92530" y="0"/>
                  </a:cubicBezTo>
                  <a:cubicBezTo>
                    <a:pt x="92530" y="0"/>
                    <a:pt x="92530" y="0"/>
                    <a:pt x="92530" y="1643"/>
                  </a:cubicBezTo>
                  <a:cubicBezTo>
                    <a:pt x="91084" y="1643"/>
                    <a:pt x="91084" y="3287"/>
                    <a:pt x="91084" y="4931"/>
                  </a:cubicBezTo>
                  <a:cubicBezTo>
                    <a:pt x="91084" y="4931"/>
                    <a:pt x="91084" y="6575"/>
                    <a:pt x="89638" y="8219"/>
                  </a:cubicBezTo>
                  <a:cubicBezTo>
                    <a:pt x="89638" y="9863"/>
                    <a:pt x="89638" y="11506"/>
                    <a:pt x="89638" y="14794"/>
                  </a:cubicBezTo>
                  <a:cubicBezTo>
                    <a:pt x="89638" y="14794"/>
                    <a:pt x="89638" y="14794"/>
                    <a:pt x="89638" y="16438"/>
                  </a:cubicBezTo>
                  <a:cubicBezTo>
                    <a:pt x="89638" y="18082"/>
                    <a:pt x="88192" y="19726"/>
                    <a:pt x="88192" y="21369"/>
                  </a:cubicBezTo>
                  <a:cubicBezTo>
                    <a:pt x="88192" y="21369"/>
                    <a:pt x="88192" y="23013"/>
                    <a:pt x="86746" y="23013"/>
                  </a:cubicBezTo>
                  <a:cubicBezTo>
                    <a:pt x="86746" y="24657"/>
                    <a:pt x="86746" y="24657"/>
                    <a:pt x="85301" y="24657"/>
                  </a:cubicBezTo>
                  <a:cubicBezTo>
                    <a:pt x="83855" y="26301"/>
                    <a:pt x="83855" y="24657"/>
                    <a:pt x="82409" y="24657"/>
                  </a:cubicBezTo>
                  <a:cubicBezTo>
                    <a:pt x="82409" y="23013"/>
                    <a:pt x="82409" y="23013"/>
                    <a:pt x="80963" y="21369"/>
                  </a:cubicBezTo>
                  <a:cubicBezTo>
                    <a:pt x="80963" y="21369"/>
                    <a:pt x="80963" y="21369"/>
                    <a:pt x="80963" y="21369"/>
                  </a:cubicBezTo>
                  <a:cubicBezTo>
                    <a:pt x="79518" y="21369"/>
                    <a:pt x="79518" y="21369"/>
                    <a:pt x="78072" y="21369"/>
                  </a:cubicBezTo>
                  <a:cubicBezTo>
                    <a:pt x="78072" y="19726"/>
                    <a:pt x="76626" y="19726"/>
                    <a:pt x="75180" y="18082"/>
                  </a:cubicBezTo>
                  <a:cubicBezTo>
                    <a:pt x="75180" y="18082"/>
                    <a:pt x="73734" y="18082"/>
                    <a:pt x="73734" y="16438"/>
                  </a:cubicBezTo>
                  <a:cubicBezTo>
                    <a:pt x="73734" y="16438"/>
                    <a:pt x="72289" y="16438"/>
                    <a:pt x="72289" y="14794"/>
                  </a:cubicBezTo>
                  <a:cubicBezTo>
                    <a:pt x="72289" y="14794"/>
                    <a:pt x="72289" y="14794"/>
                    <a:pt x="72289" y="13150"/>
                  </a:cubicBezTo>
                  <a:cubicBezTo>
                    <a:pt x="72289" y="13150"/>
                    <a:pt x="73734" y="11506"/>
                    <a:pt x="73734" y="9863"/>
                  </a:cubicBezTo>
                  <a:cubicBezTo>
                    <a:pt x="73734" y="9863"/>
                    <a:pt x="73734" y="9863"/>
                    <a:pt x="73734" y="9863"/>
                  </a:cubicBezTo>
                  <a:cubicBezTo>
                    <a:pt x="73734" y="8219"/>
                    <a:pt x="75180" y="8219"/>
                    <a:pt x="75180" y="8219"/>
                  </a:cubicBezTo>
                  <a:cubicBezTo>
                    <a:pt x="75180" y="6575"/>
                    <a:pt x="75180" y="6575"/>
                    <a:pt x="76626" y="4931"/>
                  </a:cubicBezTo>
                  <a:cubicBezTo>
                    <a:pt x="76626" y="4931"/>
                    <a:pt x="76626" y="4931"/>
                    <a:pt x="76626" y="4931"/>
                  </a:cubicBezTo>
                  <a:cubicBezTo>
                    <a:pt x="75180" y="3287"/>
                    <a:pt x="75180" y="3287"/>
                    <a:pt x="73734" y="3287"/>
                  </a:cubicBezTo>
                  <a:cubicBezTo>
                    <a:pt x="73734" y="4931"/>
                    <a:pt x="73734" y="4931"/>
                    <a:pt x="72289" y="3287"/>
                  </a:cubicBezTo>
                  <a:cubicBezTo>
                    <a:pt x="72289" y="3287"/>
                    <a:pt x="72289" y="3287"/>
                    <a:pt x="72289" y="3287"/>
                  </a:cubicBezTo>
                  <a:cubicBezTo>
                    <a:pt x="70843" y="4931"/>
                    <a:pt x="70843" y="4931"/>
                    <a:pt x="70843" y="4931"/>
                  </a:cubicBezTo>
                  <a:cubicBezTo>
                    <a:pt x="69397" y="3287"/>
                    <a:pt x="66506" y="3287"/>
                    <a:pt x="65060" y="1643"/>
                  </a:cubicBezTo>
                  <a:cubicBezTo>
                    <a:pt x="65060" y="1643"/>
                    <a:pt x="63614" y="1643"/>
                    <a:pt x="62168" y="1643"/>
                  </a:cubicBezTo>
                  <a:cubicBezTo>
                    <a:pt x="62168" y="1643"/>
                    <a:pt x="62168" y="1643"/>
                    <a:pt x="62168" y="1643"/>
                  </a:cubicBezTo>
                  <a:cubicBezTo>
                    <a:pt x="62168" y="1643"/>
                    <a:pt x="62168" y="1643"/>
                    <a:pt x="62168" y="1643"/>
                  </a:cubicBezTo>
                  <a:cubicBezTo>
                    <a:pt x="62168" y="1643"/>
                    <a:pt x="62168" y="1643"/>
                    <a:pt x="62168" y="1643"/>
                  </a:cubicBezTo>
                  <a:cubicBezTo>
                    <a:pt x="62168" y="1643"/>
                    <a:pt x="62168" y="1643"/>
                    <a:pt x="62168" y="3287"/>
                  </a:cubicBezTo>
                  <a:cubicBezTo>
                    <a:pt x="63614" y="3287"/>
                    <a:pt x="63614" y="3287"/>
                    <a:pt x="62168" y="3287"/>
                  </a:cubicBezTo>
                  <a:cubicBezTo>
                    <a:pt x="62168" y="4931"/>
                    <a:pt x="60722" y="4931"/>
                    <a:pt x="60722" y="4931"/>
                  </a:cubicBezTo>
                  <a:cubicBezTo>
                    <a:pt x="59277" y="4931"/>
                    <a:pt x="59277" y="4931"/>
                    <a:pt x="59277" y="4931"/>
                  </a:cubicBezTo>
                  <a:cubicBezTo>
                    <a:pt x="57831" y="4931"/>
                    <a:pt x="56385" y="6575"/>
                    <a:pt x="56385" y="6575"/>
                  </a:cubicBezTo>
                  <a:cubicBezTo>
                    <a:pt x="54939" y="8219"/>
                    <a:pt x="54939" y="9863"/>
                    <a:pt x="53493" y="11506"/>
                  </a:cubicBezTo>
                  <a:cubicBezTo>
                    <a:pt x="53493" y="11506"/>
                    <a:pt x="53493" y="13150"/>
                    <a:pt x="53493" y="13150"/>
                  </a:cubicBezTo>
                  <a:cubicBezTo>
                    <a:pt x="53493" y="14794"/>
                    <a:pt x="52048" y="14794"/>
                    <a:pt x="52048" y="14794"/>
                  </a:cubicBezTo>
                  <a:cubicBezTo>
                    <a:pt x="52048" y="14794"/>
                    <a:pt x="50602" y="13150"/>
                    <a:pt x="50602" y="14794"/>
                  </a:cubicBezTo>
                  <a:cubicBezTo>
                    <a:pt x="49156" y="14794"/>
                    <a:pt x="49156" y="14794"/>
                    <a:pt x="49156" y="13150"/>
                  </a:cubicBezTo>
                  <a:cubicBezTo>
                    <a:pt x="47710" y="13150"/>
                    <a:pt x="47710" y="11506"/>
                    <a:pt x="47710" y="11506"/>
                  </a:cubicBezTo>
                  <a:cubicBezTo>
                    <a:pt x="46265" y="11506"/>
                    <a:pt x="46265" y="9863"/>
                    <a:pt x="44819" y="11506"/>
                  </a:cubicBezTo>
                  <a:cubicBezTo>
                    <a:pt x="44819" y="11506"/>
                    <a:pt x="43373" y="11506"/>
                    <a:pt x="43373" y="11506"/>
                  </a:cubicBezTo>
                  <a:cubicBezTo>
                    <a:pt x="41927" y="13150"/>
                    <a:pt x="41927" y="13150"/>
                    <a:pt x="41927" y="13150"/>
                  </a:cubicBezTo>
                  <a:cubicBezTo>
                    <a:pt x="40481" y="13150"/>
                    <a:pt x="40481" y="14794"/>
                    <a:pt x="39036" y="14794"/>
                  </a:cubicBezTo>
                  <a:cubicBezTo>
                    <a:pt x="39036" y="14794"/>
                    <a:pt x="39036" y="16438"/>
                    <a:pt x="39036" y="16438"/>
                  </a:cubicBezTo>
                  <a:cubicBezTo>
                    <a:pt x="37590" y="16438"/>
                    <a:pt x="37590" y="16438"/>
                    <a:pt x="37590" y="18082"/>
                  </a:cubicBezTo>
                  <a:cubicBezTo>
                    <a:pt x="37590" y="18082"/>
                    <a:pt x="37590" y="18082"/>
                    <a:pt x="37590" y="19726"/>
                  </a:cubicBezTo>
                  <a:cubicBezTo>
                    <a:pt x="37590" y="19726"/>
                    <a:pt x="37590" y="19726"/>
                    <a:pt x="36144" y="19726"/>
                  </a:cubicBezTo>
                  <a:cubicBezTo>
                    <a:pt x="36144" y="19726"/>
                    <a:pt x="36144" y="19726"/>
                    <a:pt x="36144" y="19726"/>
                  </a:cubicBezTo>
                  <a:cubicBezTo>
                    <a:pt x="34698" y="19726"/>
                    <a:pt x="34698" y="19726"/>
                    <a:pt x="34698" y="21369"/>
                  </a:cubicBezTo>
                  <a:cubicBezTo>
                    <a:pt x="34698" y="21369"/>
                    <a:pt x="34698" y="21369"/>
                    <a:pt x="34698" y="23013"/>
                  </a:cubicBezTo>
                  <a:cubicBezTo>
                    <a:pt x="34698" y="23013"/>
                    <a:pt x="34698" y="23013"/>
                    <a:pt x="34698" y="23013"/>
                  </a:cubicBezTo>
                  <a:cubicBezTo>
                    <a:pt x="34698" y="23013"/>
                    <a:pt x="34698" y="23013"/>
                    <a:pt x="34698" y="23013"/>
                  </a:cubicBezTo>
                  <a:cubicBezTo>
                    <a:pt x="34698" y="23013"/>
                    <a:pt x="33253" y="21369"/>
                    <a:pt x="33253" y="21369"/>
                  </a:cubicBezTo>
                  <a:cubicBezTo>
                    <a:pt x="33253" y="21369"/>
                    <a:pt x="33253" y="21369"/>
                    <a:pt x="31807" y="21369"/>
                  </a:cubicBezTo>
                  <a:cubicBezTo>
                    <a:pt x="31807" y="21369"/>
                    <a:pt x="31807" y="21369"/>
                    <a:pt x="30361" y="23013"/>
                  </a:cubicBezTo>
                  <a:cubicBezTo>
                    <a:pt x="30361" y="23013"/>
                    <a:pt x="30361" y="23013"/>
                    <a:pt x="30361" y="24657"/>
                  </a:cubicBezTo>
                  <a:cubicBezTo>
                    <a:pt x="30361" y="26301"/>
                    <a:pt x="30361" y="27945"/>
                    <a:pt x="28915" y="27945"/>
                  </a:cubicBezTo>
                  <a:cubicBezTo>
                    <a:pt x="28915" y="29589"/>
                    <a:pt x="27469" y="29589"/>
                    <a:pt x="27469" y="29589"/>
                  </a:cubicBezTo>
                  <a:cubicBezTo>
                    <a:pt x="27469" y="31232"/>
                    <a:pt x="26024" y="32876"/>
                    <a:pt x="24578" y="32876"/>
                  </a:cubicBezTo>
                  <a:cubicBezTo>
                    <a:pt x="23132" y="32876"/>
                    <a:pt x="21686" y="32876"/>
                    <a:pt x="20240" y="32876"/>
                  </a:cubicBezTo>
                  <a:cubicBezTo>
                    <a:pt x="18795" y="34520"/>
                    <a:pt x="17349" y="34520"/>
                    <a:pt x="15903" y="36164"/>
                  </a:cubicBezTo>
                  <a:cubicBezTo>
                    <a:pt x="15903" y="36164"/>
                    <a:pt x="14457" y="36164"/>
                    <a:pt x="14457" y="36164"/>
                  </a:cubicBezTo>
                  <a:cubicBezTo>
                    <a:pt x="13012" y="34520"/>
                    <a:pt x="13012" y="36164"/>
                    <a:pt x="11566" y="36164"/>
                  </a:cubicBezTo>
                  <a:cubicBezTo>
                    <a:pt x="10120" y="37808"/>
                    <a:pt x="8674" y="37808"/>
                    <a:pt x="7228" y="39452"/>
                  </a:cubicBezTo>
                  <a:cubicBezTo>
                    <a:pt x="5783" y="39452"/>
                    <a:pt x="5783" y="39452"/>
                    <a:pt x="5783" y="41095"/>
                  </a:cubicBezTo>
                  <a:cubicBezTo>
                    <a:pt x="5783" y="41095"/>
                    <a:pt x="5783" y="41095"/>
                    <a:pt x="4337" y="41095"/>
                  </a:cubicBezTo>
                  <a:cubicBezTo>
                    <a:pt x="4337" y="41095"/>
                    <a:pt x="4337" y="41095"/>
                    <a:pt x="4337" y="41095"/>
                  </a:cubicBezTo>
                  <a:cubicBezTo>
                    <a:pt x="4337" y="41095"/>
                    <a:pt x="4337" y="41095"/>
                    <a:pt x="2891" y="42739"/>
                  </a:cubicBezTo>
                  <a:cubicBezTo>
                    <a:pt x="2891" y="42739"/>
                    <a:pt x="2891" y="42739"/>
                    <a:pt x="2891" y="44383"/>
                  </a:cubicBezTo>
                  <a:cubicBezTo>
                    <a:pt x="2891" y="44383"/>
                    <a:pt x="2891" y="46027"/>
                    <a:pt x="2891" y="47671"/>
                  </a:cubicBezTo>
                  <a:cubicBezTo>
                    <a:pt x="1445" y="47671"/>
                    <a:pt x="1445" y="49315"/>
                    <a:pt x="1445" y="50958"/>
                  </a:cubicBezTo>
                  <a:cubicBezTo>
                    <a:pt x="1445" y="50958"/>
                    <a:pt x="1445" y="52602"/>
                    <a:pt x="2891" y="54246"/>
                  </a:cubicBezTo>
                  <a:cubicBezTo>
                    <a:pt x="2891" y="54246"/>
                    <a:pt x="2891" y="55890"/>
                    <a:pt x="2891" y="55890"/>
                  </a:cubicBezTo>
                  <a:cubicBezTo>
                    <a:pt x="2891" y="55890"/>
                    <a:pt x="2891" y="55890"/>
                    <a:pt x="2891" y="57534"/>
                  </a:cubicBezTo>
                  <a:cubicBezTo>
                    <a:pt x="2891" y="57534"/>
                    <a:pt x="2891" y="57534"/>
                    <a:pt x="2891" y="57534"/>
                  </a:cubicBezTo>
                  <a:cubicBezTo>
                    <a:pt x="1445" y="57534"/>
                    <a:pt x="1445" y="59178"/>
                    <a:pt x="1445" y="59178"/>
                  </a:cubicBezTo>
                  <a:cubicBezTo>
                    <a:pt x="1445" y="59178"/>
                    <a:pt x="1445" y="59178"/>
                    <a:pt x="1445" y="59178"/>
                  </a:cubicBezTo>
                  <a:cubicBezTo>
                    <a:pt x="1445" y="59178"/>
                    <a:pt x="1445" y="59178"/>
                    <a:pt x="1445" y="59178"/>
                  </a:cubicBezTo>
                  <a:cubicBezTo>
                    <a:pt x="1445" y="59178"/>
                    <a:pt x="1445" y="59178"/>
                    <a:pt x="1445" y="59178"/>
                  </a:cubicBezTo>
                  <a:cubicBezTo>
                    <a:pt x="1445" y="59178"/>
                    <a:pt x="1445" y="59178"/>
                    <a:pt x="1445" y="60821"/>
                  </a:cubicBezTo>
                  <a:cubicBezTo>
                    <a:pt x="1445" y="60821"/>
                    <a:pt x="1445" y="62465"/>
                    <a:pt x="1445" y="62465"/>
                  </a:cubicBezTo>
                  <a:cubicBezTo>
                    <a:pt x="1445" y="64109"/>
                    <a:pt x="2891" y="65753"/>
                    <a:pt x="2891" y="67397"/>
                  </a:cubicBezTo>
                  <a:cubicBezTo>
                    <a:pt x="2891" y="69041"/>
                    <a:pt x="2891" y="70684"/>
                    <a:pt x="2891" y="72328"/>
                  </a:cubicBezTo>
                  <a:cubicBezTo>
                    <a:pt x="2891" y="75616"/>
                    <a:pt x="2891" y="77260"/>
                    <a:pt x="4337" y="78904"/>
                  </a:cubicBezTo>
                  <a:cubicBezTo>
                    <a:pt x="4337" y="78904"/>
                    <a:pt x="4337" y="80547"/>
                    <a:pt x="4337" y="80547"/>
                  </a:cubicBezTo>
                  <a:cubicBezTo>
                    <a:pt x="4337" y="82191"/>
                    <a:pt x="4337" y="82191"/>
                    <a:pt x="2891" y="83835"/>
                  </a:cubicBezTo>
                  <a:cubicBezTo>
                    <a:pt x="2891" y="85479"/>
                    <a:pt x="2891" y="87123"/>
                    <a:pt x="1445" y="87123"/>
                  </a:cubicBezTo>
                  <a:cubicBezTo>
                    <a:pt x="0" y="88767"/>
                    <a:pt x="0" y="90410"/>
                    <a:pt x="1445" y="90410"/>
                  </a:cubicBezTo>
                  <a:cubicBezTo>
                    <a:pt x="1445" y="92054"/>
                    <a:pt x="2891" y="92054"/>
                    <a:pt x="2891" y="92054"/>
                  </a:cubicBezTo>
                  <a:cubicBezTo>
                    <a:pt x="2891" y="93698"/>
                    <a:pt x="4337" y="93698"/>
                    <a:pt x="5783" y="93698"/>
                  </a:cubicBezTo>
                  <a:cubicBezTo>
                    <a:pt x="5783" y="93698"/>
                    <a:pt x="7228" y="95342"/>
                    <a:pt x="8674" y="93698"/>
                  </a:cubicBezTo>
                  <a:cubicBezTo>
                    <a:pt x="8674" y="93698"/>
                    <a:pt x="8674" y="93698"/>
                    <a:pt x="8674" y="93698"/>
                  </a:cubicBezTo>
                  <a:cubicBezTo>
                    <a:pt x="11566" y="92054"/>
                    <a:pt x="13012" y="92054"/>
                    <a:pt x="14457" y="90410"/>
                  </a:cubicBezTo>
                  <a:cubicBezTo>
                    <a:pt x="14457" y="90410"/>
                    <a:pt x="14457" y="90410"/>
                    <a:pt x="15903" y="90410"/>
                  </a:cubicBezTo>
                  <a:cubicBezTo>
                    <a:pt x="17349" y="90410"/>
                    <a:pt x="18795" y="90410"/>
                    <a:pt x="20240" y="90410"/>
                  </a:cubicBezTo>
                  <a:cubicBezTo>
                    <a:pt x="21686" y="90410"/>
                    <a:pt x="23132" y="90410"/>
                    <a:pt x="24578" y="90410"/>
                  </a:cubicBezTo>
                  <a:cubicBezTo>
                    <a:pt x="26024" y="90410"/>
                    <a:pt x="26024" y="90410"/>
                    <a:pt x="26024" y="88767"/>
                  </a:cubicBezTo>
                  <a:cubicBezTo>
                    <a:pt x="27469" y="87123"/>
                    <a:pt x="28915" y="87123"/>
                    <a:pt x="31807" y="85479"/>
                  </a:cubicBezTo>
                  <a:cubicBezTo>
                    <a:pt x="31807" y="85479"/>
                    <a:pt x="31807" y="85479"/>
                    <a:pt x="33253" y="83835"/>
                  </a:cubicBezTo>
                  <a:cubicBezTo>
                    <a:pt x="33253" y="83835"/>
                    <a:pt x="34698" y="83835"/>
                    <a:pt x="34698" y="83835"/>
                  </a:cubicBezTo>
                  <a:cubicBezTo>
                    <a:pt x="37590" y="83835"/>
                    <a:pt x="39036" y="83835"/>
                    <a:pt x="41927" y="82191"/>
                  </a:cubicBezTo>
                  <a:cubicBezTo>
                    <a:pt x="43373" y="82191"/>
                    <a:pt x="44819" y="80547"/>
                    <a:pt x="46265" y="80547"/>
                  </a:cubicBezTo>
                  <a:cubicBezTo>
                    <a:pt x="47710" y="80547"/>
                    <a:pt x="49156" y="82191"/>
                    <a:pt x="50602" y="82191"/>
                  </a:cubicBezTo>
                  <a:cubicBezTo>
                    <a:pt x="50602" y="82191"/>
                    <a:pt x="50602" y="82191"/>
                    <a:pt x="52048" y="82191"/>
                  </a:cubicBezTo>
                  <a:cubicBezTo>
                    <a:pt x="52048" y="83835"/>
                    <a:pt x="53493" y="83835"/>
                    <a:pt x="53493" y="83835"/>
                  </a:cubicBezTo>
                  <a:cubicBezTo>
                    <a:pt x="54939" y="83835"/>
                    <a:pt x="56385" y="83835"/>
                    <a:pt x="57831" y="85479"/>
                  </a:cubicBezTo>
                  <a:cubicBezTo>
                    <a:pt x="57831" y="85479"/>
                    <a:pt x="57831" y="85479"/>
                    <a:pt x="57831" y="87123"/>
                  </a:cubicBezTo>
                  <a:cubicBezTo>
                    <a:pt x="57831" y="87123"/>
                    <a:pt x="57831" y="88767"/>
                    <a:pt x="59277" y="88767"/>
                  </a:cubicBezTo>
                  <a:cubicBezTo>
                    <a:pt x="59277" y="88767"/>
                    <a:pt x="59277" y="90410"/>
                    <a:pt x="59277" y="92054"/>
                  </a:cubicBezTo>
                  <a:cubicBezTo>
                    <a:pt x="59277" y="92054"/>
                    <a:pt x="59277" y="93698"/>
                    <a:pt x="59277" y="93698"/>
                  </a:cubicBezTo>
                  <a:cubicBezTo>
                    <a:pt x="60722" y="95342"/>
                    <a:pt x="59277" y="95342"/>
                    <a:pt x="59277" y="95342"/>
                  </a:cubicBezTo>
                  <a:cubicBezTo>
                    <a:pt x="60722" y="95342"/>
                    <a:pt x="60722" y="95342"/>
                    <a:pt x="60722" y="95342"/>
                  </a:cubicBezTo>
                  <a:cubicBezTo>
                    <a:pt x="60722" y="95342"/>
                    <a:pt x="60722" y="96986"/>
                    <a:pt x="60722" y="96986"/>
                  </a:cubicBezTo>
                  <a:cubicBezTo>
                    <a:pt x="60722" y="96986"/>
                    <a:pt x="60722" y="96986"/>
                    <a:pt x="62168" y="96986"/>
                  </a:cubicBezTo>
                  <a:cubicBezTo>
                    <a:pt x="62168" y="95342"/>
                    <a:pt x="63614" y="93698"/>
                    <a:pt x="65060" y="92054"/>
                  </a:cubicBezTo>
                  <a:cubicBezTo>
                    <a:pt x="65060" y="92054"/>
                    <a:pt x="65060" y="92054"/>
                    <a:pt x="66506" y="92054"/>
                  </a:cubicBezTo>
                  <a:cubicBezTo>
                    <a:pt x="66506" y="90410"/>
                    <a:pt x="67951" y="90410"/>
                    <a:pt x="67951" y="88767"/>
                  </a:cubicBezTo>
                  <a:cubicBezTo>
                    <a:pt x="67951" y="88767"/>
                    <a:pt x="67951" y="88767"/>
                    <a:pt x="67951" y="88767"/>
                  </a:cubicBezTo>
                  <a:cubicBezTo>
                    <a:pt x="67951" y="88767"/>
                    <a:pt x="67951" y="88767"/>
                    <a:pt x="67951" y="88767"/>
                  </a:cubicBezTo>
                  <a:cubicBezTo>
                    <a:pt x="67951" y="90410"/>
                    <a:pt x="67951" y="90410"/>
                    <a:pt x="67951" y="90410"/>
                  </a:cubicBezTo>
                  <a:cubicBezTo>
                    <a:pt x="67951" y="92054"/>
                    <a:pt x="66506" y="93698"/>
                    <a:pt x="66506" y="95342"/>
                  </a:cubicBezTo>
                  <a:cubicBezTo>
                    <a:pt x="66506" y="95342"/>
                    <a:pt x="65060" y="96986"/>
                    <a:pt x="65060" y="96986"/>
                  </a:cubicBezTo>
                  <a:cubicBezTo>
                    <a:pt x="63614" y="96986"/>
                    <a:pt x="63614" y="98630"/>
                    <a:pt x="63614" y="98630"/>
                  </a:cubicBezTo>
                  <a:cubicBezTo>
                    <a:pt x="63614" y="98630"/>
                    <a:pt x="63614" y="98630"/>
                    <a:pt x="65060" y="98630"/>
                  </a:cubicBezTo>
                  <a:cubicBezTo>
                    <a:pt x="65060" y="98630"/>
                    <a:pt x="65060" y="98630"/>
                    <a:pt x="65060" y="98630"/>
                  </a:cubicBezTo>
                  <a:cubicBezTo>
                    <a:pt x="66506" y="98630"/>
                    <a:pt x="67951" y="98630"/>
                    <a:pt x="67951" y="96986"/>
                  </a:cubicBezTo>
                  <a:cubicBezTo>
                    <a:pt x="67951" y="96986"/>
                    <a:pt x="67951" y="96986"/>
                    <a:pt x="67951" y="96986"/>
                  </a:cubicBezTo>
                  <a:cubicBezTo>
                    <a:pt x="67951" y="96986"/>
                    <a:pt x="67951" y="95342"/>
                    <a:pt x="67951" y="95342"/>
                  </a:cubicBezTo>
                  <a:cubicBezTo>
                    <a:pt x="67951" y="96986"/>
                    <a:pt x="67951" y="96986"/>
                    <a:pt x="67951" y="96986"/>
                  </a:cubicBezTo>
                  <a:cubicBezTo>
                    <a:pt x="69397" y="98630"/>
                    <a:pt x="69397" y="98630"/>
                    <a:pt x="67951" y="100273"/>
                  </a:cubicBezTo>
                  <a:cubicBezTo>
                    <a:pt x="67951" y="100273"/>
                    <a:pt x="67951" y="100273"/>
                    <a:pt x="67951" y="100273"/>
                  </a:cubicBezTo>
                  <a:cubicBezTo>
                    <a:pt x="69397" y="100273"/>
                    <a:pt x="69397" y="100273"/>
                    <a:pt x="69397" y="100273"/>
                  </a:cubicBezTo>
                  <a:cubicBezTo>
                    <a:pt x="69397" y="100273"/>
                    <a:pt x="69397" y="100273"/>
                    <a:pt x="69397" y="100273"/>
                  </a:cubicBezTo>
                  <a:cubicBezTo>
                    <a:pt x="70843" y="100273"/>
                    <a:pt x="70843" y="100273"/>
                    <a:pt x="70843" y="100273"/>
                  </a:cubicBezTo>
                  <a:cubicBezTo>
                    <a:pt x="69397" y="100273"/>
                    <a:pt x="69397" y="100273"/>
                    <a:pt x="69397" y="100273"/>
                  </a:cubicBezTo>
                  <a:cubicBezTo>
                    <a:pt x="69397" y="100273"/>
                    <a:pt x="69397" y="100273"/>
                    <a:pt x="69397" y="100273"/>
                  </a:cubicBezTo>
                  <a:cubicBezTo>
                    <a:pt x="69397" y="101917"/>
                    <a:pt x="69397" y="101917"/>
                    <a:pt x="69397" y="101917"/>
                  </a:cubicBezTo>
                  <a:cubicBezTo>
                    <a:pt x="70843" y="103561"/>
                    <a:pt x="70843" y="105205"/>
                    <a:pt x="70843" y="108493"/>
                  </a:cubicBezTo>
                  <a:cubicBezTo>
                    <a:pt x="70843" y="108493"/>
                    <a:pt x="70843" y="108493"/>
                    <a:pt x="70843" y="110136"/>
                  </a:cubicBezTo>
                  <a:cubicBezTo>
                    <a:pt x="70843" y="110136"/>
                    <a:pt x="70843" y="110136"/>
                    <a:pt x="70843" y="111780"/>
                  </a:cubicBezTo>
                  <a:cubicBezTo>
                    <a:pt x="72289" y="113424"/>
                    <a:pt x="73734" y="115068"/>
                    <a:pt x="75180" y="115068"/>
                  </a:cubicBezTo>
                  <a:cubicBezTo>
                    <a:pt x="76626" y="115068"/>
                    <a:pt x="76626" y="115068"/>
                    <a:pt x="78072" y="116712"/>
                  </a:cubicBezTo>
                  <a:cubicBezTo>
                    <a:pt x="78072" y="116712"/>
                    <a:pt x="78072" y="116712"/>
                    <a:pt x="79518" y="118356"/>
                  </a:cubicBezTo>
                  <a:cubicBezTo>
                    <a:pt x="79518" y="118356"/>
                    <a:pt x="79518" y="118356"/>
                    <a:pt x="79518" y="118356"/>
                  </a:cubicBezTo>
                  <a:cubicBezTo>
                    <a:pt x="82409" y="116712"/>
                    <a:pt x="83855" y="116712"/>
                    <a:pt x="83855" y="115068"/>
                  </a:cubicBezTo>
                  <a:cubicBezTo>
                    <a:pt x="83855" y="115068"/>
                    <a:pt x="83855" y="115068"/>
                    <a:pt x="85301" y="115068"/>
                  </a:cubicBezTo>
                  <a:cubicBezTo>
                    <a:pt x="85301" y="115068"/>
                    <a:pt x="85301" y="115068"/>
                    <a:pt x="85301" y="115068"/>
                  </a:cubicBezTo>
                  <a:cubicBezTo>
                    <a:pt x="85301" y="115068"/>
                    <a:pt x="83855" y="116712"/>
                    <a:pt x="85301" y="116712"/>
                  </a:cubicBezTo>
                  <a:cubicBezTo>
                    <a:pt x="85301" y="116712"/>
                    <a:pt x="85301" y="118356"/>
                    <a:pt x="86746" y="119999"/>
                  </a:cubicBezTo>
                  <a:cubicBezTo>
                    <a:pt x="86746" y="119999"/>
                    <a:pt x="88192" y="119999"/>
                    <a:pt x="88192" y="119999"/>
                  </a:cubicBezTo>
                  <a:cubicBezTo>
                    <a:pt x="89638" y="118356"/>
                    <a:pt x="91084" y="118356"/>
                    <a:pt x="92530" y="116712"/>
                  </a:cubicBezTo>
                  <a:cubicBezTo>
                    <a:pt x="92530" y="115068"/>
                    <a:pt x="93975" y="115068"/>
                    <a:pt x="96867" y="115068"/>
                  </a:cubicBezTo>
                  <a:cubicBezTo>
                    <a:pt x="96867" y="115068"/>
                    <a:pt x="96867" y="115068"/>
                    <a:pt x="98313" y="115068"/>
                  </a:cubicBezTo>
                  <a:cubicBezTo>
                    <a:pt x="98313" y="115068"/>
                    <a:pt x="99759" y="113424"/>
                    <a:pt x="99759" y="111780"/>
                  </a:cubicBezTo>
                  <a:cubicBezTo>
                    <a:pt x="101204" y="110136"/>
                    <a:pt x="101204" y="108493"/>
                    <a:pt x="101204" y="106849"/>
                  </a:cubicBezTo>
                  <a:cubicBezTo>
                    <a:pt x="102650" y="105205"/>
                    <a:pt x="102650" y="103561"/>
                    <a:pt x="104096" y="101917"/>
                  </a:cubicBezTo>
                  <a:cubicBezTo>
                    <a:pt x="105542" y="101917"/>
                    <a:pt x="105542" y="100273"/>
                    <a:pt x="105542" y="98630"/>
                  </a:cubicBezTo>
                  <a:cubicBezTo>
                    <a:pt x="106987" y="96986"/>
                    <a:pt x="106987" y="96986"/>
                    <a:pt x="108433" y="95342"/>
                  </a:cubicBezTo>
                  <a:cubicBezTo>
                    <a:pt x="108433" y="93698"/>
                    <a:pt x="109879" y="90410"/>
                    <a:pt x="111325" y="88767"/>
                  </a:cubicBezTo>
                  <a:cubicBezTo>
                    <a:pt x="112771" y="88767"/>
                    <a:pt x="112771" y="88767"/>
                    <a:pt x="112771" y="88767"/>
                  </a:cubicBezTo>
                  <a:cubicBezTo>
                    <a:pt x="112771" y="87123"/>
                    <a:pt x="114216" y="85479"/>
                    <a:pt x="115662" y="83835"/>
                  </a:cubicBezTo>
                  <a:cubicBezTo>
                    <a:pt x="115662" y="82191"/>
                    <a:pt x="115662" y="80547"/>
                    <a:pt x="117108" y="78904"/>
                  </a:cubicBezTo>
                  <a:cubicBezTo>
                    <a:pt x="117108" y="77260"/>
                    <a:pt x="117108" y="73972"/>
                    <a:pt x="118554" y="72328"/>
                  </a:cubicBezTo>
                  <a:cubicBezTo>
                    <a:pt x="118554" y="72328"/>
                    <a:pt x="118554" y="70684"/>
                    <a:pt x="118554" y="70684"/>
                  </a:cubicBezTo>
                  <a:cubicBezTo>
                    <a:pt x="119999" y="69041"/>
                    <a:pt x="118554" y="67397"/>
                    <a:pt x="118554" y="67397"/>
                  </a:cubicBezTo>
                  <a:cubicBezTo>
                    <a:pt x="118554" y="65753"/>
                    <a:pt x="118554" y="64109"/>
                    <a:pt x="118554" y="64109"/>
                  </a:cubicBezTo>
                  <a:cubicBezTo>
                    <a:pt x="118554" y="64109"/>
                    <a:pt x="118554" y="62465"/>
                    <a:pt x="118554" y="62465"/>
                  </a:cubicBezTo>
                  <a:cubicBezTo>
                    <a:pt x="118554" y="60821"/>
                    <a:pt x="119999" y="57534"/>
                    <a:pt x="119999" y="55890"/>
                  </a:cubicBezTo>
                  <a:cubicBezTo>
                    <a:pt x="119999" y="55890"/>
                    <a:pt x="119999" y="55890"/>
                    <a:pt x="119999" y="55890"/>
                  </a:cubicBezTo>
                  <a:cubicBezTo>
                    <a:pt x="119999" y="55890"/>
                    <a:pt x="119999" y="55890"/>
                    <a:pt x="119999" y="54246"/>
                  </a:cubicBezTo>
                  <a:cubicBezTo>
                    <a:pt x="119999" y="55890"/>
                    <a:pt x="119999" y="55890"/>
                    <a:pt x="119999" y="5589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5" name="Shape 785"/>
            <p:cNvSpPr/>
            <p:nvPr/>
          </p:nvSpPr>
          <p:spPr>
            <a:xfrm>
              <a:off x="6231252" y="3498074"/>
              <a:ext cx="200817" cy="297046"/>
            </a:xfrm>
            <a:custGeom>
              <a:pathLst>
                <a:path extrusionOk="0" h="120000" w="120000">
                  <a:moveTo>
                    <a:pt x="17142" y="120000"/>
                  </a:moveTo>
                  <a:cubicBezTo>
                    <a:pt x="22857" y="120000"/>
                    <a:pt x="22857" y="120000"/>
                    <a:pt x="22857" y="120000"/>
                  </a:cubicBezTo>
                  <a:cubicBezTo>
                    <a:pt x="22857" y="120000"/>
                    <a:pt x="22857" y="116129"/>
                    <a:pt x="22857" y="116129"/>
                  </a:cubicBezTo>
                  <a:cubicBezTo>
                    <a:pt x="22857" y="112258"/>
                    <a:pt x="28571" y="104516"/>
                    <a:pt x="28571" y="100645"/>
                  </a:cubicBezTo>
                  <a:cubicBezTo>
                    <a:pt x="22857" y="96774"/>
                    <a:pt x="22857" y="92903"/>
                    <a:pt x="17142" y="92903"/>
                  </a:cubicBezTo>
                  <a:cubicBezTo>
                    <a:pt x="17142" y="92903"/>
                    <a:pt x="17142" y="92903"/>
                    <a:pt x="17142" y="92903"/>
                  </a:cubicBezTo>
                  <a:cubicBezTo>
                    <a:pt x="17142" y="89032"/>
                    <a:pt x="17142" y="89032"/>
                    <a:pt x="17142" y="89032"/>
                  </a:cubicBezTo>
                  <a:cubicBezTo>
                    <a:pt x="17142" y="89032"/>
                    <a:pt x="17142" y="89032"/>
                    <a:pt x="17142" y="89032"/>
                  </a:cubicBezTo>
                  <a:cubicBezTo>
                    <a:pt x="22857" y="89032"/>
                    <a:pt x="22857" y="89032"/>
                    <a:pt x="28571" y="89032"/>
                  </a:cubicBezTo>
                  <a:cubicBezTo>
                    <a:pt x="28571" y="85161"/>
                    <a:pt x="28571" y="85161"/>
                    <a:pt x="28571" y="85161"/>
                  </a:cubicBezTo>
                  <a:cubicBezTo>
                    <a:pt x="34285" y="85161"/>
                    <a:pt x="40000" y="85161"/>
                    <a:pt x="40000" y="85161"/>
                  </a:cubicBezTo>
                  <a:cubicBezTo>
                    <a:pt x="40000" y="85161"/>
                    <a:pt x="40000" y="85161"/>
                    <a:pt x="40000" y="85161"/>
                  </a:cubicBezTo>
                  <a:cubicBezTo>
                    <a:pt x="45714" y="85161"/>
                    <a:pt x="45714" y="85161"/>
                    <a:pt x="45714" y="85161"/>
                  </a:cubicBezTo>
                  <a:cubicBezTo>
                    <a:pt x="45714" y="85161"/>
                    <a:pt x="45714" y="85161"/>
                    <a:pt x="45714" y="85161"/>
                  </a:cubicBezTo>
                  <a:cubicBezTo>
                    <a:pt x="40000" y="85161"/>
                    <a:pt x="40000" y="85161"/>
                    <a:pt x="40000" y="85161"/>
                  </a:cubicBezTo>
                  <a:cubicBezTo>
                    <a:pt x="40000" y="89032"/>
                    <a:pt x="40000" y="89032"/>
                    <a:pt x="34285" y="89032"/>
                  </a:cubicBezTo>
                  <a:cubicBezTo>
                    <a:pt x="34285" y="89032"/>
                    <a:pt x="34285" y="89032"/>
                    <a:pt x="34285" y="89032"/>
                  </a:cubicBezTo>
                  <a:cubicBezTo>
                    <a:pt x="28571" y="89032"/>
                    <a:pt x="28571" y="92903"/>
                    <a:pt x="28571" y="92903"/>
                  </a:cubicBezTo>
                  <a:cubicBezTo>
                    <a:pt x="28571" y="96774"/>
                    <a:pt x="28571" y="96774"/>
                    <a:pt x="34285" y="96774"/>
                  </a:cubicBezTo>
                  <a:cubicBezTo>
                    <a:pt x="34285" y="100645"/>
                    <a:pt x="34285" y="100645"/>
                    <a:pt x="34285" y="100645"/>
                  </a:cubicBezTo>
                  <a:cubicBezTo>
                    <a:pt x="34285" y="100645"/>
                    <a:pt x="40000" y="100645"/>
                    <a:pt x="40000" y="96774"/>
                  </a:cubicBezTo>
                  <a:cubicBezTo>
                    <a:pt x="40000" y="96774"/>
                    <a:pt x="40000" y="96774"/>
                    <a:pt x="40000" y="92903"/>
                  </a:cubicBezTo>
                  <a:cubicBezTo>
                    <a:pt x="45714" y="92903"/>
                    <a:pt x="45714" y="92903"/>
                    <a:pt x="51428" y="92903"/>
                  </a:cubicBezTo>
                  <a:cubicBezTo>
                    <a:pt x="51428" y="92903"/>
                    <a:pt x="51428" y="92903"/>
                    <a:pt x="51428" y="92903"/>
                  </a:cubicBezTo>
                  <a:cubicBezTo>
                    <a:pt x="51428" y="92903"/>
                    <a:pt x="57142" y="89032"/>
                    <a:pt x="51428" y="89032"/>
                  </a:cubicBezTo>
                  <a:cubicBezTo>
                    <a:pt x="51428" y="85161"/>
                    <a:pt x="51428" y="85161"/>
                    <a:pt x="51428" y="85161"/>
                  </a:cubicBezTo>
                  <a:cubicBezTo>
                    <a:pt x="51428" y="81290"/>
                    <a:pt x="51428" y="81290"/>
                    <a:pt x="51428" y="81290"/>
                  </a:cubicBezTo>
                  <a:cubicBezTo>
                    <a:pt x="51428" y="81290"/>
                    <a:pt x="51428" y="81290"/>
                    <a:pt x="51428" y="81290"/>
                  </a:cubicBezTo>
                  <a:cubicBezTo>
                    <a:pt x="57142" y="81290"/>
                    <a:pt x="57142" y="81290"/>
                    <a:pt x="57142" y="81290"/>
                  </a:cubicBezTo>
                  <a:cubicBezTo>
                    <a:pt x="57142" y="81290"/>
                    <a:pt x="57142" y="81290"/>
                    <a:pt x="57142" y="81290"/>
                  </a:cubicBezTo>
                  <a:cubicBezTo>
                    <a:pt x="57142" y="81290"/>
                    <a:pt x="57142" y="85161"/>
                    <a:pt x="57142" y="85161"/>
                  </a:cubicBezTo>
                  <a:cubicBezTo>
                    <a:pt x="57142" y="85161"/>
                    <a:pt x="57142" y="89032"/>
                    <a:pt x="57142" y="89032"/>
                  </a:cubicBezTo>
                  <a:cubicBezTo>
                    <a:pt x="62857" y="89032"/>
                    <a:pt x="62857" y="92903"/>
                    <a:pt x="62857" y="92903"/>
                  </a:cubicBezTo>
                  <a:cubicBezTo>
                    <a:pt x="62857" y="92903"/>
                    <a:pt x="68571" y="92903"/>
                    <a:pt x="68571" y="92903"/>
                  </a:cubicBezTo>
                  <a:cubicBezTo>
                    <a:pt x="74285" y="89032"/>
                    <a:pt x="74285" y="85161"/>
                    <a:pt x="80000" y="81290"/>
                  </a:cubicBezTo>
                  <a:cubicBezTo>
                    <a:pt x="80000" y="81290"/>
                    <a:pt x="80000" y="81290"/>
                    <a:pt x="80000" y="81290"/>
                  </a:cubicBezTo>
                  <a:cubicBezTo>
                    <a:pt x="85714" y="81290"/>
                    <a:pt x="85714" y="81290"/>
                    <a:pt x="85714" y="81290"/>
                  </a:cubicBezTo>
                  <a:cubicBezTo>
                    <a:pt x="91428" y="81290"/>
                    <a:pt x="91428" y="77419"/>
                    <a:pt x="97142" y="77419"/>
                  </a:cubicBezTo>
                  <a:cubicBezTo>
                    <a:pt x="97142" y="77419"/>
                    <a:pt x="97142" y="77419"/>
                    <a:pt x="97142" y="77419"/>
                  </a:cubicBezTo>
                  <a:cubicBezTo>
                    <a:pt x="97142" y="77419"/>
                    <a:pt x="102857" y="77419"/>
                    <a:pt x="102857" y="77419"/>
                  </a:cubicBezTo>
                  <a:cubicBezTo>
                    <a:pt x="102857" y="73548"/>
                    <a:pt x="102857" y="73548"/>
                    <a:pt x="102857" y="69677"/>
                  </a:cubicBezTo>
                  <a:cubicBezTo>
                    <a:pt x="108571" y="69677"/>
                    <a:pt x="108571" y="69677"/>
                    <a:pt x="108571" y="69677"/>
                  </a:cubicBezTo>
                  <a:cubicBezTo>
                    <a:pt x="108571" y="69677"/>
                    <a:pt x="108571" y="69677"/>
                    <a:pt x="108571" y="69677"/>
                  </a:cubicBezTo>
                  <a:cubicBezTo>
                    <a:pt x="108571" y="73548"/>
                    <a:pt x="108571" y="73548"/>
                    <a:pt x="108571" y="73548"/>
                  </a:cubicBezTo>
                  <a:cubicBezTo>
                    <a:pt x="108571" y="73548"/>
                    <a:pt x="108571" y="73548"/>
                    <a:pt x="114285" y="73548"/>
                  </a:cubicBezTo>
                  <a:cubicBezTo>
                    <a:pt x="120000" y="73548"/>
                    <a:pt x="120000" y="69677"/>
                    <a:pt x="120000" y="65806"/>
                  </a:cubicBezTo>
                  <a:cubicBezTo>
                    <a:pt x="114285" y="61935"/>
                    <a:pt x="114285" y="58064"/>
                    <a:pt x="114285" y="54193"/>
                  </a:cubicBezTo>
                  <a:cubicBezTo>
                    <a:pt x="114285" y="50322"/>
                    <a:pt x="114285" y="46451"/>
                    <a:pt x="114285" y="42580"/>
                  </a:cubicBezTo>
                  <a:cubicBezTo>
                    <a:pt x="108571" y="38709"/>
                    <a:pt x="114285" y="38709"/>
                    <a:pt x="114285" y="34838"/>
                  </a:cubicBezTo>
                  <a:cubicBezTo>
                    <a:pt x="114285" y="34838"/>
                    <a:pt x="114285" y="34838"/>
                    <a:pt x="114285" y="30967"/>
                  </a:cubicBezTo>
                  <a:cubicBezTo>
                    <a:pt x="114285" y="30967"/>
                    <a:pt x="114285" y="30967"/>
                    <a:pt x="114285" y="27096"/>
                  </a:cubicBezTo>
                  <a:cubicBezTo>
                    <a:pt x="114285" y="23225"/>
                    <a:pt x="114285" y="19354"/>
                    <a:pt x="108571" y="15483"/>
                  </a:cubicBezTo>
                  <a:cubicBezTo>
                    <a:pt x="108571" y="7741"/>
                    <a:pt x="102857" y="3870"/>
                    <a:pt x="97142" y="0"/>
                  </a:cubicBezTo>
                  <a:cubicBezTo>
                    <a:pt x="97142" y="0"/>
                    <a:pt x="97142" y="0"/>
                    <a:pt x="91428" y="0"/>
                  </a:cubicBezTo>
                  <a:cubicBezTo>
                    <a:pt x="85714" y="3870"/>
                    <a:pt x="85714" y="7741"/>
                    <a:pt x="85714" y="15483"/>
                  </a:cubicBezTo>
                  <a:cubicBezTo>
                    <a:pt x="85714" y="15483"/>
                    <a:pt x="85714" y="19354"/>
                    <a:pt x="91428" y="19354"/>
                  </a:cubicBezTo>
                  <a:cubicBezTo>
                    <a:pt x="91428" y="19354"/>
                    <a:pt x="91428" y="23225"/>
                    <a:pt x="91428" y="23225"/>
                  </a:cubicBezTo>
                  <a:cubicBezTo>
                    <a:pt x="91428" y="30967"/>
                    <a:pt x="91428" y="34838"/>
                    <a:pt x="85714" y="42580"/>
                  </a:cubicBezTo>
                  <a:cubicBezTo>
                    <a:pt x="85714" y="42580"/>
                    <a:pt x="85714" y="46451"/>
                    <a:pt x="85714" y="46451"/>
                  </a:cubicBezTo>
                  <a:cubicBezTo>
                    <a:pt x="85714" y="50322"/>
                    <a:pt x="80000" y="54193"/>
                    <a:pt x="74285" y="54193"/>
                  </a:cubicBezTo>
                  <a:cubicBezTo>
                    <a:pt x="74285" y="54193"/>
                    <a:pt x="68571" y="54193"/>
                    <a:pt x="68571" y="54193"/>
                  </a:cubicBezTo>
                  <a:cubicBezTo>
                    <a:pt x="68571" y="50322"/>
                    <a:pt x="68571" y="50322"/>
                    <a:pt x="68571" y="50322"/>
                  </a:cubicBezTo>
                  <a:cubicBezTo>
                    <a:pt x="68571" y="50322"/>
                    <a:pt x="68571" y="50322"/>
                    <a:pt x="68571" y="50322"/>
                  </a:cubicBezTo>
                  <a:cubicBezTo>
                    <a:pt x="68571" y="50322"/>
                    <a:pt x="62857" y="50322"/>
                    <a:pt x="62857" y="50322"/>
                  </a:cubicBezTo>
                  <a:cubicBezTo>
                    <a:pt x="62857" y="50322"/>
                    <a:pt x="62857" y="54193"/>
                    <a:pt x="62857" y="54193"/>
                  </a:cubicBezTo>
                  <a:cubicBezTo>
                    <a:pt x="62857" y="54193"/>
                    <a:pt x="62857" y="58064"/>
                    <a:pt x="62857" y="58064"/>
                  </a:cubicBezTo>
                  <a:cubicBezTo>
                    <a:pt x="62857" y="61935"/>
                    <a:pt x="62857" y="65806"/>
                    <a:pt x="57142" y="69677"/>
                  </a:cubicBezTo>
                  <a:cubicBezTo>
                    <a:pt x="57142" y="69677"/>
                    <a:pt x="57142" y="69677"/>
                    <a:pt x="57142" y="69677"/>
                  </a:cubicBezTo>
                  <a:cubicBezTo>
                    <a:pt x="51428" y="69677"/>
                    <a:pt x="51428" y="69677"/>
                    <a:pt x="45714" y="69677"/>
                  </a:cubicBezTo>
                  <a:cubicBezTo>
                    <a:pt x="40000" y="69677"/>
                    <a:pt x="34285" y="69677"/>
                    <a:pt x="34285" y="73548"/>
                  </a:cubicBezTo>
                  <a:cubicBezTo>
                    <a:pt x="28571" y="73548"/>
                    <a:pt x="28571" y="73548"/>
                    <a:pt x="28571" y="73548"/>
                  </a:cubicBezTo>
                  <a:cubicBezTo>
                    <a:pt x="22857" y="77419"/>
                    <a:pt x="17142" y="81290"/>
                    <a:pt x="11428" y="85161"/>
                  </a:cubicBezTo>
                  <a:cubicBezTo>
                    <a:pt x="11428" y="85161"/>
                    <a:pt x="11428" y="89032"/>
                    <a:pt x="11428" y="89032"/>
                  </a:cubicBezTo>
                  <a:cubicBezTo>
                    <a:pt x="11428" y="89032"/>
                    <a:pt x="11428" y="89032"/>
                    <a:pt x="5714" y="89032"/>
                  </a:cubicBezTo>
                  <a:cubicBezTo>
                    <a:pt x="5714" y="92903"/>
                    <a:pt x="5714" y="92903"/>
                    <a:pt x="0" y="96774"/>
                  </a:cubicBezTo>
                  <a:cubicBezTo>
                    <a:pt x="0" y="96774"/>
                    <a:pt x="0" y="96774"/>
                    <a:pt x="0" y="100645"/>
                  </a:cubicBezTo>
                  <a:cubicBezTo>
                    <a:pt x="0" y="100645"/>
                    <a:pt x="0" y="104516"/>
                    <a:pt x="0" y="104516"/>
                  </a:cubicBezTo>
                  <a:cubicBezTo>
                    <a:pt x="0" y="104516"/>
                    <a:pt x="0" y="104516"/>
                    <a:pt x="0" y="104516"/>
                  </a:cubicBezTo>
                  <a:cubicBezTo>
                    <a:pt x="0" y="104516"/>
                    <a:pt x="0" y="104516"/>
                    <a:pt x="0" y="104516"/>
                  </a:cubicBezTo>
                  <a:cubicBezTo>
                    <a:pt x="0" y="104516"/>
                    <a:pt x="0" y="104516"/>
                    <a:pt x="0" y="104516"/>
                  </a:cubicBezTo>
                  <a:cubicBezTo>
                    <a:pt x="5714" y="104516"/>
                    <a:pt x="5714" y="104516"/>
                    <a:pt x="5714" y="104516"/>
                  </a:cubicBezTo>
                  <a:cubicBezTo>
                    <a:pt x="5714" y="104516"/>
                    <a:pt x="5714" y="104516"/>
                    <a:pt x="5714" y="104516"/>
                  </a:cubicBezTo>
                  <a:cubicBezTo>
                    <a:pt x="5714" y="108387"/>
                    <a:pt x="5714" y="108387"/>
                    <a:pt x="5714" y="108387"/>
                  </a:cubicBezTo>
                  <a:cubicBezTo>
                    <a:pt x="5714" y="108387"/>
                    <a:pt x="5714" y="108387"/>
                    <a:pt x="5714" y="108387"/>
                  </a:cubicBezTo>
                  <a:cubicBezTo>
                    <a:pt x="5714" y="108387"/>
                    <a:pt x="5714" y="108387"/>
                    <a:pt x="5714" y="108387"/>
                  </a:cubicBezTo>
                  <a:cubicBezTo>
                    <a:pt x="5714" y="108387"/>
                    <a:pt x="5714" y="108387"/>
                    <a:pt x="5714" y="108387"/>
                  </a:cubicBezTo>
                  <a:cubicBezTo>
                    <a:pt x="5714" y="112258"/>
                    <a:pt x="11428" y="116129"/>
                    <a:pt x="11428" y="120000"/>
                  </a:cubicBezTo>
                  <a:cubicBezTo>
                    <a:pt x="11428" y="120000"/>
                    <a:pt x="17142" y="120000"/>
                    <a:pt x="17142" y="120000"/>
                  </a:cubicBezTo>
                  <a:close/>
                  <a:moveTo>
                    <a:pt x="91428" y="3870"/>
                  </a:moveTo>
                  <a:cubicBezTo>
                    <a:pt x="97142" y="3870"/>
                    <a:pt x="97142" y="3870"/>
                    <a:pt x="97142" y="3870"/>
                  </a:cubicBezTo>
                  <a:cubicBezTo>
                    <a:pt x="97142" y="3870"/>
                    <a:pt x="97142" y="3870"/>
                    <a:pt x="97142" y="3870"/>
                  </a:cubicBezTo>
                  <a:cubicBezTo>
                    <a:pt x="91428" y="3870"/>
                    <a:pt x="91428" y="3870"/>
                    <a:pt x="91428" y="387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6" name="Shape 786"/>
            <p:cNvSpPr/>
            <p:nvPr/>
          </p:nvSpPr>
          <p:spPr>
            <a:xfrm>
              <a:off x="2528665" y="2054691"/>
              <a:ext cx="133879" cy="209185"/>
            </a:xfrm>
            <a:custGeom>
              <a:pathLst>
                <a:path extrusionOk="0" h="120000" w="120000">
                  <a:moveTo>
                    <a:pt x="17142" y="114545"/>
                  </a:moveTo>
                  <a:cubicBezTo>
                    <a:pt x="17142" y="114545"/>
                    <a:pt x="17142" y="120000"/>
                    <a:pt x="17142" y="120000"/>
                  </a:cubicBezTo>
                  <a:cubicBezTo>
                    <a:pt x="25714" y="114545"/>
                    <a:pt x="34285" y="120000"/>
                    <a:pt x="34285" y="120000"/>
                  </a:cubicBezTo>
                  <a:cubicBezTo>
                    <a:pt x="34285" y="120000"/>
                    <a:pt x="42857" y="120000"/>
                    <a:pt x="42857" y="120000"/>
                  </a:cubicBezTo>
                  <a:cubicBezTo>
                    <a:pt x="42857" y="114545"/>
                    <a:pt x="51428" y="114545"/>
                    <a:pt x="51428" y="114545"/>
                  </a:cubicBezTo>
                  <a:cubicBezTo>
                    <a:pt x="51428" y="114545"/>
                    <a:pt x="51428" y="114545"/>
                    <a:pt x="51428" y="114545"/>
                  </a:cubicBezTo>
                  <a:cubicBezTo>
                    <a:pt x="51428" y="114545"/>
                    <a:pt x="51428" y="114545"/>
                    <a:pt x="51428" y="114545"/>
                  </a:cubicBezTo>
                  <a:cubicBezTo>
                    <a:pt x="51428" y="114545"/>
                    <a:pt x="51428" y="114545"/>
                    <a:pt x="51428" y="114545"/>
                  </a:cubicBezTo>
                  <a:cubicBezTo>
                    <a:pt x="51428" y="114545"/>
                    <a:pt x="59999" y="114545"/>
                    <a:pt x="59999" y="109090"/>
                  </a:cubicBezTo>
                  <a:cubicBezTo>
                    <a:pt x="68571" y="109090"/>
                    <a:pt x="68571" y="103636"/>
                    <a:pt x="77142" y="103636"/>
                  </a:cubicBezTo>
                  <a:cubicBezTo>
                    <a:pt x="77142" y="103636"/>
                    <a:pt x="77142" y="103636"/>
                    <a:pt x="77142" y="98181"/>
                  </a:cubicBezTo>
                  <a:cubicBezTo>
                    <a:pt x="77142" y="98181"/>
                    <a:pt x="85714" y="98181"/>
                    <a:pt x="85714" y="98181"/>
                  </a:cubicBezTo>
                  <a:cubicBezTo>
                    <a:pt x="85714" y="98181"/>
                    <a:pt x="85714" y="98181"/>
                    <a:pt x="85714" y="98181"/>
                  </a:cubicBezTo>
                  <a:cubicBezTo>
                    <a:pt x="85714" y="98181"/>
                    <a:pt x="85714" y="98181"/>
                    <a:pt x="85714" y="98181"/>
                  </a:cubicBezTo>
                  <a:cubicBezTo>
                    <a:pt x="85714" y="92727"/>
                    <a:pt x="85714" y="92727"/>
                    <a:pt x="85714" y="98181"/>
                  </a:cubicBezTo>
                  <a:cubicBezTo>
                    <a:pt x="85714" y="98181"/>
                    <a:pt x="85714" y="98181"/>
                    <a:pt x="85714" y="98181"/>
                  </a:cubicBezTo>
                  <a:cubicBezTo>
                    <a:pt x="85714" y="98181"/>
                    <a:pt x="85714" y="98181"/>
                    <a:pt x="94285" y="103636"/>
                  </a:cubicBezTo>
                  <a:cubicBezTo>
                    <a:pt x="94285" y="103636"/>
                    <a:pt x="94285" y="103636"/>
                    <a:pt x="94285" y="103636"/>
                  </a:cubicBezTo>
                  <a:cubicBezTo>
                    <a:pt x="102857" y="98181"/>
                    <a:pt x="102857" y="92727"/>
                    <a:pt x="102857" y="92727"/>
                  </a:cubicBezTo>
                  <a:cubicBezTo>
                    <a:pt x="111428" y="92727"/>
                    <a:pt x="111428" y="87272"/>
                    <a:pt x="111428" y="87272"/>
                  </a:cubicBezTo>
                  <a:cubicBezTo>
                    <a:pt x="111428" y="81818"/>
                    <a:pt x="111428" y="76363"/>
                    <a:pt x="111428" y="70909"/>
                  </a:cubicBezTo>
                  <a:cubicBezTo>
                    <a:pt x="111428" y="70909"/>
                    <a:pt x="111428" y="70909"/>
                    <a:pt x="111428" y="70909"/>
                  </a:cubicBezTo>
                  <a:cubicBezTo>
                    <a:pt x="102857" y="70909"/>
                    <a:pt x="102857" y="70909"/>
                    <a:pt x="111428" y="65454"/>
                  </a:cubicBezTo>
                  <a:cubicBezTo>
                    <a:pt x="111428" y="65454"/>
                    <a:pt x="111428" y="60000"/>
                    <a:pt x="119999" y="60000"/>
                  </a:cubicBezTo>
                  <a:cubicBezTo>
                    <a:pt x="119999" y="60000"/>
                    <a:pt x="111428" y="54545"/>
                    <a:pt x="119999" y="49090"/>
                  </a:cubicBezTo>
                  <a:cubicBezTo>
                    <a:pt x="119999" y="49090"/>
                    <a:pt x="119999" y="49090"/>
                    <a:pt x="119999" y="43636"/>
                  </a:cubicBezTo>
                  <a:cubicBezTo>
                    <a:pt x="119999" y="43636"/>
                    <a:pt x="111428" y="43636"/>
                    <a:pt x="111428" y="38181"/>
                  </a:cubicBezTo>
                  <a:cubicBezTo>
                    <a:pt x="111428" y="38181"/>
                    <a:pt x="102857" y="38181"/>
                    <a:pt x="102857" y="32727"/>
                  </a:cubicBezTo>
                  <a:cubicBezTo>
                    <a:pt x="102857" y="32727"/>
                    <a:pt x="94285" y="32727"/>
                    <a:pt x="94285" y="32727"/>
                  </a:cubicBezTo>
                  <a:cubicBezTo>
                    <a:pt x="94285" y="27272"/>
                    <a:pt x="94285" y="27272"/>
                    <a:pt x="94285" y="21818"/>
                  </a:cubicBezTo>
                  <a:cubicBezTo>
                    <a:pt x="102857" y="16363"/>
                    <a:pt x="102857" y="16363"/>
                    <a:pt x="102857" y="10909"/>
                  </a:cubicBezTo>
                  <a:cubicBezTo>
                    <a:pt x="102857" y="5454"/>
                    <a:pt x="94285" y="5454"/>
                    <a:pt x="94285" y="0"/>
                  </a:cubicBezTo>
                  <a:cubicBezTo>
                    <a:pt x="85714" y="0"/>
                    <a:pt x="85714" y="0"/>
                    <a:pt x="77142" y="0"/>
                  </a:cubicBezTo>
                  <a:cubicBezTo>
                    <a:pt x="77142" y="0"/>
                    <a:pt x="77142" y="0"/>
                    <a:pt x="68571" y="0"/>
                  </a:cubicBezTo>
                  <a:cubicBezTo>
                    <a:pt x="68571" y="5454"/>
                    <a:pt x="77142" y="5454"/>
                    <a:pt x="77142" y="5454"/>
                  </a:cubicBezTo>
                  <a:cubicBezTo>
                    <a:pt x="77142" y="5454"/>
                    <a:pt x="85714" y="5454"/>
                    <a:pt x="85714" y="5454"/>
                  </a:cubicBezTo>
                  <a:cubicBezTo>
                    <a:pt x="85714" y="5454"/>
                    <a:pt x="85714" y="5454"/>
                    <a:pt x="85714" y="10909"/>
                  </a:cubicBezTo>
                  <a:cubicBezTo>
                    <a:pt x="85714" y="10909"/>
                    <a:pt x="85714" y="10909"/>
                    <a:pt x="85714" y="10909"/>
                  </a:cubicBezTo>
                  <a:cubicBezTo>
                    <a:pt x="77142" y="10909"/>
                    <a:pt x="77142" y="10909"/>
                    <a:pt x="68571" y="10909"/>
                  </a:cubicBezTo>
                  <a:cubicBezTo>
                    <a:pt x="68571" y="10909"/>
                    <a:pt x="68571" y="10909"/>
                    <a:pt x="59999" y="10909"/>
                  </a:cubicBezTo>
                  <a:cubicBezTo>
                    <a:pt x="59999" y="10909"/>
                    <a:pt x="51428" y="16363"/>
                    <a:pt x="59999" y="16363"/>
                  </a:cubicBezTo>
                  <a:cubicBezTo>
                    <a:pt x="59999" y="21818"/>
                    <a:pt x="59999" y="21818"/>
                    <a:pt x="59999" y="21818"/>
                  </a:cubicBezTo>
                  <a:cubicBezTo>
                    <a:pt x="59999" y="21818"/>
                    <a:pt x="59999" y="27272"/>
                    <a:pt x="59999" y="27272"/>
                  </a:cubicBezTo>
                  <a:cubicBezTo>
                    <a:pt x="59999" y="27272"/>
                    <a:pt x="59999" y="27272"/>
                    <a:pt x="59999" y="27272"/>
                  </a:cubicBezTo>
                  <a:cubicBezTo>
                    <a:pt x="51428" y="21818"/>
                    <a:pt x="51428" y="21818"/>
                    <a:pt x="42857" y="27272"/>
                  </a:cubicBezTo>
                  <a:cubicBezTo>
                    <a:pt x="42857" y="27272"/>
                    <a:pt x="42857" y="27272"/>
                    <a:pt x="34285" y="27272"/>
                  </a:cubicBezTo>
                  <a:cubicBezTo>
                    <a:pt x="25714" y="27272"/>
                    <a:pt x="25714" y="27272"/>
                    <a:pt x="25714" y="32727"/>
                  </a:cubicBezTo>
                  <a:cubicBezTo>
                    <a:pt x="34285" y="32727"/>
                    <a:pt x="34285" y="38181"/>
                    <a:pt x="34285" y="38181"/>
                  </a:cubicBezTo>
                  <a:cubicBezTo>
                    <a:pt x="34285" y="38181"/>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34285" y="43636"/>
                    <a:pt x="34285" y="43636"/>
                    <a:pt x="25714" y="43636"/>
                  </a:cubicBezTo>
                  <a:cubicBezTo>
                    <a:pt x="25714" y="38181"/>
                    <a:pt x="25714" y="43636"/>
                    <a:pt x="25714" y="43636"/>
                  </a:cubicBezTo>
                  <a:cubicBezTo>
                    <a:pt x="17142" y="49090"/>
                    <a:pt x="17142" y="60000"/>
                    <a:pt x="8571" y="65454"/>
                  </a:cubicBezTo>
                  <a:cubicBezTo>
                    <a:pt x="8571" y="65454"/>
                    <a:pt x="8571" y="70909"/>
                    <a:pt x="8571" y="70909"/>
                  </a:cubicBezTo>
                  <a:cubicBezTo>
                    <a:pt x="17142" y="70909"/>
                    <a:pt x="17142" y="76363"/>
                    <a:pt x="25714" y="76363"/>
                  </a:cubicBezTo>
                  <a:cubicBezTo>
                    <a:pt x="25714" y="76363"/>
                    <a:pt x="25714" y="76363"/>
                    <a:pt x="25714" y="76363"/>
                  </a:cubicBezTo>
                  <a:cubicBezTo>
                    <a:pt x="34285" y="76363"/>
                    <a:pt x="34285" y="76363"/>
                    <a:pt x="34285" y="76363"/>
                  </a:cubicBezTo>
                  <a:cubicBezTo>
                    <a:pt x="34285" y="81818"/>
                    <a:pt x="25714" y="81818"/>
                    <a:pt x="25714" y="81818"/>
                  </a:cubicBezTo>
                  <a:cubicBezTo>
                    <a:pt x="25714" y="81818"/>
                    <a:pt x="25714" y="81818"/>
                    <a:pt x="25714" y="81818"/>
                  </a:cubicBezTo>
                  <a:cubicBezTo>
                    <a:pt x="17142" y="81818"/>
                    <a:pt x="8571" y="81818"/>
                    <a:pt x="8571" y="87272"/>
                  </a:cubicBezTo>
                  <a:cubicBezTo>
                    <a:pt x="0" y="92727"/>
                    <a:pt x="0" y="98181"/>
                    <a:pt x="0" y="98181"/>
                  </a:cubicBezTo>
                  <a:cubicBezTo>
                    <a:pt x="0" y="109090"/>
                    <a:pt x="8571" y="114545"/>
                    <a:pt x="17142" y="114545"/>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7" name="Shape 787"/>
            <p:cNvSpPr/>
            <p:nvPr/>
          </p:nvSpPr>
          <p:spPr>
            <a:xfrm>
              <a:off x="2616520" y="2234590"/>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8" name="Shape 788"/>
            <p:cNvSpPr/>
            <p:nvPr/>
          </p:nvSpPr>
          <p:spPr>
            <a:xfrm>
              <a:off x="5620428" y="4364101"/>
              <a:ext cx="230105" cy="238473"/>
            </a:xfrm>
            <a:custGeom>
              <a:pathLst>
                <a:path extrusionOk="0" h="120000" w="120000">
                  <a:moveTo>
                    <a:pt x="115000" y="91200"/>
                  </a:moveTo>
                  <a:cubicBezTo>
                    <a:pt x="115000" y="91200"/>
                    <a:pt x="115000" y="91200"/>
                    <a:pt x="115000" y="91200"/>
                  </a:cubicBezTo>
                  <a:cubicBezTo>
                    <a:pt x="115000" y="91200"/>
                    <a:pt x="115000" y="912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5000" y="91200"/>
                    <a:pt x="115000" y="91200"/>
                    <a:pt x="115000" y="91200"/>
                  </a:cubicBezTo>
                  <a:cubicBezTo>
                    <a:pt x="115000" y="91200"/>
                    <a:pt x="115000" y="91200"/>
                    <a:pt x="115000" y="91200"/>
                  </a:cubicBezTo>
                  <a:cubicBezTo>
                    <a:pt x="115000" y="91200"/>
                    <a:pt x="120000" y="91200"/>
                    <a:pt x="120000" y="91200"/>
                  </a:cubicBezTo>
                  <a:cubicBezTo>
                    <a:pt x="120000" y="91200"/>
                    <a:pt x="120000" y="91200"/>
                    <a:pt x="120000" y="91200"/>
                  </a:cubicBezTo>
                  <a:cubicBezTo>
                    <a:pt x="120000" y="91200"/>
                    <a:pt x="120000" y="91200"/>
                    <a:pt x="120000" y="91200"/>
                  </a:cubicBezTo>
                  <a:cubicBezTo>
                    <a:pt x="120000" y="86400"/>
                    <a:pt x="115000" y="81600"/>
                    <a:pt x="115000" y="76800"/>
                  </a:cubicBezTo>
                  <a:cubicBezTo>
                    <a:pt x="115000" y="76800"/>
                    <a:pt x="115000" y="76800"/>
                    <a:pt x="110000" y="76800"/>
                  </a:cubicBezTo>
                  <a:cubicBezTo>
                    <a:pt x="110000" y="76800"/>
                    <a:pt x="110000" y="76800"/>
                    <a:pt x="110000" y="81600"/>
                  </a:cubicBezTo>
                  <a:cubicBezTo>
                    <a:pt x="105000" y="81600"/>
                    <a:pt x="105000" y="81600"/>
                    <a:pt x="105000" y="81600"/>
                  </a:cubicBezTo>
                  <a:cubicBezTo>
                    <a:pt x="105000" y="81600"/>
                    <a:pt x="105000" y="81600"/>
                    <a:pt x="100000" y="81600"/>
                  </a:cubicBezTo>
                  <a:cubicBezTo>
                    <a:pt x="100000" y="81600"/>
                    <a:pt x="100000" y="76800"/>
                    <a:pt x="100000" y="76800"/>
                  </a:cubicBezTo>
                  <a:cubicBezTo>
                    <a:pt x="100000" y="72000"/>
                    <a:pt x="100000" y="72000"/>
                    <a:pt x="95000" y="72000"/>
                  </a:cubicBezTo>
                  <a:cubicBezTo>
                    <a:pt x="95000" y="72000"/>
                    <a:pt x="95000" y="72000"/>
                    <a:pt x="90000" y="72000"/>
                  </a:cubicBezTo>
                  <a:cubicBezTo>
                    <a:pt x="90000" y="72000"/>
                    <a:pt x="90000" y="67200"/>
                    <a:pt x="90000" y="67200"/>
                  </a:cubicBezTo>
                  <a:cubicBezTo>
                    <a:pt x="90000" y="67200"/>
                    <a:pt x="90000" y="62400"/>
                    <a:pt x="90000" y="62400"/>
                  </a:cubicBezTo>
                  <a:cubicBezTo>
                    <a:pt x="90000" y="62400"/>
                    <a:pt x="90000" y="57600"/>
                    <a:pt x="90000" y="57600"/>
                  </a:cubicBezTo>
                  <a:cubicBezTo>
                    <a:pt x="90000" y="57600"/>
                    <a:pt x="85000" y="52800"/>
                    <a:pt x="85000" y="52800"/>
                  </a:cubicBezTo>
                  <a:cubicBezTo>
                    <a:pt x="85000" y="48000"/>
                    <a:pt x="80000" y="48000"/>
                    <a:pt x="80000" y="48000"/>
                  </a:cubicBezTo>
                  <a:cubicBezTo>
                    <a:pt x="80000" y="48000"/>
                    <a:pt x="75000" y="48000"/>
                    <a:pt x="75000" y="43200"/>
                  </a:cubicBezTo>
                  <a:cubicBezTo>
                    <a:pt x="75000" y="43200"/>
                    <a:pt x="70000" y="43200"/>
                    <a:pt x="70000" y="43200"/>
                  </a:cubicBezTo>
                  <a:cubicBezTo>
                    <a:pt x="70000" y="38400"/>
                    <a:pt x="65000" y="38400"/>
                    <a:pt x="65000" y="38400"/>
                  </a:cubicBezTo>
                  <a:cubicBezTo>
                    <a:pt x="65000" y="38400"/>
                    <a:pt x="60000" y="33600"/>
                    <a:pt x="55000" y="33600"/>
                  </a:cubicBezTo>
                  <a:cubicBezTo>
                    <a:pt x="55000" y="33600"/>
                    <a:pt x="55000" y="33600"/>
                    <a:pt x="50000" y="28800"/>
                  </a:cubicBezTo>
                  <a:cubicBezTo>
                    <a:pt x="50000" y="28800"/>
                    <a:pt x="50000" y="24000"/>
                    <a:pt x="45000" y="24000"/>
                  </a:cubicBezTo>
                  <a:cubicBezTo>
                    <a:pt x="40000" y="19200"/>
                    <a:pt x="35000" y="14400"/>
                    <a:pt x="30000" y="9600"/>
                  </a:cubicBezTo>
                  <a:cubicBezTo>
                    <a:pt x="25000" y="4800"/>
                    <a:pt x="25000" y="4800"/>
                    <a:pt x="20000" y="4800"/>
                  </a:cubicBezTo>
                  <a:cubicBezTo>
                    <a:pt x="15000" y="4800"/>
                    <a:pt x="10000" y="4800"/>
                    <a:pt x="5000" y="0"/>
                  </a:cubicBezTo>
                  <a:cubicBezTo>
                    <a:pt x="5000" y="0"/>
                    <a:pt x="5000" y="0"/>
                    <a:pt x="5000" y="4800"/>
                  </a:cubicBezTo>
                  <a:cubicBezTo>
                    <a:pt x="0" y="4800"/>
                    <a:pt x="0" y="4800"/>
                    <a:pt x="0" y="4800"/>
                  </a:cubicBezTo>
                  <a:cubicBezTo>
                    <a:pt x="5000" y="9600"/>
                    <a:pt x="5000" y="9600"/>
                    <a:pt x="5000" y="14400"/>
                  </a:cubicBezTo>
                  <a:cubicBezTo>
                    <a:pt x="10000" y="14400"/>
                    <a:pt x="10000" y="19200"/>
                    <a:pt x="15000" y="19200"/>
                  </a:cubicBezTo>
                  <a:cubicBezTo>
                    <a:pt x="20000" y="24000"/>
                    <a:pt x="20000" y="24000"/>
                    <a:pt x="20000" y="28800"/>
                  </a:cubicBezTo>
                  <a:cubicBezTo>
                    <a:pt x="25000" y="28800"/>
                    <a:pt x="25000" y="28800"/>
                    <a:pt x="25000" y="33600"/>
                  </a:cubicBezTo>
                  <a:cubicBezTo>
                    <a:pt x="30000" y="38400"/>
                    <a:pt x="35000" y="38400"/>
                    <a:pt x="35000" y="43200"/>
                  </a:cubicBezTo>
                  <a:cubicBezTo>
                    <a:pt x="40000" y="43200"/>
                    <a:pt x="40000" y="48000"/>
                    <a:pt x="40000" y="48000"/>
                  </a:cubicBezTo>
                  <a:cubicBezTo>
                    <a:pt x="40000" y="48000"/>
                    <a:pt x="40000" y="52800"/>
                    <a:pt x="40000" y="52800"/>
                  </a:cubicBezTo>
                  <a:cubicBezTo>
                    <a:pt x="45000" y="57600"/>
                    <a:pt x="45000" y="57600"/>
                    <a:pt x="45000" y="57600"/>
                  </a:cubicBezTo>
                  <a:cubicBezTo>
                    <a:pt x="50000" y="62400"/>
                    <a:pt x="55000" y="67200"/>
                    <a:pt x="55000" y="72000"/>
                  </a:cubicBezTo>
                  <a:cubicBezTo>
                    <a:pt x="55000" y="76800"/>
                    <a:pt x="55000" y="76800"/>
                    <a:pt x="60000" y="81600"/>
                  </a:cubicBezTo>
                  <a:cubicBezTo>
                    <a:pt x="60000" y="86400"/>
                    <a:pt x="60000" y="86400"/>
                    <a:pt x="60000" y="86400"/>
                  </a:cubicBezTo>
                  <a:cubicBezTo>
                    <a:pt x="65000" y="91200"/>
                    <a:pt x="70000" y="96000"/>
                    <a:pt x="75000" y="100800"/>
                  </a:cubicBezTo>
                  <a:cubicBezTo>
                    <a:pt x="75000" y="105600"/>
                    <a:pt x="80000" y="105600"/>
                    <a:pt x="85000" y="110400"/>
                  </a:cubicBezTo>
                  <a:cubicBezTo>
                    <a:pt x="90000" y="110400"/>
                    <a:pt x="90000" y="115200"/>
                    <a:pt x="95000" y="120000"/>
                  </a:cubicBezTo>
                  <a:cubicBezTo>
                    <a:pt x="95000" y="120000"/>
                    <a:pt x="100000" y="120000"/>
                    <a:pt x="100000" y="120000"/>
                  </a:cubicBezTo>
                  <a:cubicBezTo>
                    <a:pt x="105000" y="120000"/>
                    <a:pt x="110000" y="120000"/>
                    <a:pt x="110000" y="120000"/>
                  </a:cubicBezTo>
                  <a:cubicBezTo>
                    <a:pt x="115000" y="115200"/>
                    <a:pt x="115000" y="110400"/>
                    <a:pt x="115000" y="105600"/>
                  </a:cubicBezTo>
                  <a:cubicBezTo>
                    <a:pt x="115000" y="100800"/>
                    <a:pt x="115000" y="96000"/>
                    <a:pt x="115000" y="912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9" name="Shape 789"/>
            <p:cNvSpPr/>
            <p:nvPr/>
          </p:nvSpPr>
          <p:spPr>
            <a:xfrm>
              <a:off x="5829615" y="4602574"/>
              <a:ext cx="8368" cy="0"/>
            </a:xfrm>
            <a:custGeom>
              <a:pathLst>
                <a:path extrusionOk="0" h="120000" w="120000">
                  <a:moveTo>
                    <a:pt x="0" y="0"/>
                  </a:moveTo>
                  <a:cubicBezTo>
                    <a:pt x="0" y="0"/>
                    <a:pt x="0" y="0"/>
                    <a:pt x="0" y="0"/>
                  </a:cubicBezTo>
                  <a:cubicBezTo>
                    <a:pt x="0" y="0"/>
                    <a:pt x="120000" y="0"/>
                    <a:pt x="120000" y="0"/>
                  </a:cubicBezTo>
                  <a:cubicBezTo>
                    <a:pt x="120000" y="0"/>
                    <a:pt x="120000" y="0"/>
                    <a:pt x="120000" y="0"/>
                  </a:cubicBezTo>
                  <a:cubicBezTo>
                    <a:pt x="120000" y="0"/>
                    <a:pt x="0" y="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0" name="Shape 790"/>
            <p:cNvSpPr/>
            <p:nvPr/>
          </p:nvSpPr>
          <p:spPr>
            <a:xfrm>
              <a:off x="1871823" y="2322449"/>
              <a:ext cx="192449" cy="150614"/>
            </a:xfrm>
            <a:custGeom>
              <a:pathLst>
                <a:path extrusionOk="0" h="120000" w="120000">
                  <a:moveTo>
                    <a:pt x="6000" y="105000"/>
                  </a:moveTo>
                  <a:cubicBezTo>
                    <a:pt x="6000" y="112500"/>
                    <a:pt x="6000" y="112500"/>
                    <a:pt x="6000" y="120000"/>
                  </a:cubicBezTo>
                  <a:cubicBezTo>
                    <a:pt x="6000" y="120000"/>
                    <a:pt x="12000" y="120000"/>
                    <a:pt x="12000" y="120000"/>
                  </a:cubicBezTo>
                  <a:cubicBezTo>
                    <a:pt x="18000" y="120000"/>
                    <a:pt x="18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30000" y="120000"/>
                    <a:pt x="30000" y="120000"/>
                    <a:pt x="30000" y="120000"/>
                  </a:cubicBezTo>
                  <a:cubicBezTo>
                    <a:pt x="36000" y="120000"/>
                    <a:pt x="36000" y="120000"/>
                    <a:pt x="36000" y="120000"/>
                  </a:cubicBezTo>
                  <a:cubicBezTo>
                    <a:pt x="42000" y="120000"/>
                    <a:pt x="42000" y="112500"/>
                    <a:pt x="42000" y="112500"/>
                  </a:cubicBezTo>
                  <a:cubicBezTo>
                    <a:pt x="42000" y="112500"/>
                    <a:pt x="48000" y="105000"/>
                    <a:pt x="48000" y="105000"/>
                  </a:cubicBezTo>
                  <a:cubicBezTo>
                    <a:pt x="48000" y="97500"/>
                    <a:pt x="54000" y="97500"/>
                    <a:pt x="60000" y="97500"/>
                  </a:cubicBezTo>
                  <a:cubicBezTo>
                    <a:pt x="60000" y="97500"/>
                    <a:pt x="66000" y="97500"/>
                    <a:pt x="66000" y="90000"/>
                  </a:cubicBezTo>
                  <a:cubicBezTo>
                    <a:pt x="66000" y="90000"/>
                    <a:pt x="72000" y="90000"/>
                    <a:pt x="72000" y="82500"/>
                  </a:cubicBezTo>
                  <a:cubicBezTo>
                    <a:pt x="72000" y="82500"/>
                    <a:pt x="72000" y="82500"/>
                    <a:pt x="78000" y="82500"/>
                  </a:cubicBezTo>
                  <a:cubicBezTo>
                    <a:pt x="84000" y="82500"/>
                    <a:pt x="84000" y="75000"/>
                    <a:pt x="9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102000" y="75000"/>
                    <a:pt x="102000" y="75000"/>
                    <a:pt x="108000" y="75000"/>
                  </a:cubicBezTo>
                  <a:cubicBezTo>
                    <a:pt x="108000" y="75000"/>
                    <a:pt x="108000" y="75000"/>
                    <a:pt x="114000" y="75000"/>
                  </a:cubicBezTo>
                  <a:cubicBezTo>
                    <a:pt x="114000" y="67500"/>
                    <a:pt x="120000" y="67500"/>
                    <a:pt x="120000" y="67500"/>
                  </a:cubicBezTo>
                  <a:cubicBezTo>
                    <a:pt x="120000" y="60000"/>
                    <a:pt x="120000" y="45000"/>
                    <a:pt x="120000" y="37500"/>
                  </a:cubicBezTo>
                  <a:cubicBezTo>
                    <a:pt x="120000" y="30000"/>
                    <a:pt x="120000" y="30000"/>
                    <a:pt x="114000" y="22500"/>
                  </a:cubicBezTo>
                  <a:cubicBezTo>
                    <a:pt x="114000" y="22500"/>
                    <a:pt x="114000" y="22500"/>
                    <a:pt x="108000" y="22500"/>
                  </a:cubicBezTo>
                  <a:cubicBezTo>
                    <a:pt x="102000" y="22500"/>
                    <a:pt x="102000" y="22500"/>
                    <a:pt x="96000" y="15000"/>
                  </a:cubicBezTo>
                  <a:cubicBezTo>
                    <a:pt x="96000" y="15000"/>
                    <a:pt x="96000" y="15000"/>
                    <a:pt x="90000" y="15000"/>
                  </a:cubicBezTo>
                  <a:cubicBezTo>
                    <a:pt x="90000" y="7500"/>
                    <a:pt x="84000" y="0"/>
                    <a:pt x="78000" y="7500"/>
                  </a:cubicBezTo>
                  <a:cubicBezTo>
                    <a:pt x="72000" y="7500"/>
                    <a:pt x="72000" y="7500"/>
                    <a:pt x="66000" y="7500"/>
                  </a:cubicBezTo>
                  <a:cubicBezTo>
                    <a:pt x="60000" y="7500"/>
                    <a:pt x="60000" y="7500"/>
                    <a:pt x="60000" y="7500"/>
                  </a:cubicBezTo>
                  <a:cubicBezTo>
                    <a:pt x="54000" y="7500"/>
                    <a:pt x="54000" y="7500"/>
                    <a:pt x="54000" y="7500"/>
                  </a:cubicBezTo>
                  <a:cubicBezTo>
                    <a:pt x="54000" y="15000"/>
                    <a:pt x="54000" y="15000"/>
                    <a:pt x="54000" y="22500"/>
                  </a:cubicBezTo>
                  <a:cubicBezTo>
                    <a:pt x="54000" y="22500"/>
                    <a:pt x="48000" y="30000"/>
                    <a:pt x="48000" y="30000"/>
                  </a:cubicBezTo>
                  <a:cubicBezTo>
                    <a:pt x="42000" y="37500"/>
                    <a:pt x="36000" y="37500"/>
                    <a:pt x="36000" y="45000"/>
                  </a:cubicBezTo>
                  <a:cubicBezTo>
                    <a:pt x="30000" y="45000"/>
                    <a:pt x="30000" y="52500"/>
                    <a:pt x="30000" y="52500"/>
                  </a:cubicBezTo>
                  <a:cubicBezTo>
                    <a:pt x="30000" y="52500"/>
                    <a:pt x="30000" y="60000"/>
                    <a:pt x="30000" y="60000"/>
                  </a:cubicBezTo>
                  <a:cubicBezTo>
                    <a:pt x="18000" y="67500"/>
                    <a:pt x="12000" y="75000"/>
                    <a:pt x="6000" y="82500"/>
                  </a:cubicBezTo>
                  <a:cubicBezTo>
                    <a:pt x="6000" y="82500"/>
                    <a:pt x="0" y="82500"/>
                    <a:pt x="0" y="82500"/>
                  </a:cubicBezTo>
                  <a:cubicBezTo>
                    <a:pt x="0" y="90000"/>
                    <a:pt x="6000" y="90000"/>
                    <a:pt x="6000" y="90000"/>
                  </a:cubicBezTo>
                  <a:cubicBezTo>
                    <a:pt x="6000" y="97500"/>
                    <a:pt x="6000" y="97500"/>
                    <a:pt x="6000" y="105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1" name="Shape 791"/>
            <p:cNvSpPr/>
            <p:nvPr/>
          </p:nvSpPr>
          <p:spPr>
            <a:xfrm>
              <a:off x="3628981" y="3175926"/>
              <a:ext cx="150614" cy="230105"/>
            </a:xfrm>
            <a:custGeom>
              <a:pathLst>
                <a:path extrusionOk="0" h="120000" w="120000">
                  <a:moveTo>
                    <a:pt x="7500" y="15000"/>
                  </a:moveTo>
                  <a:cubicBezTo>
                    <a:pt x="7500" y="20000"/>
                    <a:pt x="7500" y="25000"/>
                    <a:pt x="7500" y="25000"/>
                  </a:cubicBezTo>
                  <a:cubicBezTo>
                    <a:pt x="7500" y="30000"/>
                    <a:pt x="7500" y="30000"/>
                    <a:pt x="7500" y="30000"/>
                  </a:cubicBezTo>
                  <a:cubicBezTo>
                    <a:pt x="15000" y="30000"/>
                    <a:pt x="15000" y="35000"/>
                    <a:pt x="15000" y="35000"/>
                  </a:cubicBezTo>
                  <a:cubicBezTo>
                    <a:pt x="7500" y="35000"/>
                    <a:pt x="7500" y="35000"/>
                    <a:pt x="7500" y="40000"/>
                  </a:cubicBezTo>
                  <a:cubicBezTo>
                    <a:pt x="7500" y="40000"/>
                    <a:pt x="7500" y="40000"/>
                    <a:pt x="15000" y="40000"/>
                  </a:cubicBezTo>
                  <a:cubicBezTo>
                    <a:pt x="15000" y="40000"/>
                    <a:pt x="15000" y="40000"/>
                    <a:pt x="15000" y="40000"/>
                  </a:cubicBezTo>
                  <a:cubicBezTo>
                    <a:pt x="15000" y="45000"/>
                    <a:pt x="15000" y="45000"/>
                    <a:pt x="22500" y="40000"/>
                  </a:cubicBezTo>
                  <a:cubicBezTo>
                    <a:pt x="22500" y="40000"/>
                    <a:pt x="22500" y="40000"/>
                    <a:pt x="22500" y="40000"/>
                  </a:cubicBezTo>
                  <a:cubicBezTo>
                    <a:pt x="22500" y="40000"/>
                    <a:pt x="22500" y="45000"/>
                    <a:pt x="22500" y="45000"/>
                  </a:cubicBezTo>
                  <a:cubicBezTo>
                    <a:pt x="22500" y="45000"/>
                    <a:pt x="22500" y="45000"/>
                    <a:pt x="22500" y="50000"/>
                  </a:cubicBezTo>
                  <a:cubicBezTo>
                    <a:pt x="22500" y="50000"/>
                    <a:pt x="22500" y="55000"/>
                    <a:pt x="30000" y="55000"/>
                  </a:cubicBezTo>
                  <a:cubicBezTo>
                    <a:pt x="30000" y="55000"/>
                    <a:pt x="30000" y="55000"/>
                    <a:pt x="30000" y="55000"/>
                  </a:cubicBezTo>
                  <a:cubicBezTo>
                    <a:pt x="30000" y="55000"/>
                    <a:pt x="37500" y="55000"/>
                    <a:pt x="37500" y="55000"/>
                  </a:cubicBezTo>
                  <a:cubicBezTo>
                    <a:pt x="37500" y="55000"/>
                    <a:pt x="37500" y="55000"/>
                    <a:pt x="37500" y="60000"/>
                  </a:cubicBezTo>
                  <a:cubicBezTo>
                    <a:pt x="45000" y="60000"/>
                    <a:pt x="45000" y="60000"/>
                    <a:pt x="45000" y="60000"/>
                  </a:cubicBezTo>
                  <a:cubicBezTo>
                    <a:pt x="45000" y="65000"/>
                    <a:pt x="45000" y="65000"/>
                    <a:pt x="45000" y="65000"/>
                  </a:cubicBezTo>
                  <a:cubicBezTo>
                    <a:pt x="45000" y="75000"/>
                    <a:pt x="45000" y="75000"/>
                    <a:pt x="30000" y="75000"/>
                  </a:cubicBezTo>
                  <a:cubicBezTo>
                    <a:pt x="30000" y="75000"/>
                    <a:pt x="30000" y="75000"/>
                    <a:pt x="30000" y="75000"/>
                  </a:cubicBezTo>
                  <a:cubicBezTo>
                    <a:pt x="30000" y="75000"/>
                    <a:pt x="30000" y="75000"/>
                    <a:pt x="30000" y="75000"/>
                  </a:cubicBezTo>
                  <a:cubicBezTo>
                    <a:pt x="30000" y="80000"/>
                    <a:pt x="30000" y="80000"/>
                    <a:pt x="30000" y="85000"/>
                  </a:cubicBezTo>
                  <a:cubicBezTo>
                    <a:pt x="37500" y="85000"/>
                    <a:pt x="30000" y="90000"/>
                    <a:pt x="30000" y="90000"/>
                  </a:cubicBezTo>
                  <a:cubicBezTo>
                    <a:pt x="30000" y="90000"/>
                    <a:pt x="30000" y="90000"/>
                    <a:pt x="22500" y="90000"/>
                  </a:cubicBezTo>
                  <a:cubicBezTo>
                    <a:pt x="22500" y="90000"/>
                    <a:pt x="22500" y="95000"/>
                    <a:pt x="22500" y="95000"/>
                  </a:cubicBezTo>
                  <a:cubicBezTo>
                    <a:pt x="22500" y="95000"/>
                    <a:pt x="22500" y="95000"/>
                    <a:pt x="22500" y="95000"/>
                  </a:cubicBezTo>
                  <a:cubicBezTo>
                    <a:pt x="22500" y="95000"/>
                    <a:pt x="22500" y="100000"/>
                    <a:pt x="22500" y="100000"/>
                  </a:cubicBezTo>
                  <a:cubicBezTo>
                    <a:pt x="30000" y="100000"/>
                    <a:pt x="37500" y="100000"/>
                    <a:pt x="45000" y="105000"/>
                  </a:cubicBezTo>
                  <a:cubicBezTo>
                    <a:pt x="45000" y="105000"/>
                    <a:pt x="45000" y="105000"/>
                    <a:pt x="45000" y="105000"/>
                  </a:cubicBezTo>
                  <a:cubicBezTo>
                    <a:pt x="45000" y="105000"/>
                    <a:pt x="45000" y="105000"/>
                    <a:pt x="45000" y="105000"/>
                  </a:cubicBezTo>
                  <a:cubicBezTo>
                    <a:pt x="37500" y="105000"/>
                    <a:pt x="30000" y="105000"/>
                    <a:pt x="30000" y="110000"/>
                  </a:cubicBezTo>
                  <a:cubicBezTo>
                    <a:pt x="22500" y="115000"/>
                    <a:pt x="22500" y="115000"/>
                    <a:pt x="15000" y="120000"/>
                  </a:cubicBezTo>
                  <a:cubicBezTo>
                    <a:pt x="15000" y="120000"/>
                    <a:pt x="15000" y="120000"/>
                    <a:pt x="15000" y="120000"/>
                  </a:cubicBezTo>
                  <a:cubicBezTo>
                    <a:pt x="15000" y="120000"/>
                    <a:pt x="15000" y="120000"/>
                    <a:pt x="15000" y="120000"/>
                  </a:cubicBezTo>
                  <a:cubicBezTo>
                    <a:pt x="15000" y="120000"/>
                    <a:pt x="22500" y="120000"/>
                    <a:pt x="22500" y="120000"/>
                  </a:cubicBezTo>
                  <a:cubicBezTo>
                    <a:pt x="22500" y="120000"/>
                    <a:pt x="30000" y="120000"/>
                    <a:pt x="30000" y="120000"/>
                  </a:cubicBezTo>
                  <a:cubicBezTo>
                    <a:pt x="37500" y="120000"/>
                    <a:pt x="45000" y="120000"/>
                    <a:pt x="45000" y="115000"/>
                  </a:cubicBezTo>
                  <a:cubicBezTo>
                    <a:pt x="45000" y="115000"/>
                    <a:pt x="52500" y="115000"/>
                    <a:pt x="52500" y="115000"/>
                  </a:cubicBezTo>
                  <a:cubicBezTo>
                    <a:pt x="60000" y="115000"/>
                    <a:pt x="67500" y="115000"/>
                    <a:pt x="75000" y="115000"/>
                  </a:cubicBezTo>
                  <a:cubicBezTo>
                    <a:pt x="82500" y="110000"/>
                    <a:pt x="90000" y="110000"/>
                    <a:pt x="97500" y="110000"/>
                  </a:cubicBezTo>
                  <a:cubicBezTo>
                    <a:pt x="97500" y="110000"/>
                    <a:pt x="105000" y="110000"/>
                    <a:pt x="112500" y="105000"/>
                  </a:cubicBezTo>
                  <a:cubicBezTo>
                    <a:pt x="112500" y="105000"/>
                    <a:pt x="112500" y="100000"/>
                    <a:pt x="112500" y="100000"/>
                  </a:cubicBezTo>
                  <a:cubicBezTo>
                    <a:pt x="112500" y="100000"/>
                    <a:pt x="112500" y="100000"/>
                    <a:pt x="105000" y="100000"/>
                  </a:cubicBezTo>
                  <a:cubicBezTo>
                    <a:pt x="105000" y="100000"/>
                    <a:pt x="105000" y="100000"/>
                    <a:pt x="105000" y="95000"/>
                  </a:cubicBezTo>
                  <a:cubicBezTo>
                    <a:pt x="112500" y="95000"/>
                    <a:pt x="112500" y="90000"/>
                    <a:pt x="112500" y="90000"/>
                  </a:cubicBezTo>
                  <a:cubicBezTo>
                    <a:pt x="120000" y="85000"/>
                    <a:pt x="112500" y="80000"/>
                    <a:pt x="105000" y="80000"/>
                  </a:cubicBezTo>
                  <a:cubicBezTo>
                    <a:pt x="97500" y="75000"/>
                    <a:pt x="97500" y="75000"/>
                    <a:pt x="97500" y="75000"/>
                  </a:cubicBezTo>
                  <a:cubicBezTo>
                    <a:pt x="97500" y="75000"/>
                    <a:pt x="97500" y="75000"/>
                    <a:pt x="97500" y="75000"/>
                  </a:cubicBezTo>
                  <a:cubicBezTo>
                    <a:pt x="97500" y="80000"/>
                    <a:pt x="97500" y="80000"/>
                    <a:pt x="97500" y="80000"/>
                  </a:cubicBezTo>
                  <a:cubicBezTo>
                    <a:pt x="97500" y="75000"/>
                    <a:pt x="97500" y="75000"/>
                    <a:pt x="97500" y="75000"/>
                  </a:cubicBezTo>
                  <a:cubicBezTo>
                    <a:pt x="97500" y="75000"/>
                    <a:pt x="97500" y="75000"/>
                    <a:pt x="97500" y="75000"/>
                  </a:cubicBezTo>
                  <a:cubicBezTo>
                    <a:pt x="97500" y="75000"/>
                    <a:pt x="97500" y="75000"/>
                    <a:pt x="97500" y="75000"/>
                  </a:cubicBezTo>
                  <a:cubicBezTo>
                    <a:pt x="90000" y="70000"/>
                    <a:pt x="90000" y="65000"/>
                    <a:pt x="90000" y="60000"/>
                  </a:cubicBezTo>
                  <a:cubicBezTo>
                    <a:pt x="82500" y="60000"/>
                    <a:pt x="82500" y="60000"/>
                    <a:pt x="82500" y="55000"/>
                  </a:cubicBezTo>
                  <a:cubicBezTo>
                    <a:pt x="75000" y="55000"/>
                    <a:pt x="67500" y="50000"/>
                    <a:pt x="67500" y="45000"/>
                  </a:cubicBezTo>
                  <a:cubicBezTo>
                    <a:pt x="67500" y="40000"/>
                    <a:pt x="60000" y="35000"/>
                    <a:pt x="52500" y="35000"/>
                  </a:cubicBezTo>
                  <a:cubicBezTo>
                    <a:pt x="52500" y="35000"/>
                    <a:pt x="52500" y="35000"/>
                    <a:pt x="52500" y="35000"/>
                  </a:cubicBezTo>
                  <a:cubicBezTo>
                    <a:pt x="52500" y="30000"/>
                    <a:pt x="52500" y="30000"/>
                    <a:pt x="52500" y="25000"/>
                  </a:cubicBezTo>
                  <a:cubicBezTo>
                    <a:pt x="60000" y="25000"/>
                    <a:pt x="60000" y="20000"/>
                    <a:pt x="60000" y="15000"/>
                  </a:cubicBezTo>
                  <a:cubicBezTo>
                    <a:pt x="60000" y="15000"/>
                    <a:pt x="60000" y="10000"/>
                    <a:pt x="60000" y="10000"/>
                  </a:cubicBezTo>
                  <a:cubicBezTo>
                    <a:pt x="52500" y="10000"/>
                    <a:pt x="52500" y="10000"/>
                    <a:pt x="52500" y="10000"/>
                  </a:cubicBezTo>
                  <a:cubicBezTo>
                    <a:pt x="45000" y="10000"/>
                    <a:pt x="45000" y="10000"/>
                    <a:pt x="37500" y="10000"/>
                  </a:cubicBezTo>
                  <a:cubicBezTo>
                    <a:pt x="37500" y="10000"/>
                    <a:pt x="37500" y="10000"/>
                    <a:pt x="37500" y="10000"/>
                  </a:cubicBezTo>
                  <a:cubicBezTo>
                    <a:pt x="37500" y="10000"/>
                    <a:pt x="37500" y="10000"/>
                    <a:pt x="37500" y="10000"/>
                  </a:cubicBezTo>
                  <a:cubicBezTo>
                    <a:pt x="37500" y="5000"/>
                    <a:pt x="45000" y="5000"/>
                    <a:pt x="45000" y="0"/>
                  </a:cubicBezTo>
                  <a:cubicBezTo>
                    <a:pt x="45000" y="0"/>
                    <a:pt x="45000" y="0"/>
                    <a:pt x="45000" y="0"/>
                  </a:cubicBezTo>
                  <a:cubicBezTo>
                    <a:pt x="45000" y="0"/>
                    <a:pt x="45000" y="0"/>
                    <a:pt x="37500" y="0"/>
                  </a:cubicBezTo>
                  <a:cubicBezTo>
                    <a:pt x="37500" y="0"/>
                    <a:pt x="30000" y="0"/>
                    <a:pt x="22500" y="0"/>
                  </a:cubicBezTo>
                  <a:cubicBezTo>
                    <a:pt x="22500" y="0"/>
                    <a:pt x="22500" y="0"/>
                    <a:pt x="22500" y="0"/>
                  </a:cubicBezTo>
                  <a:cubicBezTo>
                    <a:pt x="15000" y="5000"/>
                    <a:pt x="15000" y="10000"/>
                    <a:pt x="15000" y="10000"/>
                  </a:cubicBezTo>
                  <a:cubicBezTo>
                    <a:pt x="7500" y="15000"/>
                    <a:pt x="7500" y="15000"/>
                    <a:pt x="7500" y="15000"/>
                  </a:cubicBezTo>
                  <a:cubicBezTo>
                    <a:pt x="0" y="15000"/>
                    <a:pt x="0" y="15000"/>
                    <a:pt x="7500" y="15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2" name="Shape 792"/>
            <p:cNvSpPr/>
            <p:nvPr/>
          </p:nvSpPr>
          <p:spPr>
            <a:xfrm>
              <a:off x="3867454" y="2309899"/>
              <a:ext cx="188267" cy="192450"/>
            </a:xfrm>
            <a:custGeom>
              <a:pathLst>
                <a:path extrusionOk="0" h="120000" w="120000">
                  <a:moveTo>
                    <a:pt x="6000" y="42000"/>
                  </a:moveTo>
                  <a:cubicBezTo>
                    <a:pt x="6000" y="42000"/>
                    <a:pt x="12000" y="48000"/>
                    <a:pt x="12000" y="48000"/>
                  </a:cubicBezTo>
                  <a:cubicBezTo>
                    <a:pt x="18000" y="54000"/>
                    <a:pt x="18000" y="54000"/>
                    <a:pt x="18000" y="60000"/>
                  </a:cubicBezTo>
                  <a:cubicBezTo>
                    <a:pt x="24000" y="60000"/>
                    <a:pt x="24000" y="66000"/>
                    <a:pt x="30000" y="72000"/>
                  </a:cubicBezTo>
                  <a:cubicBezTo>
                    <a:pt x="30000" y="72000"/>
                    <a:pt x="30000" y="72000"/>
                    <a:pt x="30000" y="72000"/>
                  </a:cubicBezTo>
                  <a:cubicBezTo>
                    <a:pt x="30000" y="72000"/>
                    <a:pt x="30000" y="72000"/>
                    <a:pt x="30000" y="72000"/>
                  </a:cubicBezTo>
                  <a:cubicBezTo>
                    <a:pt x="30000" y="66000"/>
                    <a:pt x="36000" y="66000"/>
                    <a:pt x="36000" y="60000"/>
                  </a:cubicBezTo>
                  <a:cubicBezTo>
                    <a:pt x="36000" y="60000"/>
                    <a:pt x="36000" y="60000"/>
                    <a:pt x="36000" y="54000"/>
                  </a:cubicBezTo>
                  <a:cubicBezTo>
                    <a:pt x="36000" y="54000"/>
                    <a:pt x="36000" y="54000"/>
                    <a:pt x="42000" y="54000"/>
                  </a:cubicBezTo>
                  <a:cubicBezTo>
                    <a:pt x="42000" y="54000"/>
                    <a:pt x="42000" y="54000"/>
                    <a:pt x="42000" y="54000"/>
                  </a:cubicBezTo>
                  <a:cubicBezTo>
                    <a:pt x="42000" y="60000"/>
                    <a:pt x="48000" y="60000"/>
                    <a:pt x="48000" y="60000"/>
                  </a:cubicBezTo>
                  <a:cubicBezTo>
                    <a:pt x="48000" y="60000"/>
                    <a:pt x="48000" y="60000"/>
                    <a:pt x="48000" y="60000"/>
                  </a:cubicBezTo>
                  <a:cubicBezTo>
                    <a:pt x="48000" y="60000"/>
                    <a:pt x="48000" y="60000"/>
                    <a:pt x="48000" y="60000"/>
                  </a:cubicBezTo>
                  <a:cubicBezTo>
                    <a:pt x="48000" y="60000"/>
                    <a:pt x="42000" y="66000"/>
                    <a:pt x="42000" y="66000"/>
                  </a:cubicBezTo>
                  <a:cubicBezTo>
                    <a:pt x="36000" y="72000"/>
                    <a:pt x="36000" y="72000"/>
                    <a:pt x="30000" y="72000"/>
                  </a:cubicBezTo>
                  <a:cubicBezTo>
                    <a:pt x="30000" y="72000"/>
                    <a:pt x="30000" y="72000"/>
                    <a:pt x="30000" y="72000"/>
                  </a:cubicBezTo>
                  <a:cubicBezTo>
                    <a:pt x="30000" y="72000"/>
                    <a:pt x="30000" y="72000"/>
                    <a:pt x="30000" y="72000"/>
                  </a:cubicBezTo>
                  <a:cubicBezTo>
                    <a:pt x="30000" y="72000"/>
                    <a:pt x="30000" y="78000"/>
                    <a:pt x="30000" y="78000"/>
                  </a:cubicBezTo>
                  <a:cubicBezTo>
                    <a:pt x="30000" y="78000"/>
                    <a:pt x="30000" y="84000"/>
                    <a:pt x="36000" y="84000"/>
                  </a:cubicBezTo>
                  <a:cubicBezTo>
                    <a:pt x="36000" y="84000"/>
                    <a:pt x="36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8000" y="84000"/>
                    <a:pt x="48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36000" y="84000"/>
                    <a:pt x="36000" y="84000"/>
                    <a:pt x="36000" y="90000"/>
                  </a:cubicBezTo>
                  <a:cubicBezTo>
                    <a:pt x="36000" y="90000"/>
                    <a:pt x="36000" y="90000"/>
                    <a:pt x="36000" y="96000"/>
                  </a:cubicBezTo>
                  <a:cubicBezTo>
                    <a:pt x="36000" y="102000"/>
                    <a:pt x="42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14000"/>
                    <a:pt x="54000" y="114000"/>
                  </a:cubicBezTo>
                  <a:cubicBezTo>
                    <a:pt x="54000" y="114000"/>
                    <a:pt x="54000" y="120000"/>
                    <a:pt x="60000" y="120000"/>
                  </a:cubicBezTo>
                  <a:cubicBezTo>
                    <a:pt x="60000" y="120000"/>
                    <a:pt x="60000" y="120000"/>
                    <a:pt x="66000" y="120000"/>
                  </a:cubicBezTo>
                  <a:cubicBezTo>
                    <a:pt x="66000" y="120000"/>
                    <a:pt x="66000" y="120000"/>
                    <a:pt x="66000" y="120000"/>
                  </a:cubicBezTo>
                  <a:cubicBezTo>
                    <a:pt x="66000" y="114000"/>
                    <a:pt x="66000" y="108000"/>
                    <a:pt x="66000" y="96000"/>
                  </a:cubicBezTo>
                  <a:cubicBezTo>
                    <a:pt x="66000" y="96000"/>
                    <a:pt x="66000" y="90000"/>
                    <a:pt x="72000" y="90000"/>
                  </a:cubicBezTo>
                  <a:cubicBezTo>
                    <a:pt x="72000" y="90000"/>
                    <a:pt x="72000" y="84000"/>
                    <a:pt x="72000" y="84000"/>
                  </a:cubicBezTo>
                  <a:cubicBezTo>
                    <a:pt x="72000" y="78000"/>
                    <a:pt x="78000" y="66000"/>
                    <a:pt x="78000" y="60000"/>
                  </a:cubicBezTo>
                  <a:cubicBezTo>
                    <a:pt x="78000" y="60000"/>
                    <a:pt x="78000" y="60000"/>
                    <a:pt x="78000" y="60000"/>
                  </a:cubicBezTo>
                  <a:cubicBezTo>
                    <a:pt x="78000" y="54000"/>
                    <a:pt x="78000" y="54000"/>
                    <a:pt x="84000" y="48000"/>
                  </a:cubicBezTo>
                  <a:cubicBezTo>
                    <a:pt x="84000" y="48000"/>
                    <a:pt x="84000" y="48000"/>
                    <a:pt x="84000" y="48000"/>
                  </a:cubicBezTo>
                  <a:cubicBezTo>
                    <a:pt x="84000" y="54000"/>
                    <a:pt x="84000" y="54000"/>
                    <a:pt x="84000" y="54000"/>
                  </a:cubicBezTo>
                  <a:cubicBezTo>
                    <a:pt x="90000" y="60000"/>
                    <a:pt x="90000" y="66000"/>
                    <a:pt x="90000" y="72000"/>
                  </a:cubicBezTo>
                  <a:cubicBezTo>
                    <a:pt x="96000" y="78000"/>
                    <a:pt x="96000" y="78000"/>
                    <a:pt x="96000" y="78000"/>
                  </a:cubicBezTo>
                  <a:cubicBezTo>
                    <a:pt x="90000" y="84000"/>
                    <a:pt x="90000" y="84000"/>
                    <a:pt x="90000" y="90000"/>
                  </a:cubicBezTo>
                  <a:cubicBezTo>
                    <a:pt x="90000" y="90000"/>
                    <a:pt x="96000" y="90000"/>
                    <a:pt x="96000" y="90000"/>
                  </a:cubicBezTo>
                  <a:cubicBezTo>
                    <a:pt x="96000" y="90000"/>
                    <a:pt x="102000" y="90000"/>
                    <a:pt x="102000" y="90000"/>
                  </a:cubicBezTo>
                  <a:cubicBezTo>
                    <a:pt x="102000" y="90000"/>
                    <a:pt x="102000" y="90000"/>
                    <a:pt x="108000" y="90000"/>
                  </a:cubicBezTo>
                  <a:cubicBezTo>
                    <a:pt x="108000" y="90000"/>
                    <a:pt x="108000" y="90000"/>
                    <a:pt x="108000" y="90000"/>
                  </a:cubicBezTo>
                  <a:cubicBezTo>
                    <a:pt x="108000" y="96000"/>
                    <a:pt x="108000" y="96000"/>
                    <a:pt x="108000" y="96000"/>
                  </a:cubicBezTo>
                  <a:cubicBezTo>
                    <a:pt x="114000" y="90000"/>
                    <a:pt x="120000" y="84000"/>
                    <a:pt x="120000" y="78000"/>
                  </a:cubicBezTo>
                  <a:cubicBezTo>
                    <a:pt x="120000" y="78000"/>
                    <a:pt x="120000" y="72000"/>
                    <a:pt x="120000" y="72000"/>
                  </a:cubicBezTo>
                  <a:cubicBezTo>
                    <a:pt x="120000" y="72000"/>
                    <a:pt x="120000" y="72000"/>
                    <a:pt x="114000" y="72000"/>
                  </a:cubicBezTo>
                  <a:cubicBezTo>
                    <a:pt x="114000" y="72000"/>
                    <a:pt x="108000" y="72000"/>
                    <a:pt x="108000" y="66000"/>
                  </a:cubicBezTo>
                  <a:cubicBezTo>
                    <a:pt x="108000" y="60000"/>
                    <a:pt x="108000" y="60000"/>
                    <a:pt x="102000" y="60000"/>
                  </a:cubicBezTo>
                  <a:cubicBezTo>
                    <a:pt x="102000" y="60000"/>
                    <a:pt x="102000" y="60000"/>
                    <a:pt x="102000" y="60000"/>
                  </a:cubicBezTo>
                  <a:cubicBezTo>
                    <a:pt x="102000" y="60000"/>
                    <a:pt x="102000" y="54000"/>
                    <a:pt x="102000" y="54000"/>
                  </a:cubicBezTo>
                  <a:cubicBezTo>
                    <a:pt x="102000" y="54000"/>
                    <a:pt x="102000" y="48000"/>
                    <a:pt x="96000" y="48000"/>
                  </a:cubicBezTo>
                  <a:cubicBezTo>
                    <a:pt x="96000" y="48000"/>
                    <a:pt x="90000" y="48000"/>
                    <a:pt x="90000" y="42000"/>
                  </a:cubicBezTo>
                  <a:cubicBezTo>
                    <a:pt x="90000" y="42000"/>
                    <a:pt x="84000" y="42000"/>
                    <a:pt x="84000" y="36000"/>
                  </a:cubicBezTo>
                  <a:cubicBezTo>
                    <a:pt x="84000" y="36000"/>
                    <a:pt x="84000" y="36000"/>
                    <a:pt x="84000" y="36000"/>
                  </a:cubicBezTo>
                  <a:cubicBezTo>
                    <a:pt x="78000" y="36000"/>
                    <a:pt x="78000" y="36000"/>
                    <a:pt x="78000" y="30000"/>
                  </a:cubicBezTo>
                  <a:cubicBezTo>
                    <a:pt x="72000" y="30000"/>
                    <a:pt x="66000" y="30000"/>
                    <a:pt x="66000" y="24000"/>
                  </a:cubicBezTo>
                  <a:cubicBezTo>
                    <a:pt x="66000" y="18000"/>
                    <a:pt x="66000" y="18000"/>
                    <a:pt x="60000" y="12000"/>
                  </a:cubicBezTo>
                  <a:cubicBezTo>
                    <a:pt x="60000" y="12000"/>
                    <a:pt x="60000" y="12000"/>
                    <a:pt x="60000" y="12000"/>
                  </a:cubicBezTo>
                  <a:cubicBezTo>
                    <a:pt x="60000" y="6000"/>
                    <a:pt x="54000" y="6000"/>
                    <a:pt x="54000" y="6000"/>
                  </a:cubicBezTo>
                  <a:cubicBezTo>
                    <a:pt x="48000" y="6000"/>
                    <a:pt x="48000" y="6000"/>
                    <a:pt x="48000" y="0"/>
                  </a:cubicBezTo>
                  <a:cubicBezTo>
                    <a:pt x="42000" y="0"/>
                    <a:pt x="42000" y="6000"/>
                    <a:pt x="42000" y="6000"/>
                  </a:cubicBezTo>
                  <a:cubicBezTo>
                    <a:pt x="42000" y="6000"/>
                    <a:pt x="42000" y="12000"/>
                    <a:pt x="42000" y="18000"/>
                  </a:cubicBezTo>
                  <a:cubicBezTo>
                    <a:pt x="42000" y="18000"/>
                    <a:pt x="42000" y="18000"/>
                    <a:pt x="42000" y="18000"/>
                  </a:cubicBezTo>
                  <a:cubicBezTo>
                    <a:pt x="42000" y="18000"/>
                    <a:pt x="42000" y="18000"/>
                    <a:pt x="42000" y="18000"/>
                  </a:cubicBezTo>
                  <a:cubicBezTo>
                    <a:pt x="42000" y="18000"/>
                    <a:pt x="42000" y="18000"/>
                    <a:pt x="42000" y="24000"/>
                  </a:cubicBezTo>
                  <a:cubicBezTo>
                    <a:pt x="42000" y="24000"/>
                    <a:pt x="42000" y="24000"/>
                    <a:pt x="42000" y="24000"/>
                  </a:cubicBezTo>
                  <a:cubicBezTo>
                    <a:pt x="42000" y="24000"/>
                    <a:pt x="42000" y="24000"/>
                    <a:pt x="42000" y="24000"/>
                  </a:cubicBezTo>
                  <a:cubicBezTo>
                    <a:pt x="42000" y="18000"/>
                    <a:pt x="42000" y="18000"/>
                    <a:pt x="42000" y="18000"/>
                  </a:cubicBezTo>
                  <a:cubicBezTo>
                    <a:pt x="42000" y="18000"/>
                    <a:pt x="42000" y="18000"/>
                    <a:pt x="42000" y="18000"/>
                  </a:cubicBezTo>
                  <a:cubicBezTo>
                    <a:pt x="42000" y="18000"/>
                    <a:pt x="42000" y="18000"/>
                    <a:pt x="42000" y="18000"/>
                  </a:cubicBezTo>
                  <a:cubicBezTo>
                    <a:pt x="42000" y="18000"/>
                    <a:pt x="36000" y="18000"/>
                    <a:pt x="36000" y="18000"/>
                  </a:cubicBezTo>
                  <a:cubicBezTo>
                    <a:pt x="36000" y="12000"/>
                    <a:pt x="30000" y="12000"/>
                    <a:pt x="30000" y="18000"/>
                  </a:cubicBezTo>
                  <a:cubicBezTo>
                    <a:pt x="30000" y="18000"/>
                    <a:pt x="30000" y="18000"/>
                    <a:pt x="30000" y="18000"/>
                  </a:cubicBezTo>
                  <a:cubicBezTo>
                    <a:pt x="30000" y="18000"/>
                    <a:pt x="30000" y="18000"/>
                    <a:pt x="30000" y="18000"/>
                  </a:cubicBezTo>
                  <a:cubicBezTo>
                    <a:pt x="30000" y="18000"/>
                    <a:pt x="30000" y="18000"/>
                    <a:pt x="30000" y="18000"/>
                  </a:cubicBezTo>
                  <a:cubicBezTo>
                    <a:pt x="30000" y="18000"/>
                    <a:pt x="24000" y="18000"/>
                    <a:pt x="24000" y="18000"/>
                  </a:cubicBezTo>
                  <a:cubicBezTo>
                    <a:pt x="24000" y="18000"/>
                    <a:pt x="24000" y="18000"/>
                    <a:pt x="24000" y="18000"/>
                  </a:cubicBezTo>
                  <a:cubicBezTo>
                    <a:pt x="24000" y="18000"/>
                    <a:pt x="24000" y="18000"/>
                    <a:pt x="24000" y="18000"/>
                  </a:cubicBezTo>
                  <a:cubicBezTo>
                    <a:pt x="24000" y="18000"/>
                    <a:pt x="24000" y="18000"/>
                    <a:pt x="30000" y="18000"/>
                  </a:cubicBezTo>
                  <a:cubicBezTo>
                    <a:pt x="30000" y="18000"/>
                    <a:pt x="30000" y="18000"/>
                    <a:pt x="30000" y="18000"/>
                  </a:cubicBezTo>
                  <a:cubicBezTo>
                    <a:pt x="30000" y="18000"/>
                    <a:pt x="30000" y="18000"/>
                    <a:pt x="30000" y="18000"/>
                  </a:cubicBezTo>
                  <a:cubicBezTo>
                    <a:pt x="30000" y="12000"/>
                    <a:pt x="30000" y="12000"/>
                    <a:pt x="30000" y="12000"/>
                  </a:cubicBezTo>
                  <a:cubicBezTo>
                    <a:pt x="24000" y="12000"/>
                    <a:pt x="24000" y="6000"/>
                    <a:pt x="24000" y="12000"/>
                  </a:cubicBezTo>
                  <a:cubicBezTo>
                    <a:pt x="18000" y="12000"/>
                    <a:pt x="12000" y="12000"/>
                    <a:pt x="12000" y="12000"/>
                  </a:cubicBezTo>
                  <a:cubicBezTo>
                    <a:pt x="6000" y="12000"/>
                    <a:pt x="6000" y="12000"/>
                    <a:pt x="6000" y="18000"/>
                  </a:cubicBezTo>
                  <a:cubicBezTo>
                    <a:pt x="6000" y="18000"/>
                    <a:pt x="6000" y="18000"/>
                    <a:pt x="6000" y="24000"/>
                  </a:cubicBezTo>
                  <a:cubicBezTo>
                    <a:pt x="0" y="24000"/>
                    <a:pt x="0" y="30000"/>
                    <a:pt x="6000" y="36000"/>
                  </a:cubicBezTo>
                  <a:cubicBezTo>
                    <a:pt x="6000" y="36000"/>
                    <a:pt x="12000" y="36000"/>
                    <a:pt x="6000" y="42000"/>
                  </a:cubicBezTo>
                  <a:close/>
                  <a:moveTo>
                    <a:pt x="48000" y="78000"/>
                  </a:moveTo>
                  <a:cubicBezTo>
                    <a:pt x="42000" y="78000"/>
                    <a:pt x="42000" y="78000"/>
                    <a:pt x="42000" y="78000"/>
                  </a:cubicBezTo>
                  <a:cubicBezTo>
                    <a:pt x="48000" y="78000"/>
                    <a:pt x="48000" y="78000"/>
                    <a:pt x="48000" y="78000"/>
                  </a:cubicBezTo>
                  <a:close/>
                  <a:moveTo>
                    <a:pt x="42000" y="36000"/>
                  </a:moveTo>
                  <a:cubicBezTo>
                    <a:pt x="42000" y="36000"/>
                    <a:pt x="42000" y="36000"/>
                    <a:pt x="42000" y="36000"/>
                  </a:cubicBezTo>
                  <a:cubicBezTo>
                    <a:pt x="42000" y="36000"/>
                    <a:pt x="42000" y="36000"/>
                    <a:pt x="42000" y="36000"/>
                  </a:cubicBezTo>
                  <a:cubicBezTo>
                    <a:pt x="42000" y="30000"/>
                    <a:pt x="42000" y="30000"/>
                    <a:pt x="42000" y="30000"/>
                  </a:cubicBezTo>
                  <a:lnTo>
                    <a:pt x="42000" y="3600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3" name="Shape 793"/>
            <p:cNvSpPr/>
            <p:nvPr/>
          </p:nvSpPr>
          <p:spPr>
            <a:xfrm>
              <a:off x="2424071" y="2293164"/>
              <a:ext cx="200817" cy="179902"/>
            </a:xfrm>
            <a:custGeom>
              <a:pathLst>
                <a:path extrusionOk="0" h="120000" w="120000">
                  <a:moveTo>
                    <a:pt x="114285" y="88421"/>
                  </a:moveTo>
                  <a:cubicBezTo>
                    <a:pt x="114285" y="82105"/>
                    <a:pt x="114285" y="82105"/>
                    <a:pt x="108571" y="82105"/>
                  </a:cubicBezTo>
                  <a:cubicBezTo>
                    <a:pt x="108571" y="75789"/>
                    <a:pt x="108571" y="75789"/>
                    <a:pt x="102857" y="75789"/>
                  </a:cubicBezTo>
                  <a:cubicBezTo>
                    <a:pt x="97142" y="75789"/>
                    <a:pt x="97142" y="75789"/>
                    <a:pt x="91428" y="75789"/>
                  </a:cubicBezTo>
                  <a:cubicBezTo>
                    <a:pt x="91428" y="75789"/>
                    <a:pt x="91428" y="75789"/>
                    <a:pt x="85714" y="75789"/>
                  </a:cubicBezTo>
                  <a:cubicBezTo>
                    <a:pt x="80000" y="75789"/>
                    <a:pt x="74285" y="75789"/>
                    <a:pt x="68571" y="75789"/>
                  </a:cubicBezTo>
                  <a:cubicBezTo>
                    <a:pt x="62857" y="75789"/>
                    <a:pt x="62857" y="75789"/>
                    <a:pt x="57142" y="75789"/>
                  </a:cubicBezTo>
                  <a:cubicBezTo>
                    <a:pt x="57142" y="69473"/>
                    <a:pt x="57142" y="69473"/>
                    <a:pt x="57142" y="69473"/>
                  </a:cubicBezTo>
                  <a:cubicBezTo>
                    <a:pt x="51428" y="69473"/>
                    <a:pt x="45714" y="63157"/>
                    <a:pt x="45714" y="56842"/>
                  </a:cubicBezTo>
                  <a:cubicBezTo>
                    <a:pt x="40000" y="56842"/>
                    <a:pt x="40000" y="56842"/>
                    <a:pt x="40000" y="50526"/>
                  </a:cubicBezTo>
                  <a:cubicBezTo>
                    <a:pt x="34285" y="50526"/>
                    <a:pt x="34285"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5714" y="50526"/>
                    <a:pt x="45714" y="50526"/>
                    <a:pt x="51428" y="50526"/>
                  </a:cubicBezTo>
                  <a:cubicBezTo>
                    <a:pt x="51428" y="50526"/>
                    <a:pt x="51428" y="44210"/>
                    <a:pt x="51428" y="44210"/>
                  </a:cubicBezTo>
                  <a:cubicBezTo>
                    <a:pt x="51428" y="44210"/>
                    <a:pt x="51428" y="44210"/>
                    <a:pt x="51428" y="44210"/>
                  </a:cubicBezTo>
                  <a:cubicBezTo>
                    <a:pt x="45714" y="37894"/>
                    <a:pt x="45714" y="37894"/>
                    <a:pt x="45714" y="31578"/>
                  </a:cubicBezTo>
                  <a:cubicBezTo>
                    <a:pt x="45714" y="31578"/>
                    <a:pt x="45714" y="25263"/>
                    <a:pt x="40000" y="25263"/>
                  </a:cubicBezTo>
                  <a:cubicBezTo>
                    <a:pt x="40000" y="25263"/>
                    <a:pt x="40000" y="25263"/>
                    <a:pt x="34285" y="25263"/>
                  </a:cubicBezTo>
                  <a:cubicBezTo>
                    <a:pt x="34285" y="25263"/>
                    <a:pt x="28571" y="25263"/>
                    <a:pt x="28571" y="18947"/>
                  </a:cubicBezTo>
                  <a:cubicBezTo>
                    <a:pt x="28571" y="18947"/>
                    <a:pt x="28571" y="18947"/>
                    <a:pt x="28571" y="18947"/>
                  </a:cubicBezTo>
                  <a:cubicBezTo>
                    <a:pt x="28571" y="12631"/>
                    <a:pt x="28571" y="12631"/>
                    <a:pt x="28571" y="12631"/>
                  </a:cubicBezTo>
                  <a:cubicBezTo>
                    <a:pt x="22857" y="6315"/>
                    <a:pt x="22857" y="6315"/>
                    <a:pt x="17142" y="0"/>
                  </a:cubicBezTo>
                  <a:cubicBezTo>
                    <a:pt x="11428" y="0"/>
                    <a:pt x="5714" y="0"/>
                    <a:pt x="5714" y="6315"/>
                  </a:cubicBezTo>
                  <a:cubicBezTo>
                    <a:pt x="5714" y="6315"/>
                    <a:pt x="0" y="6315"/>
                    <a:pt x="0" y="12631"/>
                  </a:cubicBezTo>
                  <a:cubicBezTo>
                    <a:pt x="5714" y="18947"/>
                    <a:pt x="5714" y="25263"/>
                    <a:pt x="5714" y="31578"/>
                  </a:cubicBezTo>
                  <a:cubicBezTo>
                    <a:pt x="5714" y="31578"/>
                    <a:pt x="5714" y="31578"/>
                    <a:pt x="5714" y="31578"/>
                  </a:cubicBezTo>
                  <a:cubicBezTo>
                    <a:pt x="11428" y="31578"/>
                    <a:pt x="17142" y="31578"/>
                    <a:pt x="17142" y="37894"/>
                  </a:cubicBezTo>
                  <a:cubicBezTo>
                    <a:pt x="22857" y="37894"/>
                    <a:pt x="22857" y="37894"/>
                    <a:pt x="22857" y="44210"/>
                  </a:cubicBezTo>
                  <a:cubicBezTo>
                    <a:pt x="22857" y="44210"/>
                    <a:pt x="22857" y="50526"/>
                    <a:pt x="22857" y="50526"/>
                  </a:cubicBezTo>
                  <a:cubicBezTo>
                    <a:pt x="22857" y="56842"/>
                    <a:pt x="22857" y="56842"/>
                    <a:pt x="17142" y="63157"/>
                  </a:cubicBezTo>
                  <a:cubicBezTo>
                    <a:pt x="17142" y="63157"/>
                    <a:pt x="17142" y="63157"/>
                    <a:pt x="11428" y="69473"/>
                  </a:cubicBezTo>
                  <a:cubicBezTo>
                    <a:pt x="11428" y="75789"/>
                    <a:pt x="11428" y="82105"/>
                    <a:pt x="11428" y="88421"/>
                  </a:cubicBezTo>
                  <a:cubicBezTo>
                    <a:pt x="11428" y="94736"/>
                    <a:pt x="17142" y="94736"/>
                    <a:pt x="17142" y="94736"/>
                  </a:cubicBezTo>
                  <a:cubicBezTo>
                    <a:pt x="17142" y="94736"/>
                    <a:pt x="17142" y="94736"/>
                    <a:pt x="17142" y="94736"/>
                  </a:cubicBezTo>
                  <a:cubicBezTo>
                    <a:pt x="22857" y="101052"/>
                    <a:pt x="22857" y="101052"/>
                    <a:pt x="28571" y="101052"/>
                  </a:cubicBezTo>
                  <a:cubicBezTo>
                    <a:pt x="28571" y="101052"/>
                    <a:pt x="28571" y="94736"/>
                    <a:pt x="34285" y="94736"/>
                  </a:cubicBezTo>
                  <a:cubicBezTo>
                    <a:pt x="34285" y="94736"/>
                    <a:pt x="34285" y="101052"/>
                    <a:pt x="34285" y="101052"/>
                  </a:cubicBezTo>
                  <a:cubicBezTo>
                    <a:pt x="34285" y="101052"/>
                    <a:pt x="34285" y="101052"/>
                    <a:pt x="34285" y="101052"/>
                  </a:cubicBezTo>
                  <a:cubicBezTo>
                    <a:pt x="34285" y="107368"/>
                    <a:pt x="34285" y="107368"/>
                    <a:pt x="34285" y="107368"/>
                  </a:cubicBezTo>
                  <a:cubicBezTo>
                    <a:pt x="40000" y="107368"/>
                    <a:pt x="45714" y="113684"/>
                    <a:pt x="51428" y="113684"/>
                  </a:cubicBezTo>
                  <a:cubicBezTo>
                    <a:pt x="57142" y="113684"/>
                    <a:pt x="68571" y="113684"/>
                    <a:pt x="74285" y="113684"/>
                  </a:cubicBezTo>
                  <a:cubicBezTo>
                    <a:pt x="80000" y="113684"/>
                    <a:pt x="80000" y="120000"/>
                    <a:pt x="80000" y="120000"/>
                  </a:cubicBezTo>
                  <a:cubicBezTo>
                    <a:pt x="85714" y="120000"/>
                    <a:pt x="91428" y="120000"/>
                    <a:pt x="91428" y="120000"/>
                  </a:cubicBezTo>
                  <a:cubicBezTo>
                    <a:pt x="97142" y="120000"/>
                    <a:pt x="97142" y="120000"/>
                    <a:pt x="102857" y="120000"/>
                  </a:cubicBezTo>
                  <a:cubicBezTo>
                    <a:pt x="102857" y="120000"/>
                    <a:pt x="102857" y="120000"/>
                    <a:pt x="102857" y="120000"/>
                  </a:cubicBezTo>
                  <a:cubicBezTo>
                    <a:pt x="108571" y="113684"/>
                    <a:pt x="108571" y="113684"/>
                    <a:pt x="114285" y="113684"/>
                  </a:cubicBezTo>
                  <a:cubicBezTo>
                    <a:pt x="114285" y="113684"/>
                    <a:pt x="114285" y="107368"/>
                    <a:pt x="114285" y="107368"/>
                  </a:cubicBezTo>
                  <a:cubicBezTo>
                    <a:pt x="114285" y="107368"/>
                    <a:pt x="114285" y="101052"/>
                    <a:pt x="114285" y="101052"/>
                  </a:cubicBezTo>
                  <a:cubicBezTo>
                    <a:pt x="120000" y="94736"/>
                    <a:pt x="120000" y="88421"/>
                    <a:pt x="114285" y="88421"/>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4" name="Shape 794"/>
            <p:cNvSpPr/>
            <p:nvPr/>
          </p:nvSpPr>
          <p:spPr>
            <a:xfrm>
              <a:off x="2093560" y="2242958"/>
              <a:ext cx="188267" cy="125511"/>
            </a:xfrm>
            <a:custGeom>
              <a:pathLst>
                <a:path extrusionOk="0" h="120000" w="120000">
                  <a:moveTo>
                    <a:pt x="78000" y="73846"/>
                  </a:moveTo>
                  <a:cubicBezTo>
                    <a:pt x="72000" y="73846"/>
                    <a:pt x="72000" y="64615"/>
                    <a:pt x="66000" y="64615"/>
                  </a:cubicBezTo>
                  <a:cubicBezTo>
                    <a:pt x="66000" y="64615"/>
                    <a:pt x="66000" y="64615"/>
                    <a:pt x="66000" y="64615"/>
                  </a:cubicBezTo>
                  <a:cubicBezTo>
                    <a:pt x="66000" y="55384"/>
                    <a:pt x="66000" y="46153"/>
                    <a:pt x="66000" y="46153"/>
                  </a:cubicBezTo>
                  <a:cubicBezTo>
                    <a:pt x="66000" y="36923"/>
                    <a:pt x="66000" y="36923"/>
                    <a:pt x="66000" y="27692"/>
                  </a:cubicBezTo>
                  <a:cubicBezTo>
                    <a:pt x="66000" y="18461"/>
                    <a:pt x="60000" y="18461"/>
                    <a:pt x="60000" y="18461"/>
                  </a:cubicBezTo>
                  <a:cubicBezTo>
                    <a:pt x="54000" y="18461"/>
                    <a:pt x="54000" y="18461"/>
                    <a:pt x="54000" y="9230"/>
                  </a:cubicBezTo>
                  <a:cubicBezTo>
                    <a:pt x="54000" y="9230"/>
                    <a:pt x="54000" y="0"/>
                    <a:pt x="48000" y="0"/>
                  </a:cubicBezTo>
                  <a:cubicBezTo>
                    <a:pt x="48000" y="0"/>
                    <a:pt x="42000" y="0"/>
                    <a:pt x="42000" y="0"/>
                  </a:cubicBezTo>
                  <a:cubicBezTo>
                    <a:pt x="36000" y="9230"/>
                    <a:pt x="30000" y="9230"/>
                    <a:pt x="30000" y="18461"/>
                  </a:cubicBezTo>
                  <a:cubicBezTo>
                    <a:pt x="24000" y="18461"/>
                    <a:pt x="24000" y="18461"/>
                    <a:pt x="24000" y="18461"/>
                  </a:cubicBezTo>
                  <a:cubicBezTo>
                    <a:pt x="24000" y="27692"/>
                    <a:pt x="24000" y="27692"/>
                    <a:pt x="18000" y="27692"/>
                  </a:cubicBezTo>
                  <a:cubicBezTo>
                    <a:pt x="18000" y="27692"/>
                    <a:pt x="18000" y="36923"/>
                    <a:pt x="12000" y="36923"/>
                  </a:cubicBezTo>
                  <a:cubicBezTo>
                    <a:pt x="12000" y="36923"/>
                    <a:pt x="12000" y="36923"/>
                    <a:pt x="12000" y="46153"/>
                  </a:cubicBezTo>
                  <a:cubicBezTo>
                    <a:pt x="18000" y="46153"/>
                    <a:pt x="18000" y="46153"/>
                    <a:pt x="18000" y="46153"/>
                  </a:cubicBezTo>
                  <a:cubicBezTo>
                    <a:pt x="18000" y="46153"/>
                    <a:pt x="18000" y="46153"/>
                    <a:pt x="18000" y="46153"/>
                  </a:cubicBezTo>
                  <a:cubicBezTo>
                    <a:pt x="18000" y="46153"/>
                    <a:pt x="18000" y="46153"/>
                    <a:pt x="18000" y="46153"/>
                  </a:cubicBezTo>
                  <a:cubicBezTo>
                    <a:pt x="12000" y="46153"/>
                    <a:pt x="12000" y="46153"/>
                    <a:pt x="6000" y="46153"/>
                  </a:cubicBezTo>
                  <a:cubicBezTo>
                    <a:pt x="6000" y="46153"/>
                    <a:pt x="0" y="55384"/>
                    <a:pt x="0" y="55384"/>
                  </a:cubicBezTo>
                  <a:cubicBezTo>
                    <a:pt x="0" y="64615"/>
                    <a:pt x="0" y="64615"/>
                    <a:pt x="0" y="64615"/>
                  </a:cubicBezTo>
                  <a:cubicBezTo>
                    <a:pt x="6000" y="73846"/>
                    <a:pt x="6000" y="73846"/>
                    <a:pt x="6000" y="73846"/>
                  </a:cubicBezTo>
                  <a:cubicBezTo>
                    <a:pt x="12000" y="83076"/>
                    <a:pt x="18000" y="83076"/>
                    <a:pt x="24000" y="83076"/>
                  </a:cubicBezTo>
                  <a:cubicBezTo>
                    <a:pt x="24000" y="83076"/>
                    <a:pt x="30000" y="83076"/>
                    <a:pt x="30000" y="83076"/>
                  </a:cubicBezTo>
                  <a:cubicBezTo>
                    <a:pt x="30000" y="83076"/>
                    <a:pt x="36000" y="83076"/>
                    <a:pt x="42000" y="83076"/>
                  </a:cubicBezTo>
                  <a:cubicBezTo>
                    <a:pt x="42000" y="83076"/>
                    <a:pt x="42000" y="83076"/>
                    <a:pt x="42000" y="83076"/>
                  </a:cubicBezTo>
                  <a:cubicBezTo>
                    <a:pt x="42000" y="83076"/>
                    <a:pt x="42000" y="83076"/>
                    <a:pt x="42000" y="92307"/>
                  </a:cubicBezTo>
                  <a:cubicBezTo>
                    <a:pt x="30000" y="92307"/>
                    <a:pt x="24000" y="92307"/>
                    <a:pt x="18000" y="92307"/>
                  </a:cubicBezTo>
                  <a:cubicBezTo>
                    <a:pt x="18000" y="92307"/>
                    <a:pt x="18000" y="92307"/>
                    <a:pt x="18000" y="101538"/>
                  </a:cubicBezTo>
                  <a:cubicBezTo>
                    <a:pt x="18000" y="110769"/>
                    <a:pt x="18000" y="110769"/>
                    <a:pt x="24000" y="110769"/>
                  </a:cubicBezTo>
                  <a:cubicBezTo>
                    <a:pt x="24000" y="120000"/>
                    <a:pt x="24000" y="120000"/>
                    <a:pt x="24000" y="120000"/>
                  </a:cubicBezTo>
                  <a:cubicBezTo>
                    <a:pt x="30000" y="120000"/>
                    <a:pt x="30000" y="120000"/>
                    <a:pt x="36000" y="120000"/>
                  </a:cubicBezTo>
                  <a:cubicBezTo>
                    <a:pt x="42000" y="120000"/>
                    <a:pt x="48000" y="120000"/>
                    <a:pt x="54000" y="110769"/>
                  </a:cubicBezTo>
                  <a:cubicBezTo>
                    <a:pt x="54000" y="110769"/>
                    <a:pt x="54000" y="110769"/>
                    <a:pt x="60000" y="110769"/>
                  </a:cubicBezTo>
                  <a:cubicBezTo>
                    <a:pt x="60000" y="110769"/>
                    <a:pt x="66000" y="110769"/>
                    <a:pt x="72000" y="101538"/>
                  </a:cubicBezTo>
                  <a:cubicBezTo>
                    <a:pt x="72000" y="101538"/>
                    <a:pt x="72000" y="101538"/>
                    <a:pt x="72000" y="110769"/>
                  </a:cubicBezTo>
                  <a:cubicBezTo>
                    <a:pt x="78000" y="110769"/>
                    <a:pt x="78000" y="110769"/>
                    <a:pt x="84000" y="110769"/>
                  </a:cubicBezTo>
                  <a:cubicBezTo>
                    <a:pt x="84000" y="110769"/>
                    <a:pt x="90000" y="110769"/>
                    <a:pt x="90000" y="110769"/>
                  </a:cubicBezTo>
                  <a:cubicBezTo>
                    <a:pt x="90000" y="110769"/>
                    <a:pt x="96000" y="110769"/>
                    <a:pt x="96000" y="110769"/>
                  </a:cubicBezTo>
                  <a:cubicBezTo>
                    <a:pt x="96000" y="110769"/>
                    <a:pt x="102000" y="110769"/>
                    <a:pt x="102000" y="101538"/>
                  </a:cubicBezTo>
                  <a:cubicBezTo>
                    <a:pt x="108000" y="101538"/>
                    <a:pt x="114000" y="92307"/>
                    <a:pt x="120000" y="83076"/>
                  </a:cubicBezTo>
                  <a:cubicBezTo>
                    <a:pt x="120000" y="83076"/>
                    <a:pt x="120000" y="83076"/>
                    <a:pt x="120000" y="73846"/>
                  </a:cubicBezTo>
                  <a:cubicBezTo>
                    <a:pt x="120000" y="73846"/>
                    <a:pt x="120000" y="64615"/>
                    <a:pt x="114000" y="55384"/>
                  </a:cubicBezTo>
                  <a:cubicBezTo>
                    <a:pt x="114000" y="55384"/>
                    <a:pt x="114000" y="55384"/>
                    <a:pt x="114000" y="55384"/>
                  </a:cubicBezTo>
                  <a:cubicBezTo>
                    <a:pt x="114000" y="55384"/>
                    <a:pt x="108000" y="64615"/>
                    <a:pt x="108000" y="64615"/>
                  </a:cubicBezTo>
                  <a:cubicBezTo>
                    <a:pt x="108000" y="64615"/>
                    <a:pt x="108000" y="64615"/>
                    <a:pt x="108000" y="64615"/>
                  </a:cubicBezTo>
                  <a:cubicBezTo>
                    <a:pt x="108000" y="64615"/>
                    <a:pt x="102000" y="64615"/>
                    <a:pt x="102000" y="55384"/>
                  </a:cubicBezTo>
                  <a:cubicBezTo>
                    <a:pt x="102000" y="55384"/>
                    <a:pt x="102000" y="46153"/>
                    <a:pt x="102000" y="46153"/>
                  </a:cubicBezTo>
                  <a:cubicBezTo>
                    <a:pt x="102000" y="46153"/>
                    <a:pt x="102000" y="36923"/>
                    <a:pt x="102000" y="36923"/>
                  </a:cubicBezTo>
                  <a:cubicBezTo>
                    <a:pt x="102000" y="27692"/>
                    <a:pt x="102000" y="18461"/>
                    <a:pt x="108000" y="18461"/>
                  </a:cubicBezTo>
                  <a:cubicBezTo>
                    <a:pt x="108000" y="9230"/>
                    <a:pt x="108000" y="9230"/>
                    <a:pt x="108000" y="9230"/>
                  </a:cubicBezTo>
                  <a:cubicBezTo>
                    <a:pt x="102000" y="9230"/>
                    <a:pt x="102000" y="9230"/>
                    <a:pt x="102000" y="9230"/>
                  </a:cubicBezTo>
                  <a:cubicBezTo>
                    <a:pt x="96000" y="18461"/>
                    <a:pt x="90000" y="18461"/>
                    <a:pt x="90000" y="27692"/>
                  </a:cubicBezTo>
                  <a:cubicBezTo>
                    <a:pt x="84000" y="27692"/>
                    <a:pt x="84000" y="27692"/>
                    <a:pt x="84000" y="36923"/>
                  </a:cubicBezTo>
                  <a:cubicBezTo>
                    <a:pt x="84000" y="36923"/>
                    <a:pt x="84000" y="36923"/>
                    <a:pt x="84000" y="36923"/>
                  </a:cubicBezTo>
                  <a:cubicBezTo>
                    <a:pt x="90000" y="46153"/>
                    <a:pt x="84000" y="46153"/>
                    <a:pt x="84000" y="46153"/>
                  </a:cubicBezTo>
                  <a:cubicBezTo>
                    <a:pt x="84000" y="46153"/>
                    <a:pt x="84000" y="46153"/>
                    <a:pt x="84000" y="46153"/>
                  </a:cubicBezTo>
                  <a:cubicBezTo>
                    <a:pt x="78000" y="55384"/>
                    <a:pt x="78000" y="55384"/>
                    <a:pt x="78000" y="64615"/>
                  </a:cubicBezTo>
                  <a:cubicBezTo>
                    <a:pt x="78000" y="64615"/>
                    <a:pt x="84000" y="64615"/>
                    <a:pt x="84000" y="64615"/>
                  </a:cubicBezTo>
                  <a:cubicBezTo>
                    <a:pt x="84000" y="64615"/>
                    <a:pt x="78000" y="73846"/>
                    <a:pt x="78000" y="73846"/>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5" name="Shape 795"/>
            <p:cNvSpPr/>
            <p:nvPr/>
          </p:nvSpPr>
          <p:spPr>
            <a:xfrm>
              <a:off x="3348673" y="2908168"/>
              <a:ext cx="171534" cy="104594"/>
            </a:xfrm>
            <a:custGeom>
              <a:pathLst>
                <a:path extrusionOk="0" h="120000" w="120000">
                  <a:moveTo>
                    <a:pt x="60000" y="120000"/>
                  </a:moveTo>
                  <a:cubicBezTo>
                    <a:pt x="73333" y="120000"/>
                    <a:pt x="80000" y="109090"/>
                    <a:pt x="86666" y="98181"/>
                  </a:cubicBezTo>
                  <a:cubicBezTo>
                    <a:pt x="86666" y="98181"/>
                    <a:pt x="86666" y="98181"/>
                    <a:pt x="93333" y="98181"/>
                  </a:cubicBezTo>
                  <a:cubicBezTo>
                    <a:pt x="93333" y="87272"/>
                    <a:pt x="100000" y="87272"/>
                    <a:pt x="106666" y="87272"/>
                  </a:cubicBezTo>
                  <a:cubicBezTo>
                    <a:pt x="106666" y="87272"/>
                    <a:pt x="106666" y="87272"/>
                    <a:pt x="113333" y="76363"/>
                  </a:cubicBezTo>
                  <a:cubicBezTo>
                    <a:pt x="113333" y="76363"/>
                    <a:pt x="113333" y="76363"/>
                    <a:pt x="113333" y="65454"/>
                  </a:cubicBezTo>
                  <a:cubicBezTo>
                    <a:pt x="113333" y="65454"/>
                    <a:pt x="120000" y="65454"/>
                    <a:pt x="120000" y="65454"/>
                  </a:cubicBezTo>
                  <a:cubicBezTo>
                    <a:pt x="113333" y="54545"/>
                    <a:pt x="113333" y="54545"/>
                    <a:pt x="120000" y="43636"/>
                  </a:cubicBezTo>
                  <a:cubicBezTo>
                    <a:pt x="120000" y="43636"/>
                    <a:pt x="120000" y="43636"/>
                    <a:pt x="120000" y="43636"/>
                  </a:cubicBezTo>
                  <a:cubicBezTo>
                    <a:pt x="120000" y="43636"/>
                    <a:pt x="120000" y="43636"/>
                    <a:pt x="120000" y="43636"/>
                  </a:cubicBezTo>
                  <a:cubicBezTo>
                    <a:pt x="113333" y="32727"/>
                    <a:pt x="113333" y="32727"/>
                    <a:pt x="113333" y="32727"/>
                  </a:cubicBezTo>
                  <a:cubicBezTo>
                    <a:pt x="106666" y="32727"/>
                    <a:pt x="113333" y="21818"/>
                    <a:pt x="113333" y="21818"/>
                  </a:cubicBezTo>
                  <a:cubicBezTo>
                    <a:pt x="106666" y="21818"/>
                    <a:pt x="106666" y="10909"/>
                    <a:pt x="106666" y="10909"/>
                  </a:cubicBezTo>
                  <a:cubicBezTo>
                    <a:pt x="106666" y="10909"/>
                    <a:pt x="106666" y="10909"/>
                    <a:pt x="106666" y="10909"/>
                  </a:cubicBezTo>
                  <a:cubicBezTo>
                    <a:pt x="100000" y="10909"/>
                    <a:pt x="100000" y="10909"/>
                    <a:pt x="100000" y="10909"/>
                  </a:cubicBezTo>
                  <a:cubicBezTo>
                    <a:pt x="93333" y="0"/>
                    <a:pt x="93333" y="0"/>
                    <a:pt x="86666" y="10909"/>
                  </a:cubicBezTo>
                  <a:cubicBezTo>
                    <a:pt x="86666" y="10909"/>
                    <a:pt x="80000" y="21818"/>
                    <a:pt x="73333" y="10909"/>
                  </a:cubicBezTo>
                  <a:cubicBezTo>
                    <a:pt x="73333" y="10909"/>
                    <a:pt x="66666" y="10909"/>
                    <a:pt x="66666" y="10909"/>
                  </a:cubicBezTo>
                  <a:cubicBezTo>
                    <a:pt x="60000" y="10909"/>
                    <a:pt x="60000" y="10909"/>
                    <a:pt x="53333" y="21818"/>
                  </a:cubicBezTo>
                  <a:cubicBezTo>
                    <a:pt x="53333" y="21818"/>
                    <a:pt x="53333" y="21818"/>
                    <a:pt x="53333" y="21818"/>
                  </a:cubicBezTo>
                  <a:cubicBezTo>
                    <a:pt x="53333" y="21818"/>
                    <a:pt x="53333" y="21818"/>
                    <a:pt x="53333" y="10909"/>
                  </a:cubicBezTo>
                  <a:cubicBezTo>
                    <a:pt x="46666" y="10909"/>
                    <a:pt x="46666" y="10909"/>
                    <a:pt x="46666" y="10909"/>
                  </a:cubicBezTo>
                  <a:cubicBezTo>
                    <a:pt x="46666" y="21818"/>
                    <a:pt x="46666" y="21818"/>
                    <a:pt x="46666" y="21818"/>
                  </a:cubicBezTo>
                  <a:cubicBezTo>
                    <a:pt x="46666" y="32727"/>
                    <a:pt x="46666" y="32727"/>
                    <a:pt x="40000" y="32727"/>
                  </a:cubicBezTo>
                  <a:cubicBezTo>
                    <a:pt x="40000" y="32727"/>
                    <a:pt x="40000" y="32727"/>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33333" y="32727"/>
                    <a:pt x="33333" y="32727"/>
                    <a:pt x="33333" y="21818"/>
                  </a:cubicBezTo>
                  <a:cubicBezTo>
                    <a:pt x="33333" y="21818"/>
                    <a:pt x="33333" y="10909"/>
                    <a:pt x="33333" y="10909"/>
                  </a:cubicBezTo>
                  <a:cubicBezTo>
                    <a:pt x="33333" y="10909"/>
                    <a:pt x="26666" y="10909"/>
                    <a:pt x="26666" y="10909"/>
                  </a:cubicBezTo>
                  <a:cubicBezTo>
                    <a:pt x="26666" y="0"/>
                    <a:pt x="20000" y="0"/>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13333" y="10909"/>
                    <a:pt x="13333" y="10909"/>
                    <a:pt x="13333" y="10909"/>
                  </a:cubicBezTo>
                  <a:cubicBezTo>
                    <a:pt x="6666" y="21818"/>
                    <a:pt x="6666" y="21818"/>
                    <a:pt x="0" y="32727"/>
                  </a:cubicBezTo>
                  <a:cubicBezTo>
                    <a:pt x="0" y="32727"/>
                    <a:pt x="6666" y="43636"/>
                    <a:pt x="6666" y="43636"/>
                  </a:cubicBezTo>
                  <a:cubicBezTo>
                    <a:pt x="6666" y="43636"/>
                    <a:pt x="6666" y="43636"/>
                    <a:pt x="13333" y="32727"/>
                  </a:cubicBezTo>
                  <a:cubicBezTo>
                    <a:pt x="13333" y="32727"/>
                    <a:pt x="20000" y="32727"/>
                    <a:pt x="20000" y="43636"/>
                  </a:cubicBezTo>
                  <a:cubicBezTo>
                    <a:pt x="20000" y="43636"/>
                    <a:pt x="20000" y="43636"/>
                    <a:pt x="20000" y="43636"/>
                  </a:cubicBezTo>
                  <a:cubicBezTo>
                    <a:pt x="20000" y="43636"/>
                    <a:pt x="20000" y="54545"/>
                    <a:pt x="13333" y="54545"/>
                  </a:cubicBezTo>
                  <a:cubicBezTo>
                    <a:pt x="13333" y="54545"/>
                    <a:pt x="6666" y="54545"/>
                    <a:pt x="6666" y="54545"/>
                  </a:cubicBezTo>
                  <a:cubicBezTo>
                    <a:pt x="6666" y="54545"/>
                    <a:pt x="6666" y="54545"/>
                    <a:pt x="6666" y="65454"/>
                  </a:cubicBezTo>
                  <a:cubicBezTo>
                    <a:pt x="6666" y="65454"/>
                    <a:pt x="6666" y="65454"/>
                    <a:pt x="6666" y="65454"/>
                  </a:cubicBezTo>
                  <a:cubicBezTo>
                    <a:pt x="6666" y="65454"/>
                    <a:pt x="13333" y="65454"/>
                    <a:pt x="13333" y="65454"/>
                  </a:cubicBezTo>
                  <a:cubicBezTo>
                    <a:pt x="13333" y="65454"/>
                    <a:pt x="20000" y="65454"/>
                    <a:pt x="20000" y="76363"/>
                  </a:cubicBezTo>
                  <a:cubicBezTo>
                    <a:pt x="20000" y="76363"/>
                    <a:pt x="20000" y="76363"/>
                    <a:pt x="20000" y="87272"/>
                  </a:cubicBezTo>
                  <a:cubicBezTo>
                    <a:pt x="20000" y="87272"/>
                    <a:pt x="20000" y="87272"/>
                    <a:pt x="20000" y="87272"/>
                  </a:cubicBezTo>
                  <a:cubicBezTo>
                    <a:pt x="20000" y="87272"/>
                    <a:pt x="20000" y="87272"/>
                    <a:pt x="20000" y="87272"/>
                  </a:cubicBezTo>
                  <a:cubicBezTo>
                    <a:pt x="13333" y="87272"/>
                    <a:pt x="13333" y="87272"/>
                    <a:pt x="13333" y="98181"/>
                  </a:cubicBezTo>
                  <a:cubicBezTo>
                    <a:pt x="13333" y="98181"/>
                    <a:pt x="13333" y="109090"/>
                    <a:pt x="20000" y="109090"/>
                  </a:cubicBezTo>
                  <a:cubicBezTo>
                    <a:pt x="20000" y="109090"/>
                    <a:pt x="20000" y="109090"/>
                    <a:pt x="26666" y="109090"/>
                  </a:cubicBezTo>
                  <a:cubicBezTo>
                    <a:pt x="33333" y="109090"/>
                    <a:pt x="33333" y="109090"/>
                    <a:pt x="40000" y="109090"/>
                  </a:cubicBezTo>
                  <a:cubicBezTo>
                    <a:pt x="46666" y="120000"/>
                    <a:pt x="53333" y="120000"/>
                    <a:pt x="53333" y="120000"/>
                  </a:cubicBezTo>
                  <a:cubicBezTo>
                    <a:pt x="60000" y="120000"/>
                    <a:pt x="60000" y="120000"/>
                    <a:pt x="6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6" name="Shape 796"/>
            <p:cNvSpPr/>
            <p:nvPr/>
          </p:nvSpPr>
          <p:spPr>
            <a:xfrm>
              <a:off x="4846442" y="2054691"/>
              <a:ext cx="163167" cy="142247"/>
            </a:xfrm>
            <a:custGeom>
              <a:pathLst>
                <a:path extrusionOk="0" h="120000" w="120000">
                  <a:moveTo>
                    <a:pt x="0" y="64000"/>
                  </a:moveTo>
                  <a:cubicBezTo>
                    <a:pt x="0" y="64000"/>
                    <a:pt x="0" y="64000"/>
                    <a:pt x="7058" y="72000"/>
                  </a:cubicBezTo>
                  <a:cubicBezTo>
                    <a:pt x="7058" y="72000"/>
                    <a:pt x="7058" y="64000"/>
                    <a:pt x="14117" y="72000"/>
                  </a:cubicBezTo>
                  <a:cubicBezTo>
                    <a:pt x="14117" y="72000"/>
                    <a:pt x="21176" y="72000"/>
                    <a:pt x="21176" y="72000"/>
                  </a:cubicBezTo>
                  <a:cubicBezTo>
                    <a:pt x="21176" y="72000"/>
                    <a:pt x="21176" y="72000"/>
                    <a:pt x="21176" y="72000"/>
                  </a:cubicBezTo>
                  <a:cubicBezTo>
                    <a:pt x="21176" y="72000"/>
                    <a:pt x="21176" y="80000"/>
                    <a:pt x="21176" y="80000"/>
                  </a:cubicBezTo>
                  <a:cubicBezTo>
                    <a:pt x="21176" y="80000"/>
                    <a:pt x="14117" y="80000"/>
                    <a:pt x="14117" y="80000"/>
                  </a:cubicBezTo>
                  <a:cubicBezTo>
                    <a:pt x="14117" y="80000"/>
                    <a:pt x="14117" y="80000"/>
                    <a:pt x="7058" y="80000"/>
                  </a:cubicBezTo>
                  <a:cubicBezTo>
                    <a:pt x="7058" y="80000"/>
                    <a:pt x="7058" y="88000"/>
                    <a:pt x="14117" y="88000"/>
                  </a:cubicBezTo>
                  <a:cubicBezTo>
                    <a:pt x="14117" y="88000"/>
                    <a:pt x="21176" y="96000"/>
                    <a:pt x="21176" y="96000"/>
                  </a:cubicBezTo>
                  <a:cubicBezTo>
                    <a:pt x="21176" y="96000"/>
                    <a:pt x="21176" y="104000"/>
                    <a:pt x="28235" y="96000"/>
                  </a:cubicBezTo>
                  <a:cubicBezTo>
                    <a:pt x="35294" y="96000"/>
                    <a:pt x="35294" y="88000"/>
                    <a:pt x="35294" y="80000"/>
                  </a:cubicBezTo>
                  <a:cubicBezTo>
                    <a:pt x="35294" y="80000"/>
                    <a:pt x="35294" y="80000"/>
                    <a:pt x="35294" y="80000"/>
                  </a:cubicBezTo>
                  <a:cubicBezTo>
                    <a:pt x="35294" y="72000"/>
                    <a:pt x="35294" y="72000"/>
                    <a:pt x="35294" y="72000"/>
                  </a:cubicBezTo>
                  <a:cubicBezTo>
                    <a:pt x="35294" y="72000"/>
                    <a:pt x="35294" y="72000"/>
                    <a:pt x="35294" y="72000"/>
                  </a:cubicBezTo>
                  <a:cubicBezTo>
                    <a:pt x="42352" y="80000"/>
                    <a:pt x="42352" y="80000"/>
                    <a:pt x="42352" y="88000"/>
                  </a:cubicBezTo>
                  <a:cubicBezTo>
                    <a:pt x="42352" y="88000"/>
                    <a:pt x="42352" y="96000"/>
                    <a:pt x="42352" y="96000"/>
                  </a:cubicBezTo>
                  <a:cubicBezTo>
                    <a:pt x="42352" y="104000"/>
                    <a:pt x="42352" y="104000"/>
                    <a:pt x="42352" y="104000"/>
                  </a:cubicBezTo>
                  <a:cubicBezTo>
                    <a:pt x="49411" y="104000"/>
                    <a:pt x="56470" y="104000"/>
                    <a:pt x="56470" y="112000"/>
                  </a:cubicBezTo>
                  <a:cubicBezTo>
                    <a:pt x="56470" y="112000"/>
                    <a:pt x="63529" y="120000"/>
                    <a:pt x="70588" y="120000"/>
                  </a:cubicBezTo>
                  <a:cubicBezTo>
                    <a:pt x="77647" y="120000"/>
                    <a:pt x="91764" y="120000"/>
                    <a:pt x="98823" y="120000"/>
                  </a:cubicBezTo>
                  <a:cubicBezTo>
                    <a:pt x="98823" y="120000"/>
                    <a:pt x="105882" y="120000"/>
                    <a:pt x="105882" y="120000"/>
                  </a:cubicBezTo>
                  <a:cubicBezTo>
                    <a:pt x="105882" y="120000"/>
                    <a:pt x="112941" y="120000"/>
                    <a:pt x="112941" y="112000"/>
                  </a:cubicBezTo>
                  <a:cubicBezTo>
                    <a:pt x="120000" y="112000"/>
                    <a:pt x="120000" y="104000"/>
                    <a:pt x="112941" y="104000"/>
                  </a:cubicBezTo>
                  <a:cubicBezTo>
                    <a:pt x="112941" y="104000"/>
                    <a:pt x="112941" y="104000"/>
                    <a:pt x="112941" y="104000"/>
                  </a:cubicBezTo>
                  <a:cubicBezTo>
                    <a:pt x="112941" y="104000"/>
                    <a:pt x="112941" y="96000"/>
                    <a:pt x="105882" y="96000"/>
                  </a:cubicBezTo>
                  <a:cubicBezTo>
                    <a:pt x="105882" y="96000"/>
                    <a:pt x="105882" y="96000"/>
                    <a:pt x="105882" y="88000"/>
                  </a:cubicBezTo>
                  <a:cubicBezTo>
                    <a:pt x="105882" y="88000"/>
                    <a:pt x="98823" y="80000"/>
                    <a:pt x="98823" y="72000"/>
                  </a:cubicBezTo>
                  <a:cubicBezTo>
                    <a:pt x="98823" y="64000"/>
                    <a:pt x="91764" y="64000"/>
                    <a:pt x="84705" y="56000"/>
                  </a:cubicBezTo>
                  <a:cubicBezTo>
                    <a:pt x="84705" y="56000"/>
                    <a:pt x="77647" y="56000"/>
                    <a:pt x="77647" y="56000"/>
                  </a:cubicBezTo>
                  <a:cubicBezTo>
                    <a:pt x="70588" y="56000"/>
                    <a:pt x="70588" y="56000"/>
                    <a:pt x="70588" y="56000"/>
                  </a:cubicBezTo>
                  <a:cubicBezTo>
                    <a:pt x="63529" y="48000"/>
                    <a:pt x="63529" y="56000"/>
                    <a:pt x="56470" y="56000"/>
                  </a:cubicBezTo>
                  <a:cubicBezTo>
                    <a:pt x="56470" y="56000"/>
                    <a:pt x="56470" y="56000"/>
                    <a:pt x="56470" y="56000"/>
                  </a:cubicBezTo>
                  <a:cubicBezTo>
                    <a:pt x="56470" y="56000"/>
                    <a:pt x="56470" y="56000"/>
                    <a:pt x="56470" y="56000"/>
                  </a:cubicBezTo>
                  <a:cubicBezTo>
                    <a:pt x="56470" y="56000"/>
                    <a:pt x="56470" y="56000"/>
                    <a:pt x="56470" y="56000"/>
                  </a:cubicBezTo>
                  <a:cubicBezTo>
                    <a:pt x="49411" y="64000"/>
                    <a:pt x="49411" y="64000"/>
                    <a:pt x="42352" y="64000"/>
                  </a:cubicBezTo>
                  <a:cubicBezTo>
                    <a:pt x="42352" y="64000"/>
                    <a:pt x="42352" y="64000"/>
                    <a:pt x="42352" y="64000"/>
                  </a:cubicBezTo>
                  <a:cubicBezTo>
                    <a:pt x="42352" y="64000"/>
                    <a:pt x="42352" y="64000"/>
                    <a:pt x="42352" y="64000"/>
                  </a:cubicBezTo>
                  <a:cubicBezTo>
                    <a:pt x="42352" y="64000"/>
                    <a:pt x="49411" y="56000"/>
                    <a:pt x="56470" y="56000"/>
                  </a:cubicBezTo>
                  <a:cubicBezTo>
                    <a:pt x="56470" y="56000"/>
                    <a:pt x="56470" y="56000"/>
                    <a:pt x="56470" y="56000"/>
                  </a:cubicBezTo>
                  <a:cubicBezTo>
                    <a:pt x="56470" y="56000"/>
                    <a:pt x="56470" y="56000"/>
                    <a:pt x="56470" y="56000"/>
                  </a:cubicBezTo>
                  <a:cubicBezTo>
                    <a:pt x="56470" y="48000"/>
                    <a:pt x="56470" y="48000"/>
                    <a:pt x="49411" y="40000"/>
                  </a:cubicBezTo>
                  <a:cubicBezTo>
                    <a:pt x="42352" y="40000"/>
                    <a:pt x="42352" y="32000"/>
                    <a:pt x="42352" y="24000"/>
                  </a:cubicBezTo>
                  <a:cubicBezTo>
                    <a:pt x="42352" y="24000"/>
                    <a:pt x="42352" y="24000"/>
                    <a:pt x="42352" y="24000"/>
                  </a:cubicBezTo>
                  <a:cubicBezTo>
                    <a:pt x="28235" y="24000"/>
                    <a:pt x="28235" y="16000"/>
                    <a:pt x="21176" y="8000"/>
                  </a:cubicBezTo>
                  <a:cubicBezTo>
                    <a:pt x="21176" y="8000"/>
                    <a:pt x="14117" y="8000"/>
                    <a:pt x="14117" y="8000"/>
                  </a:cubicBezTo>
                  <a:cubicBezTo>
                    <a:pt x="14117" y="0"/>
                    <a:pt x="7058" y="8000"/>
                    <a:pt x="7058" y="8000"/>
                  </a:cubicBezTo>
                  <a:cubicBezTo>
                    <a:pt x="7058" y="16000"/>
                    <a:pt x="7058" y="16000"/>
                    <a:pt x="0" y="24000"/>
                  </a:cubicBezTo>
                  <a:cubicBezTo>
                    <a:pt x="0" y="32000"/>
                    <a:pt x="0" y="40000"/>
                    <a:pt x="0" y="48000"/>
                  </a:cubicBezTo>
                  <a:cubicBezTo>
                    <a:pt x="0" y="48000"/>
                    <a:pt x="7058" y="56000"/>
                    <a:pt x="0" y="64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7" name="Shape 797"/>
            <p:cNvSpPr/>
            <p:nvPr/>
          </p:nvSpPr>
          <p:spPr>
            <a:xfrm>
              <a:off x="5612060" y="2138364"/>
              <a:ext cx="142247" cy="96226"/>
            </a:xfrm>
            <a:custGeom>
              <a:pathLst>
                <a:path extrusionOk="0" h="120000" w="120000">
                  <a:moveTo>
                    <a:pt x="8000" y="60000"/>
                  </a:moveTo>
                  <a:cubicBezTo>
                    <a:pt x="16000" y="72000"/>
                    <a:pt x="16000" y="72000"/>
                    <a:pt x="16000" y="84000"/>
                  </a:cubicBezTo>
                  <a:cubicBezTo>
                    <a:pt x="16000" y="84000"/>
                    <a:pt x="24000" y="84000"/>
                    <a:pt x="24000" y="96000"/>
                  </a:cubicBezTo>
                  <a:cubicBezTo>
                    <a:pt x="24000" y="96000"/>
                    <a:pt x="32000" y="96000"/>
                    <a:pt x="32000" y="96000"/>
                  </a:cubicBezTo>
                  <a:cubicBezTo>
                    <a:pt x="40000" y="96000"/>
                    <a:pt x="40000" y="108000"/>
                    <a:pt x="48000" y="108000"/>
                  </a:cubicBezTo>
                  <a:cubicBezTo>
                    <a:pt x="48000" y="108000"/>
                    <a:pt x="48000" y="120000"/>
                    <a:pt x="56000" y="120000"/>
                  </a:cubicBezTo>
                  <a:cubicBezTo>
                    <a:pt x="56000" y="108000"/>
                    <a:pt x="64000" y="120000"/>
                    <a:pt x="64000" y="120000"/>
                  </a:cubicBezTo>
                  <a:cubicBezTo>
                    <a:pt x="64000" y="108000"/>
                    <a:pt x="72000" y="108000"/>
                    <a:pt x="72000" y="108000"/>
                  </a:cubicBezTo>
                  <a:cubicBezTo>
                    <a:pt x="72000" y="108000"/>
                    <a:pt x="72000" y="96000"/>
                    <a:pt x="72000" y="96000"/>
                  </a:cubicBezTo>
                  <a:cubicBezTo>
                    <a:pt x="80000" y="96000"/>
                    <a:pt x="80000" y="84000"/>
                    <a:pt x="80000" y="84000"/>
                  </a:cubicBezTo>
                  <a:cubicBezTo>
                    <a:pt x="88000" y="72000"/>
                    <a:pt x="88000" y="72000"/>
                    <a:pt x="96000" y="72000"/>
                  </a:cubicBezTo>
                  <a:cubicBezTo>
                    <a:pt x="96000" y="72000"/>
                    <a:pt x="104000" y="72000"/>
                    <a:pt x="104000" y="72000"/>
                  </a:cubicBezTo>
                  <a:cubicBezTo>
                    <a:pt x="104000" y="72000"/>
                    <a:pt x="104000" y="72000"/>
                    <a:pt x="104000" y="72000"/>
                  </a:cubicBezTo>
                  <a:cubicBezTo>
                    <a:pt x="104000" y="72000"/>
                    <a:pt x="104000" y="60000"/>
                    <a:pt x="104000" y="60000"/>
                  </a:cubicBezTo>
                  <a:cubicBezTo>
                    <a:pt x="104000" y="60000"/>
                    <a:pt x="112000" y="60000"/>
                    <a:pt x="112000" y="60000"/>
                  </a:cubicBezTo>
                  <a:cubicBezTo>
                    <a:pt x="112000" y="60000"/>
                    <a:pt x="112000" y="48000"/>
                    <a:pt x="112000" y="48000"/>
                  </a:cubicBezTo>
                  <a:cubicBezTo>
                    <a:pt x="112000" y="48000"/>
                    <a:pt x="112000" y="48000"/>
                    <a:pt x="112000" y="48000"/>
                  </a:cubicBezTo>
                  <a:cubicBezTo>
                    <a:pt x="120000" y="36000"/>
                    <a:pt x="120000" y="36000"/>
                    <a:pt x="112000" y="36000"/>
                  </a:cubicBezTo>
                  <a:cubicBezTo>
                    <a:pt x="112000" y="24000"/>
                    <a:pt x="112000" y="24000"/>
                    <a:pt x="112000" y="24000"/>
                  </a:cubicBezTo>
                  <a:cubicBezTo>
                    <a:pt x="112000" y="12000"/>
                    <a:pt x="112000" y="12000"/>
                    <a:pt x="104000" y="0"/>
                  </a:cubicBezTo>
                  <a:cubicBezTo>
                    <a:pt x="96000" y="0"/>
                    <a:pt x="88000" y="0"/>
                    <a:pt x="80000" y="0"/>
                  </a:cubicBezTo>
                  <a:cubicBezTo>
                    <a:pt x="80000" y="0"/>
                    <a:pt x="80000" y="0"/>
                    <a:pt x="80000" y="0"/>
                  </a:cubicBezTo>
                  <a:cubicBezTo>
                    <a:pt x="80000" y="0"/>
                    <a:pt x="72000" y="0"/>
                    <a:pt x="72000" y="0"/>
                  </a:cubicBezTo>
                  <a:cubicBezTo>
                    <a:pt x="72000" y="0"/>
                    <a:pt x="72000" y="0"/>
                    <a:pt x="72000" y="12000"/>
                  </a:cubicBezTo>
                  <a:cubicBezTo>
                    <a:pt x="80000" y="12000"/>
                    <a:pt x="80000" y="24000"/>
                    <a:pt x="80000" y="36000"/>
                  </a:cubicBezTo>
                  <a:cubicBezTo>
                    <a:pt x="80000" y="36000"/>
                    <a:pt x="80000" y="36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36000"/>
                    <a:pt x="80000" y="36000"/>
                    <a:pt x="80000" y="36000"/>
                  </a:cubicBezTo>
                  <a:cubicBezTo>
                    <a:pt x="72000" y="36000"/>
                    <a:pt x="72000" y="24000"/>
                    <a:pt x="72000" y="12000"/>
                  </a:cubicBezTo>
                  <a:cubicBezTo>
                    <a:pt x="72000" y="0"/>
                    <a:pt x="64000" y="0"/>
                    <a:pt x="64000" y="0"/>
                  </a:cubicBezTo>
                  <a:cubicBezTo>
                    <a:pt x="56000" y="0"/>
                    <a:pt x="56000" y="0"/>
                    <a:pt x="48000" y="0"/>
                  </a:cubicBezTo>
                  <a:cubicBezTo>
                    <a:pt x="48000" y="0"/>
                    <a:pt x="48000" y="0"/>
                    <a:pt x="48000" y="0"/>
                  </a:cubicBezTo>
                  <a:cubicBezTo>
                    <a:pt x="48000" y="0"/>
                    <a:pt x="40000" y="0"/>
                    <a:pt x="40000" y="12000"/>
                  </a:cubicBezTo>
                  <a:cubicBezTo>
                    <a:pt x="40000" y="12000"/>
                    <a:pt x="40000" y="24000"/>
                    <a:pt x="40000" y="24000"/>
                  </a:cubicBezTo>
                  <a:cubicBezTo>
                    <a:pt x="40000" y="24000"/>
                    <a:pt x="40000" y="24000"/>
                    <a:pt x="40000" y="24000"/>
                  </a:cubicBezTo>
                  <a:cubicBezTo>
                    <a:pt x="48000" y="24000"/>
                    <a:pt x="48000" y="24000"/>
                    <a:pt x="48000" y="24000"/>
                  </a:cubicBezTo>
                  <a:cubicBezTo>
                    <a:pt x="48000" y="24000"/>
                    <a:pt x="48000" y="24000"/>
                    <a:pt x="40000" y="24000"/>
                  </a:cubicBezTo>
                  <a:cubicBezTo>
                    <a:pt x="40000" y="24000"/>
                    <a:pt x="40000" y="24000"/>
                    <a:pt x="40000" y="24000"/>
                  </a:cubicBezTo>
                  <a:cubicBezTo>
                    <a:pt x="40000" y="24000"/>
                    <a:pt x="32000" y="24000"/>
                    <a:pt x="32000" y="12000"/>
                  </a:cubicBezTo>
                  <a:cubicBezTo>
                    <a:pt x="24000" y="12000"/>
                    <a:pt x="16000" y="12000"/>
                    <a:pt x="16000" y="0"/>
                  </a:cubicBezTo>
                  <a:cubicBezTo>
                    <a:pt x="8000" y="0"/>
                    <a:pt x="8000" y="0"/>
                    <a:pt x="8000" y="12000"/>
                  </a:cubicBezTo>
                  <a:cubicBezTo>
                    <a:pt x="8000" y="12000"/>
                    <a:pt x="8000" y="24000"/>
                    <a:pt x="0" y="36000"/>
                  </a:cubicBezTo>
                  <a:cubicBezTo>
                    <a:pt x="0" y="36000"/>
                    <a:pt x="0" y="36000"/>
                    <a:pt x="0" y="36000"/>
                  </a:cubicBezTo>
                  <a:cubicBezTo>
                    <a:pt x="8000" y="48000"/>
                    <a:pt x="8000" y="60000"/>
                    <a:pt x="8000" y="60000"/>
                  </a:cubicBezTo>
                  <a:close/>
                  <a:moveTo>
                    <a:pt x="80000" y="48000"/>
                  </a:moveTo>
                  <a:cubicBezTo>
                    <a:pt x="88000" y="48000"/>
                    <a:pt x="88000" y="48000"/>
                    <a:pt x="88000" y="48000"/>
                  </a:cubicBezTo>
                  <a:cubicBezTo>
                    <a:pt x="80000" y="48000"/>
                    <a:pt x="80000" y="48000"/>
                    <a:pt x="80000" y="48000"/>
                  </a:cubicBezTo>
                  <a:cubicBezTo>
                    <a:pt x="80000" y="48000"/>
                    <a:pt x="80000" y="48000"/>
                    <a:pt x="80000" y="48000"/>
                  </a:cubicBezTo>
                  <a:cubicBezTo>
                    <a:pt x="80000" y="48000"/>
                    <a:pt x="80000" y="48000"/>
                    <a:pt x="80000" y="48000"/>
                  </a:cubicBezTo>
                  <a:close/>
                  <a:moveTo>
                    <a:pt x="48000" y="36000"/>
                  </a:moveTo>
                  <a:cubicBezTo>
                    <a:pt x="48000" y="36000"/>
                    <a:pt x="48000" y="36000"/>
                    <a:pt x="48000" y="36000"/>
                  </a:cubicBezTo>
                  <a:cubicBezTo>
                    <a:pt x="48000" y="36000"/>
                    <a:pt x="48000" y="36000"/>
                    <a:pt x="48000" y="36000"/>
                  </a:cubicBezTo>
                  <a:cubicBezTo>
                    <a:pt x="48000" y="36000"/>
                    <a:pt x="48000" y="24000"/>
                    <a:pt x="48000" y="24000"/>
                  </a:cubicBezTo>
                  <a:cubicBezTo>
                    <a:pt x="48000" y="24000"/>
                    <a:pt x="48000" y="36000"/>
                    <a:pt x="48000" y="36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8" name="Shape 798"/>
            <p:cNvSpPr/>
            <p:nvPr/>
          </p:nvSpPr>
          <p:spPr>
            <a:xfrm>
              <a:off x="2235804" y="2435410"/>
              <a:ext cx="104594" cy="133879"/>
            </a:xfrm>
            <a:custGeom>
              <a:pathLst>
                <a:path extrusionOk="0" h="120000" w="120000">
                  <a:moveTo>
                    <a:pt x="120000" y="25714"/>
                  </a:moveTo>
                  <a:cubicBezTo>
                    <a:pt x="120000" y="25714"/>
                    <a:pt x="120000" y="17142"/>
                    <a:pt x="120000" y="17142"/>
                  </a:cubicBezTo>
                  <a:cubicBezTo>
                    <a:pt x="120000" y="17142"/>
                    <a:pt x="120000" y="17142"/>
                    <a:pt x="109090" y="17142"/>
                  </a:cubicBezTo>
                  <a:cubicBezTo>
                    <a:pt x="109090" y="8571"/>
                    <a:pt x="98181" y="8571"/>
                    <a:pt x="98181" y="8571"/>
                  </a:cubicBezTo>
                  <a:cubicBezTo>
                    <a:pt x="87272" y="8571"/>
                    <a:pt x="87272" y="8571"/>
                    <a:pt x="87272" y="8571"/>
                  </a:cubicBezTo>
                  <a:cubicBezTo>
                    <a:pt x="87272" y="8571"/>
                    <a:pt x="87272" y="8571"/>
                    <a:pt x="87272" y="8571"/>
                  </a:cubicBezTo>
                  <a:cubicBezTo>
                    <a:pt x="87272" y="8571"/>
                    <a:pt x="87272" y="8571"/>
                    <a:pt x="87272" y="8571"/>
                  </a:cubicBezTo>
                  <a:cubicBezTo>
                    <a:pt x="87272" y="8571"/>
                    <a:pt x="87272" y="8571"/>
                    <a:pt x="87272" y="8571"/>
                  </a:cubicBezTo>
                  <a:cubicBezTo>
                    <a:pt x="87272" y="8571"/>
                    <a:pt x="76363" y="8571"/>
                    <a:pt x="76363" y="8571"/>
                  </a:cubicBezTo>
                  <a:cubicBezTo>
                    <a:pt x="76363" y="0"/>
                    <a:pt x="76363" y="0"/>
                    <a:pt x="76363" y="0"/>
                  </a:cubicBezTo>
                  <a:cubicBezTo>
                    <a:pt x="65454" y="0"/>
                    <a:pt x="65454" y="0"/>
                    <a:pt x="54545" y="8571"/>
                  </a:cubicBezTo>
                  <a:cubicBezTo>
                    <a:pt x="54545" y="8571"/>
                    <a:pt x="54545" y="8571"/>
                    <a:pt x="54545" y="8571"/>
                  </a:cubicBezTo>
                  <a:cubicBezTo>
                    <a:pt x="54545" y="17142"/>
                    <a:pt x="43636" y="17142"/>
                    <a:pt x="43636" y="17142"/>
                  </a:cubicBezTo>
                  <a:cubicBezTo>
                    <a:pt x="32727" y="17142"/>
                    <a:pt x="32727" y="25714"/>
                    <a:pt x="43636" y="25714"/>
                  </a:cubicBezTo>
                  <a:cubicBezTo>
                    <a:pt x="43636" y="25714"/>
                    <a:pt x="43636" y="25714"/>
                    <a:pt x="43636" y="34285"/>
                  </a:cubicBezTo>
                  <a:cubicBezTo>
                    <a:pt x="43636" y="42857"/>
                    <a:pt x="43636" y="42857"/>
                    <a:pt x="43636" y="51428"/>
                  </a:cubicBezTo>
                  <a:cubicBezTo>
                    <a:pt x="32727" y="51428"/>
                    <a:pt x="32727" y="51428"/>
                    <a:pt x="32727" y="51428"/>
                  </a:cubicBezTo>
                  <a:cubicBezTo>
                    <a:pt x="32727" y="51428"/>
                    <a:pt x="21818" y="42857"/>
                    <a:pt x="21818" y="42857"/>
                  </a:cubicBezTo>
                  <a:cubicBezTo>
                    <a:pt x="21818" y="34285"/>
                    <a:pt x="21818" y="34285"/>
                    <a:pt x="10909" y="34285"/>
                  </a:cubicBezTo>
                  <a:cubicBezTo>
                    <a:pt x="0" y="34285"/>
                    <a:pt x="0" y="42857"/>
                    <a:pt x="0" y="51428"/>
                  </a:cubicBezTo>
                  <a:cubicBezTo>
                    <a:pt x="0" y="51428"/>
                    <a:pt x="0" y="59999"/>
                    <a:pt x="0" y="68571"/>
                  </a:cubicBezTo>
                  <a:cubicBezTo>
                    <a:pt x="0" y="68571"/>
                    <a:pt x="0" y="68571"/>
                    <a:pt x="0" y="68571"/>
                  </a:cubicBezTo>
                  <a:cubicBezTo>
                    <a:pt x="10909" y="68571"/>
                    <a:pt x="10909" y="77142"/>
                    <a:pt x="10909" y="77142"/>
                  </a:cubicBezTo>
                  <a:cubicBezTo>
                    <a:pt x="10909" y="85714"/>
                    <a:pt x="21818" y="94285"/>
                    <a:pt x="21818" y="111428"/>
                  </a:cubicBezTo>
                  <a:cubicBezTo>
                    <a:pt x="21818" y="111428"/>
                    <a:pt x="21818" y="119999"/>
                    <a:pt x="32727" y="119999"/>
                  </a:cubicBezTo>
                  <a:cubicBezTo>
                    <a:pt x="32727" y="119999"/>
                    <a:pt x="32727" y="119999"/>
                    <a:pt x="32727" y="119999"/>
                  </a:cubicBezTo>
                  <a:cubicBezTo>
                    <a:pt x="43636" y="119999"/>
                    <a:pt x="43636" y="111428"/>
                    <a:pt x="54545" y="111428"/>
                  </a:cubicBezTo>
                  <a:cubicBezTo>
                    <a:pt x="54545" y="111428"/>
                    <a:pt x="54545" y="111428"/>
                    <a:pt x="65454" y="111428"/>
                  </a:cubicBezTo>
                  <a:cubicBezTo>
                    <a:pt x="65454" y="111428"/>
                    <a:pt x="76363" y="102857"/>
                    <a:pt x="76363" y="102857"/>
                  </a:cubicBezTo>
                  <a:cubicBezTo>
                    <a:pt x="76363" y="102857"/>
                    <a:pt x="87272" y="102857"/>
                    <a:pt x="87272" y="102857"/>
                  </a:cubicBezTo>
                  <a:cubicBezTo>
                    <a:pt x="87272" y="94285"/>
                    <a:pt x="87272" y="85714"/>
                    <a:pt x="98181" y="77142"/>
                  </a:cubicBezTo>
                  <a:cubicBezTo>
                    <a:pt x="98181" y="77142"/>
                    <a:pt x="98181" y="68571"/>
                    <a:pt x="98181" y="68571"/>
                  </a:cubicBezTo>
                  <a:cubicBezTo>
                    <a:pt x="98181" y="59999"/>
                    <a:pt x="98181" y="59999"/>
                    <a:pt x="98181" y="59999"/>
                  </a:cubicBezTo>
                  <a:cubicBezTo>
                    <a:pt x="98181" y="51428"/>
                    <a:pt x="87272" y="51428"/>
                    <a:pt x="87272" y="51428"/>
                  </a:cubicBezTo>
                  <a:cubicBezTo>
                    <a:pt x="87272" y="42857"/>
                    <a:pt x="87272" y="42857"/>
                    <a:pt x="87272" y="42857"/>
                  </a:cubicBezTo>
                  <a:cubicBezTo>
                    <a:pt x="87272" y="42857"/>
                    <a:pt x="98181" y="42857"/>
                    <a:pt x="98181" y="42857"/>
                  </a:cubicBezTo>
                  <a:cubicBezTo>
                    <a:pt x="109090" y="42857"/>
                    <a:pt x="109090" y="34285"/>
                    <a:pt x="109090" y="34285"/>
                  </a:cubicBezTo>
                  <a:cubicBezTo>
                    <a:pt x="109090" y="25714"/>
                    <a:pt x="109090" y="25714"/>
                    <a:pt x="120000" y="25714"/>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9" name="Shape 799"/>
            <p:cNvSpPr/>
            <p:nvPr/>
          </p:nvSpPr>
          <p:spPr>
            <a:xfrm>
              <a:off x="6089005" y="4447777"/>
              <a:ext cx="121329" cy="154799"/>
            </a:xfrm>
            <a:custGeom>
              <a:pathLst>
                <a:path extrusionOk="0" h="120000" w="120000">
                  <a:moveTo>
                    <a:pt x="36923" y="22500"/>
                  </a:moveTo>
                  <a:cubicBezTo>
                    <a:pt x="55384" y="22500"/>
                    <a:pt x="73846" y="22500"/>
                    <a:pt x="83076" y="22500"/>
                  </a:cubicBezTo>
                  <a:cubicBezTo>
                    <a:pt x="101538" y="22500"/>
                    <a:pt x="110769" y="22500"/>
                    <a:pt x="120000" y="7500"/>
                  </a:cubicBezTo>
                  <a:cubicBezTo>
                    <a:pt x="120000" y="7500"/>
                    <a:pt x="120000" y="7500"/>
                    <a:pt x="120000" y="0"/>
                  </a:cubicBezTo>
                  <a:cubicBezTo>
                    <a:pt x="120000" y="0"/>
                    <a:pt x="120000" y="0"/>
                    <a:pt x="120000" y="0"/>
                  </a:cubicBezTo>
                  <a:cubicBezTo>
                    <a:pt x="110769" y="7500"/>
                    <a:pt x="110769" y="7500"/>
                    <a:pt x="110769" y="7500"/>
                  </a:cubicBezTo>
                  <a:cubicBezTo>
                    <a:pt x="101538" y="15000"/>
                    <a:pt x="101538" y="15000"/>
                    <a:pt x="92307" y="15000"/>
                  </a:cubicBezTo>
                  <a:cubicBezTo>
                    <a:pt x="83076" y="7500"/>
                    <a:pt x="73846" y="7500"/>
                    <a:pt x="64615" y="7500"/>
                  </a:cubicBezTo>
                  <a:cubicBezTo>
                    <a:pt x="55384" y="7500"/>
                    <a:pt x="55384" y="7500"/>
                    <a:pt x="46153" y="7500"/>
                  </a:cubicBezTo>
                  <a:cubicBezTo>
                    <a:pt x="36923" y="7500"/>
                    <a:pt x="36923" y="15000"/>
                    <a:pt x="27692" y="15000"/>
                  </a:cubicBezTo>
                  <a:cubicBezTo>
                    <a:pt x="27692" y="15000"/>
                    <a:pt x="27692" y="15000"/>
                    <a:pt x="27692" y="15000"/>
                  </a:cubicBezTo>
                  <a:cubicBezTo>
                    <a:pt x="18461" y="15000"/>
                    <a:pt x="18461" y="22500"/>
                    <a:pt x="18461" y="22500"/>
                  </a:cubicBezTo>
                  <a:cubicBezTo>
                    <a:pt x="18461" y="30000"/>
                    <a:pt x="18461" y="30000"/>
                    <a:pt x="18461" y="30000"/>
                  </a:cubicBezTo>
                  <a:cubicBezTo>
                    <a:pt x="18461" y="37500"/>
                    <a:pt x="18461" y="37500"/>
                    <a:pt x="9230" y="37500"/>
                  </a:cubicBezTo>
                  <a:cubicBezTo>
                    <a:pt x="9230" y="45000"/>
                    <a:pt x="9230" y="45000"/>
                    <a:pt x="9230" y="52500"/>
                  </a:cubicBezTo>
                  <a:cubicBezTo>
                    <a:pt x="9230" y="60000"/>
                    <a:pt x="9230" y="60000"/>
                    <a:pt x="0" y="67500"/>
                  </a:cubicBezTo>
                  <a:cubicBezTo>
                    <a:pt x="0" y="67500"/>
                    <a:pt x="0" y="67500"/>
                    <a:pt x="0" y="75000"/>
                  </a:cubicBezTo>
                  <a:cubicBezTo>
                    <a:pt x="0" y="75000"/>
                    <a:pt x="0" y="82500"/>
                    <a:pt x="0" y="82500"/>
                  </a:cubicBezTo>
                  <a:cubicBezTo>
                    <a:pt x="0" y="82500"/>
                    <a:pt x="9230" y="82500"/>
                    <a:pt x="9230" y="90000"/>
                  </a:cubicBezTo>
                  <a:cubicBezTo>
                    <a:pt x="9230" y="90000"/>
                    <a:pt x="9230" y="90000"/>
                    <a:pt x="9230" y="97500"/>
                  </a:cubicBezTo>
                  <a:cubicBezTo>
                    <a:pt x="9230" y="105000"/>
                    <a:pt x="9230" y="105000"/>
                    <a:pt x="9230" y="112500"/>
                  </a:cubicBezTo>
                  <a:cubicBezTo>
                    <a:pt x="9230" y="112500"/>
                    <a:pt x="9230" y="112500"/>
                    <a:pt x="9230" y="112500"/>
                  </a:cubicBezTo>
                  <a:cubicBezTo>
                    <a:pt x="18461" y="120000"/>
                    <a:pt x="18461" y="120000"/>
                    <a:pt x="27692" y="112500"/>
                  </a:cubicBezTo>
                  <a:cubicBezTo>
                    <a:pt x="27692" y="112500"/>
                    <a:pt x="27692" y="112500"/>
                    <a:pt x="27692" y="112500"/>
                  </a:cubicBezTo>
                  <a:cubicBezTo>
                    <a:pt x="27692" y="97500"/>
                    <a:pt x="27692" y="90000"/>
                    <a:pt x="36923" y="75000"/>
                  </a:cubicBezTo>
                  <a:cubicBezTo>
                    <a:pt x="36923" y="75000"/>
                    <a:pt x="36923" y="75000"/>
                    <a:pt x="36923" y="75000"/>
                  </a:cubicBezTo>
                  <a:cubicBezTo>
                    <a:pt x="36923" y="75000"/>
                    <a:pt x="36923" y="75000"/>
                    <a:pt x="36923" y="75000"/>
                  </a:cubicBezTo>
                  <a:cubicBezTo>
                    <a:pt x="36923" y="82500"/>
                    <a:pt x="36923" y="90000"/>
                    <a:pt x="46153" y="90000"/>
                  </a:cubicBezTo>
                  <a:cubicBezTo>
                    <a:pt x="46153" y="97500"/>
                    <a:pt x="46153" y="97500"/>
                    <a:pt x="46153" y="97500"/>
                  </a:cubicBezTo>
                  <a:cubicBezTo>
                    <a:pt x="55384" y="105000"/>
                    <a:pt x="55384" y="105000"/>
                    <a:pt x="55384"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12500"/>
                    <a:pt x="73846" y="112500"/>
                  </a:cubicBezTo>
                  <a:cubicBezTo>
                    <a:pt x="73846" y="112500"/>
                    <a:pt x="73846" y="112500"/>
                    <a:pt x="73846" y="112500"/>
                  </a:cubicBezTo>
                  <a:cubicBezTo>
                    <a:pt x="73846" y="112500"/>
                    <a:pt x="83076" y="112500"/>
                    <a:pt x="83076" y="112500"/>
                  </a:cubicBezTo>
                  <a:cubicBezTo>
                    <a:pt x="83076" y="105000"/>
                    <a:pt x="83076" y="105000"/>
                    <a:pt x="83076" y="97500"/>
                  </a:cubicBezTo>
                  <a:cubicBezTo>
                    <a:pt x="83076" y="97500"/>
                    <a:pt x="83076" y="90000"/>
                    <a:pt x="73846" y="90000"/>
                  </a:cubicBezTo>
                  <a:cubicBezTo>
                    <a:pt x="73846" y="90000"/>
                    <a:pt x="73846" y="90000"/>
                    <a:pt x="73846" y="90000"/>
                  </a:cubicBezTo>
                  <a:cubicBezTo>
                    <a:pt x="73846" y="82500"/>
                    <a:pt x="64615" y="82500"/>
                    <a:pt x="64615" y="82500"/>
                  </a:cubicBezTo>
                  <a:cubicBezTo>
                    <a:pt x="73846" y="75000"/>
                    <a:pt x="64615" y="75000"/>
                    <a:pt x="64615" y="75000"/>
                  </a:cubicBezTo>
                  <a:cubicBezTo>
                    <a:pt x="64615" y="67500"/>
                    <a:pt x="64615" y="67500"/>
                    <a:pt x="55384" y="60000"/>
                  </a:cubicBezTo>
                  <a:cubicBezTo>
                    <a:pt x="55384" y="60000"/>
                    <a:pt x="55384" y="60000"/>
                    <a:pt x="55384" y="60000"/>
                  </a:cubicBezTo>
                  <a:cubicBezTo>
                    <a:pt x="64615" y="60000"/>
                    <a:pt x="64615" y="52500"/>
                    <a:pt x="73846" y="52500"/>
                  </a:cubicBezTo>
                  <a:cubicBezTo>
                    <a:pt x="73846" y="52500"/>
                    <a:pt x="73846" y="52500"/>
                    <a:pt x="83076" y="52500"/>
                  </a:cubicBezTo>
                  <a:cubicBezTo>
                    <a:pt x="83076" y="52500"/>
                    <a:pt x="83076" y="52500"/>
                    <a:pt x="83076" y="52500"/>
                  </a:cubicBezTo>
                  <a:cubicBezTo>
                    <a:pt x="83076" y="52500"/>
                    <a:pt x="92307" y="52500"/>
                    <a:pt x="92307" y="52500"/>
                  </a:cubicBezTo>
                  <a:cubicBezTo>
                    <a:pt x="92307" y="45000"/>
                    <a:pt x="92307" y="45000"/>
                    <a:pt x="92307" y="37500"/>
                  </a:cubicBezTo>
                  <a:cubicBezTo>
                    <a:pt x="92307" y="37500"/>
                    <a:pt x="92307" y="37500"/>
                    <a:pt x="92307" y="37500"/>
                  </a:cubicBezTo>
                  <a:cubicBezTo>
                    <a:pt x="83076" y="37500"/>
                    <a:pt x="83076" y="37500"/>
                    <a:pt x="83076" y="37500"/>
                  </a:cubicBezTo>
                  <a:cubicBezTo>
                    <a:pt x="73846" y="37500"/>
                    <a:pt x="64615" y="37500"/>
                    <a:pt x="64615" y="37500"/>
                  </a:cubicBezTo>
                  <a:cubicBezTo>
                    <a:pt x="55384" y="37500"/>
                    <a:pt x="46153" y="45000"/>
                    <a:pt x="46153" y="45000"/>
                  </a:cubicBezTo>
                  <a:cubicBezTo>
                    <a:pt x="46153" y="45000"/>
                    <a:pt x="36923" y="45000"/>
                    <a:pt x="36923" y="45000"/>
                  </a:cubicBezTo>
                  <a:cubicBezTo>
                    <a:pt x="27692" y="45000"/>
                    <a:pt x="27692" y="37500"/>
                    <a:pt x="27692" y="37500"/>
                  </a:cubicBezTo>
                  <a:cubicBezTo>
                    <a:pt x="27692" y="30000"/>
                    <a:pt x="27692" y="22500"/>
                    <a:pt x="36923" y="22500"/>
                  </a:cubicBezTo>
                  <a:close/>
                  <a:moveTo>
                    <a:pt x="64615" y="97500"/>
                  </a:moveTo>
                  <a:cubicBezTo>
                    <a:pt x="64615" y="97500"/>
                    <a:pt x="73846" y="97500"/>
                    <a:pt x="73846" y="97500"/>
                  </a:cubicBezTo>
                  <a:cubicBezTo>
                    <a:pt x="73846" y="97500"/>
                    <a:pt x="73846" y="97500"/>
                    <a:pt x="73846" y="97500"/>
                  </a:cubicBezTo>
                  <a:cubicBezTo>
                    <a:pt x="73846" y="97500"/>
                    <a:pt x="73846" y="97500"/>
                    <a:pt x="73846" y="97500"/>
                  </a:cubicBezTo>
                  <a:cubicBezTo>
                    <a:pt x="73846" y="105000"/>
                    <a:pt x="73846" y="105000"/>
                    <a:pt x="73846" y="105000"/>
                  </a:cubicBezTo>
                  <a:cubicBezTo>
                    <a:pt x="73846" y="105000"/>
                    <a:pt x="73846" y="97500"/>
                    <a:pt x="73846" y="97500"/>
                  </a:cubicBezTo>
                  <a:cubicBezTo>
                    <a:pt x="73846" y="97500"/>
                    <a:pt x="73846" y="97500"/>
                    <a:pt x="73846" y="97500"/>
                  </a:cubicBezTo>
                  <a:cubicBezTo>
                    <a:pt x="64615" y="97500"/>
                    <a:pt x="64615" y="97500"/>
                    <a:pt x="64615" y="105000"/>
                  </a:cubicBezTo>
                  <a:cubicBezTo>
                    <a:pt x="64615" y="97500"/>
                    <a:pt x="64615" y="97500"/>
                    <a:pt x="64615" y="975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0" name="Shape 800"/>
            <p:cNvSpPr/>
            <p:nvPr/>
          </p:nvSpPr>
          <p:spPr>
            <a:xfrm>
              <a:off x="2788055" y="3431136"/>
              <a:ext cx="0" cy="12553"/>
            </a:xfrm>
            <a:custGeom>
              <a:pathLst>
                <a:path extrusionOk="0" h="120000" w="120000">
                  <a:moveTo>
                    <a:pt x="0" y="0"/>
                  </a:moveTo>
                  <a:cubicBezTo>
                    <a:pt x="0" y="120000"/>
                    <a:pt x="0" y="120000"/>
                    <a:pt x="0" y="120000"/>
                  </a:cubicBezTo>
                  <a:cubicBezTo>
                    <a:pt x="0" y="120000"/>
                    <a:pt x="0" y="120000"/>
                    <a:pt x="0" y="120000"/>
                  </a:cubicBezTo>
                  <a:cubicBezTo>
                    <a:pt x="0" y="120000"/>
                    <a:pt x="0" y="12000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1" name="Shape 801"/>
            <p:cNvSpPr/>
            <p:nvPr/>
          </p:nvSpPr>
          <p:spPr>
            <a:xfrm>
              <a:off x="2675094" y="3339093"/>
              <a:ext cx="121329" cy="129697"/>
            </a:xfrm>
            <a:custGeom>
              <a:pathLst>
                <a:path extrusionOk="0" h="120000" w="120000">
                  <a:moveTo>
                    <a:pt x="110769" y="59999"/>
                  </a:moveTo>
                  <a:cubicBezTo>
                    <a:pt x="110769" y="59999"/>
                    <a:pt x="110769" y="51428"/>
                    <a:pt x="101538" y="51428"/>
                  </a:cubicBezTo>
                  <a:cubicBezTo>
                    <a:pt x="101538" y="51428"/>
                    <a:pt x="101538" y="51428"/>
                    <a:pt x="101538" y="51428"/>
                  </a:cubicBezTo>
                  <a:cubicBezTo>
                    <a:pt x="101538" y="42857"/>
                    <a:pt x="101538" y="42857"/>
                    <a:pt x="92307" y="42857"/>
                  </a:cubicBezTo>
                  <a:cubicBezTo>
                    <a:pt x="92307" y="42857"/>
                    <a:pt x="92307" y="51428"/>
                    <a:pt x="92307" y="51428"/>
                  </a:cubicBezTo>
                  <a:cubicBezTo>
                    <a:pt x="83076" y="51428"/>
                    <a:pt x="83076" y="51428"/>
                    <a:pt x="73846" y="51428"/>
                  </a:cubicBezTo>
                  <a:cubicBezTo>
                    <a:pt x="73846" y="51428"/>
                    <a:pt x="64615" y="51428"/>
                    <a:pt x="73846" y="42857"/>
                  </a:cubicBezTo>
                  <a:cubicBezTo>
                    <a:pt x="73846" y="42857"/>
                    <a:pt x="73846" y="42857"/>
                    <a:pt x="73846" y="42857"/>
                  </a:cubicBezTo>
                  <a:cubicBezTo>
                    <a:pt x="73846" y="34285"/>
                    <a:pt x="64615" y="34285"/>
                    <a:pt x="64615" y="34285"/>
                  </a:cubicBezTo>
                  <a:cubicBezTo>
                    <a:pt x="64615" y="34285"/>
                    <a:pt x="64615"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64615" y="25714"/>
                    <a:pt x="64615" y="25714"/>
                    <a:pt x="73846" y="17142"/>
                  </a:cubicBezTo>
                  <a:cubicBezTo>
                    <a:pt x="73846" y="17142"/>
                    <a:pt x="73846" y="8571"/>
                    <a:pt x="83076" y="8571"/>
                  </a:cubicBezTo>
                  <a:cubicBezTo>
                    <a:pt x="83076" y="0"/>
                    <a:pt x="83076" y="0"/>
                    <a:pt x="83076" y="0"/>
                  </a:cubicBezTo>
                  <a:cubicBezTo>
                    <a:pt x="83076" y="0"/>
                    <a:pt x="73846" y="0"/>
                    <a:pt x="73846" y="0"/>
                  </a:cubicBezTo>
                  <a:cubicBezTo>
                    <a:pt x="64615" y="0"/>
                    <a:pt x="64615" y="8571"/>
                    <a:pt x="55384" y="8571"/>
                  </a:cubicBezTo>
                  <a:cubicBezTo>
                    <a:pt x="46153" y="25714"/>
                    <a:pt x="36923" y="34285"/>
                    <a:pt x="27692" y="51428"/>
                  </a:cubicBezTo>
                  <a:cubicBezTo>
                    <a:pt x="18461" y="59999"/>
                    <a:pt x="18461" y="59999"/>
                    <a:pt x="9230" y="68571"/>
                  </a:cubicBezTo>
                  <a:cubicBezTo>
                    <a:pt x="9230" y="68571"/>
                    <a:pt x="9230" y="68571"/>
                    <a:pt x="9230" y="68571"/>
                  </a:cubicBezTo>
                  <a:cubicBezTo>
                    <a:pt x="9230" y="68571"/>
                    <a:pt x="9230" y="77142"/>
                    <a:pt x="9230" y="77142"/>
                  </a:cubicBezTo>
                  <a:cubicBezTo>
                    <a:pt x="0" y="77142"/>
                    <a:pt x="0" y="85714"/>
                    <a:pt x="0" y="85714"/>
                  </a:cubicBezTo>
                  <a:cubicBezTo>
                    <a:pt x="0" y="85714"/>
                    <a:pt x="0" y="85714"/>
                    <a:pt x="0" y="85714"/>
                  </a:cubicBezTo>
                  <a:cubicBezTo>
                    <a:pt x="0" y="94285"/>
                    <a:pt x="9230" y="94285"/>
                    <a:pt x="9230" y="94285"/>
                  </a:cubicBezTo>
                  <a:cubicBezTo>
                    <a:pt x="18461" y="94285"/>
                    <a:pt x="27692" y="94285"/>
                    <a:pt x="27692" y="94285"/>
                  </a:cubicBezTo>
                  <a:cubicBezTo>
                    <a:pt x="36923" y="94285"/>
                    <a:pt x="46153" y="94285"/>
                    <a:pt x="46153" y="94285"/>
                  </a:cubicBezTo>
                  <a:cubicBezTo>
                    <a:pt x="55384" y="94285"/>
                    <a:pt x="64615" y="94285"/>
                    <a:pt x="64615" y="94285"/>
                  </a:cubicBezTo>
                  <a:cubicBezTo>
                    <a:pt x="64615" y="94285"/>
                    <a:pt x="64615" y="94285"/>
                    <a:pt x="64615" y="102857"/>
                  </a:cubicBezTo>
                  <a:cubicBezTo>
                    <a:pt x="64615" y="102857"/>
                    <a:pt x="64615" y="102857"/>
                    <a:pt x="55384" y="102857"/>
                  </a:cubicBezTo>
                  <a:cubicBezTo>
                    <a:pt x="55384" y="102857"/>
                    <a:pt x="55384" y="111428"/>
                    <a:pt x="55384" y="111428"/>
                  </a:cubicBezTo>
                  <a:cubicBezTo>
                    <a:pt x="64615" y="111428"/>
                    <a:pt x="64615" y="111428"/>
                    <a:pt x="64615" y="111428"/>
                  </a:cubicBezTo>
                  <a:cubicBezTo>
                    <a:pt x="64615" y="111428"/>
                    <a:pt x="73846" y="111428"/>
                    <a:pt x="73846" y="102857"/>
                  </a:cubicBezTo>
                  <a:cubicBezTo>
                    <a:pt x="73846" y="102857"/>
                    <a:pt x="83076" y="102857"/>
                    <a:pt x="83076" y="94285"/>
                  </a:cubicBezTo>
                  <a:cubicBezTo>
                    <a:pt x="83076" y="94285"/>
                    <a:pt x="92307" y="94285"/>
                    <a:pt x="92307" y="94285"/>
                  </a:cubicBezTo>
                  <a:cubicBezTo>
                    <a:pt x="92307" y="102857"/>
                    <a:pt x="83076" y="102857"/>
                    <a:pt x="83076" y="102857"/>
                  </a:cubicBezTo>
                  <a:cubicBezTo>
                    <a:pt x="83076" y="111428"/>
                    <a:pt x="83076" y="111428"/>
                    <a:pt x="92307" y="111428"/>
                  </a:cubicBezTo>
                  <a:cubicBezTo>
                    <a:pt x="92307" y="111428"/>
                    <a:pt x="92307" y="119999"/>
                    <a:pt x="101538" y="119999"/>
                  </a:cubicBezTo>
                  <a:cubicBezTo>
                    <a:pt x="101538" y="119999"/>
                    <a:pt x="110769" y="111428"/>
                    <a:pt x="110769" y="111428"/>
                  </a:cubicBezTo>
                  <a:cubicBezTo>
                    <a:pt x="110769" y="111428"/>
                    <a:pt x="110769" y="102857"/>
                    <a:pt x="120000" y="102857"/>
                  </a:cubicBezTo>
                  <a:cubicBezTo>
                    <a:pt x="120000" y="94285"/>
                    <a:pt x="120000"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85714"/>
                  </a:cubicBezTo>
                  <a:cubicBezTo>
                    <a:pt x="110769" y="85714"/>
                    <a:pt x="110769" y="85714"/>
                    <a:pt x="101538" y="85714"/>
                  </a:cubicBezTo>
                  <a:cubicBezTo>
                    <a:pt x="101538" y="85714"/>
                    <a:pt x="101538" y="85714"/>
                    <a:pt x="101538" y="85714"/>
                  </a:cubicBezTo>
                  <a:cubicBezTo>
                    <a:pt x="101538" y="85714"/>
                    <a:pt x="101538" y="77142"/>
                    <a:pt x="101538" y="77142"/>
                  </a:cubicBezTo>
                  <a:cubicBezTo>
                    <a:pt x="110769" y="77142"/>
                    <a:pt x="110769" y="77142"/>
                    <a:pt x="110769" y="77142"/>
                  </a:cubicBezTo>
                  <a:cubicBezTo>
                    <a:pt x="110769" y="68571"/>
                    <a:pt x="110769" y="68571"/>
                    <a:pt x="110769" y="68571"/>
                  </a:cubicBezTo>
                  <a:cubicBezTo>
                    <a:pt x="110769" y="68571"/>
                    <a:pt x="110769" y="68571"/>
                    <a:pt x="110769" y="68571"/>
                  </a:cubicBezTo>
                  <a:cubicBezTo>
                    <a:pt x="101538" y="68571"/>
                    <a:pt x="101538" y="68571"/>
                    <a:pt x="101538" y="68571"/>
                  </a:cubicBezTo>
                  <a:cubicBezTo>
                    <a:pt x="101538" y="68571"/>
                    <a:pt x="101538" y="68571"/>
                    <a:pt x="101538" y="59999"/>
                  </a:cubicBezTo>
                  <a:cubicBezTo>
                    <a:pt x="101538" y="59999"/>
                    <a:pt x="101538" y="59999"/>
                    <a:pt x="110769" y="59999"/>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2" name="Shape 802"/>
            <p:cNvSpPr/>
            <p:nvPr/>
          </p:nvSpPr>
          <p:spPr>
            <a:xfrm>
              <a:off x="2055904" y="2180202"/>
              <a:ext cx="142247" cy="75308"/>
            </a:xfrm>
            <a:custGeom>
              <a:pathLst>
                <a:path extrusionOk="0" h="120000" w="120000">
                  <a:moveTo>
                    <a:pt x="0" y="90000"/>
                  </a:moveTo>
                  <a:cubicBezTo>
                    <a:pt x="8000" y="105000"/>
                    <a:pt x="8000" y="105000"/>
                    <a:pt x="16000" y="105000"/>
                  </a:cubicBezTo>
                  <a:cubicBezTo>
                    <a:pt x="16000" y="105000"/>
                    <a:pt x="16000" y="120000"/>
                    <a:pt x="16000" y="120000"/>
                  </a:cubicBezTo>
                  <a:cubicBezTo>
                    <a:pt x="24000" y="120000"/>
                    <a:pt x="24000" y="120000"/>
                    <a:pt x="32000" y="120000"/>
                  </a:cubicBezTo>
                  <a:cubicBezTo>
                    <a:pt x="32000" y="120000"/>
                    <a:pt x="32000" y="105000"/>
                    <a:pt x="40000" y="105000"/>
                  </a:cubicBezTo>
                  <a:cubicBezTo>
                    <a:pt x="40000" y="105000"/>
                    <a:pt x="40000" y="105000"/>
                    <a:pt x="40000" y="105000"/>
                  </a:cubicBezTo>
                  <a:cubicBezTo>
                    <a:pt x="40000" y="105000"/>
                    <a:pt x="48000" y="105000"/>
                    <a:pt x="48000" y="105000"/>
                  </a:cubicBezTo>
                  <a:cubicBezTo>
                    <a:pt x="48000" y="105000"/>
                    <a:pt x="56000" y="90000"/>
                    <a:pt x="56000" y="75000"/>
                  </a:cubicBezTo>
                  <a:cubicBezTo>
                    <a:pt x="56000" y="75000"/>
                    <a:pt x="64000" y="60000"/>
                    <a:pt x="64000" y="60000"/>
                  </a:cubicBezTo>
                  <a:cubicBezTo>
                    <a:pt x="72000" y="60000"/>
                    <a:pt x="72000" y="60000"/>
                    <a:pt x="72000" y="60000"/>
                  </a:cubicBezTo>
                  <a:cubicBezTo>
                    <a:pt x="72000" y="60000"/>
                    <a:pt x="72000" y="60000"/>
                    <a:pt x="72000" y="75000"/>
                  </a:cubicBezTo>
                  <a:cubicBezTo>
                    <a:pt x="64000" y="75000"/>
                    <a:pt x="64000" y="90000"/>
                    <a:pt x="64000" y="90000"/>
                  </a:cubicBezTo>
                  <a:cubicBezTo>
                    <a:pt x="64000" y="105000"/>
                    <a:pt x="64000" y="105000"/>
                    <a:pt x="64000" y="105000"/>
                  </a:cubicBezTo>
                  <a:cubicBezTo>
                    <a:pt x="64000" y="105000"/>
                    <a:pt x="64000" y="120000"/>
                    <a:pt x="72000" y="105000"/>
                  </a:cubicBezTo>
                  <a:cubicBezTo>
                    <a:pt x="72000" y="105000"/>
                    <a:pt x="72000" y="105000"/>
                    <a:pt x="72000" y="105000"/>
                  </a:cubicBezTo>
                  <a:cubicBezTo>
                    <a:pt x="72000" y="90000"/>
                    <a:pt x="80000" y="90000"/>
                    <a:pt x="88000" y="90000"/>
                  </a:cubicBezTo>
                  <a:cubicBezTo>
                    <a:pt x="88000" y="90000"/>
                    <a:pt x="88000" y="90000"/>
                    <a:pt x="88000" y="90000"/>
                  </a:cubicBezTo>
                  <a:cubicBezTo>
                    <a:pt x="88000" y="90000"/>
                    <a:pt x="96000" y="90000"/>
                    <a:pt x="96000" y="75000"/>
                  </a:cubicBezTo>
                  <a:cubicBezTo>
                    <a:pt x="96000" y="75000"/>
                    <a:pt x="104000" y="60000"/>
                    <a:pt x="104000" y="45000"/>
                  </a:cubicBezTo>
                  <a:cubicBezTo>
                    <a:pt x="104000" y="45000"/>
                    <a:pt x="112000" y="45000"/>
                    <a:pt x="112000" y="30000"/>
                  </a:cubicBezTo>
                  <a:cubicBezTo>
                    <a:pt x="112000" y="30000"/>
                    <a:pt x="112000" y="30000"/>
                    <a:pt x="120000" y="30000"/>
                  </a:cubicBezTo>
                  <a:cubicBezTo>
                    <a:pt x="120000" y="30000"/>
                    <a:pt x="120000" y="30000"/>
                    <a:pt x="120000" y="30000"/>
                  </a:cubicBezTo>
                  <a:cubicBezTo>
                    <a:pt x="120000" y="15000"/>
                    <a:pt x="120000" y="15000"/>
                    <a:pt x="120000" y="15000"/>
                  </a:cubicBezTo>
                  <a:cubicBezTo>
                    <a:pt x="120000" y="0"/>
                    <a:pt x="120000" y="0"/>
                    <a:pt x="112000" y="0"/>
                  </a:cubicBezTo>
                  <a:cubicBezTo>
                    <a:pt x="112000" y="0"/>
                    <a:pt x="112000" y="0"/>
                    <a:pt x="112000" y="0"/>
                  </a:cubicBezTo>
                  <a:cubicBezTo>
                    <a:pt x="112000" y="0"/>
                    <a:pt x="104000" y="15000"/>
                    <a:pt x="104000" y="0"/>
                  </a:cubicBezTo>
                  <a:cubicBezTo>
                    <a:pt x="96000" y="0"/>
                    <a:pt x="96000" y="0"/>
                    <a:pt x="88000" y="0"/>
                  </a:cubicBezTo>
                  <a:cubicBezTo>
                    <a:pt x="80000" y="0"/>
                    <a:pt x="80000" y="0"/>
                    <a:pt x="72000" y="0"/>
                  </a:cubicBezTo>
                  <a:cubicBezTo>
                    <a:pt x="64000" y="15000"/>
                    <a:pt x="48000" y="30000"/>
                    <a:pt x="32000" y="45000"/>
                  </a:cubicBezTo>
                  <a:cubicBezTo>
                    <a:pt x="32000" y="45000"/>
                    <a:pt x="24000" y="45000"/>
                    <a:pt x="24000" y="45000"/>
                  </a:cubicBezTo>
                  <a:cubicBezTo>
                    <a:pt x="16000" y="60000"/>
                    <a:pt x="8000" y="60000"/>
                    <a:pt x="0" y="60000"/>
                  </a:cubicBezTo>
                  <a:cubicBezTo>
                    <a:pt x="0" y="75000"/>
                    <a:pt x="0" y="75000"/>
                    <a:pt x="0" y="90000"/>
                  </a:cubicBezTo>
                  <a:cubicBezTo>
                    <a:pt x="0" y="90000"/>
                    <a:pt x="0" y="90000"/>
                    <a:pt x="0" y="9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3" name="Shape 803"/>
            <p:cNvSpPr/>
            <p:nvPr/>
          </p:nvSpPr>
          <p:spPr>
            <a:xfrm>
              <a:off x="3959495" y="2284796"/>
              <a:ext cx="117144" cy="75308"/>
            </a:xfrm>
            <a:custGeom>
              <a:pathLst>
                <a:path extrusionOk="0" h="120000" w="120000">
                  <a:moveTo>
                    <a:pt x="0" y="60000"/>
                  </a:moveTo>
                  <a:cubicBezTo>
                    <a:pt x="0" y="75000"/>
                    <a:pt x="10000" y="75000"/>
                    <a:pt x="20000" y="75000"/>
                  </a:cubicBezTo>
                  <a:cubicBezTo>
                    <a:pt x="20000" y="75000"/>
                    <a:pt x="30000" y="75000"/>
                    <a:pt x="30000" y="75000"/>
                  </a:cubicBezTo>
                  <a:cubicBezTo>
                    <a:pt x="30000" y="75000"/>
                    <a:pt x="30000" y="75000"/>
                    <a:pt x="30000" y="75000"/>
                  </a:cubicBezTo>
                  <a:cubicBezTo>
                    <a:pt x="30000" y="75000"/>
                    <a:pt x="30000" y="75000"/>
                    <a:pt x="30000" y="75000"/>
                  </a:cubicBezTo>
                  <a:cubicBezTo>
                    <a:pt x="30000" y="75000"/>
                    <a:pt x="40000" y="75000"/>
                    <a:pt x="40000" y="75000"/>
                  </a:cubicBezTo>
                  <a:cubicBezTo>
                    <a:pt x="40000" y="75000"/>
                    <a:pt x="40000" y="75000"/>
                    <a:pt x="40000" y="75000"/>
                  </a:cubicBezTo>
                  <a:cubicBezTo>
                    <a:pt x="40000" y="75000"/>
                    <a:pt x="40000" y="75000"/>
                    <a:pt x="40000" y="75000"/>
                  </a:cubicBezTo>
                  <a:cubicBezTo>
                    <a:pt x="40000" y="75000"/>
                    <a:pt x="30000" y="75000"/>
                    <a:pt x="30000" y="75000"/>
                  </a:cubicBezTo>
                  <a:cubicBezTo>
                    <a:pt x="30000" y="75000"/>
                    <a:pt x="30000" y="75000"/>
                    <a:pt x="30000" y="75000"/>
                  </a:cubicBezTo>
                  <a:cubicBezTo>
                    <a:pt x="30000" y="75000"/>
                    <a:pt x="30000" y="75000"/>
                    <a:pt x="30000" y="75000"/>
                  </a:cubicBezTo>
                  <a:cubicBezTo>
                    <a:pt x="30000" y="75000"/>
                    <a:pt x="30000" y="75000"/>
                    <a:pt x="30000" y="90000"/>
                  </a:cubicBezTo>
                  <a:cubicBezTo>
                    <a:pt x="20000" y="90000"/>
                    <a:pt x="20000" y="90000"/>
                    <a:pt x="30000" y="90000"/>
                  </a:cubicBezTo>
                  <a:cubicBezTo>
                    <a:pt x="30000" y="105000"/>
                    <a:pt x="30000" y="105000"/>
                    <a:pt x="40000" y="105000"/>
                  </a:cubicBezTo>
                  <a:cubicBezTo>
                    <a:pt x="40000" y="105000"/>
                    <a:pt x="50000" y="105000"/>
                    <a:pt x="50000" y="105000"/>
                  </a:cubicBezTo>
                  <a:cubicBezTo>
                    <a:pt x="60000" y="105000"/>
                    <a:pt x="60000" y="105000"/>
                    <a:pt x="70000" y="120000"/>
                  </a:cubicBezTo>
                  <a:cubicBezTo>
                    <a:pt x="70000" y="120000"/>
                    <a:pt x="80000" y="120000"/>
                    <a:pt x="80000" y="120000"/>
                  </a:cubicBezTo>
                  <a:cubicBezTo>
                    <a:pt x="90000" y="120000"/>
                    <a:pt x="90000" y="105000"/>
                    <a:pt x="90000" y="105000"/>
                  </a:cubicBezTo>
                  <a:cubicBezTo>
                    <a:pt x="100000" y="105000"/>
                    <a:pt x="110000" y="105000"/>
                    <a:pt x="110000" y="90000"/>
                  </a:cubicBezTo>
                  <a:cubicBezTo>
                    <a:pt x="110000" y="90000"/>
                    <a:pt x="110000" y="75000"/>
                    <a:pt x="110000" y="75000"/>
                  </a:cubicBezTo>
                  <a:cubicBezTo>
                    <a:pt x="120000" y="60000"/>
                    <a:pt x="120000" y="45000"/>
                    <a:pt x="120000" y="30000"/>
                  </a:cubicBezTo>
                  <a:cubicBezTo>
                    <a:pt x="120000" y="30000"/>
                    <a:pt x="110000" y="30000"/>
                    <a:pt x="110000" y="30000"/>
                  </a:cubicBezTo>
                  <a:cubicBezTo>
                    <a:pt x="100000" y="30000"/>
                    <a:pt x="90000" y="15000"/>
                    <a:pt x="80000" y="15000"/>
                  </a:cubicBezTo>
                  <a:cubicBezTo>
                    <a:pt x="80000" y="15000"/>
                    <a:pt x="70000" y="15000"/>
                    <a:pt x="70000" y="15000"/>
                  </a:cubicBezTo>
                  <a:cubicBezTo>
                    <a:pt x="70000" y="15000"/>
                    <a:pt x="70000" y="15000"/>
                    <a:pt x="60000" y="15000"/>
                  </a:cubicBezTo>
                  <a:cubicBezTo>
                    <a:pt x="60000" y="15000"/>
                    <a:pt x="60000" y="15000"/>
                    <a:pt x="60000" y="0"/>
                  </a:cubicBezTo>
                  <a:cubicBezTo>
                    <a:pt x="60000" y="0"/>
                    <a:pt x="60000" y="0"/>
                    <a:pt x="60000" y="0"/>
                  </a:cubicBezTo>
                  <a:cubicBezTo>
                    <a:pt x="50000" y="0"/>
                    <a:pt x="50000" y="0"/>
                    <a:pt x="50000" y="15000"/>
                  </a:cubicBezTo>
                  <a:cubicBezTo>
                    <a:pt x="50000" y="15000"/>
                    <a:pt x="50000" y="15000"/>
                    <a:pt x="50000" y="15000"/>
                  </a:cubicBezTo>
                  <a:cubicBezTo>
                    <a:pt x="50000" y="30000"/>
                    <a:pt x="50000" y="30000"/>
                    <a:pt x="50000" y="30000"/>
                  </a:cubicBezTo>
                  <a:cubicBezTo>
                    <a:pt x="50000" y="30000"/>
                    <a:pt x="50000" y="30000"/>
                    <a:pt x="40000" y="30000"/>
                  </a:cubicBezTo>
                  <a:cubicBezTo>
                    <a:pt x="40000" y="30000"/>
                    <a:pt x="40000" y="30000"/>
                    <a:pt x="40000" y="30000"/>
                  </a:cubicBezTo>
                  <a:cubicBezTo>
                    <a:pt x="30000" y="30000"/>
                    <a:pt x="30000" y="15000"/>
                    <a:pt x="20000" y="15000"/>
                  </a:cubicBezTo>
                  <a:cubicBezTo>
                    <a:pt x="20000" y="15000"/>
                    <a:pt x="20000" y="0"/>
                    <a:pt x="20000" y="0"/>
                  </a:cubicBezTo>
                  <a:cubicBezTo>
                    <a:pt x="20000" y="0"/>
                    <a:pt x="10000" y="0"/>
                    <a:pt x="10000" y="15000"/>
                  </a:cubicBezTo>
                  <a:cubicBezTo>
                    <a:pt x="10000" y="15000"/>
                    <a:pt x="10000" y="15000"/>
                    <a:pt x="10000" y="15000"/>
                  </a:cubicBezTo>
                  <a:cubicBezTo>
                    <a:pt x="10000" y="15000"/>
                    <a:pt x="10000" y="30000"/>
                    <a:pt x="10000" y="30000"/>
                  </a:cubicBezTo>
                  <a:cubicBezTo>
                    <a:pt x="10000" y="30000"/>
                    <a:pt x="10000" y="30000"/>
                    <a:pt x="10000" y="30000"/>
                  </a:cubicBezTo>
                  <a:cubicBezTo>
                    <a:pt x="0" y="30000"/>
                    <a:pt x="0" y="15000"/>
                    <a:pt x="0" y="30000"/>
                  </a:cubicBezTo>
                  <a:cubicBezTo>
                    <a:pt x="0" y="30000"/>
                    <a:pt x="0" y="30000"/>
                    <a:pt x="0" y="45000"/>
                  </a:cubicBezTo>
                  <a:cubicBezTo>
                    <a:pt x="0" y="45000"/>
                    <a:pt x="0" y="45000"/>
                    <a:pt x="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4" name="Shape 804"/>
            <p:cNvSpPr/>
            <p:nvPr/>
          </p:nvSpPr>
          <p:spPr>
            <a:xfrm>
              <a:off x="2311112" y="2284796"/>
              <a:ext cx="96226" cy="100409"/>
            </a:xfrm>
            <a:custGeom>
              <a:pathLst>
                <a:path extrusionOk="0" h="120000" w="120000">
                  <a:moveTo>
                    <a:pt x="12000" y="0"/>
                  </a:moveTo>
                  <a:cubicBezTo>
                    <a:pt x="12000" y="0"/>
                    <a:pt x="0" y="10909"/>
                    <a:pt x="0" y="10909"/>
                  </a:cubicBezTo>
                  <a:cubicBezTo>
                    <a:pt x="0" y="10909"/>
                    <a:pt x="0" y="21818"/>
                    <a:pt x="0" y="32727"/>
                  </a:cubicBezTo>
                  <a:cubicBezTo>
                    <a:pt x="0" y="32727"/>
                    <a:pt x="0" y="32727"/>
                    <a:pt x="0" y="32727"/>
                  </a:cubicBezTo>
                  <a:cubicBezTo>
                    <a:pt x="0" y="43636"/>
                    <a:pt x="0" y="54545"/>
                    <a:pt x="0" y="54545"/>
                  </a:cubicBezTo>
                  <a:cubicBezTo>
                    <a:pt x="0" y="54545"/>
                    <a:pt x="0" y="65454"/>
                    <a:pt x="0" y="65454"/>
                  </a:cubicBezTo>
                  <a:cubicBezTo>
                    <a:pt x="0" y="65454"/>
                    <a:pt x="0" y="65454"/>
                    <a:pt x="0" y="65454"/>
                  </a:cubicBezTo>
                  <a:cubicBezTo>
                    <a:pt x="0" y="76363"/>
                    <a:pt x="12000" y="76363"/>
                    <a:pt x="12000" y="76363"/>
                  </a:cubicBezTo>
                  <a:cubicBezTo>
                    <a:pt x="24000" y="76363"/>
                    <a:pt x="36000" y="76363"/>
                    <a:pt x="48000" y="76363"/>
                  </a:cubicBezTo>
                  <a:cubicBezTo>
                    <a:pt x="48000" y="76363"/>
                    <a:pt x="48000" y="76363"/>
                    <a:pt x="48000" y="76363"/>
                  </a:cubicBezTo>
                  <a:cubicBezTo>
                    <a:pt x="48000" y="87272"/>
                    <a:pt x="48000" y="87272"/>
                    <a:pt x="48000" y="87272"/>
                  </a:cubicBezTo>
                  <a:cubicBezTo>
                    <a:pt x="36000" y="87272"/>
                    <a:pt x="36000" y="87272"/>
                    <a:pt x="36000" y="87272"/>
                  </a:cubicBezTo>
                  <a:cubicBezTo>
                    <a:pt x="24000" y="87272"/>
                    <a:pt x="24000" y="98181"/>
                    <a:pt x="24000" y="98181"/>
                  </a:cubicBezTo>
                  <a:cubicBezTo>
                    <a:pt x="24000" y="98181"/>
                    <a:pt x="24000" y="109090"/>
                    <a:pt x="24000" y="109090"/>
                  </a:cubicBezTo>
                  <a:cubicBezTo>
                    <a:pt x="24000" y="109090"/>
                    <a:pt x="24000" y="120000"/>
                    <a:pt x="24000" y="120000"/>
                  </a:cubicBezTo>
                  <a:cubicBezTo>
                    <a:pt x="36000" y="120000"/>
                    <a:pt x="36000" y="120000"/>
                    <a:pt x="48000" y="120000"/>
                  </a:cubicBezTo>
                  <a:cubicBezTo>
                    <a:pt x="60000" y="120000"/>
                    <a:pt x="72000" y="120000"/>
                    <a:pt x="72000" y="109090"/>
                  </a:cubicBezTo>
                  <a:cubicBezTo>
                    <a:pt x="72000" y="109090"/>
                    <a:pt x="72000" y="109090"/>
                    <a:pt x="72000" y="109090"/>
                  </a:cubicBezTo>
                  <a:cubicBezTo>
                    <a:pt x="72000" y="98181"/>
                    <a:pt x="84000" y="98181"/>
                    <a:pt x="84000" y="98181"/>
                  </a:cubicBezTo>
                  <a:cubicBezTo>
                    <a:pt x="84000" y="98181"/>
                    <a:pt x="96000" y="87272"/>
                    <a:pt x="96000" y="87272"/>
                  </a:cubicBezTo>
                  <a:cubicBezTo>
                    <a:pt x="96000" y="76363"/>
                    <a:pt x="96000" y="76363"/>
                    <a:pt x="108000" y="65454"/>
                  </a:cubicBezTo>
                  <a:cubicBezTo>
                    <a:pt x="108000" y="65454"/>
                    <a:pt x="108000" y="65454"/>
                    <a:pt x="108000" y="65454"/>
                  </a:cubicBezTo>
                  <a:cubicBezTo>
                    <a:pt x="108000" y="54545"/>
                    <a:pt x="120000" y="54545"/>
                    <a:pt x="120000" y="43636"/>
                  </a:cubicBezTo>
                  <a:cubicBezTo>
                    <a:pt x="120000" y="43636"/>
                    <a:pt x="120000" y="43636"/>
                    <a:pt x="120000" y="32727"/>
                  </a:cubicBezTo>
                  <a:cubicBezTo>
                    <a:pt x="120000" y="32727"/>
                    <a:pt x="120000" y="32727"/>
                    <a:pt x="120000" y="32727"/>
                  </a:cubicBezTo>
                  <a:cubicBezTo>
                    <a:pt x="120000" y="21818"/>
                    <a:pt x="108000" y="21818"/>
                    <a:pt x="108000" y="21818"/>
                  </a:cubicBezTo>
                  <a:cubicBezTo>
                    <a:pt x="96000" y="21818"/>
                    <a:pt x="96000" y="21818"/>
                    <a:pt x="96000" y="21818"/>
                  </a:cubicBezTo>
                  <a:cubicBezTo>
                    <a:pt x="84000" y="10909"/>
                    <a:pt x="72000" y="10909"/>
                    <a:pt x="72000" y="21818"/>
                  </a:cubicBezTo>
                  <a:cubicBezTo>
                    <a:pt x="60000" y="21818"/>
                    <a:pt x="60000" y="21818"/>
                    <a:pt x="60000" y="32727"/>
                  </a:cubicBezTo>
                  <a:cubicBezTo>
                    <a:pt x="60000" y="43636"/>
                    <a:pt x="60000" y="43636"/>
                    <a:pt x="60000" y="54545"/>
                  </a:cubicBezTo>
                  <a:cubicBezTo>
                    <a:pt x="60000" y="54545"/>
                    <a:pt x="60000" y="54545"/>
                    <a:pt x="60000" y="54545"/>
                  </a:cubicBezTo>
                  <a:cubicBezTo>
                    <a:pt x="60000" y="54545"/>
                    <a:pt x="60000" y="54545"/>
                    <a:pt x="60000" y="54545"/>
                  </a:cubicBezTo>
                  <a:cubicBezTo>
                    <a:pt x="60000" y="43636"/>
                    <a:pt x="48000" y="32727"/>
                    <a:pt x="48000" y="32727"/>
                  </a:cubicBezTo>
                  <a:cubicBezTo>
                    <a:pt x="48000" y="32727"/>
                    <a:pt x="48000" y="32727"/>
                    <a:pt x="48000" y="32727"/>
                  </a:cubicBezTo>
                  <a:cubicBezTo>
                    <a:pt x="48000" y="32727"/>
                    <a:pt x="36000" y="32727"/>
                    <a:pt x="36000" y="32727"/>
                  </a:cubicBezTo>
                  <a:cubicBezTo>
                    <a:pt x="36000" y="43636"/>
                    <a:pt x="36000" y="43636"/>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43636"/>
                    <a:pt x="24000" y="43636"/>
                  </a:cubicBezTo>
                  <a:cubicBezTo>
                    <a:pt x="24000" y="43636"/>
                    <a:pt x="24000" y="32727"/>
                    <a:pt x="24000" y="32727"/>
                  </a:cubicBezTo>
                  <a:cubicBezTo>
                    <a:pt x="24000" y="21818"/>
                    <a:pt x="24000" y="21818"/>
                    <a:pt x="24000" y="10909"/>
                  </a:cubicBezTo>
                  <a:cubicBezTo>
                    <a:pt x="24000" y="10909"/>
                    <a:pt x="24000" y="10909"/>
                    <a:pt x="24000" y="10909"/>
                  </a:cubicBezTo>
                  <a:cubicBezTo>
                    <a:pt x="24000" y="0"/>
                    <a:pt x="24000" y="0"/>
                    <a:pt x="24000" y="0"/>
                  </a:cubicBezTo>
                  <a:cubicBezTo>
                    <a:pt x="12000" y="0"/>
                    <a:pt x="12000" y="0"/>
                    <a:pt x="12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5" name="Shape 805"/>
            <p:cNvSpPr/>
            <p:nvPr/>
          </p:nvSpPr>
          <p:spPr>
            <a:xfrm>
              <a:off x="3562041" y="3259602"/>
              <a:ext cx="83673" cy="104594"/>
            </a:xfrm>
            <a:custGeom>
              <a:pathLst>
                <a:path extrusionOk="0" h="120000" w="120000">
                  <a:moveTo>
                    <a:pt x="53333" y="10909"/>
                  </a:moveTo>
                  <a:cubicBezTo>
                    <a:pt x="53333" y="10909"/>
                    <a:pt x="53333" y="21818"/>
                    <a:pt x="40000" y="21818"/>
                  </a:cubicBezTo>
                  <a:cubicBezTo>
                    <a:pt x="40000" y="21818"/>
                    <a:pt x="40000" y="21818"/>
                    <a:pt x="40000" y="21818"/>
                  </a:cubicBezTo>
                  <a:cubicBezTo>
                    <a:pt x="40000" y="32727"/>
                    <a:pt x="26666" y="32727"/>
                    <a:pt x="26666" y="32727"/>
                  </a:cubicBezTo>
                  <a:cubicBezTo>
                    <a:pt x="13333" y="32727"/>
                    <a:pt x="13333" y="32727"/>
                    <a:pt x="13333" y="32727"/>
                  </a:cubicBezTo>
                  <a:cubicBezTo>
                    <a:pt x="13333" y="32727"/>
                    <a:pt x="13333" y="43636"/>
                    <a:pt x="13333" y="43636"/>
                  </a:cubicBezTo>
                  <a:cubicBezTo>
                    <a:pt x="13333" y="54545"/>
                    <a:pt x="13333" y="54545"/>
                    <a:pt x="13333" y="65454"/>
                  </a:cubicBezTo>
                  <a:cubicBezTo>
                    <a:pt x="26666" y="65454"/>
                    <a:pt x="26666" y="65454"/>
                    <a:pt x="13333" y="76363"/>
                  </a:cubicBezTo>
                  <a:cubicBezTo>
                    <a:pt x="13333" y="76363"/>
                    <a:pt x="13333" y="87272"/>
                    <a:pt x="13333" y="87272"/>
                  </a:cubicBezTo>
                  <a:cubicBezTo>
                    <a:pt x="13333" y="87272"/>
                    <a:pt x="0" y="87272"/>
                    <a:pt x="0" y="98181"/>
                  </a:cubicBezTo>
                  <a:cubicBezTo>
                    <a:pt x="0" y="98181"/>
                    <a:pt x="0" y="109090"/>
                    <a:pt x="13333" y="109090"/>
                  </a:cubicBezTo>
                  <a:cubicBezTo>
                    <a:pt x="13333" y="120000"/>
                    <a:pt x="26666" y="120000"/>
                    <a:pt x="40000" y="120000"/>
                  </a:cubicBezTo>
                  <a:cubicBezTo>
                    <a:pt x="40000" y="109090"/>
                    <a:pt x="53333" y="109090"/>
                    <a:pt x="53333" y="109090"/>
                  </a:cubicBezTo>
                  <a:cubicBezTo>
                    <a:pt x="66666" y="98181"/>
                    <a:pt x="80000" y="98181"/>
                    <a:pt x="93333" y="98181"/>
                  </a:cubicBezTo>
                  <a:cubicBezTo>
                    <a:pt x="93333" y="98181"/>
                    <a:pt x="93333" y="98181"/>
                    <a:pt x="93333" y="87272"/>
                  </a:cubicBezTo>
                  <a:cubicBezTo>
                    <a:pt x="106666" y="87272"/>
                    <a:pt x="106666" y="76363"/>
                    <a:pt x="106666" y="54545"/>
                  </a:cubicBezTo>
                  <a:cubicBezTo>
                    <a:pt x="106666" y="54545"/>
                    <a:pt x="106666" y="54545"/>
                    <a:pt x="106666" y="54545"/>
                  </a:cubicBezTo>
                  <a:cubicBezTo>
                    <a:pt x="106666" y="43636"/>
                    <a:pt x="106666" y="43636"/>
                    <a:pt x="106666" y="43636"/>
                  </a:cubicBezTo>
                  <a:cubicBezTo>
                    <a:pt x="106666" y="43636"/>
                    <a:pt x="106666" y="43636"/>
                    <a:pt x="120000" y="32727"/>
                  </a:cubicBezTo>
                  <a:cubicBezTo>
                    <a:pt x="120000" y="32727"/>
                    <a:pt x="120000" y="21818"/>
                    <a:pt x="120000" y="21818"/>
                  </a:cubicBezTo>
                  <a:cubicBezTo>
                    <a:pt x="120000" y="10909"/>
                    <a:pt x="106666" y="10909"/>
                    <a:pt x="106666" y="10909"/>
                  </a:cubicBezTo>
                  <a:cubicBezTo>
                    <a:pt x="106666" y="10909"/>
                    <a:pt x="106666" y="0"/>
                    <a:pt x="106666" y="0"/>
                  </a:cubicBezTo>
                  <a:cubicBezTo>
                    <a:pt x="93333" y="0"/>
                    <a:pt x="80000" y="0"/>
                    <a:pt x="80000" y="0"/>
                  </a:cubicBezTo>
                  <a:cubicBezTo>
                    <a:pt x="80000" y="0"/>
                    <a:pt x="66666" y="0"/>
                    <a:pt x="66666" y="0"/>
                  </a:cubicBezTo>
                  <a:cubicBezTo>
                    <a:pt x="66666" y="0"/>
                    <a:pt x="53333" y="0"/>
                    <a:pt x="53333" y="10909"/>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6" name="Shape 806"/>
            <p:cNvSpPr/>
            <p:nvPr/>
          </p:nvSpPr>
          <p:spPr>
            <a:xfrm>
              <a:off x="6352581" y="3376746"/>
              <a:ext cx="104594" cy="121329"/>
            </a:xfrm>
            <a:custGeom>
              <a:pathLst>
                <a:path extrusionOk="0" h="120000" w="120000">
                  <a:moveTo>
                    <a:pt x="0" y="92307"/>
                  </a:moveTo>
                  <a:cubicBezTo>
                    <a:pt x="0" y="92307"/>
                    <a:pt x="10909" y="101538"/>
                    <a:pt x="10909" y="101538"/>
                  </a:cubicBezTo>
                  <a:cubicBezTo>
                    <a:pt x="10909" y="110769"/>
                    <a:pt x="10909" y="110769"/>
                    <a:pt x="10909" y="120000"/>
                  </a:cubicBezTo>
                  <a:cubicBezTo>
                    <a:pt x="21818" y="120000"/>
                    <a:pt x="21818" y="120000"/>
                    <a:pt x="21818" y="120000"/>
                  </a:cubicBezTo>
                  <a:cubicBezTo>
                    <a:pt x="21818" y="120000"/>
                    <a:pt x="32727" y="110769"/>
                    <a:pt x="32727" y="110769"/>
                  </a:cubicBezTo>
                  <a:cubicBezTo>
                    <a:pt x="43636" y="110769"/>
                    <a:pt x="43636" y="101538"/>
                    <a:pt x="32727" y="101538"/>
                  </a:cubicBezTo>
                  <a:cubicBezTo>
                    <a:pt x="32727" y="101538"/>
                    <a:pt x="21818" y="92307"/>
                    <a:pt x="21818" y="92307"/>
                  </a:cubicBezTo>
                  <a:cubicBezTo>
                    <a:pt x="21818" y="92307"/>
                    <a:pt x="21818" y="92307"/>
                    <a:pt x="21818" y="92307"/>
                  </a:cubicBezTo>
                  <a:cubicBezTo>
                    <a:pt x="21818" y="92307"/>
                    <a:pt x="21818" y="92307"/>
                    <a:pt x="32727" y="92307"/>
                  </a:cubicBezTo>
                  <a:cubicBezTo>
                    <a:pt x="43636" y="83076"/>
                    <a:pt x="54545" y="83076"/>
                    <a:pt x="54545" y="92307"/>
                  </a:cubicBezTo>
                  <a:cubicBezTo>
                    <a:pt x="65454" y="92307"/>
                    <a:pt x="65454" y="92307"/>
                    <a:pt x="76363" y="92307"/>
                  </a:cubicBezTo>
                  <a:cubicBezTo>
                    <a:pt x="76363" y="92307"/>
                    <a:pt x="76363" y="92307"/>
                    <a:pt x="76363" y="92307"/>
                  </a:cubicBezTo>
                  <a:cubicBezTo>
                    <a:pt x="76363" y="92307"/>
                    <a:pt x="87272" y="83076"/>
                    <a:pt x="87272" y="83076"/>
                  </a:cubicBezTo>
                  <a:cubicBezTo>
                    <a:pt x="87272" y="73846"/>
                    <a:pt x="87272" y="73846"/>
                    <a:pt x="98181" y="73846"/>
                  </a:cubicBezTo>
                  <a:cubicBezTo>
                    <a:pt x="98181" y="64615"/>
                    <a:pt x="109090" y="64615"/>
                    <a:pt x="109090" y="64615"/>
                  </a:cubicBezTo>
                  <a:cubicBezTo>
                    <a:pt x="120000" y="64615"/>
                    <a:pt x="120000" y="55384"/>
                    <a:pt x="120000" y="55384"/>
                  </a:cubicBezTo>
                  <a:cubicBezTo>
                    <a:pt x="109090" y="46153"/>
                    <a:pt x="109090" y="46153"/>
                    <a:pt x="109090" y="46153"/>
                  </a:cubicBezTo>
                  <a:cubicBezTo>
                    <a:pt x="109090" y="36923"/>
                    <a:pt x="109090" y="36923"/>
                    <a:pt x="98181" y="36923"/>
                  </a:cubicBezTo>
                  <a:cubicBezTo>
                    <a:pt x="98181" y="27692"/>
                    <a:pt x="98181" y="27692"/>
                    <a:pt x="98181" y="36923"/>
                  </a:cubicBezTo>
                  <a:cubicBezTo>
                    <a:pt x="87272" y="36923"/>
                    <a:pt x="76363" y="36923"/>
                    <a:pt x="76363" y="36923"/>
                  </a:cubicBezTo>
                  <a:cubicBezTo>
                    <a:pt x="65454" y="27692"/>
                    <a:pt x="54545" y="18461"/>
                    <a:pt x="43636" y="18461"/>
                  </a:cubicBezTo>
                  <a:cubicBezTo>
                    <a:pt x="32727" y="9230"/>
                    <a:pt x="32727" y="0"/>
                    <a:pt x="21818" y="0"/>
                  </a:cubicBezTo>
                  <a:cubicBezTo>
                    <a:pt x="21818" y="0"/>
                    <a:pt x="10909" y="0"/>
                    <a:pt x="10909" y="0"/>
                  </a:cubicBezTo>
                  <a:cubicBezTo>
                    <a:pt x="10909" y="0"/>
                    <a:pt x="10909" y="9230"/>
                    <a:pt x="10909" y="9230"/>
                  </a:cubicBezTo>
                  <a:cubicBezTo>
                    <a:pt x="10909" y="9230"/>
                    <a:pt x="10909" y="18461"/>
                    <a:pt x="10909" y="18461"/>
                  </a:cubicBezTo>
                  <a:cubicBezTo>
                    <a:pt x="21818" y="18461"/>
                    <a:pt x="21818" y="27692"/>
                    <a:pt x="21818" y="27692"/>
                  </a:cubicBezTo>
                  <a:cubicBezTo>
                    <a:pt x="21818" y="36923"/>
                    <a:pt x="21818" y="55384"/>
                    <a:pt x="21818" y="64615"/>
                  </a:cubicBezTo>
                  <a:cubicBezTo>
                    <a:pt x="21818" y="64615"/>
                    <a:pt x="21818" y="64615"/>
                    <a:pt x="21818" y="64615"/>
                  </a:cubicBezTo>
                  <a:cubicBezTo>
                    <a:pt x="10909" y="64615"/>
                    <a:pt x="10909" y="64615"/>
                    <a:pt x="10909" y="64615"/>
                  </a:cubicBezTo>
                  <a:cubicBezTo>
                    <a:pt x="10909" y="64615"/>
                    <a:pt x="10909" y="64615"/>
                    <a:pt x="10909" y="73846"/>
                  </a:cubicBezTo>
                  <a:cubicBezTo>
                    <a:pt x="10909" y="73846"/>
                    <a:pt x="10909" y="73846"/>
                    <a:pt x="10909" y="73846"/>
                  </a:cubicBezTo>
                  <a:cubicBezTo>
                    <a:pt x="0" y="83076"/>
                    <a:pt x="0" y="83076"/>
                    <a:pt x="0" y="92307"/>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7" name="Shape 807"/>
            <p:cNvSpPr/>
            <p:nvPr/>
          </p:nvSpPr>
          <p:spPr>
            <a:xfrm>
              <a:off x="2378050" y="2129997"/>
              <a:ext cx="87861" cy="112961"/>
            </a:xfrm>
            <a:custGeom>
              <a:pathLst>
                <a:path extrusionOk="0" h="120000" w="120000">
                  <a:moveTo>
                    <a:pt x="13333" y="70000"/>
                  </a:moveTo>
                  <a:cubicBezTo>
                    <a:pt x="13333" y="70000"/>
                    <a:pt x="26666" y="70000"/>
                    <a:pt x="26666" y="70000"/>
                  </a:cubicBezTo>
                  <a:cubicBezTo>
                    <a:pt x="26666" y="70000"/>
                    <a:pt x="26666" y="70000"/>
                    <a:pt x="26666" y="70000"/>
                  </a:cubicBezTo>
                  <a:cubicBezTo>
                    <a:pt x="26666" y="70000"/>
                    <a:pt x="26666" y="70000"/>
                    <a:pt x="26666" y="70000"/>
                  </a:cubicBezTo>
                  <a:cubicBezTo>
                    <a:pt x="40000" y="70000"/>
                    <a:pt x="40000" y="80000"/>
                    <a:pt x="40000" y="80000"/>
                  </a:cubicBezTo>
                  <a:cubicBezTo>
                    <a:pt x="53333" y="80000"/>
                    <a:pt x="66666" y="90000"/>
                    <a:pt x="53333" y="110000"/>
                  </a:cubicBezTo>
                  <a:cubicBezTo>
                    <a:pt x="53333" y="110000"/>
                    <a:pt x="53333" y="110000"/>
                    <a:pt x="53333" y="120000"/>
                  </a:cubicBezTo>
                  <a:cubicBezTo>
                    <a:pt x="66666" y="120000"/>
                    <a:pt x="66666" y="120000"/>
                    <a:pt x="80000" y="120000"/>
                  </a:cubicBezTo>
                  <a:cubicBezTo>
                    <a:pt x="80000" y="110000"/>
                    <a:pt x="93333" y="110000"/>
                    <a:pt x="93333" y="100000"/>
                  </a:cubicBezTo>
                  <a:cubicBezTo>
                    <a:pt x="93333" y="90000"/>
                    <a:pt x="93333" y="80000"/>
                    <a:pt x="106666" y="80000"/>
                  </a:cubicBezTo>
                  <a:cubicBezTo>
                    <a:pt x="106666" y="70000"/>
                    <a:pt x="120000" y="70000"/>
                    <a:pt x="120000" y="70000"/>
                  </a:cubicBezTo>
                  <a:cubicBezTo>
                    <a:pt x="120000" y="60000"/>
                    <a:pt x="120000" y="50000"/>
                    <a:pt x="106666" y="50000"/>
                  </a:cubicBezTo>
                  <a:cubicBezTo>
                    <a:pt x="106666" y="50000"/>
                    <a:pt x="106666" y="40000"/>
                    <a:pt x="106666" y="40000"/>
                  </a:cubicBezTo>
                  <a:cubicBezTo>
                    <a:pt x="106666" y="40000"/>
                    <a:pt x="106666" y="40000"/>
                    <a:pt x="106666" y="40000"/>
                  </a:cubicBezTo>
                  <a:cubicBezTo>
                    <a:pt x="106666" y="20000"/>
                    <a:pt x="106666" y="20000"/>
                    <a:pt x="93333" y="20000"/>
                  </a:cubicBezTo>
                  <a:cubicBezTo>
                    <a:pt x="93333" y="20000"/>
                    <a:pt x="80000" y="30000"/>
                    <a:pt x="80000" y="30000"/>
                  </a:cubicBezTo>
                  <a:cubicBezTo>
                    <a:pt x="80000" y="30000"/>
                    <a:pt x="80000" y="30000"/>
                    <a:pt x="80000" y="30000"/>
                  </a:cubicBezTo>
                  <a:cubicBezTo>
                    <a:pt x="80000" y="30000"/>
                    <a:pt x="80000" y="30000"/>
                    <a:pt x="80000" y="30000"/>
                  </a:cubicBezTo>
                  <a:cubicBezTo>
                    <a:pt x="80000" y="30000"/>
                    <a:pt x="80000" y="30000"/>
                    <a:pt x="80000" y="30000"/>
                  </a:cubicBezTo>
                  <a:cubicBezTo>
                    <a:pt x="80000" y="20000"/>
                    <a:pt x="80000" y="20000"/>
                    <a:pt x="80000" y="10000"/>
                  </a:cubicBezTo>
                  <a:cubicBezTo>
                    <a:pt x="80000" y="0"/>
                    <a:pt x="80000" y="0"/>
                    <a:pt x="66666" y="0"/>
                  </a:cubicBezTo>
                  <a:cubicBezTo>
                    <a:pt x="53333" y="0"/>
                    <a:pt x="53333" y="0"/>
                    <a:pt x="40000" y="0"/>
                  </a:cubicBezTo>
                  <a:cubicBezTo>
                    <a:pt x="40000" y="0"/>
                    <a:pt x="40000" y="0"/>
                    <a:pt x="40000" y="0"/>
                  </a:cubicBezTo>
                  <a:cubicBezTo>
                    <a:pt x="40000" y="0"/>
                    <a:pt x="26666" y="10000"/>
                    <a:pt x="26666" y="20000"/>
                  </a:cubicBezTo>
                  <a:cubicBezTo>
                    <a:pt x="26666" y="20000"/>
                    <a:pt x="26666" y="20000"/>
                    <a:pt x="26666" y="20000"/>
                  </a:cubicBezTo>
                  <a:cubicBezTo>
                    <a:pt x="26666" y="30000"/>
                    <a:pt x="26666"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40000"/>
                    <a:pt x="40000" y="40000"/>
                  </a:cubicBezTo>
                  <a:cubicBezTo>
                    <a:pt x="40000" y="40000"/>
                    <a:pt x="40000" y="50000"/>
                    <a:pt x="40000" y="50000"/>
                  </a:cubicBezTo>
                  <a:cubicBezTo>
                    <a:pt x="40000" y="50000"/>
                    <a:pt x="26666" y="50000"/>
                    <a:pt x="26666" y="50000"/>
                  </a:cubicBezTo>
                  <a:cubicBezTo>
                    <a:pt x="26666" y="50000"/>
                    <a:pt x="26666" y="50000"/>
                    <a:pt x="13333" y="50000"/>
                  </a:cubicBezTo>
                  <a:cubicBezTo>
                    <a:pt x="13333" y="50000"/>
                    <a:pt x="13333" y="50000"/>
                    <a:pt x="13333" y="50000"/>
                  </a:cubicBezTo>
                  <a:cubicBezTo>
                    <a:pt x="0" y="50000"/>
                    <a:pt x="0" y="50000"/>
                    <a:pt x="0" y="50000"/>
                  </a:cubicBezTo>
                  <a:cubicBezTo>
                    <a:pt x="0" y="60000"/>
                    <a:pt x="0" y="70000"/>
                    <a:pt x="13333" y="7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8" name="Shape 808"/>
            <p:cNvSpPr/>
            <p:nvPr/>
          </p:nvSpPr>
          <p:spPr>
            <a:xfrm>
              <a:off x="5829612" y="4602574"/>
              <a:ext cx="192449" cy="54388"/>
            </a:xfrm>
            <a:custGeom>
              <a:pathLst>
                <a:path extrusionOk="0" h="120000" w="120000">
                  <a:moveTo>
                    <a:pt x="84000" y="120000"/>
                  </a:moveTo>
                  <a:cubicBezTo>
                    <a:pt x="90000" y="100000"/>
                    <a:pt x="96000" y="120000"/>
                    <a:pt x="102000" y="120000"/>
                  </a:cubicBezTo>
                  <a:cubicBezTo>
                    <a:pt x="102000" y="120000"/>
                    <a:pt x="102000" y="120000"/>
                    <a:pt x="108000" y="120000"/>
                  </a:cubicBezTo>
                  <a:cubicBezTo>
                    <a:pt x="108000" y="120000"/>
                    <a:pt x="108000" y="120000"/>
                    <a:pt x="108000" y="120000"/>
                  </a:cubicBezTo>
                  <a:cubicBezTo>
                    <a:pt x="114000" y="120000"/>
                    <a:pt x="114000" y="120000"/>
                    <a:pt x="114000" y="120000"/>
                  </a:cubicBezTo>
                  <a:cubicBezTo>
                    <a:pt x="120000" y="120000"/>
                    <a:pt x="120000" y="120000"/>
                    <a:pt x="120000" y="100000"/>
                  </a:cubicBezTo>
                  <a:cubicBezTo>
                    <a:pt x="120000" y="100000"/>
                    <a:pt x="120000" y="100000"/>
                    <a:pt x="114000" y="100000"/>
                  </a:cubicBezTo>
                  <a:cubicBezTo>
                    <a:pt x="114000" y="100000"/>
                    <a:pt x="108000" y="100000"/>
                    <a:pt x="102000" y="80000"/>
                  </a:cubicBezTo>
                  <a:cubicBezTo>
                    <a:pt x="102000" y="80000"/>
                    <a:pt x="102000" y="80000"/>
                    <a:pt x="102000" y="80000"/>
                  </a:cubicBezTo>
                  <a:cubicBezTo>
                    <a:pt x="96000" y="80000"/>
                    <a:pt x="96000" y="80000"/>
                    <a:pt x="96000" y="80000"/>
                  </a:cubicBezTo>
                  <a:cubicBezTo>
                    <a:pt x="90000" y="80000"/>
                    <a:pt x="90000" y="80000"/>
                    <a:pt x="90000" y="80000"/>
                  </a:cubicBezTo>
                  <a:cubicBezTo>
                    <a:pt x="90000" y="60000"/>
                    <a:pt x="90000" y="60000"/>
                    <a:pt x="90000" y="60000"/>
                  </a:cubicBezTo>
                  <a:cubicBezTo>
                    <a:pt x="96000" y="60000"/>
                    <a:pt x="96000" y="60000"/>
                    <a:pt x="96000" y="60000"/>
                  </a:cubicBezTo>
                  <a:cubicBezTo>
                    <a:pt x="96000" y="60000"/>
                    <a:pt x="96000" y="60000"/>
                    <a:pt x="96000" y="60000"/>
                  </a:cubicBezTo>
                  <a:cubicBezTo>
                    <a:pt x="96000" y="60000"/>
                    <a:pt x="96000" y="40000"/>
                    <a:pt x="96000" y="40000"/>
                  </a:cubicBezTo>
                  <a:cubicBezTo>
                    <a:pt x="90000" y="40000"/>
                    <a:pt x="84000" y="40000"/>
                    <a:pt x="78000" y="40000"/>
                  </a:cubicBezTo>
                  <a:cubicBezTo>
                    <a:pt x="72000" y="40000"/>
                    <a:pt x="72000" y="40000"/>
                    <a:pt x="66000" y="20000"/>
                  </a:cubicBezTo>
                  <a:cubicBezTo>
                    <a:pt x="66000" y="20000"/>
                    <a:pt x="60000" y="20000"/>
                    <a:pt x="60000" y="40000"/>
                  </a:cubicBezTo>
                  <a:cubicBezTo>
                    <a:pt x="60000" y="40000"/>
                    <a:pt x="54000" y="40000"/>
                    <a:pt x="54000" y="40000"/>
                  </a:cubicBezTo>
                  <a:cubicBezTo>
                    <a:pt x="48000" y="40000"/>
                    <a:pt x="48000" y="40000"/>
                    <a:pt x="48000" y="40000"/>
                  </a:cubicBezTo>
                  <a:cubicBezTo>
                    <a:pt x="42000" y="40000"/>
                    <a:pt x="36000" y="40000"/>
                    <a:pt x="36000" y="20000"/>
                  </a:cubicBezTo>
                  <a:cubicBezTo>
                    <a:pt x="30000" y="0"/>
                    <a:pt x="24000" y="0"/>
                    <a:pt x="18000" y="0"/>
                  </a:cubicBezTo>
                  <a:cubicBezTo>
                    <a:pt x="12000" y="0"/>
                    <a:pt x="6000" y="0"/>
                    <a:pt x="6000" y="0"/>
                  </a:cubicBezTo>
                  <a:cubicBezTo>
                    <a:pt x="0" y="20000"/>
                    <a:pt x="0" y="20000"/>
                    <a:pt x="0" y="40000"/>
                  </a:cubicBezTo>
                  <a:cubicBezTo>
                    <a:pt x="0" y="40000"/>
                    <a:pt x="0" y="40000"/>
                    <a:pt x="0" y="40000"/>
                  </a:cubicBezTo>
                  <a:cubicBezTo>
                    <a:pt x="6000" y="40000"/>
                    <a:pt x="6000" y="60000"/>
                    <a:pt x="6000" y="60000"/>
                  </a:cubicBezTo>
                  <a:cubicBezTo>
                    <a:pt x="12000" y="60000"/>
                    <a:pt x="12000" y="80000"/>
                    <a:pt x="12000" y="80000"/>
                  </a:cubicBezTo>
                  <a:cubicBezTo>
                    <a:pt x="18000" y="80000"/>
                    <a:pt x="24000" y="80000"/>
                    <a:pt x="24000" y="80000"/>
                  </a:cubicBezTo>
                  <a:cubicBezTo>
                    <a:pt x="30000" y="80000"/>
                    <a:pt x="30000" y="80000"/>
                    <a:pt x="36000" y="80000"/>
                  </a:cubicBezTo>
                  <a:cubicBezTo>
                    <a:pt x="42000" y="80000"/>
                    <a:pt x="48000" y="80000"/>
                    <a:pt x="54000" y="100000"/>
                  </a:cubicBezTo>
                  <a:cubicBezTo>
                    <a:pt x="60000" y="100000"/>
                    <a:pt x="66000" y="100000"/>
                    <a:pt x="72000" y="100000"/>
                  </a:cubicBezTo>
                  <a:cubicBezTo>
                    <a:pt x="72000" y="100000"/>
                    <a:pt x="78000" y="120000"/>
                    <a:pt x="84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9" name="Shape 809"/>
            <p:cNvSpPr/>
            <p:nvPr/>
          </p:nvSpPr>
          <p:spPr>
            <a:xfrm>
              <a:off x="6097373" y="4087976"/>
              <a:ext cx="83673" cy="150614"/>
            </a:xfrm>
            <a:custGeom>
              <a:pathLst>
                <a:path extrusionOk="0" h="120000" w="120000">
                  <a:moveTo>
                    <a:pt x="53333" y="7500"/>
                  </a:moveTo>
                  <a:cubicBezTo>
                    <a:pt x="40000" y="7500"/>
                    <a:pt x="40000" y="7500"/>
                    <a:pt x="26666" y="7500"/>
                  </a:cubicBezTo>
                  <a:cubicBezTo>
                    <a:pt x="13333" y="0"/>
                    <a:pt x="13333" y="7500"/>
                    <a:pt x="13333" y="7500"/>
                  </a:cubicBezTo>
                  <a:cubicBezTo>
                    <a:pt x="13333" y="15000"/>
                    <a:pt x="0" y="15000"/>
                    <a:pt x="0" y="15000"/>
                  </a:cubicBezTo>
                  <a:cubicBezTo>
                    <a:pt x="0" y="22500"/>
                    <a:pt x="0" y="30000"/>
                    <a:pt x="0" y="37500"/>
                  </a:cubicBezTo>
                  <a:cubicBezTo>
                    <a:pt x="0" y="45000"/>
                    <a:pt x="0" y="45000"/>
                    <a:pt x="0" y="45000"/>
                  </a:cubicBezTo>
                  <a:cubicBezTo>
                    <a:pt x="0" y="45000"/>
                    <a:pt x="0" y="45000"/>
                    <a:pt x="0" y="45000"/>
                  </a:cubicBezTo>
                  <a:cubicBezTo>
                    <a:pt x="0" y="52500"/>
                    <a:pt x="0" y="60000"/>
                    <a:pt x="0" y="67500"/>
                  </a:cubicBezTo>
                  <a:cubicBezTo>
                    <a:pt x="0" y="67500"/>
                    <a:pt x="13333" y="75000"/>
                    <a:pt x="13333" y="75000"/>
                  </a:cubicBezTo>
                  <a:cubicBezTo>
                    <a:pt x="13333" y="75000"/>
                    <a:pt x="13333" y="75000"/>
                    <a:pt x="13333" y="75000"/>
                  </a:cubicBezTo>
                  <a:cubicBezTo>
                    <a:pt x="13333" y="75000"/>
                    <a:pt x="13333" y="75000"/>
                    <a:pt x="26666" y="75000"/>
                  </a:cubicBezTo>
                  <a:cubicBezTo>
                    <a:pt x="26666" y="75000"/>
                    <a:pt x="13333" y="75000"/>
                    <a:pt x="13333" y="75000"/>
                  </a:cubicBezTo>
                  <a:cubicBezTo>
                    <a:pt x="13333" y="75000"/>
                    <a:pt x="13333" y="75000"/>
                    <a:pt x="13333" y="75000"/>
                  </a:cubicBezTo>
                  <a:cubicBezTo>
                    <a:pt x="13333" y="82500"/>
                    <a:pt x="26666" y="82500"/>
                    <a:pt x="26666"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53333" y="90000"/>
                    <a:pt x="53333" y="82500"/>
                  </a:cubicBezTo>
                  <a:cubicBezTo>
                    <a:pt x="53333" y="82500"/>
                    <a:pt x="53333" y="82500"/>
                    <a:pt x="66666" y="82500"/>
                  </a:cubicBezTo>
                  <a:cubicBezTo>
                    <a:pt x="66666" y="90000"/>
                    <a:pt x="66666" y="90000"/>
                    <a:pt x="66666" y="90000"/>
                  </a:cubicBezTo>
                  <a:cubicBezTo>
                    <a:pt x="66666" y="90000"/>
                    <a:pt x="80000" y="90000"/>
                    <a:pt x="93333" y="90000"/>
                  </a:cubicBezTo>
                  <a:cubicBezTo>
                    <a:pt x="80000" y="90000"/>
                    <a:pt x="80000" y="90000"/>
                    <a:pt x="80000" y="90000"/>
                  </a:cubicBezTo>
                  <a:cubicBezTo>
                    <a:pt x="93333" y="90000"/>
                    <a:pt x="93333" y="90000"/>
                    <a:pt x="93333" y="90000"/>
                  </a:cubicBezTo>
                  <a:cubicBezTo>
                    <a:pt x="93333" y="90000"/>
                    <a:pt x="93333" y="90000"/>
                    <a:pt x="93333" y="90000"/>
                  </a:cubicBezTo>
                  <a:cubicBezTo>
                    <a:pt x="93333" y="90000"/>
                    <a:pt x="93333" y="90000"/>
                    <a:pt x="93333" y="90000"/>
                  </a:cubicBezTo>
                  <a:cubicBezTo>
                    <a:pt x="93333" y="90000"/>
                    <a:pt x="93333" y="90000"/>
                    <a:pt x="93333" y="90000"/>
                  </a:cubicBezTo>
                  <a:cubicBezTo>
                    <a:pt x="93333" y="97500"/>
                    <a:pt x="93333" y="97500"/>
                    <a:pt x="106666" y="105000"/>
                  </a:cubicBezTo>
                  <a:cubicBezTo>
                    <a:pt x="106666" y="105000"/>
                    <a:pt x="106666" y="105000"/>
                    <a:pt x="106666" y="105000"/>
                  </a:cubicBezTo>
                  <a:cubicBezTo>
                    <a:pt x="93333" y="112500"/>
                    <a:pt x="93333" y="112500"/>
                    <a:pt x="106666" y="112500"/>
                  </a:cubicBezTo>
                  <a:cubicBezTo>
                    <a:pt x="106666" y="112500"/>
                    <a:pt x="120000" y="120000"/>
                    <a:pt x="120000" y="120000"/>
                  </a:cubicBezTo>
                  <a:cubicBezTo>
                    <a:pt x="120000" y="120000"/>
                    <a:pt x="120000" y="112500"/>
                    <a:pt x="120000" y="112500"/>
                  </a:cubicBezTo>
                  <a:cubicBezTo>
                    <a:pt x="120000" y="112500"/>
                    <a:pt x="120000" y="105000"/>
                    <a:pt x="120000" y="105000"/>
                  </a:cubicBezTo>
                  <a:cubicBezTo>
                    <a:pt x="120000" y="105000"/>
                    <a:pt x="120000" y="97500"/>
                    <a:pt x="120000" y="97500"/>
                  </a:cubicBezTo>
                  <a:cubicBezTo>
                    <a:pt x="120000" y="97500"/>
                    <a:pt x="106666" y="97500"/>
                    <a:pt x="106666" y="90000"/>
                  </a:cubicBezTo>
                  <a:cubicBezTo>
                    <a:pt x="106666" y="82500"/>
                    <a:pt x="106666" y="82500"/>
                    <a:pt x="93333" y="82500"/>
                  </a:cubicBezTo>
                  <a:cubicBezTo>
                    <a:pt x="93333" y="82500"/>
                    <a:pt x="93333" y="75000"/>
                    <a:pt x="80000" y="75000"/>
                  </a:cubicBezTo>
                  <a:cubicBezTo>
                    <a:pt x="80000" y="75000"/>
                    <a:pt x="80000" y="75000"/>
                    <a:pt x="66666" y="75000"/>
                  </a:cubicBezTo>
                  <a:cubicBezTo>
                    <a:pt x="66666" y="75000"/>
                    <a:pt x="66666" y="75000"/>
                    <a:pt x="66666" y="75000"/>
                  </a:cubicBezTo>
                  <a:cubicBezTo>
                    <a:pt x="66666" y="75000"/>
                    <a:pt x="66666" y="75000"/>
                    <a:pt x="66666" y="75000"/>
                  </a:cubicBezTo>
                  <a:cubicBezTo>
                    <a:pt x="66666" y="75000"/>
                    <a:pt x="53333" y="75000"/>
                    <a:pt x="53333" y="75000"/>
                  </a:cubicBezTo>
                  <a:cubicBezTo>
                    <a:pt x="53333" y="75000"/>
                    <a:pt x="53333" y="75000"/>
                    <a:pt x="53333" y="67500"/>
                  </a:cubicBezTo>
                  <a:cubicBezTo>
                    <a:pt x="66666" y="67500"/>
                    <a:pt x="66666" y="67500"/>
                    <a:pt x="53333" y="67500"/>
                  </a:cubicBezTo>
                  <a:cubicBezTo>
                    <a:pt x="53333" y="67500"/>
                    <a:pt x="53333" y="60000"/>
                    <a:pt x="53333" y="60000"/>
                  </a:cubicBezTo>
                  <a:cubicBezTo>
                    <a:pt x="53333" y="60000"/>
                    <a:pt x="53333" y="52500"/>
                    <a:pt x="53333" y="52500"/>
                  </a:cubicBezTo>
                  <a:cubicBezTo>
                    <a:pt x="53333" y="52500"/>
                    <a:pt x="53333" y="45000"/>
                    <a:pt x="53333" y="45000"/>
                  </a:cubicBezTo>
                  <a:cubicBezTo>
                    <a:pt x="66666" y="37500"/>
                    <a:pt x="66666" y="30000"/>
                    <a:pt x="66666" y="22500"/>
                  </a:cubicBezTo>
                  <a:cubicBezTo>
                    <a:pt x="53333" y="22500"/>
                    <a:pt x="53333" y="15000"/>
                    <a:pt x="53333" y="7500"/>
                  </a:cubicBezTo>
                  <a:cubicBezTo>
                    <a:pt x="53333" y="7500"/>
                    <a:pt x="53333" y="7500"/>
                    <a:pt x="53333" y="75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0" name="Shape 810"/>
            <p:cNvSpPr/>
            <p:nvPr/>
          </p:nvSpPr>
          <p:spPr>
            <a:xfrm>
              <a:off x="2110295" y="4004302"/>
              <a:ext cx="200817" cy="75308"/>
            </a:xfrm>
            <a:custGeom>
              <a:pathLst>
                <a:path extrusionOk="0" h="120000" w="120000">
                  <a:moveTo>
                    <a:pt x="120000" y="105000"/>
                  </a:moveTo>
                  <a:cubicBezTo>
                    <a:pt x="120000" y="105000"/>
                    <a:pt x="120000" y="105000"/>
                    <a:pt x="120000" y="105000"/>
                  </a:cubicBezTo>
                  <a:cubicBezTo>
                    <a:pt x="120000" y="90000"/>
                    <a:pt x="120000" y="90000"/>
                    <a:pt x="114285" y="90000"/>
                  </a:cubicBezTo>
                  <a:cubicBezTo>
                    <a:pt x="108571" y="75000"/>
                    <a:pt x="97142" y="60000"/>
                    <a:pt x="85714" y="60000"/>
                  </a:cubicBezTo>
                  <a:cubicBezTo>
                    <a:pt x="85714" y="60000"/>
                    <a:pt x="80000" y="45000"/>
                    <a:pt x="80000" y="45000"/>
                  </a:cubicBezTo>
                  <a:cubicBezTo>
                    <a:pt x="74285" y="45000"/>
                    <a:pt x="74285" y="30000"/>
                    <a:pt x="68571" y="30000"/>
                  </a:cubicBezTo>
                  <a:cubicBezTo>
                    <a:pt x="68571" y="30000"/>
                    <a:pt x="62857" y="30000"/>
                    <a:pt x="62857" y="30000"/>
                  </a:cubicBezTo>
                  <a:cubicBezTo>
                    <a:pt x="57142" y="15000"/>
                    <a:pt x="51428" y="15000"/>
                    <a:pt x="51428" y="15000"/>
                  </a:cubicBezTo>
                  <a:cubicBezTo>
                    <a:pt x="45714" y="15000"/>
                    <a:pt x="40000" y="15000"/>
                    <a:pt x="40000" y="0"/>
                  </a:cubicBezTo>
                  <a:cubicBezTo>
                    <a:pt x="34285" y="0"/>
                    <a:pt x="34285" y="0"/>
                    <a:pt x="28571" y="0"/>
                  </a:cubicBezTo>
                  <a:cubicBezTo>
                    <a:pt x="22857" y="0"/>
                    <a:pt x="17142" y="0"/>
                    <a:pt x="11428" y="15000"/>
                  </a:cubicBezTo>
                  <a:cubicBezTo>
                    <a:pt x="5714" y="15000"/>
                    <a:pt x="5714" y="30000"/>
                    <a:pt x="0" y="45000"/>
                  </a:cubicBezTo>
                  <a:cubicBezTo>
                    <a:pt x="0" y="45000"/>
                    <a:pt x="0" y="45000"/>
                    <a:pt x="0" y="45000"/>
                  </a:cubicBezTo>
                  <a:cubicBezTo>
                    <a:pt x="0" y="45000"/>
                    <a:pt x="5714" y="45000"/>
                    <a:pt x="5714" y="45000"/>
                  </a:cubicBezTo>
                  <a:cubicBezTo>
                    <a:pt x="11428" y="45000"/>
                    <a:pt x="22857" y="30000"/>
                    <a:pt x="28571" y="30000"/>
                  </a:cubicBezTo>
                  <a:cubicBezTo>
                    <a:pt x="28571" y="30000"/>
                    <a:pt x="28571" y="30000"/>
                    <a:pt x="28571" y="30000"/>
                  </a:cubicBezTo>
                  <a:cubicBezTo>
                    <a:pt x="34285" y="30000"/>
                    <a:pt x="34285" y="45000"/>
                    <a:pt x="34285" y="45000"/>
                  </a:cubicBezTo>
                  <a:cubicBezTo>
                    <a:pt x="40000" y="45000"/>
                    <a:pt x="45714" y="45000"/>
                    <a:pt x="45714" y="45000"/>
                  </a:cubicBezTo>
                  <a:cubicBezTo>
                    <a:pt x="45714" y="45000"/>
                    <a:pt x="51428" y="45000"/>
                    <a:pt x="51428" y="45000"/>
                  </a:cubicBezTo>
                  <a:cubicBezTo>
                    <a:pt x="57142" y="60000"/>
                    <a:pt x="62857" y="60000"/>
                    <a:pt x="68571" y="60000"/>
                  </a:cubicBezTo>
                  <a:cubicBezTo>
                    <a:pt x="68571" y="60000"/>
                    <a:pt x="68571" y="60000"/>
                    <a:pt x="74285" y="75000"/>
                  </a:cubicBezTo>
                  <a:cubicBezTo>
                    <a:pt x="74285" y="90000"/>
                    <a:pt x="80000" y="90000"/>
                    <a:pt x="85714" y="90000"/>
                  </a:cubicBezTo>
                  <a:cubicBezTo>
                    <a:pt x="85714" y="90000"/>
                    <a:pt x="85714" y="90000"/>
                    <a:pt x="85714" y="90000"/>
                  </a:cubicBezTo>
                  <a:cubicBezTo>
                    <a:pt x="85714" y="90000"/>
                    <a:pt x="85714" y="105000"/>
                    <a:pt x="85714" y="105000"/>
                  </a:cubicBezTo>
                  <a:cubicBezTo>
                    <a:pt x="85714" y="105000"/>
                    <a:pt x="85714" y="105000"/>
                    <a:pt x="85714" y="105000"/>
                  </a:cubicBezTo>
                  <a:cubicBezTo>
                    <a:pt x="80000" y="120000"/>
                    <a:pt x="85714" y="120000"/>
                    <a:pt x="85714" y="120000"/>
                  </a:cubicBezTo>
                  <a:cubicBezTo>
                    <a:pt x="91428" y="120000"/>
                    <a:pt x="91428" y="120000"/>
                    <a:pt x="97142" y="120000"/>
                  </a:cubicBezTo>
                  <a:cubicBezTo>
                    <a:pt x="102857" y="120000"/>
                    <a:pt x="108571" y="120000"/>
                    <a:pt x="120000" y="105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1" name="Shape 811"/>
            <p:cNvSpPr/>
            <p:nvPr/>
          </p:nvSpPr>
          <p:spPr>
            <a:xfrm>
              <a:off x="5009606" y="2138364"/>
              <a:ext cx="83673" cy="96226"/>
            </a:xfrm>
            <a:custGeom>
              <a:pathLst>
                <a:path extrusionOk="0" h="120000" w="120000">
                  <a:moveTo>
                    <a:pt x="26666" y="48000"/>
                  </a:moveTo>
                  <a:cubicBezTo>
                    <a:pt x="26666" y="60000"/>
                    <a:pt x="26666" y="60000"/>
                    <a:pt x="26666" y="60000"/>
                  </a:cubicBezTo>
                  <a:cubicBezTo>
                    <a:pt x="26666" y="60000"/>
                    <a:pt x="26666" y="72000"/>
                    <a:pt x="26666" y="72000"/>
                  </a:cubicBezTo>
                  <a:cubicBezTo>
                    <a:pt x="26666" y="84000"/>
                    <a:pt x="26666" y="96000"/>
                    <a:pt x="26666" y="108000"/>
                  </a:cubicBezTo>
                  <a:cubicBezTo>
                    <a:pt x="26666" y="108000"/>
                    <a:pt x="40000" y="120000"/>
                    <a:pt x="40000" y="120000"/>
                  </a:cubicBezTo>
                  <a:cubicBezTo>
                    <a:pt x="40000" y="120000"/>
                    <a:pt x="53333" y="120000"/>
                    <a:pt x="53333" y="120000"/>
                  </a:cubicBezTo>
                  <a:cubicBezTo>
                    <a:pt x="53333" y="120000"/>
                    <a:pt x="53333" y="120000"/>
                    <a:pt x="53333" y="120000"/>
                  </a:cubicBezTo>
                  <a:cubicBezTo>
                    <a:pt x="66666" y="108000"/>
                    <a:pt x="66666" y="108000"/>
                    <a:pt x="93333" y="96000"/>
                  </a:cubicBezTo>
                  <a:cubicBezTo>
                    <a:pt x="93333" y="84000"/>
                    <a:pt x="106666" y="84000"/>
                    <a:pt x="106666" y="84000"/>
                  </a:cubicBezTo>
                  <a:cubicBezTo>
                    <a:pt x="106666" y="72000"/>
                    <a:pt x="120000" y="72000"/>
                    <a:pt x="120000" y="72000"/>
                  </a:cubicBezTo>
                  <a:cubicBezTo>
                    <a:pt x="120000" y="60000"/>
                    <a:pt x="120000" y="60000"/>
                    <a:pt x="120000" y="60000"/>
                  </a:cubicBezTo>
                  <a:cubicBezTo>
                    <a:pt x="120000" y="48000"/>
                    <a:pt x="106666" y="48000"/>
                    <a:pt x="106666" y="48000"/>
                  </a:cubicBezTo>
                  <a:cubicBezTo>
                    <a:pt x="106666" y="36000"/>
                    <a:pt x="106666" y="36000"/>
                    <a:pt x="93333" y="36000"/>
                  </a:cubicBezTo>
                  <a:cubicBezTo>
                    <a:pt x="80000" y="24000"/>
                    <a:pt x="66666" y="24000"/>
                    <a:pt x="66666" y="24000"/>
                  </a:cubicBezTo>
                  <a:cubicBezTo>
                    <a:pt x="53333" y="12000"/>
                    <a:pt x="40000" y="12000"/>
                    <a:pt x="26666" y="12000"/>
                  </a:cubicBezTo>
                  <a:cubicBezTo>
                    <a:pt x="26666" y="0"/>
                    <a:pt x="26666" y="0"/>
                    <a:pt x="26666" y="0"/>
                  </a:cubicBezTo>
                  <a:cubicBezTo>
                    <a:pt x="13333" y="0"/>
                    <a:pt x="13333" y="0"/>
                    <a:pt x="13333" y="12000"/>
                  </a:cubicBezTo>
                  <a:cubicBezTo>
                    <a:pt x="13333" y="12000"/>
                    <a:pt x="0" y="24000"/>
                    <a:pt x="13333" y="36000"/>
                  </a:cubicBezTo>
                  <a:cubicBezTo>
                    <a:pt x="13333" y="36000"/>
                    <a:pt x="13333" y="48000"/>
                    <a:pt x="26666" y="48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2" name="Shape 812"/>
            <p:cNvSpPr/>
            <p:nvPr/>
          </p:nvSpPr>
          <p:spPr>
            <a:xfrm>
              <a:off x="6143393" y="4280428"/>
              <a:ext cx="96226" cy="83673"/>
            </a:xfrm>
            <a:custGeom>
              <a:pathLst>
                <a:path extrusionOk="0" h="120000" w="120000">
                  <a:moveTo>
                    <a:pt x="96000" y="0"/>
                  </a:moveTo>
                  <a:cubicBezTo>
                    <a:pt x="96000" y="0"/>
                    <a:pt x="96000" y="0"/>
                    <a:pt x="96000" y="0"/>
                  </a:cubicBezTo>
                  <a:cubicBezTo>
                    <a:pt x="84000" y="0"/>
                    <a:pt x="84000" y="13333"/>
                    <a:pt x="84000" y="13333"/>
                  </a:cubicBezTo>
                  <a:cubicBezTo>
                    <a:pt x="84000" y="26666"/>
                    <a:pt x="72000" y="26666"/>
                    <a:pt x="72000" y="26666"/>
                  </a:cubicBezTo>
                  <a:cubicBezTo>
                    <a:pt x="72000" y="26666"/>
                    <a:pt x="72000" y="40000"/>
                    <a:pt x="72000" y="40000"/>
                  </a:cubicBezTo>
                  <a:cubicBezTo>
                    <a:pt x="60000" y="40000"/>
                    <a:pt x="60000" y="40000"/>
                    <a:pt x="60000" y="40000"/>
                  </a:cubicBezTo>
                  <a:cubicBezTo>
                    <a:pt x="60000" y="53333"/>
                    <a:pt x="60000" y="40000"/>
                    <a:pt x="48000" y="40000"/>
                  </a:cubicBezTo>
                  <a:cubicBezTo>
                    <a:pt x="48000" y="40000"/>
                    <a:pt x="36000" y="26666"/>
                    <a:pt x="36000" y="40000"/>
                  </a:cubicBezTo>
                  <a:cubicBezTo>
                    <a:pt x="24000" y="53333"/>
                    <a:pt x="24000" y="53333"/>
                    <a:pt x="12000" y="53333"/>
                  </a:cubicBezTo>
                  <a:cubicBezTo>
                    <a:pt x="12000" y="53333"/>
                    <a:pt x="0" y="66666"/>
                    <a:pt x="0" y="80000"/>
                  </a:cubicBezTo>
                  <a:cubicBezTo>
                    <a:pt x="0" y="80000"/>
                    <a:pt x="0" y="80000"/>
                    <a:pt x="0" y="80000"/>
                  </a:cubicBezTo>
                  <a:cubicBezTo>
                    <a:pt x="0" y="80000"/>
                    <a:pt x="12000" y="80000"/>
                    <a:pt x="12000" y="80000"/>
                  </a:cubicBezTo>
                  <a:cubicBezTo>
                    <a:pt x="12000" y="80000"/>
                    <a:pt x="12000" y="80000"/>
                    <a:pt x="12000" y="80000"/>
                  </a:cubicBezTo>
                  <a:cubicBezTo>
                    <a:pt x="12000" y="80000"/>
                    <a:pt x="24000" y="80000"/>
                    <a:pt x="24000" y="66666"/>
                  </a:cubicBezTo>
                  <a:cubicBezTo>
                    <a:pt x="36000" y="66666"/>
                    <a:pt x="36000" y="66666"/>
                    <a:pt x="48000" y="66666"/>
                  </a:cubicBezTo>
                  <a:cubicBezTo>
                    <a:pt x="48000" y="66666"/>
                    <a:pt x="60000" y="80000"/>
                    <a:pt x="60000" y="80000"/>
                  </a:cubicBezTo>
                  <a:cubicBezTo>
                    <a:pt x="60000" y="80000"/>
                    <a:pt x="60000" y="80000"/>
                    <a:pt x="60000" y="93333"/>
                  </a:cubicBezTo>
                  <a:cubicBezTo>
                    <a:pt x="60000" y="106666"/>
                    <a:pt x="60000" y="120000"/>
                    <a:pt x="72000" y="120000"/>
                  </a:cubicBezTo>
                  <a:cubicBezTo>
                    <a:pt x="84000" y="120000"/>
                    <a:pt x="84000" y="120000"/>
                    <a:pt x="96000" y="120000"/>
                  </a:cubicBezTo>
                  <a:cubicBezTo>
                    <a:pt x="96000" y="120000"/>
                    <a:pt x="96000" y="120000"/>
                    <a:pt x="96000" y="120000"/>
                  </a:cubicBezTo>
                  <a:cubicBezTo>
                    <a:pt x="96000" y="120000"/>
                    <a:pt x="108000" y="106666"/>
                    <a:pt x="96000" y="106666"/>
                  </a:cubicBezTo>
                  <a:cubicBezTo>
                    <a:pt x="96000" y="93333"/>
                    <a:pt x="96000" y="93333"/>
                    <a:pt x="96000" y="93333"/>
                  </a:cubicBezTo>
                  <a:cubicBezTo>
                    <a:pt x="96000" y="80000"/>
                    <a:pt x="96000" y="80000"/>
                    <a:pt x="108000" y="80000"/>
                  </a:cubicBezTo>
                  <a:cubicBezTo>
                    <a:pt x="108000" y="80000"/>
                    <a:pt x="108000" y="93333"/>
                    <a:pt x="108000" y="93333"/>
                  </a:cubicBezTo>
                  <a:cubicBezTo>
                    <a:pt x="108000" y="93333"/>
                    <a:pt x="108000" y="93333"/>
                    <a:pt x="120000" y="93333"/>
                  </a:cubicBezTo>
                  <a:cubicBezTo>
                    <a:pt x="120000" y="80000"/>
                    <a:pt x="120000" y="80000"/>
                    <a:pt x="120000" y="66666"/>
                  </a:cubicBezTo>
                  <a:cubicBezTo>
                    <a:pt x="120000" y="53333"/>
                    <a:pt x="120000" y="40000"/>
                    <a:pt x="108000" y="40000"/>
                  </a:cubicBezTo>
                  <a:cubicBezTo>
                    <a:pt x="108000" y="26666"/>
                    <a:pt x="108000" y="26666"/>
                    <a:pt x="108000" y="13333"/>
                  </a:cubicBezTo>
                  <a:cubicBezTo>
                    <a:pt x="96000" y="13333"/>
                    <a:pt x="96000" y="13333"/>
                    <a:pt x="96000" y="0"/>
                  </a:cubicBezTo>
                  <a:cubicBezTo>
                    <a:pt x="96000" y="0"/>
                    <a:pt x="96000" y="0"/>
                    <a:pt x="96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3" name="Shape 813"/>
            <p:cNvSpPr/>
            <p:nvPr/>
          </p:nvSpPr>
          <p:spPr>
            <a:xfrm>
              <a:off x="2311112" y="4071243"/>
              <a:ext cx="112961" cy="54388"/>
            </a:xfrm>
            <a:custGeom>
              <a:pathLst>
                <a:path extrusionOk="0" h="120000" w="120000">
                  <a:moveTo>
                    <a:pt x="10000" y="100000"/>
                  </a:moveTo>
                  <a:cubicBezTo>
                    <a:pt x="10000" y="100000"/>
                    <a:pt x="20000" y="100000"/>
                    <a:pt x="20000" y="100000"/>
                  </a:cubicBezTo>
                  <a:cubicBezTo>
                    <a:pt x="30000" y="100000"/>
                    <a:pt x="30000" y="100000"/>
                    <a:pt x="40000" y="100000"/>
                  </a:cubicBezTo>
                  <a:cubicBezTo>
                    <a:pt x="50000" y="100000"/>
                    <a:pt x="50000" y="100000"/>
                    <a:pt x="50000" y="120000"/>
                  </a:cubicBezTo>
                  <a:cubicBezTo>
                    <a:pt x="50000" y="120000"/>
                    <a:pt x="50000" y="120000"/>
                    <a:pt x="60000" y="120000"/>
                  </a:cubicBezTo>
                  <a:cubicBezTo>
                    <a:pt x="60000" y="120000"/>
                    <a:pt x="60000" y="120000"/>
                    <a:pt x="60000" y="100000"/>
                  </a:cubicBezTo>
                  <a:cubicBezTo>
                    <a:pt x="60000" y="100000"/>
                    <a:pt x="70000" y="80000"/>
                    <a:pt x="80000" y="100000"/>
                  </a:cubicBezTo>
                  <a:cubicBezTo>
                    <a:pt x="80000" y="100000"/>
                    <a:pt x="80000" y="100000"/>
                    <a:pt x="80000" y="100000"/>
                  </a:cubicBezTo>
                  <a:cubicBezTo>
                    <a:pt x="90000" y="80000"/>
                    <a:pt x="100000" y="80000"/>
                    <a:pt x="110000" y="80000"/>
                  </a:cubicBezTo>
                  <a:cubicBezTo>
                    <a:pt x="110000" y="80000"/>
                    <a:pt x="120000" y="80000"/>
                    <a:pt x="120000" y="80000"/>
                  </a:cubicBezTo>
                  <a:cubicBezTo>
                    <a:pt x="120000" y="80000"/>
                    <a:pt x="120000" y="80000"/>
                    <a:pt x="120000" y="80000"/>
                  </a:cubicBezTo>
                  <a:cubicBezTo>
                    <a:pt x="120000" y="80000"/>
                    <a:pt x="120000" y="60000"/>
                    <a:pt x="120000" y="60000"/>
                  </a:cubicBezTo>
                  <a:cubicBezTo>
                    <a:pt x="110000" y="60000"/>
                    <a:pt x="100000" y="40000"/>
                    <a:pt x="90000" y="20000"/>
                  </a:cubicBezTo>
                  <a:cubicBezTo>
                    <a:pt x="90000" y="20000"/>
                    <a:pt x="90000" y="20000"/>
                    <a:pt x="90000" y="20000"/>
                  </a:cubicBezTo>
                  <a:cubicBezTo>
                    <a:pt x="70000" y="20000"/>
                    <a:pt x="60000" y="0"/>
                    <a:pt x="50000" y="20000"/>
                  </a:cubicBezTo>
                  <a:cubicBezTo>
                    <a:pt x="50000" y="20000"/>
                    <a:pt x="40000" y="20000"/>
                    <a:pt x="40000" y="20000"/>
                  </a:cubicBezTo>
                  <a:cubicBezTo>
                    <a:pt x="40000" y="20000"/>
                    <a:pt x="40000" y="0"/>
                    <a:pt x="40000" y="0"/>
                  </a:cubicBezTo>
                  <a:cubicBezTo>
                    <a:pt x="30000" y="0"/>
                    <a:pt x="30000" y="0"/>
                    <a:pt x="30000" y="20000"/>
                  </a:cubicBezTo>
                  <a:cubicBezTo>
                    <a:pt x="20000" y="20000"/>
                    <a:pt x="20000" y="20000"/>
                    <a:pt x="30000" y="20000"/>
                  </a:cubicBezTo>
                  <a:cubicBezTo>
                    <a:pt x="30000" y="40000"/>
                    <a:pt x="30000" y="40000"/>
                    <a:pt x="30000" y="60000"/>
                  </a:cubicBezTo>
                  <a:cubicBezTo>
                    <a:pt x="30000" y="60000"/>
                    <a:pt x="30000" y="60000"/>
                    <a:pt x="30000" y="60000"/>
                  </a:cubicBezTo>
                  <a:cubicBezTo>
                    <a:pt x="20000" y="60000"/>
                    <a:pt x="20000" y="60000"/>
                    <a:pt x="20000" y="60000"/>
                  </a:cubicBezTo>
                  <a:cubicBezTo>
                    <a:pt x="10000" y="60000"/>
                    <a:pt x="10000" y="80000"/>
                    <a:pt x="0" y="80000"/>
                  </a:cubicBezTo>
                  <a:cubicBezTo>
                    <a:pt x="0" y="80000"/>
                    <a:pt x="0" y="80000"/>
                    <a:pt x="0" y="80000"/>
                  </a:cubicBezTo>
                  <a:cubicBezTo>
                    <a:pt x="0" y="80000"/>
                    <a:pt x="0" y="100000"/>
                    <a:pt x="10000" y="10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4" name="Shape 814"/>
            <p:cNvSpPr/>
            <p:nvPr/>
          </p:nvSpPr>
          <p:spPr>
            <a:xfrm>
              <a:off x="2557950" y="2510719"/>
              <a:ext cx="66941" cy="58573"/>
            </a:xfrm>
            <a:custGeom>
              <a:pathLst>
                <a:path extrusionOk="0" h="120000" w="120000">
                  <a:moveTo>
                    <a:pt x="17142" y="60000"/>
                  </a:moveTo>
                  <a:cubicBezTo>
                    <a:pt x="17142" y="60000"/>
                    <a:pt x="17142" y="80000"/>
                    <a:pt x="17142" y="80000"/>
                  </a:cubicBezTo>
                  <a:cubicBezTo>
                    <a:pt x="0" y="100000"/>
                    <a:pt x="34285" y="120000"/>
                    <a:pt x="34285" y="120000"/>
                  </a:cubicBezTo>
                  <a:cubicBezTo>
                    <a:pt x="51428" y="120000"/>
                    <a:pt x="51428" y="120000"/>
                    <a:pt x="68571" y="120000"/>
                  </a:cubicBezTo>
                  <a:cubicBezTo>
                    <a:pt x="68571" y="120000"/>
                    <a:pt x="85714" y="120000"/>
                    <a:pt x="85714" y="120000"/>
                  </a:cubicBezTo>
                  <a:cubicBezTo>
                    <a:pt x="85714" y="120000"/>
                    <a:pt x="102857" y="120000"/>
                    <a:pt x="102857" y="120000"/>
                  </a:cubicBezTo>
                  <a:cubicBezTo>
                    <a:pt x="119999" y="120000"/>
                    <a:pt x="119999" y="120000"/>
                    <a:pt x="119999" y="120000"/>
                  </a:cubicBezTo>
                  <a:cubicBezTo>
                    <a:pt x="119999" y="100000"/>
                    <a:pt x="119999" y="80000"/>
                    <a:pt x="119999" y="60000"/>
                  </a:cubicBezTo>
                  <a:cubicBezTo>
                    <a:pt x="102857" y="40000"/>
                    <a:pt x="102857" y="20000"/>
                    <a:pt x="85714" y="20000"/>
                  </a:cubicBezTo>
                  <a:cubicBezTo>
                    <a:pt x="68571" y="20000"/>
                    <a:pt x="51428" y="20000"/>
                    <a:pt x="34285" y="0"/>
                  </a:cubicBezTo>
                  <a:cubicBezTo>
                    <a:pt x="34285" y="0"/>
                    <a:pt x="34285" y="0"/>
                    <a:pt x="17142" y="20000"/>
                  </a:cubicBezTo>
                  <a:cubicBezTo>
                    <a:pt x="17142" y="20000"/>
                    <a:pt x="17142" y="20000"/>
                    <a:pt x="17142" y="40000"/>
                  </a:cubicBezTo>
                  <a:cubicBezTo>
                    <a:pt x="17142" y="40000"/>
                    <a:pt x="17142" y="40000"/>
                    <a:pt x="17142"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5" name="Shape 815"/>
            <p:cNvSpPr/>
            <p:nvPr/>
          </p:nvSpPr>
          <p:spPr>
            <a:xfrm>
              <a:off x="2570503" y="2531634"/>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6" name="Shape 816"/>
            <p:cNvSpPr/>
            <p:nvPr/>
          </p:nvSpPr>
          <p:spPr>
            <a:xfrm>
              <a:off x="5315020" y="4280428"/>
              <a:ext cx="46023" cy="83673"/>
            </a:xfrm>
            <a:custGeom>
              <a:pathLst>
                <a:path extrusionOk="0" h="120000" w="120000">
                  <a:moveTo>
                    <a:pt x="24000" y="13333"/>
                  </a:moveTo>
                  <a:cubicBezTo>
                    <a:pt x="24000" y="13333"/>
                    <a:pt x="24000" y="13333"/>
                    <a:pt x="24000" y="13333"/>
                  </a:cubicBezTo>
                  <a:cubicBezTo>
                    <a:pt x="24000" y="0"/>
                    <a:pt x="0" y="13333"/>
                    <a:pt x="24000" y="13333"/>
                  </a:cubicBezTo>
                  <a:cubicBezTo>
                    <a:pt x="24000" y="13333"/>
                    <a:pt x="24000" y="13333"/>
                    <a:pt x="24000" y="13333"/>
                  </a:cubicBezTo>
                  <a:cubicBezTo>
                    <a:pt x="0" y="26666"/>
                    <a:pt x="0" y="53333"/>
                    <a:pt x="0" y="53333"/>
                  </a:cubicBezTo>
                  <a:cubicBezTo>
                    <a:pt x="0" y="80000"/>
                    <a:pt x="0" y="93333"/>
                    <a:pt x="24000" y="106666"/>
                  </a:cubicBezTo>
                  <a:cubicBezTo>
                    <a:pt x="24000" y="120000"/>
                    <a:pt x="48000" y="120000"/>
                    <a:pt x="48000" y="120000"/>
                  </a:cubicBezTo>
                  <a:cubicBezTo>
                    <a:pt x="96000" y="120000"/>
                    <a:pt x="120000" y="93333"/>
                    <a:pt x="96000" y="66666"/>
                  </a:cubicBezTo>
                  <a:cubicBezTo>
                    <a:pt x="96000" y="53333"/>
                    <a:pt x="72000" y="26666"/>
                    <a:pt x="24000" y="13333"/>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7" name="Shape 817"/>
            <p:cNvSpPr/>
            <p:nvPr/>
          </p:nvSpPr>
          <p:spPr>
            <a:xfrm>
              <a:off x="2465909" y="2188570"/>
              <a:ext cx="46023" cy="66941"/>
            </a:xfrm>
            <a:custGeom>
              <a:pathLst>
                <a:path extrusionOk="0" h="120000" w="120000">
                  <a:moveTo>
                    <a:pt x="0" y="102857"/>
                  </a:moveTo>
                  <a:cubicBezTo>
                    <a:pt x="0" y="102857"/>
                    <a:pt x="0" y="119999"/>
                    <a:pt x="0" y="119999"/>
                  </a:cubicBezTo>
                  <a:cubicBezTo>
                    <a:pt x="24000" y="119999"/>
                    <a:pt x="48000" y="119999"/>
                    <a:pt x="72000" y="119999"/>
                  </a:cubicBezTo>
                  <a:cubicBezTo>
                    <a:pt x="72000" y="119999"/>
                    <a:pt x="96000" y="119999"/>
                    <a:pt x="96000" y="102857"/>
                  </a:cubicBezTo>
                  <a:cubicBezTo>
                    <a:pt x="96000" y="102857"/>
                    <a:pt x="96000" y="85714"/>
                    <a:pt x="96000" y="85714"/>
                  </a:cubicBezTo>
                  <a:cubicBezTo>
                    <a:pt x="96000" y="85714"/>
                    <a:pt x="96000" y="85714"/>
                    <a:pt x="96000" y="85714"/>
                  </a:cubicBezTo>
                  <a:cubicBezTo>
                    <a:pt x="96000" y="85714"/>
                    <a:pt x="96000" y="85714"/>
                    <a:pt x="96000" y="85714"/>
                  </a:cubicBezTo>
                  <a:cubicBezTo>
                    <a:pt x="96000" y="85714"/>
                    <a:pt x="96000" y="85714"/>
                    <a:pt x="96000" y="85714"/>
                  </a:cubicBezTo>
                  <a:cubicBezTo>
                    <a:pt x="120000" y="85714"/>
                    <a:pt x="120000" y="68571"/>
                    <a:pt x="96000" y="51428"/>
                  </a:cubicBezTo>
                  <a:cubicBezTo>
                    <a:pt x="96000" y="51428"/>
                    <a:pt x="72000" y="34285"/>
                    <a:pt x="72000" y="17142"/>
                  </a:cubicBezTo>
                  <a:cubicBezTo>
                    <a:pt x="72000" y="17142"/>
                    <a:pt x="72000" y="17142"/>
                    <a:pt x="72000" y="0"/>
                  </a:cubicBezTo>
                  <a:cubicBezTo>
                    <a:pt x="72000" y="0"/>
                    <a:pt x="48000" y="0"/>
                    <a:pt x="48000" y="0"/>
                  </a:cubicBezTo>
                  <a:cubicBezTo>
                    <a:pt x="24000" y="17142"/>
                    <a:pt x="0" y="34285"/>
                    <a:pt x="0" y="68571"/>
                  </a:cubicBezTo>
                  <a:cubicBezTo>
                    <a:pt x="0" y="68571"/>
                    <a:pt x="0" y="68571"/>
                    <a:pt x="0" y="85714"/>
                  </a:cubicBezTo>
                  <a:cubicBezTo>
                    <a:pt x="0" y="85714"/>
                    <a:pt x="0" y="102857"/>
                    <a:pt x="0" y="102857"/>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8" name="Shape 818"/>
            <p:cNvSpPr/>
            <p:nvPr/>
          </p:nvSpPr>
          <p:spPr>
            <a:xfrm>
              <a:off x="4302559" y="2217858"/>
              <a:ext cx="58573" cy="54388"/>
            </a:xfrm>
            <a:custGeom>
              <a:pathLst>
                <a:path extrusionOk="0" h="120000" w="120000">
                  <a:moveTo>
                    <a:pt x="20000" y="60000"/>
                  </a:moveTo>
                  <a:cubicBezTo>
                    <a:pt x="0" y="60000"/>
                    <a:pt x="0" y="60000"/>
                    <a:pt x="0" y="80000"/>
                  </a:cubicBezTo>
                  <a:cubicBezTo>
                    <a:pt x="20000" y="80000"/>
                    <a:pt x="20000" y="80000"/>
                    <a:pt x="20000" y="80000"/>
                  </a:cubicBezTo>
                  <a:cubicBezTo>
                    <a:pt x="20000" y="100000"/>
                    <a:pt x="20000" y="100000"/>
                    <a:pt x="20000" y="100000"/>
                  </a:cubicBezTo>
                  <a:cubicBezTo>
                    <a:pt x="20000" y="120000"/>
                    <a:pt x="20000" y="120000"/>
                    <a:pt x="40000" y="120000"/>
                  </a:cubicBezTo>
                  <a:cubicBezTo>
                    <a:pt x="40000" y="120000"/>
                    <a:pt x="40000" y="120000"/>
                    <a:pt x="40000" y="120000"/>
                  </a:cubicBezTo>
                  <a:cubicBezTo>
                    <a:pt x="60000" y="120000"/>
                    <a:pt x="60000" y="120000"/>
                    <a:pt x="60000" y="120000"/>
                  </a:cubicBezTo>
                  <a:cubicBezTo>
                    <a:pt x="60000" y="120000"/>
                    <a:pt x="80000" y="100000"/>
                    <a:pt x="80000" y="100000"/>
                  </a:cubicBezTo>
                  <a:cubicBezTo>
                    <a:pt x="80000" y="80000"/>
                    <a:pt x="80000" y="80000"/>
                    <a:pt x="80000" y="80000"/>
                  </a:cubicBezTo>
                  <a:cubicBezTo>
                    <a:pt x="100000" y="60000"/>
                    <a:pt x="100000" y="60000"/>
                    <a:pt x="100000" y="40000"/>
                  </a:cubicBezTo>
                  <a:cubicBezTo>
                    <a:pt x="120000" y="40000"/>
                    <a:pt x="120000" y="20000"/>
                    <a:pt x="100000" y="20000"/>
                  </a:cubicBezTo>
                  <a:cubicBezTo>
                    <a:pt x="100000" y="20000"/>
                    <a:pt x="100000" y="0"/>
                    <a:pt x="80000" y="0"/>
                  </a:cubicBezTo>
                  <a:cubicBezTo>
                    <a:pt x="80000" y="0"/>
                    <a:pt x="80000" y="0"/>
                    <a:pt x="80000" y="0"/>
                  </a:cubicBezTo>
                  <a:cubicBezTo>
                    <a:pt x="60000" y="0"/>
                    <a:pt x="60000" y="0"/>
                    <a:pt x="60000" y="20000"/>
                  </a:cubicBezTo>
                  <a:cubicBezTo>
                    <a:pt x="60000" y="20000"/>
                    <a:pt x="60000" y="40000"/>
                    <a:pt x="40000" y="40000"/>
                  </a:cubicBezTo>
                  <a:cubicBezTo>
                    <a:pt x="40000" y="40000"/>
                    <a:pt x="40000" y="40000"/>
                    <a:pt x="40000" y="40000"/>
                  </a:cubicBezTo>
                  <a:cubicBezTo>
                    <a:pt x="40000" y="40000"/>
                    <a:pt x="40000" y="40000"/>
                    <a:pt x="40000" y="40000"/>
                  </a:cubicBezTo>
                  <a:cubicBezTo>
                    <a:pt x="40000" y="40000"/>
                    <a:pt x="40000" y="40000"/>
                    <a:pt x="40000" y="40000"/>
                  </a:cubicBezTo>
                  <a:cubicBezTo>
                    <a:pt x="40000" y="40000"/>
                    <a:pt x="20000" y="60000"/>
                    <a:pt x="2000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9" name="Shape 819"/>
            <p:cNvSpPr/>
            <p:nvPr/>
          </p:nvSpPr>
          <p:spPr>
            <a:xfrm>
              <a:off x="6076453" y="3937364"/>
              <a:ext cx="37656" cy="83673"/>
            </a:xfrm>
            <a:custGeom>
              <a:pathLst>
                <a:path extrusionOk="0" h="120000" w="120000">
                  <a:moveTo>
                    <a:pt x="90000" y="0"/>
                  </a:moveTo>
                  <a:cubicBezTo>
                    <a:pt x="90000" y="0"/>
                    <a:pt x="90000" y="0"/>
                    <a:pt x="60000" y="0"/>
                  </a:cubicBezTo>
                  <a:cubicBezTo>
                    <a:pt x="60000" y="13333"/>
                    <a:pt x="60000" y="13333"/>
                    <a:pt x="30000" y="26666"/>
                  </a:cubicBezTo>
                  <a:cubicBezTo>
                    <a:pt x="30000" y="26666"/>
                    <a:pt x="30000" y="40000"/>
                    <a:pt x="30000" y="40000"/>
                  </a:cubicBezTo>
                  <a:cubicBezTo>
                    <a:pt x="0" y="53333"/>
                    <a:pt x="0" y="53333"/>
                    <a:pt x="0" y="66666"/>
                  </a:cubicBezTo>
                  <a:cubicBezTo>
                    <a:pt x="0" y="80000"/>
                    <a:pt x="0" y="93333"/>
                    <a:pt x="30000" y="106666"/>
                  </a:cubicBezTo>
                  <a:cubicBezTo>
                    <a:pt x="60000" y="106666"/>
                    <a:pt x="60000" y="106666"/>
                    <a:pt x="60000" y="120000"/>
                  </a:cubicBezTo>
                  <a:cubicBezTo>
                    <a:pt x="60000" y="120000"/>
                    <a:pt x="60000" y="120000"/>
                    <a:pt x="60000" y="106666"/>
                  </a:cubicBezTo>
                  <a:cubicBezTo>
                    <a:pt x="90000" y="106666"/>
                    <a:pt x="90000" y="106666"/>
                    <a:pt x="90000" y="93333"/>
                  </a:cubicBezTo>
                  <a:cubicBezTo>
                    <a:pt x="90000" y="80000"/>
                    <a:pt x="90000" y="66666"/>
                    <a:pt x="120000" y="53333"/>
                  </a:cubicBezTo>
                  <a:cubicBezTo>
                    <a:pt x="120000" y="40000"/>
                    <a:pt x="120000" y="40000"/>
                    <a:pt x="120000" y="26666"/>
                  </a:cubicBezTo>
                  <a:cubicBezTo>
                    <a:pt x="120000" y="13333"/>
                    <a:pt x="90000" y="13333"/>
                    <a:pt x="9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0" name="Shape 820"/>
            <p:cNvSpPr/>
            <p:nvPr/>
          </p:nvSpPr>
          <p:spPr>
            <a:xfrm>
              <a:off x="4390417" y="2150917"/>
              <a:ext cx="46023" cy="75308"/>
            </a:xfrm>
            <a:custGeom>
              <a:pathLst>
                <a:path extrusionOk="0" h="120000" w="120000">
                  <a:moveTo>
                    <a:pt x="24000" y="90000"/>
                  </a:move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0" y="90000"/>
                    <a:pt x="0" y="90000"/>
                  </a:cubicBezTo>
                  <a:cubicBezTo>
                    <a:pt x="0" y="90000"/>
                    <a:pt x="0" y="105000"/>
                    <a:pt x="0" y="105000"/>
                  </a:cubicBezTo>
                  <a:cubicBezTo>
                    <a:pt x="0" y="105000"/>
                    <a:pt x="0" y="105000"/>
                    <a:pt x="0" y="105000"/>
                  </a:cubicBezTo>
                  <a:cubicBezTo>
                    <a:pt x="24000" y="120000"/>
                    <a:pt x="48000" y="105000"/>
                    <a:pt x="48000" y="120000"/>
                  </a:cubicBezTo>
                  <a:cubicBezTo>
                    <a:pt x="48000" y="120000"/>
                    <a:pt x="72000" y="120000"/>
                    <a:pt x="72000" y="120000"/>
                  </a:cubicBezTo>
                  <a:cubicBezTo>
                    <a:pt x="72000" y="120000"/>
                    <a:pt x="72000" y="120000"/>
                    <a:pt x="72000" y="120000"/>
                  </a:cubicBezTo>
                  <a:cubicBezTo>
                    <a:pt x="96000" y="105000"/>
                    <a:pt x="96000" y="90000"/>
                    <a:pt x="120000" y="90000"/>
                  </a:cubicBezTo>
                  <a:cubicBezTo>
                    <a:pt x="120000" y="90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60000"/>
                    <a:pt x="72000" y="60000"/>
                  </a:cubicBezTo>
                  <a:cubicBezTo>
                    <a:pt x="72000" y="60000"/>
                    <a:pt x="72000" y="60000"/>
                    <a:pt x="72000" y="60000"/>
                  </a:cubicBezTo>
                  <a:cubicBezTo>
                    <a:pt x="72000" y="45000"/>
                    <a:pt x="48000" y="30000"/>
                    <a:pt x="72000" y="15000"/>
                  </a:cubicBezTo>
                  <a:cubicBezTo>
                    <a:pt x="72000" y="15000"/>
                    <a:pt x="72000" y="15000"/>
                    <a:pt x="72000" y="15000"/>
                  </a:cubicBezTo>
                  <a:cubicBezTo>
                    <a:pt x="48000" y="0"/>
                    <a:pt x="24000" y="0"/>
                    <a:pt x="24000" y="15000"/>
                  </a:cubicBezTo>
                  <a:cubicBezTo>
                    <a:pt x="24000" y="30000"/>
                    <a:pt x="24000" y="45000"/>
                    <a:pt x="24000" y="60000"/>
                  </a:cubicBezTo>
                  <a:cubicBezTo>
                    <a:pt x="0" y="60000"/>
                    <a:pt x="24000" y="60000"/>
                    <a:pt x="24000" y="60000"/>
                  </a:cubicBezTo>
                  <a:cubicBezTo>
                    <a:pt x="24000" y="60000"/>
                    <a:pt x="24000" y="60000"/>
                    <a:pt x="24000" y="60000"/>
                  </a:cubicBezTo>
                  <a:cubicBezTo>
                    <a:pt x="24000" y="60000"/>
                    <a:pt x="24000" y="75000"/>
                    <a:pt x="24000" y="75000"/>
                  </a:cubicBezTo>
                  <a:cubicBezTo>
                    <a:pt x="0" y="75000"/>
                    <a:pt x="0" y="75000"/>
                    <a:pt x="0" y="75000"/>
                  </a:cubicBezTo>
                  <a:cubicBezTo>
                    <a:pt x="0" y="90000"/>
                    <a:pt x="0" y="90000"/>
                    <a:pt x="24000" y="90000"/>
                  </a:cubicBezTo>
                  <a:close/>
                  <a:moveTo>
                    <a:pt x="72000" y="75000"/>
                  </a:moveTo>
                  <a:cubicBezTo>
                    <a:pt x="72000" y="75000"/>
                    <a:pt x="72000" y="75000"/>
                    <a:pt x="72000" y="75000"/>
                  </a:cubicBezTo>
                  <a:cubicBezTo>
                    <a:pt x="48000" y="75000"/>
                    <a:pt x="48000" y="75000"/>
                    <a:pt x="48000" y="75000"/>
                  </a:cubicBezTo>
                  <a:cubicBezTo>
                    <a:pt x="48000" y="75000"/>
                    <a:pt x="48000" y="75000"/>
                    <a:pt x="48000" y="75000"/>
                  </a:cubicBezTo>
                  <a:lnTo>
                    <a:pt x="72000" y="7500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1" name="Shape 821"/>
            <p:cNvSpPr/>
            <p:nvPr/>
          </p:nvSpPr>
          <p:spPr>
            <a:xfrm>
              <a:off x="2378050" y="2376840"/>
              <a:ext cx="46023" cy="50206"/>
            </a:xfrm>
            <a:custGeom>
              <a:pathLst>
                <a:path extrusionOk="0" h="120000" w="120000">
                  <a:moveTo>
                    <a:pt x="24000" y="48000"/>
                  </a:moveTo>
                  <a:cubicBezTo>
                    <a:pt x="0" y="48000"/>
                    <a:pt x="0" y="72000"/>
                    <a:pt x="24000" y="72000"/>
                  </a:cubicBezTo>
                  <a:cubicBezTo>
                    <a:pt x="24000" y="96000"/>
                    <a:pt x="48000" y="96000"/>
                    <a:pt x="48000" y="120000"/>
                  </a:cubicBezTo>
                  <a:cubicBezTo>
                    <a:pt x="72000" y="120000"/>
                    <a:pt x="72000" y="120000"/>
                    <a:pt x="72000" y="120000"/>
                  </a:cubicBezTo>
                  <a:cubicBezTo>
                    <a:pt x="72000" y="120000"/>
                    <a:pt x="96000" y="120000"/>
                    <a:pt x="96000" y="96000"/>
                  </a:cubicBezTo>
                  <a:cubicBezTo>
                    <a:pt x="96000" y="96000"/>
                    <a:pt x="120000" y="72000"/>
                    <a:pt x="120000" y="72000"/>
                  </a:cubicBezTo>
                  <a:cubicBezTo>
                    <a:pt x="120000" y="48000"/>
                    <a:pt x="120000" y="48000"/>
                    <a:pt x="120000" y="48000"/>
                  </a:cubicBezTo>
                  <a:cubicBezTo>
                    <a:pt x="120000" y="24000"/>
                    <a:pt x="120000" y="0"/>
                    <a:pt x="96000" y="0"/>
                  </a:cubicBezTo>
                  <a:cubicBezTo>
                    <a:pt x="96000" y="0"/>
                    <a:pt x="72000" y="0"/>
                    <a:pt x="72000" y="0"/>
                  </a:cubicBezTo>
                  <a:cubicBezTo>
                    <a:pt x="72000" y="0"/>
                    <a:pt x="72000" y="0"/>
                    <a:pt x="48000" y="0"/>
                  </a:cubicBezTo>
                  <a:cubicBezTo>
                    <a:pt x="48000" y="0"/>
                    <a:pt x="24000" y="24000"/>
                    <a:pt x="24000" y="48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2" name="Shape 822"/>
            <p:cNvSpPr/>
            <p:nvPr/>
          </p:nvSpPr>
          <p:spPr>
            <a:xfrm>
              <a:off x="2398968" y="2376840"/>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3" name="Shape 823"/>
            <p:cNvSpPr/>
            <p:nvPr/>
          </p:nvSpPr>
          <p:spPr>
            <a:xfrm>
              <a:off x="5771042" y="2138364"/>
              <a:ext cx="66941" cy="29288"/>
            </a:xfrm>
            <a:custGeom>
              <a:pathLst>
                <a:path extrusionOk="0" h="120000" w="120000">
                  <a:moveTo>
                    <a:pt x="17142" y="80000"/>
                  </a:moveTo>
                  <a:cubicBezTo>
                    <a:pt x="34285" y="120000"/>
                    <a:pt x="51428" y="120000"/>
                    <a:pt x="85714" y="120000"/>
                  </a:cubicBezTo>
                  <a:cubicBezTo>
                    <a:pt x="85714" y="120000"/>
                    <a:pt x="85714" y="120000"/>
                    <a:pt x="102857" y="120000"/>
                  </a:cubicBezTo>
                  <a:cubicBezTo>
                    <a:pt x="102857" y="120000"/>
                    <a:pt x="119999" y="80000"/>
                    <a:pt x="119999" y="80000"/>
                  </a:cubicBezTo>
                  <a:cubicBezTo>
                    <a:pt x="119999" y="40000"/>
                    <a:pt x="119999" y="40000"/>
                    <a:pt x="119999" y="40000"/>
                  </a:cubicBezTo>
                  <a:cubicBezTo>
                    <a:pt x="119999" y="0"/>
                    <a:pt x="102857" y="0"/>
                    <a:pt x="85714" y="0"/>
                  </a:cubicBezTo>
                  <a:cubicBezTo>
                    <a:pt x="85714" y="0"/>
                    <a:pt x="68571" y="0"/>
                    <a:pt x="68571" y="0"/>
                  </a:cubicBezTo>
                  <a:cubicBezTo>
                    <a:pt x="51428" y="0"/>
                    <a:pt x="34285" y="0"/>
                    <a:pt x="34285" y="0"/>
                  </a:cubicBezTo>
                  <a:cubicBezTo>
                    <a:pt x="17142" y="0"/>
                    <a:pt x="17142" y="0"/>
                    <a:pt x="17142" y="0"/>
                  </a:cubicBezTo>
                  <a:cubicBezTo>
                    <a:pt x="17142" y="0"/>
                    <a:pt x="0" y="0"/>
                    <a:pt x="0" y="0"/>
                  </a:cubicBezTo>
                  <a:cubicBezTo>
                    <a:pt x="0" y="0"/>
                    <a:pt x="0" y="40000"/>
                    <a:pt x="0" y="40000"/>
                  </a:cubicBezTo>
                  <a:cubicBezTo>
                    <a:pt x="0" y="40000"/>
                    <a:pt x="0" y="80000"/>
                    <a:pt x="17142" y="8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4" name="Shape 824"/>
            <p:cNvSpPr/>
            <p:nvPr/>
          </p:nvSpPr>
          <p:spPr>
            <a:xfrm>
              <a:off x="6670542" y="4564921"/>
              <a:ext cx="83673" cy="46020"/>
            </a:xfrm>
            <a:custGeom>
              <a:pathLst>
                <a:path extrusionOk="0" h="120000" w="120000">
                  <a:moveTo>
                    <a:pt x="106666" y="0"/>
                  </a:moveTo>
                  <a:cubicBezTo>
                    <a:pt x="106666" y="0"/>
                    <a:pt x="93333" y="0"/>
                    <a:pt x="93333" y="24000"/>
                  </a:cubicBezTo>
                  <a:cubicBezTo>
                    <a:pt x="93333" y="48000"/>
                    <a:pt x="80000" y="72000"/>
                    <a:pt x="66666" y="72000"/>
                  </a:cubicBezTo>
                  <a:cubicBezTo>
                    <a:pt x="66666" y="72000"/>
                    <a:pt x="53333" y="72000"/>
                    <a:pt x="53333" y="72000"/>
                  </a:cubicBezTo>
                  <a:cubicBezTo>
                    <a:pt x="53333" y="48000"/>
                    <a:pt x="53333" y="48000"/>
                    <a:pt x="53333" y="48000"/>
                  </a:cubicBezTo>
                  <a:cubicBezTo>
                    <a:pt x="53333" y="48000"/>
                    <a:pt x="53333" y="48000"/>
                    <a:pt x="53333" y="48000"/>
                  </a:cubicBezTo>
                  <a:cubicBezTo>
                    <a:pt x="53333" y="72000"/>
                    <a:pt x="53333" y="72000"/>
                    <a:pt x="53333" y="72000"/>
                  </a:cubicBezTo>
                  <a:cubicBezTo>
                    <a:pt x="40000" y="72000"/>
                    <a:pt x="26666" y="72000"/>
                    <a:pt x="26666" y="72000"/>
                  </a:cubicBezTo>
                  <a:cubicBezTo>
                    <a:pt x="13333" y="72000"/>
                    <a:pt x="13333" y="72000"/>
                    <a:pt x="13333" y="72000"/>
                  </a:cubicBezTo>
                  <a:cubicBezTo>
                    <a:pt x="13333" y="72000"/>
                    <a:pt x="13333" y="72000"/>
                    <a:pt x="13333" y="72000"/>
                  </a:cubicBezTo>
                  <a:cubicBezTo>
                    <a:pt x="0" y="72000"/>
                    <a:pt x="0" y="72000"/>
                    <a:pt x="0" y="72000"/>
                  </a:cubicBezTo>
                  <a:cubicBezTo>
                    <a:pt x="0" y="72000"/>
                    <a:pt x="0" y="96000"/>
                    <a:pt x="0" y="96000"/>
                  </a:cubicBezTo>
                  <a:cubicBezTo>
                    <a:pt x="26666" y="120000"/>
                    <a:pt x="53333" y="120000"/>
                    <a:pt x="66666" y="120000"/>
                  </a:cubicBezTo>
                  <a:cubicBezTo>
                    <a:pt x="80000" y="120000"/>
                    <a:pt x="80000" y="120000"/>
                    <a:pt x="80000" y="120000"/>
                  </a:cubicBezTo>
                  <a:cubicBezTo>
                    <a:pt x="93333" y="96000"/>
                    <a:pt x="93333" y="72000"/>
                    <a:pt x="106666" y="72000"/>
                  </a:cubicBezTo>
                  <a:cubicBezTo>
                    <a:pt x="106666" y="72000"/>
                    <a:pt x="106666" y="72000"/>
                    <a:pt x="106666" y="72000"/>
                  </a:cubicBezTo>
                  <a:cubicBezTo>
                    <a:pt x="106666" y="48000"/>
                    <a:pt x="120000" y="48000"/>
                    <a:pt x="120000" y="48000"/>
                  </a:cubicBezTo>
                  <a:cubicBezTo>
                    <a:pt x="120000" y="24000"/>
                    <a:pt x="120000" y="24000"/>
                    <a:pt x="106666"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5" name="Shape 825"/>
            <p:cNvSpPr/>
            <p:nvPr/>
          </p:nvSpPr>
          <p:spPr>
            <a:xfrm>
              <a:off x="2273457" y="2138364"/>
              <a:ext cx="58573" cy="41838"/>
            </a:xfrm>
            <a:custGeom>
              <a:pathLst>
                <a:path extrusionOk="0" h="120000" w="120000">
                  <a:moveTo>
                    <a:pt x="0" y="30000"/>
                  </a:moveTo>
                  <a:cubicBezTo>
                    <a:pt x="20000" y="60000"/>
                    <a:pt x="20000" y="60000"/>
                    <a:pt x="20000" y="60000"/>
                  </a:cubicBezTo>
                  <a:cubicBezTo>
                    <a:pt x="40000" y="60000"/>
                    <a:pt x="40000" y="90000"/>
                    <a:pt x="60000" y="90000"/>
                  </a:cubicBezTo>
                  <a:cubicBezTo>
                    <a:pt x="80000" y="120000"/>
                    <a:pt x="100000" y="90000"/>
                    <a:pt x="100000" y="60000"/>
                  </a:cubicBezTo>
                  <a:cubicBezTo>
                    <a:pt x="100000" y="60000"/>
                    <a:pt x="100000" y="60000"/>
                    <a:pt x="100000" y="30000"/>
                  </a:cubicBezTo>
                  <a:cubicBezTo>
                    <a:pt x="100000" y="30000"/>
                    <a:pt x="100000" y="30000"/>
                    <a:pt x="120000" y="30000"/>
                  </a:cubicBezTo>
                  <a:cubicBezTo>
                    <a:pt x="120000" y="0"/>
                    <a:pt x="100000" y="0"/>
                    <a:pt x="80000" y="0"/>
                  </a:cubicBezTo>
                  <a:cubicBezTo>
                    <a:pt x="80000" y="0"/>
                    <a:pt x="60000" y="0"/>
                    <a:pt x="40000" y="0"/>
                  </a:cubicBezTo>
                  <a:cubicBezTo>
                    <a:pt x="40000" y="0"/>
                    <a:pt x="20000" y="0"/>
                    <a:pt x="0" y="0"/>
                  </a:cubicBezTo>
                  <a:cubicBezTo>
                    <a:pt x="0" y="0"/>
                    <a:pt x="0" y="0"/>
                    <a:pt x="0" y="30000"/>
                  </a:cubicBezTo>
                  <a:cubicBezTo>
                    <a:pt x="0" y="30000"/>
                    <a:pt x="0" y="30000"/>
                    <a:pt x="0" y="30000"/>
                  </a:cubicBezTo>
                  <a:cubicBezTo>
                    <a:pt x="0" y="30000"/>
                    <a:pt x="0" y="30000"/>
                    <a:pt x="0" y="3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6" name="Shape 826"/>
            <p:cNvSpPr/>
            <p:nvPr/>
          </p:nvSpPr>
          <p:spPr>
            <a:xfrm>
              <a:off x="5754307" y="2255511"/>
              <a:ext cx="54391" cy="37656"/>
            </a:xfrm>
            <a:custGeom>
              <a:pathLst>
                <a:path extrusionOk="0" h="120000" w="120000">
                  <a:moveTo>
                    <a:pt x="0" y="120000"/>
                  </a:moveTo>
                  <a:cubicBezTo>
                    <a:pt x="0" y="120000"/>
                    <a:pt x="0" y="120000"/>
                    <a:pt x="0" y="120000"/>
                  </a:cubicBezTo>
                  <a:cubicBezTo>
                    <a:pt x="20000" y="90000"/>
                    <a:pt x="40000" y="90000"/>
                    <a:pt x="60000" y="90000"/>
                  </a:cubicBezTo>
                  <a:cubicBezTo>
                    <a:pt x="60000" y="90000"/>
                    <a:pt x="80000" y="90000"/>
                    <a:pt x="100000" y="90000"/>
                  </a:cubicBezTo>
                  <a:cubicBezTo>
                    <a:pt x="120000" y="90000"/>
                    <a:pt x="120000" y="60000"/>
                    <a:pt x="120000" y="60000"/>
                  </a:cubicBezTo>
                  <a:cubicBezTo>
                    <a:pt x="100000" y="30000"/>
                    <a:pt x="100000" y="30000"/>
                    <a:pt x="80000" y="0"/>
                  </a:cubicBezTo>
                  <a:cubicBezTo>
                    <a:pt x="60000" y="0"/>
                    <a:pt x="60000" y="0"/>
                    <a:pt x="60000" y="0"/>
                  </a:cubicBezTo>
                  <a:cubicBezTo>
                    <a:pt x="40000" y="0"/>
                    <a:pt x="40000" y="0"/>
                    <a:pt x="20000" y="0"/>
                  </a:cubicBezTo>
                  <a:cubicBezTo>
                    <a:pt x="20000" y="0"/>
                    <a:pt x="0" y="0"/>
                    <a:pt x="0" y="30000"/>
                  </a:cubicBezTo>
                  <a:cubicBezTo>
                    <a:pt x="0" y="30000"/>
                    <a:pt x="0" y="60000"/>
                    <a:pt x="0" y="90000"/>
                  </a:cubicBezTo>
                  <a:cubicBezTo>
                    <a:pt x="0" y="90000"/>
                    <a:pt x="0" y="90000"/>
                    <a:pt x="0" y="120000"/>
                  </a:cubicBezTo>
                  <a:cubicBezTo>
                    <a:pt x="0" y="120000"/>
                    <a:pt x="0" y="120000"/>
                    <a:pt x="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7" name="Shape 827"/>
            <p:cNvSpPr/>
            <p:nvPr/>
          </p:nvSpPr>
          <p:spPr>
            <a:xfrm>
              <a:off x="5867268" y="4058693"/>
              <a:ext cx="46023" cy="50206"/>
            </a:xfrm>
            <a:custGeom>
              <a:pathLst>
                <a:path extrusionOk="0" h="120000" w="120000">
                  <a:moveTo>
                    <a:pt x="120000" y="24000"/>
                  </a:moveTo>
                  <a:cubicBezTo>
                    <a:pt x="120000" y="24000"/>
                    <a:pt x="120000" y="24000"/>
                    <a:pt x="96000" y="24000"/>
                  </a:cubicBezTo>
                  <a:cubicBezTo>
                    <a:pt x="96000" y="0"/>
                    <a:pt x="96000" y="0"/>
                    <a:pt x="96000" y="0"/>
                  </a:cubicBezTo>
                  <a:cubicBezTo>
                    <a:pt x="72000" y="0"/>
                    <a:pt x="72000" y="0"/>
                    <a:pt x="72000" y="0"/>
                  </a:cubicBezTo>
                  <a:cubicBezTo>
                    <a:pt x="48000" y="0"/>
                    <a:pt x="24000" y="24000"/>
                    <a:pt x="0" y="48000"/>
                  </a:cubicBezTo>
                  <a:cubicBezTo>
                    <a:pt x="0" y="48000"/>
                    <a:pt x="0" y="48000"/>
                    <a:pt x="0" y="48000"/>
                  </a:cubicBezTo>
                  <a:cubicBezTo>
                    <a:pt x="0" y="72000"/>
                    <a:pt x="0" y="96000"/>
                    <a:pt x="24000" y="96000"/>
                  </a:cubicBezTo>
                  <a:cubicBezTo>
                    <a:pt x="48000" y="120000"/>
                    <a:pt x="72000" y="96000"/>
                    <a:pt x="96000" y="96000"/>
                  </a:cubicBezTo>
                  <a:cubicBezTo>
                    <a:pt x="96000" y="72000"/>
                    <a:pt x="120000" y="48000"/>
                    <a:pt x="120000" y="24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8" name="Shape 828"/>
            <p:cNvSpPr/>
            <p:nvPr/>
          </p:nvSpPr>
          <p:spPr>
            <a:xfrm>
              <a:off x="3892557" y="3615218"/>
              <a:ext cx="29288" cy="62756"/>
            </a:xfrm>
            <a:custGeom>
              <a:pathLst>
                <a:path extrusionOk="0" h="120000" w="120000">
                  <a:moveTo>
                    <a:pt x="0" y="34285"/>
                  </a:moveTo>
                  <a:cubicBezTo>
                    <a:pt x="0" y="51428"/>
                    <a:pt x="0" y="68571"/>
                    <a:pt x="0" y="85714"/>
                  </a:cubicBezTo>
                  <a:cubicBezTo>
                    <a:pt x="0" y="102857"/>
                    <a:pt x="40000" y="119999"/>
                    <a:pt x="80000" y="102857"/>
                  </a:cubicBezTo>
                  <a:cubicBezTo>
                    <a:pt x="80000" y="102857"/>
                    <a:pt x="120000" y="85714"/>
                    <a:pt x="120000" y="85714"/>
                  </a:cubicBezTo>
                  <a:cubicBezTo>
                    <a:pt x="120000" y="85714"/>
                    <a:pt x="120000" y="68571"/>
                    <a:pt x="120000" y="68571"/>
                  </a:cubicBezTo>
                  <a:cubicBezTo>
                    <a:pt x="120000" y="68571"/>
                    <a:pt x="120000" y="68571"/>
                    <a:pt x="120000" y="68571"/>
                  </a:cubicBezTo>
                  <a:cubicBezTo>
                    <a:pt x="120000" y="51428"/>
                    <a:pt x="120000" y="51428"/>
                    <a:pt x="120000" y="51428"/>
                  </a:cubicBezTo>
                  <a:cubicBezTo>
                    <a:pt x="120000" y="34285"/>
                    <a:pt x="120000" y="34285"/>
                    <a:pt x="120000" y="34285"/>
                  </a:cubicBezTo>
                  <a:cubicBezTo>
                    <a:pt x="120000" y="17142"/>
                    <a:pt x="80000" y="0"/>
                    <a:pt x="40000" y="17142"/>
                  </a:cubicBezTo>
                  <a:cubicBezTo>
                    <a:pt x="0" y="17142"/>
                    <a:pt x="0" y="17142"/>
                    <a:pt x="0" y="17142"/>
                  </a:cubicBezTo>
                  <a:cubicBezTo>
                    <a:pt x="0" y="17142"/>
                    <a:pt x="0" y="34285"/>
                    <a:pt x="0" y="34285"/>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9" name="Shape 829"/>
            <p:cNvSpPr/>
            <p:nvPr/>
          </p:nvSpPr>
          <p:spPr>
            <a:xfrm>
              <a:off x="2520297" y="2757556"/>
              <a:ext cx="50206" cy="37656"/>
            </a:xfrm>
            <a:custGeom>
              <a:pathLst>
                <a:path extrusionOk="0" h="120000" w="120000">
                  <a:moveTo>
                    <a:pt x="0" y="90000"/>
                  </a:moveTo>
                  <a:cubicBezTo>
                    <a:pt x="0" y="120000"/>
                    <a:pt x="24000" y="120000"/>
                    <a:pt x="24000" y="120000"/>
                  </a:cubicBezTo>
                  <a:cubicBezTo>
                    <a:pt x="72000" y="120000"/>
                    <a:pt x="96000" y="120000"/>
                    <a:pt x="96000" y="60000"/>
                  </a:cubicBezTo>
                  <a:cubicBezTo>
                    <a:pt x="96000" y="60000"/>
                    <a:pt x="120000" y="60000"/>
                    <a:pt x="120000" y="30000"/>
                  </a:cubicBezTo>
                  <a:cubicBezTo>
                    <a:pt x="120000" y="30000"/>
                    <a:pt x="120000" y="0"/>
                    <a:pt x="96000" y="0"/>
                  </a:cubicBezTo>
                  <a:cubicBezTo>
                    <a:pt x="96000" y="0"/>
                    <a:pt x="72000" y="0"/>
                    <a:pt x="48000" y="0"/>
                  </a:cubicBezTo>
                  <a:cubicBezTo>
                    <a:pt x="24000" y="30000"/>
                    <a:pt x="24000" y="60000"/>
                    <a:pt x="0" y="90000"/>
                  </a:cubicBezTo>
                  <a:cubicBezTo>
                    <a:pt x="0" y="90000"/>
                    <a:pt x="0" y="90000"/>
                    <a:pt x="0" y="9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0" name="Shape 830"/>
            <p:cNvSpPr/>
            <p:nvPr/>
          </p:nvSpPr>
          <p:spPr>
            <a:xfrm>
              <a:off x="1378142" y="3117355"/>
              <a:ext cx="29288" cy="66941"/>
            </a:xfrm>
            <a:custGeom>
              <a:pathLst>
                <a:path extrusionOk="0" h="120000" w="120000">
                  <a:moveTo>
                    <a:pt x="80000" y="0"/>
                  </a:moveTo>
                  <a:cubicBezTo>
                    <a:pt x="40000" y="0"/>
                    <a:pt x="40000" y="0"/>
                    <a:pt x="40000" y="0"/>
                  </a:cubicBezTo>
                  <a:cubicBezTo>
                    <a:pt x="40000" y="17142"/>
                    <a:pt x="0" y="17142"/>
                    <a:pt x="0" y="34285"/>
                  </a:cubicBezTo>
                  <a:cubicBezTo>
                    <a:pt x="0" y="34285"/>
                    <a:pt x="0" y="51428"/>
                    <a:pt x="40000" y="51428"/>
                  </a:cubicBezTo>
                  <a:cubicBezTo>
                    <a:pt x="40000" y="51428"/>
                    <a:pt x="0" y="51428"/>
                    <a:pt x="0" y="51428"/>
                  </a:cubicBezTo>
                  <a:cubicBezTo>
                    <a:pt x="40000" y="51428"/>
                    <a:pt x="40000" y="68571"/>
                    <a:pt x="40000" y="68571"/>
                  </a:cubicBezTo>
                  <a:cubicBezTo>
                    <a:pt x="40000" y="85714"/>
                    <a:pt x="40000" y="102857"/>
                    <a:pt x="40000" y="119999"/>
                  </a:cubicBezTo>
                  <a:cubicBezTo>
                    <a:pt x="40000" y="119999"/>
                    <a:pt x="80000" y="119999"/>
                    <a:pt x="80000" y="119999"/>
                  </a:cubicBezTo>
                  <a:cubicBezTo>
                    <a:pt x="80000" y="119999"/>
                    <a:pt x="80000" y="119999"/>
                    <a:pt x="80000" y="119999"/>
                  </a:cubicBezTo>
                  <a:cubicBezTo>
                    <a:pt x="80000" y="119999"/>
                    <a:pt x="80000" y="119999"/>
                    <a:pt x="80000" y="119999"/>
                  </a:cubicBezTo>
                  <a:cubicBezTo>
                    <a:pt x="80000" y="102857"/>
                    <a:pt x="80000" y="85714"/>
                    <a:pt x="80000" y="51428"/>
                  </a:cubicBezTo>
                  <a:cubicBezTo>
                    <a:pt x="120000" y="51428"/>
                    <a:pt x="120000" y="34285"/>
                    <a:pt x="120000" y="17142"/>
                  </a:cubicBezTo>
                  <a:cubicBezTo>
                    <a:pt x="120000" y="17142"/>
                    <a:pt x="120000" y="17142"/>
                    <a:pt x="120000" y="17142"/>
                  </a:cubicBezTo>
                  <a:cubicBezTo>
                    <a:pt x="120000" y="17142"/>
                    <a:pt x="80000" y="0"/>
                    <a:pt x="8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1" name="Shape 831"/>
            <p:cNvSpPr/>
            <p:nvPr/>
          </p:nvSpPr>
          <p:spPr>
            <a:xfrm>
              <a:off x="6172679" y="4656962"/>
              <a:ext cx="75306" cy="37656"/>
            </a:xfrm>
            <a:custGeom>
              <a:pathLst>
                <a:path extrusionOk="0" h="120000" w="120000">
                  <a:moveTo>
                    <a:pt x="15000" y="120000"/>
                  </a:moveTo>
                  <a:cubicBezTo>
                    <a:pt x="30000" y="120000"/>
                    <a:pt x="30000" y="90000"/>
                    <a:pt x="45000" y="90000"/>
                  </a:cubicBezTo>
                  <a:cubicBezTo>
                    <a:pt x="60000" y="60000"/>
                    <a:pt x="75000" y="30000"/>
                    <a:pt x="90000" y="30000"/>
                  </a:cubicBezTo>
                  <a:cubicBezTo>
                    <a:pt x="90000" y="30000"/>
                    <a:pt x="90000" y="30000"/>
                    <a:pt x="105000" y="30000"/>
                  </a:cubicBezTo>
                  <a:cubicBezTo>
                    <a:pt x="105000" y="30000"/>
                    <a:pt x="105000" y="30000"/>
                    <a:pt x="120000" y="0"/>
                  </a:cubicBezTo>
                  <a:cubicBezTo>
                    <a:pt x="120000" y="0"/>
                    <a:pt x="105000" y="0"/>
                    <a:pt x="105000" y="0"/>
                  </a:cubicBezTo>
                  <a:cubicBezTo>
                    <a:pt x="75000" y="0"/>
                    <a:pt x="60000" y="0"/>
                    <a:pt x="45000" y="30000"/>
                  </a:cubicBezTo>
                  <a:cubicBezTo>
                    <a:pt x="45000" y="30000"/>
                    <a:pt x="30000" y="30000"/>
                    <a:pt x="30000" y="30000"/>
                  </a:cubicBezTo>
                  <a:cubicBezTo>
                    <a:pt x="15000" y="30000"/>
                    <a:pt x="15000" y="60000"/>
                    <a:pt x="15000" y="60000"/>
                  </a:cubicBezTo>
                  <a:cubicBezTo>
                    <a:pt x="0" y="60000"/>
                    <a:pt x="0" y="90000"/>
                    <a:pt x="0" y="120000"/>
                  </a:cubicBezTo>
                  <a:cubicBezTo>
                    <a:pt x="0" y="120000"/>
                    <a:pt x="15000" y="120000"/>
                    <a:pt x="15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2" name="Shape 832"/>
            <p:cNvSpPr/>
            <p:nvPr/>
          </p:nvSpPr>
          <p:spPr>
            <a:xfrm>
              <a:off x="888649" y="2586024"/>
              <a:ext cx="50206" cy="50206"/>
            </a:xfrm>
            <a:custGeom>
              <a:pathLst>
                <a:path extrusionOk="0" h="120000" w="120000">
                  <a:moveTo>
                    <a:pt x="24000" y="48000"/>
                  </a:moveTo>
                  <a:cubicBezTo>
                    <a:pt x="24000" y="48000"/>
                    <a:pt x="24000" y="48000"/>
                    <a:pt x="24000" y="48000"/>
                  </a:cubicBezTo>
                  <a:cubicBezTo>
                    <a:pt x="48000" y="48000"/>
                    <a:pt x="48000" y="48000"/>
                    <a:pt x="72000" y="72000"/>
                  </a:cubicBezTo>
                  <a:cubicBezTo>
                    <a:pt x="72000" y="72000"/>
                    <a:pt x="72000" y="96000"/>
                    <a:pt x="72000" y="96000"/>
                  </a:cubicBezTo>
                  <a:cubicBezTo>
                    <a:pt x="72000" y="96000"/>
                    <a:pt x="72000" y="120000"/>
                    <a:pt x="96000" y="96000"/>
                  </a:cubicBezTo>
                  <a:cubicBezTo>
                    <a:pt x="96000" y="96000"/>
                    <a:pt x="120000" y="96000"/>
                    <a:pt x="120000" y="96000"/>
                  </a:cubicBezTo>
                  <a:cubicBezTo>
                    <a:pt x="120000" y="96000"/>
                    <a:pt x="120000" y="96000"/>
                    <a:pt x="120000" y="96000"/>
                  </a:cubicBezTo>
                  <a:cubicBezTo>
                    <a:pt x="120000" y="96000"/>
                    <a:pt x="120000" y="96000"/>
                    <a:pt x="120000" y="96000"/>
                  </a:cubicBezTo>
                  <a:cubicBezTo>
                    <a:pt x="120000" y="72000"/>
                    <a:pt x="120000" y="72000"/>
                    <a:pt x="96000" y="48000"/>
                  </a:cubicBezTo>
                  <a:cubicBezTo>
                    <a:pt x="96000" y="24000"/>
                    <a:pt x="96000" y="24000"/>
                    <a:pt x="72000" y="24000"/>
                  </a:cubicBezTo>
                  <a:cubicBezTo>
                    <a:pt x="48000" y="24000"/>
                    <a:pt x="48000" y="0"/>
                    <a:pt x="48000" y="0"/>
                  </a:cubicBezTo>
                  <a:cubicBezTo>
                    <a:pt x="48000" y="0"/>
                    <a:pt x="24000" y="0"/>
                    <a:pt x="24000" y="0"/>
                  </a:cubicBezTo>
                  <a:cubicBezTo>
                    <a:pt x="24000" y="0"/>
                    <a:pt x="24000" y="24000"/>
                    <a:pt x="0" y="24000"/>
                  </a:cubicBezTo>
                  <a:cubicBezTo>
                    <a:pt x="0" y="24000"/>
                    <a:pt x="24000" y="48000"/>
                    <a:pt x="24000" y="48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3" name="Shape 833"/>
            <p:cNvSpPr/>
            <p:nvPr/>
          </p:nvSpPr>
          <p:spPr>
            <a:xfrm>
              <a:off x="2453359" y="2263878"/>
              <a:ext cx="50206" cy="29288"/>
            </a:xfrm>
            <a:custGeom>
              <a:pathLst>
                <a:path extrusionOk="0" h="120000" w="120000">
                  <a:moveTo>
                    <a:pt x="96000" y="120000"/>
                  </a:moveTo>
                  <a:cubicBezTo>
                    <a:pt x="96000" y="120000"/>
                    <a:pt x="120000" y="80000"/>
                    <a:pt x="120000" y="80000"/>
                  </a:cubicBezTo>
                  <a:cubicBezTo>
                    <a:pt x="120000" y="80000"/>
                    <a:pt x="120000" y="80000"/>
                    <a:pt x="120000" y="40000"/>
                  </a:cubicBezTo>
                  <a:cubicBezTo>
                    <a:pt x="96000" y="40000"/>
                    <a:pt x="72000" y="0"/>
                    <a:pt x="48000" y="0"/>
                  </a:cubicBezTo>
                  <a:cubicBezTo>
                    <a:pt x="24000" y="0"/>
                    <a:pt x="24000" y="0"/>
                    <a:pt x="0" y="40000"/>
                  </a:cubicBezTo>
                  <a:cubicBezTo>
                    <a:pt x="0" y="40000"/>
                    <a:pt x="0" y="40000"/>
                    <a:pt x="24000" y="40000"/>
                  </a:cubicBezTo>
                  <a:cubicBezTo>
                    <a:pt x="48000" y="80000"/>
                    <a:pt x="72000" y="80000"/>
                    <a:pt x="96000" y="120000"/>
                  </a:cubicBezTo>
                  <a:cubicBezTo>
                    <a:pt x="96000" y="120000"/>
                    <a:pt x="96000" y="120000"/>
                    <a:pt x="96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4" name="Shape 834"/>
            <p:cNvSpPr/>
            <p:nvPr/>
          </p:nvSpPr>
          <p:spPr>
            <a:xfrm>
              <a:off x="6193599" y="4221858"/>
              <a:ext cx="25103" cy="46020"/>
            </a:xfrm>
            <a:custGeom>
              <a:pathLst>
                <a:path extrusionOk="0" h="120000" w="120000">
                  <a:moveTo>
                    <a:pt x="0" y="0"/>
                  </a:moveTo>
                  <a:cubicBezTo>
                    <a:pt x="0" y="0"/>
                    <a:pt x="0" y="24000"/>
                    <a:pt x="0" y="24000"/>
                  </a:cubicBezTo>
                  <a:cubicBezTo>
                    <a:pt x="0" y="24000"/>
                    <a:pt x="0" y="48000"/>
                    <a:pt x="0" y="48000"/>
                  </a:cubicBezTo>
                  <a:cubicBezTo>
                    <a:pt x="0" y="48000"/>
                    <a:pt x="0" y="48000"/>
                    <a:pt x="0" y="48000"/>
                  </a:cubicBezTo>
                  <a:cubicBezTo>
                    <a:pt x="0" y="48000"/>
                    <a:pt x="0" y="48000"/>
                    <a:pt x="40000" y="48000"/>
                  </a:cubicBezTo>
                  <a:cubicBezTo>
                    <a:pt x="40000" y="48000"/>
                    <a:pt x="40000" y="48000"/>
                    <a:pt x="40000" y="48000"/>
                  </a:cubicBezTo>
                  <a:cubicBezTo>
                    <a:pt x="40000" y="48000"/>
                    <a:pt x="40000" y="48000"/>
                    <a:pt x="40000" y="48000"/>
                  </a:cubicBezTo>
                  <a:cubicBezTo>
                    <a:pt x="40000" y="48000"/>
                    <a:pt x="40000" y="48000"/>
                    <a:pt x="40000" y="48000"/>
                  </a:cubicBezTo>
                  <a:cubicBezTo>
                    <a:pt x="40000" y="72000"/>
                    <a:pt x="40000" y="72000"/>
                    <a:pt x="40000" y="48000"/>
                  </a:cubicBezTo>
                  <a:cubicBezTo>
                    <a:pt x="0" y="48000"/>
                    <a:pt x="0" y="48000"/>
                    <a:pt x="40000" y="48000"/>
                  </a:cubicBezTo>
                  <a:cubicBezTo>
                    <a:pt x="0" y="48000"/>
                    <a:pt x="0" y="48000"/>
                    <a:pt x="0" y="48000"/>
                  </a:cubicBezTo>
                  <a:cubicBezTo>
                    <a:pt x="0" y="48000"/>
                    <a:pt x="0" y="48000"/>
                    <a:pt x="0" y="48000"/>
                  </a:cubicBezTo>
                  <a:cubicBezTo>
                    <a:pt x="0" y="72000"/>
                    <a:pt x="0" y="72000"/>
                    <a:pt x="0" y="96000"/>
                  </a:cubicBezTo>
                  <a:cubicBezTo>
                    <a:pt x="40000" y="96000"/>
                    <a:pt x="40000" y="120000"/>
                    <a:pt x="40000" y="120000"/>
                  </a:cubicBezTo>
                  <a:cubicBezTo>
                    <a:pt x="40000" y="120000"/>
                    <a:pt x="40000" y="120000"/>
                    <a:pt x="80000" y="120000"/>
                  </a:cubicBezTo>
                  <a:cubicBezTo>
                    <a:pt x="80000" y="120000"/>
                    <a:pt x="80000" y="120000"/>
                    <a:pt x="80000" y="120000"/>
                  </a:cubicBezTo>
                  <a:cubicBezTo>
                    <a:pt x="80000" y="120000"/>
                    <a:pt x="80000" y="96000"/>
                    <a:pt x="80000" y="96000"/>
                  </a:cubicBezTo>
                  <a:cubicBezTo>
                    <a:pt x="80000" y="96000"/>
                    <a:pt x="80000" y="96000"/>
                    <a:pt x="80000" y="96000"/>
                  </a:cubicBezTo>
                  <a:cubicBezTo>
                    <a:pt x="120000" y="72000"/>
                    <a:pt x="120000" y="72000"/>
                    <a:pt x="120000" y="48000"/>
                  </a:cubicBezTo>
                  <a:cubicBezTo>
                    <a:pt x="80000" y="48000"/>
                    <a:pt x="80000" y="24000"/>
                    <a:pt x="80000" y="24000"/>
                  </a:cubicBezTo>
                  <a:cubicBezTo>
                    <a:pt x="80000" y="0"/>
                    <a:pt x="40000" y="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5" name="Shape 835"/>
            <p:cNvSpPr/>
            <p:nvPr/>
          </p:nvSpPr>
          <p:spPr>
            <a:xfrm>
              <a:off x="4457355" y="2188570"/>
              <a:ext cx="29288" cy="37656"/>
            </a:xfrm>
            <a:custGeom>
              <a:pathLst>
                <a:path extrusionOk="0" h="120000" w="120000">
                  <a:moveTo>
                    <a:pt x="0" y="30000"/>
                  </a:moveTo>
                  <a:cubicBezTo>
                    <a:pt x="0" y="30000"/>
                    <a:pt x="0" y="30000"/>
                    <a:pt x="0" y="30000"/>
                  </a:cubicBezTo>
                  <a:cubicBezTo>
                    <a:pt x="0" y="60000"/>
                    <a:pt x="0" y="90000"/>
                    <a:pt x="0" y="120000"/>
                  </a:cubicBezTo>
                  <a:cubicBezTo>
                    <a:pt x="0" y="120000"/>
                    <a:pt x="40000" y="120000"/>
                    <a:pt x="40000" y="120000"/>
                  </a:cubicBezTo>
                  <a:cubicBezTo>
                    <a:pt x="80000" y="120000"/>
                    <a:pt x="80000" y="120000"/>
                    <a:pt x="120000" y="120000"/>
                  </a:cubicBezTo>
                  <a:cubicBezTo>
                    <a:pt x="120000" y="120000"/>
                    <a:pt x="120000" y="90000"/>
                    <a:pt x="120000" y="90000"/>
                  </a:cubicBezTo>
                  <a:cubicBezTo>
                    <a:pt x="120000" y="90000"/>
                    <a:pt x="120000" y="90000"/>
                    <a:pt x="120000" y="90000"/>
                  </a:cubicBezTo>
                  <a:cubicBezTo>
                    <a:pt x="120000" y="90000"/>
                    <a:pt x="120000" y="90000"/>
                    <a:pt x="120000" y="60000"/>
                  </a:cubicBezTo>
                  <a:cubicBezTo>
                    <a:pt x="80000" y="60000"/>
                    <a:pt x="80000" y="60000"/>
                    <a:pt x="120000" y="60000"/>
                  </a:cubicBezTo>
                  <a:cubicBezTo>
                    <a:pt x="120000" y="30000"/>
                    <a:pt x="120000" y="30000"/>
                    <a:pt x="120000" y="30000"/>
                  </a:cubicBezTo>
                  <a:cubicBezTo>
                    <a:pt x="120000" y="0"/>
                    <a:pt x="80000" y="0"/>
                    <a:pt x="80000" y="0"/>
                  </a:cubicBezTo>
                  <a:cubicBezTo>
                    <a:pt x="80000" y="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0" y="3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6" name="Shape 836"/>
            <p:cNvSpPr/>
            <p:nvPr/>
          </p:nvSpPr>
          <p:spPr>
            <a:xfrm>
              <a:off x="4277458" y="2226225"/>
              <a:ext cx="46023" cy="29288"/>
            </a:xfrm>
            <a:custGeom>
              <a:pathLst>
                <a:path extrusionOk="0" h="120000" w="120000">
                  <a:moveTo>
                    <a:pt x="24000" y="120000"/>
                  </a:moveTo>
                  <a:cubicBezTo>
                    <a:pt x="24000" y="120000"/>
                    <a:pt x="48000" y="120000"/>
                    <a:pt x="72000" y="120000"/>
                  </a:cubicBezTo>
                  <a:cubicBezTo>
                    <a:pt x="72000" y="120000"/>
                    <a:pt x="72000" y="120000"/>
                    <a:pt x="72000" y="120000"/>
                  </a:cubicBezTo>
                  <a:cubicBezTo>
                    <a:pt x="72000" y="120000"/>
                    <a:pt x="72000" y="80000"/>
                    <a:pt x="72000" y="80000"/>
                  </a:cubicBezTo>
                  <a:cubicBezTo>
                    <a:pt x="72000" y="80000"/>
                    <a:pt x="72000" y="40000"/>
                    <a:pt x="72000" y="40000"/>
                  </a:cubicBezTo>
                  <a:cubicBezTo>
                    <a:pt x="72000" y="40000"/>
                    <a:pt x="96000" y="40000"/>
                    <a:pt x="96000" y="40000"/>
                  </a:cubicBezTo>
                  <a:cubicBezTo>
                    <a:pt x="96000" y="40000"/>
                    <a:pt x="120000" y="40000"/>
                    <a:pt x="120000" y="40000"/>
                  </a:cubicBezTo>
                  <a:cubicBezTo>
                    <a:pt x="120000" y="40000"/>
                    <a:pt x="120000" y="40000"/>
                    <a:pt x="120000" y="40000"/>
                  </a:cubicBezTo>
                  <a:cubicBezTo>
                    <a:pt x="96000" y="0"/>
                    <a:pt x="96000" y="0"/>
                    <a:pt x="72000" y="0"/>
                  </a:cubicBezTo>
                  <a:cubicBezTo>
                    <a:pt x="72000" y="0"/>
                    <a:pt x="48000" y="0"/>
                    <a:pt x="48000" y="0"/>
                  </a:cubicBezTo>
                  <a:cubicBezTo>
                    <a:pt x="24000" y="0"/>
                    <a:pt x="24000" y="40000"/>
                    <a:pt x="0" y="80000"/>
                  </a:cubicBezTo>
                  <a:cubicBezTo>
                    <a:pt x="0" y="80000"/>
                    <a:pt x="0" y="120000"/>
                    <a:pt x="24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7" name="Shape 837"/>
            <p:cNvSpPr/>
            <p:nvPr/>
          </p:nvSpPr>
          <p:spPr>
            <a:xfrm>
              <a:off x="4302559" y="2255511"/>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8" name="Shape 838"/>
            <p:cNvSpPr/>
            <p:nvPr/>
          </p:nvSpPr>
          <p:spPr>
            <a:xfrm>
              <a:off x="4419702" y="2226225"/>
              <a:ext cx="37656" cy="37656"/>
            </a:xfrm>
            <a:custGeom>
              <a:pathLst>
                <a:path extrusionOk="0" h="120000" w="120000">
                  <a:moveTo>
                    <a:pt x="0" y="30000"/>
                  </a:moveTo>
                  <a:cubicBezTo>
                    <a:pt x="0" y="30000"/>
                    <a:pt x="0" y="60000"/>
                    <a:pt x="0" y="60000"/>
                  </a:cubicBezTo>
                  <a:cubicBezTo>
                    <a:pt x="0" y="60000"/>
                    <a:pt x="0" y="90000"/>
                    <a:pt x="30000" y="90000"/>
                  </a:cubicBezTo>
                  <a:cubicBezTo>
                    <a:pt x="30000" y="90000"/>
                    <a:pt x="30000" y="120000"/>
                    <a:pt x="60000" y="90000"/>
                  </a:cubicBezTo>
                  <a:cubicBezTo>
                    <a:pt x="60000" y="90000"/>
                    <a:pt x="60000" y="90000"/>
                    <a:pt x="60000" y="90000"/>
                  </a:cubicBezTo>
                  <a:cubicBezTo>
                    <a:pt x="90000" y="90000"/>
                    <a:pt x="90000" y="90000"/>
                    <a:pt x="90000" y="60000"/>
                  </a:cubicBezTo>
                  <a:cubicBezTo>
                    <a:pt x="90000" y="60000"/>
                    <a:pt x="120000" y="60000"/>
                    <a:pt x="120000" y="60000"/>
                  </a:cubicBezTo>
                  <a:cubicBezTo>
                    <a:pt x="120000" y="30000"/>
                    <a:pt x="120000" y="30000"/>
                    <a:pt x="90000" y="30000"/>
                  </a:cubicBezTo>
                  <a:cubicBezTo>
                    <a:pt x="90000" y="0"/>
                    <a:pt x="90000" y="0"/>
                    <a:pt x="90000" y="0"/>
                  </a:cubicBezTo>
                  <a:cubicBezTo>
                    <a:pt x="60000" y="0"/>
                    <a:pt x="60000" y="0"/>
                    <a:pt x="60000" y="0"/>
                  </a:cubicBezTo>
                  <a:cubicBezTo>
                    <a:pt x="60000" y="30000"/>
                    <a:pt x="30000" y="30000"/>
                    <a:pt x="0" y="3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9" name="Shape 839"/>
            <p:cNvSpPr/>
            <p:nvPr/>
          </p:nvSpPr>
          <p:spPr>
            <a:xfrm>
              <a:off x="4486643" y="2150917"/>
              <a:ext cx="25103" cy="37656"/>
            </a:xfrm>
            <a:custGeom>
              <a:pathLst>
                <a:path extrusionOk="0" h="120000" w="120000">
                  <a:moveTo>
                    <a:pt x="40000" y="120000"/>
                  </a:moveTo>
                  <a:cubicBezTo>
                    <a:pt x="40000" y="120000"/>
                    <a:pt x="40000" y="120000"/>
                    <a:pt x="40000" y="120000"/>
                  </a:cubicBezTo>
                  <a:cubicBezTo>
                    <a:pt x="80000" y="120000"/>
                    <a:pt x="80000" y="90000"/>
                    <a:pt x="80000" y="90000"/>
                  </a:cubicBezTo>
                  <a:cubicBezTo>
                    <a:pt x="120000" y="90000"/>
                    <a:pt x="120000" y="60000"/>
                    <a:pt x="120000" y="60000"/>
                  </a:cubicBezTo>
                  <a:cubicBezTo>
                    <a:pt x="80000" y="30000"/>
                    <a:pt x="80000" y="30000"/>
                    <a:pt x="40000" y="0"/>
                  </a:cubicBezTo>
                  <a:cubicBezTo>
                    <a:pt x="40000" y="0"/>
                    <a:pt x="40000" y="0"/>
                    <a:pt x="40000" y="0"/>
                  </a:cubicBezTo>
                  <a:cubicBezTo>
                    <a:pt x="0" y="0"/>
                    <a:pt x="0" y="30000"/>
                    <a:pt x="0" y="30000"/>
                  </a:cubicBezTo>
                  <a:cubicBezTo>
                    <a:pt x="0" y="30000"/>
                    <a:pt x="0" y="60000"/>
                    <a:pt x="0" y="60000"/>
                  </a:cubicBezTo>
                  <a:cubicBezTo>
                    <a:pt x="0" y="90000"/>
                    <a:pt x="0" y="120000"/>
                    <a:pt x="4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0" name="Shape 840"/>
            <p:cNvSpPr/>
            <p:nvPr/>
          </p:nvSpPr>
          <p:spPr>
            <a:xfrm>
              <a:off x="6268905" y="4535636"/>
              <a:ext cx="54391" cy="29288"/>
            </a:xfrm>
            <a:custGeom>
              <a:pathLst>
                <a:path extrusionOk="0" h="120000" w="120000">
                  <a:moveTo>
                    <a:pt x="20000" y="80000"/>
                  </a:moveTo>
                  <a:cubicBezTo>
                    <a:pt x="40000" y="80000"/>
                    <a:pt x="80000" y="80000"/>
                    <a:pt x="100000" y="120000"/>
                  </a:cubicBezTo>
                  <a:cubicBezTo>
                    <a:pt x="100000" y="120000"/>
                    <a:pt x="100000" y="120000"/>
                    <a:pt x="100000" y="120000"/>
                  </a:cubicBezTo>
                  <a:cubicBezTo>
                    <a:pt x="120000" y="120000"/>
                    <a:pt x="120000" y="120000"/>
                    <a:pt x="120000" y="80000"/>
                  </a:cubicBezTo>
                  <a:cubicBezTo>
                    <a:pt x="120000" y="80000"/>
                    <a:pt x="120000" y="80000"/>
                    <a:pt x="120000" y="80000"/>
                  </a:cubicBezTo>
                  <a:cubicBezTo>
                    <a:pt x="120000" y="40000"/>
                    <a:pt x="100000" y="40000"/>
                    <a:pt x="100000" y="40000"/>
                  </a:cubicBezTo>
                  <a:cubicBezTo>
                    <a:pt x="80000" y="0"/>
                    <a:pt x="40000" y="0"/>
                    <a:pt x="20000" y="40000"/>
                  </a:cubicBezTo>
                  <a:cubicBezTo>
                    <a:pt x="0" y="40000"/>
                    <a:pt x="0" y="40000"/>
                    <a:pt x="0" y="40000"/>
                  </a:cubicBezTo>
                  <a:cubicBezTo>
                    <a:pt x="0" y="80000"/>
                    <a:pt x="0" y="80000"/>
                    <a:pt x="20000" y="8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1" name="Shape 841"/>
            <p:cNvSpPr/>
            <p:nvPr/>
          </p:nvSpPr>
          <p:spPr>
            <a:xfrm>
              <a:off x="6955035" y="4924720"/>
              <a:ext cx="46023" cy="46020"/>
            </a:xfrm>
            <a:custGeom>
              <a:pathLst>
                <a:path extrusionOk="0" h="120000" w="120000">
                  <a:moveTo>
                    <a:pt x="96000" y="120000"/>
                  </a:moveTo>
                  <a:cubicBezTo>
                    <a:pt x="120000" y="120000"/>
                    <a:pt x="120000" y="120000"/>
                    <a:pt x="120000" y="120000"/>
                  </a:cubicBezTo>
                  <a:cubicBezTo>
                    <a:pt x="120000" y="120000"/>
                    <a:pt x="120000" y="120000"/>
                    <a:pt x="120000" y="120000"/>
                  </a:cubicBezTo>
                  <a:cubicBezTo>
                    <a:pt x="120000" y="96000"/>
                    <a:pt x="120000" y="96000"/>
                    <a:pt x="120000" y="96000"/>
                  </a:cubicBezTo>
                  <a:cubicBezTo>
                    <a:pt x="96000" y="72000"/>
                    <a:pt x="72000" y="48000"/>
                    <a:pt x="48000" y="24000"/>
                  </a:cubicBezTo>
                  <a:cubicBezTo>
                    <a:pt x="48000" y="24000"/>
                    <a:pt x="24000" y="0"/>
                    <a:pt x="24000" y="0"/>
                  </a:cubicBezTo>
                  <a:cubicBezTo>
                    <a:pt x="24000" y="0"/>
                    <a:pt x="24000" y="0"/>
                    <a:pt x="24000" y="0"/>
                  </a:cubicBezTo>
                  <a:cubicBezTo>
                    <a:pt x="24000" y="0"/>
                    <a:pt x="0" y="0"/>
                    <a:pt x="0" y="0"/>
                  </a:cubicBezTo>
                  <a:cubicBezTo>
                    <a:pt x="0" y="0"/>
                    <a:pt x="0" y="0"/>
                    <a:pt x="0" y="0"/>
                  </a:cubicBezTo>
                  <a:cubicBezTo>
                    <a:pt x="0" y="24000"/>
                    <a:pt x="24000" y="48000"/>
                    <a:pt x="48000" y="72000"/>
                  </a:cubicBezTo>
                  <a:cubicBezTo>
                    <a:pt x="72000" y="72000"/>
                    <a:pt x="72000" y="96000"/>
                    <a:pt x="96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2" name="Shape 842"/>
            <p:cNvSpPr/>
            <p:nvPr/>
          </p:nvSpPr>
          <p:spPr>
            <a:xfrm>
              <a:off x="6030432" y="4648595"/>
              <a:ext cx="58573" cy="20920"/>
            </a:xfrm>
            <a:custGeom>
              <a:pathLst>
                <a:path extrusionOk="0" h="120000" w="120000">
                  <a:moveTo>
                    <a:pt x="0" y="60000"/>
                  </a:moveTo>
                  <a:cubicBezTo>
                    <a:pt x="0" y="120000"/>
                    <a:pt x="20000" y="120000"/>
                    <a:pt x="20000" y="120000"/>
                  </a:cubicBezTo>
                  <a:cubicBezTo>
                    <a:pt x="40000" y="120000"/>
                    <a:pt x="40000" y="120000"/>
                    <a:pt x="40000" y="120000"/>
                  </a:cubicBezTo>
                  <a:cubicBezTo>
                    <a:pt x="80000" y="120000"/>
                    <a:pt x="100000" y="120000"/>
                    <a:pt x="120000" y="60000"/>
                  </a:cubicBezTo>
                  <a:cubicBezTo>
                    <a:pt x="120000" y="60000"/>
                    <a:pt x="120000" y="60000"/>
                    <a:pt x="120000" y="60000"/>
                  </a:cubicBezTo>
                  <a:cubicBezTo>
                    <a:pt x="120000" y="0"/>
                    <a:pt x="100000" y="0"/>
                    <a:pt x="80000" y="0"/>
                  </a:cubicBezTo>
                  <a:cubicBezTo>
                    <a:pt x="80000" y="0"/>
                    <a:pt x="80000" y="0"/>
                    <a:pt x="80000" y="0"/>
                  </a:cubicBezTo>
                  <a:cubicBezTo>
                    <a:pt x="60000" y="0"/>
                    <a:pt x="60000" y="60000"/>
                    <a:pt x="60000" y="60000"/>
                  </a:cubicBezTo>
                  <a:cubicBezTo>
                    <a:pt x="40000" y="0"/>
                    <a:pt x="40000" y="60000"/>
                    <a:pt x="20000" y="0"/>
                  </a:cubicBezTo>
                  <a:cubicBezTo>
                    <a:pt x="0" y="0"/>
                    <a:pt x="0" y="0"/>
                    <a:pt x="0" y="60000"/>
                  </a:cubicBezTo>
                  <a:cubicBezTo>
                    <a:pt x="0" y="60000"/>
                    <a:pt x="0" y="60000"/>
                    <a:pt x="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3" name="Shape 843"/>
            <p:cNvSpPr/>
            <p:nvPr/>
          </p:nvSpPr>
          <p:spPr>
            <a:xfrm>
              <a:off x="6105738" y="4648595"/>
              <a:ext cx="58573" cy="20920"/>
            </a:xfrm>
            <a:custGeom>
              <a:pathLst>
                <a:path extrusionOk="0" h="120000" w="120000">
                  <a:moveTo>
                    <a:pt x="100000" y="60000"/>
                  </a:moveTo>
                  <a:cubicBezTo>
                    <a:pt x="120000" y="60000"/>
                    <a:pt x="120000" y="60000"/>
                    <a:pt x="120000" y="60000"/>
                  </a:cubicBezTo>
                  <a:cubicBezTo>
                    <a:pt x="120000" y="60000"/>
                    <a:pt x="120000" y="60000"/>
                    <a:pt x="120000" y="60000"/>
                  </a:cubicBezTo>
                  <a:cubicBezTo>
                    <a:pt x="120000" y="0"/>
                    <a:pt x="120000" y="0"/>
                    <a:pt x="120000" y="0"/>
                  </a:cubicBezTo>
                  <a:cubicBezTo>
                    <a:pt x="120000" y="0"/>
                    <a:pt x="120000" y="0"/>
                    <a:pt x="120000" y="0"/>
                  </a:cubicBezTo>
                  <a:cubicBezTo>
                    <a:pt x="100000" y="0"/>
                    <a:pt x="100000" y="60000"/>
                    <a:pt x="80000" y="0"/>
                  </a:cubicBezTo>
                  <a:cubicBezTo>
                    <a:pt x="60000" y="0"/>
                    <a:pt x="40000" y="0"/>
                    <a:pt x="40000" y="0"/>
                  </a:cubicBezTo>
                  <a:cubicBezTo>
                    <a:pt x="40000" y="0"/>
                    <a:pt x="20000" y="0"/>
                    <a:pt x="20000" y="0"/>
                  </a:cubicBezTo>
                  <a:cubicBezTo>
                    <a:pt x="20000" y="0"/>
                    <a:pt x="0" y="0"/>
                    <a:pt x="0" y="60000"/>
                  </a:cubicBezTo>
                  <a:cubicBezTo>
                    <a:pt x="0" y="60000"/>
                    <a:pt x="0" y="60000"/>
                    <a:pt x="0" y="60000"/>
                  </a:cubicBezTo>
                  <a:cubicBezTo>
                    <a:pt x="0" y="60000"/>
                    <a:pt x="0" y="60000"/>
                    <a:pt x="0" y="60000"/>
                  </a:cubicBezTo>
                  <a:cubicBezTo>
                    <a:pt x="20000" y="120000"/>
                    <a:pt x="20000" y="120000"/>
                    <a:pt x="40000" y="120000"/>
                  </a:cubicBezTo>
                  <a:cubicBezTo>
                    <a:pt x="60000" y="120000"/>
                    <a:pt x="80000" y="60000"/>
                    <a:pt x="10000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4" name="Shape 844"/>
            <p:cNvSpPr/>
            <p:nvPr/>
          </p:nvSpPr>
          <p:spPr>
            <a:xfrm>
              <a:off x="4474090" y="2765924"/>
              <a:ext cx="37656" cy="37656"/>
            </a:xfrm>
            <a:custGeom>
              <a:pathLst>
                <a:path extrusionOk="0" h="120000" w="120000">
                  <a:moveTo>
                    <a:pt x="30000" y="30000"/>
                  </a:moveTo>
                  <a:cubicBezTo>
                    <a:pt x="30000" y="30000"/>
                    <a:pt x="0" y="60000"/>
                    <a:pt x="0" y="60000"/>
                  </a:cubicBezTo>
                  <a:cubicBezTo>
                    <a:pt x="30000" y="60000"/>
                    <a:pt x="30000" y="90000"/>
                    <a:pt x="30000" y="90000"/>
                  </a:cubicBezTo>
                  <a:cubicBezTo>
                    <a:pt x="30000" y="120000"/>
                    <a:pt x="30000" y="120000"/>
                    <a:pt x="60000" y="120000"/>
                  </a:cubicBezTo>
                  <a:cubicBezTo>
                    <a:pt x="90000" y="90000"/>
                    <a:pt x="90000" y="90000"/>
                    <a:pt x="120000" y="60000"/>
                  </a:cubicBezTo>
                  <a:cubicBezTo>
                    <a:pt x="120000" y="60000"/>
                    <a:pt x="120000" y="30000"/>
                    <a:pt x="90000" y="30000"/>
                  </a:cubicBezTo>
                  <a:cubicBezTo>
                    <a:pt x="90000" y="30000"/>
                    <a:pt x="60000" y="0"/>
                    <a:pt x="30000" y="0"/>
                  </a:cubicBezTo>
                  <a:cubicBezTo>
                    <a:pt x="30000" y="30000"/>
                    <a:pt x="30000" y="30000"/>
                    <a:pt x="30000" y="3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5" name="Shape 845"/>
            <p:cNvSpPr/>
            <p:nvPr/>
          </p:nvSpPr>
          <p:spPr>
            <a:xfrm>
              <a:off x="2348765" y="2950006"/>
              <a:ext cx="37656" cy="16735"/>
            </a:xfrm>
            <a:custGeom>
              <a:pathLst>
                <a:path extrusionOk="0" h="120000" w="120000">
                  <a:moveTo>
                    <a:pt x="120000" y="0"/>
                  </a:moveTo>
                  <a:cubicBezTo>
                    <a:pt x="120000" y="0"/>
                    <a:pt x="120000" y="0"/>
                    <a:pt x="120000" y="0"/>
                  </a:cubicBezTo>
                  <a:cubicBezTo>
                    <a:pt x="120000" y="0"/>
                    <a:pt x="120000" y="0"/>
                    <a:pt x="120000" y="0"/>
                  </a:cubicBezTo>
                  <a:cubicBezTo>
                    <a:pt x="90000" y="0"/>
                    <a:pt x="90000" y="0"/>
                    <a:pt x="90000" y="0"/>
                  </a:cubicBezTo>
                  <a:cubicBezTo>
                    <a:pt x="90000" y="0"/>
                    <a:pt x="60000" y="0"/>
                    <a:pt x="60000" y="0"/>
                  </a:cubicBezTo>
                  <a:cubicBezTo>
                    <a:pt x="60000" y="0"/>
                    <a:pt x="30000" y="0"/>
                    <a:pt x="30000" y="0"/>
                  </a:cubicBezTo>
                  <a:cubicBezTo>
                    <a:pt x="30000" y="0"/>
                    <a:pt x="0" y="60000"/>
                    <a:pt x="0" y="60000"/>
                  </a:cubicBezTo>
                  <a:cubicBezTo>
                    <a:pt x="0" y="60000"/>
                    <a:pt x="0" y="60000"/>
                    <a:pt x="0" y="120000"/>
                  </a:cubicBezTo>
                  <a:cubicBezTo>
                    <a:pt x="0" y="120000"/>
                    <a:pt x="0" y="120000"/>
                    <a:pt x="30000" y="120000"/>
                  </a:cubicBezTo>
                  <a:cubicBezTo>
                    <a:pt x="30000" y="120000"/>
                    <a:pt x="30000" y="120000"/>
                    <a:pt x="30000" y="120000"/>
                  </a:cubicBezTo>
                  <a:cubicBezTo>
                    <a:pt x="60000" y="120000"/>
                    <a:pt x="90000" y="60000"/>
                    <a:pt x="12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6" name="Shape 846"/>
            <p:cNvSpPr/>
            <p:nvPr/>
          </p:nvSpPr>
          <p:spPr>
            <a:xfrm>
              <a:off x="5323387" y="2360104"/>
              <a:ext cx="29288" cy="25103"/>
            </a:xfrm>
            <a:custGeom>
              <a:pathLst>
                <a:path extrusionOk="0" h="120000" w="120000">
                  <a:moveTo>
                    <a:pt x="0" y="40000"/>
                  </a:moveTo>
                  <a:cubicBezTo>
                    <a:pt x="0" y="80000"/>
                    <a:pt x="40000" y="80000"/>
                    <a:pt x="40000" y="120000"/>
                  </a:cubicBezTo>
                  <a:cubicBezTo>
                    <a:pt x="40000" y="120000"/>
                    <a:pt x="80000" y="120000"/>
                    <a:pt x="80000" y="120000"/>
                  </a:cubicBezTo>
                  <a:cubicBezTo>
                    <a:pt x="80000" y="120000"/>
                    <a:pt x="80000" y="120000"/>
                    <a:pt x="80000" y="120000"/>
                  </a:cubicBezTo>
                  <a:cubicBezTo>
                    <a:pt x="120000" y="120000"/>
                    <a:pt x="120000" y="80000"/>
                    <a:pt x="120000" y="80000"/>
                  </a:cubicBezTo>
                  <a:cubicBezTo>
                    <a:pt x="120000" y="40000"/>
                    <a:pt x="120000" y="40000"/>
                    <a:pt x="120000" y="0"/>
                  </a:cubicBezTo>
                  <a:cubicBezTo>
                    <a:pt x="80000" y="0"/>
                    <a:pt x="80000" y="0"/>
                    <a:pt x="80000" y="0"/>
                  </a:cubicBezTo>
                  <a:cubicBezTo>
                    <a:pt x="40000" y="0"/>
                    <a:pt x="40000" y="0"/>
                    <a:pt x="40000" y="0"/>
                  </a:cubicBezTo>
                  <a:cubicBezTo>
                    <a:pt x="0" y="40000"/>
                    <a:pt x="0" y="40000"/>
                    <a:pt x="0" y="40000"/>
                  </a:cubicBezTo>
                  <a:cubicBezTo>
                    <a:pt x="0" y="40000"/>
                    <a:pt x="0" y="40000"/>
                    <a:pt x="0" y="4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7" name="Shape 847"/>
            <p:cNvSpPr/>
            <p:nvPr/>
          </p:nvSpPr>
          <p:spPr>
            <a:xfrm>
              <a:off x="2587238" y="3376746"/>
              <a:ext cx="50206" cy="29288"/>
            </a:xfrm>
            <a:custGeom>
              <a:pathLst>
                <a:path extrusionOk="0" h="120000" w="120000">
                  <a:moveTo>
                    <a:pt x="24000" y="0"/>
                  </a:moveTo>
                  <a:cubicBezTo>
                    <a:pt x="24000" y="0"/>
                    <a:pt x="24000" y="0"/>
                    <a:pt x="24000" y="0"/>
                  </a:cubicBezTo>
                  <a:cubicBezTo>
                    <a:pt x="0" y="0"/>
                    <a:pt x="0" y="0"/>
                    <a:pt x="24000" y="0"/>
                  </a:cubicBezTo>
                  <a:cubicBezTo>
                    <a:pt x="24000" y="40000"/>
                    <a:pt x="24000" y="40000"/>
                    <a:pt x="24000" y="40000"/>
                  </a:cubicBezTo>
                  <a:cubicBezTo>
                    <a:pt x="24000" y="40000"/>
                    <a:pt x="48000" y="80000"/>
                    <a:pt x="72000" y="80000"/>
                  </a:cubicBezTo>
                  <a:cubicBezTo>
                    <a:pt x="72000" y="80000"/>
                    <a:pt x="96000" y="80000"/>
                    <a:pt x="96000" y="120000"/>
                  </a:cubicBezTo>
                  <a:cubicBezTo>
                    <a:pt x="96000" y="120000"/>
                    <a:pt x="120000" y="120000"/>
                    <a:pt x="120000" y="120000"/>
                  </a:cubicBezTo>
                  <a:cubicBezTo>
                    <a:pt x="120000" y="80000"/>
                    <a:pt x="120000" y="80000"/>
                    <a:pt x="120000" y="80000"/>
                  </a:cubicBezTo>
                  <a:cubicBezTo>
                    <a:pt x="120000" y="80000"/>
                    <a:pt x="120000" y="80000"/>
                    <a:pt x="120000" y="80000"/>
                  </a:cubicBezTo>
                  <a:cubicBezTo>
                    <a:pt x="96000" y="40000"/>
                    <a:pt x="72000" y="0"/>
                    <a:pt x="24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8" name="Shape 848"/>
            <p:cNvSpPr/>
            <p:nvPr/>
          </p:nvSpPr>
          <p:spPr>
            <a:xfrm>
              <a:off x="4352764" y="3744912"/>
              <a:ext cx="37656" cy="29288"/>
            </a:xfrm>
            <a:custGeom>
              <a:pathLst>
                <a:path extrusionOk="0" h="120000" w="120000">
                  <a:moveTo>
                    <a:pt x="60000" y="120000"/>
                  </a:moveTo>
                  <a:cubicBezTo>
                    <a:pt x="60000" y="80000"/>
                    <a:pt x="90000" y="80000"/>
                    <a:pt x="90000" y="80000"/>
                  </a:cubicBezTo>
                  <a:cubicBezTo>
                    <a:pt x="120000" y="80000"/>
                    <a:pt x="120000" y="40000"/>
                    <a:pt x="120000" y="0"/>
                  </a:cubicBezTo>
                  <a:cubicBezTo>
                    <a:pt x="120000" y="0"/>
                    <a:pt x="120000" y="0"/>
                    <a:pt x="120000" y="0"/>
                  </a:cubicBezTo>
                  <a:cubicBezTo>
                    <a:pt x="90000" y="0"/>
                    <a:pt x="90000" y="0"/>
                    <a:pt x="60000" y="0"/>
                  </a:cubicBezTo>
                  <a:cubicBezTo>
                    <a:pt x="30000" y="40000"/>
                    <a:pt x="30000" y="40000"/>
                    <a:pt x="0" y="40000"/>
                  </a:cubicBezTo>
                  <a:cubicBezTo>
                    <a:pt x="0" y="40000"/>
                    <a:pt x="0" y="80000"/>
                    <a:pt x="0" y="80000"/>
                  </a:cubicBezTo>
                  <a:cubicBezTo>
                    <a:pt x="30000" y="80000"/>
                    <a:pt x="30000" y="120000"/>
                    <a:pt x="6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9" name="Shape 849"/>
            <p:cNvSpPr/>
            <p:nvPr/>
          </p:nvSpPr>
          <p:spPr>
            <a:xfrm>
              <a:off x="2081007" y="2255511"/>
              <a:ext cx="37656" cy="29288"/>
            </a:xfrm>
            <a:custGeom>
              <a:pathLst>
                <a:path extrusionOk="0" h="120000" w="120000">
                  <a:moveTo>
                    <a:pt x="120000" y="0"/>
                  </a:moveTo>
                  <a:cubicBezTo>
                    <a:pt x="120000" y="0"/>
                    <a:pt x="120000" y="0"/>
                    <a:pt x="120000" y="0"/>
                  </a:cubicBezTo>
                  <a:cubicBezTo>
                    <a:pt x="120000" y="0"/>
                    <a:pt x="120000" y="0"/>
                    <a:pt x="90000" y="0"/>
                  </a:cubicBezTo>
                  <a:cubicBezTo>
                    <a:pt x="60000" y="0"/>
                    <a:pt x="30000" y="40000"/>
                    <a:pt x="0" y="80000"/>
                  </a:cubicBezTo>
                  <a:cubicBezTo>
                    <a:pt x="0" y="80000"/>
                    <a:pt x="0" y="120000"/>
                    <a:pt x="0" y="120000"/>
                  </a:cubicBezTo>
                  <a:cubicBezTo>
                    <a:pt x="0" y="120000"/>
                    <a:pt x="30000" y="120000"/>
                    <a:pt x="30000" y="120000"/>
                  </a:cubicBezTo>
                  <a:cubicBezTo>
                    <a:pt x="60000" y="80000"/>
                    <a:pt x="90000" y="40000"/>
                    <a:pt x="120000" y="40000"/>
                  </a:cubicBezTo>
                  <a:cubicBezTo>
                    <a:pt x="120000" y="40000"/>
                    <a:pt x="120000" y="40000"/>
                    <a:pt x="12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0" name="Shape 850"/>
            <p:cNvSpPr/>
            <p:nvPr/>
          </p:nvSpPr>
          <p:spPr>
            <a:xfrm>
              <a:off x="3892557" y="3573383"/>
              <a:ext cx="20920" cy="41838"/>
            </a:xfrm>
            <a:custGeom>
              <a:pathLst>
                <a:path extrusionOk="0" h="120000" w="120000">
                  <a:moveTo>
                    <a:pt x="120000" y="120000"/>
                  </a:moveTo>
                  <a:cubicBezTo>
                    <a:pt x="120000" y="120000"/>
                    <a:pt x="120000" y="90000"/>
                    <a:pt x="120000" y="90000"/>
                  </a:cubicBezTo>
                  <a:cubicBezTo>
                    <a:pt x="120000" y="90000"/>
                    <a:pt x="120000" y="60000"/>
                    <a:pt x="120000" y="60000"/>
                  </a:cubicBezTo>
                  <a:cubicBezTo>
                    <a:pt x="120000" y="30000"/>
                    <a:pt x="120000" y="30000"/>
                    <a:pt x="120000" y="30000"/>
                  </a:cubicBezTo>
                  <a:cubicBezTo>
                    <a:pt x="120000" y="30000"/>
                    <a:pt x="120000" y="30000"/>
                    <a:pt x="120000" y="30000"/>
                  </a:cubicBezTo>
                  <a:cubicBezTo>
                    <a:pt x="120000" y="30000"/>
                    <a:pt x="120000" y="0"/>
                    <a:pt x="60000" y="0"/>
                  </a:cubicBezTo>
                  <a:cubicBezTo>
                    <a:pt x="60000" y="30000"/>
                    <a:pt x="60000" y="30000"/>
                    <a:pt x="60000" y="30000"/>
                  </a:cubicBezTo>
                  <a:cubicBezTo>
                    <a:pt x="0" y="30000"/>
                    <a:pt x="0" y="60000"/>
                    <a:pt x="0" y="60000"/>
                  </a:cubicBezTo>
                  <a:cubicBezTo>
                    <a:pt x="0" y="90000"/>
                    <a:pt x="0" y="90000"/>
                    <a:pt x="60000" y="120000"/>
                  </a:cubicBezTo>
                  <a:cubicBezTo>
                    <a:pt x="60000" y="120000"/>
                    <a:pt x="120000" y="120000"/>
                    <a:pt x="12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1" name="Shape 851"/>
            <p:cNvSpPr/>
            <p:nvPr/>
          </p:nvSpPr>
          <p:spPr>
            <a:xfrm>
              <a:off x="6059720" y="4259510"/>
              <a:ext cx="46023" cy="46020"/>
            </a:xfrm>
            <a:custGeom>
              <a:pathLst>
                <a:path extrusionOk="0" h="120000" w="120000">
                  <a:moveTo>
                    <a:pt x="0" y="96000"/>
                  </a:moveTo>
                  <a:cubicBezTo>
                    <a:pt x="0" y="120000"/>
                    <a:pt x="0" y="120000"/>
                    <a:pt x="0" y="120000"/>
                  </a:cubicBezTo>
                  <a:cubicBezTo>
                    <a:pt x="0" y="120000"/>
                    <a:pt x="0" y="120000"/>
                    <a:pt x="0" y="120000"/>
                  </a:cubicBezTo>
                  <a:cubicBezTo>
                    <a:pt x="0" y="120000"/>
                    <a:pt x="0" y="120000"/>
                    <a:pt x="0" y="120000"/>
                  </a:cubicBezTo>
                  <a:cubicBezTo>
                    <a:pt x="24000" y="96000"/>
                    <a:pt x="48000" y="96000"/>
                    <a:pt x="48000" y="72000"/>
                  </a:cubicBezTo>
                  <a:cubicBezTo>
                    <a:pt x="72000" y="48000"/>
                    <a:pt x="72000" y="24000"/>
                    <a:pt x="96000" y="24000"/>
                  </a:cubicBezTo>
                  <a:cubicBezTo>
                    <a:pt x="120000" y="24000"/>
                    <a:pt x="120000" y="24000"/>
                    <a:pt x="96000" y="0"/>
                  </a:cubicBezTo>
                  <a:cubicBezTo>
                    <a:pt x="96000" y="0"/>
                    <a:pt x="72000" y="0"/>
                    <a:pt x="72000" y="0"/>
                  </a:cubicBezTo>
                  <a:cubicBezTo>
                    <a:pt x="48000" y="48000"/>
                    <a:pt x="24000" y="72000"/>
                    <a:pt x="0" y="96000"/>
                  </a:cubicBezTo>
                  <a:cubicBezTo>
                    <a:pt x="0" y="96000"/>
                    <a:pt x="0" y="96000"/>
                    <a:pt x="0" y="96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2" name="Shape 852"/>
            <p:cNvSpPr/>
            <p:nvPr/>
          </p:nvSpPr>
          <p:spPr>
            <a:xfrm>
              <a:off x="6151761" y="4251143"/>
              <a:ext cx="20920" cy="46020"/>
            </a:xfrm>
            <a:custGeom>
              <a:pathLst>
                <a:path extrusionOk="0" h="120000" w="120000">
                  <a:moveTo>
                    <a:pt x="120000" y="24000"/>
                  </a:moveTo>
                  <a:cubicBezTo>
                    <a:pt x="120000" y="24000"/>
                    <a:pt x="120000" y="24000"/>
                    <a:pt x="60000" y="0"/>
                  </a:cubicBezTo>
                  <a:cubicBezTo>
                    <a:pt x="120000" y="0"/>
                    <a:pt x="120000" y="0"/>
                    <a:pt x="120000" y="0"/>
                  </a:cubicBezTo>
                  <a:cubicBezTo>
                    <a:pt x="60000" y="0"/>
                    <a:pt x="60000" y="0"/>
                    <a:pt x="60000" y="0"/>
                  </a:cubicBezTo>
                  <a:cubicBezTo>
                    <a:pt x="60000" y="0"/>
                    <a:pt x="60000" y="0"/>
                    <a:pt x="60000" y="0"/>
                  </a:cubicBezTo>
                  <a:cubicBezTo>
                    <a:pt x="60000" y="24000"/>
                    <a:pt x="60000" y="24000"/>
                    <a:pt x="60000" y="24000"/>
                  </a:cubicBezTo>
                  <a:cubicBezTo>
                    <a:pt x="60000" y="48000"/>
                    <a:pt x="60000" y="48000"/>
                    <a:pt x="0" y="72000"/>
                  </a:cubicBezTo>
                  <a:cubicBezTo>
                    <a:pt x="0" y="72000"/>
                    <a:pt x="0" y="96000"/>
                    <a:pt x="60000" y="96000"/>
                  </a:cubicBezTo>
                  <a:cubicBezTo>
                    <a:pt x="60000" y="96000"/>
                    <a:pt x="60000" y="96000"/>
                    <a:pt x="60000" y="120000"/>
                  </a:cubicBezTo>
                  <a:cubicBezTo>
                    <a:pt x="120000" y="120000"/>
                    <a:pt x="120000" y="120000"/>
                    <a:pt x="120000" y="96000"/>
                  </a:cubicBezTo>
                  <a:cubicBezTo>
                    <a:pt x="120000" y="96000"/>
                    <a:pt x="120000" y="72000"/>
                    <a:pt x="120000" y="72000"/>
                  </a:cubicBezTo>
                  <a:cubicBezTo>
                    <a:pt x="120000" y="72000"/>
                    <a:pt x="120000" y="72000"/>
                    <a:pt x="120000" y="72000"/>
                  </a:cubicBezTo>
                  <a:cubicBezTo>
                    <a:pt x="120000" y="72000"/>
                    <a:pt x="120000" y="72000"/>
                    <a:pt x="120000" y="72000"/>
                  </a:cubicBezTo>
                  <a:cubicBezTo>
                    <a:pt x="120000" y="72000"/>
                    <a:pt x="120000" y="72000"/>
                    <a:pt x="120000" y="72000"/>
                  </a:cubicBezTo>
                  <a:cubicBezTo>
                    <a:pt x="120000" y="48000"/>
                    <a:pt x="120000" y="48000"/>
                    <a:pt x="120000" y="24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3" name="Shape 853"/>
            <p:cNvSpPr/>
            <p:nvPr/>
          </p:nvSpPr>
          <p:spPr>
            <a:xfrm>
              <a:off x="2235804" y="4108896"/>
              <a:ext cx="37656" cy="16735"/>
            </a:xfrm>
            <a:custGeom>
              <a:pathLst>
                <a:path extrusionOk="0" h="120000" w="120000">
                  <a:moveTo>
                    <a:pt x="30000" y="0"/>
                  </a:moveTo>
                  <a:cubicBezTo>
                    <a:pt x="30000" y="0"/>
                    <a:pt x="0" y="0"/>
                    <a:pt x="0" y="0"/>
                  </a:cubicBezTo>
                  <a:cubicBezTo>
                    <a:pt x="0" y="0"/>
                    <a:pt x="0" y="0"/>
                    <a:pt x="0" y="0"/>
                  </a:cubicBezTo>
                  <a:cubicBezTo>
                    <a:pt x="0" y="60000"/>
                    <a:pt x="30000" y="120000"/>
                    <a:pt x="90000" y="60000"/>
                  </a:cubicBezTo>
                  <a:cubicBezTo>
                    <a:pt x="90000" y="60000"/>
                    <a:pt x="90000" y="60000"/>
                    <a:pt x="90000" y="60000"/>
                  </a:cubicBezTo>
                  <a:cubicBezTo>
                    <a:pt x="120000" y="60000"/>
                    <a:pt x="120000" y="60000"/>
                    <a:pt x="120000" y="60000"/>
                  </a:cubicBezTo>
                  <a:cubicBezTo>
                    <a:pt x="90000" y="0"/>
                    <a:pt x="60000" y="0"/>
                    <a:pt x="3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4" name="Shape 854"/>
            <p:cNvSpPr/>
            <p:nvPr/>
          </p:nvSpPr>
          <p:spPr>
            <a:xfrm>
              <a:off x="6143393" y="4238590"/>
              <a:ext cx="20920" cy="29288"/>
            </a:xfrm>
            <a:custGeom>
              <a:pathLst>
                <a:path extrusionOk="0" h="120000" w="120000">
                  <a:moveTo>
                    <a:pt x="120000" y="40000"/>
                  </a:moveTo>
                  <a:cubicBezTo>
                    <a:pt x="120000" y="40000"/>
                    <a:pt x="120000" y="40000"/>
                    <a:pt x="120000" y="40000"/>
                  </a:cubicBezTo>
                  <a:cubicBezTo>
                    <a:pt x="120000" y="40000"/>
                    <a:pt x="120000" y="40000"/>
                    <a:pt x="120000" y="40000"/>
                  </a:cubicBezTo>
                  <a:cubicBezTo>
                    <a:pt x="120000" y="0"/>
                    <a:pt x="60000" y="0"/>
                    <a:pt x="0" y="0"/>
                  </a:cubicBezTo>
                  <a:cubicBezTo>
                    <a:pt x="0" y="0"/>
                    <a:pt x="0" y="0"/>
                    <a:pt x="0" y="0"/>
                  </a:cubicBezTo>
                  <a:cubicBezTo>
                    <a:pt x="0" y="40000"/>
                    <a:pt x="0" y="40000"/>
                    <a:pt x="0" y="80000"/>
                  </a:cubicBezTo>
                  <a:cubicBezTo>
                    <a:pt x="0" y="80000"/>
                    <a:pt x="0" y="80000"/>
                    <a:pt x="60000" y="120000"/>
                  </a:cubicBezTo>
                  <a:cubicBezTo>
                    <a:pt x="60000" y="120000"/>
                    <a:pt x="60000" y="120000"/>
                    <a:pt x="6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4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5" name="Shape 855"/>
            <p:cNvSpPr/>
            <p:nvPr/>
          </p:nvSpPr>
          <p:spPr>
            <a:xfrm>
              <a:off x="888649" y="2757556"/>
              <a:ext cx="29288" cy="20920"/>
            </a:xfrm>
            <a:custGeom>
              <a:pathLst>
                <a:path extrusionOk="0" h="120000" w="120000">
                  <a:moveTo>
                    <a:pt x="80000" y="120000"/>
                  </a:moveTo>
                  <a:cubicBezTo>
                    <a:pt x="120000" y="120000"/>
                    <a:pt x="120000" y="60000"/>
                    <a:pt x="120000" y="60000"/>
                  </a:cubicBezTo>
                  <a:cubicBezTo>
                    <a:pt x="120000" y="60000"/>
                    <a:pt x="120000" y="0"/>
                    <a:pt x="80000" y="0"/>
                  </a:cubicBezTo>
                  <a:cubicBezTo>
                    <a:pt x="80000" y="0"/>
                    <a:pt x="40000" y="60000"/>
                    <a:pt x="0" y="60000"/>
                  </a:cubicBezTo>
                  <a:cubicBezTo>
                    <a:pt x="0" y="60000"/>
                    <a:pt x="0" y="60000"/>
                    <a:pt x="0" y="60000"/>
                  </a:cubicBezTo>
                  <a:cubicBezTo>
                    <a:pt x="0" y="60000"/>
                    <a:pt x="0" y="120000"/>
                    <a:pt x="40000" y="120000"/>
                  </a:cubicBezTo>
                  <a:cubicBezTo>
                    <a:pt x="40000" y="120000"/>
                    <a:pt x="80000" y="120000"/>
                    <a:pt x="8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6" name="Shape 856"/>
            <p:cNvSpPr/>
            <p:nvPr/>
          </p:nvSpPr>
          <p:spPr>
            <a:xfrm>
              <a:off x="4750216" y="2556736"/>
              <a:ext cx="20920" cy="20920"/>
            </a:xfrm>
            <a:custGeom>
              <a:pathLst>
                <a:path extrusionOk="0" h="120000" w="120000">
                  <a:moveTo>
                    <a:pt x="0" y="120000"/>
                  </a:moveTo>
                  <a:cubicBezTo>
                    <a:pt x="60000" y="120000"/>
                    <a:pt x="120000" y="120000"/>
                    <a:pt x="120000" y="60000"/>
                  </a:cubicBezTo>
                  <a:cubicBezTo>
                    <a:pt x="120000" y="60000"/>
                    <a:pt x="120000" y="60000"/>
                    <a:pt x="120000" y="60000"/>
                  </a:cubicBezTo>
                  <a:cubicBezTo>
                    <a:pt x="120000" y="0"/>
                    <a:pt x="120000" y="0"/>
                    <a:pt x="60000" y="0"/>
                  </a:cubicBezTo>
                  <a:cubicBezTo>
                    <a:pt x="60000" y="0"/>
                    <a:pt x="60000" y="0"/>
                    <a:pt x="60000" y="0"/>
                  </a:cubicBezTo>
                  <a:cubicBezTo>
                    <a:pt x="0" y="0"/>
                    <a:pt x="0" y="60000"/>
                    <a:pt x="0" y="60000"/>
                  </a:cubicBezTo>
                  <a:cubicBezTo>
                    <a:pt x="0" y="120000"/>
                    <a:pt x="0" y="120000"/>
                    <a:pt x="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7" name="Shape 857"/>
            <p:cNvSpPr/>
            <p:nvPr/>
          </p:nvSpPr>
          <p:spPr>
            <a:xfrm>
              <a:off x="4189597" y="3744912"/>
              <a:ext cx="46023" cy="20920"/>
            </a:xfrm>
            <a:custGeom>
              <a:pathLst>
                <a:path extrusionOk="0" h="120000" w="120000">
                  <a:moveTo>
                    <a:pt x="0" y="0"/>
                  </a:moveTo>
                  <a:cubicBezTo>
                    <a:pt x="0" y="0"/>
                    <a:pt x="0" y="0"/>
                    <a:pt x="0" y="0"/>
                  </a:cubicBezTo>
                  <a:cubicBezTo>
                    <a:pt x="0" y="60000"/>
                    <a:pt x="0" y="60000"/>
                    <a:pt x="0" y="60000"/>
                  </a:cubicBezTo>
                  <a:cubicBezTo>
                    <a:pt x="0" y="60000"/>
                    <a:pt x="0" y="60000"/>
                    <a:pt x="0" y="60000"/>
                  </a:cubicBezTo>
                  <a:cubicBezTo>
                    <a:pt x="24000" y="60000"/>
                    <a:pt x="48000" y="120000"/>
                    <a:pt x="48000" y="120000"/>
                  </a:cubicBezTo>
                  <a:cubicBezTo>
                    <a:pt x="48000" y="120000"/>
                    <a:pt x="48000" y="120000"/>
                    <a:pt x="48000" y="120000"/>
                  </a:cubicBezTo>
                  <a:cubicBezTo>
                    <a:pt x="72000" y="120000"/>
                    <a:pt x="96000" y="120000"/>
                    <a:pt x="96000" y="120000"/>
                  </a:cubicBezTo>
                  <a:cubicBezTo>
                    <a:pt x="120000" y="120000"/>
                    <a:pt x="120000" y="60000"/>
                    <a:pt x="120000" y="60000"/>
                  </a:cubicBezTo>
                  <a:cubicBezTo>
                    <a:pt x="120000" y="60000"/>
                    <a:pt x="120000" y="60000"/>
                    <a:pt x="120000" y="60000"/>
                  </a:cubicBezTo>
                  <a:cubicBezTo>
                    <a:pt x="96000" y="60000"/>
                    <a:pt x="72000" y="0"/>
                    <a:pt x="72000" y="0"/>
                  </a:cubicBezTo>
                  <a:cubicBezTo>
                    <a:pt x="48000" y="0"/>
                    <a:pt x="24000" y="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8" name="Shape 858"/>
            <p:cNvSpPr/>
            <p:nvPr/>
          </p:nvSpPr>
          <p:spPr>
            <a:xfrm>
              <a:off x="2444991" y="4108896"/>
              <a:ext cx="37656" cy="16735"/>
            </a:xfrm>
            <a:custGeom>
              <a:pathLst>
                <a:path extrusionOk="0" h="120000" w="120000">
                  <a:moveTo>
                    <a:pt x="90000" y="0"/>
                  </a:moveTo>
                  <a:cubicBezTo>
                    <a:pt x="90000" y="0"/>
                    <a:pt x="90000" y="0"/>
                    <a:pt x="60000" y="0"/>
                  </a:cubicBezTo>
                  <a:cubicBezTo>
                    <a:pt x="60000" y="0"/>
                    <a:pt x="30000" y="0"/>
                    <a:pt x="30000" y="0"/>
                  </a:cubicBezTo>
                  <a:cubicBezTo>
                    <a:pt x="30000" y="0"/>
                    <a:pt x="0" y="0"/>
                    <a:pt x="0" y="60000"/>
                  </a:cubicBezTo>
                  <a:cubicBezTo>
                    <a:pt x="0" y="60000"/>
                    <a:pt x="0" y="60000"/>
                    <a:pt x="30000" y="60000"/>
                  </a:cubicBezTo>
                  <a:cubicBezTo>
                    <a:pt x="30000" y="60000"/>
                    <a:pt x="30000" y="60000"/>
                    <a:pt x="30000" y="60000"/>
                  </a:cubicBezTo>
                  <a:cubicBezTo>
                    <a:pt x="60000" y="120000"/>
                    <a:pt x="90000" y="60000"/>
                    <a:pt x="120000" y="60000"/>
                  </a:cubicBezTo>
                  <a:cubicBezTo>
                    <a:pt x="120000" y="60000"/>
                    <a:pt x="120000" y="60000"/>
                    <a:pt x="120000" y="0"/>
                  </a:cubicBezTo>
                  <a:cubicBezTo>
                    <a:pt x="120000" y="0"/>
                    <a:pt x="90000" y="0"/>
                    <a:pt x="9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9" name="Shape 859"/>
            <p:cNvSpPr/>
            <p:nvPr/>
          </p:nvSpPr>
          <p:spPr>
            <a:xfrm>
              <a:off x="6114105" y="4200940"/>
              <a:ext cx="20920" cy="29288"/>
            </a:xfrm>
            <a:custGeom>
              <a:pathLst>
                <a:path extrusionOk="0" h="120000" w="120000">
                  <a:moveTo>
                    <a:pt x="0" y="0"/>
                  </a:moveTo>
                  <a:cubicBezTo>
                    <a:pt x="0" y="0"/>
                    <a:pt x="0" y="0"/>
                    <a:pt x="0" y="0"/>
                  </a:cubicBezTo>
                  <a:cubicBezTo>
                    <a:pt x="0" y="40000"/>
                    <a:pt x="0" y="80000"/>
                    <a:pt x="60000" y="120000"/>
                  </a:cubicBezTo>
                  <a:cubicBezTo>
                    <a:pt x="60000" y="120000"/>
                    <a:pt x="60000" y="120000"/>
                    <a:pt x="120000" y="120000"/>
                  </a:cubicBezTo>
                  <a:cubicBezTo>
                    <a:pt x="120000" y="80000"/>
                    <a:pt x="120000" y="40000"/>
                    <a:pt x="120000" y="40000"/>
                  </a:cubicBezTo>
                  <a:cubicBezTo>
                    <a:pt x="60000" y="40000"/>
                    <a:pt x="60000" y="0"/>
                    <a:pt x="60000" y="0"/>
                  </a:cubicBezTo>
                  <a:cubicBezTo>
                    <a:pt x="60000" y="0"/>
                    <a:pt x="0" y="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0" name="Shape 860"/>
            <p:cNvSpPr/>
            <p:nvPr/>
          </p:nvSpPr>
          <p:spPr>
            <a:xfrm>
              <a:off x="6089005" y="4669515"/>
              <a:ext cx="37656" cy="25103"/>
            </a:xfrm>
            <a:custGeom>
              <a:pathLst>
                <a:path extrusionOk="0" h="120000" w="120000">
                  <a:moveTo>
                    <a:pt x="0" y="40000"/>
                  </a:moveTo>
                  <a:cubicBezTo>
                    <a:pt x="30000" y="80000"/>
                    <a:pt x="60000" y="80000"/>
                    <a:pt x="60000" y="80000"/>
                  </a:cubicBezTo>
                  <a:cubicBezTo>
                    <a:pt x="60000" y="120000"/>
                    <a:pt x="90000" y="120000"/>
                    <a:pt x="90000" y="80000"/>
                  </a:cubicBezTo>
                  <a:cubicBezTo>
                    <a:pt x="90000" y="80000"/>
                    <a:pt x="120000" y="80000"/>
                    <a:pt x="90000" y="80000"/>
                  </a:cubicBezTo>
                  <a:cubicBezTo>
                    <a:pt x="90000" y="80000"/>
                    <a:pt x="90000" y="40000"/>
                    <a:pt x="90000" y="40000"/>
                  </a:cubicBezTo>
                  <a:cubicBezTo>
                    <a:pt x="90000" y="40000"/>
                    <a:pt x="60000" y="0"/>
                    <a:pt x="30000" y="0"/>
                  </a:cubicBezTo>
                  <a:cubicBezTo>
                    <a:pt x="30000" y="0"/>
                    <a:pt x="0" y="0"/>
                    <a:pt x="0" y="40000"/>
                  </a:cubicBezTo>
                  <a:cubicBezTo>
                    <a:pt x="0" y="40000"/>
                    <a:pt x="0" y="40000"/>
                    <a:pt x="0" y="40000"/>
                  </a:cubicBezTo>
                  <a:cubicBezTo>
                    <a:pt x="0" y="40000"/>
                    <a:pt x="0" y="40000"/>
                    <a:pt x="0" y="4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1" name="Shape 861"/>
            <p:cNvSpPr/>
            <p:nvPr/>
          </p:nvSpPr>
          <p:spPr>
            <a:xfrm>
              <a:off x="2332030" y="2217858"/>
              <a:ext cx="16735" cy="37656"/>
            </a:xfrm>
            <a:custGeom>
              <a:pathLst>
                <a:path extrusionOk="0" h="120000" w="120000">
                  <a:moveTo>
                    <a:pt x="60000" y="120000"/>
                  </a:moveTo>
                  <a:cubicBezTo>
                    <a:pt x="60000" y="120000"/>
                    <a:pt x="60000" y="120000"/>
                    <a:pt x="60000" y="120000"/>
                  </a:cubicBezTo>
                  <a:cubicBezTo>
                    <a:pt x="120000" y="90000"/>
                    <a:pt x="120000" y="60000"/>
                    <a:pt x="120000" y="30000"/>
                  </a:cubicBezTo>
                  <a:cubicBezTo>
                    <a:pt x="120000" y="30000"/>
                    <a:pt x="120000" y="30000"/>
                    <a:pt x="120000" y="30000"/>
                  </a:cubicBezTo>
                  <a:cubicBezTo>
                    <a:pt x="120000" y="30000"/>
                    <a:pt x="120000" y="0"/>
                    <a:pt x="120000" y="0"/>
                  </a:cubicBezTo>
                  <a:cubicBezTo>
                    <a:pt x="60000" y="0"/>
                    <a:pt x="60000" y="30000"/>
                    <a:pt x="60000" y="30000"/>
                  </a:cubicBezTo>
                  <a:cubicBezTo>
                    <a:pt x="60000" y="30000"/>
                    <a:pt x="60000" y="60000"/>
                    <a:pt x="0" y="90000"/>
                  </a:cubicBezTo>
                  <a:cubicBezTo>
                    <a:pt x="0" y="90000"/>
                    <a:pt x="0" y="90000"/>
                    <a:pt x="0" y="120000"/>
                  </a:cubicBezTo>
                  <a:cubicBezTo>
                    <a:pt x="0" y="120000"/>
                    <a:pt x="0" y="120000"/>
                    <a:pt x="6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2" name="Shape 862"/>
            <p:cNvSpPr/>
            <p:nvPr/>
          </p:nvSpPr>
          <p:spPr>
            <a:xfrm>
              <a:off x="6791868" y="4590024"/>
              <a:ext cx="29288" cy="29288"/>
            </a:xfrm>
            <a:custGeom>
              <a:pathLst>
                <a:path extrusionOk="0" h="120000" w="120000">
                  <a:moveTo>
                    <a:pt x="40000" y="0"/>
                  </a:moveTo>
                  <a:cubicBezTo>
                    <a:pt x="40000" y="0"/>
                    <a:pt x="40000" y="0"/>
                    <a:pt x="40000" y="0"/>
                  </a:cubicBezTo>
                  <a:cubicBezTo>
                    <a:pt x="40000" y="0"/>
                    <a:pt x="0" y="40000"/>
                    <a:pt x="0" y="40000"/>
                  </a:cubicBezTo>
                  <a:cubicBezTo>
                    <a:pt x="0" y="80000"/>
                    <a:pt x="40000" y="80000"/>
                    <a:pt x="40000" y="120000"/>
                  </a:cubicBezTo>
                  <a:cubicBezTo>
                    <a:pt x="80000" y="120000"/>
                    <a:pt x="80000" y="120000"/>
                    <a:pt x="120000" y="120000"/>
                  </a:cubicBezTo>
                  <a:cubicBezTo>
                    <a:pt x="120000" y="120000"/>
                    <a:pt x="120000" y="80000"/>
                    <a:pt x="120000" y="80000"/>
                  </a:cubicBezTo>
                  <a:cubicBezTo>
                    <a:pt x="80000" y="40000"/>
                    <a:pt x="40000" y="40000"/>
                    <a:pt x="4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3" name="Shape 863"/>
            <p:cNvSpPr/>
            <p:nvPr/>
          </p:nvSpPr>
          <p:spPr>
            <a:xfrm>
              <a:off x="2407336" y="2966741"/>
              <a:ext cx="16735" cy="29288"/>
            </a:xfrm>
            <a:custGeom>
              <a:pathLst>
                <a:path extrusionOk="0" h="120000" w="120000">
                  <a:moveTo>
                    <a:pt x="60000" y="0"/>
                  </a:moveTo>
                  <a:cubicBezTo>
                    <a:pt x="0" y="0"/>
                    <a:pt x="0" y="40000"/>
                    <a:pt x="0" y="80000"/>
                  </a:cubicBezTo>
                  <a:cubicBezTo>
                    <a:pt x="0" y="80000"/>
                    <a:pt x="0" y="120000"/>
                    <a:pt x="0" y="120000"/>
                  </a:cubicBezTo>
                  <a:cubicBezTo>
                    <a:pt x="0" y="120000"/>
                    <a:pt x="60000" y="120000"/>
                    <a:pt x="60000" y="120000"/>
                  </a:cubicBezTo>
                  <a:cubicBezTo>
                    <a:pt x="60000" y="80000"/>
                    <a:pt x="60000" y="80000"/>
                    <a:pt x="120000" y="40000"/>
                  </a:cubicBezTo>
                  <a:cubicBezTo>
                    <a:pt x="120000" y="40000"/>
                    <a:pt x="120000" y="40000"/>
                    <a:pt x="120000" y="40000"/>
                  </a:cubicBezTo>
                  <a:cubicBezTo>
                    <a:pt x="120000" y="40000"/>
                    <a:pt x="120000" y="0"/>
                    <a:pt x="120000" y="0"/>
                  </a:cubicBezTo>
                  <a:cubicBezTo>
                    <a:pt x="60000" y="0"/>
                    <a:pt x="60000" y="0"/>
                    <a:pt x="6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4" name="Shape 864"/>
            <p:cNvSpPr/>
            <p:nvPr/>
          </p:nvSpPr>
          <p:spPr>
            <a:xfrm>
              <a:off x="6553398" y="2816127"/>
              <a:ext cx="29288" cy="37656"/>
            </a:xfrm>
            <a:custGeom>
              <a:pathLst>
                <a:path extrusionOk="0" h="120000" w="120000">
                  <a:moveTo>
                    <a:pt x="40000" y="0"/>
                  </a:moveTo>
                  <a:cubicBezTo>
                    <a:pt x="40000" y="0"/>
                    <a:pt x="40000" y="30000"/>
                    <a:pt x="40000" y="30000"/>
                  </a:cubicBezTo>
                  <a:cubicBezTo>
                    <a:pt x="40000" y="30000"/>
                    <a:pt x="0" y="30000"/>
                    <a:pt x="40000" y="60000"/>
                  </a:cubicBezTo>
                  <a:cubicBezTo>
                    <a:pt x="40000" y="60000"/>
                    <a:pt x="40000" y="90000"/>
                    <a:pt x="40000" y="90000"/>
                  </a:cubicBezTo>
                  <a:cubicBezTo>
                    <a:pt x="40000" y="120000"/>
                    <a:pt x="40000" y="120000"/>
                    <a:pt x="40000" y="120000"/>
                  </a:cubicBezTo>
                  <a:cubicBezTo>
                    <a:pt x="40000" y="120000"/>
                    <a:pt x="40000" y="90000"/>
                    <a:pt x="40000" y="90000"/>
                  </a:cubicBezTo>
                  <a:cubicBezTo>
                    <a:pt x="80000" y="90000"/>
                    <a:pt x="80000" y="60000"/>
                    <a:pt x="80000" y="60000"/>
                  </a:cubicBezTo>
                  <a:cubicBezTo>
                    <a:pt x="120000" y="30000"/>
                    <a:pt x="120000" y="30000"/>
                    <a:pt x="80000" y="0"/>
                  </a:cubicBezTo>
                  <a:cubicBezTo>
                    <a:pt x="80000" y="0"/>
                    <a:pt x="80000" y="0"/>
                    <a:pt x="4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5" name="Shape 865"/>
            <p:cNvSpPr/>
            <p:nvPr/>
          </p:nvSpPr>
          <p:spPr>
            <a:xfrm>
              <a:off x="2587238" y="3468787"/>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6" name="Shape 866"/>
            <p:cNvSpPr/>
            <p:nvPr/>
          </p:nvSpPr>
          <p:spPr>
            <a:xfrm>
              <a:off x="2578870" y="3452051"/>
              <a:ext cx="29288" cy="29288"/>
            </a:xfrm>
            <a:custGeom>
              <a:pathLst>
                <a:path extrusionOk="0" h="120000" w="120000">
                  <a:moveTo>
                    <a:pt x="80000" y="120000"/>
                  </a:moveTo>
                  <a:cubicBezTo>
                    <a:pt x="120000" y="120000"/>
                    <a:pt x="120000" y="120000"/>
                    <a:pt x="120000" y="120000"/>
                  </a:cubicBezTo>
                  <a:cubicBezTo>
                    <a:pt x="120000" y="40000"/>
                    <a:pt x="120000" y="80000"/>
                    <a:pt x="80000" y="40000"/>
                  </a:cubicBezTo>
                  <a:cubicBezTo>
                    <a:pt x="80000" y="40000"/>
                    <a:pt x="40000" y="40000"/>
                    <a:pt x="0" y="0"/>
                  </a:cubicBezTo>
                  <a:cubicBezTo>
                    <a:pt x="0" y="0"/>
                    <a:pt x="0" y="0"/>
                    <a:pt x="0" y="0"/>
                  </a:cubicBezTo>
                  <a:cubicBezTo>
                    <a:pt x="0" y="0"/>
                    <a:pt x="0" y="40000"/>
                    <a:pt x="0" y="40000"/>
                  </a:cubicBezTo>
                  <a:cubicBezTo>
                    <a:pt x="0" y="40000"/>
                    <a:pt x="40000" y="80000"/>
                    <a:pt x="40000" y="80000"/>
                  </a:cubicBezTo>
                  <a:cubicBezTo>
                    <a:pt x="40000" y="80000"/>
                    <a:pt x="40000" y="80000"/>
                    <a:pt x="80000" y="80000"/>
                  </a:cubicBezTo>
                  <a:cubicBezTo>
                    <a:pt x="80000" y="80000"/>
                    <a:pt x="80000" y="120000"/>
                    <a:pt x="8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7" name="Shape 867"/>
            <p:cNvSpPr/>
            <p:nvPr/>
          </p:nvSpPr>
          <p:spPr>
            <a:xfrm>
              <a:off x="2595605" y="3481339"/>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8" name="Shape 868"/>
            <p:cNvSpPr/>
            <p:nvPr/>
          </p:nvSpPr>
          <p:spPr>
            <a:xfrm>
              <a:off x="6469722" y="3355828"/>
              <a:ext cx="25103" cy="37656"/>
            </a:xfrm>
            <a:custGeom>
              <a:pathLst>
                <a:path extrusionOk="0" h="120000" w="120000">
                  <a:moveTo>
                    <a:pt x="40000" y="120000"/>
                  </a:moveTo>
                  <a:cubicBezTo>
                    <a:pt x="40000" y="90000"/>
                    <a:pt x="80000" y="60000"/>
                    <a:pt x="120000" y="30000"/>
                  </a:cubicBezTo>
                  <a:cubicBezTo>
                    <a:pt x="120000" y="30000"/>
                    <a:pt x="120000" y="30000"/>
                    <a:pt x="120000" y="0"/>
                  </a:cubicBezTo>
                  <a:cubicBezTo>
                    <a:pt x="120000" y="0"/>
                    <a:pt x="120000" y="0"/>
                    <a:pt x="120000" y="0"/>
                  </a:cubicBezTo>
                  <a:cubicBezTo>
                    <a:pt x="80000" y="0"/>
                    <a:pt x="80000" y="30000"/>
                    <a:pt x="80000" y="30000"/>
                  </a:cubicBezTo>
                  <a:cubicBezTo>
                    <a:pt x="40000" y="30000"/>
                    <a:pt x="40000" y="30000"/>
                    <a:pt x="40000" y="60000"/>
                  </a:cubicBezTo>
                  <a:cubicBezTo>
                    <a:pt x="40000" y="60000"/>
                    <a:pt x="0" y="60000"/>
                    <a:pt x="0" y="90000"/>
                  </a:cubicBezTo>
                  <a:cubicBezTo>
                    <a:pt x="0" y="90000"/>
                    <a:pt x="0" y="90000"/>
                    <a:pt x="0" y="90000"/>
                  </a:cubicBezTo>
                  <a:cubicBezTo>
                    <a:pt x="0" y="90000"/>
                    <a:pt x="0" y="120000"/>
                    <a:pt x="0" y="120000"/>
                  </a:cubicBezTo>
                  <a:cubicBezTo>
                    <a:pt x="0" y="120000"/>
                    <a:pt x="0" y="120000"/>
                    <a:pt x="4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9" name="Shape 869"/>
            <p:cNvSpPr/>
            <p:nvPr/>
          </p:nvSpPr>
          <p:spPr>
            <a:xfrm>
              <a:off x="6231249" y="4544004"/>
              <a:ext cx="16735" cy="20920"/>
            </a:xfrm>
            <a:custGeom>
              <a:pathLst>
                <a:path extrusionOk="0" h="120000" w="120000">
                  <a:moveTo>
                    <a:pt x="120000" y="60000"/>
                  </a:moveTo>
                  <a:cubicBezTo>
                    <a:pt x="120000" y="60000"/>
                    <a:pt x="120000" y="60000"/>
                    <a:pt x="120000" y="60000"/>
                  </a:cubicBezTo>
                  <a:cubicBezTo>
                    <a:pt x="120000" y="60000"/>
                    <a:pt x="120000" y="60000"/>
                    <a:pt x="120000" y="60000"/>
                  </a:cubicBezTo>
                  <a:cubicBezTo>
                    <a:pt x="120000" y="0"/>
                    <a:pt x="60000" y="0"/>
                    <a:pt x="0" y="60000"/>
                  </a:cubicBezTo>
                  <a:cubicBezTo>
                    <a:pt x="0" y="60000"/>
                    <a:pt x="0" y="60000"/>
                    <a:pt x="0" y="60000"/>
                  </a:cubicBezTo>
                  <a:cubicBezTo>
                    <a:pt x="0" y="120000"/>
                    <a:pt x="60000" y="120000"/>
                    <a:pt x="120000" y="120000"/>
                  </a:cubicBezTo>
                  <a:cubicBezTo>
                    <a:pt x="120000" y="120000"/>
                    <a:pt x="120000" y="120000"/>
                    <a:pt x="12000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0" name="Shape 870"/>
            <p:cNvSpPr/>
            <p:nvPr/>
          </p:nvSpPr>
          <p:spPr>
            <a:xfrm>
              <a:off x="3474185" y="2548369"/>
              <a:ext cx="20920" cy="29288"/>
            </a:xfrm>
            <a:custGeom>
              <a:pathLst>
                <a:path extrusionOk="0" h="120000" w="120000">
                  <a:moveTo>
                    <a:pt x="0" y="40000"/>
                  </a:moveTo>
                  <a:cubicBezTo>
                    <a:pt x="0" y="40000"/>
                    <a:pt x="0" y="40000"/>
                    <a:pt x="0" y="40000"/>
                  </a:cubicBezTo>
                  <a:cubicBezTo>
                    <a:pt x="0" y="80000"/>
                    <a:pt x="0" y="80000"/>
                    <a:pt x="60000" y="80000"/>
                  </a:cubicBezTo>
                  <a:cubicBezTo>
                    <a:pt x="60000" y="120000"/>
                    <a:pt x="60000" y="120000"/>
                    <a:pt x="120000" y="80000"/>
                  </a:cubicBezTo>
                  <a:cubicBezTo>
                    <a:pt x="120000" y="80000"/>
                    <a:pt x="120000" y="80000"/>
                    <a:pt x="120000" y="80000"/>
                  </a:cubicBezTo>
                  <a:cubicBezTo>
                    <a:pt x="120000" y="80000"/>
                    <a:pt x="120000" y="80000"/>
                    <a:pt x="120000" y="80000"/>
                  </a:cubicBezTo>
                  <a:cubicBezTo>
                    <a:pt x="120000" y="40000"/>
                    <a:pt x="120000" y="40000"/>
                    <a:pt x="120000" y="40000"/>
                  </a:cubicBezTo>
                  <a:cubicBezTo>
                    <a:pt x="60000" y="0"/>
                    <a:pt x="60000" y="0"/>
                    <a:pt x="0" y="4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1" name="Shape 871"/>
            <p:cNvSpPr/>
            <p:nvPr/>
          </p:nvSpPr>
          <p:spPr>
            <a:xfrm>
              <a:off x="758953" y="3012764"/>
              <a:ext cx="25103" cy="29288"/>
            </a:xfrm>
            <a:custGeom>
              <a:pathLst>
                <a:path extrusionOk="0" h="120000" w="120000">
                  <a:moveTo>
                    <a:pt x="120000" y="0"/>
                  </a:moveTo>
                  <a:cubicBezTo>
                    <a:pt x="80000" y="0"/>
                    <a:pt x="80000" y="0"/>
                    <a:pt x="80000" y="0"/>
                  </a:cubicBezTo>
                  <a:cubicBezTo>
                    <a:pt x="40000" y="40000"/>
                    <a:pt x="40000" y="80000"/>
                    <a:pt x="0" y="80000"/>
                  </a:cubicBezTo>
                  <a:cubicBezTo>
                    <a:pt x="0" y="80000"/>
                    <a:pt x="0" y="80000"/>
                    <a:pt x="0" y="80000"/>
                  </a:cubicBezTo>
                  <a:cubicBezTo>
                    <a:pt x="0" y="80000"/>
                    <a:pt x="0" y="120000"/>
                    <a:pt x="40000" y="120000"/>
                  </a:cubicBezTo>
                  <a:cubicBezTo>
                    <a:pt x="40000" y="120000"/>
                    <a:pt x="80000" y="80000"/>
                    <a:pt x="120000" y="80000"/>
                  </a:cubicBezTo>
                  <a:cubicBezTo>
                    <a:pt x="120000" y="40000"/>
                    <a:pt x="120000" y="40000"/>
                    <a:pt x="120000" y="40000"/>
                  </a:cubicBezTo>
                  <a:cubicBezTo>
                    <a:pt x="120000" y="40000"/>
                    <a:pt x="120000" y="0"/>
                    <a:pt x="12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2" name="Shape 872"/>
            <p:cNvSpPr/>
            <p:nvPr/>
          </p:nvSpPr>
          <p:spPr>
            <a:xfrm>
              <a:off x="2503562" y="2113264"/>
              <a:ext cx="25103" cy="16735"/>
            </a:xfrm>
            <a:custGeom>
              <a:pathLst>
                <a:path extrusionOk="0" h="120000" w="120000">
                  <a:moveTo>
                    <a:pt x="40000" y="120000"/>
                  </a:moveTo>
                  <a:cubicBezTo>
                    <a:pt x="40000" y="120000"/>
                    <a:pt x="40000" y="120000"/>
                    <a:pt x="80000" y="120000"/>
                  </a:cubicBezTo>
                  <a:cubicBezTo>
                    <a:pt x="80000" y="60000"/>
                    <a:pt x="80000" y="60000"/>
                    <a:pt x="80000" y="0"/>
                  </a:cubicBezTo>
                  <a:cubicBezTo>
                    <a:pt x="120000" y="0"/>
                    <a:pt x="80000" y="0"/>
                    <a:pt x="80000" y="0"/>
                  </a:cubicBezTo>
                  <a:cubicBezTo>
                    <a:pt x="80000" y="0"/>
                    <a:pt x="80000" y="0"/>
                    <a:pt x="80000" y="0"/>
                  </a:cubicBezTo>
                  <a:cubicBezTo>
                    <a:pt x="40000" y="0"/>
                    <a:pt x="0" y="0"/>
                    <a:pt x="40000" y="60000"/>
                  </a:cubicBezTo>
                  <a:cubicBezTo>
                    <a:pt x="40000" y="60000"/>
                    <a:pt x="40000" y="120000"/>
                    <a:pt x="4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3" name="Shape 873"/>
            <p:cNvSpPr/>
            <p:nvPr/>
          </p:nvSpPr>
          <p:spPr>
            <a:xfrm>
              <a:off x="2520297" y="2293164"/>
              <a:ext cx="20920" cy="16735"/>
            </a:xfrm>
            <a:custGeom>
              <a:pathLst>
                <a:path extrusionOk="0" h="120000" w="120000">
                  <a:moveTo>
                    <a:pt x="0" y="120000"/>
                  </a:moveTo>
                  <a:cubicBezTo>
                    <a:pt x="0" y="120000"/>
                    <a:pt x="0" y="120000"/>
                    <a:pt x="0" y="120000"/>
                  </a:cubicBezTo>
                  <a:cubicBezTo>
                    <a:pt x="0" y="120000"/>
                    <a:pt x="60000" y="120000"/>
                    <a:pt x="60000" y="120000"/>
                  </a:cubicBezTo>
                  <a:cubicBezTo>
                    <a:pt x="60000" y="120000"/>
                    <a:pt x="120000" y="60000"/>
                    <a:pt x="120000" y="60000"/>
                  </a:cubicBezTo>
                  <a:cubicBezTo>
                    <a:pt x="120000" y="0"/>
                    <a:pt x="60000" y="0"/>
                    <a:pt x="60000" y="0"/>
                  </a:cubicBezTo>
                  <a:cubicBezTo>
                    <a:pt x="60000" y="0"/>
                    <a:pt x="0" y="0"/>
                    <a:pt x="0" y="0"/>
                  </a:cubicBezTo>
                  <a:cubicBezTo>
                    <a:pt x="0" y="60000"/>
                    <a:pt x="0" y="60000"/>
                    <a:pt x="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4" name="Shape 874"/>
            <p:cNvSpPr/>
            <p:nvPr/>
          </p:nvSpPr>
          <p:spPr>
            <a:xfrm>
              <a:off x="717115" y="3033682"/>
              <a:ext cx="29288" cy="16735"/>
            </a:xfrm>
            <a:custGeom>
              <a:pathLst>
                <a:path extrusionOk="0" h="120000" w="120000">
                  <a:moveTo>
                    <a:pt x="120000" y="0"/>
                  </a:moveTo>
                  <a:cubicBezTo>
                    <a:pt x="120000" y="0"/>
                    <a:pt x="80000" y="0"/>
                    <a:pt x="80000" y="0"/>
                  </a:cubicBezTo>
                  <a:cubicBezTo>
                    <a:pt x="80000" y="0"/>
                    <a:pt x="40000" y="60000"/>
                    <a:pt x="0" y="60000"/>
                  </a:cubicBezTo>
                  <a:cubicBezTo>
                    <a:pt x="0" y="120000"/>
                    <a:pt x="0" y="120000"/>
                    <a:pt x="40000" y="120000"/>
                  </a:cubicBezTo>
                  <a:cubicBezTo>
                    <a:pt x="40000" y="120000"/>
                    <a:pt x="40000" y="120000"/>
                    <a:pt x="40000" y="120000"/>
                  </a:cubicBezTo>
                  <a:cubicBezTo>
                    <a:pt x="80000" y="120000"/>
                    <a:pt x="120000" y="60000"/>
                    <a:pt x="120000" y="0"/>
                  </a:cubicBezTo>
                  <a:cubicBezTo>
                    <a:pt x="120000" y="0"/>
                    <a:pt x="120000" y="0"/>
                    <a:pt x="120000" y="0"/>
                  </a:cubicBezTo>
                  <a:cubicBezTo>
                    <a:pt x="120000" y="0"/>
                    <a:pt x="120000" y="0"/>
                    <a:pt x="12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5" name="Shape 875"/>
            <p:cNvSpPr/>
            <p:nvPr/>
          </p:nvSpPr>
          <p:spPr>
            <a:xfrm>
              <a:off x="5725021" y="2242961"/>
              <a:ext cx="16735" cy="20920"/>
            </a:xfrm>
            <a:custGeom>
              <a:pathLst>
                <a:path extrusionOk="0" h="120000" w="120000">
                  <a:moveTo>
                    <a:pt x="60000" y="0"/>
                  </a:moveTo>
                  <a:cubicBezTo>
                    <a:pt x="60000" y="0"/>
                    <a:pt x="60000" y="0"/>
                    <a:pt x="60000" y="0"/>
                  </a:cubicBezTo>
                  <a:cubicBezTo>
                    <a:pt x="0" y="0"/>
                    <a:pt x="0" y="0"/>
                    <a:pt x="0" y="0"/>
                  </a:cubicBezTo>
                  <a:cubicBezTo>
                    <a:pt x="0" y="60000"/>
                    <a:pt x="60000" y="120000"/>
                    <a:pt x="60000" y="120000"/>
                  </a:cubicBezTo>
                  <a:cubicBezTo>
                    <a:pt x="120000" y="120000"/>
                    <a:pt x="120000" y="120000"/>
                    <a:pt x="120000" y="120000"/>
                  </a:cubicBezTo>
                  <a:cubicBezTo>
                    <a:pt x="120000" y="60000"/>
                    <a:pt x="120000" y="60000"/>
                    <a:pt x="120000" y="60000"/>
                  </a:cubicBezTo>
                  <a:cubicBezTo>
                    <a:pt x="120000" y="0"/>
                    <a:pt x="120000" y="0"/>
                    <a:pt x="6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6" name="Shape 876"/>
            <p:cNvSpPr/>
            <p:nvPr/>
          </p:nvSpPr>
          <p:spPr>
            <a:xfrm>
              <a:off x="2386418" y="2226225"/>
              <a:ext cx="20920" cy="16735"/>
            </a:xfrm>
            <a:custGeom>
              <a:pathLst>
                <a:path extrusionOk="0" h="120000" w="120000">
                  <a:moveTo>
                    <a:pt x="0" y="60000"/>
                  </a:moveTo>
                  <a:cubicBezTo>
                    <a:pt x="0" y="60000"/>
                    <a:pt x="0" y="120000"/>
                    <a:pt x="60000" y="120000"/>
                  </a:cubicBezTo>
                  <a:cubicBezTo>
                    <a:pt x="120000" y="120000"/>
                    <a:pt x="120000" y="60000"/>
                    <a:pt x="120000" y="60000"/>
                  </a:cubicBezTo>
                  <a:cubicBezTo>
                    <a:pt x="120000" y="0"/>
                    <a:pt x="60000" y="0"/>
                    <a:pt x="60000" y="0"/>
                  </a:cubicBezTo>
                  <a:cubicBezTo>
                    <a:pt x="0" y="0"/>
                    <a:pt x="0" y="0"/>
                    <a:pt x="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7" name="Shape 877"/>
            <p:cNvSpPr/>
            <p:nvPr/>
          </p:nvSpPr>
          <p:spPr>
            <a:xfrm>
              <a:off x="2227436" y="2159285"/>
              <a:ext cx="75306" cy="58573"/>
            </a:xfrm>
            <a:custGeom>
              <a:pathLst>
                <a:path extrusionOk="0" h="120000" w="120000">
                  <a:moveTo>
                    <a:pt x="15000" y="60000"/>
                  </a:moveTo>
                  <a:cubicBezTo>
                    <a:pt x="15000" y="60000"/>
                    <a:pt x="15000" y="60000"/>
                    <a:pt x="15000" y="60000"/>
                  </a:cubicBezTo>
                  <a:cubicBezTo>
                    <a:pt x="15000" y="60000"/>
                    <a:pt x="15000" y="60000"/>
                    <a:pt x="15000" y="60000"/>
                  </a:cubicBezTo>
                  <a:cubicBezTo>
                    <a:pt x="15000" y="60000"/>
                    <a:pt x="15000" y="60000"/>
                    <a:pt x="15000" y="80000"/>
                  </a:cubicBezTo>
                  <a:cubicBezTo>
                    <a:pt x="15000" y="80000"/>
                    <a:pt x="15000" y="80000"/>
                    <a:pt x="15000" y="100000"/>
                  </a:cubicBezTo>
                  <a:cubicBezTo>
                    <a:pt x="15000" y="100000"/>
                    <a:pt x="30000" y="100000"/>
                    <a:pt x="30000" y="120000"/>
                  </a:cubicBezTo>
                  <a:cubicBezTo>
                    <a:pt x="30000" y="120000"/>
                    <a:pt x="30000" y="120000"/>
                    <a:pt x="45000" y="120000"/>
                  </a:cubicBezTo>
                  <a:cubicBezTo>
                    <a:pt x="45000" y="120000"/>
                    <a:pt x="45000" y="120000"/>
                    <a:pt x="60000" y="120000"/>
                  </a:cubicBezTo>
                  <a:cubicBezTo>
                    <a:pt x="60000" y="120000"/>
                    <a:pt x="75000" y="120000"/>
                    <a:pt x="75000" y="120000"/>
                  </a:cubicBezTo>
                  <a:cubicBezTo>
                    <a:pt x="90000" y="100000"/>
                    <a:pt x="90000" y="100000"/>
                    <a:pt x="90000" y="80000"/>
                  </a:cubicBezTo>
                  <a:cubicBezTo>
                    <a:pt x="90000" y="80000"/>
                    <a:pt x="90000" y="80000"/>
                    <a:pt x="105000" y="80000"/>
                  </a:cubicBezTo>
                  <a:cubicBezTo>
                    <a:pt x="105000" y="60000"/>
                    <a:pt x="105000" y="60000"/>
                    <a:pt x="120000" y="60000"/>
                  </a:cubicBezTo>
                  <a:cubicBezTo>
                    <a:pt x="120000" y="60000"/>
                    <a:pt x="120000" y="60000"/>
                    <a:pt x="120000" y="60000"/>
                  </a:cubicBezTo>
                  <a:cubicBezTo>
                    <a:pt x="120000" y="40000"/>
                    <a:pt x="105000" y="40000"/>
                    <a:pt x="105000" y="40000"/>
                  </a:cubicBezTo>
                  <a:cubicBezTo>
                    <a:pt x="90000" y="40000"/>
                    <a:pt x="75000" y="40000"/>
                    <a:pt x="60000" y="40000"/>
                  </a:cubicBezTo>
                  <a:cubicBezTo>
                    <a:pt x="45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20000"/>
                    <a:pt x="30000" y="20000"/>
                  </a:cubicBezTo>
                  <a:cubicBezTo>
                    <a:pt x="30000" y="0"/>
                    <a:pt x="15000" y="0"/>
                    <a:pt x="15000" y="0"/>
                  </a:cubicBezTo>
                  <a:cubicBezTo>
                    <a:pt x="15000" y="0"/>
                    <a:pt x="0" y="20000"/>
                    <a:pt x="0" y="20000"/>
                  </a:cubicBezTo>
                  <a:cubicBezTo>
                    <a:pt x="0" y="20000"/>
                    <a:pt x="0" y="40000"/>
                    <a:pt x="0" y="40000"/>
                  </a:cubicBezTo>
                  <a:cubicBezTo>
                    <a:pt x="15000" y="60000"/>
                    <a:pt x="15000" y="60000"/>
                    <a:pt x="1500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8" name="Shape 878"/>
            <p:cNvSpPr/>
            <p:nvPr/>
          </p:nvSpPr>
          <p:spPr>
            <a:xfrm>
              <a:off x="6553398" y="3167561"/>
              <a:ext cx="20920" cy="29288"/>
            </a:xfrm>
            <a:custGeom>
              <a:pathLst>
                <a:path extrusionOk="0" h="120000" w="120000">
                  <a:moveTo>
                    <a:pt x="60000" y="120000"/>
                  </a:moveTo>
                  <a:cubicBezTo>
                    <a:pt x="120000" y="80000"/>
                    <a:pt x="120000" y="40000"/>
                    <a:pt x="120000" y="0"/>
                  </a:cubicBezTo>
                  <a:cubicBezTo>
                    <a:pt x="120000" y="0"/>
                    <a:pt x="120000" y="0"/>
                    <a:pt x="120000" y="0"/>
                  </a:cubicBezTo>
                  <a:cubicBezTo>
                    <a:pt x="120000" y="0"/>
                    <a:pt x="60000" y="0"/>
                    <a:pt x="60000" y="0"/>
                  </a:cubicBezTo>
                  <a:cubicBezTo>
                    <a:pt x="60000" y="0"/>
                    <a:pt x="60000" y="0"/>
                    <a:pt x="60000" y="0"/>
                  </a:cubicBezTo>
                  <a:cubicBezTo>
                    <a:pt x="60000" y="40000"/>
                    <a:pt x="0" y="80000"/>
                    <a:pt x="0" y="80000"/>
                  </a:cubicBezTo>
                  <a:cubicBezTo>
                    <a:pt x="0" y="80000"/>
                    <a:pt x="0" y="120000"/>
                    <a:pt x="0" y="120000"/>
                  </a:cubicBezTo>
                  <a:cubicBezTo>
                    <a:pt x="60000" y="120000"/>
                    <a:pt x="60000" y="120000"/>
                    <a:pt x="60000" y="120000"/>
                  </a:cubicBezTo>
                  <a:cubicBezTo>
                    <a:pt x="60000" y="120000"/>
                    <a:pt x="60000" y="120000"/>
                    <a:pt x="6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9" name="Shape 879"/>
            <p:cNvSpPr/>
            <p:nvPr/>
          </p:nvSpPr>
          <p:spPr>
            <a:xfrm>
              <a:off x="2348762" y="3167561"/>
              <a:ext cx="29288" cy="16735"/>
            </a:xfrm>
            <a:custGeom>
              <a:pathLst>
                <a:path extrusionOk="0" h="120000" w="120000">
                  <a:moveTo>
                    <a:pt x="40000" y="120000"/>
                  </a:moveTo>
                  <a:cubicBezTo>
                    <a:pt x="80000" y="60000"/>
                    <a:pt x="80000" y="60000"/>
                    <a:pt x="120000" y="60000"/>
                  </a:cubicBezTo>
                  <a:cubicBezTo>
                    <a:pt x="120000" y="60000"/>
                    <a:pt x="120000" y="0"/>
                    <a:pt x="120000" y="0"/>
                  </a:cubicBezTo>
                  <a:cubicBezTo>
                    <a:pt x="80000" y="0"/>
                    <a:pt x="80000" y="0"/>
                    <a:pt x="80000" y="0"/>
                  </a:cubicBezTo>
                  <a:cubicBezTo>
                    <a:pt x="40000" y="0"/>
                    <a:pt x="40000" y="0"/>
                    <a:pt x="40000" y="0"/>
                  </a:cubicBezTo>
                  <a:cubicBezTo>
                    <a:pt x="0" y="0"/>
                    <a:pt x="0" y="0"/>
                    <a:pt x="0" y="60000"/>
                  </a:cubicBezTo>
                  <a:cubicBezTo>
                    <a:pt x="0" y="60000"/>
                    <a:pt x="0" y="60000"/>
                    <a:pt x="0" y="60000"/>
                  </a:cubicBezTo>
                  <a:cubicBezTo>
                    <a:pt x="40000" y="60000"/>
                    <a:pt x="40000" y="120000"/>
                    <a:pt x="4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0" name="Shape 880"/>
            <p:cNvSpPr/>
            <p:nvPr/>
          </p:nvSpPr>
          <p:spPr>
            <a:xfrm>
              <a:off x="5591142" y="2188570"/>
              <a:ext cx="29288" cy="16735"/>
            </a:xfrm>
            <a:custGeom>
              <a:pathLst>
                <a:path extrusionOk="0" h="120000" w="120000">
                  <a:moveTo>
                    <a:pt x="80000" y="120000"/>
                  </a:moveTo>
                  <a:cubicBezTo>
                    <a:pt x="80000" y="120000"/>
                    <a:pt x="80000" y="120000"/>
                    <a:pt x="80000" y="120000"/>
                  </a:cubicBezTo>
                  <a:cubicBezTo>
                    <a:pt x="80000" y="120000"/>
                    <a:pt x="80000" y="120000"/>
                    <a:pt x="120000" y="120000"/>
                  </a:cubicBezTo>
                  <a:cubicBezTo>
                    <a:pt x="80000" y="120000"/>
                    <a:pt x="80000" y="120000"/>
                    <a:pt x="80000" y="60000"/>
                  </a:cubicBezTo>
                  <a:cubicBezTo>
                    <a:pt x="80000" y="60000"/>
                    <a:pt x="80000" y="0"/>
                    <a:pt x="40000" y="0"/>
                  </a:cubicBezTo>
                  <a:cubicBezTo>
                    <a:pt x="40000" y="0"/>
                    <a:pt x="40000" y="0"/>
                    <a:pt x="40000" y="0"/>
                  </a:cubicBezTo>
                  <a:cubicBezTo>
                    <a:pt x="0" y="0"/>
                    <a:pt x="0" y="0"/>
                    <a:pt x="0" y="0"/>
                  </a:cubicBezTo>
                  <a:cubicBezTo>
                    <a:pt x="0" y="0"/>
                    <a:pt x="0" y="0"/>
                    <a:pt x="0" y="0"/>
                  </a:cubicBezTo>
                  <a:cubicBezTo>
                    <a:pt x="40000" y="60000"/>
                    <a:pt x="40000" y="120000"/>
                    <a:pt x="8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1" name="Shape 881"/>
            <p:cNvSpPr/>
            <p:nvPr/>
          </p:nvSpPr>
          <p:spPr>
            <a:xfrm>
              <a:off x="2311112" y="2435410"/>
              <a:ext cx="29288" cy="8368"/>
            </a:xfrm>
            <a:custGeom>
              <a:pathLst>
                <a:path extrusionOk="0" h="120000" w="120000">
                  <a:moveTo>
                    <a:pt x="80000" y="120000"/>
                  </a:moveTo>
                  <a:cubicBezTo>
                    <a:pt x="80000" y="120000"/>
                    <a:pt x="80000" y="120000"/>
                    <a:pt x="120000" y="120000"/>
                  </a:cubicBezTo>
                  <a:cubicBezTo>
                    <a:pt x="120000" y="120000"/>
                    <a:pt x="120000" y="120000"/>
                    <a:pt x="120000" y="0"/>
                  </a:cubicBezTo>
                  <a:cubicBezTo>
                    <a:pt x="120000" y="0"/>
                    <a:pt x="120000" y="0"/>
                    <a:pt x="120000" y="0"/>
                  </a:cubicBezTo>
                  <a:cubicBezTo>
                    <a:pt x="80000" y="0"/>
                    <a:pt x="40000" y="0"/>
                    <a:pt x="40000" y="0"/>
                  </a:cubicBezTo>
                  <a:cubicBezTo>
                    <a:pt x="0" y="0"/>
                    <a:pt x="0" y="120000"/>
                    <a:pt x="0" y="120000"/>
                  </a:cubicBezTo>
                  <a:cubicBezTo>
                    <a:pt x="0" y="120000"/>
                    <a:pt x="40000" y="120000"/>
                    <a:pt x="8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2" name="Shape 882"/>
            <p:cNvSpPr/>
            <p:nvPr/>
          </p:nvSpPr>
          <p:spPr>
            <a:xfrm>
              <a:off x="2273457" y="2347552"/>
              <a:ext cx="8368" cy="20920"/>
            </a:xfrm>
            <a:custGeom>
              <a:pathLst>
                <a:path extrusionOk="0" h="120000" w="120000">
                  <a:moveTo>
                    <a:pt x="0" y="120000"/>
                  </a:moveTo>
                  <a:cubicBezTo>
                    <a:pt x="120000" y="120000"/>
                    <a:pt x="120000" y="60000"/>
                    <a:pt x="120000" y="60000"/>
                  </a:cubicBezTo>
                  <a:cubicBezTo>
                    <a:pt x="120000" y="60000"/>
                    <a:pt x="120000" y="0"/>
                    <a:pt x="120000" y="0"/>
                  </a:cubicBezTo>
                  <a:cubicBezTo>
                    <a:pt x="120000" y="0"/>
                    <a:pt x="120000" y="0"/>
                    <a:pt x="120000" y="0"/>
                  </a:cubicBezTo>
                  <a:cubicBezTo>
                    <a:pt x="0" y="0"/>
                    <a:pt x="0" y="0"/>
                    <a:pt x="0" y="60000"/>
                  </a:cubicBezTo>
                  <a:cubicBezTo>
                    <a:pt x="0" y="60000"/>
                    <a:pt x="0" y="120000"/>
                    <a:pt x="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3" name="Shape 883"/>
            <p:cNvSpPr/>
            <p:nvPr/>
          </p:nvSpPr>
          <p:spPr>
            <a:xfrm>
              <a:off x="3875819" y="2385204"/>
              <a:ext cx="16735" cy="29288"/>
            </a:xfrm>
            <a:custGeom>
              <a:pathLst>
                <a:path extrusionOk="0" h="120000" w="120000">
                  <a:moveTo>
                    <a:pt x="0" y="0"/>
                  </a:moveTo>
                  <a:cubicBezTo>
                    <a:pt x="0" y="0"/>
                    <a:pt x="0" y="0"/>
                    <a:pt x="0" y="0"/>
                  </a:cubicBezTo>
                  <a:cubicBezTo>
                    <a:pt x="0" y="40000"/>
                    <a:pt x="0" y="80000"/>
                    <a:pt x="60000" y="120000"/>
                  </a:cubicBezTo>
                  <a:cubicBezTo>
                    <a:pt x="60000" y="120000"/>
                    <a:pt x="120000" y="120000"/>
                    <a:pt x="120000" y="120000"/>
                  </a:cubicBezTo>
                  <a:cubicBezTo>
                    <a:pt x="120000" y="120000"/>
                    <a:pt x="120000" y="80000"/>
                    <a:pt x="120000" y="80000"/>
                  </a:cubicBezTo>
                  <a:cubicBezTo>
                    <a:pt x="60000" y="40000"/>
                    <a:pt x="60000" y="40000"/>
                    <a:pt x="0" y="0"/>
                  </a:cubicBezTo>
                  <a:cubicBezTo>
                    <a:pt x="0" y="0"/>
                    <a:pt x="0" y="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4" name="Shape 884"/>
            <p:cNvSpPr/>
            <p:nvPr/>
          </p:nvSpPr>
          <p:spPr>
            <a:xfrm>
              <a:off x="2444991" y="2929091"/>
              <a:ext cx="20920" cy="20920"/>
            </a:xfrm>
            <a:custGeom>
              <a:pathLst>
                <a:path extrusionOk="0" h="120000" w="120000">
                  <a:moveTo>
                    <a:pt x="60000" y="60000"/>
                  </a:moveTo>
                  <a:cubicBezTo>
                    <a:pt x="0" y="60000"/>
                    <a:pt x="0" y="60000"/>
                    <a:pt x="60000" y="120000"/>
                  </a:cubicBezTo>
                  <a:cubicBezTo>
                    <a:pt x="60000" y="120000"/>
                    <a:pt x="60000" y="120000"/>
                    <a:pt x="60000" y="120000"/>
                  </a:cubicBezTo>
                  <a:cubicBezTo>
                    <a:pt x="60000" y="120000"/>
                    <a:pt x="120000" y="120000"/>
                    <a:pt x="120000" y="120000"/>
                  </a:cubicBezTo>
                  <a:cubicBezTo>
                    <a:pt x="120000" y="120000"/>
                    <a:pt x="120000" y="120000"/>
                    <a:pt x="120000" y="120000"/>
                  </a:cubicBezTo>
                  <a:cubicBezTo>
                    <a:pt x="120000" y="60000"/>
                    <a:pt x="120000" y="60000"/>
                    <a:pt x="120000" y="60000"/>
                  </a:cubicBezTo>
                  <a:cubicBezTo>
                    <a:pt x="60000" y="0"/>
                    <a:pt x="60000" y="0"/>
                    <a:pt x="6000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5" name="Shape 885"/>
            <p:cNvSpPr/>
            <p:nvPr/>
          </p:nvSpPr>
          <p:spPr>
            <a:xfrm>
              <a:off x="2290192" y="3259602"/>
              <a:ext cx="20920" cy="12553"/>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6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6" name="Shape 886"/>
            <p:cNvSpPr/>
            <p:nvPr/>
          </p:nvSpPr>
          <p:spPr>
            <a:xfrm>
              <a:off x="6164308" y="3071335"/>
              <a:ext cx="16735" cy="8368"/>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60000" y="120000"/>
                    <a:pt x="120000" y="120000"/>
                    <a:pt x="120000" y="120000"/>
                  </a:cubicBezTo>
                  <a:cubicBezTo>
                    <a:pt x="120000" y="120000"/>
                    <a:pt x="120000" y="0"/>
                    <a:pt x="6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7" name="Shape 887"/>
            <p:cNvSpPr/>
            <p:nvPr/>
          </p:nvSpPr>
          <p:spPr>
            <a:xfrm>
              <a:off x="6352578" y="5284519"/>
              <a:ext cx="20920" cy="12553"/>
            </a:xfrm>
            <a:custGeom>
              <a:pathLst>
                <a:path extrusionOk="0" h="120000" w="120000">
                  <a:moveTo>
                    <a:pt x="0" y="120000"/>
                  </a:moveTo>
                  <a:cubicBezTo>
                    <a:pt x="0" y="120000"/>
                    <a:pt x="0" y="120000"/>
                    <a:pt x="0" y="120000"/>
                  </a:cubicBezTo>
                  <a:cubicBezTo>
                    <a:pt x="0" y="120000"/>
                    <a:pt x="0" y="120000"/>
                    <a:pt x="0" y="120000"/>
                  </a:cubicBezTo>
                  <a:cubicBezTo>
                    <a:pt x="0" y="120000"/>
                    <a:pt x="0" y="120000"/>
                    <a:pt x="60000" y="120000"/>
                  </a:cubicBezTo>
                  <a:cubicBezTo>
                    <a:pt x="60000" y="120000"/>
                    <a:pt x="60000" y="120000"/>
                    <a:pt x="60000" y="120000"/>
                  </a:cubicBezTo>
                  <a:cubicBezTo>
                    <a:pt x="60000" y="120000"/>
                    <a:pt x="60000" y="120000"/>
                    <a:pt x="120000" y="120000"/>
                  </a:cubicBezTo>
                  <a:cubicBezTo>
                    <a:pt x="120000" y="120000"/>
                    <a:pt x="120000" y="120000"/>
                    <a:pt x="120000" y="120000"/>
                  </a:cubicBezTo>
                  <a:cubicBezTo>
                    <a:pt x="120000" y="120000"/>
                    <a:pt x="120000" y="120000"/>
                    <a:pt x="120000" y="120000"/>
                  </a:cubicBezTo>
                  <a:cubicBezTo>
                    <a:pt x="60000" y="0"/>
                    <a:pt x="0" y="0"/>
                    <a:pt x="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8" name="Shape 888"/>
            <p:cNvSpPr/>
            <p:nvPr/>
          </p:nvSpPr>
          <p:spPr>
            <a:xfrm>
              <a:off x="4884092" y="2548369"/>
              <a:ext cx="12553" cy="20920"/>
            </a:xfrm>
            <a:custGeom>
              <a:pathLst>
                <a:path extrusionOk="0" h="120000" w="120000">
                  <a:moveTo>
                    <a:pt x="120000" y="0"/>
                  </a:moveTo>
                  <a:cubicBezTo>
                    <a:pt x="120000" y="0"/>
                    <a:pt x="0" y="0"/>
                    <a:pt x="0" y="0"/>
                  </a:cubicBezTo>
                  <a:cubicBezTo>
                    <a:pt x="0" y="0"/>
                    <a:pt x="0" y="60000"/>
                    <a:pt x="0" y="120000"/>
                  </a:cubicBezTo>
                  <a:cubicBezTo>
                    <a:pt x="0" y="120000"/>
                    <a:pt x="120000" y="120000"/>
                    <a:pt x="120000" y="120000"/>
                  </a:cubicBezTo>
                  <a:cubicBezTo>
                    <a:pt x="120000" y="120000"/>
                    <a:pt x="120000" y="120000"/>
                    <a:pt x="120000" y="120000"/>
                  </a:cubicBezTo>
                  <a:cubicBezTo>
                    <a:pt x="120000" y="60000"/>
                    <a:pt x="120000" y="60000"/>
                    <a:pt x="12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9" name="Shape 889"/>
            <p:cNvSpPr/>
            <p:nvPr/>
          </p:nvSpPr>
          <p:spPr>
            <a:xfrm>
              <a:off x="6390231" y="4590024"/>
              <a:ext cx="12553" cy="29288"/>
            </a:xfrm>
            <a:custGeom>
              <a:pathLst>
                <a:path extrusionOk="0" h="120000" w="120000">
                  <a:moveTo>
                    <a:pt x="0" y="40000"/>
                  </a:moveTo>
                  <a:cubicBezTo>
                    <a:pt x="0" y="40000"/>
                    <a:pt x="0" y="40000"/>
                    <a:pt x="0" y="40000"/>
                  </a:cubicBezTo>
                  <a:cubicBezTo>
                    <a:pt x="0" y="40000"/>
                    <a:pt x="0" y="80000"/>
                    <a:pt x="0" y="80000"/>
                  </a:cubicBezTo>
                  <a:cubicBezTo>
                    <a:pt x="0" y="120000"/>
                    <a:pt x="0" y="120000"/>
                    <a:pt x="0" y="120000"/>
                  </a:cubicBezTo>
                  <a:cubicBezTo>
                    <a:pt x="0" y="120000"/>
                    <a:pt x="0" y="120000"/>
                    <a:pt x="0" y="120000"/>
                  </a:cubicBezTo>
                  <a:cubicBezTo>
                    <a:pt x="120000" y="80000"/>
                    <a:pt x="120000" y="80000"/>
                    <a:pt x="120000" y="40000"/>
                  </a:cubicBezTo>
                  <a:cubicBezTo>
                    <a:pt x="120000" y="40000"/>
                    <a:pt x="120000" y="0"/>
                    <a:pt x="0" y="4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0" name="Shape 890"/>
            <p:cNvSpPr/>
            <p:nvPr/>
          </p:nvSpPr>
          <p:spPr>
            <a:xfrm>
              <a:off x="6306555" y="4715535"/>
              <a:ext cx="16735" cy="8368"/>
            </a:xfrm>
            <a:custGeom>
              <a:pathLst>
                <a:path extrusionOk="0" h="120000" w="120000">
                  <a:moveTo>
                    <a:pt x="60000" y="120000"/>
                  </a:moveTo>
                  <a:cubicBezTo>
                    <a:pt x="120000" y="120000"/>
                    <a:pt x="120000" y="120000"/>
                    <a:pt x="120000" y="120000"/>
                  </a:cubicBezTo>
                  <a:cubicBezTo>
                    <a:pt x="120000" y="0"/>
                    <a:pt x="120000" y="0"/>
                    <a:pt x="120000" y="0"/>
                  </a:cubicBezTo>
                  <a:cubicBezTo>
                    <a:pt x="120000" y="0"/>
                    <a:pt x="120000" y="0"/>
                    <a:pt x="60000" y="0"/>
                  </a:cubicBezTo>
                  <a:cubicBezTo>
                    <a:pt x="60000" y="0"/>
                    <a:pt x="60000" y="0"/>
                    <a:pt x="0" y="0"/>
                  </a:cubicBezTo>
                  <a:cubicBezTo>
                    <a:pt x="0" y="0"/>
                    <a:pt x="0" y="0"/>
                    <a:pt x="0" y="0"/>
                  </a:cubicBezTo>
                  <a:cubicBezTo>
                    <a:pt x="0" y="0"/>
                    <a:pt x="0" y="120000"/>
                    <a:pt x="0" y="120000"/>
                  </a:cubicBezTo>
                  <a:cubicBezTo>
                    <a:pt x="60000" y="120000"/>
                    <a:pt x="60000" y="120000"/>
                    <a:pt x="6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1" name="Shape 891"/>
            <p:cNvSpPr/>
            <p:nvPr/>
          </p:nvSpPr>
          <p:spPr>
            <a:xfrm>
              <a:off x="1089467" y="2891435"/>
              <a:ext cx="29288" cy="16735"/>
            </a:xfrm>
            <a:custGeom>
              <a:pathLst>
                <a:path extrusionOk="0" h="120000" w="120000">
                  <a:moveTo>
                    <a:pt x="40000" y="0"/>
                  </a:moveTo>
                  <a:cubicBezTo>
                    <a:pt x="40000" y="60000"/>
                    <a:pt x="40000" y="60000"/>
                    <a:pt x="0" y="120000"/>
                  </a:cubicBezTo>
                  <a:cubicBezTo>
                    <a:pt x="40000" y="120000"/>
                    <a:pt x="40000" y="120000"/>
                    <a:pt x="80000" y="120000"/>
                  </a:cubicBezTo>
                  <a:cubicBezTo>
                    <a:pt x="80000" y="120000"/>
                    <a:pt x="80000" y="60000"/>
                    <a:pt x="80000" y="60000"/>
                  </a:cubicBezTo>
                  <a:cubicBezTo>
                    <a:pt x="120000" y="60000"/>
                    <a:pt x="120000" y="60000"/>
                    <a:pt x="80000" y="0"/>
                  </a:cubicBezTo>
                  <a:cubicBezTo>
                    <a:pt x="80000" y="0"/>
                    <a:pt x="80000" y="0"/>
                    <a:pt x="4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2" name="Shape 892"/>
            <p:cNvSpPr/>
            <p:nvPr/>
          </p:nvSpPr>
          <p:spPr>
            <a:xfrm>
              <a:off x="1051811" y="2908170"/>
              <a:ext cx="50206" cy="41838"/>
            </a:xfrm>
            <a:custGeom>
              <a:pathLst>
                <a:path extrusionOk="0" h="120000" w="120000">
                  <a:moveTo>
                    <a:pt x="96000" y="0"/>
                  </a:moveTo>
                  <a:cubicBezTo>
                    <a:pt x="96000" y="0"/>
                    <a:pt x="96000" y="0"/>
                    <a:pt x="72000" y="0"/>
                  </a:cubicBezTo>
                  <a:cubicBezTo>
                    <a:pt x="72000" y="0"/>
                    <a:pt x="48000" y="0"/>
                    <a:pt x="48000" y="0"/>
                  </a:cubicBezTo>
                  <a:cubicBezTo>
                    <a:pt x="48000" y="30000"/>
                    <a:pt x="48000" y="30000"/>
                    <a:pt x="48000" y="30000"/>
                  </a:cubicBezTo>
                  <a:cubicBezTo>
                    <a:pt x="48000" y="30000"/>
                    <a:pt x="48000" y="30000"/>
                    <a:pt x="48000" y="30000"/>
                  </a:cubicBezTo>
                  <a:cubicBezTo>
                    <a:pt x="0" y="30000"/>
                    <a:pt x="0" y="30000"/>
                    <a:pt x="0" y="90000"/>
                  </a:cubicBezTo>
                  <a:cubicBezTo>
                    <a:pt x="0" y="90000"/>
                    <a:pt x="0" y="120000"/>
                    <a:pt x="0" y="120000"/>
                  </a:cubicBezTo>
                  <a:cubicBezTo>
                    <a:pt x="0" y="120000"/>
                    <a:pt x="0" y="120000"/>
                    <a:pt x="0" y="120000"/>
                  </a:cubicBezTo>
                  <a:cubicBezTo>
                    <a:pt x="0" y="120000"/>
                    <a:pt x="24000" y="120000"/>
                    <a:pt x="24000" y="120000"/>
                  </a:cubicBezTo>
                  <a:cubicBezTo>
                    <a:pt x="48000" y="120000"/>
                    <a:pt x="48000" y="90000"/>
                    <a:pt x="96000" y="90000"/>
                  </a:cubicBezTo>
                  <a:cubicBezTo>
                    <a:pt x="96000" y="60000"/>
                    <a:pt x="96000" y="60000"/>
                    <a:pt x="120000" y="60000"/>
                  </a:cubicBezTo>
                  <a:cubicBezTo>
                    <a:pt x="120000" y="30000"/>
                    <a:pt x="120000" y="30000"/>
                    <a:pt x="120000" y="30000"/>
                  </a:cubicBezTo>
                  <a:cubicBezTo>
                    <a:pt x="120000" y="0"/>
                    <a:pt x="120000" y="0"/>
                    <a:pt x="120000" y="0"/>
                  </a:cubicBezTo>
                  <a:cubicBezTo>
                    <a:pt x="120000" y="0"/>
                    <a:pt x="120000" y="0"/>
                    <a:pt x="96000" y="0"/>
                  </a:cubicBezTo>
                  <a:cubicBezTo>
                    <a:pt x="96000" y="0"/>
                    <a:pt x="96000" y="0"/>
                    <a:pt x="96000" y="0"/>
                  </a:cubicBezTo>
                  <a:cubicBezTo>
                    <a:pt x="96000" y="0"/>
                    <a:pt x="96000" y="0"/>
                    <a:pt x="96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3" name="Shape 893"/>
            <p:cNvSpPr/>
            <p:nvPr/>
          </p:nvSpPr>
          <p:spPr>
            <a:xfrm>
              <a:off x="2549582" y="4259510"/>
              <a:ext cx="20920" cy="20920"/>
            </a:xfrm>
            <a:custGeom>
              <a:pathLst>
                <a:path extrusionOk="0" h="120000" w="120000">
                  <a:moveTo>
                    <a:pt x="0" y="60000"/>
                  </a:moveTo>
                  <a:cubicBezTo>
                    <a:pt x="0" y="120000"/>
                    <a:pt x="0" y="120000"/>
                    <a:pt x="60000" y="120000"/>
                  </a:cubicBezTo>
                  <a:cubicBezTo>
                    <a:pt x="60000" y="120000"/>
                    <a:pt x="120000" y="120000"/>
                    <a:pt x="120000" y="60000"/>
                  </a:cubicBezTo>
                  <a:cubicBezTo>
                    <a:pt x="120000" y="60000"/>
                    <a:pt x="60000" y="0"/>
                    <a:pt x="60000" y="0"/>
                  </a:cubicBezTo>
                  <a:cubicBezTo>
                    <a:pt x="60000" y="0"/>
                    <a:pt x="0" y="60000"/>
                    <a:pt x="0" y="60000"/>
                  </a:cubicBezTo>
                  <a:cubicBezTo>
                    <a:pt x="0" y="60000"/>
                    <a:pt x="0" y="60000"/>
                    <a:pt x="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4" name="Shape 894"/>
            <p:cNvSpPr/>
            <p:nvPr/>
          </p:nvSpPr>
          <p:spPr>
            <a:xfrm>
              <a:off x="4457355" y="2180202"/>
              <a:ext cx="16735" cy="16735"/>
            </a:xfrm>
            <a:custGeom>
              <a:pathLst>
                <a:path extrusionOk="0" h="120000" w="120000">
                  <a:moveTo>
                    <a:pt x="60000" y="120000"/>
                  </a:moveTo>
                  <a:cubicBezTo>
                    <a:pt x="60000" y="60000"/>
                    <a:pt x="60000" y="60000"/>
                    <a:pt x="120000" y="60000"/>
                  </a:cubicBezTo>
                  <a:cubicBezTo>
                    <a:pt x="120000" y="60000"/>
                    <a:pt x="60000" y="0"/>
                    <a:pt x="60000" y="0"/>
                  </a:cubicBezTo>
                  <a:cubicBezTo>
                    <a:pt x="60000" y="0"/>
                    <a:pt x="0" y="0"/>
                    <a:pt x="0" y="0"/>
                  </a:cubicBezTo>
                  <a:cubicBezTo>
                    <a:pt x="0" y="60000"/>
                    <a:pt x="0" y="60000"/>
                    <a:pt x="0" y="60000"/>
                  </a:cubicBezTo>
                  <a:cubicBezTo>
                    <a:pt x="0" y="120000"/>
                    <a:pt x="60000" y="120000"/>
                    <a:pt x="6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5" name="Shape 895"/>
            <p:cNvSpPr/>
            <p:nvPr/>
          </p:nvSpPr>
          <p:spPr>
            <a:xfrm>
              <a:off x="4792051" y="4221858"/>
              <a:ext cx="16735" cy="16735"/>
            </a:xfrm>
            <a:custGeom>
              <a:pathLst>
                <a:path extrusionOk="0" h="120000" w="120000">
                  <a:moveTo>
                    <a:pt x="60000" y="0"/>
                  </a:moveTo>
                  <a:cubicBezTo>
                    <a:pt x="60000" y="0"/>
                    <a:pt x="60000" y="0"/>
                    <a:pt x="60000" y="0"/>
                  </a:cubicBezTo>
                  <a:cubicBezTo>
                    <a:pt x="60000" y="60000"/>
                    <a:pt x="60000" y="60000"/>
                    <a:pt x="0" y="60000"/>
                  </a:cubicBezTo>
                  <a:cubicBezTo>
                    <a:pt x="0" y="60000"/>
                    <a:pt x="60000" y="60000"/>
                    <a:pt x="60000" y="60000"/>
                  </a:cubicBezTo>
                  <a:cubicBezTo>
                    <a:pt x="60000" y="120000"/>
                    <a:pt x="120000" y="60000"/>
                    <a:pt x="120000" y="60000"/>
                  </a:cubicBezTo>
                  <a:cubicBezTo>
                    <a:pt x="120000" y="60000"/>
                    <a:pt x="120000" y="60000"/>
                    <a:pt x="120000" y="60000"/>
                  </a:cubicBezTo>
                  <a:cubicBezTo>
                    <a:pt x="120000" y="0"/>
                    <a:pt x="60000" y="0"/>
                    <a:pt x="6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6" name="Shape 896"/>
            <p:cNvSpPr/>
            <p:nvPr/>
          </p:nvSpPr>
          <p:spPr>
            <a:xfrm>
              <a:off x="2511929" y="2711536"/>
              <a:ext cx="16735" cy="16735"/>
            </a:xfrm>
            <a:custGeom>
              <a:pathLst>
                <a:path extrusionOk="0" h="120000" w="120000">
                  <a:moveTo>
                    <a:pt x="120000" y="0"/>
                  </a:moveTo>
                  <a:cubicBezTo>
                    <a:pt x="120000" y="60000"/>
                    <a:pt x="60000" y="60000"/>
                    <a:pt x="60000" y="60000"/>
                  </a:cubicBezTo>
                  <a:cubicBezTo>
                    <a:pt x="60000" y="60000"/>
                    <a:pt x="0" y="60000"/>
                    <a:pt x="0" y="60000"/>
                  </a:cubicBezTo>
                  <a:cubicBezTo>
                    <a:pt x="0" y="120000"/>
                    <a:pt x="0" y="120000"/>
                    <a:pt x="0" y="120000"/>
                  </a:cubicBezTo>
                  <a:cubicBezTo>
                    <a:pt x="0" y="120000"/>
                    <a:pt x="0" y="120000"/>
                    <a:pt x="0" y="120000"/>
                  </a:cubicBezTo>
                  <a:cubicBezTo>
                    <a:pt x="0" y="120000"/>
                    <a:pt x="60000" y="120000"/>
                    <a:pt x="60000" y="120000"/>
                  </a:cubicBezTo>
                  <a:cubicBezTo>
                    <a:pt x="60000" y="120000"/>
                    <a:pt x="120000" y="60000"/>
                    <a:pt x="120000" y="60000"/>
                  </a:cubicBezTo>
                  <a:cubicBezTo>
                    <a:pt x="120000" y="60000"/>
                    <a:pt x="120000" y="60000"/>
                    <a:pt x="120000" y="60000"/>
                  </a:cubicBezTo>
                  <a:cubicBezTo>
                    <a:pt x="120000" y="0"/>
                    <a:pt x="120000" y="0"/>
                    <a:pt x="12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7" name="Shape 897"/>
            <p:cNvSpPr/>
            <p:nvPr/>
          </p:nvSpPr>
          <p:spPr>
            <a:xfrm>
              <a:off x="2570500" y="2778477"/>
              <a:ext cx="16735" cy="8368"/>
            </a:xfrm>
            <a:custGeom>
              <a:pathLst>
                <a:path extrusionOk="0" h="120000" w="120000">
                  <a:moveTo>
                    <a:pt x="120000" y="120000"/>
                  </a:moveTo>
                  <a:cubicBezTo>
                    <a:pt x="120000" y="120000"/>
                    <a:pt x="120000" y="120000"/>
                    <a:pt x="120000" y="0"/>
                  </a:cubicBezTo>
                  <a:cubicBezTo>
                    <a:pt x="120000" y="0"/>
                    <a:pt x="120000" y="0"/>
                    <a:pt x="120000" y="0"/>
                  </a:cubicBezTo>
                  <a:cubicBezTo>
                    <a:pt x="120000" y="0"/>
                    <a:pt x="60000" y="0"/>
                    <a:pt x="60000" y="0"/>
                  </a:cubicBezTo>
                  <a:cubicBezTo>
                    <a:pt x="60000" y="0"/>
                    <a:pt x="0" y="0"/>
                    <a:pt x="0" y="0"/>
                  </a:cubicBezTo>
                  <a:cubicBezTo>
                    <a:pt x="0" y="0"/>
                    <a:pt x="0" y="0"/>
                    <a:pt x="0" y="120000"/>
                  </a:cubicBezTo>
                  <a:cubicBezTo>
                    <a:pt x="60000" y="120000"/>
                    <a:pt x="60000" y="120000"/>
                    <a:pt x="12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8" name="Shape 898"/>
            <p:cNvSpPr/>
            <p:nvPr/>
          </p:nvSpPr>
          <p:spPr>
            <a:xfrm>
              <a:off x="4390412" y="2234593"/>
              <a:ext cx="16735" cy="8368"/>
            </a:xfrm>
            <a:custGeom>
              <a:pathLst>
                <a:path extrusionOk="0" h="120000" w="120000">
                  <a:moveTo>
                    <a:pt x="60000" y="0"/>
                  </a:moveTo>
                  <a:cubicBezTo>
                    <a:pt x="60000" y="0"/>
                    <a:pt x="60000" y="0"/>
                    <a:pt x="0" y="0"/>
                  </a:cubicBezTo>
                  <a:cubicBezTo>
                    <a:pt x="0" y="0"/>
                    <a:pt x="0" y="0"/>
                    <a:pt x="0" y="0"/>
                  </a:cubicBezTo>
                  <a:cubicBezTo>
                    <a:pt x="0" y="0"/>
                    <a:pt x="0" y="0"/>
                    <a:pt x="0" y="0"/>
                  </a:cubicBezTo>
                  <a:cubicBezTo>
                    <a:pt x="0" y="0"/>
                    <a:pt x="0" y="120000"/>
                    <a:pt x="0" y="120000"/>
                  </a:cubicBezTo>
                  <a:cubicBezTo>
                    <a:pt x="0" y="120000"/>
                    <a:pt x="60000" y="120000"/>
                    <a:pt x="120000" y="120000"/>
                  </a:cubicBezTo>
                  <a:cubicBezTo>
                    <a:pt x="120000" y="120000"/>
                    <a:pt x="120000" y="120000"/>
                    <a:pt x="120000" y="0"/>
                  </a:cubicBezTo>
                  <a:cubicBezTo>
                    <a:pt x="120000" y="0"/>
                    <a:pt x="120000" y="0"/>
                    <a:pt x="6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9" name="Shape 899"/>
            <p:cNvSpPr/>
            <p:nvPr/>
          </p:nvSpPr>
          <p:spPr>
            <a:xfrm>
              <a:off x="4407147" y="2242961"/>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0" name="Shape 900"/>
            <p:cNvSpPr/>
            <p:nvPr/>
          </p:nvSpPr>
          <p:spPr>
            <a:xfrm>
              <a:off x="5009603" y="2293164"/>
              <a:ext cx="20920" cy="16735"/>
            </a:xfrm>
            <a:custGeom>
              <a:pathLst>
                <a:path extrusionOk="0" h="120000" w="120000">
                  <a:moveTo>
                    <a:pt x="60000" y="120000"/>
                  </a:move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ubicBezTo>
                    <a:pt x="60000" y="60000"/>
                    <a:pt x="0" y="60000"/>
                    <a:pt x="0" y="60000"/>
                  </a:cubicBezTo>
                  <a:cubicBezTo>
                    <a:pt x="60000" y="60000"/>
                    <a:pt x="60000" y="120000"/>
                    <a:pt x="6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1" name="Shape 901"/>
            <p:cNvSpPr/>
            <p:nvPr/>
          </p:nvSpPr>
          <p:spPr>
            <a:xfrm>
              <a:off x="5114197" y="2188570"/>
              <a:ext cx="20920" cy="16735"/>
            </a:xfrm>
            <a:custGeom>
              <a:pathLst>
                <a:path extrusionOk="0" h="120000" w="120000">
                  <a:moveTo>
                    <a:pt x="120000" y="60000"/>
                  </a:moveTo>
                  <a:cubicBezTo>
                    <a:pt x="120000" y="60000"/>
                    <a:pt x="120000" y="60000"/>
                    <a:pt x="120000" y="60000"/>
                  </a:cubicBezTo>
                  <a:cubicBezTo>
                    <a:pt x="120000" y="60000"/>
                    <a:pt x="120000" y="0"/>
                    <a:pt x="120000" y="0"/>
                  </a:cubicBezTo>
                  <a:cubicBezTo>
                    <a:pt x="120000" y="0"/>
                    <a:pt x="60000" y="60000"/>
                    <a:pt x="0" y="0"/>
                  </a:cubicBezTo>
                  <a:cubicBezTo>
                    <a:pt x="0" y="0"/>
                    <a:pt x="0" y="0"/>
                    <a:pt x="0" y="60000"/>
                  </a:cubicBezTo>
                  <a:cubicBezTo>
                    <a:pt x="0" y="60000"/>
                    <a:pt x="0" y="60000"/>
                    <a:pt x="0" y="60000"/>
                  </a:cubicBezTo>
                  <a:cubicBezTo>
                    <a:pt x="60000" y="60000"/>
                    <a:pt x="120000" y="120000"/>
                    <a:pt x="12000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2" name="Shape 902"/>
            <p:cNvSpPr/>
            <p:nvPr/>
          </p:nvSpPr>
          <p:spPr>
            <a:xfrm>
              <a:off x="2788052" y="5112990"/>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3" name="Shape 903"/>
            <p:cNvSpPr/>
            <p:nvPr/>
          </p:nvSpPr>
          <p:spPr>
            <a:xfrm>
              <a:off x="2767132" y="5112987"/>
              <a:ext cx="20920" cy="20920"/>
            </a:xfrm>
            <a:custGeom>
              <a:pathLst>
                <a:path extrusionOk="0" h="120000" w="120000">
                  <a:moveTo>
                    <a:pt x="60000" y="60000"/>
                  </a:moveTo>
                  <a:cubicBezTo>
                    <a:pt x="0" y="60000"/>
                    <a:pt x="0" y="60000"/>
                    <a:pt x="0" y="120000"/>
                  </a:cubicBezTo>
                  <a:cubicBezTo>
                    <a:pt x="0" y="120000"/>
                    <a:pt x="0" y="120000"/>
                    <a:pt x="0" y="120000"/>
                  </a:cubicBez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4" name="Shape 904"/>
            <p:cNvSpPr/>
            <p:nvPr/>
          </p:nvSpPr>
          <p:spPr>
            <a:xfrm>
              <a:off x="2779685" y="5125537"/>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5" name="Shape 905"/>
            <p:cNvSpPr/>
            <p:nvPr/>
          </p:nvSpPr>
          <p:spPr>
            <a:xfrm>
              <a:off x="3227342" y="2083976"/>
              <a:ext cx="8368" cy="8368"/>
            </a:xfrm>
            <a:custGeom>
              <a:pathLst>
                <a:path extrusionOk="0" h="120000" w="120000">
                  <a:moveTo>
                    <a:pt x="0" y="120000"/>
                  </a:moveTo>
                  <a:cubicBezTo>
                    <a:pt x="0" y="120000"/>
                    <a:pt x="120000" y="120000"/>
                    <a:pt x="120000" y="120000"/>
                  </a:cubicBezTo>
                  <a:cubicBezTo>
                    <a:pt x="120000" y="120000"/>
                    <a:pt x="120000" y="120000"/>
                    <a:pt x="120000" y="120000"/>
                  </a:cubicBezTo>
                  <a:cubicBezTo>
                    <a:pt x="120000" y="0"/>
                    <a:pt x="120000" y="0"/>
                    <a:pt x="120000" y="0"/>
                  </a:cubicBezTo>
                  <a:cubicBezTo>
                    <a:pt x="0" y="0"/>
                    <a:pt x="0" y="0"/>
                    <a:pt x="0" y="0"/>
                  </a:cubicBezTo>
                  <a:cubicBezTo>
                    <a:pt x="0" y="120000"/>
                    <a:pt x="0" y="120000"/>
                    <a:pt x="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6" name="Shape 906"/>
            <p:cNvSpPr/>
            <p:nvPr/>
          </p:nvSpPr>
          <p:spPr>
            <a:xfrm>
              <a:off x="6201961" y="4514716"/>
              <a:ext cx="16735" cy="12553"/>
            </a:xfrm>
            <a:custGeom>
              <a:pathLst>
                <a:path extrusionOk="0" h="120000" w="120000">
                  <a:moveTo>
                    <a:pt x="60000" y="120000"/>
                  </a:move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0" y="0"/>
                  </a:cubicBezTo>
                  <a:cubicBezTo>
                    <a:pt x="0" y="0"/>
                    <a:pt x="0" y="0"/>
                    <a:pt x="0" y="120000"/>
                  </a:cubicBezTo>
                  <a:cubicBezTo>
                    <a:pt x="0" y="120000"/>
                    <a:pt x="0" y="120000"/>
                    <a:pt x="0" y="120000"/>
                  </a:cubicBezTo>
                  <a:cubicBezTo>
                    <a:pt x="0" y="120000"/>
                    <a:pt x="60000" y="120000"/>
                    <a:pt x="60000" y="120000"/>
                  </a:cubicBezTo>
                  <a:cubicBezTo>
                    <a:pt x="60000" y="120000"/>
                    <a:pt x="60000" y="120000"/>
                    <a:pt x="6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7" name="Shape 907"/>
            <p:cNvSpPr/>
            <p:nvPr/>
          </p:nvSpPr>
          <p:spPr>
            <a:xfrm>
              <a:off x="6448799" y="3414398"/>
              <a:ext cx="0" cy="8368"/>
            </a:xfrm>
            <a:custGeom>
              <a:pathLst>
                <a:path extrusionOk="0" h="120000" w="120000">
                  <a:moveTo>
                    <a:pt x="0" y="0"/>
                  </a:moveTo>
                  <a:cubicBezTo>
                    <a:pt x="0" y="0"/>
                    <a:pt x="0" y="120000"/>
                    <a:pt x="0" y="120000"/>
                  </a:cubicBezTo>
                  <a:cubicBezTo>
                    <a:pt x="0" y="120000"/>
                    <a:pt x="0" y="120000"/>
                    <a:pt x="0" y="120000"/>
                  </a:cubicBezTo>
                  <a:cubicBezTo>
                    <a:pt x="0" y="120000"/>
                    <a:pt x="0" y="120000"/>
                    <a:pt x="0" y="120000"/>
                  </a:cubicBezTo>
                  <a:cubicBezTo>
                    <a:pt x="0" y="120000"/>
                    <a:pt x="0" y="12000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8" name="Shape 908"/>
            <p:cNvSpPr/>
            <p:nvPr/>
          </p:nvSpPr>
          <p:spPr>
            <a:xfrm>
              <a:off x="6448799" y="3393478"/>
              <a:ext cx="8368" cy="20920"/>
            </a:xfrm>
            <a:custGeom>
              <a:pathLst>
                <a:path extrusionOk="0" h="120000" w="120000">
                  <a:moveTo>
                    <a:pt x="120000" y="0"/>
                  </a:moveTo>
                  <a:cubicBezTo>
                    <a:pt x="120000" y="0"/>
                    <a:pt x="120000" y="0"/>
                    <a:pt x="120000" y="0"/>
                  </a:cubicBezTo>
                  <a:cubicBezTo>
                    <a:pt x="120000" y="0"/>
                    <a:pt x="0" y="60000"/>
                    <a:pt x="0" y="60000"/>
                  </a:cubicBezTo>
                  <a:cubicBezTo>
                    <a:pt x="0" y="60000"/>
                    <a:pt x="0" y="120000"/>
                    <a:pt x="0" y="120000"/>
                  </a:cubicBezTo>
                  <a:cubicBezTo>
                    <a:pt x="120000" y="120000"/>
                    <a:pt x="120000" y="60000"/>
                    <a:pt x="120000" y="60000"/>
                  </a:cubicBezTo>
                  <a:cubicBezTo>
                    <a:pt x="120000" y="60000"/>
                    <a:pt x="120000" y="0"/>
                    <a:pt x="12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9" name="Shape 909"/>
            <p:cNvSpPr/>
            <p:nvPr/>
          </p:nvSpPr>
          <p:spPr>
            <a:xfrm>
              <a:off x="4352761" y="2263876"/>
              <a:ext cx="16735" cy="20920"/>
            </a:xfrm>
            <a:custGeom>
              <a:pathLst>
                <a:path extrusionOk="0" h="120000" w="120000">
                  <a:moveTo>
                    <a:pt x="0" y="60000"/>
                  </a:moveTo>
                  <a:cubicBezTo>
                    <a:pt x="0" y="60000"/>
                    <a:pt x="60000" y="120000"/>
                    <a:pt x="60000" y="120000"/>
                  </a:cubicBezTo>
                  <a:cubicBezTo>
                    <a:pt x="60000" y="120000"/>
                    <a:pt x="120000" y="120000"/>
                    <a:pt x="120000" y="60000"/>
                  </a:cubicBezTo>
                  <a:cubicBezTo>
                    <a:pt x="120000" y="60000"/>
                    <a:pt x="120000" y="60000"/>
                    <a:pt x="120000" y="60000"/>
                  </a:cubicBezTo>
                  <a:cubicBezTo>
                    <a:pt x="120000" y="60000"/>
                    <a:pt x="120000" y="60000"/>
                    <a:pt x="60000" y="60000"/>
                  </a:cubicBezTo>
                  <a:cubicBezTo>
                    <a:pt x="60000" y="0"/>
                    <a:pt x="60000" y="60000"/>
                    <a:pt x="60000" y="60000"/>
                  </a:cubicBezTo>
                  <a:cubicBezTo>
                    <a:pt x="60000" y="60000"/>
                    <a:pt x="0" y="60000"/>
                    <a:pt x="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0" name="Shape 910"/>
            <p:cNvSpPr/>
            <p:nvPr/>
          </p:nvSpPr>
          <p:spPr>
            <a:xfrm>
              <a:off x="4465720" y="2255508"/>
              <a:ext cx="8368" cy="8368"/>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1" name="Shape 911"/>
            <p:cNvSpPr/>
            <p:nvPr/>
          </p:nvSpPr>
          <p:spPr>
            <a:xfrm>
              <a:off x="5666448" y="4460325"/>
              <a:ext cx="12553" cy="8368"/>
            </a:xfrm>
            <a:custGeom>
              <a:pathLst>
                <a:path extrusionOk="0" h="120000" w="120000">
                  <a:moveTo>
                    <a:pt x="0" y="0"/>
                  </a:moveTo>
                  <a:cubicBezTo>
                    <a:pt x="0" y="0"/>
                    <a:pt x="0" y="0"/>
                    <a:pt x="0" y="0"/>
                  </a:cubicBezTo>
                  <a:cubicBezTo>
                    <a:pt x="0" y="0"/>
                    <a:pt x="0" y="0"/>
                    <a:pt x="0" y="0"/>
                  </a:cubicBezTo>
                  <a:cubicBezTo>
                    <a:pt x="0" y="0"/>
                    <a:pt x="0" y="120000"/>
                    <a:pt x="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2" name="Shape 912"/>
            <p:cNvSpPr/>
            <p:nvPr/>
          </p:nvSpPr>
          <p:spPr>
            <a:xfrm>
              <a:off x="4382044" y="2255505"/>
              <a:ext cx="16735" cy="8368"/>
            </a:xfrm>
            <a:custGeom>
              <a:pathLst>
                <a:path extrusionOk="0" h="120000" w="120000">
                  <a:moveTo>
                    <a:pt x="60000" y="120000"/>
                  </a:moveTo>
                  <a:cubicBezTo>
                    <a:pt x="120000" y="120000"/>
                    <a:pt x="120000" y="0"/>
                    <a:pt x="120000" y="0"/>
                  </a:cubicBezTo>
                  <a:cubicBezTo>
                    <a:pt x="120000" y="0"/>
                    <a:pt x="60000" y="0"/>
                    <a:pt x="60000" y="0"/>
                  </a:cubicBezTo>
                  <a:cubicBezTo>
                    <a:pt x="60000" y="0"/>
                    <a:pt x="0" y="0"/>
                    <a:pt x="0" y="0"/>
                  </a:cubicBezTo>
                  <a:cubicBezTo>
                    <a:pt x="0" y="0"/>
                    <a:pt x="60000" y="120000"/>
                    <a:pt x="60000" y="120000"/>
                  </a:cubicBezTo>
                  <a:cubicBezTo>
                    <a:pt x="60000" y="120000"/>
                    <a:pt x="60000" y="120000"/>
                    <a:pt x="6000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3" name="Shape 913"/>
            <p:cNvSpPr/>
            <p:nvPr/>
          </p:nvSpPr>
          <p:spPr>
            <a:xfrm>
              <a:off x="1235896" y="2845412"/>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4" name="Shape 914"/>
            <p:cNvSpPr/>
            <p:nvPr/>
          </p:nvSpPr>
          <p:spPr>
            <a:xfrm>
              <a:off x="6507375" y="3339093"/>
              <a:ext cx="8368" cy="8368"/>
            </a:xfrm>
            <a:custGeom>
              <a:pathLst>
                <a:path extrusionOk="0" h="120000" w="120000">
                  <a:moveTo>
                    <a:pt x="0" y="120000"/>
                  </a:moveTo>
                  <a:cubicBezTo>
                    <a:pt x="120000" y="120000"/>
                    <a:pt x="120000" y="0"/>
                    <a:pt x="120000" y="0"/>
                  </a:cubicBezTo>
                  <a:cubicBezTo>
                    <a:pt x="120000" y="0"/>
                    <a:pt x="120000" y="0"/>
                    <a:pt x="120000" y="0"/>
                  </a:cubicBezTo>
                  <a:cubicBezTo>
                    <a:pt x="120000" y="0"/>
                    <a:pt x="120000" y="0"/>
                    <a:pt x="120000" y="0"/>
                  </a:cubicBezTo>
                  <a:cubicBezTo>
                    <a:pt x="120000" y="0"/>
                    <a:pt x="0" y="0"/>
                    <a:pt x="0" y="120000"/>
                  </a:cubicBezTo>
                  <a:cubicBezTo>
                    <a:pt x="0" y="120000"/>
                    <a:pt x="0" y="120000"/>
                    <a:pt x="0" y="120000"/>
                  </a:cubicBezTo>
                  <a:cubicBezTo>
                    <a:pt x="0" y="120000"/>
                    <a:pt x="0" y="120000"/>
                    <a:pt x="0" y="12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5" name="Shape 915"/>
            <p:cNvSpPr/>
            <p:nvPr/>
          </p:nvSpPr>
          <p:spPr>
            <a:xfrm>
              <a:off x="3628981" y="3196843"/>
              <a:ext cx="4185" cy="418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6" name="Shape 916"/>
            <p:cNvSpPr/>
            <p:nvPr/>
          </p:nvSpPr>
          <p:spPr>
            <a:xfrm>
              <a:off x="3628979" y="3175926"/>
              <a:ext cx="8368" cy="20920"/>
            </a:xfrm>
            <a:custGeom>
              <a:pathLst>
                <a:path extrusionOk="0" h="120000" w="120000">
                  <a:moveTo>
                    <a:pt x="120000" y="60000"/>
                  </a:moveTo>
                  <a:cubicBezTo>
                    <a:pt x="120000" y="0"/>
                    <a:pt x="120000" y="0"/>
                    <a:pt x="120000" y="0"/>
                  </a:cubicBezTo>
                  <a:cubicBezTo>
                    <a:pt x="120000" y="0"/>
                    <a:pt x="120000" y="0"/>
                    <a:pt x="120000" y="0"/>
                  </a:cubicBezTo>
                  <a:cubicBezTo>
                    <a:pt x="0" y="0"/>
                    <a:pt x="0" y="60000"/>
                    <a:pt x="0" y="60000"/>
                  </a:cubicBezTo>
                  <a:cubicBezTo>
                    <a:pt x="0" y="60000"/>
                    <a:pt x="0" y="120000"/>
                    <a:pt x="0" y="120000"/>
                  </a:cubicBezTo>
                  <a:cubicBezTo>
                    <a:pt x="0" y="120000"/>
                    <a:pt x="0" y="120000"/>
                    <a:pt x="0" y="120000"/>
                  </a:cubicBezTo>
                  <a:cubicBezTo>
                    <a:pt x="120000" y="120000"/>
                    <a:pt x="120000" y="60000"/>
                    <a:pt x="120000" y="6000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7" name="Shape 917"/>
            <p:cNvSpPr/>
            <p:nvPr/>
          </p:nvSpPr>
          <p:spPr>
            <a:xfrm>
              <a:off x="5867595" y="4535794"/>
              <a:ext cx="8368" cy="8368"/>
            </a:xfrm>
            <a:custGeom>
              <a:pathLst>
                <a:path extrusionOk="0" h="120000" w="120000">
                  <a:moveTo>
                    <a:pt x="0" y="0"/>
                  </a:moveTo>
                  <a:cubicBezTo>
                    <a:pt x="0" y="0"/>
                    <a:pt x="0" y="0"/>
                    <a:pt x="0" y="0"/>
                  </a:cubicBezTo>
                  <a:cubicBezTo>
                    <a:pt x="0" y="120000"/>
                    <a:pt x="0" y="120000"/>
                    <a:pt x="0" y="120000"/>
                  </a:cubicBezTo>
                  <a:cubicBezTo>
                    <a:pt x="0" y="120000"/>
                    <a:pt x="120000" y="120000"/>
                    <a:pt x="12000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918" name="Shape 918"/>
          <p:cNvSpPr txBox="1"/>
          <p:nvPr/>
        </p:nvSpPr>
        <p:spPr>
          <a:xfrm>
            <a:off x="5895834" y="2480996"/>
            <a:ext cx="2710330" cy="148309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1000">
                <a:solidFill>
                  <a:srgbClr val="3F3F3F"/>
                </a:solidFill>
                <a:latin typeface="Open Sans"/>
                <a:ea typeface="Open Sans"/>
                <a:cs typeface="Open Sans"/>
                <a:sym typeface="Open Sans"/>
              </a:rPr>
              <a:t>Lorem Ipsum is simply dummy text of the amete printing and typesetting industry. standard dummy textsit ever since thea 1500s, when an unknown printer took galley of type and scrambled it toma makes type specimen book. It has survived not only tue Scemblead make a typesting booh</a:t>
            </a:r>
            <a:endParaRPr sz="1000">
              <a:solidFill>
                <a:srgbClr val="3F3F3F"/>
              </a:solidFill>
              <a:latin typeface="Open Sans"/>
              <a:ea typeface="Open Sans"/>
              <a:cs typeface="Open Sans"/>
              <a:sym typeface="Open Sans"/>
            </a:endParaRPr>
          </a:p>
        </p:txBody>
      </p:sp>
      <p:cxnSp>
        <p:nvCxnSpPr>
          <p:cNvPr id="919" name="Shape 919"/>
          <p:cNvCxnSpPr/>
          <p:nvPr/>
        </p:nvCxnSpPr>
        <p:spPr>
          <a:xfrm flipH="1">
            <a:off x="5395417" y="3812381"/>
            <a:ext cx="4762" cy="551559"/>
          </a:xfrm>
          <a:prstGeom prst="straightConnector1">
            <a:avLst/>
          </a:prstGeom>
          <a:noFill/>
          <a:ln cap="flat" cmpd="sng" w="9525">
            <a:solidFill>
              <a:srgbClr val="5DD3FF"/>
            </a:solidFill>
            <a:prstDash val="dot"/>
            <a:miter lim="800000"/>
            <a:headEnd len="med" w="med" type="none"/>
            <a:tailEnd len="med" w="med" type="none"/>
          </a:ln>
        </p:spPr>
      </p:cxnSp>
      <p:cxnSp>
        <p:nvCxnSpPr>
          <p:cNvPr id="920" name="Shape 920"/>
          <p:cNvCxnSpPr/>
          <p:nvPr/>
        </p:nvCxnSpPr>
        <p:spPr>
          <a:xfrm rot="10800000">
            <a:off x="4461297" y="4349891"/>
            <a:ext cx="938882" cy="0"/>
          </a:xfrm>
          <a:prstGeom prst="straightConnector1">
            <a:avLst/>
          </a:prstGeom>
          <a:noFill/>
          <a:ln cap="flat" cmpd="sng" w="9525">
            <a:solidFill>
              <a:srgbClr val="5DD3FF"/>
            </a:solidFill>
            <a:prstDash val="dot"/>
            <a:miter lim="800000"/>
            <a:headEnd len="med" w="med" type="none"/>
            <a:tailEnd len="med" w="med" type="none"/>
          </a:ln>
        </p:spPr>
      </p:cxnSp>
      <p:sp>
        <p:nvSpPr>
          <p:cNvPr id="921" name="Shape 921"/>
          <p:cNvSpPr txBox="1"/>
          <p:nvPr/>
        </p:nvSpPr>
        <p:spPr>
          <a:xfrm>
            <a:off x="5895834" y="1839443"/>
            <a:ext cx="2238683"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1"/>
                </a:solidFill>
                <a:latin typeface="Open Sans"/>
                <a:ea typeface="Open Sans"/>
                <a:cs typeface="Open Sans"/>
                <a:sym typeface="Open Sans"/>
              </a:rPr>
              <a:t>Office Location</a:t>
            </a:r>
            <a:endParaRPr sz="1100"/>
          </a:p>
        </p:txBody>
      </p:sp>
      <p:sp>
        <p:nvSpPr>
          <p:cNvPr id="922" name="Shape 922"/>
          <p:cNvSpPr txBox="1"/>
          <p:nvPr/>
        </p:nvSpPr>
        <p:spPr>
          <a:xfrm>
            <a:off x="5895834" y="2134318"/>
            <a:ext cx="2361459"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3F3F3F"/>
                </a:solidFill>
                <a:latin typeface="Open Sans"/>
                <a:ea typeface="Open Sans"/>
                <a:cs typeface="Open Sans"/>
                <a:sym typeface="Open Sans"/>
              </a:rPr>
              <a:t>Something about me that you should</a:t>
            </a:r>
            <a:endParaRPr sz="1100"/>
          </a:p>
        </p:txBody>
      </p:sp>
      <p:sp>
        <p:nvSpPr>
          <p:cNvPr id="923" name="Shape 923"/>
          <p:cNvSpPr txBox="1"/>
          <p:nvPr/>
        </p:nvSpPr>
        <p:spPr>
          <a:xfrm>
            <a:off x="1368646" y="4248674"/>
            <a:ext cx="2675834" cy="357790"/>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3F3F3F"/>
                </a:solidFill>
                <a:latin typeface="Open Sans"/>
                <a:ea typeface="Open Sans"/>
                <a:cs typeface="Open Sans"/>
                <a:sym typeface="Open Sans"/>
              </a:rPr>
              <a:t>stadiam is simply dummy text of the am printing and typesetting indust dummy</a:t>
            </a:r>
            <a:endParaRPr sz="1100"/>
          </a:p>
        </p:txBody>
      </p:sp>
      <p:sp>
        <p:nvSpPr>
          <p:cNvPr id="924" name="Shape 924"/>
          <p:cNvSpPr txBox="1"/>
          <p:nvPr/>
        </p:nvSpPr>
        <p:spPr>
          <a:xfrm>
            <a:off x="3099086" y="4114562"/>
            <a:ext cx="945395" cy="20774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900">
                <a:solidFill>
                  <a:srgbClr val="3F3F3F"/>
                </a:solidFill>
                <a:latin typeface="Open Sans SemiBold"/>
                <a:ea typeface="Open Sans SemiBold"/>
                <a:cs typeface="Open Sans SemiBold"/>
                <a:sym typeface="Open Sans SemiBold"/>
              </a:rPr>
              <a:t>AUSTRALIYA</a:t>
            </a:r>
            <a:endParaRPr sz="1100"/>
          </a:p>
        </p:txBody>
      </p:sp>
      <p:grpSp>
        <p:nvGrpSpPr>
          <p:cNvPr id="925" name="Shape 925"/>
          <p:cNvGrpSpPr/>
          <p:nvPr/>
        </p:nvGrpSpPr>
        <p:grpSpPr>
          <a:xfrm>
            <a:off x="4143292" y="4214966"/>
            <a:ext cx="269852" cy="269852"/>
            <a:chOff x="5665662" y="5414214"/>
            <a:chExt cx="359802" cy="359802"/>
          </a:xfrm>
        </p:grpSpPr>
        <p:sp>
          <p:nvSpPr>
            <p:cNvPr id="926" name="Shape 926"/>
            <p:cNvSpPr/>
            <p:nvPr/>
          </p:nvSpPr>
          <p:spPr>
            <a:xfrm>
              <a:off x="5782808" y="5531360"/>
              <a:ext cx="125510" cy="12551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27" name="Shape 927"/>
            <p:cNvSpPr/>
            <p:nvPr/>
          </p:nvSpPr>
          <p:spPr>
            <a:xfrm>
              <a:off x="5665662" y="5414214"/>
              <a:ext cx="359802" cy="359802"/>
            </a:xfrm>
            <a:prstGeom prst="ellipse">
              <a:avLst/>
            </a:prstGeom>
            <a:noFill/>
            <a:ln cap="flat" cmpd="sng" w="50800">
              <a:solidFill>
                <a:srgbClr val="5DD3F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928" name="Shape 928"/>
          <p:cNvSpPr/>
          <p:nvPr/>
        </p:nvSpPr>
        <p:spPr>
          <a:xfrm>
            <a:off x="1233090" y="1093365"/>
            <a:ext cx="5441240" cy="566692"/>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29" name="Shape 929"/>
          <p:cNvSpPr/>
          <p:nvPr/>
        </p:nvSpPr>
        <p:spPr>
          <a:xfrm>
            <a:off x="4450657" y="3530374"/>
            <a:ext cx="593043" cy="520873"/>
          </a:xfrm>
          <a:custGeom>
            <a:pathLst>
              <a:path extrusionOk="0" h="120000" w="120000">
                <a:moveTo>
                  <a:pt x="119999" y="55890"/>
                </a:moveTo>
                <a:cubicBezTo>
                  <a:pt x="118554" y="55890"/>
                  <a:pt x="118554" y="55890"/>
                  <a:pt x="118554" y="55890"/>
                </a:cubicBezTo>
                <a:cubicBezTo>
                  <a:pt x="118554" y="54246"/>
                  <a:pt x="117108" y="54246"/>
                  <a:pt x="117108" y="54246"/>
                </a:cubicBezTo>
                <a:cubicBezTo>
                  <a:pt x="117108" y="52602"/>
                  <a:pt x="117108" y="52602"/>
                  <a:pt x="115662" y="50958"/>
                </a:cubicBezTo>
                <a:cubicBezTo>
                  <a:pt x="115662" y="49315"/>
                  <a:pt x="114216" y="47671"/>
                  <a:pt x="114216" y="46027"/>
                </a:cubicBezTo>
                <a:cubicBezTo>
                  <a:pt x="114216" y="46027"/>
                  <a:pt x="114216" y="44383"/>
                  <a:pt x="112771" y="44383"/>
                </a:cubicBezTo>
                <a:cubicBezTo>
                  <a:pt x="112771" y="44383"/>
                  <a:pt x="111325" y="44383"/>
                  <a:pt x="111325" y="42739"/>
                </a:cubicBezTo>
                <a:cubicBezTo>
                  <a:pt x="111325" y="42739"/>
                  <a:pt x="111325" y="42739"/>
                  <a:pt x="111325" y="42739"/>
                </a:cubicBezTo>
                <a:cubicBezTo>
                  <a:pt x="111325" y="41095"/>
                  <a:pt x="109879" y="41095"/>
                  <a:pt x="109879" y="39452"/>
                </a:cubicBezTo>
                <a:cubicBezTo>
                  <a:pt x="109879" y="37808"/>
                  <a:pt x="108433" y="37808"/>
                  <a:pt x="108433" y="36164"/>
                </a:cubicBezTo>
                <a:cubicBezTo>
                  <a:pt x="108433" y="36164"/>
                  <a:pt x="108433" y="36164"/>
                  <a:pt x="108433" y="36164"/>
                </a:cubicBezTo>
                <a:cubicBezTo>
                  <a:pt x="106987" y="34520"/>
                  <a:pt x="105542" y="32876"/>
                  <a:pt x="104096" y="31232"/>
                </a:cubicBezTo>
                <a:cubicBezTo>
                  <a:pt x="102650" y="31232"/>
                  <a:pt x="102650" y="31232"/>
                  <a:pt x="102650" y="29589"/>
                </a:cubicBezTo>
                <a:cubicBezTo>
                  <a:pt x="102650" y="29589"/>
                  <a:pt x="102650" y="27945"/>
                  <a:pt x="102650" y="26301"/>
                </a:cubicBezTo>
                <a:cubicBezTo>
                  <a:pt x="102650" y="24657"/>
                  <a:pt x="102650" y="24657"/>
                  <a:pt x="101204" y="23013"/>
                </a:cubicBezTo>
                <a:cubicBezTo>
                  <a:pt x="101204" y="21369"/>
                  <a:pt x="101204" y="19726"/>
                  <a:pt x="101204" y="19726"/>
                </a:cubicBezTo>
                <a:cubicBezTo>
                  <a:pt x="101204" y="18082"/>
                  <a:pt x="101204" y="16438"/>
                  <a:pt x="101204" y="16438"/>
                </a:cubicBezTo>
                <a:cubicBezTo>
                  <a:pt x="101204" y="14794"/>
                  <a:pt x="99759" y="13150"/>
                  <a:pt x="99759" y="13150"/>
                </a:cubicBezTo>
                <a:cubicBezTo>
                  <a:pt x="98313" y="13150"/>
                  <a:pt x="98313" y="11506"/>
                  <a:pt x="96867" y="13150"/>
                </a:cubicBezTo>
                <a:cubicBezTo>
                  <a:pt x="96867" y="13150"/>
                  <a:pt x="96867" y="11506"/>
                  <a:pt x="96867" y="11506"/>
                </a:cubicBezTo>
                <a:cubicBezTo>
                  <a:pt x="96867" y="11506"/>
                  <a:pt x="96867" y="11506"/>
                  <a:pt x="96867" y="9863"/>
                </a:cubicBezTo>
                <a:cubicBezTo>
                  <a:pt x="96867" y="8219"/>
                  <a:pt x="95421" y="8219"/>
                  <a:pt x="95421" y="6575"/>
                </a:cubicBezTo>
                <a:cubicBezTo>
                  <a:pt x="95421" y="4931"/>
                  <a:pt x="93975" y="3287"/>
                  <a:pt x="93975" y="1643"/>
                </a:cubicBezTo>
                <a:cubicBezTo>
                  <a:pt x="93975" y="0"/>
                  <a:pt x="93975" y="0"/>
                  <a:pt x="92530" y="0"/>
                </a:cubicBezTo>
                <a:cubicBezTo>
                  <a:pt x="92530" y="0"/>
                  <a:pt x="92530" y="0"/>
                  <a:pt x="92530" y="0"/>
                </a:cubicBezTo>
                <a:cubicBezTo>
                  <a:pt x="92530" y="0"/>
                  <a:pt x="92530" y="0"/>
                  <a:pt x="92530" y="1643"/>
                </a:cubicBezTo>
                <a:cubicBezTo>
                  <a:pt x="91084" y="1643"/>
                  <a:pt x="91084" y="3287"/>
                  <a:pt x="91084" y="4931"/>
                </a:cubicBezTo>
                <a:cubicBezTo>
                  <a:pt x="91084" y="4931"/>
                  <a:pt x="91084" y="6575"/>
                  <a:pt x="89638" y="8219"/>
                </a:cubicBezTo>
                <a:cubicBezTo>
                  <a:pt x="89638" y="9863"/>
                  <a:pt x="89638" y="11506"/>
                  <a:pt x="89638" y="14794"/>
                </a:cubicBezTo>
                <a:cubicBezTo>
                  <a:pt x="89638" y="14794"/>
                  <a:pt x="89638" y="14794"/>
                  <a:pt x="89638" y="16438"/>
                </a:cubicBezTo>
                <a:cubicBezTo>
                  <a:pt x="89638" y="18082"/>
                  <a:pt x="88192" y="19726"/>
                  <a:pt x="88192" y="21369"/>
                </a:cubicBezTo>
                <a:cubicBezTo>
                  <a:pt x="88192" y="21369"/>
                  <a:pt x="88192" y="23013"/>
                  <a:pt x="86746" y="23013"/>
                </a:cubicBezTo>
                <a:cubicBezTo>
                  <a:pt x="86746" y="24657"/>
                  <a:pt x="86746" y="24657"/>
                  <a:pt x="85301" y="24657"/>
                </a:cubicBezTo>
                <a:cubicBezTo>
                  <a:pt x="83855" y="26301"/>
                  <a:pt x="83855" y="24657"/>
                  <a:pt x="82409" y="24657"/>
                </a:cubicBezTo>
                <a:cubicBezTo>
                  <a:pt x="82409" y="23013"/>
                  <a:pt x="82409" y="23013"/>
                  <a:pt x="80963" y="21369"/>
                </a:cubicBezTo>
                <a:cubicBezTo>
                  <a:pt x="80963" y="21369"/>
                  <a:pt x="80963" y="21369"/>
                  <a:pt x="80963" y="21369"/>
                </a:cubicBezTo>
                <a:cubicBezTo>
                  <a:pt x="79518" y="21369"/>
                  <a:pt x="79518" y="21369"/>
                  <a:pt x="78072" y="21369"/>
                </a:cubicBezTo>
                <a:cubicBezTo>
                  <a:pt x="78072" y="19726"/>
                  <a:pt x="76626" y="19726"/>
                  <a:pt x="75180" y="18082"/>
                </a:cubicBezTo>
                <a:cubicBezTo>
                  <a:pt x="75180" y="18082"/>
                  <a:pt x="73734" y="18082"/>
                  <a:pt x="73734" y="16438"/>
                </a:cubicBezTo>
                <a:cubicBezTo>
                  <a:pt x="73734" y="16438"/>
                  <a:pt x="72289" y="16438"/>
                  <a:pt x="72289" y="14794"/>
                </a:cubicBezTo>
                <a:cubicBezTo>
                  <a:pt x="72289" y="14794"/>
                  <a:pt x="72289" y="14794"/>
                  <a:pt x="72289" y="13150"/>
                </a:cubicBezTo>
                <a:cubicBezTo>
                  <a:pt x="72289" y="13150"/>
                  <a:pt x="73734" y="11506"/>
                  <a:pt x="73734" y="9863"/>
                </a:cubicBezTo>
                <a:cubicBezTo>
                  <a:pt x="73734" y="9863"/>
                  <a:pt x="73734" y="9863"/>
                  <a:pt x="73734" y="9863"/>
                </a:cubicBezTo>
                <a:cubicBezTo>
                  <a:pt x="73734" y="8219"/>
                  <a:pt x="75180" y="8219"/>
                  <a:pt x="75180" y="8219"/>
                </a:cubicBezTo>
                <a:cubicBezTo>
                  <a:pt x="75180" y="6575"/>
                  <a:pt x="75180" y="6575"/>
                  <a:pt x="76626" y="4931"/>
                </a:cubicBezTo>
                <a:cubicBezTo>
                  <a:pt x="76626" y="4931"/>
                  <a:pt x="76626" y="4931"/>
                  <a:pt x="76626" y="4931"/>
                </a:cubicBezTo>
                <a:cubicBezTo>
                  <a:pt x="75180" y="3287"/>
                  <a:pt x="75180" y="3287"/>
                  <a:pt x="73734" y="3287"/>
                </a:cubicBezTo>
                <a:cubicBezTo>
                  <a:pt x="73734" y="4931"/>
                  <a:pt x="73734" y="4931"/>
                  <a:pt x="72289" y="3287"/>
                </a:cubicBezTo>
                <a:cubicBezTo>
                  <a:pt x="72289" y="3287"/>
                  <a:pt x="72289" y="3287"/>
                  <a:pt x="72289" y="3287"/>
                </a:cubicBezTo>
                <a:cubicBezTo>
                  <a:pt x="70843" y="4931"/>
                  <a:pt x="70843" y="4931"/>
                  <a:pt x="70843" y="4931"/>
                </a:cubicBezTo>
                <a:cubicBezTo>
                  <a:pt x="69397" y="3287"/>
                  <a:pt x="66506" y="3287"/>
                  <a:pt x="65060" y="1643"/>
                </a:cubicBezTo>
                <a:cubicBezTo>
                  <a:pt x="65060" y="1643"/>
                  <a:pt x="63614" y="1643"/>
                  <a:pt x="62168" y="1643"/>
                </a:cubicBezTo>
                <a:cubicBezTo>
                  <a:pt x="62168" y="1643"/>
                  <a:pt x="62168" y="1643"/>
                  <a:pt x="62168" y="1643"/>
                </a:cubicBezTo>
                <a:cubicBezTo>
                  <a:pt x="62168" y="1643"/>
                  <a:pt x="62168" y="1643"/>
                  <a:pt x="62168" y="1643"/>
                </a:cubicBezTo>
                <a:cubicBezTo>
                  <a:pt x="62168" y="1643"/>
                  <a:pt x="62168" y="1643"/>
                  <a:pt x="62168" y="1643"/>
                </a:cubicBezTo>
                <a:cubicBezTo>
                  <a:pt x="62168" y="1643"/>
                  <a:pt x="62168" y="1643"/>
                  <a:pt x="62168" y="3287"/>
                </a:cubicBezTo>
                <a:cubicBezTo>
                  <a:pt x="63614" y="3287"/>
                  <a:pt x="63614" y="3287"/>
                  <a:pt x="62168" y="3287"/>
                </a:cubicBezTo>
                <a:cubicBezTo>
                  <a:pt x="62168" y="4931"/>
                  <a:pt x="60722" y="4931"/>
                  <a:pt x="60722" y="4931"/>
                </a:cubicBezTo>
                <a:cubicBezTo>
                  <a:pt x="59277" y="4931"/>
                  <a:pt x="59277" y="4931"/>
                  <a:pt x="59277" y="4931"/>
                </a:cubicBezTo>
                <a:cubicBezTo>
                  <a:pt x="57831" y="4931"/>
                  <a:pt x="56385" y="6575"/>
                  <a:pt x="56385" y="6575"/>
                </a:cubicBezTo>
                <a:cubicBezTo>
                  <a:pt x="54939" y="8219"/>
                  <a:pt x="54939" y="9863"/>
                  <a:pt x="53493" y="11506"/>
                </a:cubicBezTo>
                <a:cubicBezTo>
                  <a:pt x="53493" y="11506"/>
                  <a:pt x="53493" y="13150"/>
                  <a:pt x="53493" y="13150"/>
                </a:cubicBezTo>
                <a:cubicBezTo>
                  <a:pt x="53493" y="14794"/>
                  <a:pt x="52048" y="14794"/>
                  <a:pt x="52048" y="14794"/>
                </a:cubicBezTo>
                <a:cubicBezTo>
                  <a:pt x="52048" y="14794"/>
                  <a:pt x="50602" y="13150"/>
                  <a:pt x="50602" y="14794"/>
                </a:cubicBezTo>
                <a:cubicBezTo>
                  <a:pt x="49156" y="14794"/>
                  <a:pt x="49156" y="14794"/>
                  <a:pt x="49156" y="13150"/>
                </a:cubicBezTo>
                <a:cubicBezTo>
                  <a:pt x="47710" y="13150"/>
                  <a:pt x="47710" y="11506"/>
                  <a:pt x="47710" y="11506"/>
                </a:cubicBezTo>
                <a:cubicBezTo>
                  <a:pt x="46265" y="11506"/>
                  <a:pt x="46265" y="9863"/>
                  <a:pt x="44819" y="11506"/>
                </a:cubicBezTo>
                <a:cubicBezTo>
                  <a:pt x="44819" y="11506"/>
                  <a:pt x="43373" y="11506"/>
                  <a:pt x="43373" y="11506"/>
                </a:cubicBezTo>
                <a:cubicBezTo>
                  <a:pt x="41927" y="13150"/>
                  <a:pt x="41927" y="13150"/>
                  <a:pt x="41927" y="13150"/>
                </a:cubicBezTo>
                <a:cubicBezTo>
                  <a:pt x="40481" y="13150"/>
                  <a:pt x="40481" y="14794"/>
                  <a:pt x="39036" y="14794"/>
                </a:cubicBezTo>
                <a:cubicBezTo>
                  <a:pt x="39036" y="14794"/>
                  <a:pt x="39036" y="16438"/>
                  <a:pt x="39036" y="16438"/>
                </a:cubicBezTo>
                <a:cubicBezTo>
                  <a:pt x="37590" y="16438"/>
                  <a:pt x="37590" y="16438"/>
                  <a:pt x="37590" y="18082"/>
                </a:cubicBezTo>
                <a:cubicBezTo>
                  <a:pt x="37590" y="18082"/>
                  <a:pt x="37590" y="18082"/>
                  <a:pt x="37590" y="19726"/>
                </a:cubicBezTo>
                <a:cubicBezTo>
                  <a:pt x="37590" y="19726"/>
                  <a:pt x="37590" y="19726"/>
                  <a:pt x="36144" y="19726"/>
                </a:cubicBezTo>
                <a:cubicBezTo>
                  <a:pt x="36144" y="19726"/>
                  <a:pt x="36144" y="19726"/>
                  <a:pt x="36144" y="19726"/>
                </a:cubicBezTo>
                <a:cubicBezTo>
                  <a:pt x="34698" y="19726"/>
                  <a:pt x="34698" y="19726"/>
                  <a:pt x="34698" y="21369"/>
                </a:cubicBezTo>
                <a:cubicBezTo>
                  <a:pt x="34698" y="21369"/>
                  <a:pt x="34698" y="21369"/>
                  <a:pt x="34698" y="23013"/>
                </a:cubicBezTo>
                <a:cubicBezTo>
                  <a:pt x="34698" y="23013"/>
                  <a:pt x="34698" y="23013"/>
                  <a:pt x="34698" y="23013"/>
                </a:cubicBezTo>
                <a:cubicBezTo>
                  <a:pt x="34698" y="23013"/>
                  <a:pt x="34698" y="23013"/>
                  <a:pt x="34698" y="23013"/>
                </a:cubicBezTo>
                <a:cubicBezTo>
                  <a:pt x="34698" y="23013"/>
                  <a:pt x="33253" y="21369"/>
                  <a:pt x="33253" y="21369"/>
                </a:cubicBezTo>
                <a:cubicBezTo>
                  <a:pt x="33253" y="21369"/>
                  <a:pt x="33253" y="21369"/>
                  <a:pt x="31807" y="21369"/>
                </a:cubicBezTo>
                <a:cubicBezTo>
                  <a:pt x="31807" y="21369"/>
                  <a:pt x="31807" y="21369"/>
                  <a:pt x="30361" y="23013"/>
                </a:cubicBezTo>
                <a:cubicBezTo>
                  <a:pt x="30361" y="23013"/>
                  <a:pt x="30361" y="23013"/>
                  <a:pt x="30361" y="24657"/>
                </a:cubicBezTo>
                <a:cubicBezTo>
                  <a:pt x="30361" y="26301"/>
                  <a:pt x="30361" y="27945"/>
                  <a:pt x="28915" y="27945"/>
                </a:cubicBezTo>
                <a:cubicBezTo>
                  <a:pt x="28915" y="29589"/>
                  <a:pt x="27469" y="29589"/>
                  <a:pt x="27469" y="29589"/>
                </a:cubicBezTo>
                <a:cubicBezTo>
                  <a:pt x="27469" y="31232"/>
                  <a:pt x="26024" y="32876"/>
                  <a:pt x="24578" y="32876"/>
                </a:cubicBezTo>
                <a:cubicBezTo>
                  <a:pt x="23132" y="32876"/>
                  <a:pt x="21686" y="32876"/>
                  <a:pt x="20240" y="32876"/>
                </a:cubicBezTo>
                <a:cubicBezTo>
                  <a:pt x="18795" y="34520"/>
                  <a:pt x="17349" y="34520"/>
                  <a:pt x="15903" y="36164"/>
                </a:cubicBezTo>
                <a:cubicBezTo>
                  <a:pt x="15903" y="36164"/>
                  <a:pt x="14457" y="36164"/>
                  <a:pt x="14457" y="36164"/>
                </a:cubicBezTo>
                <a:cubicBezTo>
                  <a:pt x="13012" y="34520"/>
                  <a:pt x="13012" y="36164"/>
                  <a:pt x="11566" y="36164"/>
                </a:cubicBezTo>
                <a:cubicBezTo>
                  <a:pt x="10120" y="37808"/>
                  <a:pt x="8674" y="37808"/>
                  <a:pt x="7228" y="39452"/>
                </a:cubicBezTo>
                <a:cubicBezTo>
                  <a:pt x="5783" y="39452"/>
                  <a:pt x="5783" y="39452"/>
                  <a:pt x="5783" y="41095"/>
                </a:cubicBezTo>
                <a:cubicBezTo>
                  <a:pt x="5783" y="41095"/>
                  <a:pt x="5783" y="41095"/>
                  <a:pt x="4337" y="41095"/>
                </a:cubicBezTo>
                <a:cubicBezTo>
                  <a:pt x="4337" y="41095"/>
                  <a:pt x="4337" y="41095"/>
                  <a:pt x="4337" y="41095"/>
                </a:cubicBezTo>
                <a:cubicBezTo>
                  <a:pt x="4337" y="41095"/>
                  <a:pt x="4337" y="41095"/>
                  <a:pt x="2891" y="42739"/>
                </a:cubicBezTo>
                <a:cubicBezTo>
                  <a:pt x="2891" y="42739"/>
                  <a:pt x="2891" y="42739"/>
                  <a:pt x="2891" y="44383"/>
                </a:cubicBezTo>
                <a:cubicBezTo>
                  <a:pt x="2891" y="44383"/>
                  <a:pt x="2891" y="46027"/>
                  <a:pt x="2891" y="47671"/>
                </a:cubicBezTo>
                <a:cubicBezTo>
                  <a:pt x="1445" y="47671"/>
                  <a:pt x="1445" y="49315"/>
                  <a:pt x="1445" y="50958"/>
                </a:cubicBezTo>
                <a:cubicBezTo>
                  <a:pt x="1445" y="50958"/>
                  <a:pt x="1445" y="52602"/>
                  <a:pt x="2891" y="54246"/>
                </a:cubicBezTo>
                <a:cubicBezTo>
                  <a:pt x="2891" y="54246"/>
                  <a:pt x="2891" y="55890"/>
                  <a:pt x="2891" y="55890"/>
                </a:cubicBezTo>
                <a:cubicBezTo>
                  <a:pt x="2891" y="55890"/>
                  <a:pt x="2891" y="55890"/>
                  <a:pt x="2891" y="57534"/>
                </a:cubicBezTo>
                <a:cubicBezTo>
                  <a:pt x="2891" y="57534"/>
                  <a:pt x="2891" y="57534"/>
                  <a:pt x="2891" y="57534"/>
                </a:cubicBezTo>
                <a:cubicBezTo>
                  <a:pt x="1445" y="57534"/>
                  <a:pt x="1445" y="59178"/>
                  <a:pt x="1445" y="59178"/>
                </a:cubicBezTo>
                <a:cubicBezTo>
                  <a:pt x="1445" y="59178"/>
                  <a:pt x="1445" y="59178"/>
                  <a:pt x="1445" y="59178"/>
                </a:cubicBezTo>
                <a:cubicBezTo>
                  <a:pt x="1445" y="59178"/>
                  <a:pt x="1445" y="59178"/>
                  <a:pt x="1445" y="59178"/>
                </a:cubicBezTo>
                <a:cubicBezTo>
                  <a:pt x="1445" y="59178"/>
                  <a:pt x="1445" y="59178"/>
                  <a:pt x="1445" y="59178"/>
                </a:cubicBezTo>
                <a:cubicBezTo>
                  <a:pt x="1445" y="59178"/>
                  <a:pt x="1445" y="59178"/>
                  <a:pt x="1445" y="60821"/>
                </a:cubicBezTo>
                <a:cubicBezTo>
                  <a:pt x="1445" y="60821"/>
                  <a:pt x="1445" y="62465"/>
                  <a:pt x="1445" y="62465"/>
                </a:cubicBezTo>
                <a:cubicBezTo>
                  <a:pt x="1445" y="64109"/>
                  <a:pt x="2891" y="65753"/>
                  <a:pt x="2891" y="67397"/>
                </a:cubicBezTo>
                <a:cubicBezTo>
                  <a:pt x="2891" y="69041"/>
                  <a:pt x="2891" y="70684"/>
                  <a:pt x="2891" y="72328"/>
                </a:cubicBezTo>
                <a:cubicBezTo>
                  <a:pt x="2891" y="75616"/>
                  <a:pt x="2891" y="77260"/>
                  <a:pt x="4337" y="78904"/>
                </a:cubicBezTo>
                <a:cubicBezTo>
                  <a:pt x="4337" y="78904"/>
                  <a:pt x="4337" y="80547"/>
                  <a:pt x="4337" y="80547"/>
                </a:cubicBezTo>
                <a:cubicBezTo>
                  <a:pt x="4337" y="82191"/>
                  <a:pt x="4337" y="82191"/>
                  <a:pt x="2891" y="83835"/>
                </a:cubicBezTo>
                <a:cubicBezTo>
                  <a:pt x="2891" y="85479"/>
                  <a:pt x="2891" y="87123"/>
                  <a:pt x="1445" y="87123"/>
                </a:cubicBezTo>
                <a:cubicBezTo>
                  <a:pt x="0" y="88767"/>
                  <a:pt x="0" y="90410"/>
                  <a:pt x="1445" y="90410"/>
                </a:cubicBezTo>
                <a:cubicBezTo>
                  <a:pt x="1445" y="92054"/>
                  <a:pt x="2891" y="92054"/>
                  <a:pt x="2891" y="92054"/>
                </a:cubicBezTo>
                <a:cubicBezTo>
                  <a:pt x="2891" y="93698"/>
                  <a:pt x="4337" y="93698"/>
                  <a:pt x="5783" y="93698"/>
                </a:cubicBezTo>
                <a:cubicBezTo>
                  <a:pt x="5783" y="93698"/>
                  <a:pt x="7228" y="95342"/>
                  <a:pt x="8674" y="93698"/>
                </a:cubicBezTo>
                <a:cubicBezTo>
                  <a:pt x="8674" y="93698"/>
                  <a:pt x="8674" y="93698"/>
                  <a:pt x="8674" y="93698"/>
                </a:cubicBezTo>
                <a:cubicBezTo>
                  <a:pt x="11566" y="92054"/>
                  <a:pt x="13012" y="92054"/>
                  <a:pt x="14457" y="90410"/>
                </a:cubicBezTo>
                <a:cubicBezTo>
                  <a:pt x="14457" y="90410"/>
                  <a:pt x="14457" y="90410"/>
                  <a:pt x="15903" y="90410"/>
                </a:cubicBezTo>
                <a:cubicBezTo>
                  <a:pt x="17349" y="90410"/>
                  <a:pt x="18795" y="90410"/>
                  <a:pt x="20240" y="90410"/>
                </a:cubicBezTo>
                <a:cubicBezTo>
                  <a:pt x="21686" y="90410"/>
                  <a:pt x="23132" y="90410"/>
                  <a:pt x="24578" y="90410"/>
                </a:cubicBezTo>
                <a:cubicBezTo>
                  <a:pt x="26024" y="90410"/>
                  <a:pt x="26024" y="90410"/>
                  <a:pt x="26024" y="88767"/>
                </a:cubicBezTo>
                <a:cubicBezTo>
                  <a:pt x="27469" y="87123"/>
                  <a:pt x="28915" y="87123"/>
                  <a:pt x="31807" y="85479"/>
                </a:cubicBezTo>
                <a:cubicBezTo>
                  <a:pt x="31807" y="85479"/>
                  <a:pt x="31807" y="85479"/>
                  <a:pt x="33253" y="83835"/>
                </a:cubicBezTo>
                <a:cubicBezTo>
                  <a:pt x="33253" y="83835"/>
                  <a:pt x="34698" y="83835"/>
                  <a:pt x="34698" y="83835"/>
                </a:cubicBezTo>
                <a:cubicBezTo>
                  <a:pt x="37590" y="83835"/>
                  <a:pt x="39036" y="83835"/>
                  <a:pt x="41927" y="82191"/>
                </a:cubicBezTo>
                <a:cubicBezTo>
                  <a:pt x="43373" y="82191"/>
                  <a:pt x="44819" y="80547"/>
                  <a:pt x="46265" y="80547"/>
                </a:cubicBezTo>
                <a:cubicBezTo>
                  <a:pt x="47710" y="80547"/>
                  <a:pt x="49156" y="82191"/>
                  <a:pt x="50602" y="82191"/>
                </a:cubicBezTo>
                <a:cubicBezTo>
                  <a:pt x="50602" y="82191"/>
                  <a:pt x="50602" y="82191"/>
                  <a:pt x="52048" y="82191"/>
                </a:cubicBezTo>
                <a:cubicBezTo>
                  <a:pt x="52048" y="83835"/>
                  <a:pt x="53493" y="83835"/>
                  <a:pt x="53493" y="83835"/>
                </a:cubicBezTo>
                <a:cubicBezTo>
                  <a:pt x="54939" y="83835"/>
                  <a:pt x="56385" y="83835"/>
                  <a:pt x="57831" y="85479"/>
                </a:cubicBezTo>
                <a:cubicBezTo>
                  <a:pt x="57831" y="85479"/>
                  <a:pt x="57831" y="85479"/>
                  <a:pt x="57831" y="87123"/>
                </a:cubicBezTo>
                <a:cubicBezTo>
                  <a:pt x="57831" y="87123"/>
                  <a:pt x="57831" y="88767"/>
                  <a:pt x="59277" y="88767"/>
                </a:cubicBezTo>
                <a:cubicBezTo>
                  <a:pt x="59277" y="88767"/>
                  <a:pt x="59277" y="90410"/>
                  <a:pt x="59277" y="92054"/>
                </a:cubicBezTo>
                <a:cubicBezTo>
                  <a:pt x="59277" y="92054"/>
                  <a:pt x="59277" y="93698"/>
                  <a:pt x="59277" y="93698"/>
                </a:cubicBezTo>
                <a:cubicBezTo>
                  <a:pt x="60722" y="95342"/>
                  <a:pt x="59277" y="95342"/>
                  <a:pt x="59277" y="95342"/>
                </a:cubicBezTo>
                <a:cubicBezTo>
                  <a:pt x="60722" y="95342"/>
                  <a:pt x="60722" y="95342"/>
                  <a:pt x="60722" y="95342"/>
                </a:cubicBezTo>
                <a:cubicBezTo>
                  <a:pt x="60722" y="95342"/>
                  <a:pt x="60722" y="96986"/>
                  <a:pt x="60722" y="96986"/>
                </a:cubicBezTo>
                <a:cubicBezTo>
                  <a:pt x="60722" y="96986"/>
                  <a:pt x="60722" y="96986"/>
                  <a:pt x="62168" y="96986"/>
                </a:cubicBezTo>
                <a:cubicBezTo>
                  <a:pt x="62168" y="95342"/>
                  <a:pt x="63614" y="93698"/>
                  <a:pt x="65060" y="92054"/>
                </a:cubicBezTo>
                <a:cubicBezTo>
                  <a:pt x="65060" y="92054"/>
                  <a:pt x="65060" y="92054"/>
                  <a:pt x="66506" y="92054"/>
                </a:cubicBezTo>
                <a:cubicBezTo>
                  <a:pt x="66506" y="90410"/>
                  <a:pt x="67951" y="90410"/>
                  <a:pt x="67951" y="88767"/>
                </a:cubicBezTo>
                <a:cubicBezTo>
                  <a:pt x="67951" y="88767"/>
                  <a:pt x="67951" y="88767"/>
                  <a:pt x="67951" y="88767"/>
                </a:cubicBezTo>
                <a:cubicBezTo>
                  <a:pt x="67951" y="88767"/>
                  <a:pt x="67951" y="88767"/>
                  <a:pt x="67951" y="88767"/>
                </a:cubicBezTo>
                <a:cubicBezTo>
                  <a:pt x="67951" y="90410"/>
                  <a:pt x="67951" y="90410"/>
                  <a:pt x="67951" y="90410"/>
                </a:cubicBezTo>
                <a:cubicBezTo>
                  <a:pt x="67951" y="92054"/>
                  <a:pt x="66506" y="93698"/>
                  <a:pt x="66506" y="95342"/>
                </a:cubicBezTo>
                <a:cubicBezTo>
                  <a:pt x="66506" y="95342"/>
                  <a:pt x="65060" y="96986"/>
                  <a:pt x="65060" y="96986"/>
                </a:cubicBezTo>
                <a:cubicBezTo>
                  <a:pt x="63614" y="96986"/>
                  <a:pt x="63614" y="98630"/>
                  <a:pt x="63614" y="98630"/>
                </a:cubicBezTo>
                <a:cubicBezTo>
                  <a:pt x="63614" y="98630"/>
                  <a:pt x="63614" y="98630"/>
                  <a:pt x="65060" y="98630"/>
                </a:cubicBezTo>
                <a:cubicBezTo>
                  <a:pt x="65060" y="98630"/>
                  <a:pt x="65060" y="98630"/>
                  <a:pt x="65060" y="98630"/>
                </a:cubicBezTo>
                <a:cubicBezTo>
                  <a:pt x="66506" y="98630"/>
                  <a:pt x="67951" y="98630"/>
                  <a:pt x="67951" y="96986"/>
                </a:cubicBezTo>
                <a:cubicBezTo>
                  <a:pt x="67951" y="96986"/>
                  <a:pt x="67951" y="96986"/>
                  <a:pt x="67951" y="96986"/>
                </a:cubicBezTo>
                <a:cubicBezTo>
                  <a:pt x="67951" y="96986"/>
                  <a:pt x="67951" y="95342"/>
                  <a:pt x="67951" y="95342"/>
                </a:cubicBezTo>
                <a:cubicBezTo>
                  <a:pt x="67951" y="96986"/>
                  <a:pt x="67951" y="96986"/>
                  <a:pt x="67951" y="96986"/>
                </a:cubicBezTo>
                <a:cubicBezTo>
                  <a:pt x="69397" y="98630"/>
                  <a:pt x="69397" y="98630"/>
                  <a:pt x="67951" y="100273"/>
                </a:cubicBezTo>
                <a:cubicBezTo>
                  <a:pt x="67951" y="100273"/>
                  <a:pt x="67951" y="100273"/>
                  <a:pt x="67951" y="100273"/>
                </a:cubicBezTo>
                <a:cubicBezTo>
                  <a:pt x="69397" y="100273"/>
                  <a:pt x="69397" y="100273"/>
                  <a:pt x="69397" y="100273"/>
                </a:cubicBezTo>
                <a:cubicBezTo>
                  <a:pt x="69397" y="100273"/>
                  <a:pt x="69397" y="100273"/>
                  <a:pt x="69397" y="100273"/>
                </a:cubicBezTo>
                <a:cubicBezTo>
                  <a:pt x="70843" y="100273"/>
                  <a:pt x="70843" y="100273"/>
                  <a:pt x="70843" y="100273"/>
                </a:cubicBezTo>
                <a:cubicBezTo>
                  <a:pt x="69397" y="100273"/>
                  <a:pt x="69397" y="100273"/>
                  <a:pt x="69397" y="100273"/>
                </a:cubicBezTo>
                <a:cubicBezTo>
                  <a:pt x="69397" y="100273"/>
                  <a:pt x="69397" y="100273"/>
                  <a:pt x="69397" y="100273"/>
                </a:cubicBezTo>
                <a:cubicBezTo>
                  <a:pt x="69397" y="101917"/>
                  <a:pt x="69397" y="101917"/>
                  <a:pt x="69397" y="101917"/>
                </a:cubicBezTo>
                <a:cubicBezTo>
                  <a:pt x="70843" y="103561"/>
                  <a:pt x="70843" y="105205"/>
                  <a:pt x="70843" y="108493"/>
                </a:cubicBezTo>
                <a:cubicBezTo>
                  <a:pt x="70843" y="108493"/>
                  <a:pt x="70843" y="108493"/>
                  <a:pt x="70843" y="110136"/>
                </a:cubicBezTo>
                <a:cubicBezTo>
                  <a:pt x="70843" y="110136"/>
                  <a:pt x="70843" y="110136"/>
                  <a:pt x="70843" y="111780"/>
                </a:cubicBezTo>
                <a:cubicBezTo>
                  <a:pt x="72289" y="113424"/>
                  <a:pt x="73734" y="115068"/>
                  <a:pt x="75180" y="115068"/>
                </a:cubicBezTo>
                <a:cubicBezTo>
                  <a:pt x="76626" y="115068"/>
                  <a:pt x="76626" y="115068"/>
                  <a:pt x="78072" y="116712"/>
                </a:cubicBezTo>
                <a:cubicBezTo>
                  <a:pt x="78072" y="116712"/>
                  <a:pt x="78072" y="116712"/>
                  <a:pt x="79518" y="118356"/>
                </a:cubicBezTo>
                <a:cubicBezTo>
                  <a:pt x="79518" y="118356"/>
                  <a:pt x="79518" y="118356"/>
                  <a:pt x="79518" y="118356"/>
                </a:cubicBezTo>
                <a:cubicBezTo>
                  <a:pt x="82409" y="116712"/>
                  <a:pt x="83855" y="116712"/>
                  <a:pt x="83855" y="115068"/>
                </a:cubicBezTo>
                <a:cubicBezTo>
                  <a:pt x="83855" y="115068"/>
                  <a:pt x="83855" y="115068"/>
                  <a:pt x="85301" y="115068"/>
                </a:cubicBezTo>
                <a:cubicBezTo>
                  <a:pt x="85301" y="115068"/>
                  <a:pt x="85301" y="115068"/>
                  <a:pt x="85301" y="115068"/>
                </a:cubicBezTo>
                <a:cubicBezTo>
                  <a:pt x="85301" y="115068"/>
                  <a:pt x="83855" y="116712"/>
                  <a:pt x="85301" y="116712"/>
                </a:cubicBezTo>
                <a:cubicBezTo>
                  <a:pt x="85301" y="116712"/>
                  <a:pt x="85301" y="118356"/>
                  <a:pt x="86746" y="119999"/>
                </a:cubicBezTo>
                <a:cubicBezTo>
                  <a:pt x="86746" y="119999"/>
                  <a:pt x="88192" y="119999"/>
                  <a:pt x="88192" y="119999"/>
                </a:cubicBezTo>
                <a:cubicBezTo>
                  <a:pt x="89638" y="118356"/>
                  <a:pt x="91084" y="118356"/>
                  <a:pt x="92530" y="116712"/>
                </a:cubicBezTo>
                <a:cubicBezTo>
                  <a:pt x="92530" y="115068"/>
                  <a:pt x="93975" y="115068"/>
                  <a:pt x="96867" y="115068"/>
                </a:cubicBezTo>
                <a:cubicBezTo>
                  <a:pt x="96867" y="115068"/>
                  <a:pt x="96867" y="115068"/>
                  <a:pt x="98313" y="115068"/>
                </a:cubicBezTo>
                <a:cubicBezTo>
                  <a:pt x="98313" y="115068"/>
                  <a:pt x="99759" y="113424"/>
                  <a:pt x="99759" y="111780"/>
                </a:cubicBezTo>
                <a:cubicBezTo>
                  <a:pt x="101204" y="110136"/>
                  <a:pt x="101204" y="108493"/>
                  <a:pt x="101204" y="106849"/>
                </a:cubicBezTo>
                <a:cubicBezTo>
                  <a:pt x="102650" y="105205"/>
                  <a:pt x="102650" y="103561"/>
                  <a:pt x="104096" y="101917"/>
                </a:cubicBezTo>
                <a:cubicBezTo>
                  <a:pt x="105542" y="101917"/>
                  <a:pt x="105542" y="100273"/>
                  <a:pt x="105542" y="98630"/>
                </a:cubicBezTo>
                <a:cubicBezTo>
                  <a:pt x="106987" y="96986"/>
                  <a:pt x="106987" y="96986"/>
                  <a:pt x="108433" y="95342"/>
                </a:cubicBezTo>
                <a:cubicBezTo>
                  <a:pt x="108433" y="93698"/>
                  <a:pt x="109879" y="90410"/>
                  <a:pt x="111325" y="88767"/>
                </a:cubicBezTo>
                <a:cubicBezTo>
                  <a:pt x="112771" y="88767"/>
                  <a:pt x="112771" y="88767"/>
                  <a:pt x="112771" y="88767"/>
                </a:cubicBezTo>
                <a:cubicBezTo>
                  <a:pt x="112771" y="87123"/>
                  <a:pt x="114216" y="85479"/>
                  <a:pt x="115662" y="83835"/>
                </a:cubicBezTo>
                <a:cubicBezTo>
                  <a:pt x="115662" y="82191"/>
                  <a:pt x="115662" y="80547"/>
                  <a:pt x="117108" y="78904"/>
                </a:cubicBezTo>
                <a:cubicBezTo>
                  <a:pt x="117108" y="77260"/>
                  <a:pt x="117108" y="73972"/>
                  <a:pt x="118554" y="72328"/>
                </a:cubicBezTo>
                <a:cubicBezTo>
                  <a:pt x="118554" y="72328"/>
                  <a:pt x="118554" y="70684"/>
                  <a:pt x="118554" y="70684"/>
                </a:cubicBezTo>
                <a:cubicBezTo>
                  <a:pt x="119999" y="69041"/>
                  <a:pt x="118554" y="67397"/>
                  <a:pt x="118554" y="67397"/>
                </a:cubicBezTo>
                <a:cubicBezTo>
                  <a:pt x="118554" y="65753"/>
                  <a:pt x="118554" y="64109"/>
                  <a:pt x="118554" y="64109"/>
                </a:cubicBezTo>
                <a:cubicBezTo>
                  <a:pt x="118554" y="64109"/>
                  <a:pt x="118554" y="62465"/>
                  <a:pt x="118554" y="62465"/>
                </a:cubicBezTo>
                <a:cubicBezTo>
                  <a:pt x="118554" y="60821"/>
                  <a:pt x="119999" y="57534"/>
                  <a:pt x="119999" y="55890"/>
                </a:cubicBezTo>
                <a:cubicBezTo>
                  <a:pt x="119999" y="55890"/>
                  <a:pt x="119999" y="55890"/>
                  <a:pt x="119999" y="55890"/>
                </a:cubicBezTo>
                <a:cubicBezTo>
                  <a:pt x="119999" y="55890"/>
                  <a:pt x="119999" y="55890"/>
                  <a:pt x="119999" y="54246"/>
                </a:cubicBezTo>
                <a:cubicBezTo>
                  <a:pt x="119999" y="55890"/>
                  <a:pt x="119999" y="55890"/>
                  <a:pt x="119999" y="55890"/>
                </a:cubicBezTo>
                <a:close/>
              </a:path>
            </a:pathLst>
          </a:custGeom>
          <a:solidFill>
            <a:srgbClr val="5DD3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3" name="Shape 933"/>
        <p:cNvGrpSpPr/>
        <p:nvPr/>
      </p:nvGrpSpPr>
      <p:grpSpPr>
        <a:xfrm>
          <a:off x="0" y="0"/>
          <a:ext cx="0" cy="0"/>
          <a:chOff x="0" y="0"/>
          <a:chExt cx="0" cy="0"/>
        </a:xfrm>
      </p:grpSpPr>
      <p:sp>
        <p:nvSpPr>
          <p:cNvPr id="934" name="Shape 934"/>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935" name="Shape 93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pic>
        <p:nvPicPr>
          <p:cNvPr id="936" name="Shape 936"/>
          <p:cNvPicPr preferRelativeResize="0"/>
          <p:nvPr>
            <p:ph idx="2" type="pic"/>
          </p:nvPr>
        </p:nvPicPr>
        <p:blipFill rotWithShape="1">
          <a:blip r:embed="rId3">
            <a:alphaModFix/>
          </a:blip>
          <a:srcRect b="35249" l="5436" r="5435" t="31882"/>
          <a:stretch/>
        </p:blipFill>
        <p:spPr>
          <a:xfrm>
            <a:off x="109330" y="1311965"/>
            <a:ext cx="8925339" cy="3455296"/>
          </a:xfrm>
          <a:prstGeom prst="rect">
            <a:avLst/>
          </a:prstGeom>
          <a:noFill/>
          <a:ln>
            <a:noFill/>
          </a:ln>
        </p:spPr>
      </p:pic>
      <p:cxnSp>
        <p:nvCxnSpPr>
          <p:cNvPr id="937" name="Shape 937"/>
          <p:cNvCxnSpPr/>
          <p:nvPr/>
        </p:nvCxnSpPr>
        <p:spPr>
          <a:xfrm>
            <a:off x="3972624" y="978578"/>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938" name="Shape 938"/>
          <p:cNvSpPr txBox="1"/>
          <p:nvPr/>
        </p:nvSpPr>
        <p:spPr>
          <a:xfrm>
            <a:off x="628650" y="120565"/>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a:buNone/>
            </a:pPr>
            <a:r>
              <a:rPr b="1" i="0" lang="en" sz="2300">
                <a:solidFill>
                  <a:schemeClr val="accent1"/>
                </a:solidFill>
                <a:latin typeface="Open Sans"/>
                <a:ea typeface="Open Sans"/>
                <a:cs typeface="Open Sans"/>
                <a:sym typeface="Open Sans"/>
              </a:rPr>
              <a:t>Spots</a:t>
            </a:r>
            <a:r>
              <a:rPr b="1" i="0" lang="en" sz="2300">
                <a:solidFill>
                  <a:srgbClr val="262626"/>
                </a:solidFill>
                <a:latin typeface="Open Sans"/>
                <a:ea typeface="Open Sans"/>
                <a:cs typeface="Open Sans"/>
                <a:sym typeface="Open Sans"/>
              </a:rPr>
              <a:t> Map</a:t>
            </a:r>
            <a:endParaRPr b="0" i="0" sz="2300">
              <a:solidFill>
                <a:srgbClr val="262626"/>
              </a:solidFill>
              <a:latin typeface="Open Sans"/>
              <a:ea typeface="Open Sans"/>
              <a:cs typeface="Open Sans"/>
              <a:sym typeface="Open Sans"/>
            </a:endParaRPr>
          </a:p>
        </p:txBody>
      </p:sp>
      <p:sp>
        <p:nvSpPr>
          <p:cNvPr id="939" name="Shape 939"/>
          <p:cNvSpPr txBox="1"/>
          <p:nvPr/>
        </p:nvSpPr>
        <p:spPr>
          <a:xfrm>
            <a:off x="1099457" y="629899"/>
            <a:ext cx="6945086" cy="22390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a:t>
            </a:r>
            <a:endParaRPr sz="1100"/>
          </a:p>
        </p:txBody>
      </p:sp>
      <p:sp>
        <p:nvSpPr>
          <p:cNvPr id="940" name="Shape 940"/>
          <p:cNvSpPr/>
          <p:nvPr/>
        </p:nvSpPr>
        <p:spPr>
          <a:xfrm>
            <a:off x="5334946" y="1311965"/>
            <a:ext cx="3699723" cy="2773017"/>
          </a:xfrm>
          <a:prstGeom prst="rect">
            <a:avLst/>
          </a:prstGeom>
          <a:solidFill>
            <a:srgbClr val="262626">
              <a:alpha val="8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941" name="Shape 941"/>
          <p:cNvGrpSpPr/>
          <p:nvPr/>
        </p:nvGrpSpPr>
        <p:grpSpPr>
          <a:xfrm>
            <a:off x="5715507" y="1668509"/>
            <a:ext cx="2938602" cy="2059930"/>
            <a:chOff x="7566172" y="2141919"/>
            <a:chExt cx="3918136" cy="2746573"/>
          </a:xfrm>
        </p:grpSpPr>
        <p:sp>
          <p:nvSpPr>
            <p:cNvPr id="942" name="Shape 942"/>
            <p:cNvSpPr txBox="1"/>
            <p:nvPr/>
          </p:nvSpPr>
          <p:spPr>
            <a:xfrm>
              <a:off x="7566172" y="2641723"/>
              <a:ext cx="3918136" cy="2246769"/>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000">
                  <a:solidFill>
                    <a:schemeClr val="lt1"/>
                  </a:solidFill>
                  <a:latin typeface="Open Sans"/>
                  <a:ea typeface="Open Sans"/>
                  <a:cs typeface="Open Sans"/>
                  <a:sym typeface="Open Sans"/>
                </a:rPr>
                <a:t>Lorem Ipsum is simply dummy text of the amete printing and typesetting industry. Lorem Ipsums has been the industry's standard dummy textsit ever since thea 1500s, when an scrambled it toma makes type specimen book. It has survived not only tue Scemblead make a typesting booh it is survived Centuries also the leep typesting amet</a:t>
              </a:r>
              <a:endParaRPr sz="1000">
                <a:solidFill>
                  <a:schemeClr val="lt1"/>
                </a:solidFill>
                <a:latin typeface="Open Sans"/>
                <a:ea typeface="Open Sans"/>
                <a:cs typeface="Open Sans"/>
                <a:sym typeface="Open Sans"/>
              </a:endParaRPr>
            </a:p>
          </p:txBody>
        </p:sp>
        <p:sp>
          <p:nvSpPr>
            <p:cNvPr id="943" name="Shape 943"/>
            <p:cNvSpPr txBox="1"/>
            <p:nvPr/>
          </p:nvSpPr>
          <p:spPr>
            <a:xfrm>
              <a:off x="7566172" y="2141919"/>
              <a:ext cx="2984910"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lt1"/>
                  </a:solidFill>
                  <a:latin typeface="Open Sans"/>
                  <a:ea typeface="Open Sans"/>
                  <a:cs typeface="Open Sans"/>
                  <a:sym typeface="Open Sans"/>
                </a:rPr>
                <a:t>The Head Office</a:t>
              </a:r>
              <a:endParaRPr sz="1100"/>
            </a:p>
          </p:txBody>
        </p:sp>
      </p:grpSp>
      <p:sp>
        <p:nvSpPr>
          <p:cNvPr id="944" name="Shape 944"/>
          <p:cNvSpPr/>
          <p:nvPr/>
        </p:nvSpPr>
        <p:spPr>
          <a:xfrm>
            <a:off x="0" y="4766474"/>
            <a:ext cx="9144000" cy="37702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945" name="Shape 945"/>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946" name="Shape 946"/>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947" name="Shape 947"/>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948" name="Shape 948"/>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949" name="Shape 949"/>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3" name="Shape 953"/>
        <p:cNvGrpSpPr/>
        <p:nvPr/>
      </p:nvGrpSpPr>
      <p:grpSpPr>
        <a:xfrm>
          <a:off x="0" y="0"/>
          <a:ext cx="0" cy="0"/>
          <a:chOff x="0" y="0"/>
          <a:chExt cx="0" cy="0"/>
        </a:xfrm>
      </p:grpSpPr>
      <p:sp>
        <p:nvSpPr>
          <p:cNvPr id="954" name="Shape 954"/>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955" name="Shape 955"/>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956" name="Shape 956"/>
          <p:cNvSpPr/>
          <p:nvPr/>
        </p:nvSpPr>
        <p:spPr>
          <a:xfrm>
            <a:off x="3003876" y="1702250"/>
            <a:ext cx="1323757" cy="1344422"/>
          </a:xfrm>
          <a:prstGeom prst="roundRect">
            <a:avLst>
              <a:gd fmla="val 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57" name="Shape 957"/>
          <p:cNvSpPr/>
          <p:nvPr/>
        </p:nvSpPr>
        <p:spPr>
          <a:xfrm>
            <a:off x="4664981" y="1702250"/>
            <a:ext cx="1323757" cy="1344422"/>
          </a:xfrm>
          <a:prstGeom prst="roundRect">
            <a:avLst>
              <a:gd fmla="val 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58" name="Shape 958"/>
          <p:cNvSpPr/>
          <p:nvPr/>
        </p:nvSpPr>
        <p:spPr>
          <a:xfrm>
            <a:off x="6326087" y="1702250"/>
            <a:ext cx="1323757" cy="1344422"/>
          </a:xfrm>
          <a:prstGeom prst="roundRect">
            <a:avLst>
              <a:gd fmla="val 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59" name="Shape 959"/>
          <p:cNvSpPr/>
          <p:nvPr/>
        </p:nvSpPr>
        <p:spPr>
          <a:xfrm>
            <a:off x="1342770" y="1702250"/>
            <a:ext cx="1323757" cy="1344422"/>
          </a:xfrm>
          <a:prstGeom prst="roundRect">
            <a:avLst>
              <a:gd fmla="val 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60" name="Shape 960"/>
          <p:cNvSpPr txBox="1"/>
          <p:nvPr/>
        </p:nvSpPr>
        <p:spPr>
          <a:xfrm>
            <a:off x="1484890" y="709380"/>
            <a:ext cx="6174219" cy="43281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595959"/>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a:t>
            </a:r>
            <a:endParaRPr sz="1100"/>
          </a:p>
        </p:txBody>
      </p:sp>
      <p:sp>
        <p:nvSpPr>
          <p:cNvPr id="961" name="Shape 961"/>
          <p:cNvSpPr/>
          <p:nvPr/>
        </p:nvSpPr>
        <p:spPr>
          <a:xfrm>
            <a:off x="3723361" y="1273069"/>
            <a:ext cx="1697279" cy="3428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962" name="Shape 962"/>
          <p:cNvSpPr txBox="1"/>
          <p:nvPr/>
        </p:nvSpPr>
        <p:spPr>
          <a:xfrm>
            <a:off x="1342770"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963" name="Shape 963"/>
          <p:cNvSpPr/>
          <p:nvPr/>
        </p:nvSpPr>
        <p:spPr>
          <a:xfrm>
            <a:off x="1342770" y="3756964"/>
            <a:ext cx="1316929" cy="44752"/>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964" name="Shape 964"/>
          <p:cNvSpPr/>
          <p:nvPr/>
        </p:nvSpPr>
        <p:spPr>
          <a:xfrm>
            <a:off x="1731245" y="2161297"/>
            <a:ext cx="597027" cy="381388"/>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5" name="Shape 965"/>
          <p:cNvSpPr/>
          <p:nvPr/>
        </p:nvSpPr>
        <p:spPr>
          <a:xfrm>
            <a:off x="1394044" y="3323348"/>
            <a:ext cx="1214383" cy="156940"/>
          </a:xfrm>
          <a:prstGeom prst="rect">
            <a:avLst/>
          </a:prstGeom>
          <a:noFill/>
          <a:ln>
            <a:noFill/>
          </a:ln>
        </p:spPr>
        <p:txBody>
          <a:bodyPr anchorCtr="0" anchor="ctr" bIns="0" lIns="0" spcFirstLastPara="1" rIns="0" wrap="square" tIns="0">
            <a:noAutofit/>
          </a:bodyPr>
          <a:lstStyle/>
          <a:p>
            <a:pPr indent="0" lvl="0" marL="0" marR="0" rtl="0" algn="ctr">
              <a:lnSpc>
                <a:spcPct val="90909"/>
              </a:lnSpc>
              <a:spcBef>
                <a:spcPts val="0"/>
              </a:spcBef>
              <a:spcAft>
                <a:spcPts val="0"/>
              </a:spcAft>
              <a:buNone/>
            </a:pPr>
            <a:r>
              <a:rPr b="1" lang="en" sz="800">
                <a:solidFill>
                  <a:schemeClr val="accent1"/>
                </a:solidFill>
                <a:latin typeface="Open Sans"/>
                <a:ea typeface="Open Sans"/>
                <a:cs typeface="Open Sans"/>
                <a:sym typeface="Open Sans"/>
              </a:rPr>
              <a:t>G O O G L E I D # T E X T</a:t>
            </a:r>
            <a:endParaRPr sz="1100"/>
          </a:p>
        </p:txBody>
      </p:sp>
      <p:sp>
        <p:nvSpPr>
          <p:cNvPr id="966" name="Shape 966"/>
          <p:cNvSpPr/>
          <p:nvPr/>
        </p:nvSpPr>
        <p:spPr>
          <a:xfrm>
            <a:off x="3003875" y="3756964"/>
            <a:ext cx="1316929" cy="44752"/>
          </a:xfrm>
          <a:prstGeom prst="rect">
            <a:avLst/>
          </a:prstGeom>
          <a:solidFill>
            <a:schemeClr val="accent3"/>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967" name="Shape 967"/>
          <p:cNvSpPr/>
          <p:nvPr/>
        </p:nvSpPr>
        <p:spPr>
          <a:xfrm>
            <a:off x="3468690" y="2143643"/>
            <a:ext cx="400957" cy="40095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8" name="Shape 968"/>
          <p:cNvSpPr/>
          <p:nvPr/>
        </p:nvSpPr>
        <p:spPr>
          <a:xfrm>
            <a:off x="3061978" y="3349629"/>
            <a:ext cx="1214383" cy="104378"/>
          </a:xfrm>
          <a:prstGeom prst="rect">
            <a:avLst/>
          </a:prstGeom>
          <a:noFill/>
          <a:ln>
            <a:noFill/>
          </a:ln>
        </p:spPr>
        <p:txBody>
          <a:bodyPr anchorCtr="0" anchor="ctr" bIns="0" lIns="0" spcFirstLastPara="1" rIns="0" wrap="square" tIns="0">
            <a:noAutofit/>
          </a:bodyPr>
          <a:lstStyle/>
          <a:p>
            <a:pPr indent="0" lvl="0" marL="0" marR="0" rtl="0" algn="ctr">
              <a:lnSpc>
                <a:spcPct val="90909"/>
              </a:lnSpc>
              <a:spcBef>
                <a:spcPts val="0"/>
              </a:spcBef>
              <a:spcAft>
                <a:spcPts val="0"/>
              </a:spcAft>
              <a:buNone/>
            </a:pPr>
            <a:r>
              <a:rPr b="1" lang="en" sz="800">
                <a:solidFill>
                  <a:schemeClr val="accent3"/>
                </a:solidFill>
                <a:latin typeface="Open Sans"/>
                <a:ea typeface="Open Sans"/>
                <a:cs typeface="Open Sans"/>
                <a:sym typeface="Open Sans"/>
              </a:rPr>
              <a:t>@ O U R F A C E B O O K</a:t>
            </a:r>
            <a:endParaRPr sz="1100"/>
          </a:p>
        </p:txBody>
      </p:sp>
      <p:sp>
        <p:nvSpPr>
          <p:cNvPr id="969" name="Shape 969"/>
          <p:cNvSpPr txBox="1"/>
          <p:nvPr/>
        </p:nvSpPr>
        <p:spPr>
          <a:xfrm>
            <a:off x="3003875"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970" name="Shape 970"/>
          <p:cNvSpPr/>
          <p:nvPr/>
        </p:nvSpPr>
        <p:spPr>
          <a:xfrm>
            <a:off x="4671809" y="3756964"/>
            <a:ext cx="1316929" cy="44752"/>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971" name="Shape 971"/>
          <p:cNvSpPr/>
          <p:nvPr/>
        </p:nvSpPr>
        <p:spPr>
          <a:xfrm>
            <a:off x="5089757" y="2128709"/>
            <a:ext cx="545282" cy="443153"/>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2" name="Shape 972"/>
          <p:cNvSpPr/>
          <p:nvPr/>
        </p:nvSpPr>
        <p:spPr>
          <a:xfrm>
            <a:off x="4826375" y="3323348"/>
            <a:ext cx="1007799" cy="156940"/>
          </a:xfrm>
          <a:prstGeom prst="rect">
            <a:avLst/>
          </a:prstGeom>
          <a:noFill/>
          <a:ln>
            <a:noFill/>
          </a:ln>
        </p:spPr>
        <p:txBody>
          <a:bodyPr anchorCtr="0" anchor="ctr" bIns="0" lIns="0" spcFirstLastPara="1" rIns="0" wrap="square" tIns="0">
            <a:noAutofit/>
          </a:bodyPr>
          <a:lstStyle/>
          <a:p>
            <a:pPr indent="0" lvl="0" marL="0" marR="0" rtl="0" algn="ctr">
              <a:lnSpc>
                <a:spcPct val="90909"/>
              </a:lnSpc>
              <a:spcBef>
                <a:spcPts val="0"/>
              </a:spcBef>
              <a:spcAft>
                <a:spcPts val="0"/>
              </a:spcAft>
              <a:buNone/>
            </a:pPr>
            <a:r>
              <a:rPr b="1" lang="en" sz="800">
                <a:solidFill>
                  <a:schemeClr val="accent2"/>
                </a:solidFill>
                <a:latin typeface="Open Sans"/>
                <a:ea typeface="Open Sans"/>
                <a:cs typeface="Open Sans"/>
                <a:sym typeface="Open Sans"/>
              </a:rPr>
              <a:t>T W I T T E R # I D</a:t>
            </a:r>
            <a:endParaRPr sz="1100"/>
          </a:p>
        </p:txBody>
      </p:sp>
      <p:sp>
        <p:nvSpPr>
          <p:cNvPr id="973" name="Shape 973"/>
          <p:cNvSpPr txBox="1"/>
          <p:nvPr/>
        </p:nvSpPr>
        <p:spPr>
          <a:xfrm>
            <a:off x="4671809"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974" name="Shape 974"/>
          <p:cNvSpPr/>
          <p:nvPr/>
        </p:nvSpPr>
        <p:spPr>
          <a:xfrm>
            <a:off x="6332915" y="3756964"/>
            <a:ext cx="1316929" cy="44752"/>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975" name="Shape 975"/>
          <p:cNvSpPr/>
          <p:nvPr/>
        </p:nvSpPr>
        <p:spPr>
          <a:xfrm>
            <a:off x="6791839" y="2104819"/>
            <a:ext cx="451451" cy="431917"/>
          </a:xfrm>
          <a:custGeom>
            <a:pathLst>
              <a:path extrusionOk="0" h="120000" w="120000">
                <a:moveTo>
                  <a:pt x="1522" y="39044"/>
                </a:moveTo>
                <a:lnTo>
                  <a:pt x="27238" y="39044"/>
                </a:lnTo>
                <a:lnTo>
                  <a:pt x="27238" y="120000"/>
                </a:lnTo>
                <a:lnTo>
                  <a:pt x="1522" y="120000"/>
                </a:lnTo>
                <a:cubicBezTo>
                  <a:pt x="1522" y="120000"/>
                  <a:pt x="1522" y="39044"/>
                  <a:pt x="1522" y="39044"/>
                </a:cubicBezTo>
                <a:close/>
                <a:moveTo>
                  <a:pt x="90394" y="37144"/>
                </a:moveTo>
                <a:cubicBezTo>
                  <a:pt x="107322" y="37144"/>
                  <a:pt x="120000" y="48700"/>
                  <a:pt x="120000" y="73572"/>
                </a:cubicBezTo>
                <a:lnTo>
                  <a:pt x="120000" y="120000"/>
                </a:lnTo>
                <a:lnTo>
                  <a:pt x="94288" y="120000"/>
                </a:lnTo>
                <a:lnTo>
                  <a:pt x="94288" y="76694"/>
                </a:lnTo>
                <a:cubicBezTo>
                  <a:pt x="94288" y="65805"/>
                  <a:pt x="90550" y="58383"/>
                  <a:pt x="81238" y="58383"/>
                </a:cubicBezTo>
                <a:cubicBezTo>
                  <a:pt x="74138" y="58383"/>
                  <a:pt x="69927" y="63377"/>
                  <a:pt x="68072" y="68216"/>
                </a:cubicBezTo>
                <a:cubicBezTo>
                  <a:pt x="67383" y="69944"/>
                  <a:pt x="67205" y="72361"/>
                  <a:pt x="67205" y="74783"/>
                </a:cubicBezTo>
                <a:lnTo>
                  <a:pt x="67205" y="120000"/>
                </a:lnTo>
                <a:lnTo>
                  <a:pt x="41488" y="120000"/>
                </a:lnTo>
                <a:cubicBezTo>
                  <a:pt x="41488" y="120000"/>
                  <a:pt x="41822" y="46638"/>
                  <a:pt x="41488" y="39055"/>
                </a:cubicBezTo>
                <a:lnTo>
                  <a:pt x="67205" y="39055"/>
                </a:lnTo>
                <a:lnTo>
                  <a:pt x="67205" y="50516"/>
                </a:lnTo>
                <a:cubicBezTo>
                  <a:pt x="70622" y="45005"/>
                  <a:pt x="76727" y="37144"/>
                  <a:pt x="90394" y="37144"/>
                </a:cubicBezTo>
                <a:cubicBezTo>
                  <a:pt x="90394" y="37144"/>
                  <a:pt x="90394" y="37144"/>
                  <a:pt x="90394" y="37144"/>
                </a:cubicBezTo>
                <a:close/>
                <a:moveTo>
                  <a:pt x="14561" y="0"/>
                </a:moveTo>
                <a:cubicBezTo>
                  <a:pt x="23355" y="0"/>
                  <a:pt x="28783" y="6055"/>
                  <a:pt x="28944" y="14000"/>
                </a:cubicBezTo>
                <a:cubicBezTo>
                  <a:pt x="28944" y="21766"/>
                  <a:pt x="23344" y="27977"/>
                  <a:pt x="14383" y="27977"/>
                </a:cubicBezTo>
                <a:lnTo>
                  <a:pt x="14222" y="27977"/>
                </a:lnTo>
                <a:cubicBezTo>
                  <a:pt x="5594" y="27977"/>
                  <a:pt x="0" y="21766"/>
                  <a:pt x="0" y="14000"/>
                </a:cubicBezTo>
                <a:cubicBezTo>
                  <a:pt x="0" y="6055"/>
                  <a:pt x="5755" y="0"/>
                  <a:pt x="14561" y="0"/>
                </a:cubicBezTo>
                <a:cubicBezTo>
                  <a:pt x="14561" y="0"/>
                  <a:pt x="14561" y="0"/>
                  <a:pt x="14561" y="0"/>
                </a:cubicBezTo>
                <a:close/>
                <a:moveTo>
                  <a:pt x="14561" y="0"/>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6" name="Shape 976"/>
          <p:cNvSpPr/>
          <p:nvPr/>
        </p:nvSpPr>
        <p:spPr>
          <a:xfrm>
            <a:off x="6487481" y="3323348"/>
            <a:ext cx="1007799" cy="156940"/>
          </a:xfrm>
          <a:prstGeom prst="rect">
            <a:avLst/>
          </a:prstGeom>
          <a:noFill/>
          <a:ln>
            <a:noFill/>
          </a:ln>
        </p:spPr>
        <p:txBody>
          <a:bodyPr anchorCtr="0" anchor="ctr" bIns="0" lIns="0" spcFirstLastPara="1" rIns="0" wrap="square" tIns="0">
            <a:noAutofit/>
          </a:bodyPr>
          <a:lstStyle/>
          <a:p>
            <a:pPr indent="0" lvl="0" marL="0" marR="0" rtl="0" algn="ctr">
              <a:lnSpc>
                <a:spcPct val="90909"/>
              </a:lnSpc>
              <a:spcBef>
                <a:spcPts val="0"/>
              </a:spcBef>
              <a:spcAft>
                <a:spcPts val="0"/>
              </a:spcAft>
              <a:buNone/>
            </a:pPr>
            <a:r>
              <a:rPr b="1" lang="en" sz="800">
                <a:solidFill>
                  <a:schemeClr val="accent4"/>
                </a:solidFill>
                <a:latin typeface="Open Sans"/>
                <a:ea typeface="Open Sans"/>
                <a:cs typeface="Open Sans"/>
                <a:sym typeface="Open Sans"/>
              </a:rPr>
              <a:t>L I N K E D I N &amp; I D</a:t>
            </a:r>
            <a:endParaRPr sz="1100"/>
          </a:p>
        </p:txBody>
      </p:sp>
      <p:sp>
        <p:nvSpPr>
          <p:cNvPr id="977" name="Shape 977"/>
          <p:cNvSpPr txBox="1"/>
          <p:nvPr/>
        </p:nvSpPr>
        <p:spPr>
          <a:xfrm>
            <a:off x="6332915"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sitAir bring first sit</a:t>
            </a:r>
            <a:endParaRPr sz="1100"/>
          </a:p>
        </p:txBody>
      </p:sp>
      <p:sp>
        <p:nvSpPr>
          <p:cNvPr id="978" name="Shape 978"/>
          <p:cNvSpPr txBox="1"/>
          <p:nvPr/>
        </p:nvSpPr>
        <p:spPr>
          <a:xfrm>
            <a:off x="628650" y="173810"/>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Social Media</a:t>
            </a:r>
            <a:endParaRPr b="1" i="0" sz="2300">
              <a:solidFill>
                <a:schemeClr val="accent1"/>
              </a:solidFill>
              <a:latin typeface="Open Sans"/>
              <a:ea typeface="Open Sans"/>
              <a:cs typeface="Open Sans"/>
              <a:sym typeface="Open Sans"/>
            </a:endParaRPr>
          </a:p>
        </p:txBody>
      </p:sp>
      <p:sp>
        <p:nvSpPr>
          <p:cNvPr id="979" name="Shape 979"/>
          <p:cNvSpPr txBox="1"/>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980" name="Shape 980"/>
          <p:cNvSpPr txBox="1"/>
          <p:nvPr/>
        </p:nvSpPr>
        <p:spPr>
          <a:xfrm>
            <a:off x="8268350" y="4724268"/>
            <a:ext cx="295986"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981" name="Shape 981"/>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982" name="Shape 982"/>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983" name="Shape 983"/>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984" name="Shape 984"/>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985" name="Shape 985"/>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986" name="Shape 986"/>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0" name="Shape 990"/>
        <p:cNvGrpSpPr/>
        <p:nvPr/>
      </p:nvGrpSpPr>
      <p:grpSpPr>
        <a:xfrm>
          <a:off x="0" y="0"/>
          <a:ext cx="0" cy="0"/>
          <a:chOff x="0" y="0"/>
          <a:chExt cx="0" cy="0"/>
        </a:xfrm>
      </p:grpSpPr>
      <p:sp>
        <p:nvSpPr>
          <p:cNvPr id="991" name="Shape 991"/>
          <p:cNvSpPr/>
          <p:nvPr/>
        </p:nvSpPr>
        <p:spPr>
          <a:xfrm>
            <a:off x="0" y="2617"/>
            <a:ext cx="9144000" cy="5142074"/>
          </a:xfrm>
          <a:prstGeom prst="rect">
            <a:avLst/>
          </a:prstGeom>
          <a:solidFill>
            <a:srgbClr val="222A35">
              <a:alpha val="9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992" name="Shape 992"/>
          <p:cNvGrpSpPr/>
          <p:nvPr/>
        </p:nvGrpSpPr>
        <p:grpSpPr>
          <a:xfrm>
            <a:off x="3018123" y="2365904"/>
            <a:ext cx="3107689" cy="415575"/>
            <a:chOff x="3983113" y="3145855"/>
            <a:chExt cx="4143585" cy="554100"/>
          </a:xfrm>
        </p:grpSpPr>
        <p:sp>
          <p:nvSpPr>
            <p:cNvPr id="993" name="Shape 993"/>
            <p:cNvSpPr/>
            <p:nvPr/>
          </p:nvSpPr>
          <p:spPr>
            <a:xfrm>
              <a:off x="3983113" y="3234894"/>
              <a:ext cx="437640" cy="375920"/>
            </a:xfrm>
            <a:prstGeom prst="hear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94" name="Shape 994"/>
            <p:cNvSpPr txBox="1"/>
            <p:nvPr/>
          </p:nvSpPr>
          <p:spPr>
            <a:xfrm>
              <a:off x="4477798" y="3145855"/>
              <a:ext cx="3648900" cy="5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rgbClr val="FFFFFF"/>
                  </a:solidFill>
                  <a:latin typeface="Roboto Slab"/>
                  <a:ea typeface="Roboto Slab"/>
                  <a:cs typeface="Roboto Slab"/>
                  <a:sym typeface="Roboto Slab"/>
                </a:rPr>
                <a:t>To See You Again</a:t>
              </a:r>
              <a:endParaRPr sz="1100"/>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Shape 172"/>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173" name="Shape 173"/>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grpSp>
        <p:nvGrpSpPr>
          <p:cNvPr id="174" name="Shape 174"/>
          <p:cNvGrpSpPr/>
          <p:nvPr/>
        </p:nvGrpSpPr>
        <p:grpSpPr>
          <a:xfrm>
            <a:off x="437199" y="3710983"/>
            <a:ext cx="8269602" cy="849434"/>
            <a:chOff x="582932" y="2933650"/>
            <a:chExt cx="11026136" cy="1132578"/>
          </a:xfrm>
        </p:grpSpPr>
        <p:sp>
          <p:nvSpPr>
            <p:cNvPr id="175" name="Shape 175"/>
            <p:cNvSpPr/>
            <p:nvPr/>
          </p:nvSpPr>
          <p:spPr>
            <a:xfrm>
              <a:off x="8302577" y="2935464"/>
              <a:ext cx="752475" cy="744538"/>
            </a:xfrm>
            <a:custGeom>
              <a:pathLst>
                <a:path extrusionOk="0" h="120000" w="120000">
                  <a:moveTo>
                    <a:pt x="108857" y="35395"/>
                  </a:moveTo>
                  <a:cubicBezTo>
                    <a:pt x="105428" y="38848"/>
                    <a:pt x="105428" y="38848"/>
                    <a:pt x="105428" y="38848"/>
                  </a:cubicBezTo>
                  <a:cubicBezTo>
                    <a:pt x="96857" y="31942"/>
                    <a:pt x="85714" y="27625"/>
                    <a:pt x="74571" y="27625"/>
                  </a:cubicBezTo>
                  <a:cubicBezTo>
                    <a:pt x="66857" y="27625"/>
                    <a:pt x="60000" y="29352"/>
                    <a:pt x="53142" y="32805"/>
                  </a:cubicBezTo>
                  <a:cubicBezTo>
                    <a:pt x="69428" y="16402"/>
                    <a:pt x="69428" y="16402"/>
                    <a:pt x="69428" y="16402"/>
                  </a:cubicBezTo>
                  <a:cubicBezTo>
                    <a:pt x="71142" y="17266"/>
                    <a:pt x="72000" y="17266"/>
                    <a:pt x="73714" y="17266"/>
                  </a:cubicBezTo>
                  <a:cubicBezTo>
                    <a:pt x="76285" y="17266"/>
                    <a:pt x="78000" y="16402"/>
                    <a:pt x="79714" y="14676"/>
                  </a:cubicBezTo>
                  <a:cubicBezTo>
                    <a:pt x="83142" y="11223"/>
                    <a:pt x="83142" y="6043"/>
                    <a:pt x="79714" y="2589"/>
                  </a:cubicBezTo>
                  <a:cubicBezTo>
                    <a:pt x="78000" y="863"/>
                    <a:pt x="76285" y="0"/>
                    <a:pt x="73714" y="0"/>
                  </a:cubicBezTo>
                  <a:cubicBezTo>
                    <a:pt x="72000" y="0"/>
                    <a:pt x="69428" y="863"/>
                    <a:pt x="67714" y="2589"/>
                  </a:cubicBezTo>
                  <a:cubicBezTo>
                    <a:pt x="65142" y="5179"/>
                    <a:pt x="64285" y="10359"/>
                    <a:pt x="66857" y="12949"/>
                  </a:cubicBezTo>
                  <a:cubicBezTo>
                    <a:pt x="45428" y="34532"/>
                    <a:pt x="45428" y="34532"/>
                    <a:pt x="45428" y="34532"/>
                  </a:cubicBezTo>
                  <a:cubicBezTo>
                    <a:pt x="42000" y="30215"/>
                    <a:pt x="42000" y="30215"/>
                    <a:pt x="42000" y="30215"/>
                  </a:cubicBezTo>
                  <a:cubicBezTo>
                    <a:pt x="30857" y="41438"/>
                    <a:pt x="30857" y="41438"/>
                    <a:pt x="30857" y="41438"/>
                  </a:cubicBezTo>
                  <a:cubicBezTo>
                    <a:pt x="35142" y="44892"/>
                    <a:pt x="35142" y="44892"/>
                    <a:pt x="35142" y="44892"/>
                  </a:cubicBezTo>
                  <a:cubicBezTo>
                    <a:pt x="13714" y="66474"/>
                    <a:pt x="13714" y="66474"/>
                    <a:pt x="13714" y="66474"/>
                  </a:cubicBezTo>
                  <a:cubicBezTo>
                    <a:pt x="12857" y="65611"/>
                    <a:pt x="11142" y="64748"/>
                    <a:pt x="9428" y="64748"/>
                  </a:cubicBezTo>
                  <a:cubicBezTo>
                    <a:pt x="7714" y="64748"/>
                    <a:pt x="5142" y="65611"/>
                    <a:pt x="3428" y="67338"/>
                  </a:cubicBezTo>
                  <a:cubicBezTo>
                    <a:pt x="0" y="70791"/>
                    <a:pt x="0" y="75971"/>
                    <a:pt x="3428" y="79424"/>
                  </a:cubicBezTo>
                  <a:cubicBezTo>
                    <a:pt x="5142" y="81151"/>
                    <a:pt x="7714" y="82014"/>
                    <a:pt x="9428" y="82014"/>
                  </a:cubicBezTo>
                  <a:cubicBezTo>
                    <a:pt x="12000" y="82014"/>
                    <a:pt x="13714" y="81151"/>
                    <a:pt x="15428" y="79424"/>
                  </a:cubicBezTo>
                  <a:cubicBezTo>
                    <a:pt x="18857" y="76834"/>
                    <a:pt x="18857" y="72517"/>
                    <a:pt x="17142" y="69064"/>
                  </a:cubicBezTo>
                  <a:cubicBezTo>
                    <a:pt x="33428" y="52661"/>
                    <a:pt x="33428" y="52661"/>
                    <a:pt x="33428" y="52661"/>
                  </a:cubicBezTo>
                  <a:cubicBezTo>
                    <a:pt x="24857" y="69064"/>
                    <a:pt x="26571" y="90647"/>
                    <a:pt x="39428" y="105323"/>
                  </a:cubicBezTo>
                  <a:cubicBezTo>
                    <a:pt x="36000" y="108776"/>
                    <a:pt x="36000" y="108776"/>
                    <a:pt x="36000" y="108776"/>
                  </a:cubicBezTo>
                  <a:cubicBezTo>
                    <a:pt x="46285" y="120000"/>
                    <a:pt x="46285" y="120000"/>
                    <a:pt x="46285" y="120000"/>
                  </a:cubicBezTo>
                  <a:cubicBezTo>
                    <a:pt x="56571" y="108776"/>
                    <a:pt x="56571" y="108776"/>
                    <a:pt x="56571" y="108776"/>
                  </a:cubicBezTo>
                  <a:cubicBezTo>
                    <a:pt x="46285" y="98417"/>
                    <a:pt x="46285" y="98417"/>
                    <a:pt x="46285" y="98417"/>
                  </a:cubicBezTo>
                  <a:cubicBezTo>
                    <a:pt x="42857" y="101870"/>
                    <a:pt x="42857" y="101870"/>
                    <a:pt x="42857" y="101870"/>
                  </a:cubicBezTo>
                  <a:cubicBezTo>
                    <a:pt x="30000" y="87194"/>
                    <a:pt x="29142" y="65611"/>
                    <a:pt x="40285" y="50071"/>
                  </a:cubicBezTo>
                  <a:cubicBezTo>
                    <a:pt x="42000" y="51798"/>
                    <a:pt x="42000" y="51798"/>
                    <a:pt x="42000" y="51798"/>
                  </a:cubicBezTo>
                  <a:cubicBezTo>
                    <a:pt x="52285" y="41438"/>
                    <a:pt x="52285" y="41438"/>
                    <a:pt x="52285" y="41438"/>
                  </a:cubicBezTo>
                  <a:cubicBezTo>
                    <a:pt x="50571" y="39712"/>
                    <a:pt x="50571" y="39712"/>
                    <a:pt x="50571" y="39712"/>
                  </a:cubicBezTo>
                  <a:cubicBezTo>
                    <a:pt x="57428" y="34532"/>
                    <a:pt x="66000" y="31942"/>
                    <a:pt x="74571" y="31942"/>
                  </a:cubicBezTo>
                  <a:cubicBezTo>
                    <a:pt x="84857" y="31942"/>
                    <a:pt x="94285" y="35395"/>
                    <a:pt x="102000" y="42302"/>
                  </a:cubicBezTo>
                  <a:cubicBezTo>
                    <a:pt x="98571" y="45755"/>
                    <a:pt x="98571" y="45755"/>
                    <a:pt x="98571" y="45755"/>
                  </a:cubicBezTo>
                  <a:cubicBezTo>
                    <a:pt x="108857" y="56978"/>
                    <a:pt x="108857" y="56978"/>
                    <a:pt x="108857" y="56978"/>
                  </a:cubicBezTo>
                  <a:cubicBezTo>
                    <a:pt x="120000" y="45755"/>
                    <a:pt x="120000" y="45755"/>
                    <a:pt x="120000" y="45755"/>
                  </a:cubicBezTo>
                  <a:lnTo>
                    <a:pt x="108857" y="35395"/>
                  </a:lnTo>
                  <a:close/>
                  <a:moveTo>
                    <a:pt x="50571" y="108776"/>
                  </a:moveTo>
                  <a:cubicBezTo>
                    <a:pt x="46285" y="113956"/>
                    <a:pt x="46285" y="113956"/>
                    <a:pt x="46285" y="113956"/>
                  </a:cubicBezTo>
                  <a:cubicBezTo>
                    <a:pt x="42000" y="108776"/>
                    <a:pt x="42000" y="108776"/>
                    <a:pt x="42000" y="108776"/>
                  </a:cubicBezTo>
                  <a:cubicBezTo>
                    <a:pt x="46285" y="104460"/>
                    <a:pt x="46285" y="104460"/>
                    <a:pt x="46285" y="104460"/>
                  </a:cubicBezTo>
                  <a:lnTo>
                    <a:pt x="50571" y="108776"/>
                  </a:lnTo>
                  <a:close/>
                  <a:moveTo>
                    <a:pt x="71142" y="6043"/>
                  </a:moveTo>
                  <a:cubicBezTo>
                    <a:pt x="72000" y="5179"/>
                    <a:pt x="72857" y="4316"/>
                    <a:pt x="73714" y="4316"/>
                  </a:cubicBezTo>
                  <a:cubicBezTo>
                    <a:pt x="75428" y="4316"/>
                    <a:pt x="76285" y="5179"/>
                    <a:pt x="77142" y="6043"/>
                  </a:cubicBezTo>
                  <a:cubicBezTo>
                    <a:pt x="78857" y="7769"/>
                    <a:pt x="78857" y="10359"/>
                    <a:pt x="77142" y="12086"/>
                  </a:cubicBezTo>
                  <a:cubicBezTo>
                    <a:pt x="76285" y="12949"/>
                    <a:pt x="75428" y="12949"/>
                    <a:pt x="73714" y="12949"/>
                  </a:cubicBezTo>
                  <a:cubicBezTo>
                    <a:pt x="72857" y="12949"/>
                    <a:pt x="72000" y="12949"/>
                    <a:pt x="71142" y="12086"/>
                  </a:cubicBezTo>
                  <a:cubicBezTo>
                    <a:pt x="69428" y="10359"/>
                    <a:pt x="69428" y="7769"/>
                    <a:pt x="71142" y="6043"/>
                  </a:cubicBezTo>
                  <a:close/>
                  <a:moveTo>
                    <a:pt x="12857" y="76834"/>
                  </a:moveTo>
                  <a:cubicBezTo>
                    <a:pt x="12000" y="77697"/>
                    <a:pt x="11142" y="77697"/>
                    <a:pt x="9428" y="77697"/>
                  </a:cubicBezTo>
                  <a:cubicBezTo>
                    <a:pt x="8571" y="77697"/>
                    <a:pt x="7714" y="77697"/>
                    <a:pt x="6857" y="76834"/>
                  </a:cubicBezTo>
                  <a:cubicBezTo>
                    <a:pt x="6000" y="75971"/>
                    <a:pt x="5142" y="75107"/>
                    <a:pt x="5142" y="73381"/>
                  </a:cubicBezTo>
                  <a:cubicBezTo>
                    <a:pt x="5142" y="72517"/>
                    <a:pt x="6000" y="71654"/>
                    <a:pt x="6857" y="70791"/>
                  </a:cubicBezTo>
                  <a:cubicBezTo>
                    <a:pt x="7714" y="69928"/>
                    <a:pt x="8571" y="69064"/>
                    <a:pt x="9428" y="69064"/>
                  </a:cubicBezTo>
                  <a:cubicBezTo>
                    <a:pt x="11142" y="69064"/>
                    <a:pt x="12000" y="69928"/>
                    <a:pt x="12857" y="70791"/>
                  </a:cubicBezTo>
                  <a:cubicBezTo>
                    <a:pt x="14571" y="72517"/>
                    <a:pt x="14571" y="75107"/>
                    <a:pt x="12857" y="76834"/>
                  </a:cubicBezTo>
                  <a:close/>
                  <a:moveTo>
                    <a:pt x="42000" y="45755"/>
                  </a:moveTo>
                  <a:cubicBezTo>
                    <a:pt x="36857" y="41438"/>
                    <a:pt x="36857" y="41438"/>
                    <a:pt x="36857" y="41438"/>
                  </a:cubicBezTo>
                  <a:cubicBezTo>
                    <a:pt x="42000" y="36258"/>
                    <a:pt x="42000" y="36258"/>
                    <a:pt x="42000" y="36258"/>
                  </a:cubicBezTo>
                  <a:cubicBezTo>
                    <a:pt x="46285" y="41438"/>
                    <a:pt x="46285" y="41438"/>
                    <a:pt x="46285" y="41438"/>
                  </a:cubicBezTo>
                  <a:lnTo>
                    <a:pt x="42000" y="45755"/>
                  </a:lnTo>
                  <a:close/>
                  <a:moveTo>
                    <a:pt x="108857" y="50071"/>
                  </a:moveTo>
                  <a:cubicBezTo>
                    <a:pt x="104571" y="45755"/>
                    <a:pt x="104571" y="45755"/>
                    <a:pt x="104571" y="45755"/>
                  </a:cubicBezTo>
                  <a:cubicBezTo>
                    <a:pt x="108857" y="41438"/>
                    <a:pt x="108857" y="41438"/>
                    <a:pt x="108857" y="41438"/>
                  </a:cubicBezTo>
                  <a:cubicBezTo>
                    <a:pt x="114000" y="45755"/>
                    <a:pt x="114000" y="45755"/>
                    <a:pt x="114000" y="45755"/>
                  </a:cubicBezTo>
                  <a:lnTo>
                    <a:pt x="108857" y="50071"/>
                  </a:lnTo>
                  <a:close/>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6" name="Shape 176"/>
            <p:cNvSpPr/>
            <p:nvPr/>
          </p:nvSpPr>
          <p:spPr>
            <a:xfrm>
              <a:off x="9206767" y="2933650"/>
              <a:ext cx="2183290"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3"/>
                  </a:solidFill>
                  <a:latin typeface="Open Sans"/>
                  <a:ea typeface="Open Sans"/>
                  <a:cs typeface="Open Sans"/>
                  <a:sym typeface="Open Sans"/>
                </a:rPr>
                <a:t>Quality is Value</a:t>
              </a:r>
              <a:endParaRPr sz="1100"/>
            </a:p>
          </p:txBody>
        </p:sp>
        <p:sp>
          <p:nvSpPr>
            <p:cNvPr id="177" name="Shape 177"/>
            <p:cNvSpPr txBox="1"/>
            <p:nvPr/>
          </p:nvSpPr>
          <p:spPr>
            <a:xfrm>
              <a:off x="9206767" y="3281398"/>
              <a:ext cx="2402301" cy="78483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800">
                  <a:solidFill>
                    <a:srgbClr val="3F3F3F"/>
                  </a:solidFill>
                  <a:latin typeface="Open Sans"/>
                  <a:ea typeface="Open Sans"/>
                  <a:cs typeface="Open Sans"/>
                  <a:sym typeface="Open Sans"/>
                </a:rPr>
                <a:t>Contrary to popular belief, Lorem Ipsum is not simply random text. It has roots in a piece of classical</a:t>
              </a:r>
              <a:endParaRPr sz="1100"/>
            </a:p>
          </p:txBody>
        </p:sp>
        <p:sp>
          <p:nvSpPr>
            <p:cNvPr id="178" name="Shape 178"/>
            <p:cNvSpPr/>
            <p:nvPr/>
          </p:nvSpPr>
          <p:spPr>
            <a:xfrm>
              <a:off x="582932" y="3037462"/>
              <a:ext cx="661988" cy="600075"/>
            </a:xfrm>
            <a:custGeom>
              <a:pathLst>
                <a:path extrusionOk="0" h="120000" w="120000">
                  <a:moveTo>
                    <a:pt x="117985" y="34285"/>
                  </a:moveTo>
                  <a:lnTo>
                    <a:pt x="90647" y="0"/>
                  </a:lnTo>
                  <a:lnTo>
                    <a:pt x="29352" y="0"/>
                  </a:lnTo>
                  <a:lnTo>
                    <a:pt x="2014" y="34285"/>
                  </a:lnTo>
                  <a:lnTo>
                    <a:pt x="0" y="37460"/>
                  </a:lnTo>
                  <a:lnTo>
                    <a:pt x="2014" y="39682"/>
                  </a:lnTo>
                  <a:lnTo>
                    <a:pt x="59568" y="120000"/>
                  </a:lnTo>
                  <a:lnTo>
                    <a:pt x="117985" y="39682"/>
                  </a:lnTo>
                  <a:lnTo>
                    <a:pt x="119999" y="37460"/>
                  </a:lnTo>
                  <a:lnTo>
                    <a:pt x="117985" y="34285"/>
                  </a:lnTo>
                  <a:close/>
                  <a:moveTo>
                    <a:pt x="112230" y="34285"/>
                  </a:moveTo>
                  <a:lnTo>
                    <a:pt x="66474" y="34285"/>
                  </a:lnTo>
                  <a:lnTo>
                    <a:pt x="88920" y="5396"/>
                  </a:lnTo>
                  <a:lnTo>
                    <a:pt x="112230" y="34285"/>
                  </a:lnTo>
                  <a:close/>
                  <a:moveTo>
                    <a:pt x="59568" y="34285"/>
                  </a:moveTo>
                  <a:lnTo>
                    <a:pt x="36258" y="4444"/>
                  </a:lnTo>
                  <a:lnTo>
                    <a:pt x="82877" y="4444"/>
                  </a:lnTo>
                  <a:lnTo>
                    <a:pt x="60431" y="34285"/>
                  </a:lnTo>
                  <a:lnTo>
                    <a:pt x="59568" y="34285"/>
                  </a:lnTo>
                  <a:close/>
                  <a:moveTo>
                    <a:pt x="30215" y="5396"/>
                  </a:moveTo>
                  <a:lnTo>
                    <a:pt x="53812" y="34285"/>
                  </a:lnTo>
                  <a:lnTo>
                    <a:pt x="7769" y="34285"/>
                  </a:lnTo>
                  <a:lnTo>
                    <a:pt x="30215" y="5396"/>
                  </a:lnTo>
                  <a:close/>
                  <a:moveTo>
                    <a:pt x="57553" y="39682"/>
                  </a:moveTo>
                  <a:lnTo>
                    <a:pt x="57553" y="109206"/>
                  </a:lnTo>
                  <a:lnTo>
                    <a:pt x="7769" y="39682"/>
                  </a:lnTo>
                  <a:lnTo>
                    <a:pt x="57553" y="39682"/>
                  </a:lnTo>
                  <a:close/>
                  <a:moveTo>
                    <a:pt x="62446" y="109206"/>
                  </a:moveTo>
                  <a:lnTo>
                    <a:pt x="62446" y="39682"/>
                  </a:lnTo>
                  <a:lnTo>
                    <a:pt x="112230" y="39682"/>
                  </a:lnTo>
                  <a:lnTo>
                    <a:pt x="62446" y="109206"/>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9" name="Shape 179"/>
            <p:cNvSpPr/>
            <p:nvPr/>
          </p:nvSpPr>
          <p:spPr>
            <a:xfrm>
              <a:off x="1439497" y="2933650"/>
              <a:ext cx="2183290"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1"/>
                  </a:solidFill>
                  <a:latin typeface="Open Sans"/>
                  <a:ea typeface="Open Sans"/>
                  <a:cs typeface="Open Sans"/>
                  <a:sym typeface="Open Sans"/>
                </a:rPr>
                <a:t>Quality is Value</a:t>
              </a:r>
              <a:endParaRPr sz="1100"/>
            </a:p>
          </p:txBody>
        </p:sp>
        <p:sp>
          <p:nvSpPr>
            <p:cNvPr id="180" name="Shape 180"/>
            <p:cNvSpPr txBox="1"/>
            <p:nvPr/>
          </p:nvSpPr>
          <p:spPr>
            <a:xfrm>
              <a:off x="1439497" y="3281398"/>
              <a:ext cx="2402301" cy="78483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800">
                  <a:solidFill>
                    <a:schemeClr val="dk1"/>
                  </a:solidFill>
                  <a:latin typeface="Open Sans"/>
                  <a:ea typeface="Open Sans"/>
                  <a:cs typeface="Open Sans"/>
                  <a:sym typeface="Open Sans"/>
                </a:rPr>
                <a:t>Contrary to popular belief, Lorem Ipsum is not simply random text. It has roots in a piece of classical</a:t>
              </a:r>
              <a:endParaRPr sz="1100"/>
            </a:p>
          </p:txBody>
        </p:sp>
        <p:sp>
          <p:nvSpPr>
            <p:cNvPr id="181" name="Shape 181"/>
            <p:cNvSpPr/>
            <p:nvPr/>
          </p:nvSpPr>
          <p:spPr>
            <a:xfrm>
              <a:off x="4424498" y="2978444"/>
              <a:ext cx="736600" cy="738188"/>
            </a:xfrm>
            <a:custGeom>
              <a:pathLst>
                <a:path extrusionOk="0" h="120000" w="120000">
                  <a:moveTo>
                    <a:pt x="103357" y="69565"/>
                  </a:moveTo>
                  <a:cubicBezTo>
                    <a:pt x="120000" y="67826"/>
                    <a:pt x="120000" y="67826"/>
                    <a:pt x="120000" y="67826"/>
                  </a:cubicBezTo>
                  <a:cubicBezTo>
                    <a:pt x="120000" y="52173"/>
                    <a:pt x="120000" y="52173"/>
                    <a:pt x="120000" y="52173"/>
                  </a:cubicBezTo>
                  <a:cubicBezTo>
                    <a:pt x="103357" y="50434"/>
                    <a:pt x="103357" y="50434"/>
                    <a:pt x="103357" y="50434"/>
                  </a:cubicBezTo>
                  <a:cubicBezTo>
                    <a:pt x="101605" y="45217"/>
                    <a:pt x="99854" y="40000"/>
                    <a:pt x="97226" y="36521"/>
                  </a:cubicBezTo>
                  <a:cubicBezTo>
                    <a:pt x="106861" y="23478"/>
                    <a:pt x="106861" y="23478"/>
                    <a:pt x="106861" y="23478"/>
                  </a:cubicBezTo>
                  <a:cubicBezTo>
                    <a:pt x="96350" y="13043"/>
                    <a:pt x="96350" y="13043"/>
                    <a:pt x="96350" y="13043"/>
                  </a:cubicBezTo>
                  <a:cubicBezTo>
                    <a:pt x="84087" y="22608"/>
                    <a:pt x="84087" y="22608"/>
                    <a:pt x="84087" y="22608"/>
                  </a:cubicBezTo>
                  <a:cubicBezTo>
                    <a:pt x="79708" y="20000"/>
                    <a:pt x="75328" y="18260"/>
                    <a:pt x="70072" y="17391"/>
                  </a:cubicBezTo>
                  <a:cubicBezTo>
                    <a:pt x="68321" y="0"/>
                    <a:pt x="68321" y="0"/>
                    <a:pt x="68321" y="0"/>
                  </a:cubicBezTo>
                  <a:cubicBezTo>
                    <a:pt x="51678" y="0"/>
                    <a:pt x="51678" y="0"/>
                    <a:pt x="51678" y="0"/>
                  </a:cubicBezTo>
                  <a:cubicBezTo>
                    <a:pt x="49927" y="17391"/>
                    <a:pt x="49927" y="17391"/>
                    <a:pt x="49927" y="17391"/>
                  </a:cubicBezTo>
                  <a:cubicBezTo>
                    <a:pt x="44671" y="18260"/>
                    <a:pt x="40291" y="20000"/>
                    <a:pt x="36788" y="22608"/>
                  </a:cubicBezTo>
                  <a:cubicBezTo>
                    <a:pt x="22773" y="13043"/>
                    <a:pt x="22773" y="13043"/>
                    <a:pt x="22773" y="13043"/>
                  </a:cubicBezTo>
                  <a:cubicBezTo>
                    <a:pt x="13138" y="23478"/>
                    <a:pt x="13138" y="23478"/>
                    <a:pt x="13138" y="23478"/>
                  </a:cubicBezTo>
                  <a:cubicBezTo>
                    <a:pt x="22773" y="36521"/>
                    <a:pt x="22773" y="36521"/>
                    <a:pt x="22773" y="36521"/>
                  </a:cubicBezTo>
                  <a:cubicBezTo>
                    <a:pt x="20145" y="40869"/>
                    <a:pt x="18394" y="45217"/>
                    <a:pt x="16642" y="49565"/>
                  </a:cubicBezTo>
                  <a:cubicBezTo>
                    <a:pt x="0" y="52173"/>
                    <a:pt x="0" y="52173"/>
                    <a:pt x="0" y="52173"/>
                  </a:cubicBezTo>
                  <a:cubicBezTo>
                    <a:pt x="0" y="67826"/>
                    <a:pt x="0" y="67826"/>
                    <a:pt x="0" y="67826"/>
                  </a:cubicBezTo>
                  <a:cubicBezTo>
                    <a:pt x="16642" y="69565"/>
                    <a:pt x="16642" y="69565"/>
                    <a:pt x="16642" y="69565"/>
                  </a:cubicBezTo>
                  <a:cubicBezTo>
                    <a:pt x="18394" y="74782"/>
                    <a:pt x="20145" y="79130"/>
                    <a:pt x="22773" y="83478"/>
                  </a:cubicBezTo>
                  <a:cubicBezTo>
                    <a:pt x="13138" y="96521"/>
                    <a:pt x="13138" y="96521"/>
                    <a:pt x="13138" y="96521"/>
                  </a:cubicBezTo>
                  <a:cubicBezTo>
                    <a:pt x="22773" y="106086"/>
                    <a:pt x="22773" y="106086"/>
                    <a:pt x="22773" y="106086"/>
                  </a:cubicBezTo>
                  <a:cubicBezTo>
                    <a:pt x="35912" y="96521"/>
                    <a:pt x="35912" y="96521"/>
                    <a:pt x="35912" y="96521"/>
                  </a:cubicBezTo>
                  <a:cubicBezTo>
                    <a:pt x="40291" y="99130"/>
                    <a:pt x="44671" y="101739"/>
                    <a:pt x="49927" y="102608"/>
                  </a:cubicBezTo>
                  <a:cubicBezTo>
                    <a:pt x="51678" y="120000"/>
                    <a:pt x="51678" y="120000"/>
                    <a:pt x="51678" y="120000"/>
                  </a:cubicBezTo>
                  <a:cubicBezTo>
                    <a:pt x="68321" y="120000"/>
                    <a:pt x="68321" y="120000"/>
                    <a:pt x="68321" y="120000"/>
                  </a:cubicBezTo>
                  <a:cubicBezTo>
                    <a:pt x="70072" y="102608"/>
                    <a:pt x="70072" y="102608"/>
                    <a:pt x="70072" y="102608"/>
                  </a:cubicBezTo>
                  <a:cubicBezTo>
                    <a:pt x="75328" y="101739"/>
                    <a:pt x="79708" y="99130"/>
                    <a:pt x="83211" y="96521"/>
                  </a:cubicBezTo>
                  <a:cubicBezTo>
                    <a:pt x="97226" y="106086"/>
                    <a:pt x="97226" y="106086"/>
                    <a:pt x="97226" y="106086"/>
                  </a:cubicBezTo>
                  <a:cubicBezTo>
                    <a:pt x="106861" y="96521"/>
                    <a:pt x="106861" y="96521"/>
                    <a:pt x="106861" y="96521"/>
                  </a:cubicBezTo>
                  <a:cubicBezTo>
                    <a:pt x="97226" y="83478"/>
                    <a:pt x="97226" y="83478"/>
                    <a:pt x="97226" y="83478"/>
                  </a:cubicBezTo>
                  <a:cubicBezTo>
                    <a:pt x="99854" y="79130"/>
                    <a:pt x="101605" y="74782"/>
                    <a:pt x="103357" y="69565"/>
                  </a:cubicBezTo>
                  <a:close/>
                  <a:moveTo>
                    <a:pt x="115620" y="55652"/>
                  </a:moveTo>
                  <a:cubicBezTo>
                    <a:pt x="115620" y="64347"/>
                    <a:pt x="115620" y="64347"/>
                    <a:pt x="115620" y="64347"/>
                  </a:cubicBezTo>
                  <a:cubicBezTo>
                    <a:pt x="102481" y="65217"/>
                    <a:pt x="102481" y="65217"/>
                    <a:pt x="102481" y="65217"/>
                  </a:cubicBezTo>
                  <a:cubicBezTo>
                    <a:pt x="103357" y="63478"/>
                    <a:pt x="103357" y="61739"/>
                    <a:pt x="103357" y="60000"/>
                  </a:cubicBezTo>
                  <a:cubicBezTo>
                    <a:pt x="103357" y="58260"/>
                    <a:pt x="103357" y="56521"/>
                    <a:pt x="102481" y="54782"/>
                  </a:cubicBezTo>
                  <a:lnTo>
                    <a:pt x="115620" y="55652"/>
                  </a:lnTo>
                  <a:close/>
                  <a:moveTo>
                    <a:pt x="96350" y="19130"/>
                  </a:moveTo>
                  <a:cubicBezTo>
                    <a:pt x="100729" y="23478"/>
                    <a:pt x="100729" y="23478"/>
                    <a:pt x="100729" y="23478"/>
                  </a:cubicBezTo>
                  <a:cubicBezTo>
                    <a:pt x="93722" y="33043"/>
                    <a:pt x="93722" y="33043"/>
                    <a:pt x="93722" y="33043"/>
                  </a:cubicBezTo>
                  <a:cubicBezTo>
                    <a:pt x="91970" y="30434"/>
                    <a:pt x="89343" y="27826"/>
                    <a:pt x="86715" y="26086"/>
                  </a:cubicBezTo>
                  <a:lnTo>
                    <a:pt x="96350" y="19130"/>
                  </a:lnTo>
                  <a:close/>
                  <a:moveTo>
                    <a:pt x="56058" y="4347"/>
                  </a:moveTo>
                  <a:cubicBezTo>
                    <a:pt x="63941" y="4347"/>
                    <a:pt x="63941" y="4347"/>
                    <a:pt x="63941" y="4347"/>
                  </a:cubicBezTo>
                  <a:cubicBezTo>
                    <a:pt x="65693" y="17391"/>
                    <a:pt x="65693" y="17391"/>
                    <a:pt x="65693" y="17391"/>
                  </a:cubicBezTo>
                  <a:cubicBezTo>
                    <a:pt x="63941" y="17391"/>
                    <a:pt x="62189" y="16521"/>
                    <a:pt x="59562" y="16521"/>
                  </a:cubicBezTo>
                  <a:cubicBezTo>
                    <a:pt x="57810" y="16521"/>
                    <a:pt x="56058" y="17391"/>
                    <a:pt x="54306" y="17391"/>
                  </a:cubicBezTo>
                  <a:lnTo>
                    <a:pt x="56058" y="4347"/>
                  </a:lnTo>
                  <a:close/>
                  <a:moveTo>
                    <a:pt x="18394" y="23478"/>
                  </a:moveTo>
                  <a:cubicBezTo>
                    <a:pt x="23649" y="19130"/>
                    <a:pt x="23649" y="19130"/>
                    <a:pt x="23649" y="19130"/>
                  </a:cubicBezTo>
                  <a:cubicBezTo>
                    <a:pt x="33284" y="26086"/>
                    <a:pt x="33284" y="26086"/>
                    <a:pt x="33284" y="26086"/>
                  </a:cubicBezTo>
                  <a:cubicBezTo>
                    <a:pt x="32408" y="26956"/>
                    <a:pt x="30656" y="27826"/>
                    <a:pt x="29781" y="29565"/>
                  </a:cubicBezTo>
                  <a:cubicBezTo>
                    <a:pt x="28029" y="30434"/>
                    <a:pt x="27153" y="32173"/>
                    <a:pt x="25401" y="33913"/>
                  </a:cubicBezTo>
                  <a:lnTo>
                    <a:pt x="18394" y="23478"/>
                  </a:lnTo>
                  <a:close/>
                  <a:moveTo>
                    <a:pt x="4379" y="64347"/>
                  </a:moveTo>
                  <a:cubicBezTo>
                    <a:pt x="4379" y="55652"/>
                    <a:pt x="4379" y="55652"/>
                    <a:pt x="4379" y="55652"/>
                  </a:cubicBezTo>
                  <a:cubicBezTo>
                    <a:pt x="16642" y="53913"/>
                    <a:pt x="16642" y="53913"/>
                    <a:pt x="16642" y="53913"/>
                  </a:cubicBezTo>
                  <a:cubicBezTo>
                    <a:pt x="16642" y="56521"/>
                    <a:pt x="16642" y="58260"/>
                    <a:pt x="16642" y="60000"/>
                  </a:cubicBezTo>
                  <a:cubicBezTo>
                    <a:pt x="16642" y="61739"/>
                    <a:pt x="16642" y="63478"/>
                    <a:pt x="16642" y="65217"/>
                  </a:cubicBezTo>
                  <a:lnTo>
                    <a:pt x="4379" y="64347"/>
                  </a:lnTo>
                  <a:close/>
                  <a:moveTo>
                    <a:pt x="23649" y="100869"/>
                  </a:moveTo>
                  <a:cubicBezTo>
                    <a:pt x="19270" y="95652"/>
                    <a:pt x="19270" y="95652"/>
                    <a:pt x="19270" y="95652"/>
                  </a:cubicBezTo>
                  <a:cubicBezTo>
                    <a:pt x="26277" y="86086"/>
                    <a:pt x="26277" y="86086"/>
                    <a:pt x="26277" y="86086"/>
                  </a:cubicBezTo>
                  <a:cubicBezTo>
                    <a:pt x="28029" y="89565"/>
                    <a:pt x="30656" y="91304"/>
                    <a:pt x="33284" y="93913"/>
                  </a:cubicBezTo>
                  <a:lnTo>
                    <a:pt x="23649" y="100869"/>
                  </a:lnTo>
                  <a:close/>
                  <a:moveTo>
                    <a:pt x="63941" y="115652"/>
                  </a:moveTo>
                  <a:cubicBezTo>
                    <a:pt x="56058" y="115652"/>
                    <a:pt x="56058" y="115652"/>
                    <a:pt x="56058" y="115652"/>
                  </a:cubicBezTo>
                  <a:cubicBezTo>
                    <a:pt x="54306" y="102608"/>
                    <a:pt x="54306" y="102608"/>
                    <a:pt x="54306" y="102608"/>
                  </a:cubicBezTo>
                  <a:cubicBezTo>
                    <a:pt x="56058" y="102608"/>
                    <a:pt x="57810" y="102608"/>
                    <a:pt x="59562" y="102608"/>
                  </a:cubicBezTo>
                  <a:cubicBezTo>
                    <a:pt x="59562" y="102608"/>
                    <a:pt x="59562" y="102608"/>
                    <a:pt x="59562" y="102608"/>
                  </a:cubicBezTo>
                  <a:cubicBezTo>
                    <a:pt x="59562" y="102608"/>
                    <a:pt x="59562" y="102608"/>
                    <a:pt x="59562" y="102608"/>
                  </a:cubicBezTo>
                  <a:cubicBezTo>
                    <a:pt x="62189" y="102608"/>
                    <a:pt x="63941" y="102608"/>
                    <a:pt x="65693" y="102608"/>
                  </a:cubicBezTo>
                  <a:lnTo>
                    <a:pt x="63941" y="115652"/>
                  </a:lnTo>
                  <a:close/>
                  <a:moveTo>
                    <a:pt x="59562" y="98260"/>
                  </a:moveTo>
                  <a:cubicBezTo>
                    <a:pt x="38540" y="98260"/>
                    <a:pt x="21021" y="80869"/>
                    <a:pt x="21021" y="60000"/>
                  </a:cubicBezTo>
                  <a:cubicBezTo>
                    <a:pt x="21021" y="49565"/>
                    <a:pt x="25401" y="40000"/>
                    <a:pt x="32408" y="32173"/>
                  </a:cubicBezTo>
                  <a:cubicBezTo>
                    <a:pt x="39416" y="25217"/>
                    <a:pt x="49927" y="20869"/>
                    <a:pt x="59562" y="20869"/>
                  </a:cubicBezTo>
                  <a:cubicBezTo>
                    <a:pt x="59562" y="20869"/>
                    <a:pt x="59562" y="20869"/>
                    <a:pt x="59562" y="20869"/>
                  </a:cubicBezTo>
                  <a:cubicBezTo>
                    <a:pt x="81459" y="20869"/>
                    <a:pt x="98978" y="38260"/>
                    <a:pt x="98978" y="60000"/>
                  </a:cubicBezTo>
                  <a:cubicBezTo>
                    <a:pt x="98978" y="70434"/>
                    <a:pt x="94598" y="80000"/>
                    <a:pt x="87591" y="86956"/>
                  </a:cubicBezTo>
                  <a:cubicBezTo>
                    <a:pt x="80583" y="94782"/>
                    <a:pt x="70072" y="98260"/>
                    <a:pt x="59562" y="98260"/>
                  </a:cubicBezTo>
                  <a:close/>
                  <a:moveTo>
                    <a:pt x="101605" y="95652"/>
                  </a:moveTo>
                  <a:cubicBezTo>
                    <a:pt x="96350" y="100869"/>
                    <a:pt x="96350" y="100869"/>
                    <a:pt x="96350" y="100869"/>
                  </a:cubicBezTo>
                  <a:cubicBezTo>
                    <a:pt x="86715" y="93913"/>
                    <a:pt x="86715" y="93913"/>
                    <a:pt x="86715" y="93913"/>
                  </a:cubicBezTo>
                  <a:cubicBezTo>
                    <a:pt x="87591" y="93043"/>
                    <a:pt x="89343" y="91304"/>
                    <a:pt x="90218" y="90434"/>
                  </a:cubicBezTo>
                  <a:cubicBezTo>
                    <a:pt x="91970" y="88695"/>
                    <a:pt x="92846" y="87826"/>
                    <a:pt x="94598" y="86086"/>
                  </a:cubicBezTo>
                  <a:lnTo>
                    <a:pt x="101605" y="95652"/>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2" name="Shape 182"/>
            <p:cNvSpPr/>
            <p:nvPr/>
          </p:nvSpPr>
          <p:spPr>
            <a:xfrm>
              <a:off x="5317576" y="2933650"/>
              <a:ext cx="2183290"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2"/>
                  </a:solidFill>
                  <a:latin typeface="Open Sans"/>
                  <a:ea typeface="Open Sans"/>
                  <a:cs typeface="Open Sans"/>
                  <a:sym typeface="Open Sans"/>
                </a:rPr>
                <a:t>Quality is Value</a:t>
              </a:r>
              <a:endParaRPr sz="1100"/>
            </a:p>
          </p:txBody>
        </p:sp>
        <p:sp>
          <p:nvSpPr>
            <p:cNvPr id="183" name="Shape 183"/>
            <p:cNvSpPr txBox="1"/>
            <p:nvPr/>
          </p:nvSpPr>
          <p:spPr>
            <a:xfrm>
              <a:off x="5317576" y="3281398"/>
              <a:ext cx="2402301" cy="78483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800">
                  <a:solidFill>
                    <a:srgbClr val="3F3F3F"/>
                  </a:solidFill>
                  <a:latin typeface="Open Sans"/>
                  <a:ea typeface="Open Sans"/>
                  <a:cs typeface="Open Sans"/>
                  <a:sym typeface="Open Sans"/>
                </a:rPr>
                <a:t>Contrary to popular belief, Lorem Ipsum is not simply random text. It has roots in a piece of classical</a:t>
              </a:r>
              <a:endParaRPr sz="1100"/>
            </a:p>
          </p:txBody>
        </p:sp>
      </p:grpSp>
      <p:cxnSp>
        <p:nvCxnSpPr>
          <p:cNvPr id="184" name="Shape 184"/>
          <p:cNvCxnSpPr/>
          <p:nvPr/>
        </p:nvCxnSpPr>
        <p:spPr>
          <a:xfrm>
            <a:off x="3972624" y="1152366"/>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185" name="Shape 185"/>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More</a:t>
            </a:r>
            <a:r>
              <a:rPr b="1" i="0" lang="en" sz="2300">
                <a:solidFill>
                  <a:srgbClr val="262626"/>
                </a:solidFill>
                <a:latin typeface="Open Sans"/>
                <a:ea typeface="Open Sans"/>
                <a:cs typeface="Open Sans"/>
                <a:sym typeface="Open Sans"/>
              </a:rPr>
              <a:t> About Us</a:t>
            </a:r>
            <a:endParaRPr b="0" i="0" sz="2300">
              <a:solidFill>
                <a:srgbClr val="262626"/>
              </a:solidFill>
              <a:latin typeface="Open Sans"/>
              <a:ea typeface="Open Sans"/>
              <a:cs typeface="Open Sans"/>
              <a:sym typeface="Open Sans"/>
            </a:endParaRPr>
          </a:p>
        </p:txBody>
      </p:sp>
      <p:sp>
        <p:nvSpPr>
          <p:cNvPr id="186" name="Shape 186"/>
          <p:cNvSpPr txBox="1"/>
          <p:nvPr/>
        </p:nvSpPr>
        <p:spPr>
          <a:xfrm>
            <a:off x="1099457" y="640106"/>
            <a:ext cx="6945000" cy="4155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 dolor sit amet adiciscing consecteture dolor sit amet</a:t>
            </a:r>
            <a:endParaRPr i="1" sz="800">
              <a:solidFill>
                <a:srgbClr val="3A3838"/>
              </a:solidFill>
              <a:latin typeface="Open Sans"/>
              <a:ea typeface="Open Sans"/>
              <a:cs typeface="Open Sans"/>
              <a:sym typeface="Open Sans"/>
            </a:endParaRPr>
          </a:p>
        </p:txBody>
      </p:sp>
      <p:sp>
        <p:nvSpPr>
          <p:cNvPr id="187" name="Shape 187"/>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188" name="Shape 188"/>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189" name="Shape 189"/>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90" name="Shape 190"/>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91" name="Shape 191"/>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192" name="Shape 192"/>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pic>
        <p:nvPicPr>
          <p:cNvPr id="193" name="Shape 193"/>
          <p:cNvPicPr preferRelativeResize="0"/>
          <p:nvPr>
            <p:ph idx="2" type="pic"/>
          </p:nvPr>
        </p:nvPicPr>
        <p:blipFill rotWithShape="1">
          <a:blip r:embed="rId3">
            <a:alphaModFix/>
          </a:blip>
          <a:srcRect b="34428" l="0" r="0" t="34428"/>
          <a:stretch/>
        </p:blipFill>
        <p:spPr>
          <a:xfrm>
            <a:off x="0" y="1452934"/>
            <a:ext cx="9144000" cy="1896549"/>
          </a:xfrm>
          <a:prstGeom prst="rect">
            <a:avLst/>
          </a:prstGeom>
          <a:noFill/>
          <a:ln>
            <a:noFill/>
          </a:ln>
        </p:spPr>
      </p:pic>
      <p:sp>
        <p:nvSpPr>
          <p:cNvPr id="194" name="Shape 194"/>
          <p:cNvSpPr/>
          <p:nvPr/>
        </p:nvSpPr>
        <p:spPr>
          <a:xfrm>
            <a:off x="0" y="1452934"/>
            <a:ext cx="9144000" cy="1896545"/>
          </a:xfrm>
          <a:prstGeom prst="rect">
            <a:avLst/>
          </a:prstGeom>
          <a:solidFill>
            <a:srgbClr val="262626">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Shape 199"/>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pic>
        <p:nvPicPr>
          <p:cNvPr id="200" name="Shape 200"/>
          <p:cNvPicPr preferRelativeResize="0"/>
          <p:nvPr>
            <p:ph idx="4" type="pic"/>
          </p:nvPr>
        </p:nvPicPr>
        <p:blipFill rotWithShape="1">
          <a:blip r:embed="rId3">
            <a:alphaModFix/>
          </a:blip>
          <a:srcRect b="0" l="15358" r="15358" t="0"/>
          <a:stretch/>
        </p:blipFill>
        <p:spPr>
          <a:xfrm>
            <a:off x="5328143" y="2001780"/>
            <a:ext cx="1481416" cy="1422046"/>
          </a:xfrm>
          <a:prstGeom prst="rect">
            <a:avLst/>
          </a:prstGeom>
          <a:noFill/>
          <a:ln>
            <a:noFill/>
          </a:ln>
        </p:spPr>
      </p:pic>
      <p:pic>
        <p:nvPicPr>
          <p:cNvPr id="201" name="Shape 201"/>
          <p:cNvPicPr preferRelativeResize="0"/>
          <p:nvPr>
            <p:ph idx="5" type="pic"/>
          </p:nvPr>
        </p:nvPicPr>
        <p:blipFill rotWithShape="1">
          <a:blip r:embed="rId4">
            <a:alphaModFix/>
          </a:blip>
          <a:srcRect b="0" l="31966" r="4011" t="0"/>
          <a:stretch/>
        </p:blipFill>
        <p:spPr>
          <a:xfrm>
            <a:off x="6989038" y="2001780"/>
            <a:ext cx="1481416" cy="1422046"/>
          </a:xfrm>
          <a:prstGeom prst="rect">
            <a:avLst/>
          </a:prstGeom>
          <a:noFill/>
          <a:ln>
            <a:noFill/>
          </a:ln>
        </p:spPr>
      </p:pic>
      <p:sp>
        <p:nvSpPr>
          <p:cNvPr id="202" name="Shape 202"/>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cxnSp>
        <p:nvCxnSpPr>
          <p:cNvPr id="203" name="Shape 203"/>
          <p:cNvCxnSpPr/>
          <p:nvPr/>
        </p:nvCxnSpPr>
        <p:spPr>
          <a:xfrm>
            <a:off x="3972624" y="884010"/>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204" name="Shape 204"/>
          <p:cNvSpPr txBox="1"/>
          <p:nvPr/>
        </p:nvSpPr>
        <p:spPr>
          <a:xfrm>
            <a:off x="628650" y="514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More</a:t>
            </a:r>
            <a:r>
              <a:rPr b="1" i="0" lang="en" sz="2300">
                <a:solidFill>
                  <a:srgbClr val="262626"/>
                </a:solidFill>
                <a:latin typeface="Open Sans"/>
                <a:ea typeface="Open Sans"/>
                <a:cs typeface="Open Sans"/>
                <a:sym typeface="Open Sans"/>
              </a:rPr>
              <a:t> About Us</a:t>
            </a:r>
            <a:endParaRPr b="0" i="0" sz="2300">
              <a:solidFill>
                <a:srgbClr val="262626"/>
              </a:solidFill>
              <a:latin typeface="Open Sans"/>
              <a:ea typeface="Open Sans"/>
              <a:cs typeface="Open Sans"/>
              <a:sym typeface="Open Sans"/>
            </a:endParaRPr>
          </a:p>
        </p:txBody>
      </p:sp>
      <p:sp>
        <p:nvSpPr>
          <p:cNvPr id="205" name="Shape 205"/>
          <p:cNvSpPr txBox="1"/>
          <p:nvPr/>
        </p:nvSpPr>
        <p:spPr>
          <a:xfrm>
            <a:off x="648860" y="548175"/>
            <a:ext cx="7846200" cy="2739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 man wherein seas our</a:t>
            </a:r>
            <a:endParaRPr sz="1100"/>
          </a:p>
        </p:txBody>
      </p:sp>
      <p:sp>
        <p:nvSpPr>
          <p:cNvPr id="206" name="Shape 206"/>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207" name="Shape 207"/>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208" name="Shape 208"/>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9" name="Shape 209"/>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10" name="Shape 210"/>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211" name="Shape 211"/>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212" name="Shape 212"/>
          <p:cNvSpPr/>
          <p:nvPr/>
        </p:nvSpPr>
        <p:spPr>
          <a:xfrm>
            <a:off x="3569750" y="1265169"/>
            <a:ext cx="4908656" cy="43045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accent1"/>
                </a:solidFill>
                <a:latin typeface="Lato"/>
                <a:ea typeface="Lato"/>
                <a:cs typeface="Lato"/>
                <a:sym typeface="Lato"/>
              </a:rPr>
              <a:t>Lorem Ipsum</a:t>
            </a:r>
            <a:r>
              <a:rPr lang="en" sz="900">
                <a:solidFill>
                  <a:schemeClr val="accent1"/>
                </a:solidFill>
                <a:latin typeface="Lato"/>
                <a:ea typeface="Lato"/>
                <a:cs typeface="Lato"/>
                <a:sym typeface="Lato"/>
              </a:rPr>
              <a:t> is simply dummy text of the printing and typesetting industry. Lorem Ipsum has a PageMaker including versions of Lorem Ipsum.</a:t>
            </a:r>
            <a:endParaRPr sz="1100"/>
          </a:p>
        </p:txBody>
      </p:sp>
      <p:cxnSp>
        <p:nvCxnSpPr>
          <p:cNvPr id="213" name="Shape 213"/>
          <p:cNvCxnSpPr/>
          <p:nvPr/>
        </p:nvCxnSpPr>
        <p:spPr>
          <a:xfrm>
            <a:off x="3667248" y="1836669"/>
            <a:ext cx="4811158" cy="0"/>
          </a:xfrm>
          <a:prstGeom prst="straightConnector1">
            <a:avLst/>
          </a:prstGeom>
          <a:noFill/>
          <a:ln cap="flat" cmpd="sng" w="28575">
            <a:solidFill>
              <a:schemeClr val="accent1"/>
            </a:solidFill>
            <a:prstDash val="dash"/>
            <a:miter lim="800000"/>
            <a:headEnd len="med" w="med" type="none"/>
            <a:tailEnd len="med" w="med" type="none"/>
          </a:ln>
        </p:spPr>
      </p:cxnSp>
      <p:sp>
        <p:nvSpPr>
          <p:cNvPr id="214" name="Shape 214"/>
          <p:cNvSpPr txBox="1"/>
          <p:nvPr/>
        </p:nvSpPr>
        <p:spPr>
          <a:xfrm>
            <a:off x="3637431" y="3573428"/>
            <a:ext cx="4788232" cy="87716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1000">
                <a:solidFill>
                  <a:schemeClr val="dk1"/>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galley of type and scrambled it to make a type specimen book. It has survived not only five centuries, leap into dummy text ever since.</a:t>
            </a:r>
            <a:endParaRPr sz="1100"/>
          </a:p>
        </p:txBody>
      </p:sp>
      <p:pic>
        <p:nvPicPr>
          <p:cNvPr id="215" name="Shape 215"/>
          <p:cNvPicPr preferRelativeResize="0"/>
          <p:nvPr>
            <p:ph idx="3" type="pic"/>
          </p:nvPr>
        </p:nvPicPr>
        <p:blipFill rotWithShape="1">
          <a:blip r:embed="rId5">
            <a:alphaModFix/>
          </a:blip>
          <a:srcRect b="0" l="15256" r="15256" t="0"/>
          <a:stretch/>
        </p:blipFill>
        <p:spPr>
          <a:xfrm>
            <a:off x="3667248" y="2001780"/>
            <a:ext cx="1481416" cy="1422046"/>
          </a:xfrm>
          <a:prstGeom prst="rect">
            <a:avLst/>
          </a:prstGeom>
          <a:noFill/>
          <a:ln>
            <a:noFill/>
          </a:ln>
        </p:spPr>
      </p:pic>
      <p:pic>
        <p:nvPicPr>
          <p:cNvPr id="216" name="Shape 216"/>
          <p:cNvPicPr preferRelativeResize="0"/>
          <p:nvPr>
            <p:ph idx="2" type="pic"/>
          </p:nvPr>
        </p:nvPicPr>
        <p:blipFill rotWithShape="1">
          <a:blip r:embed="rId6">
            <a:alphaModFix/>
          </a:blip>
          <a:srcRect b="2558" l="12684" r="17217" t="0"/>
          <a:stretch/>
        </p:blipFill>
        <p:spPr>
          <a:xfrm>
            <a:off x="0" y="1304925"/>
            <a:ext cx="3443811" cy="319086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Shape 221"/>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222" name="Shape 222"/>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cxnSp>
        <p:nvCxnSpPr>
          <p:cNvPr id="223" name="Shape 223"/>
          <p:cNvCxnSpPr/>
          <p:nvPr/>
        </p:nvCxnSpPr>
        <p:spPr>
          <a:xfrm>
            <a:off x="3972624" y="1152366"/>
            <a:ext cx="1198753" cy="0"/>
          </a:xfrm>
          <a:prstGeom prst="straightConnector1">
            <a:avLst/>
          </a:prstGeom>
          <a:noFill/>
          <a:ln cap="flat" cmpd="sng" w="38100">
            <a:solidFill>
              <a:schemeClr val="accent1"/>
            </a:solidFill>
            <a:prstDash val="solid"/>
            <a:miter lim="800000"/>
            <a:headEnd len="med" w="med" type="none"/>
            <a:tailEnd len="med" w="med" type="none"/>
          </a:ln>
        </p:spPr>
      </p:cxnSp>
      <p:sp>
        <p:nvSpPr>
          <p:cNvPr id="224" name="Shape 224"/>
          <p:cNvSpPr txBox="1"/>
          <p:nvPr/>
        </p:nvSpPr>
        <p:spPr>
          <a:xfrm>
            <a:off x="628650" y="127666"/>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More</a:t>
            </a:r>
            <a:r>
              <a:rPr b="1" i="0" lang="en" sz="2300">
                <a:solidFill>
                  <a:srgbClr val="262626"/>
                </a:solidFill>
                <a:latin typeface="Open Sans"/>
                <a:ea typeface="Open Sans"/>
                <a:cs typeface="Open Sans"/>
                <a:sym typeface="Open Sans"/>
              </a:rPr>
              <a:t> About Us</a:t>
            </a:r>
            <a:endParaRPr b="0" i="0" sz="2300">
              <a:solidFill>
                <a:srgbClr val="262626"/>
              </a:solidFill>
              <a:latin typeface="Open Sans"/>
              <a:ea typeface="Open Sans"/>
              <a:cs typeface="Open Sans"/>
              <a:sym typeface="Open Sans"/>
            </a:endParaRPr>
          </a:p>
        </p:txBody>
      </p:sp>
      <p:sp>
        <p:nvSpPr>
          <p:cNvPr id="225" name="Shape 225"/>
          <p:cNvSpPr txBox="1"/>
          <p:nvPr/>
        </p:nvSpPr>
        <p:spPr>
          <a:xfrm>
            <a:off x="1099457" y="640106"/>
            <a:ext cx="6945000" cy="4155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 dolor sit amet adiciscing consecteture dolor sit amet</a:t>
            </a:r>
            <a:endParaRPr i="1" sz="800">
              <a:solidFill>
                <a:srgbClr val="3A3838"/>
              </a:solidFill>
              <a:latin typeface="Open Sans"/>
              <a:ea typeface="Open Sans"/>
              <a:cs typeface="Open Sans"/>
              <a:sym typeface="Open Sans"/>
            </a:endParaRPr>
          </a:p>
        </p:txBody>
      </p:sp>
      <p:sp>
        <p:nvSpPr>
          <p:cNvPr id="226" name="Shape 226"/>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227" name="Shape 227"/>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228" name="Shape 228"/>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29" name="Shape 229"/>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30" name="Shape 230"/>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231" name="Shape 231"/>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232" name="Shape 232"/>
          <p:cNvSpPr/>
          <p:nvPr/>
        </p:nvSpPr>
        <p:spPr>
          <a:xfrm>
            <a:off x="3309070" y="1474693"/>
            <a:ext cx="5834930" cy="2969455"/>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33" name="Shape 233"/>
          <p:cNvGrpSpPr/>
          <p:nvPr/>
        </p:nvGrpSpPr>
        <p:grpSpPr>
          <a:xfrm>
            <a:off x="3940983" y="2055233"/>
            <a:ext cx="4571103" cy="1732173"/>
            <a:chOff x="5035446" y="2890959"/>
            <a:chExt cx="6094804" cy="2309564"/>
          </a:xfrm>
        </p:grpSpPr>
        <p:sp>
          <p:nvSpPr>
            <p:cNvPr id="234" name="Shape 234"/>
            <p:cNvSpPr txBox="1"/>
            <p:nvPr/>
          </p:nvSpPr>
          <p:spPr>
            <a:xfrm>
              <a:off x="5035446" y="3492363"/>
              <a:ext cx="6094804" cy="1708160"/>
            </a:xfrm>
            <a:prstGeom prst="rect">
              <a:avLst/>
            </a:prstGeom>
            <a:noFill/>
            <a:ln>
              <a:noFill/>
            </a:ln>
          </p:spPr>
          <p:txBody>
            <a:bodyPr anchorCtr="0" anchor="t" bIns="34275" lIns="68575" spcFirstLastPara="1" rIns="68575" wrap="square" tIns="34275">
              <a:noAutofit/>
            </a:bodyPr>
            <a:lstStyle/>
            <a:p>
              <a:pPr indent="0" lvl="0" marL="0" marR="0" rtl="0" algn="l">
                <a:lnSpc>
                  <a:spcPct val="161538"/>
                </a:lnSpc>
                <a:spcBef>
                  <a:spcPts val="0"/>
                </a:spcBef>
                <a:spcAft>
                  <a:spcPts val="0"/>
                </a:spcAft>
                <a:buNone/>
              </a:pPr>
              <a:r>
                <a:rPr lang="en" sz="1000">
                  <a:solidFill>
                    <a:schemeClr val="lt1"/>
                  </a:solidFill>
                  <a:latin typeface="Open Sans"/>
                  <a:ea typeface="Open Sans"/>
                  <a:cs typeface="Open Sans"/>
                  <a:sym typeface="Open Sans"/>
                </a:rPr>
                <a:t>Lorem Ipsum is simply dummy text of the printing and typesetting industry. Lorem Ipsum has been the industry's standard dummy text ever since thea 1500s, when an unknown printer took galley of type and scrambled it toma make type specimen book. It has survived not only five centuries, leap into text ever since. Scemblead make a typesting booh it is </a:t>
              </a:r>
              <a:endParaRPr sz="1000">
                <a:solidFill>
                  <a:schemeClr val="lt1"/>
                </a:solidFill>
                <a:latin typeface="Open Sans"/>
                <a:ea typeface="Open Sans"/>
                <a:cs typeface="Open Sans"/>
                <a:sym typeface="Open Sans"/>
              </a:endParaRPr>
            </a:p>
            <a:p>
              <a:pPr indent="0" lvl="0" marL="0" marR="0" rtl="0" algn="l">
                <a:lnSpc>
                  <a:spcPct val="161538"/>
                </a:lnSpc>
                <a:spcBef>
                  <a:spcPts val="0"/>
                </a:spcBef>
                <a:spcAft>
                  <a:spcPts val="0"/>
                </a:spcAft>
                <a:buNone/>
              </a:pPr>
              <a:r>
                <a:rPr lang="en" sz="1000">
                  <a:solidFill>
                    <a:schemeClr val="lt1"/>
                  </a:solidFill>
                  <a:latin typeface="Open Sans"/>
                  <a:ea typeface="Open Sans"/>
                  <a:cs typeface="Open Sans"/>
                  <a:sym typeface="Open Sans"/>
                </a:rPr>
                <a:t>Centuries also the leep into typesting amet</a:t>
              </a:r>
              <a:endParaRPr sz="1000">
                <a:solidFill>
                  <a:schemeClr val="lt1"/>
                </a:solidFill>
                <a:latin typeface="Open Sans"/>
                <a:ea typeface="Open Sans"/>
                <a:cs typeface="Open Sans"/>
                <a:sym typeface="Open Sans"/>
              </a:endParaRPr>
            </a:p>
          </p:txBody>
        </p:sp>
        <p:sp>
          <p:nvSpPr>
            <p:cNvPr id="235" name="Shape 235"/>
            <p:cNvSpPr txBox="1"/>
            <p:nvPr/>
          </p:nvSpPr>
          <p:spPr>
            <a:xfrm>
              <a:off x="5035446" y="2890959"/>
              <a:ext cx="2985000" cy="461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lt1"/>
                  </a:solidFill>
                  <a:latin typeface="Open Sans"/>
                  <a:ea typeface="Open Sans"/>
                  <a:cs typeface="Open Sans"/>
                  <a:sym typeface="Open Sans"/>
                </a:rPr>
                <a:t>About me//</a:t>
              </a:r>
              <a:endParaRPr sz="1100"/>
            </a:p>
          </p:txBody>
        </p:sp>
      </p:grpSp>
      <p:pic>
        <p:nvPicPr>
          <p:cNvPr id="236" name="Shape 236"/>
          <p:cNvPicPr preferRelativeResize="0"/>
          <p:nvPr>
            <p:ph idx="2" type="pic"/>
          </p:nvPr>
        </p:nvPicPr>
        <p:blipFill rotWithShape="1">
          <a:blip r:embed="rId3">
            <a:alphaModFix/>
          </a:blip>
          <a:srcRect b="0" l="27166" r="22579" t="0"/>
          <a:stretch/>
        </p:blipFill>
        <p:spPr>
          <a:xfrm>
            <a:off x="1023749" y="1474692"/>
            <a:ext cx="2238683" cy="296945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pic>
        <p:nvPicPr>
          <p:cNvPr id="241" name="Shape 241"/>
          <p:cNvPicPr preferRelativeResize="0"/>
          <p:nvPr>
            <p:ph idx="2" type="pic"/>
          </p:nvPr>
        </p:nvPicPr>
        <p:blipFill rotWithShape="1">
          <a:blip r:embed="rId3">
            <a:alphaModFix/>
          </a:blip>
          <a:srcRect b="1570" l="0" r="0" t="14126"/>
          <a:stretch/>
        </p:blipFill>
        <p:spPr>
          <a:xfrm>
            <a:off x="0" y="0"/>
            <a:ext cx="9144000" cy="5143500"/>
          </a:xfrm>
          <a:prstGeom prst="rect">
            <a:avLst/>
          </a:prstGeom>
          <a:noFill/>
          <a:ln>
            <a:noFill/>
          </a:ln>
        </p:spPr>
      </p:pic>
      <p:sp>
        <p:nvSpPr>
          <p:cNvPr id="242" name="Shape 242"/>
          <p:cNvSpPr/>
          <p:nvPr/>
        </p:nvSpPr>
        <p:spPr>
          <a:xfrm>
            <a:off x="0" y="-10885"/>
            <a:ext cx="9144000" cy="5154386"/>
          </a:xfrm>
          <a:prstGeom prst="rect">
            <a:avLst/>
          </a:prstGeom>
          <a:solidFill>
            <a:srgbClr val="0C0C0C">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3" name="Shape 243"/>
          <p:cNvSpPr/>
          <p:nvPr/>
        </p:nvSpPr>
        <p:spPr>
          <a:xfrm>
            <a:off x="2308754" y="1666876"/>
            <a:ext cx="4526492" cy="1798865"/>
          </a:xfrm>
          <a:prstGeom prst="roundRect">
            <a:avLst>
              <a:gd fmla="val 4347" name="adj"/>
            </a:avLst>
          </a:prstGeom>
          <a:solidFill>
            <a:schemeClr val="lt1">
              <a:alpha val="91764"/>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44" name="Shape 244"/>
          <p:cNvGrpSpPr/>
          <p:nvPr/>
        </p:nvGrpSpPr>
        <p:grpSpPr>
          <a:xfrm>
            <a:off x="3011569" y="2188710"/>
            <a:ext cx="3198731" cy="755196"/>
            <a:chOff x="4227474" y="2944586"/>
            <a:chExt cx="4264975" cy="1006928"/>
          </a:xfrm>
        </p:grpSpPr>
        <p:sp>
          <p:nvSpPr>
            <p:cNvPr id="245" name="Shape 245"/>
            <p:cNvSpPr txBox="1"/>
            <p:nvPr/>
          </p:nvSpPr>
          <p:spPr>
            <a:xfrm>
              <a:off x="5310965" y="3124885"/>
              <a:ext cx="3181484" cy="64633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700">
                  <a:solidFill>
                    <a:srgbClr val="262626"/>
                  </a:solidFill>
                  <a:latin typeface="Open Sans"/>
                  <a:ea typeface="Open Sans"/>
                  <a:cs typeface="Open Sans"/>
                  <a:sym typeface="Open Sans"/>
                </a:rPr>
                <a:t>OUR SERVICE</a:t>
              </a:r>
              <a:endParaRPr sz="1100"/>
            </a:p>
          </p:txBody>
        </p:sp>
        <p:sp>
          <p:nvSpPr>
            <p:cNvPr id="246" name="Shape 246"/>
            <p:cNvSpPr/>
            <p:nvPr/>
          </p:nvSpPr>
          <p:spPr>
            <a:xfrm>
              <a:off x="4227474" y="2944586"/>
              <a:ext cx="993852" cy="1006928"/>
            </a:xfrm>
            <a:prstGeom prst="ellipse">
              <a:avLst/>
            </a:prstGeom>
            <a:solidFill>
              <a:srgbClr val="0C0C0C"/>
            </a:solidFill>
            <a:ln cap="flat" cmpd="sng" w="57150">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247" name="Shape 247"/>
          <p:cNvSpPr/>
          <p:nvPr/>
        </p:nvSpPr>
        <p:spPr>
          <a:xfrm>
            <a:off x="3220464" y="2388021"/>
            <a:ext cx="337123" cy="351301"/>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accen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Shape 252"/>
          <p:cNvSpPr/>
          <p:nvPr/>
        </p:nvSpPr>
        <p:spPr>
          <a:xfrm>
            <a:off x="3015955" y="2032944"/>
            <a:ext cx="2077276" cy="25019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3" name="Shape 253"/>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254" name="Shape 254"/>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pic>
        <p:nvPicPr>
          <p:cNvPr id="255" name="Shape 255"/>
          <p:cNvPicPr preferRelativeResize="0"/>
          <p:nvPr>
            <p:ph idx="2" type="pic"/>
          </p:nvPr>
        </p:nvPicPr>
        <p:blipFill rotWithShape="1">
          <a:blip r:embed="rId3">
            <a:alphaModFix/>
          </a:blip>
          <a:srcRect b="12664" l="9693" r="9693" t="21362"/>
          <a:stretch/>
        </p:blipFill>
        <p:spPr>
          <a:xfrm>
            <a:off x="692372" y="3327121"/>
            <a:ext cx="2214114" cy="1207755"/>
          </a:xfrm>
          <a:prstGeom prst="rect">
            <a:avLst/>
          </a:prstGeom>
          <a:noFill/>
          <a:ln>
            <a:noFill/>
          </a:ln>
        </p:spPr>
      </p:pic>
      <p:sp>
        <p:nvSpPr>
          <p:cNvPr id="256" name="Shape 256"/>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7" name="Shape 257"/>
          <p:cNvSpPr txBox="1"/>
          <p:nvPr/>
        </p:nvSpPr>
        <p:spPr>
          <a:xfrm>
            <a:off x="1077062" y="572419"/>
            <a:ext cx="6989878" cy="23939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258" name="Shape 258"/>
          <p:cNvCxnSpPr/>
          <p:nvPr/>
        </p:nvCxnSpPr>
        <p:spPr>
          <a:xfrm>
            <a:off x="3972624" y="943646"/>
            <a:ext cx="1198753" cy="0"/>
          </a:xfrm>
          <a:prstGeom prst="straightConnector1">
            <a:avLst/>
          </a:prstGeom>
          <a:noFill/>
          <a:ln cap="flat" cmpd="sng" w="28575">
            <a:solidFill>
              <a:schemeClr val="accent1"/>
            </a:solidFill>
            <a:prstDash val="solid"/>
            <a:miter lim="800000"/>
            <a:headEnd len="med" w="med" type="none"/>
            <a:tailEnd len="med" w="med" type="none"/>
          </a:ln>
        </p:spPr>
      </p:cxnSp>
      <p:sp>
        <p:nvSpPr>
          <p:cNvPr id="259" name="Shape 259"/>
          <p:cNvSpPr txBox="1"/>
          <p:nvPr/>
        </p:nvSpPr>
        <p:spPr>
          <a:xfrm>
            <a:off x="628650" y="514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More</a:t>
            </a:r>
            <a:r>
              <a:rPr b="1" i="0" lang="en" sz="2300">
                <a:solidFill>
                  <a:srgbClr val="262626"/>
                </a:solidFill>
                <a:latin typeface="Open Sans"/>
                <a:ea typeface="Open Sans"/>
                <a:cs typeface="Open Sans"/>
                <a:sym typeface="Open Sans"/>
              </a:rPr>
              <a:t> Service</a:t>
            </a:r>
            <a:endParaRPr b="0" i="0" sz="2300">
              <a:solidFill>
                <a:srgbClr val="262626"/>
              </a:solidFill>
              <a:latin typeface="Open Sans"/>
              <a:ea typeface="Open Sans"/>
              <a:cs typeface="Open Sans"/>
              <a:sym typeface="Open Sans"/>
            </a:endParaRPr>
          </a:p>
        </p:txBody>
      </p:sp>
      <p:cxnSp>
        <p:nvCxnSpPr>
          <p:cNvPr id="260" name="Shape 260"/>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261" name="Shape 261"/>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62" name="Shape 262"/>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63" name="Shape 263"/>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264" name="Shape 264"/>
          <p:cNvSpPr/>
          <p:nvPr/>
        </p:nvSpPr>
        <p:spPr>
          <a:xfrm>
            <a:off x="2237555" y="1363969"/>
            <a:ext cx="1287236" cy="350954"/>
          </a:xfrm>
          <a:prstGeom prst="roundRect">
            <a:avLst>
              <a:gd fmla="val 16667"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5" name="Shape 265"/>
          <p:cNvSpPr txBox="1"/>
          <p:nvPr/>
        </p:nvSpPr>
        <p:spPr>
          <a:xfrm>
            <a:off x="2356238" y="1441343"/>
            <a:ext cx="1049870" cy="196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Open Sans SemiBold"/>
                <a:ea typeface="Open Sans SemiBold"/>
                <a:cs typeface="Open Sans SemiBold"/>
                <a:sym typeface="Open Sans SemiBold"/>
              </a:rPr>
              <a:t>Three Text Here</a:t>
            </a:r>
            <a:endParaRPr sz="1100"/>
          </a:p>
        </p:txBody>
      </p:sp>
      <p:sp>
        <p:nvSpPr>
          <p:cNvPr id="266" name="Shape 266"/>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267" name="Shape 267"/>
          <p:cNvSpPr/>
          <p:nvPr/>
        </p:nvSpPr>
        <p:spPr>
          <a:xfrm>
            <a:off x="669115" y="1363969"/>
            <a:ext cx="1287236" cy="350954"/>
          </a:xfrm>
          <a:prstGeom prst="roundRect">
            <a:avLst>
              <a:gd fmla="val 16667"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8" name="Shape 268"/>
          <p:cNvSpPr txBox="1"/>
          <p:nvPr/>
        </p:nvSpPr>
        <p:spPr>
          <a:xfrm>
            <a:off x="787798" y="1441343"/>
            <a:ext cx="1049870" cy="196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Open Sans SemiBold"/>
                <a:ea typeface="Open Sans SemiBold"/>
                <a:cs typeface="Open Sans SemiBold"/>
                <a:sym typeface="Open Sans SemiBold"/>
              </a:rPr>
              <a:t>Three Text Here</a:t>
            </a:r>
            <a:endParaRPr sz="1100"/>
          </a:p>
        </p:txBody>
      </p:sp>
      <p:sp>
        <p:nvSpPr>
          <p:cNvPr id="269" name="Shape 269"/>
          <p:cNvSpPr/>
          <p:nvPr/>
        </p:nvSpPr>
        <p:spPr>
          <a:xfrm>
            <a:off x="5895834" y="3845325"/>
            <a:ext cx="2679002" cy="689551"/>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rgbClr val="3F3F3F"/>
                </a:solidFill>
                <a:latin typeface="Open Sans"/>
                <a:ea typeface="Open Sans"/>
                <a:cs typeface="Open Sans"/>
                <a:sym typeface="Open Sans"/>
              </a:rPr>
              <a:t>This letterhead design is meant to project an image of professionalism and reliability. By using simple alignments we have created a</a:t>
            </a:r>
            <a:endParaRPr sz="1100"/>
          </a:p>
        </p:txBody>
      </p:sp>
      <p:sp>
        <p:nvSpPr>
          <p:cNvPr id="270" name="Shape 270"/>
          <p:cNvSpPr txBox="1"/>
          <p:nvPr/>
        </p:nvSpPr>
        <p:spPr>
          <a:xfrm>
            <a:off x="5895834" y="2413177"/>
            <a:ext cx="2878052" cy="1281120"/>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800">
                <a:solidFill>
                  <a:srgbClr val="3F3F3F"/>
                </a:solidFill>
                <a:latin typeface="Open Sans"/>
                <a:ea typeface="Open Sans"/>
                <a:cs typeface="Open Sans"/>
                <a:sym typeface="Open Sans"/>
              </a:rPr>
              <a:t>Lorem Ipsum is simply dummy text of the amete amet printing and typesetting industry. standard dummy dolo textsit ever since thea 1500s, when an unknown printer took galley of type and scrambled it toma makes type specimen book. It has survived not only tue Scemblead make a typesting booh</a:t>
            </a:r>
            <a:endParaRPr sz="800">
              <a:solidFill>
                <a:srgbClr val="3F3F3F"/>
              </a:solidFill>
              <a:latin typeface="Open Sans"/>
              <a:ea typeface="Open Sans"/>
              <a:cs typeface="Open Sans"/>
              <a:sym typeface="Open Sans"/>
            </a:endParaRPr>
          </a:p>
        </p:txBody>
      </p:sp>
      <p:sp>
        <p:nvSpPr>
          <p:cNvPr id="271" name="Shape 271"/>
          <p:cNvSpPr txBox="1"/>
          <p:nvPr/>
        </p:nvSpPr>
        <p:spPr>
          <a:xfrm>
            <a:off x="5895834" y="1771624"/>
            <a:ext cx="2238683"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1"/>
                </a:solidFill>
                <a:latin typeface="Open Sans"/>
                <a:ea typeface="Open Sans"/>
                <a:cs typeface="Open Sans"/>
                <a:sym typeface="Open Sans"/>
              </a:rPr>
              <a:t>Office Location</a:t>
            </a:r>
            <a:endParaRPr sz="1100"/>
          </a:p>
        </p:txBody>
      </p:sp>
      <p:sp>
        <p:nvSpPr>
          <p:cNvPr id="272" name="Shape 272"/>
          <p:cNvSpPr txBox="1"/>
          <p:nvPr/>
        </p:nvSpPr>
        <p:spPr>
          <a:xfrm>
            <a:off x="5895834" y="2066499"/>
            <a:ext cx="2361459"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3F3F3F"/>
                </a:solidFill>
                <a:latin typeface="Open Sans"/>
                <a:ea typeface="Open Sans"/>
                <a:cs typeface="Open Sans"/>
                <a:sym typeface="Open Sans"/>
              </a:rPr>
              <a:t>Something about me that you should</a:t>
            </a:r>
            <a:endParaRPr sz="1100"/>
          </a:p>
        </p:txBody>
      </p:sp>
      <p:grpSp>
        <p:nvGrpSpPr>
          <p:cNvPr id="273" name="Shape 273"/>
          <p:cNvGrpSpPr/>
          <p:nvPr/>
        </p:nvGrpSpPr>
        <p:grpSpPr>
          <a:xfrm>
            <a:off x="3805997" y="1363969"/>
            <a:ext cx="1287236" cy="350954"/>
            <a:chOff x="5074662" y="1818626"/>
            <a:chExt cx="1716314" cy="467939"/>
          </a:xfrm>
        </p:grpSpPr>
        <p:sp>
          <p:nvSpPr>
            <p:cNvPr id="274" name="Shape 274"/>
            <p:cNvSpPr/>
            <p:nvPr/>
          </p:nvSpPr>
          <p:spPr>
            <a:xfrm>
              <a:off x="5074662" y="1818626"/>
              <a:ext cx="1716314" cy="467939"/>
            </a:xfrm>
            <a:prstGeom prst="roundRect">
              <a:avLst>
                <a:gd fmla="val 16667"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5" name="Shape 275"/>
            <p:cNvSpPr txBox="1"/>
            <p:nvPr/>
          </p:nvSpPr>
          <p:spPr>
            <a:xfrm>
              <a:off x="5232906" y="1921790"/>
              <a:ext cx="1399826" cy="2616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Open Sans SemiBold"/>
                  <a:ea typeface="Open Sans SemiBold"/>
                  <a:cs typeface="Open Sans SemiBold"/>
                  <a:sym typeface="Open Sans SemiBold"/>
                </a:rPr>
                <a:t>Three Text Here</a:t>
              </a:r>
              <a:endParaRPr sz="1100"/>
            </a:p>
          </p:txBody>
        </p:sp>
      </p:grpSp>
      <p:pic>
        <p:nvPicPr>
          <p:cNvPr id="276" name="Shape 276"/>
          <p:cNvPicPr preferRelativeResize="0"/>
          <p:nvPr>
            <p:ph idx="4" type="pic"/>
          </p:nvPr>
        </p:nvPicPr>
        <p:blipFill rotWithShape="1">
          <a:blip r:embed="rId4">
            <a:alphaModFix/>
          </a:blip>
          <a:srcRect b="16607" l="0" r="0" t="3315"/>
          <a:stretch/>
        </p:blipFill>
        <p:spPr>
          <a:xfrm>
            <a:off x="3015955" y="2032944"/>
            <a:ext cx="2077276" cy="2501931"/>
          </a:xfrm>
          <a:prstGeom prst="rect">
            <a:avLst/>
          </a:prstGeom>
          <a:noFill/>
          <a:ln>
            <a:noFill/>
          </a:ln>
        </p:spPr>
      </p:pic>
      <p:pic>
        <p:nvPicPr>
          <p:cNvPr id="277" name="Shape 277"/>
          <p:cNvPicPr preferRelativeResize="0"/>
          <p:nvPr>
            <p:ph idx="3" type="pic"/>
          </p:nvPr>
        </p:nvPicPr>
        <p:blipFill rotWithShape="1">
          <a:blip r:embed="rId5">
            <a:alphaModFix/>
          </a:blip>
          <a:srcRect b="14504" l="6884" r="6884" t="14505"/>
          <a:stretch/>
        </p:blipFill>
        <p:spPr>
          <a:xfrm>
            <a:off x="704744" y="2032944"/>
            <a:ext cx="2214114" cy="120775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Shape 282"/>
          <p:cNvSpPr txBox="1"/>
          <p:nvPr>
            <p:ph idx="11" type="ftr"/>
          </p:nvPr>
        </p:nvSpPr>
        <p:spPr>
          <a:xfrm>
            <a:off x="5723173" y="4767263"/>
            <a:ext cx="2290893"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rgbClr val="3F3F3F"/>
                </a:solidFill>
                <a:latin typeface="Open Sans SemiBold"/>
                <a:ea typeface="Open Sans SemiBold"/>
                <a:cs typeface="Open Sans SemiBold"/>
                <a:sym typeface="Open Sans SemiBold"/>
              </a:rPr>
              <a:t>Here is your custom footer This is Master slide</a:t>
            </a:r>
            <a:endParaRPr sz="800">
              <a:solidFill>
                <a:srgbClr val="3F3F3F"/>
              </a:solidFill>
              <a:latin typeface="Open Sans SemiBold"/>
              <a:ea typeface="Open Sans SemiBold"/>
              <a:cs typeface="Open Sans SemiBold"/>
              <a:sym typeface="Open Sans SemiBold"/>
            </a:endParaRPr>
          </a:p>
        </p:txBody>
      </p:sp>
      <p:sp>
        <p:nvSpPr>
          <p:cNvPr id="283" name="Shape 283"/>
          <p:cNvSpPr txBox="1"/>
          <p:nvPr>
            <p:ph idx="12" type="sldNum"/>
          </p:nvPr>
        </p:nvSpPr>
        <p:spPr>
          <a:xfrm>
            <a:off x="8282071" y="34290"/>
            <a:ext cx="342900" cy="27384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lang="en" sz="900">
                <a:solidFill>
                  <a:schemeClr val="lt1"/>
                </a:solidFill>
                <a:latin typeface="Calibri"/>
                <a:ea typeface="Calibri"/>
                <a:cs typeface="Calibri"/>
                <a:sym typeface="Calibri"/>
              </a:rPr>
              <a:t>‹#›</a:t>
            </a:fld>
            <a:endParaRPr sz="900">
              <a:solidFill>
                <a:schemeClr val="lt1"/>
              </a:solidFill>
              <a:latin typeface="Calibri"/>
              <a:ea typeface="Calibri"/>
              <a:cs typeface="Calibri"/>
              <a:sym typeface="Calibri"/>
            </a:endParaRPr>
          </a:p>
        </p:txBody>
      </p:sp>
      <p:sp>
        <p:nvSpPr>
          <p:cNvPr id="284" name="Shape 284"/>
          <p:cNvSpPr/>
          <p:nvPr/>
        </p:nvSpPr>
        <p:spPr>
          <a:xfrm>
            <a:off x="0" y="4766474"/>
            <a:ext cx="9144000" cy="377026"/>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5" name="Shape 285"/>
          <p:cNvSpPr txBox="1"/>
          <p:nvPr/>
        </p:nvSpPr>
        <p:spPr>
          <a:xfrm>
            <a:off x="1077062" y="648619"/>
            <a:ext cx="6990000" cy="2394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p>
        </p:txBody>
      </p:sp>
      <p:cxnSp>
        <p:nvCxnSpPr>
          <p:cNvPr id="286" name="Shape 286"/>
          <p:cNvCxnSpPr/>
          <p:nvPr/>
        </p:nvCxnSpPr>
        <p:spPr>
          <a:xfrm>
            <a:off x="3972624" y="1019846"/>
            <a:ext cx="1198800" cy="0"/>
          </a:xfrm>
          <a:prstGeom prst="straightConnector1">
            <a:avLst/>
          </a:prstGeom>
          <a:noFill/>
          <a:ln cap="flat" cmpd="sng" w="28575">
            <a:solidFill>
              <a:schemeClr val="accent1"/>
            </a:solidFill>
            <a:prstDash val="solid"/>
            <a:miter lim="800000"/>
            <a:headEnd len="med" w="med" type="none"/>
            <a:tailEnd len="med" w="med" type="none"/>
          </a:ln>
        </p:spPr>
      </p:cxnSp>
      <p:sp>
        <p:nvSpPr>
          <p:cNvPr id="287" name="Shape 287"/>
          <p:cNvSpPr txBox="1"/>
          <p:nvPr/>
        </p:nvSpPr>
        <p:spPr>
          <a:xfrm>
            <a:off x="628650" y="127666"/>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2300"/>
              <a:buFont typeface="Open Sans SemiBold"/>
              <a:buNone/>
            </a:pPr>
            <a:r>
              <a:rPr b="1" i="0" lang="en" sz="2300">
                <a:solidFill>
                  <a:schemeClr val="accent1"/>
                </a:solidFill>
                <a:latin typeface="Open Sans SemiBold"/>
                <a:ea typeface="Open Sans SemiBold"/>
                <a:cs typeface="Open Sans SemiBold"/>
                <a:sym typeface="Open Sans SemiBold"/>
              </a:rPr>
              <a:t>More</a:t>
            </a:r>
            <a:r>
              <a:rPr b="1" i="0" lang="en" sz="2300">
                <a:solidFill>
                  <a:srgbClr val="262626"/>
                </a:solidFill>
                <a:latin typeface="Open Sans"/>
                <a:ea typeface="Open Sans"/>
                <a:cs typeface="Open Sans"/>
                <a:sym typeface="Open Sans"/>
              </a:rPr>
              <a:t> Service</a:t>
            </a:r>
            <a:endParaRPr b="0" i="0" sz="2300">
              <a:solidFill>
                <a:srgbClr val="262626"/>
              </a:solidFill>
              <a:latin typeface="Open Sans"/>
              <a:ea typeface="Open Sans"/>
              <a:cs typeface="Open Sans"/>
              <a:sym typeface="Open Sans"/>
            </a:endParaRPr>
          </a:p>
        </p:txBody>
      </p:sp>
      <p:cxnSp>
        <p:nvCxnSpPr>
          <p:cNvPr id="288" name="Shape 288"/>
          <p:cNvCxnSpPr/>
          <p:nvPr/>
        </p:nvCxnSpPr>
        <p:spPr>
          <a:xfrm>
            <a:off x="8455479" y="4904755"/>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289" name="Shape 289"/>
          <p:cNvSpPr/>
          <p:nvPr/>
        </p:nvSpPr>
        <p:spPr>
          <a:xfrm>
            <a:off x="8563273"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90" name="Shape 290"/>
          <p:cNvSpPr/>
          <p:nvPr/>
        </p:nvSpPr>
        <p:spPr>
          <a:xfrm rot="10800000">
            <a:off x="8287790" y="4911311"/>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91" name="Shape 291"/>
          <p:cNvSpPr txBox="1"/>
          <p:nvPr/>
        </p:nvSpPr>
        <p:spPr>
          <a:xfrm>
            <a:off x="5790168" y="4867273"/>
            <a:ext cx="2518324"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292" name="Shape 292"/>
          <p:cNvSpPr txBox="1"/>
          <p:nvPr/>
        </p:nvSpPr>
        <p:spPr>
          <a:xfrm>
            <a:off x="390113" y="4897040"/>
            <a:ext cx="738680" cy="184666"/>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1/16/2018</a:t>
            </a:r>
            <a:endParaRPr sz="1100"/>
          </a:p>
        </p:txBody>
      </p:sp>
      <p:sp>
        <p:nvSpPr>
          <p:cNvPr id="293" name="Shape 293"/>
          <p:cNvSpPr/>
          <p:nvPr/>
        </p:nvSpPr>
        <p:spPr>
          <a:xfrm>
            <a:off x="731745" y="1445134"/>
            <a:ext cx="1828800" cy="1876043"/>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4" name="Shape 294"/>
          <p:cNvSpPr/>
          <p:nvPr/>
        </p:nvSpPr>
        <p:spPr>
          <a:xfrm>
            <a:off x="2682315" y="1445134"/>
            <a:ext cx="1828800" cy="1876043"/>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5" name="Shape 295"/>
          <p:cNvSpPr/>
          <p:nvPr/>
        </p:nvSpPr>
        <p:spPr>
          <a:xfrm>
            <a:off x="4632885" y="1445134"/>
            <a:ext cx="1828800" cy="1876043"/>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6" name="Shape 296"/>
          <p:cNvSpPr/>
          <p:nvPr/>
        </p:nvSpPr>
        <p:spPr>
          <a:xfrm>
            <a:off x="6583455" y="1445134"/>
            <a:ext cx="1828800" cy="1876043"/>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97" name="Shape 297"/>
          <p:cNvGrpSpPr/>
          <p:nvPr/>
        </p:nvGrpSpPr>
        <p:grpSpPr>
          <a:xfrm>
            <a:off x="1344373" y="1728146"/>
            <a:ext cx="603545" cy="603545"/>
            <a:chOff x="838200" y="8423546"/>
            <a:chExt cx="1480930" cy="1480930"/>
          </a:xfrm>
        </p:grpSpPr>
        <p:sp>
          <p:nvSpPr>
            <p:cNvPr id="298" name="Shape 298"/>
            <p:cNvSpPr/>
            <p:nvPr/>
          </p:nvSpPr>
          <p:spPr>
            <a:xfrm>
              <a:off x="838200"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9" name="Shape 299"/>
            <p:cNvSpPr/>
            <p:nvPr/>
          </p:nvSpPr>
          <p:spPr>
            <a:xfrm>
              <a:off x="970821" y="8556167"/>
              <a:ext cx="1215689" cy="121568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0" name="Shape 300"/>
            <p:cNvSpPr/>
            <p:nvPr/>
          </p:nvSpPr>
          <p:spPr>
            <a:xfrm>
              <a:off x="1380654" y="8999305"/>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01" name="Shape 301"/>
          <p:cNvSpPr/>
          <p:nvPr/>
        </p:nvSpPr>
        <p:spPr>
          <a:xfrm>
            <a:off x="880354" y="2414916"/>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Open Sans"/>
                <a:ea typeface="Open Sans"/>
                <a:cs typeface="Open Sans"/>
                <a:sym typeface="Open Sans"/>
              </a:rPr>
              <a:t>Lorem Ipsum</a:t>
            </a:r>
            <a:r>
              <a:rPr lang="en" sz="900">
                <a:solidFill>
                  <a:schemeClr val="dk1"/>
                </a:solidFill>
                <a:latin typeface="Open Sans"/>
                <a:ea typeface="Open Sans"/>
                <a:cs typeface="Open Sans"/>
                <a:sym typeface="Open Sans"/>
              </a:rPr>
              <a:t> is simply dummy ever since the 1500s, when an make a survived not</a:t>
            </a:r>
            <a:endParaRPr sz="1100"/>
          </a:p>
        </p:txBody>
      </p:sp>
      <p:grpSp>
        <p:nvGrpSpPr>
          <p:cNvPr id="302" name="Shape 302"/>
          <p:cNvGrpSpPr/>
          <p:nvPr/>
        </p:nvGrpSpPr>
        <p:grpSpPr>
          <a:xfrm>
            <a:off x="3294943" y="1728146"/>
            <a:ext cx="603545" cy="603545"/>
            <a:chOff x="3096867" y="8423546"/>
            <a:chExt cx="1480930" cy="1480930"/>
          </a:xfrm>
        </p:grpSpPr>
        <p:sp>
          <p:nvSpPr>
            <p:cNvPr id="303" name="Shape 303"/>
            <p:cNvSpPr/>
            <p:nvPr/>
          </p:nvSpPr>
          <p:spPr>
            <a:xfrm>
              <a:off x="3096867"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4" name="Shape 304"/>
            <p:cNvSpPr/>
            <p:nvPr/>
          </p:nvSpPr>
          <p:spPr>
            <a:xfrm>
              <a:off x="3229488" y="8556167"/>
              <a:ext cx="1215689" cy="1215689"/>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05" name="Shape 305"/>
            <p:cNvGrpSpPr/>
            <p:nvPr/>
          </p:nvGrpSpPr>
          <p:grpSpPr>
            <a:xfrm>
              <a:off x="3690441" y="9007888"/>
              <a:ext cx="293782" cy="312247"/>
              <a:chOff x="6670357" y="2277094"/>
              <a:chExt cx="555626" cy="590551"/>
            </a:xfrm>
          </p:grpSpPr>
          <p:sp>
            <p:nvSpPr>
              <p:cNvPr id="306" name="Shape 306"/>
              <p:cNvSpPr/>
              <p:nvPr/>
            </p:nvSpPr>
            <p:spPr>
              <a:xfrm>
                <a:off x="6924358" y="2277094"/>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7" name="Shape 307"/>
              <p:cNvSpPr/>
              <p:nvPr/>
            </p:nvSpPr>
            <p:spPr>
              <a:xfrm>
                <a:off x="6924358" y="2716832"/>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8" name="Shape 308"/>
              <p:cNvSpPr/>
              <p:nvPr/>
            </p:nvSpPr>
            <p:spPr>
              <a:xfrm>
                <a:off x="6670357" y="2462832"/>
                <a:ext cx="254000" cy="219075"/>
              </a:xfrm>
              <a:custGeom>
                <a:pathLst>
                  <a:path extrusionOk="0" h="120000" w="120000">
                    <a:moveTo>
                      <a:pt x="120000" y="82105"/>
                    </a:moveTo>
                    <a:cubicBezTo>
                      <a:pt x="54545" y="82105"/>
                      <a:pt x="54545" y="82105"/>
                      <a:pt x="54545" y="82105"/>
                    </a:cubicBezTo>
                    <a:cubicBezTo>
                      <a:pt x="43636" y="82105"/>
                      <a:pt x="32727" y="75789"/>
                      <a:pt x="32727" y="63157"/>
                    </a:cubicBezTo>
                    <a:cubicBezTo>
                      <a:pt x="32727" y="50526"/>
                      <a:pt x="43636" y="37894"/>
                      <a:pt x="54545" y="37894"/>
                    </a:cubicBezTo>
                    <a:cubicBezTo>
                      <a:pt x="120000" y="37894"/>
                      <a:pt x="120000" y="37894"/>
                      <a:pt x="120000" y="37894"/>
                    </a:cubicBezTo>
                    <a:cubicBezTo>
                      <a:pt x="120000" y="0"/>
                      <a:pt x="120000" y="0"/>
                      <a:pt x="120000" y="0"/>
                    </a:cubicBezTo>
                    <a:cubicBezTo>
                      <a:pt x="54545" y="0"/>
                      <a:pt x="54545" y="0"/>
                      <a:pt x="54545" y="0"/>
                    </a:cubicBezTo>
                    <a:cubicBezTo>
                      <a:pt x="21818" y="0"/>
                      <a:pt x="0" y="25263"/>
                      <a:pt x="0" y="63157"/>
                    </a:cubicBezTo>
                    <a:cubicBezTo>
                      <a:pt x="0" y="94736"/>
                      <a:pt x="21818" y="120000"/>
                      <a:pt x="54545" y="120000"/>
                    </a:cubicBezTo>
                    <a:cubicBezTo>
                      <a:pt x="120000" y="120000"/>
                      <a:pt x="120000" y="120000"/>
                      <a:pt x="120000" y="120000"/>
                    </a:cubicBezTo>
                    <a:lnTo>
                      <a:pt x="120000" y="82105"/>
                    </a:lnTo>
                    <a:close/>
                    <a:moveTo>
                      <a:pt x="120000" y="82105"/>
                    </a:moveTo>
                    <a:cubicBezTo>
                      <a:pt x="120000" y="82105"/>
                      <a:pt x="120000" y="82105"/>
                      <a:pt x="120000" y="821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9" name="Shape 309"/>
              <p:cNvSpPr/>
              <p:nvPr/>
            </p:nvSpPr>
            <p:spPr>
              <a:xfrm>
                <a:off x="6970395" y="2462832"/>
                <a:ext cx="255588" cy="219075"/>
              </a:xfrm>
              <a:custGeom>
                <a:pathLst>
                  <a:path extrusionOk="0" h="120000" w="120000">
                    <a:moveTo>
                      <a:pt x="65454" y="0"/>
                    </a:moveTo>
                    <a:cubicBezTo>
                      <a:pt x="0" y="0"/>
                      <a:pt x="0" y="0"/>
                      <a:pt x="0" y="0"/>
                    </a:cubicBezTo>
                    <a:cubicBezTo>
                      <a:pt x="0" y="37894"/>
                      <a:pt x="0" y="37894"/>
                      <a:pt x="0" y="37894"/>
                    </a:cubicBezTo>
                    <a:cubicBezTo>
                      <a:pt x="65454" y="37894"/>
                      <a:pt x="65454" y="37894"/>
                      <a:pt x="65454" y="37894"/>
                    </a:cubicBezTo>
                    <a:cubicBezTo>
                      <a:pt x="76363" y="37894"/>
                      <a:pt x="87272" y="50526"/>
                      <a:pt x="87272" y="63157"/>
                    </a:cubicBezTo>
                    <a:cubicBezTo>
                      <a:pt x="87272" y="75789"/>
                      <a:pt x="76363" y="82105"/>
                      <a:pt x="65454" y="82105"/>
                    </a:cubicBezTo>
                    <a:cubicBezTo>
                      <a:pt x="0" y="82105"/>
                      <a:pt x="0" y="82105"/>
                      <a:pt x="0" y="82105"/>
                    </a:cubicBezTo>
                    <a:cubicBezTo>
                      <a:pt x="0" y="120000"/>
                      <a:pt x="0" y="120000"/>
                      <a:pt x="0" y="120000"/>
                    </a:cubicBezTo>
                    <a:cubicBezTo>
                      <a:pt x="65454" y="120000"/>
                      <a:pt x="65454" y="120000"/>
                      <a:pt x="65454" y="120000"/>
                    </a:cubicBezTo>
                    <a:cubicBezTo>
                      <a:pt x="98181" y="120000"/>
                      <a:pt x="120000" y="94736"/>
                      <a:pt x="120000" y="63157"/>
                    </a:cubicBezTo>
                    <a:cubicBezTo>
                      <a:pt x="120000" y="25263"/>
                      <a:pt x="98181" y="0"/>
                      <a:pt x="65454" y="0"/>
                    </a:cubicBezTo>
                    <a:close/>
                    <a:moveTo>
                      <a:pt x="65454" y="0"/>
                    </a:moveTo>
                    <a:cubicBezTo>
                      <a:pt x="65454" y="0"/>
                      <a:pt x="65454" y="0"/>
                      <a:pt x="65454" y="0"/>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0" name="Shape 310"/>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close/>
                    <a:moveTo>
                      <a:pt x="24657" y="120000"/>
                    </a:moveTo>
                    <a:lnTo>
                      <a:pt x="24657"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1" name="Shape 311"/>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moveTo>
                      <a:pt x="24657" y="120000"/>
                    </a:moveTo>
                    <a:lnTo>
                      <a:pt x="24657"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2" name="Shape 312"/>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close/>
                    <a:moveTo>
                      <a:pt x="96986" y="120000"/>
                    </a:moveTo>
                    <a:lnTo>
                      <a:pt x="96986"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3" name="Shape 313"/>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moveTo>
                      <a:pt x="96986" y="120000"/>
                    </a:moveTo>
                    <a:lnTo>
                      <a:pt x="96986"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4" name="Shape 314"/>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close/>
                    <a:moveTo>
                      <a:pt x="96986" y="0"/>
                    </a:moveTo>
                    <a:lnTo>
                      <a:pt x="96986"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5" name="Shape 315"/>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moveTo>
                      <a:pt x="96986" y="0"/>
                    </a:moveTo>
                    <a:lnTo>
                      <a:pt x="96986"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6" name="Shape 316"/>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close/>
                    <a:moveTo>
                      <a:pt x="24657" y="0"/>
                    </a:moveTo>
                    <a:lnTo>
                      <a:pt x="24657"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7" name="Shape 317"/>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moveTo>
                      <a:pt x="24657" y="0"/>
                    </a:moveTo>
                    <a:lnTo>
                      <a:pt x="24657"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318" name="Shape 318"/>
          <p:cNvSpPr/>
          <p:nvPr/>
        </p:nvSpPr>
        <p:spPr>
          <a:xfrm>
            <a:off x="2830924" y="2414916"/>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Open Sans"/>
                <a:ea typeface="Open Sans"/>
                <a:cs typeface="Open Sans"/>
                <a:sym typeface="Open Sans"/>
              </a:rPr>
              <a:t>Lorem Ipsum</a:t>
            </a:r>
            <a:r>
              <a:rPr lang="en" sz="900">
                <a:solidFill>
                  <a:schemeClr val="dk1"/>
                </a:solidFill>
                <a:latin typeface="Open Sans"/>
                <a:ea typeface="Open Sans"/>
                <a:cs typeface="Open Sans"/>
                <a:sym typeface="Open Sans"/>
              </a:rPr>
              <a:t> is simply dummy ever since the 1500s, when an make a survived not</a:t>
            </a:r>
            <a:endParaRPr sz="1100"/>
          </a:p>
        </p:txBody>
      </p:sp>
      <p:grpSp>
        <p:nvGrpSpPr>
          <p:cNvPr id="319" name="Shape 319"/>
          <p:cNvGrpSpPr/>
          <p:nvPr/>
        </p:nvGrpSpPr>
        <p:grpSpPr>
          <a:xfrm>
            <a:off x="5245513" y="1728146"/>
            <a:ext cx="603545" cy="603545"/>
            <a:chOff x="838200" y="8423546"/>
            <a:chExt cx="1480930" cy="1480930"/>
          </a:xfrm>
        </p:grpSpPr>
        <p:sp>
          <p:nvSpPr>
            <p:cNvPr id="320" name="Shape 320"/>
            <p:cNvSpPr/>
            <p:nvPr/>
          </p:nvSpPr>
          <p:spPr>
            <a:xfrm>
              <a:off x="838200"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1" name="Shape 321"/>
            <p:cNvSpPr/>
            <p:nvPr/>
          </p:nvSpPr>
          <p:spPr>
            <a:xfrm>
              <a:off x="970821" y="8556167"/>
              <a:ext cx="1215689" cy="121568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2" name="Shape 322"/>
            <p:cNvSpPr/>
            <p:nvPr/>
          </p:nvSpPr>
          <p:spPr>
            <a:xfrm>
              <a:off x="1380654" y="8999305"/>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23" name="Shape 323"/>
          <p:cNvSpPr/>
          <p:nvPr/>
        </p:nvSpPr>
        <p:spPr>
          <a:xfrm>
            <a:off x="4781494" y="2414916"/>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Open Sans"/>
                <a:ea typeface="Open Sans"/>
                <a:cs typeface="Open Sans"/>
                <a:sym typeface="Open Sans"/>
              </a:rPr>
              <a:t>Lorem Ipsum</a:t>
            </a:r>
            <a:r>
              <a:rPr lang="en" sz="900">
                <a:solidFill>
                  <a:schemeClr val="dk1"/>
                </a:solidFill>
                <a:latin typeface="Open Sans"/>
                <a:ea typeface="Open Sans"/>
                <a:cs typeface="Open Sans"/>
                <a:sym typeface="Open Sans"/>
              </a:rPr>
              <a:t> is simply dummy ever since the 1500s, when an make a survived not</a:t>
            </a:r>
            <a:endParaRPr sz="1100"/>
          </a:p>
        </p:txBody>
      </p:sp>
      <p:grpSp>
        <p:nvGrpSpPr>
          <p:cNvPr id="324" name="Shape 324"/>
          <p:cNvGrpSpPr/>
          <p:nvPr/>
        </p:nvGrpSpPr>
        <p:grpSpPr>
          <a:xfrm>
            <a:off x="7196083" y="1728146"/>
            <a:ext cx="603545" cy="603545"/>
            <a:chOff x="3096867" y="8423546"/>
            <a:chExt cx="1480930" cy="1480930"/>
          </a:xfrm>
        </p:grpSpPr>
        <p:sp>
          <p:nvSpPr>
            <p:cNvPr id="325" name="Shape 325"/>
            <p:cNvSpPr/>
            <p:nvPr/>
          </p:nvSpPr>
          <p:spPr>
            <a:xfrm>
              <a:off x="3096867"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6" name="Shape 326"/>
            <p:cNvSpPr/>
            <p:nvPr/>
          </p:nvSpPr>
          <p:spPr>
            <a:xfrm>
              <a:off x="3229488" y="8556167"/>
              <a:ext cx="1215689" cy="1215689"/>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27" name="Shape 327"/>
            <p:cNvGrpSpPr/>
            <p:nvPr/>
          </p:nvGrpSpPr>
          <p:grpSpPr>
            <a:xfrm>
              <a:off x="3690441" y="9007888"/>
              <a:ext cx="293782" cy="312247"/>
              <a:chOff x="6670357" y="2277094"/>
              <a:chExt cx="555626" cy="590551"/>
            </a:xfrm>
          </p:grpSpPr>
          <p:sp>
            <p:nvSpPr>
              <p:cNvPr id="328" name="Shape 328"/>
              <p:cNvSpPr/>
              <p:nvPr/>
            </p:nvSpPr>
            <p:spPr>
              <a:xfrm>
                <a:off x="6924358" y="2277094"/>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9" name="Shape 329"/>
              <p:cNvSpPr/>
              <p:nvPr/>
            </p:nvSpPr>
            <p:spPr>
              <a:xfrm>
                <a:off x="6924358" y="2716832"/>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0" name="Shape 330"/>
              <p:cNvSpPr/>
              <p:nvPr/>
            </p:nvSpPr>
            <p:spPr>
              <a:xfrm>
                <a:off x="6670357" y="2462832"/>
                <a:ext cx="254000" cy="219075"/>
              </a:xfrm>
              <a:custGeom>
                <a:pathLst>
                  <a:path extrusionOk="0" h="120000" w="120000">
                    <a:moveTo>
                      <a:pt x="120000" y="82105"/>
                    </a:moveTo>
                    <a:cubicBezTo>
                      <a:pt x="54545" y="82105"/>
                      <a:pt x="54545" y="82105"/>
                      <a:pt x="54545" y="82105"/>
                    </a:cubicBezTo>
                    <a:cubicBezTo>
                      <a:pt x="43636" y="82105"/>
                      <a:pt x="32727" y="75789"/>
                      <a:pt x="32727" y="63157"/>
                    </a:cubicBezTo>
                    <a:cubicBezTo>
                      <a:pt x="32727" y="50526"/>
                      <a:pt x="43636" y="37894"/>
                      <a:pt x="54545" y="37894"/>
                    </a:cubicBezTo>
                    <a:cubicBezTo>
                      <a:pt x="120000" y="37894"/>
                      <a:pt x="120000" y="37894"/>
                      <a:pt x="120000" y="37894"/>
                    </a:cubicBezTo>
                    <a:cubicBezTo>
                      <a:pt x="120000" y="0"/>
                      <a:pt x="120000" y="0"/>
                      <a:pt x="120000" y="0"/>
                    </a:cubicBezTo>
                    <a:cubicBezTo>
                      <a:pt x="54545" y="0"/>
                      <a:pt x="54545" y="0"/>
                      <a:pt x="54545" y="0"/>
                    </a:cubicBezTo>
                    <a:cubicBezTo>
                      <a:pt x="21818" y="0"/>
                      <a:pt x="0" y="25263"/>
                      <a:pt x="0" y="63157"/>
                    </a:cubicBezTo>
                    <a:cubicBezTo>
                      <a:pt x="0" y="94736"/>
                      <a:pt x="21818" y="120000"/>
                      <a:pt x="54545" y="120000"/>
                    </a:cubicBezTo>
                    <a:cubicBezTo>
                      <a:pt x="120000" y="120000"/>
                      <a:pt x="120000" y="120000"/>
                      <a:pt x="120000" y="120000"/>
                    </a:cubicBezTo>
                    <a:lnTo>
                      <a:pt x="120000" y="82105"/>
                    </a:lnTo>
                    <a:close/>
                    <a:moveTo>
                      <a:pt x="120000" y="82105"/>
                    </a:moveTo>
                    <a:cubicBezTo>
                      <a:pt x="120000" y="82105"/>
                      <a:pt x="120000" y="82105"/>
                      <a:pt x="120000" y="821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1" name="Shape 331"/>
              <p:cNvSpPr/>
              <p:nvPr/>
            </p:nvSpPr>
            <p:spPr>
              <a:xfrm>
                <a:off x="6970395" y="2462832"/>
                <a:ext cx="255588" cy="219075"/>
              </a:xfrm>
              <a:custGeom>
                <a:pathLst>
                  <a:path extrusionOk="0" h="120000" w="120000">
                    <a:moveTo>
                      <a:pt x="65454" y="0"/>
                    </a:moveTo>
                    <a:cubicBezTo>
                      <a:pt x="0" y="0"/>
                      <a:pt x="0" y="0"/>
                      <a:pt x="0" y="0"/>
                    </a:cubicBezTo>
                    <a:cubicBezTo>
                      <a:pt x="0" y="37894"/>
                      <a:pt x="0" y="37894"/>
                      <a:pt x="0" y="37894"/>
                    </a:cubicBezTo>
                    <a:cubicBezTo>
                      <a:pt x="65454" y="37894"/>
                      <a:pt x="65454" y="37894"/>
                      <a:pt x="65454" y="37894"/>
                    </a:cubicBezTo>
                    <a:cubicBezTo>
                      <a:pt x="76363" y="37894"/>
                      <a:pt x="87272" y="50526"/>
                      <a:pt x="87272" y="63157"/>
                    </a:cubicBezTo>
                    <a:cubicBezTo>
                      <a:pt x="87272" y="75789"/>
                      <a:pt x="76363" y="82105"/>
                      <a:pt x="65454" y="82105"/>
                    </a:cubicBezTo>
                    <a:cubicBezTo>
                      <a:pt x="0" y="82105"/>
                      <a:pt x="0" y="82105"/>
                      <a:pt x="0" y="82105"/>
                    </a:cubicBezTo>
                    <a:cubicBezTo>
                      <a:pt x="0" y="120000"/>
                      <a:pt x="0" y="120000"/>
                      <a:pt x="0" y="120000"/>
                    </a:cubicBezTo>
                    <a:cubicBezTo>
                      <a:pt x="65454" y="120000"/>
                      <a:pt x="65454" y="120000"/>
                      <a:pt x="65454" y="120000"/>
                    </a:cubicBezTo>
                    <a:cubicBezTo>
                      <a:pt x="98181" y="120000"/>
                      <a:pt x="120000" y="94736"/>
                      <a:pt x="120000" y="63157"/>
                    </a:cubicBezTo>
                    <a:cubicBezTo>
                      <a:pt x="120000" y="25263"/>
                      <a:pt x="98181" y="0"/>
                      <a:pt x="65454" y="0"/>
                    </a:cubicBezTo>
                    <a:close/>
                    <a:moveTo>
                      <a:pt x="65454" y="0"/>
                    </a:moveTo>
                    <a:cubicBezTo>
                      <a:pt x="65454" y="0"/>
                      <a:pt x="65454" y="0"/>
                      <a:pt x="65454" y="0"/>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2" name="Shape 332"/>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close/>
                    <a:moveTo>
                      <a:pt x="24657" y="120000"/>
                    </a:moveTo>
                    <a:lnTo>
                      <a:pt x="24657"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3" name="Shape 333"/>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moveTo>
                      <a:pt x="24657" y="120000"/>
                    </a:moveTo>
                    <a:lnTo>
                      <a:pt x="24657"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4" name="Shape 334"/>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close/>
                    <a:moveTo>
                      <a:pt x="96986" y="120000"/>
                    </a:moveTo>
                    <a:lnTo>
                      <a:pt x="96986"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5" name="Shape 335"/>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moveTo>
                      <a:pt x="96986" y="120000"/>
                    </a:moveTo>
                    <a:lnTo>
                      <a:pt x="96986"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6" name="Shape 336"/>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close/>
                    <a:moveTo>
                      <a:pt x="96986" y="0"/>
                    </a:moveTo>
                    <a:lnTo>
                      <a:pt x="96986"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7" name="Shape 337"/>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moveTo>
                      <a:pt x="96986" y="0"/>
                    </a:moveTo>
                    <a:lnTo>
                      <a:pt x="96986"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8" name="Shape 338"/>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close/>
                    <a:moveTo>
                      <a:pt x="24657" y="0"/>
                    </a:moveTo>
                    <a:lnTo>
                      <a:pt x="24657"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9" name="Shape 339"/>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moveTo>
                      <a:pt x="24657" y="0"/>
                    </a:moveTo>
                    <a:lnTo>
                      <a:pt x="24657"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340" name="Shape 340"/>
          <p:cNvSpPr/>
          <p:nvPr/>
        </p:nvSpPr>
        <p:spPr>
          <a:xfrm>
            <a:off x="6732064" y="2414916"/>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Open Sans"/>
                <a:ea typeface="Open Sans"/>
                <a:cs typeface="Open Sans"/>
                <a:sym typeface="Open Sans"/>
              </a:rPr>
              <a:t>Lorem Ipsum</a:t>
            </a:r>
            <a:r>
              <a:rPr lang="en" sz="900">
                <a:solidFill>
                  <a:schemeClr val="dk1"/>
                </a:solidFill>
                <a:latin typeface="Open Sans"/>
                <a:ea typeface="Open Sans"/>
                <a:cs typeface="Open Sans"/>
                <a:sym typeface="Open Sans"/>
              </a:rPr>
              <a:t> is simply dummy ever since the 1500s, when an make a survived not</a:t>
            </a:r>
            <a:endParaRPr sz="1100"/>
          </a:p>
        </p:txBody>
      </p:sp>
      <p:sp>
        <p:nvSpPr>
          <p:cNvPr id="341" name="Shape 341"/>
          <p:cNvSpPr/>
          <p:nvPr/>
        </p:nvSpPr>
        <p:spPr>
          <a:xfrm>
            <a:off x="1152125" y="3742049"/>
            <a:ext cx="6839750" cy="761747"/>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900">
                <a:solidFill>
                  <a:schemeClr val="dk1"/>
                </a:solidFill>
                <a:latin typeface="Open Sans"/>
                <a:ea typeface="Open Sans"/>
                <a:cs typeface="Open Sans"/>
                <a:sym typeface="Open Sans"/>
              </a:rPr>
              <a:t>Lorem Ipsum is 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 name="Shape 345"/>
        <p:cNvGrpSpPr/>
        <p:nvPr/>
      </p:nvGrpSpPr>
      <p:grpSpPr>
        <a:xfrm>
          <a:off x="0" y="0"/>
          <a:ext cx="0" cy="0"/>
          <a:chOff x="0" y="0"/>
          <a:chExt cx="0" cy="0"/>
        </a:xfrm>
      </p:grpSpPr>
      <p:pic>
        <p:nvPicPr>
          <p:cNvPr id="346" name="Shape 346"/>
          <p:cNvPicPr preferRelativeResize="0"/>
          <p:nvPr>
            <p:ph idx="2" type="pic"/>
          </p:nvPr>
        </p:nvPicPr>
        <p:blipFill rotWithShape="1">
          <a:blip r:embed="rId3">
            <a:alphaModFix/>
          </a:blip>
          <a:srcRect b="0" l="1594" r="1295" t="17995"/>
          <a:stretch/>
        </p:blipFill>
        <p:spPr>
          <a:xfrm>
            <a:off x="0" y="0"/>
            <a:ext cx="9144000" cy="5143500"/>
          </a:xfrm>
          <a:prstGeom prst="rect">
            <a:avLst/>
          </a:prstGeom>
          <a:noFill/>
          <a:ln>
            <a:noFill/>
          </a:ln>
        </p:spPr>
      </p:pic>
      <p:sp>
        <p:nvSpPr>
          <p:cNvPr id="347" name="Shape 347"/>
          <p:cNvSpPr/>
          <p:nvPr/>
        </p:nvSpPr>
        <p:spPr>
          <a:xfrm>
            <a:off x="0" y="-10885"/>
            <a:ext cx="9144000" cy="5154386"/>
          </a:xfrm>
          <a:prstGeom prst="rect">
            <a:avLst/>
          </a:prstGeom>
          <a:solidFill>
            <a:srgbClr val="0C0C0C">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8" name="Shape 348"/>
          <p:cNvSpPr/>
          <p:nvPr/>
        </p:nvSpPr>
        <p:spPr>
          <a:xfrm>
            <a:off x="2308754" y="1666876"/>
            <a:ext cx="4526492" cy="1798865"/>
          </a:xfrm>
          <a:prstGeom prst="roundRect">
            <a:avLst>
              <a:gd fmla="val 4347" name="adj"/>
            </a:avLst>
          </a:prstGeom>
          <a:solidFill>
            <a:schemeClr val="lt1">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49" name="Shape 349"/>
          <p:cNvGrpSpPr/>
          <p:nvPr/>
        </p:nvGrpSpPr>
        <p:grpSpPr>
          <a:xfrm>
            <a:off x="3011569" y="2188710"/>
            <a:ext cx="3120862" cy="755196"/>
            <a:chOff x="4227474" y="2944586"/>
            <a:chExt cx="4161150" cy="1006928"/>
          </a:xfrm>
        </p:grpSpPr>
        <p:sp>
          <p:nvSpPr>
            <p:cNvPr id="350" name="Shape 350"/>
            <p:cNvSpPr txBox="1"/>
            <p:nvPr/>
          </p:nvSpPr>
          <p:spPr>
            <a:xfrm>
              <a:off x="5310965" y="3124885"/>
              <a:ext cx="3077659" cy="64633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700">
                  <a:solidFill>
                    <a:srgbClr val="262626"/>
                  </a:solidFill>
                  <a:latin typeface="Open Sans"/>
                  <a:ea typeface="Open Sans"/>
                  <a:cs typeface="Open Sans"/>
                  <a:sym typeface="Open Sans"/>
                </a:rPr>
                <a:t>OUR TEAM</a:t>
              </a:r>
              <a:endParaRPr sz="1100"/>
            </a:p>
          </p:txBody>
        </p:sp>
        <p:sp>
          <p:nvSpPr>
            <p:cNvPr id="351" name="Shape 351"/>
            <p:cNvSpPr/>
            <p:nvPr/>
          </p:nvSpPr>
          <p:spPr>
            <a:xfrm>
              <a:off x="4227474" y="2944586"/>
              <a:ext cx="993852" cy="1006928"/>
            </a:xfrm>
            <a:prstGeom prst="ellipse">
              <a:avLst/>
            </a:prstGeom>
            <a:solidFill>
              <a:srgbClr val="0C0C0C"/>
            </a:solidFill>
            <a:ln cap="flat" cmpd="sng" w="57150">
              <a:solidFill>
                <a:srgbClr val="7F7F7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352" name="Shape 352"/>
          <p:cNvSpPr/>
          <p:nvPr/>
        </p:nvSpPr>
        <p:spPr>
          <a:xfrm>
            <a:off x="3215701" y="2410568"/>
            <a:ext cx="337123" cy="276923"/>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accen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32">
      <a:dk1>
        <a:srgbClr val="000000"/>
      </a:dk1>
      <a:lt1>
        <a:srgbClr val="FFFFFF"/>
      </a:lt1>
      <a:dk2>
        <a:srgbClr val="44546A"/>
      </a:dk2>
      <a:lt2>
        <a:srgbClr val="E7E6E6"/>
      </a:lt2>
      <a:accent1>
        <a:srgbClr val="00B0F0"/>
      </a:accent1>
      <a:accent2>
        <a:srgbClr val="01CF8F"/>
      </a:accent2>
      <a:accent3>
        <a:srgbClr val="92D050"/>
      </a:accent3>
      <a:accent4>
        <a:srgbClr val="FFC000"/>
      </a:accent4>
      <a:accent5>
        <a:srgbClr val="EC2127"/>
      </a:accent5>
      <a:accent6>
        <a:srgbClr val="00B0F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