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4" r:id="rId3"/>
    <p:sldMasterId id="214748367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6.xml"/><Relationship Id="rId33" Type="http://schemas.openxmlformats.org/officeDocument/2006/relationships/font" Target="fonts/MontserratLight-regular.fntdata"/><Relationship Id="rId10" Type="http://schemas.openxmlformats.org/officeDocument/2006/relationships/slide" Target="slides/slide5.xml"/><Relationship Id="rId32" Type="http://schemas.openxmlformats.org/officeDocument/2006/relationships/font" Target="fonts/Montserrat-boldItalic.fntdata"/><Relationship Id="rId13" Type="http://schemas.openxmlformats.org/officeDocument/2006/relationships/slide" Target="slides/slide8.xml"/><Relationship Id="rId35" Type="http://schemas.openxmlformats.org/officeDocument/2006/relationships/font" Target="fonts/MontserratLight-italic.fntdata"/><Relationship Id="rId12" Type="http://schemas.openxmlformats.org/officeDocument/2006/relationships/slide" Target="slides/slide7.xml"/><Relationship Id="rId34" Type="http://schemas.openxmlformats.org/officeDocument/2006/relationships/font" Target="fonts/MontserratLight-bold.fntdata"/><Relationship Id="rId15" Type="http://schemas.openxmlformats.org/officeDocument/2006/relationships/slide" Target="slides/slide10.xml"/><Relationship Id="rId14" Type="http://schemas.openxmlformats.org/officeDocument/2006/relationships/slide" Target="slides/slide9.xml"/><Relationship Id="rId36" Type="http://schemas.openxmlformats.org/officeDocument/2006/relationships/font" Target="fonts/MontserratLight-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4ec5731c06_2_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g4ec5731c06_2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4ec5731c06_2_1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4ec5731c06_2_1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4ec5731c06_2_1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4ec5731c06_2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4ec5731c06_2_2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4ec5731c06_2_2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4ec5731c06_2_2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g4ec5731c06_2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4ec5731c06_2_2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g4ec5731c06_2_2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Google Shape;334;g4ec5731c06_2_27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g4ec5731c06_2_2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4ec5731c06_2_2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4ec5731c06_2_2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4ec5731c06_2_3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4ec5731c06_2_3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4ec5731c06_2_3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g4ec5731c06_2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Google Shape;428;g4ec5731c06_2_3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g4ec5731c06_2_3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4ec5731c06_2_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g4ec5731c06_2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Google Shape;490;g4ec5731c06_2_4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g4ec5731c06_2_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4ec5731c06_2_4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4ec5731c06_2_4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g4ec5731c06_2_4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g4ec5731c06_2_4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7" name="Shape 527"/>
        <p:cNvGrpSpPr/>
        <p:nvPr/>
      </p:nvGrpSpPr>
      <p:grpSpPr>
        <a:xfrm>
          <a:off x="0" y="0"/>
          <a:ext cx="0" cy="0"/>
          <a:chOff x="0" y="0"/>
          <a:chExt cx="0" cy="0"/>
        </a:xfrm>
      </p:grpSpPr>
      <p:sp>
        <p:nvSpPr>
          <p:cNvPr id="528" name="Google Shape;528;g4ec5731c06_2_4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g4ec5731c06_2_4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4ec5731c06_2_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g4ec5731c06_2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4ec5731c06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4ec5731c06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4ec5731c06_2_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g4ec5731c06_2_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4ec5731c06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4ec5731c06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4ec5731c06_2_1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4ec5731c06_2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g4ec5731c06_2_1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g4ec5731c06_2_1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4ec5731c06_2_1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g4ec5731c06_2_1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Slide">
  <p:cSld name="4_Title Slide">
    <p:spTree>
      <p:nvGrpSpPr>
        <p:cNvPr id="56" name="Shape 56"/>
        <p:cNvGrpSpPr/>
        <p:nvPr/>
      </p:nvGrpSpPr>
      <p:grpSpPr>
        <a:xfrm>
          <a:off x="0" y="0"/>
          <a:ext cx="0" cy="0"/>
          <a:chOff x="0" y="0"/>
          <a:chExt cx="0" cy="0"/>
        </a:xfrm>
      </p:grpSpPr>
      <p:sp>
        <p:nvSpPr>
          <p:cNvPr id="57" name="Google Shape;57;p14"/>
          <p:cNvSpPr/>
          <p:nvPr>
            <p:ph idx="2" type="pic"/>
          </p:nvPr>
        </p:nvSpPr>
        <p:spPr>
          <a:xfrm>
            <a:off x="0" y="-1"/>
            <a:ext cx="9144000" cy="514350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p:cSld name="1_Title Slide">
    <p:spTree>
      <p:nvGrpSpPr>
        <p:cNvPr id="58" name="Shape 58"/>
        <p:cNvGrpSpPr/>
        <p:nvPr/>
      </p:nvGrpSpPr>
      <p:grpSpPr>
        <a:xfrm>
          <a:off x="0" y="0"/>
          <a:ext cx="0" cy="0"/>
          <a:chOff x="0" y="0"/>
          <a:chExt cx="0" cy="0"/>
        </a:xfrm>
      </p:grpSpPr>
      <p:sp>
        <p:nvSpPr>
          <p:cNvPr id="59" name="Google Shape;59;p15"/>
          <p:cNvSpPr/>
          <p:nvPr>
            <p:ph idx="2" type="pic"/>
          </p:nvPr>
        </p:nvSpPr>
        <p:spPr>
          <a:xfrm>
            <a:off x="436556" y="2028824"/>
            <a:ext cx="1520832" cy="151636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0" name="Google Shape;60;p15"/>
          <p:cNvSpPr/>
          <p:nvPr>
            <p:ph idx="3" type="pic"/>
          </p:nvPr>
        </p:nvSpPr>
        <p:spPr>
          <a:xfrm>
            <a:off x="2123841" y="2028824"/>
            <a:ext cx="2448158" cy="267812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Slide">
  <p:cSld name="2_Title Slide">
    <p:spTree>
      <p:nvGrpSpPr>
        <p:cNvPr id="61" name="Shape 61"/>
        <p:cNvGrpSpPr/>
        <p:nvPr/>
      </p:nvGrpSpPr>
      <p:grpSpPr>
        <a:xfrm>
          <a:off x="0" y="0"/>
          <a:ext cx="0" cy="0"/>
          <a:chOff x="0" y="0"/>
          <a:chExt cx="0" cy="0"/>
        </a:xfrm>
      </p:grpSpPr>
      <p:sp>
        <p:nvSpPr>
          <p:cNvPr id="62" name="Google Shape;62;p16"/>
          <p:cNvSpPr/>
          <p:nvPr>
            <p:ph idx="2" type="pic"/>
          </p:nvPr>
        </p:nvSpPr>
        <p:spPr>
          <a:xfrm>
            <a:off x="1696791" y="1628050"/>
            <a:ext cx="5750418" cy="212942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63" name="Shape 63"/>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Slide">
  <p:cSld name="3_Title Slide">
    <p:spTree>
      <p:nvGrpSpPr>
        <p:cNvPr id="64" name="Shape 64"/>
        <p:cNvGrpSpPr/>
        <p:nvPr/>
      </p:nvGrpSpPr>
      <p:grpSpPr>
        <a:xfrm>
          <a:off x="0" y="0"/>
          <a:ext cx="0" cy="0"/>
          <a:chOff x="0" y="0"/>
          <a:chExt cx="0" cy="0"/>
        </a:xfrm>
      </p:grpSpPr>
      <p:sp>
        <p:nvSpPr>
          <p:cNvPr id="65" name="Google Shape;65;p18"/>
          <p:cNvSpPr/>
          <p:nvPr>
            <p:ph idx="2" type="pic"/>
          </p:nvPr>
        </p:nvSpPr>
        <p:spPr>
          <a:xfrm>
            <a:off x="4572001" y="2950"/>
            <a:ext cx="4571999" cy="51405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Slide">
  <p:cSld name="5_Title Slide">
    <p:spTree>
      <p:nvGrpSpPr>
        <p:cNvPr id="66" name="Shape 66"/>
        <p:cNvGrpSpPr/>
        <p:nvPr/>
      </p:nvGrpSpPr>
      <p:grpSpPr>
        <a:xfrm>
          <a:off x="0" y="0"/>
          <a:ext cx="0" cy="0"/>
          <a:chOff x="0" y="0"/>
          <a:chExt cx="0" cy="0"/>
        </a:xfrm>
      </p:grpSpPr>
      <p:sp>
        <p:nvSpPr>
          <p:cNvPr id="67" name="Google Shape;67;p19"/>
          <p:cNvSpPr/>
          <p:nvPr>
            <p:ph idx="2" type="pic"/>
          </p:nvPr>
        </p:nvSpPr>
        <p:spPr>
          <a:xfrm>
            <a:off x="2" y="2951"/>
            <a:ext cx="4571999" cy="51405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Slide">
  <p:cSld name="6_Title Slide">
    <p:spTree>
      <p:nvGrpSpPr>
        <p:cNvPr id="68" name="Shape 68"/>
        <p:cNvGrpSpPr/>
        <p:nvPr/>
      </p:nvGrpSpPr>
      <p:grpSpPr>
        <a:xfrm>
          <a:off x="0" y="0"/>
          <a:ext cx="0" cy="0"/>
          <a:chOff x="0" y="0"/>
          <a:chExt cx="0" cy="0"/>
        </a:xfrm>
      </p:grpSpPr>
      <p:sp>
        <p:nvSpPr>
          <p:cNvPr id="69" name="Google Shape;69;p20"/>
          <p:cNvSpPr/>
          <p:nvPr>
            <p:ph idx="2" type="pic"/>
          </p:nvPr>
        </p:nvSpPr>
        <p:spPr>
          <a:xfrm>
            <a:off x="0" y="-1"/>
            <a:ext cx="4572000" cy="257175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0" name="Google Shape;70;p20"/>
          <p:cNvSpPr/>
          <p:nvPr>
            <p:ph idx="3" type="pic"/>
          </p:nvPr>
        </p:nvSpPr>
        <p:spPr>
          <a:xfrm>
            <a:off x="0" y="2571749"/>
            <a:ext cx="2286000" cy="257175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1" name="Google Shape;71;p20"/>
          <p:cNvSpPr/>
          <p:nvPr>
            <p:ph idx="4" type="pic"/>
          </p:nvPr>
        </p:nvSpPr>
        <p:spPr>
          <a:xfrm>
            <a:off x="2286000" y="2571749"/>
            <a:ext cx="2286000" cy="257175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Slide">
  <p:cSld name="11_Title Slide">
    <p:spTree>
      <p:nvGrpSpPr>
        <p:cNvPr id="72" name="Shape 72"/>
        <p:cNvGrpSpPr/>
        <p:nvPr/>
      </p:nvGrpSpPr>
      <p:grpSpPr>
        <a:xfrm>
          <a:off x="0" y="0"/>
          <a:ext cx="0" cy="0"/>
          <a:chOff x="0" y="0"/>
          <a:chExt cx="0" cy="0"/>
        </a:xfrm>
      </p:grpSpPr>
      <p:sp>
        <p:nvSpPr>
          <p:cNvPr id="73" name="Google Shape;73;p21"/>
          <p:cNvSpPr/>
          <p:nvPr>
            <p:ph idx="2" type="pic"/>
          </p:nvPr>
        </p:nvSpPr>
        <p:spPr>
          <a:xfrm>
            <a:off x="-1" y="1857375"/>
            <a:ext cx="3571876" cy="328612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Slide">
  <p:cSld name="7_Title Slide">
    <p:spTree>
      <p:nvGrpSpPr>
        <p:cNvPr id="74" name="Shape 74"/>
        <p:cNvGrpSpPr/>
        <p:nvPr/>
      </p:nvGrpSpPr>
      <p:grpSpPr>
        <a:xfrm>
          <a:off x="0" y="0"/>
          <a:ext cx="0" cy="0"/>
          <a:chOff x="0" y="0"/>
          <a:chExt cx="0" cy="0"/>
        </a:xfrm>
      </p:grpSpPr>
      <p:sp>
        <p:nvSpPr>
          <p:cNvPr id="75" name="Google Shape;75;p22"/>
          <p:cNvSpPr/>
          <p:nvPr>
            <p:ph idx="2" type="pic"/>
          </p:nvPr>
        </p:nvSpPr>
        <p:spPr>
          <a:xfrm>
            <a:off x="2547257" y="3258750"/>
            <a:ext cx="1153886" cy="11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2"/>
          <p:cNvSpPr/>
          <p:nvPr>
            <p:ph idx="3" type="pic"/>
          </p:nvPr>
        </p:nvSpPr>
        <p:spPr>
          <a:xfrm>
            <a:off x="5445238" y="3258750"/>
            <a:ext cx="1153886" cy="11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2"/>
          <p:cNvSpPr/>
          <p:nvPr>
            <p:ph idx="4" type="pic"/>
          </p:nvPr>
        </p:nvSpPr>
        <p:spPr>
          <a:xfrm>
            <a:off x="3995057" y="1817914"/>
            <a:ext cx="1153886" cy="11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2"/>
          <p:cNvSpPr/>
          <p:nvPr>
            <p:ph idx="5" type="pic"/>
          </p:nvPr>
        </p:nvSpPr>
        <p:spPr>
          <a:xfrm>
            <a:off x="6890658" y="1817914"/>
            <a:ext cx="1153886" cy="11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2"/>
          <p:cNvSpPr/>
          <p:nvPr>
            <p:ph idx="6" type="pic"/>
          </p:nvPr>
        </p:nvSpPr>
        <p:spPr>
          <a:xfrm>
            <a:off x="1099456" y="1817914"/>
            <a:ext cx="1153886" cy="11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Slide">
  <p:cSld name="12_Title Slide">
    <p:spTree>
      <p:nvGrpSpPr>
        <p:cNvPr id="80" name="Shape 80"/>
        <p:cNvGrpSpPr/>
        <p:nvPr/>
      </p:nvGrpSpPr>
      <p:grpSpPr>
        <a:xfrm>
          <a:off x="0" y="0"/>
          <a:ext cx="0" cy="0"/>
          <a:chOff x="0" y="0"/>
          <a:chExt cx="0" cy="0"/>
        </a:xfrm>
      </p:grpSpPr>
      <p:sp>
        <p:nvSpPr>
          <p:cNvPr id="81" name="Google Shape;81;p23"/>
          <p:cNvSpPr/>
          <p:nvPr>
            <p:ph idx="2" type="pic"/>
          </p:nvPr>
        </p:nvSpPr>
        <p:spPr>
          <a:xfrm>
            <a:off x="3514725" y="1785938"/>
            <a:ext cx="2114550" cy="172878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3"/>
          <p:cNvSpPr/>
          <p:nvPr>
            <p:ph idx="3" type="pic"/>
          </p:nvPr>
        </p:nvSpPr>
        <p:spPr>
          <a:xfrm>
            <a:off x="5915025" y="1785938"/>
            <a:ext cx="2114550" cy="172878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3"/>
          <p:cNvSpPr/>
          <p:nvPr>
            <p:ph idx="4" type="pic"/>
          </p:nvPr>
        </p:nvSpPr>
        <p:spPr>
          <a:xfrm>
            <a:off x="1114425" y="1785938"/>
            <a:ext cx="2114550" cy="172878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Slide">
  <p:cSld name="8_Title Slide">
    <p:spTree>
      <p:nvGrpSpPr>
        <p:cNvPr id="84" name="Shape 84"/>
        <p:cNvGrpSpPr/>
        <p:nvPr/>
      </p:nvGrpSpPr>
      <p:grpSpPr>
        <a:xfrm>
          <a:off x="0" y="0"/>
          <a:ext cx="0" cy="0"/>
          <a:chOff x="0" y="0"/>
          <a:chExt cx="0" cy="0"/>
        </a:xfrm>
      </p:grpSpPr>
      <p:sp>
        <p:nvSpPr>
          <p:cNvPr id="85" name="Google Shape;85;p24"/>
          <p:cNvSpPr/>
          <p:nvPr>
            <p:ph idx="2" type="pic"/>
          </p:nvPr>
        </p:nvSpPr>
        <p:spPr>
          <a:xfrm>
            <a:off x="0" y="-1"/>
            <a:ext cx="4572000" cy="257175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Slide">
  <p:cSld name="9_Title Slide">
    <p:spTree>
      <p:nvGrpSpPr>
        <p:cNvPr id="86" name="Shape 86"/>
        <p:cNvGrpSpPr/>
        <p:nvPr/>
      </p:nvGrpSpPr>
      <p:grpSpPr>
        <a:xfrm>
          <a:off x="0" y="0"/>
          <a:ext cx="0" cy="0"/>
          <a:chOff x="0" y="0"/>
          <a:chExt cx="0" cy="0"/>
        </a:xfrm>
      </p:grpSpPr>
      <p:sp>
        <p:nvSpPr>
          <p:cNvPr id="87" name="Google Shape;87;p25"/>
          <p:cNvSpPr/>
          <p:nvPr>
            <p:ph idx="2" type="pic"/>
          </p:nvPr>
        </p:nvSpPr>
        <p:spPr>
          <a:xfrm>
            <a:off x="516868" y="2067059"/>
            <a:ext cx="2844520" cy="256302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Slide">
  <p:cSld name="10_Title Slide">
    <p:spTree>
      <p:nvGrpSpPr>
        <p:cNvPr id="88" name="Shape 88"/>
        <p:cNvGrpSpPr/>
        <p:nvPr/>
      </p:nvGrpSpPr>
      <p:grpSpPr>
        <a:xfrm>
          <a:off x="0" y="0"/>
          <a:ext cx="0" cy="0"/>
          <a:chOff x="0" y="0"/>
          <a:chExt cx="0" cy="0"/>
        </a:xfrm>
      </p:grpSpPr>
      <p:sp>
        <p:nvSpPr>
          <p:cNvPr id="89" name="Google Shape;89;p26"/>
          <p:cNvSpPr/>
          <p:nvPr>
            <p:ph idx="2" type="pic"/>
          </p:nvPr>
        </p:nvSpPr>
        <p:spPr>
          <a:xfrm>
            <a:off x="0" y="2571750"/>
            <a:ext cx="9144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Slide">
  <p:cSld name="13_Title Slide">
    <p:spTree>
      <p:nvGrpSpPr>
        <p:cNvPr id="90" name="Shape 90"/>
        <p:cNvGrpSpPr/>
        <p:nvPr/>
      </p:nvGrpSpPr>
      <p:grpSpPr>
        <a:xfrm>
          <a:off x="0" y="0"/>
          <a:ext cx="0" cy="0"/>
          <a:chOff x="0" y="0"/>
          <a:chExt cx="0" cy="0"/>
        </a:xfrm>
      </p:grpSpPr>
      <p:sp>
        <p:nvSpPr>
          <p:cNvPr id="91" name="Google Shape;91;p27"/>
          <p:cNvSpPr/>
          <p:nvPr>
            <p:ph idx="2" type="pic"/>
          </p:nvPr>
        </p:nvSpPr>
        <p:spPr>
          <a:xfrm>
            <a:off x="715311" y="2438404"/>
            <a:ext cx="3924713" cy="270509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7"/>
          <p:cNvSpPr/>
          <p:nvPr>
            <p:ph idx="3" type="pic"/>
          </p:nvPr>
        </p:nvSpPr>
        <p:spPr>
          <a:xfrm>
            <a:off x="4778829" y="677635"/>
            <a:ext cx="3646709" cy="293641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3" name="Google Shape;93;p27"/>
          <p:cNvSpPr/>
          <p:nvPr>
            <p:ph idx="4" type="pic"/>
          </p:nvPr>
        </p:nvSpPr>
        <p:spPr>
          <a:xfrm>
            <a:off x="4778830" y="3752858"/>
            <a:ext cx="1621971" cy="139064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Slide">
  <p:cSld name="14_Title Slide">
    <p:spTree>
      <p:nvGrpSpPr>
        <p:cNvPr id="94" name="Shape 94"/>
        <p:cNvGrpSpPr/>
        <p:nvPr/>
      </p:nvGrpSpPr>
      <p:grpSpPr>
        <a:xfrm>
          <a:off x="0" y="0"/>
          <a:ext cx="0" cy="0"/>
          <a:chOff x="0" y="0"/>
          <a:chExt cx="0" cy="0"/>
        </a:xfrm>
      </p:grpSpPr>
      <p:sp>
        <p:nvSpPr>
          <p:cNvPr id="95" name="Google Shape;95;p28"/>
          <p:cNvSpPr/>
          <p:nvPr>
            <p:ph idx="2" type="pic"/>
          </p:nvPr>
        </p:nvSpPr>
        <p:spPr>
          <a:xfrm>
            <a:off x="0" y="1"/>
            <a:ext cx="3600450" cy="250031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6" name="Google Shape;96;p28"/>
          <p:cNvSpPr/>
          <p:nvPr>
            <p:ph idx="3" type="pic"/>
          </p:nvPr>
        </p:nvSpPr>
        <p:spPr>
          <a:xfrm>
            <a:off x="0" y="2643188"/>
            <a:ext cx="3600450" cy="250031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8"/>
          <p:cNvSpPr/>
          <p:nvPr>
            <p:ph idx="4" type="pic"/>
          </p:nvPr>
        </p:nvSpPr>
        <p:spPr>
          <a:xfrm>
            <a:off x="3743326" y="1"/>
            <a:ext cx="2232931" cy="250031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8"/>
          <p:cNvSpPr/>
          <p:nvPr>
            <p:ph idx="5" type="pic"/>
          </p:nvPr>
        </p:nvSpPr>
        <p:spPr>
          <a:xfrm>
            <a:off x="3743326" y="2643188"/>
            <a:ext cx="2232931" cy="250031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2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5.jpg"/><Relationship Id="rId6" Type="http://schemas.openxmlformats.org/officeDocument/2006/relationships/image" Target="../media/image4.jpg"/><Relationship Id="rId7"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4.jpg"/><Relationship Id="rId5"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2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image" Target="../media/image1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22.jpg"/><Relationship Id="rId4" Type="http://schemas.openxmlformats.org/officeDocument/2006/relationships/image" Target="../media/image12.jpg"/><Relationship Id="rId5"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11.jpg"/><Relationship Id="rId4" Type="http://schemas.openxmlformats.org/officeDocument/2006/relationships/image" Target="../media/image21.jpg"/><Relationship Id="rId5" Type="http://schemas.openxmlformats.org/officeDocument/2006/relationships/image" Target="../media/image2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 Id="rId3" Type="http://schemas.openxmlformats.org/officeDocument/2006/relationships/image" Target="../media/image10.jpg"/><Relationship Id="rId4" Type="http://schemas.openxmlformats.org/officeDocument/2006/relationships/image" Target="../media/image22.jpg"/><Relationship Id="rId5" Type="http://schemas.openxmlformats.org/officeDocument/2006/relationships/image" Target="../media/image13.jpg"/><Relationship Id="rId6" Type="http://schemas.openxmlformats.org/officeDocument/2006/relationships/image" Target="../media/image1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pic>
        <p:nvPicPr>
          <p:cNvPr id="103" name="Google Shape;103;p29"/>
          <p:cNvPicPr preferRelativeResize="0"/>
          <p:nvPr>
            <p:ph idx="2" type="pic"/>
          </p:nvPr>
        </p:nvPicPr>
        <p:blipFill rotWithShape="1">
          <a:blip r:embed="rId3">
            <a:alphaModFix/>
          </a:blip>
          <a:srcRect b="25713" l="6500" r="0" t="32212"/>
          <a:stretch/>
        </p:blipFill>
        <p:spPr>
          <a:xfrm>
            <a:off x="0" y="-1"/>
            <a:ext cx="9144000" cy="5143502"/>
          </a:xfrm>
          <a:prstGeom prst="rect">
            <a:avLst/>
          </a:prstGeom>
          <a:noFill/>
          <a:ln>
            <a:noFill/>
          </a:ln>
        </p:spPr>
      </p:pic>
      <p:sp>
        <p:nvSpPr>
          <p:cNvPr id="104" name="Google Shape;104;p29"/>
          <p:cNvSpPr txBox="1"/>
          <p:nvPr/>
        </p:nvSpPr>
        <p:spPr>
          <a:xfrm>
            <a:off x="3396343" y="2306292"/>
            <a:ext cx="2351315"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0" lang="en" sz="3000" u="none" cap="none" strike="noStrike">
                <a:solidFill>
                  <a:schemeClr val="dk1"/>
                </a:solidFill>
                <a:latin typeface="Montserrat"/>
                <a:ea typeface="Montserrat"/>
                <a:cs typeface="Montserrat"/>
                <a:sym typeface="Montserrat"/>
              </a:rPr>
              <a:t>CLEAN </a:t>
            </a:r>
            <a:endParaRPr sz="1100"/>
          </a:p>
        </p:txBody>
      </p:sp>
      <p:cxnSp>
        <p:nvCxnSpPr>
          <p:cNvPr id="105" name="Google Shape;105;p29"/>
          <p:cNvCxnSpPr/>
          <p:nvPr/>
        </p:nvCxnSpPr>
        <p:spPr>
          <a:xfrm>
            <a:off x="3512939" y="2183606"/>
            <a:ext cx="1977033" cy="0"/>
          </a:xfrm>
          <a:prstGeom prst="straightConnector1">
            <a:avLst/>
          </a:prstGeom>
          <a:noFill/>
          <a:ln cap="flat" cmpd="sng" w="63500">
            <a:solidFill>
              <a:schemeClr val="dk1"/>
            </a:solidFill>
            <a:prstDash val="solid"/>
            <a:miter lim="800000"/>
            <a:headEnd len="sm" w="sm" type="none"/>
            <a:tailEnd len="sm" w="sm" type="none"/>
          </a:ln>
        </p:spPr>
      </p:cxnSp>
      <p:cxnSp>
        <p:nvCxnSpPr>
          <p:cNvPr id="106" name="Google Shape;106;p29"/>
          <p:cNvCxnSpPr/>
          <p:nvPr/>
        </p:nvCxnSpPr>
        <p:spPr>
          <a:xfrm>
            <a:off x="3512939" y="2974180"/>
            <a:ext cx="1977033" cy="0"/>
          </a:xfrm>
          <a:prstGeom prst="straightConnector1">
            <a:avLst/>
          </a:prstGeom>
          <a:noFill/>
          <a:ln cap="flat" cmpd="sng" w="63500">
            <a:solidFill>
              <a:schemeClr val="dk1"/>
            </a:solidFill>
            <a:prstDash val="solid"/>
            <a:miter lim="800000"/>
            <a:headEnd len="sm" w="sm" type="none"/>
            <a:tailEnd len="sm" w="sm" type="none"/>
          </a:ln>
        </p:spPr>
      </p:cxnSp>
      <p:grpSp>
        <p:nvGrpSpPr>
          <p:cNvPr id="107" name="Google Shape;107;p29"/>
          <p:cNvGrpSpPr/>
          <p:nvPr/>
        </p:nvGrpSpPr>
        <p:grpSpPr>
          <a:xfrm>
            <a:off x="5829521" y="1926543"/>
            <a:ext cx="514130" cy="514125"/>
            <a:chOff x="7804491" y="2429877"/>
            <a:chExt cx="867069" cy="867063"/>
          </a:xfrm>
        </p:grpSpPr>
        <p:cxnSp>
          <p:nvCxnSpPr>
            <p:cNvPr id="108" name="Google Shape;108;p29"/>
            <p:cNvCxnSpPr/>
            <p:nvPr/>
          </p:nvCxnSpPr>
          <p:spPr>
            <a:xfrm>
              <a:off x="7804491" y="2863408"/>
              <a:ext cx="867069" cy="0"/>
            </a:xfrm>
            <a:prstGeom prst="straightConnector1">
              <a:avLst/>
            </a:prstGeom>
            <a:noFill/>
            <a:ln cap="flat" cmpd="sng" w="63500">
              <a:solidFill>
                <a:schemeClr val="dk1"/>
              </a:solidFill>
              <a:prstDash val="solid"/>
              <a:miter lim="800000"/>
              <a:headEnd len="sm" w="sm" type="none"/>
              <a:tailEnd len="sm" w="sm" type="none"/>
            </a:ln>
          </p:spPr>
        </p:cxnSp>
        <p:cxnSp>
          <p:nvCxnSpPr>
            <p:cNvPr id="109" name="Google Shape;109;p29"/>
            <p:cNvCxnSpPr/>
            <p:nvPr/>
          </p:nvCxnSpPr>
          <p:spPr>
            <a:xfrm>
              <a:off x="8238025" y="2429877"/>
              <a:ext cx="0" cy="867063"/>
            </a:xfrm>
            <a:prstGeom prst="straightConnector1">
              <a:avLst/>
            </a:prstGeom>
            <a:noFill/>
            <a:ln cap="flat" cmpd="sng" w="63500">
              <a:solidFill>
                <a:schemeClr val="dk1"/>
              </a:solidFill>
              <a:prstDash val="solid"/>
              <a:miter lim="800000"/>
              <a:headEnd len="sm" w="sm" type="none"/>
              <a:tailEnd len="sm" w="sm" type="none"/>
            </a:ln>
          </p:spPr>
        </p:cxn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8"/>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BUSINESS SERVICE</a:t>
            </a:r>
            <a:endParaRPr sz="1100"/>
          </a:p>
        </p:txBody>
      </p:sp>
      <p:sp>
        <p:nvSpPr>
          <p:cNvPr id="221" name="Google Shape;221;p38"/>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grpSp>
        <p:nvGrpSpPr>
          <p:cNvPr id="222" name="Google Shape;222;p38"/>
          <p:cNvGrpSpPr/>
          <p:nvPr/>
        </p:nvGrpSpPr>
        <p:grpSpPr>
          <a:xfrm>
            <a:off x="745579" y="2259853"/>
            <a:ext cx="2202067" cy="673441"/>
            <a:chOff x="8457624" y="2392388"/>
            <a:chExt cx="2936090" cy="897922"/>
          </a:xfrm>
        </p:grpSpPr>
        <p:sp>
          <p:nvSpPr>
            <p:cNvPr id="223" name="Google Shape;223;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24" name="Google Shape;224;p38"/>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grpSp>
        <p:nvGrpSpPr>
          <p:cNvPr id="225" name="Google Shape;225;p38"/>
          <p:cNvGrpSpPr/>
          <p:nvPr/>
        </p:nvGrpSpPr>
        <p:grpSpPr>
          <a:xfrm>
            <a:off x="745579" y="3246692"/>
            <a:ext cx="2202067" cy="673441"/>
            <a:chOff x="8457624" y="2392388"/>
            <a:chExt cx="2936090" cy="897922"/>
          </a:xfrm>
        </p:grpSpPr>
        <p:sp>
          <p:nvSpPr>
            <p:cNvPr id="226" name="Google Shape;226;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27" name="Google Shape;227;p38"/>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grpSp>
        <p:nvGrpSpPr>
          <p:cNvPr id="228" name="Google Shape;228;p38"/>
          <p:cNvGrpSpPr/>
          <p:nvPr/>
        </p:nvGrpSpPr>
        <p:grpSpPr>
          <a:xfrm>
            <a:off x="3470966" y="2259853"/>
            <a:ext cx="2202067" cy="673441"/>
            <a:chOff x="8457624" y="2392388"/>
            <a:chExt cx="2936090" cy="897922"/>
          </a:xfrm>
        </p:grpSpPr>
        <p:sp>
          <p:nvSpPr>
            <p:cNvPr id="229" name="Google Shape;229;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30" name="Google Shape;230;p38"/>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grpSp>
        <p:nvGrpSpPr>
          <p:cNvPr id="231" name="Google Shape;231;p38"/>
          <p:cNvGrpSpPr/>
          <p:nvPr/>
        </p:nvGrpSpPr>
        <p:grpSpPr>
          <a:xfrm>
            <a:off x="3470966" y="3246692"/>
            <a:ext cx="2202067" cy="673441"/>
            <a:chOff x="8457624" y="2392388"/>
            <a:chExt cx="2936090" cy="897922"/>
          </a:xfrm>
        </p:grpSpPr>
        <p:sp>
          <p:nvSpPr>
            <p:cNvPr id="232" name="Google Shape;232;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33" name="Google Shape;233;p38"/>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grpSp>
        <p:nvGrpSpPr>
          <p:cNvPr id="234" name="Google Shape;234;p38"/>
          <p:cNvGrpSpPr/>
          <p:nvPr/>
        </p:nvGrpSpPr>
        <p:grpSpPr>
          <a:xfrm>
            <a:off x="6196353" y="2259853"/>
            <a:ext cx="2202067" cy="673441"/>
            <a:chOff x="8457624" y="2392388"/>
            <a:chExt cx="2936090" cy="897922"/>
          </a:xfrm>
        </p:grpSpPr>
        <p:sp>
          <p:nvSpPr>
            <p:cNvPr id="235" name="Google Shape;235;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36" name="Google Shape;236;p38"/>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grpSp>
        <p:nvGrpSpPr>
          <p:cNvPr id="237" name="Google Shape;237;p38"/>
          <p:cNvGrpSpPr/>
          <p:nvPr/>
        </p:nvGrpSpPr>
        <p:grpSpPr>
          <a:xfrm>
            <a:off x="6196353" y="3246692"/>
            <a:ext cx="2202067" cy="673441"/>
            <a:chOff x="8457624" y="2392388"/>
            <a:chExt cx="2936090" cy="897922"/>
          </a:xfrm>
        </p:grpSpPr>
        <p:sp>
          <p:nvSpPr>
            <p:cNvPr id="238" name="Google Shape;238;p38"/>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39" name="Google Shape;239;p38"/>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pic>
        <p:nvPicPr>
          <p:cNvPr id="244" name="Google Shape;244;p39"/>
          <p:cNvPicPr preferRelativeResize="0"/>
          <p:nvPr>
            <p:ph idx="2" type="pic"/>
          </p:nvPr>
        </p:nvPicPr>
        <p:blipFill rotWithShape="1">
          <a:blip r:embed="rId3">
            <a:alphaModFix/>
          </a:blip>
          <a:srcRect b="36396" l="47173" r="23381" t="22967"/>
          <a:stretch/>
        </p:blipFill>
        <p:spPr>
          <a:xfrm>
            <a:off x="-1" y="1857375"/>
            <a:ext cx="3571876" cy="3286125"/>
          </a:xfrm>
          <a:prstGeom prst="rect">
            <a:avLst/>
          </a:prstGeom>
          <a:noFill/>
          <a:ln>
            <a:noFill/>
          </a:ln>
        </p:spPr>
      </p:pic>
      <p:sp>
        <p:nvSpPr>
          <p:cNvPr id="245" name="Google Shape;245;p39"/>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BUSINESS SERVICE</a:t>
            </a:r>
            <a:endParaRPr sz="1100"/>
          </a:p>
        </p:txBody>
      </p:sp>
      <p:sp>
        <p:nvSpPr>
          <p:cNvPr id="246" name="Google Shape;246;p39"/>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sp>
        <p:nvSpPr>
          <p:cNvPr id="247" name="Google Shape;247;p39"/>
          <p:cNvSpPr/>
          <p:nvPr/>
        </p:nvSpPr>
        <p:spPr>
          <a:xfrm>
            <a:off x="3571876" y="1857375"/>
            <a:ext cx="2000249" cy="1643063"/>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8" name="Google Shape;248;p39"/>
          <p:cNvSpPr/>
          <p:nvPr/>
        </p:nvSpPr>
        <p:spPr>
          <a:xfrm>
            <a:off x="3571876" y="3500438"/>
            <a:ext cx="2000249" cy="1643063"/>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49" name="Google Shape;249;p39"/>
          <p:cNvGrpSpPr/>
          <p:nvPr/>
        </p:nvGrpSpPr>
        <p:grpSpPr>
          <a:xfrm>
            <a:off x="6196353" y="2342186"/>
            <a:ext cx="2202067" cy="673441"/>
            <a:chOff x="8457624" y="2392388"/>
            <a:chExt cx="2936090" cy="897922"/>
          </a:xfrm>
        </p:grpSpPr>
        <p:sp>
          <p:nvSpPr>
            <p:cNvPr id="250" name="Google Shape;250;p39"/>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51" name="Google Shape;251;p39"/>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grpSp>
        <p:nvGrpSpPr>
          <p:cNvPr id="252" name="Google Shape;252;p39"/>
          <p:cNvGrpSpPr/>
          <p:nvPr/>
        </p:nvGrpSpPr>
        <p:grpSpPr>
          <a:xfrm>
            <a:off x="6196353" y="3985248"/>
            <a:ext cx="2202067" cy="673441"/>
            <a:chOff x="8457624" y="2392388"/>
            <a:chExt cx="2936090" cy="897922"/>
          </a:xfrm>
        </p:grpSpPr>
        <p:sp>
          <p:nvSpPr>
            <p:cNvPr id="253" name="Google Shape;253;p39"/>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254" name="Google Shape;254;p39"/>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grpSp>
        <p:nvGrpSpPr>
          <p:cNvPr id="255" name="Google Shape;255;p39"/>
          <p:cNvGrpSpPr/>
          <p:nvPr/>
        </p:nvGrpSpPr>
        <p:grpSpPr>
          <a:xfrm>
            <a:off x="4022191" y="2293110"/>
            <a:ext cx="1099617" cy="771592"/>
            <a:chOff x="7045383" y="2331184"/>
            <a:chExt cx="1466156" cy="1028789"/>
          </a:xfrm>
        </p:grpSpPr>
        <p:sp>
          <p:nvSpPr>
            <p:cNvPr id="256" name="Google Shape;256;p39"/>
            <p:cNvSpPr/>
            <p:nvPr/>
          </p:nvSpPr>
          <p:spPr>
            <a:xfrm>
              <a:off x="7566703" y="2331184"/>
              <a:ext cx="42351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dk1"/>
                  </a:solidFill>
                  <a:latin typeface="Arial"/>
                  <a:ea typeface="Arial"/>
                  <a:cs typeface="Arial"/>
                  <a:sym typeface="Arial"/>
                </a:rPr>
                <a:t></a:t>
              </a:r>
              <a:endParaRPr sz="1500">
                <a:solidFill>
                  <a:schemeClr val="dk1"/>
                </a:solidFill>
                <a:latin typeface="Montserrat"/>
                <a:ea typeface="Montserrat"/>
                <a:cs typeface="Montserrat"/>
                <a:sym typeface="Montserrat"/>
              </a:endParaRPr>
            </a:p>
          </p:txBody>
        </p:sp>
        <p:sp>
          <p:nvSpPr>
            <p:cNvPr id="257" name="Google Shape;257;p39"/>
            <p:cNvSpPr txBox="1"/>
            <p:nvPr/>
          </p:nvSpPr>
          <p:spPr>
            <a:xfrm>
              <a:off x="7045383" y="2767503"/>
              <a:ext cx="1466156" cy="592470"/>
            </a:xfrm>
            <a:prstGeom prst="rect">
              <a:avLst/>
            </a:prstGeom>
            <a:noFill/>
            <a:ln>
              <a:noFill/>
            </a:ln>
          </p:spPr>
          <p:txBody>
            <a:bodyPr anchorCtr="0" anchor="t"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chemeClr val="dk1"/>
                  </a:solidFill>
                  <a:latin typeface="Montserrat"/>
                  <a:ea typeface="Montserrat"/>
                  <a:cs typeface="Montserrat"/>
                  <a:sym typeface="Montserrat"/>
                </a:rPr>
                <a:t>Contrary to popular belief, Lorem Ipsum Rackham.</a:t>
              </a:r>
              <a:endParaRPr sz="1100"/>
            </a:p>
          </p:txBody>
        </p:sp>
      </p:grpSp>
      <p:grpSp>
        <p:nvGrpSpPr>
          <p:cNvPr id="258" name="Google Shape;258;p39"/>
          <p:cNvGrpSpPr/>
          <p:nvPr/>
        </p:nvGrpSpPr>
        <p:grpSpPr>
          <a:xfrm>
            <a:off x="4022191" y="3936173"/>
            <a:ext cx="1099617" cy="771592"/>
            <a:chOff x="7045383" y="2331184"/>
            <a:chExt cx="1466156" cy="1028789"/>
          </a:xfrm>
        </p:grpSpPr>
        <p:sp>
          <p:nvSpPr>
            <p:cNvPr id="259" name="Google Shape;259;p39"/>
            <p:cNvSpPr/>
            <p:nvPr/>
          </p:nvSpPr>
          <p:spPr>
            <a:xfrm>
              <a:off x="7576321" y="2331184"/>
              <a:ext cx="404278"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dk1"/>
                  </a:solidFill>
                  <a:latin typeface="Arial"/>
                  <a:ea typeface="Arial"/>
                  <a:cs typeface="Arial"/>
                  <a:sym typeface="Arial"/>
                </a:rPr>
                <a:t></a:t>
              </a:r>
              <a:endParaRPr sz="1500">
                <a:solidFill>
                  <a:schemeClr val="dk1"/>
                </a:solidFill>
                <a:latin typeface="Montserrat"/>
                <a:ea typeface="Montserrat"/>
                <a:cs typeface="Montserrat"/>
                <a:sym typeface="Montserrat"/>
              </a:endParaRPr>
            </a:p>
          </p:txBody>
        </p:sp>
        <p:sp>
          <p:nvSpPr>
            <p:cNvPr id="260" name="Google Shape;260;p39"/>
            <p:cNvSpPr txBox="1"/>
            <p:nvPr/>
          </p:nvSpPr>
          <p:spPr>
            <a:xfrm>
              <a:off x="7045383" y="2767503"/>
              <a:ext cx="1466156" cy="592470"/>
            </a:xfrm>
            <a:prstGeom prst="rect">
              <a:avLst/>
            </a:prstGeom>
            <a:noFill/>
            <a:ln>
              <a:noFill/>
            </a:ln>
          </p:spPr>
          <p:txBody>
            <a:bodyPr anchorCtr="0" anchor="t" bIns="34275" lIns="68575" spcFirstLastPara="1" rIns="68575" wrap="square" tIns="34275">
              <a:noAutofit/>
            </a:bodyPr>
            <a:lstStyle/>
            <a:p>
              <a:pPr indent="0" lvl="0" marL="0" marR="0" rtl="0" algn="ctr">
                <a:lnSpc>
                  <a:spcPct val="162500"/>
                </a:lnSpc>
                <a:spcBef>
                  <a:spcPts val="0"/>
                </a:spcBef>
                <a:spcAft>
                  <a:spcPts val="0"/>
                </a:spcAft>
                <a:buNone/>
              </a:pPr>
              <a:r>
                <a:rPr lang="en" sz="600">
                  <a:solidFill>
                    <a:schemeClr val="dk1"/>
                  </a:solidFill>
                  <a:latin typeface="Montserrat"/>
                  <a:ea typeface="Montserrat"/>
                  <a:cs typeface="Montserrat"/>
                  <a:sym typeface="Montserrat"/>
                </a:rPr>
                <a:t>Contrary to popular belief, Lorem Ipsum Rackham.</a:t>
              </a:r>
              <a:endParaRPr sz="11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Google Shape;265;p40"/>
          <p:cNvPicPr preferRelativeResize="0"/>
          <p:nvPr>
            <p:ph idx="6" type="pic"/>
          </p:nvPr>
        </p:nvPicPr>
        <p:blipFill rotWithShape="1">
          <a:blip r:embed="rId3">
            <a:alphaModFix/>
          </a:blip>
          <a:srcRect b="51" l="0" r="0" t="52"/>
          <a:stretch/>
        </p:blipFill>
        <p:spPr>
          <a:xfrm>
            <a:off x="1099456" y="1817914"/>
            <a:ext cx="1153886" cy="1153886"/>
          </a:xfrm>
          <a:prstGeom prst="rect">
            <a:avLst/>
          </a:prstGeom>
          <a:noFill/>
          <a:ln>
            <a:noFill/>
          </a:ln>
        </p:spPr>
      </p:pic>
      <p:pic>
        <p:nvPicPr>
          <p:cNvPr id="266" name="Google Shape;266;p40"/>
          <p:cNvPicPr preferRelativeResize="0"/>
          <p:nvPr>
            <p:ph idx="2" type="pic"/>
          </p:nvPr>
        </p:nvPicPr>
        <p:blipFill rotWithShape="1">
          <a:blip r:embed="rId4">
            <a:alphaModFix/>
          </a:blip>
          <a:srcRect b="51" l="0" r="0" t="52"/>
          <a:stretch/>
        </p:blipFill>
        <p:spPr>
          <a:xfrm>
            <a:off x="2547257" y="3258750"/>
            <a:ext cx="1153886" cy="1153886"/>
          </a:xfrm>
          <a:prstGeom prst="rect">
            <a:avLst/>
          </a:prstGeom>
          <a:noFill/>
          <a:ln>
            <a:noFill/>
          </a:ln>
        </p:spPr>
      </p:pic>
      <p:pic>
        <p:nvPicPr>
          <p:cNvPr id="267" name="Google Shape;267;p40"/>
          <p:cNvPicPr preferRelativeResize="0"/>
          <p:nvPr>
            <p:ph idx="3" type="pic"/>
          </p:nvPr>
        </p:nvPicPr>
        <p:blipFill rotWithShape="1">
          <a:blip r:embed="rId5">
            <a:alphaModFix/>
          </a:blip>
          <a:srcRect b="51" l="0" r="0" t="52"/>
          <a:stretch/>
        </p:blipFill>
        <p:spPr>
          <a:xfrm>
            <a:off x="5445238" y="3258750"/>
            <a:ext cx="1153886" cy="1153886"/>
          </a:xfrm>
          <a:prstGeom prst="rect">
            <a:avLst/>
          </a:prstGeom>
          <a:noFill/>
          <a:ln>
            <a:noFill/>
          </a:ln>
        </p:spPr>
      </p:pic>
      <p:pic>
        <p:nvPicPr>
          <p:cNvPr id="268" name="Google Shape;268;p40"/>
          <p:cNvPicPr preferRelativeResize="0"/>
          <p:nvPr>
            <p:ph idx="4" type="pic"/>
          </p:nvPr>
        </p:nvPicPr>
        <p:blipFill rotWithShape="1">
          <a:blip r:embed="rId6">
            <a:alphaModFix/>
          </a:blip>
          <a:srcRect b="51" l="0" r="0" t="52"/>
          <a:stretch/>
        </p:blipFill>
        <p:spPr>
          <a:xfrm>
            <a:off x="3995057" y="1817914"/>
            <a:ext cx="1153886" cy="1153886"/>
          </a:xfrm>
          <a:prstGeom prst="rect">
            <a:avLst/>
          </a:prstGeom>
          <a:noFill/>
          <a:ln>
            <a:noFill/>
          </a:ln>
        </p:spPr>
      </p:pic>
      <p:sp>
        <p:nvSpPr>
          <p:cNvPr id="269" name="Google Shape;269;p40"/>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HAPPY CUSTOMERS</a:t>
            </a:r>
            <a:endParaRPr sz="1100"/>
          </a:p>
        </p:txBody>
      </p:sp>
      <p:sp>
        <p:nvSpPr>
          <p:cNvPr id="270" name="Google Shape;270;p40"/>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grpSp>
        <p:nvGrpSpPr>
          <p:cNvPr id="271" name="Google Shape;271;p40"/>
          <p:cNvGrpSpPr/>
          <p:nvPr/>
        </p:nvGrpSpPr>
        <p:grpSpPr>
          <a:xfrm>
            <a:off x="1099457" y="3546833"/>
            <a:ext cx="1153886" cy="865802"/>
            <a:chOff x="1542082" y="3905997"/>
            <a:chExt cx="1538514" cy="1154403"/>
          </a:xfrm>
        </p:grpSpPr>
        <p:sp>
          <p:nvSpPr>
            <p:cNvPr id="272" name="Google Shape;272;p40"/>
            <p:cNvSpPr txBox="1"/>
            <p:nvPr/>
          </p:nvSpPr>
          <p:spPr>
            <a:xfrm>
              <a:off x="1542082" y="4232609"/>
              <a:ext cx="1538514" cy="82779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is not simply</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since the.</a:t>
              </a:r>
              <a:endParaRPr sz="1100"/>
            </a:p>
          </p:txBody>
        </p:sp>
        <p:sp>
          <p:nvSpPr>
            <p:cNvPr id="273" name="Google Shape;273;p40"/>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274" name="Google Shape;274;p40"/>
          <p:cNvGrpSpPr/>
          <p:nvPr/>
        </p:nvGrpSpPr>
        <p:grpSpPr>
          <a:xfrm>
            <a:off x="3995057" y="3546833"/>
            <a:ext cx="1153886" cy="865802"/>
            <a:chOff x="1542082" y="3905997"/>
            <a:chExt cx="1538514" cy="1154403"/>
          </a:xfrm>
        </p:grpSpPr>
        <p:sp>
          <p:nvSpPr>
            <p:cNvPr id="275" name="Google Shape;275;p40"/>
            <p:cNvSpPr txBox="1"/>
            <p:nvPr/>
          </p:nvSpPr>
          <p:spPr>
            <a:xfrm>
              <a:off x="1542082" y="4232609"/>
              <a:ext cx="1538514" cy="82779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is not simply</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since the.</a:t>
              </a:r>
              <a:endParaRPr sz="1100"/>
            </a:p>
          </p:txBody>
        </p:sp>
        <p:sp>
          <p:nvSpPr>
            <p:cNvPr id="276" name="Google Shape;276;p40"/>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277" name="Google Shape;277;p40"/>
          <p:cNvGrpSpPr/>
          <p:nvPr/>
        </p:nvGrpSpPr>
        <p:grpSpPr>
          <a:xfrm>
            <a:off x="6890658" y="3546833"/>
            <a:ext cx="1153886" cy="865802"/>
            <a:chOff x="1542082" y="3905997"/>
            <a:chExt cx="1538514" cy="1154403"/>
          </a:xfrm>
        </p:grpSpPr>
        <p:sp>
          <p:nvSpPr>
            <p:cNvPr id="278" name="Google Shape;278;p40"/>
            <p:cNvSpPr txBox="1"/>
            <p:nvPr/>
          </p:nvSpPr>
          <p:spPr>
            <a:xfrm>
              <a:off x="1542082" y="4232609"/>
              <a:ext cx="1538514" cy="82779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is not simply</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since the.</a:t>
              </a:r>
              <a:endParaRPr sz="1100"/>
            </a:p>
          </p:txBody>
        </p:sp>
        <p:sp>
          <p:nvSpPr>
            <p:cNvPr id="279" name="Google Shape;279;p40"/>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280" name="Google Shape;280;p40"/>
          <p:cNvGrpSpPr/>
          <p:nvPr/>
        </p:nvGrpSpPr>
        <p:grpSpPr>
          <a:xfrm>
            <a:off x="2547256" y="1817914"/>
            <a:ext cx="1153886" cy="865802"/>
            <a:chOff x="1542082" y="3905997"/>
            <a:chExt cx="1538514" cy="1154403"/>
          </a:xfrm>
        </p:grpSpPr>
        <p:sp>
          <p:nvSpPr>
            <p:cNvPr id="281" name="Google Shape;281;p40"/>
            <p:cNvSpPr txBox="1"/>
            <p:nvPr/>
          </p:nvSpPr>
          <p:spPr>
            <a:xfrm>
              <a:off x="1542082" y="4232609"/>
              <a:ext cx="1538514" cy="82779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is not simply</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since the.</a:t>
              </a:r>
              <a:endParaRPr sz="1100"/>
            </a:p>
          </p:txBody>
        </p:sp>
        <p:sp>
          <p:nvSpPr>
            <p:cNvPr id="282" name="Google Shape;282;p40"/>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283" name="Google Shape;283;p40"/>
          <p:cNvGrpSpPr/>
          <p:nvPr/>
        </p:nvGrpSpPr>
        <p:grpSpPr>
          <a:xfrm>
            <a:off x="5445238" y="1817914"/>
            <a:ext cx="1153886" cy="865802"/>
            <a:chOff x="1542082" y="3905997"/>
            <a:chExt cx="1538514" cy="1154403"/>
          </a:xfrm>
        </p:grpSpPr>
        <p:sp>
          <p:nvSpPr>
            <p:cNvPr id="284" name="Google Shape;284;p40"/>
            <p:cNvSpPr txBox="1"/>
            <p:nvPr/>
          </p:nvSpPr>
          <p:spPr>
            <a:xfrm>
              <a:off x="1542082" y="4232609"/>
              <a:ext cx="1538514" cy="82779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is not simply</a:t>
              </a:r>
              <a:endParaRPr sz="1100"/>
            </a:p>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since the.</a:t>
              </a:r>
              <a:endParaRPr sz="1100"/>
            </a:p>
          </p:txBody>
        </p:sp>
        <p:sp>
          <p:nvSpPr>
            <p:cNvPr id="285" name="Google Shape;285;p40"/>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cxnSp>
        <p:nvCxnSpPr>
          <p:cNvPr id="286" name="Google Shape;286;p40"/>
          <p:cNvCxnSpPr/>
          <p:nvPr/>
        </p:nvCxnSpPr>
        <p:spPr>
          <a:xfrm>
            <a:off x="1676399" y="3143301"/>
            <a:ext cx="0" cy="232032"/>
          </a:xfrm>
          <a:prstGeom prst="straightConnector1">
            <a:avLst/>
          </a:prstGeom>
          <a:noFill/>
          <a:ln cap="flat" cmpd="sng" w="25400">
            <a:solidFill>
              <a:srgbClr val="D8D8D8"/>
            </a:solidFill>
            <a:prstDash val="solid"/>
            <a:miter lim="800000"/>
            <a:headEnd len="sm" w="sm" type="none"/>
            <a:tailEnd len="med" w="med" type="triangle"/>
          </a:ln>
        </p:spPr>
      </p:cxnSp>
      <p:cxnSp>
        <p:nvCxnSpPr>
          <p:cNvPr id="287" name="Google Shape;287;p40"/>
          <p:cNvCxnSpPr/>
          <p:nvPr/>
        </p:nvCxnSpPr>
        <p:spPr>
          <a:xfrm>
            <a:off x="4572000" y="3143301"/>
            <a:ext cx="0" cy="232032"/>
          </a:xfrm>
          <a:prstGeom prst="straightConnector1">
            <a:avLst/>
          </a:prstGeom>
          <a:noFill/>
          <a:ln cap="flat" cmpd="sng" w="25400">
            <a:solidFill>
              <a:srgbClr val="D8D8D8"/>
            </a:solidFill>
            <a:prstDash val="solid"/>
            <a:miter lim="800000"/>
            <a:headEnd len="sm" w="sm" type="none"/>
            <a:tailEnd len="med" w="med" type="triangle"/>
          </a:ln>
        </p:spPr>
      </p:cxnSp>
      <p:cxnSp>
        <p:nvCxnSpPr>
          <p:cNvPr id="288" name="Google Shape;288;p40"/>
          <p:cNvCxnSpPr/>
          <p:nvPr/>
        </p:nvCxnSpPr>
        <p:spPr>
          <a:xfrm>
            <a:off x="7467601" y="3143301"/>
            <a:ext cx="0" cy="232032"/>
          </a:xfrm>
          <a:prstGeom prst="straightConnector1">
            <a:avLst/>
          </a:prstGeom>
          <a:noFill/>
          <a:ln cap="flat" cmpd="sng" w="25400">
            <a:solidFill>
              <a:srgbClr val="D8D8D8"/>
            </a:solidFill>
            <a:prstDash val="solid"/>
            <a:miter lim="800000"/>
            <a:headEnd len="sm" w="sm" type="none"/>
            <a:tailEnd len="med" w="med" type="triangle"/>
          </a:ln>
        </p:spPr>
      </p:cxnSp>
      <p:cxnSp>
        <p:nvCxnSpPr>
          <p:cNvPr id="289" name="Google Shape;289;p40"/>
          <p:cNvCxnSpPr/>
          <p:nvPr/>
        </p:nvCxnSpPr>
        <p:spPr>
          <a:xfrm rot="10800000">
            <a:off x="3124199" y="2855217"/>
            <a:ext cx="0" cy="232032"/>
          </a:xfrm>
          <a:prstGeom prst="straightConnector1">
            <a:avLst/>
          </a:prstGeom>
          <a:noFill/>
          <a:ln cap="flat" cmpd="sng" w="25400">
            <a:solidFill>
              <a:srgbClr val="D8D8D8"/>
            </a:solidFill>
            <a:prstDash val="solid"/>
            <a:miter lim="800000"/>
            <a:headEnd len="sm" w="sm" type="none"/>
            <a:tailEnd len="med" w="med" type="triangle"/>
          </a:ln>
        </p:spPr>
      </p:cxnSp>
      <p:cxnSp>
        <p:nvCxnSpPr>
          <p:cNvPr id="290" name="Google Shape;290;p40"/>
          <p:cNvCxnSpPr/>
          <p:nvPr/>
        </p:nvCxnSpPr>
        <p:spPr>
          <a:xfrm rot="10800000">
            <a:off x="6022181" y="2855217"/>
            <a:ext cx="0" cy="232032"/>
          </a:xfrm>
          <a:prstGeom prst="straightConnector1">
            <a:avLst/>
          </a:prstGeom>
          <a:noFill/>
          <a:ln cap="flat" cmpd="sng" w="25400">
            <a:solidFill>
              <a:srgbClr val="D8D8D8"/>
            </a:solidFill>
            <a:prstDash val="solid"/>
            <a:miter lim="800000"/>
            <a:headEnd len="sm" w="sm" type="none"/>
            <a:tailEnd len="med" w="med" type="triangle"/>
          </a:ln>
        </p:spPr>
      </p:cxnSp>
      <p:pic>
        <p:nvPicPr>
          <p:cNvPr id="291" name="Google Shape;291;p40"/>
          <p:cNvPicPr preferRelativeResize="0"/>
          <p:nvPr>
            <p:ph idx="5" type="pic"/>
          </p:nvPr>
        </p:nvPicPr>
        <p:blipFill rotWithShape="1">
          <a:blip r:embed="rId7">
            <a:alphaModFix/>
          </a:blip>
          <a:srcRect b="51" l="0" r="0" t="52"/>
          <a:stretch/>
        </p:blipFill>
        <p:spPr>
          <a:xfrm>
            <a:off x="6890658" y="1817914"/>
            <a:ext cx="1153886" cy="115388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pic>
        <p:nvPicPr>
          <p:cNvPr id="296" name="Google Shape;296;p41"/>
          <p:cNvPicPr preferRelativeResize="0"/>
          <p:nvPr>
            <p:ph idx="4" type="pic"/>
          </p:nvPr>
        </p:nvPicPr>
        <p:blipFill rotWithShape="1">
          <a:blip r:embed="rId3">
            <a:alphaModFix/>
          </a:blip>
          <a:srcRect b="9122" l="0" r="0" t="9122"/>
          <a:stretch/>
        </p:blipFill>
        <p:spPr>
          <a:xfrm>
            <a:off x="1114425" y="1785938"/>
            <a:ext cx="2114550" cy="1728788"/>
          </a:xfrm>
          <a:prstGeom prst="rect">
            <a:avLst/>
          </a:prstGeom>
          <a:noFill/>
          <a:ln>
            <a:noFill/>
          </a:ln>
        </p:spPr>
      </p:pic>
      <p:pic>
        <p:nvPicPr>
          <p:cNvPr id="297" name="Google Shape;297;p41"/>
          <p:cNvPicPr preferRelativeResize="0"/>
          <p:nvPr>
            <p:ph idx="2" type="pic"/>
          </p:nvPr>
        </p:nvPicPr>
        <p:blipFill rotWithShape="1">
          <a:blip r:embed="rId4">
            <a:alphaModFix/>
          </a:blip>
          <a:srcRect b="9122" l="0" r="0" t="9122"/>
          <a:stretch/>
        </p:blipFill>
        <p:spPr>
          <a:xfrm>
            <a:off x="3514725" y="1785938"/>
            <a:ext cx="2114550" cy="1728788"/>
          </a:xfrm>
          <a:prstGeom prst="rect">
            <a:avLst/>
          </a:prstGeom>
          <a:noFill/>
          <a:ln>
            <a:noFill/>
          </a:ln>
        </p:spPr>
      </p:pic>
      <p:pic>
        <p:nvPicPr>
          <p:cNvPr id="298" name="Google Shape;298;p41"/>
          <p:cNvPicPr preferRelativeResize="0"/>
          <p:nvPr>
            <p:ph idx="3" type="pic"/>
          </p:nvPr>
        </p:nvPicPr>
        <p:blipFill rotWithShape="1">
          <a:blip r:embed="rId5">
            <a:alphaModFix/>
          </a:blip>
          <a:srcRect b="9122" l="0" r="0" t="9122"/>
          <a:stretch/>
        </p:blipFill>
        <p:spPr>
          <a:xfrm>
            <a:off x="5915025" y="1785938"/>
            <a:ext cx="2114550" cy="1728788"/>
          </a:xfrm>
          <a:prstGeom prst="rect">
            <a:avLst/>
          </a:prstGeom>
          <a:noFill/>
          <a:ln>
            <a:noFill/>
          </a:ln>
        </p:spPr>
      </p:pic>
      <p:sp>
        <p:nvSpPr>
          <p:cNvPr id="299" name="Google Shape;299;p41"/>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HAPPY CUSTOMERS</a:t>
            </a:r>
            <a:endParaRPr sz="1100"/>
          </a:p>
        </p:txBody>
      </p:sp>
      <p:sp>
        <p:nvSpPr>
          <p:cNvPr id="300" name="Google Shape;300;p41"/>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grpSp>
        <p:nvGrpSpPr>
          <p:cNvPr id="301" name="Google Shape;301;p41"/>
          <p:cNvGrpSpPr/>
          <p:nvPr/>
        </p:nvGrpSpPr>
        <p:grpSpPr>
          <a:xfrm>
            <a:off x="1316354" y="3929738"/>
            <a:ext cx="1710691" cy="673442"/>
            <a:chOff x="1170878" y="3905997"/>
            <a:chExt cx="2280922" cy="897922"/>
          </a:xfrm>
        </p:grpSpPr>
        <p:sp>
          <p:nvSpPr>
            <p:cNvPr id="302" name="Google Shape;302;p41"/>
            <p:cNvSpPr txBox="1"/>
            <p:nvPr/>
          </p:nvSpPr>
          <p:spPr>
            <a:xfrm>
              <a:off x="1170878" y="4232609"/>
              <a:ext cx="228092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Ipsum is not simply since the.</a:t>
              </a:r>
              <a:endParaRPr sz="1100"/>
            </a:p>
          </p:txBody>
        </p:sp>
        <p:sp>
          <p:nvSpPr>
            <p:cNvPr id="303" name="Google Shape;303;p41"/>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304" name="Google Shape;304;p41"/>
          <p:cNvGrpSpPr/>
          <p:nvPr/>
        </p:nvGrpSpPr>
        <p:grpSpPr>
          <a:xfrm>
            <a:off x="3716654" y="3929738"/>
            <a:ext cx="1710691" cy="673442"/>
            <a:chOff x="1170878" y="3905997"/>
            <a:chExt cx="2280922" cy="897922"/>
          </a:xfrm>
        </p:grpSpPr>
        <p:sp>
          <p:nvSpPr>
            <p:cNvPr id="305" name="Google Shape;305;p41"/>
            <p:cNvSpPr txBox="1"/>
            <p:nvPr/>
          </p:nvSpPr>
          <p:spPr>
            <a:xfrm>
              <a:off x="1170878" y="4232609"/>
              <a:ext cx="228092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Ipsum is not simply since the.</a:t>
              </a:r>
              <a:endParaRPr sz="1100"/>
            </a:p>
          </p:txBody>
        </p:sp>
        <p:sp>
          <p:nvSpPr>
            <p:cNvPr id="306" name="Google Shape;306;p41"/>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grpSp>
        <p:nvGrpSpPr>
          <p:cNvPr id="307" name="Google Shape;307;p41"/>
          <p:cNvGrpSpPr/>
          <p:nvPr/>
        </p:nvGrpSpPr>
        <p:grpSpPr>
          <a:xfrm>
            <a:off x="6116956" y="3929738"/>
            <a:ext cx="1710691" cy="673442"/>
            <a:chOff x="1170878" y="3905997"/>
            <a:chExt cx="2280922" cy="897922"/>
          </a:xfrm>
        </p:grpSpPr>
        <p:sp>
          <p:nvSpPr>
            <p:cNvPr id="308" name="Google Shape;308;p41"/>
            <p:cNvSpPr txBox="1"/>
            <p:nvPr/>
          </p:nvSpPr>
          <p:spPr>
            <a:xfrm>
              <a:off x="1170878" y="4232609"/>
              <a:ext cx="2280922"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Ipsum is not simply since the.</a:t>
              </a:r>
              <a:endParaRPr sz="1100"/>
            </a:p>
          </p:txBody>
        </p:sp>
        <p:sp>
          <p:nvSpPr>
            <p:cNvPr id="309" name="Google Shape;309;p41"/>
            <p:cNvSpPr txBox="1"/>
            <p:nvPr/>
          </p:nvSpPr>
          <p:spPr>
            <a:xfrm>
              <a:off x="1608967" y="3905997"/>
              <a:ext cx="1404743"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here</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 name="Shape 313"/>
        <p:cNvGrpSpPr/>
        <p:nvPr/>
      </p:nvGrpSpPr>
      <p:grpSpPr>
        <a:xfrm>
          <a:off x="0" y="0"/>
          <a:ext cx="0" cy="0"/>
          <a:chOff x="0" y="0"/>
          <a:chExt cx="0" cy="0"/>
        </a:xfrm>
      </p:grpSpPr>
      <p:sp>
        <p:nvSpPr>
          <p:cNvPr id="314" name="Google Shape;314;p42"/>
          <p:cNvSpPr/>
          <p:nvPr/>
        </p:nvSpPr>
        <p:spPr>
          <a:xfrm>
            <a:off x="4572000" y="0"/>
            <a:ext cx="1285875"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5" name="Google Shape;315;p42"/>
          <p:cNvSpPr txBox="1"/>
          <p:nvPr/>
        </p:nvSpPr>
        <p:spPr>
          <a:xfrm>
            <a:off x="598714" y="754771"/>
            <a:ext cx="2826203" cy="905777"/>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COMPANY</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MISSION PAGE</a:t>
            </a:r>
            <a:endParaRPr sz="1100"/>
          </a:p>
        </p:txBody>
      </p:sp>
      <p:sp>
        <p:nvSpPr>
          <p:cNvPr id="316" name="Google Shape;316;p42"/>
          <p:cNvSpPr txBox="1"/>
          <p:nvPr/>
        </p:nvSpPr>
        <p:spPr>
          <a:xfrm>
            <a:off x="598714" y="3190804"/>
            <a:ext cx="3113314" cy="11979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a:t>
            </a:r>
            <a:endParaRPr sz="1100"/>
          </a:p>
        </p:txBody>
      </p:sp>
      <p:sp>
        <p:nvSpPr>
          <p:cNvPr id="317" name="Google Shape;317;p42"/>
          <p:cNvSpPr/>
          <p:nvPr/>
        </p:nvSpPr>
        <p:spPr>
          <a:xfrm>
            <a:off x="5093487" y="754771"/>
            <a:ext cx="242901" cy="350923"/>
          </a:xfrm>
          <a:custGeom>
            <a:rect b="b" l="l" r="r" t="t"/>
            <a:pathLst>
              <a:path extrusionOk="0" h="21600" w="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18" name="Google Shape;318;p42"/>
          <p:cNvGrpSpPr/>
          <p:nvPr/>
        </p:nvGrpSpPr>
        <p:grpSpPr>
          <a:xfrm>
            <a:off x="6343218" y="754771"/>
            <a:ext cx="2202067" cy="673441"/>
            <a:chOff x="8457624" y="2392388"/>
            <a:chExt cx="2936090" cy="897922"/>
          </a:xfrm>
        </p:grpSpPr>
        <p:sp>
          <p:nvSpPr>
            <p:cNvPr id="319" name="Google Shape;319;p42"/>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20" name="Google Shape;320;p42"/>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sp>
        <p:nvSpPr>
          <p:cNvPr id="321" name="Google Shape;321;p42"/>
          <p:cNvSpPr/>
          <p:nvPr/>
        </p:nvSpPr>
        <p:spPr>
          <a:xfrm>
            <a:off x="5057343" y="1741610"/>
            <a:ext cx="315189" cy="315189"/>
          </a:xfrm>
          <a:custGeom>
            <a:rect b="b" l="l" r="r" t="t"/>
            <a:pathLst>
              <a:path extrusionOk="0" h="21404" w="21403">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22" name="Google Shape;322;p42"/>
          <p:cNvGrpSpPr/>
          <p:nvPr/>
        </p:nvGrpSpPr>
        <p:grpSpPr>
          <a:xfrm>
            <a:off x="6343218" y="1741610"/>
            <a:ext cx="2202067" cy="673441"/>
            <a:chOff x="8457624" y="2392388"/>
            <a:chExt cx="2936090" cy="897922"/>
          </a:xfrm>
        </p:grpSpPr>
        <p:sp>
          <p:nvSpPr>
            <p:cNvPr id="323" name="Google Shape;323;p42"/>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24" name="Google Shape;324;p42"/>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sp>
        <p:nvSpPr>
          <p:cNvPr id="325" name="Google Shape;325;p42"/>
          <p:cNvSpPr/>
          <p:nvPr/>
        </p:nvSpPr>
        <p:spPr>
          <a:xfrm>
            <a:off x="5054508" y="2728448"/>
            <a:ext cx="320860" cy="243528"/>
          </a:xfrm>
          <a:custGeom>
            <a:rect b="b" l="l" r="r" t="t"/>
            <a:pathLst>
              <a:path extrusionOk="0" h="21600" w="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26" name="Google Shape;326;p42"/>
          <p:cNvGrpSpPr/>
          <p:nvPr/>
        </p:nvGrpSpPr>
        <p:grpSpPr>
          <a:xfrm>
            <a:off x="6343218" y="2728448"/>
            <a:ext cx="2202067" cy="673441"/>
            <a:chOff x="8457624" y="2392388"/>
            <a:chExt cx="2936090" cy="897922"/>
          </a:xfrm>
        </p:grpSpPr>
        <p:sp>
          <p:nvSpPr>
            <p:cNvPr id="327" name="Google Shape;327;p42"/>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28" name="Google Shape;328;p42"/>
            <p:cNvSpPr txBox="1"/>
            <p:nvPr/>
          </p:nvSpPr>
          <p:spPr>
            <a:xfrm>
              <a:off x="8457624" y="2392388"/>
              <a:ext cx="2047535"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CREATIVE PRO</a:t>
              </a:r>
              <a:endParaRPr sz="1100"/>
            </a:p>
          </p:txBody>
        </p:sp>
      </p:grpSp>
      <p:sp>
        <p:nvSpPr>
          <p:cNvPr id="329" name="Google Shape;329;p42"/>
          <p:cNvSpPr/>
          <p:nvPr/>
        </p:nvSpPr>
        <p:spPr>
          <a:xfrm>
            <a:off x="5068486" y="3715287"/>
            <a:ext cx="292904" cy="292903"/>
          </a:xfrm>
          <a:custGeom>
            <a:rect b="b" l="l" r="r" t="t"/>
            <a:pathLst>
              <a:path extrusionOk="0" h="21576" w="21552">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30" name="Google Shape;330;p42"/>
          <p:cNvGrpSpPr/>
          <p:nvPr/>
        </p:nvGrpSpPr>
        <p:grpSpPr>
          <a:xfrm>
            <a:off x="6343218" y="3715287"/>
            <a:ext cx="2202067" cy="673441"/>
            <a:chOff x="8457624" y="2392388"/>
            <a:chExt cx="2936090" cy="897922"/>
          </a:xfrm>
        </p:grpSpPr>
        <p:sp>
          <p:nvSpPr>
            <p:cNvPr id="331" name="Google Shape;331;p42"/>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32" name="Google Shape;332;p42"/>
            <p:cNvSpPr txBox="1"/>
            <p:nvPr/>
          </p:nvSpPr>
          <p:spPr>
            <a:xfrm>
              <a:off x="8457624" y="2392388"/>
              <a:ext cx="2602262"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RELEASE LAYOUTS</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Google Shape;337;p43"/>
          <p:cNvSpPr/>
          <p:nvPr/>
        </p:nvSpPr>
        <p:spPr>
          <a:xfrm>
            <a:off x="4572000" y="0"/>
            <a:ext cx="1285875"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8" name="Google Shape;338;p43"/>
          <p:cNvSpPr/>
          <p:nvPr/>
        </p:nvSpPr>
        <p:spPr>
          <a:xfrm>
            <a:off x="5093487" y="754771"/>
            <a:ext cx="242901" cy="350923"/>
          </a:xfrm>
          <a:custGeom>
            <a:rect b="b" l="l" r="r" t="t"/>
            <a:pathLst>
              <a:path extrusionOk="0" h="21600" w="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39" name="Google Shape;339;p43"/>
          <p:cNvGrpSpPr/>
          <p:nvPr/>
        </p:nvGrpSpPr>
        <p:grpSpPr>
          <a:xfrm>
            <a:off x="6343218" y="754771"/>
            <a:ext cx="2202067" cy="673441"/>
            <a:chOff x="8457624" y="2392388"/>
            <a:chExt cx="2936090" cy="897922"/>
          </a:xfrm>
        </p:grpSpPr>
        <p:sp>
          <p:nvSpPr>
            <p:cNvPr id="340" name="Google Shape;340;p43"/>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41" name="Google Shape;341;p43"/>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sp>
        <p:nvSpPr>
          <p:cNvPr id="342" name="Google Shape;342;p43"/>
          <p:cNvSpPr/>
          <p:nvPr/>
        </p:nvSpPr>
        <p:spPr>
          <a:xfrm>
            <a:off x="5057343" y="1741610"/>
            <a:ext cx="315189" cy="315189"/>
          </a:xfrm>
          <a:custGeom>
            <a:rect b="b" l="l" r="r" t="t"/>
            <a:pathLst>
              <a:path extrusionOk="0" h="21404" w="21403">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43" name="Google Shape;343;p43"/>
          <p:cNvGrpSpPr/>
          <p:nvPr/>
        </p:nvGrpSpPr>
        <p:grpSpPr>
          <a:xfrm>
            <a:off x="6343218" y="1741610"/>
            <a:ext cx="2202067" cy="673441"/>
            <a:chOff x="8457624" y="2392388"/>
            <a:chExt cx="2936090" cy="897922"/>
          </a:xfrm>
        </p:grpSpPr>
        <p:sp>
          <p:nvSpPr>
            <p:cNvPr id="344" name="Google Shape;344;p43"/>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45" name="Google Shape;345;p43"/>
            <p:cNvSpPr txBox="1"/>
            <p:nvPr/>
          </p:nvSpPr>
          <p:spPr>
            <a:xfrm>
              <a:off x="8457624" y="2392388"/>
              <a:ext cx="247163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OFFER AWESOME</a:t>
              </a:r>
              <a:endParaRPr sz="1100"/>
            </a:p>
          </p:txBody>
        </p:sp>
      </p:grpSp>
      <p:sp>
        <p:nvSpPr>
          <p:cNvPr id="346" name="Google Shape;346;p43"/>
          <p:cNvSpPr/>
          <p:nvPr/>
        </p:nvSpPr>
        <p:spPr>
          <a:xfrm>
            <a:off x="5054508" y="2728448"/>
            <a:ext cx="320860" cy="243528"/>
          </a:xfrm>
          <a:custGeom>
            <a:rect b="b" l="l" r="r" t="t"/>
            <a:pathLst>
              <a:path extrusionOk="0" h="21600" w="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47" name="Google Shape;347;p43"/>
          <p:cNvGrpSpPr/>
          <p:nvPr/>
        </p:nvGrpSpPr>
        <p:grpSpPr>
          <a:xfrm>
            <a:off x="6343218" y="2728448"/>
            <a:ext cx="2202067" cy="673441"/>
            <a:chOff x="8457624" y="2392388"/>
            <a:chExt cx="2936090" cy="897922"/>
          </a:xfrm>
        </p:grpSpPr>
        <p:sp>
          <p:nvSpPr>
            <p:cNvPr id="348" name="Google Shape;348;p43"/>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49" name="Google Shape;349;p43"/>
            <p:cNvSpPr txBox="1"/>
            <p:nvPr/>
          </p:nvSpPr>
          <p:spPr>
            <a:xfrm>
              <a:off x="8457624" y="2392388"/>
              <a:ext cx="2047535"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CREATIVE PRO</a:t>
              </a:r>
              <a:endParaRPr sz="1100"/>
            </a:p>
          </p:txBody>
        </p:sp>
      </p:grpSp>
      <p:sp>
        <p:nvSpPr>
          <p:cNvPr id="350" name="Google Shape;350;p43"/>
          <p:cNvSpPr/>
          <p:nvPr/>
        </p:nvSpPr>
        <p:spPr>
          <a:xfrm>
            <a:off x="5068486" y="3715287"/>
            <a:ext cx="292904" cy="292903"/>
          </a:xfrm>
          <a:custGeom>
            <a:rect b="b" l="l" r="r" t="t"/>
            <a:pathLst>
              <a:path extrusionOk="0" h="21576" w="21552">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dk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51" name="Google Shape;351;p43"/>
          <p:cNvGrpSpPr/>
          <p:nvPr/>
        </p:nvGrpSpPr>
        <p:grpSpPr>
          <a:xfrm>
            <a:off x="6343218" y="3715287"/>
            <a:ext cx="2202067" cy="673441"/>
            <a:chOff x="8457624" y="2392388"/>
            <a:chExt cx="2936090" cy="897922"/>
          </a:xfrm>
        </p:grpSpPr>
        <p:sp>
          <p:nvSpPr>
            <p:cNvPr id="352" name="Google Shape;352;p43"/>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53" name="Google Shape;353;p43"/>
            <p:cNvSpPr txBox="1"/>
            <p:nvPr/>
          </p:nvSpPr>
          <p:spPr>
            <a:xfrm>
              <a:off x="8457624" y="2392388"/>
              <a:ext cx="2602262"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RELEASE LAYOUTS</a:t>
              </a:r>
              <a:endParaRPr sz="1100"/>
            </a:p>
          </p:txBody>
        </p:sp>
      </p:grpSp>
      <p:sp>
        <p:nvSpPr>
          <p:cNvPr id="354" name="Google Shape;354;p43"/>
          <p:cNvSpPr/>
          <p:nvPr/>
        </p:nvSpPr>
        <p:spPr>
          <a:xfrm>
            <a:off x="0" y="2571750"/>
            <a:ext cx="4572000" cy="2571750"/>
          </a:xfrm>
          <a:prstGeom prst="rect">
            <a:avLst/>
          </a:prstGeom>
          <a:solidFill>
            <a:srgbClr val="3E4143">
              <a:alpha val="9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5" name="Google Shape;355;p43"/>
          <p:cNvSpPr txBox="1"/>
          <p:nvPr/>
        </p:nvSpPr>
        <p:spPr>
          <a:xfrm>
            <a:off x="598714" y="3404737"/>
            <a:ext cx="2530852" cy="905777"/>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lt1"/>
                </a:solidFill>
                <a:latin typeface="Montserrat"/>
                <a:ea typeface="Montserrat"/>
                <a:cs typeface="Montserrat"/>
                <a:sym typeface="Montserrat"/>
              </a:rPr>
              <a:t>COMPANY</a:t>
            </a:r>
            <a:endParaRPr sz="1100"/>
          </a:p>
          <a:p>
            <a:pPr indent="0" lvl="0" marL="0" marR="0" rtl="0" algn="l">
              <a:lnSpc>
                <a:spcPct val="128571"/>
              </a:lnSpc>
              <a:spcBef>
                <a:spcPts val="0"/>
              </a:spcBef>
              <a:spcAft>
                <a:spcPts val="0"/>
              </a:spcAft>
              <a:buNone/>
            </a:pPr>
            <a:r>
              <a:rPr b="1" lang="en" sz="2600">
                <a:solidFill>
                  <a:schemeClr val="lt1"/>
                </a:solidFill>
                <a:latin typeface="Montserrat"/>
                <a:ea typeface="Montserrat"/>
                <a:cs typeface="Montserrat"/>
                <a:sym typeface="Montserrat"/>
              </a:rPr>
              <a:t>VISION PAGE</a:t>
            </a:r>
            <a:endParaRPr sz="1100"/>
          </a:p>
        </p:txBody>
      </p:sp>
      <p:pic>
        <p:nvPicPr>
          <p:cNvPr id="356" name="Google Shape;356;p43"/>
          <p:cNvPicPr preferRelativeResize="0"/>
          <p:nvPr>
            <p:ph idx="2" type="pic"/>
          </p:nvPr>
        </p:nvPicPr>
        <p:blipFill rotWithShape="1">
          <a:blip r:embed="rId3">
            <a:alphaModFix/>
          </a:blip>
          <a:srcRect b="7813" l="0" r="0" t="7812"/>
          <a:stretch/>
        </p:blipFill>
        <p:spPr>
          <a:xfrm>
            <a:off x="0" y="-1"/>
            <a:ext cx="4572000" cy="257175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pic>
        <p:nvPicPr>
          <p:cNvPr id="361" name="Google Shape;361;p44"/>
          <p:cNvPicPr preferRelativeResize="0"/>
          <p:nvPr>
            <p:ph idx="2" type="pic"/>
          </p:nvPr>
        </p:nvPicPr>
        <p:blipFill rotWithShape="1">
          <a:blip r:embed="rId3">
            <a:alphaModFix/>
          </a:blip>
          <a:srcRect b="0" l="13013" r="13013" t="0"/>
          <a:stretch/>
        </p:blipFill>
        <p:spPr>
          <a:xfrm>
            <a:off x="516868" y="2067059"/>
            <a:ext cx="2844520" cy="2563020"/>
          </a:xfrm>
          <a:prstGeom prst="rect">
            <a:avLst/>
          </a:prstGeom>
          <a:noFill/>
          <a:ln>
            <a:noFill/>
          </a:ln>
        </p:spPr>
      </p:pic>
      <p:sp>
        <p:nvSpPr>
          <p:cNvPr id="362" name="Google Shape;362;p44"/>
          <p:cNvSpPr txBox="1"/>
          <p:nvPr/>
        </p:nvSpPr>
        <p:spPr>
          <a:xfrm>
            <a:off x="1363768" y="730865"/>
            <a:ext cx="641646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COMPANY TIMELINE</a:t>
            </a:r>
            <a:endParaRPr sz="1100"/>
          </a:p>
        </p:txBody>
      </p:sp>
      <p:sp>
        <p:nvSpPr>
          <p:cNvPr id="363" name="Google Shape;363;p44"/>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cxnSp>
        <p:nvCxnSpPr>
          <p:cNvPr id="364" name="Google Shape;364;p44"/>
          <p:cNvCxnSpPr/>
          <p:nvPr/>
        </p:nvCxnSpPr>
        <p:spPr>
          <a:xfrm>
            <a:off x="4572000" y="3361222"/>
            <a:ext cx="0" cy="108563"/>
          </a:xfrm>
          <a:prstGeom prst="straightConnector1">
            <a:avLst/>
          </a:prstGeom>
          <a:noFill/>
          <a:ln cap="flat" cmpd="sng" w="12700">
            <a:solidFill>
              <a:srgbClr val="D8D8D8"/>
            </a:solidFill>
            <a:prstDash val="solid"/>
            <a:miter lim="800000"/>
            <a:headEnd len="sm" w="sm" type="none"/>
            <a:tailEnd len="sm" w="sm" type="none"/>
          </a:ln>
        </p:spPr>
      </p:cxnSp>
      <p:cxnSp>
        <p:nvCxnSpPr>
          <p:cNvPr id="365" name="Google Shape;365;p44"/>
          <p:cNvCxnSpPr/>
          <p:nvPr/>
        </p:nvCxnSpPr>
        <p:spPr>
          <a:xfrm>
            <a:off x="4571999" y="4695825"/>
            <a:ext cx="1" cy="447675"/>
          </a:xfrm>
          <a:prstGeom prst="straightConnector1">
            <a:avLst/>
          </a:prstGeom>
          <a:noFill/>
          <a:ln cap="flat" cmpd="sng" w="12700">
            <a:solidFill>
              <a:srgbClr val="D8D8D8"/>
            </a:solidFill>
            <a:prstDash val="solid"/>
            <a:miter lim="800000"/>
            <a:headEnd len="sm" w="sm" type="none"/>
            <a:tailEnd len="sm" w="sm" type="none"/>
          </a:ln>
        </p:spPr>
      </p:cxnSp>
      <p:sp>
        <p:nvSpPr>
          <p:cNvPr id="366" name="Google Shape;366;p44"/>
          <p:cNvSpPr/>
          <p:nvPr/>
        </p:nvSpPr>
        <p:spPr>
          <a:xfrm>
            <a:off x="4024726" y="3535531"/>
            <a:ext cx="1094548" cy="1094548"/>
          </a:xfrm>
          <a:prstGeom prst="ellipse">
            <a:avLst/>
          </a:prstGeom>
          <a:noFill/>
          <a:ln cap="flat" cmpd="sng" w="127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7" name="Google Shape;367;p44"/>
          <p:cNvSpPr/>
          <p:nvPr/>
        </p:nvSpPr>
        <p:spPr>
          <a:xfrm>
            <a:off x="4262300" y="3759640"/>
            <a:ext cx="619400"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Arial"/>
                <a:ea typeface="Arial"/>
                <a:cs typeface="Arial"/>
                <a:sym typeface="Arial"/>
              </a:rPr>
              <a:t></a:t>
            </a:r>
            <a:endParaRPr sz="3800">
              <a:solidFill>
                <a:schemeClr val="dk1"/>
              </a:solidFill>
              <a:latin typeface="Montserrat"/>
              <a:ea typeface="Montserrat"/>
              <a:cs typeface="Montserrat"/>
              <a:sym typeface="Montserrat"/>
            </a:endParaRPr>
          </a:p>
        </p:txBody>
      </p:sp>
      <p:grpSp>
        <p:nvGrpSpPr>
          <p:cNvPr id="368" name="Google Shape;368;p44"/>
          <p:cNvGrpSpPr/>
          <p:nvPr/>
        </p:nvGrpSpPr>
        <p:grpSpPr>
          <a:xfrm>
            <a:off x="4431479" y="3014432"/>
            <a:ext cx="281043" cy="281043"/>
            <a:chOff x="2266076" y="4053416"/>
            <a:chExt cx="374724" cy="374724"/>
          </a:xfrm>
        </p:grpSpPr>
        <p:sp>
          <p:nvSpPr>
            <p:cNvPr id="369" name="Google Shape;369;p44"/>
            <p:cNvSpPr/>
            <p:nvPr/>
          </p:nvSpPr>
          <p:spPr>
            <a:xfrm>
              <a:off x="2266076" y="4053416"/>
              <a:ext cx="374724" cy="374724"/>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0" name="Google Shape;370;p44"/>
            <p:cNvSpPr txBox="1"/>
            <p:nvPr/>
          </p:nvSpPr>
          <p:spPr>
            <a:xfrm>
              <a:off x="2320758" y="4102278"/>
              <a:ext cx="265357"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1</a:t>
              </a:r>
              <a:endParaRPr sz="1100"/>
            </a:p>
          </p:txBody>
        </p:sp>
      </p:grpSp>
      <p:sp>
        <p:nvSpPr>
          <p:cNvPr id="371" name="Google Shape;371;p44"/>
          <p:cNvSpPr txBox="1"/>
          <p:nvPr/>
        </p:nvSpPr>
        <p:spPr>
          <a:xfrm>
            <a:off x="5496844" y="3760994"/>
            <a:ext cx="626643" cy="333986"/>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372" name="Google Shape;372;p44"/>
          <p:cNvSpPr/>
          <p:nvPr/>
        </p:nvSpPr>
        <p:spPr>
          <a:xfrm rot="2700000">
            <a:off x="5356848" y="3924181"/>
            <a:ext cx="115976" cy="115976"/>
          </a:xfrm>
          <a:prstGeom prst="rtTriangl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3" name="Google Shape;373;p44"/>
          <p:cNvSpPr txBox="1"/>
          <p:nvPr/>
        </p:nvSpPr>
        <p:spPr>
          <a:xfrm>
            <a:off x="5518054" y="4085298"/>
            <a:ext cx="1482821" cy="515045"/>
          </a:xfrm>
          <a:prstGeom prst="rect">
            <a:avLst/>
          </a:prstGeom>
          <a:noFill/>
          <a:ln>
            <a:noFill/>
          </a:ln>
        </p:spPr>
        <p:txBody>
          <a:bodyPr anchorCtr="0" anchor="t" bIns="34275" lIns="68575" spcFirstLastPara="1" rIns="68575" wrap="square" tIns="34275">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Contrary to popular belief, lorem College in Virginia, looked up one of</a:t>
            </a:r>
            <a:endParaRPr sz="1100"/>
          </a:p>
        </p:txBody>
      </p:sp>
      <p:grpSp>
        <p:nvGrpSpPr>
          <p:cNvPr id="374" name="Google Shape;374;p44"/>
          <p:cNvGrpSpPr/>
          <p:nvPr/>
        </p:nvGrpSpPr>
        <p:grpSpPr>
          <a:xfrm>
            <a:off x="5518054" y="2067059"/>
            <a:ext cx="2202067" cy="673441"/>
            <a:chOff x="8457624" y="2392388"/>
            <a:chExt cx="2936090" cy="897922"/>
          </a:xfrm>
        </p:grpSpPr>
        <p:sp>
          <p:nvSpPr>
            <p:cNvPr id="375" name="Google Shape;375;p44"/>
            <p:cNvSpPr txBox="1"/>
            <p:nvPr/>
          </p:nvSpPr>
          <p:spPr>
            <a:xfrm>
              <a:off x="8457624" y="2719000"/>
              <a:ext cx="2936090"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Lorem Ipsum used since the.</a:t>
              </a:r>
              <a:endParaRPr sz="1100"/>
            </a:p>
          </p:txBody>
        </p:sp>
        <p:sp>
          <p:nvSpPr>
            <p:cNvPr id="376" name="Google Shape;376;p44"/>
            <p:cNvSpPr txBox="1"/>
            <p:nvPr/>
          </p:nvSpPr>
          <p:spPr>
            <a:xfrm>
              <a:off x="8457624" y="2392388"/>
              <a:ext cx="2718376"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BE BEST CONPANY</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45"/>
          <p:cNvSpPr/>
          <p:nvPr/>
        </p:nvSpPr>
        <p:spPr>
          <a:xfrm>
            <a:off x="0" y="0"/>
            <a:ext cx="9143999"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2" name="Google Shape;382;p45"/>
          <p:cNvSpPr/>
          <p:nvPr/>
        </p:nvSpPr>
        <p:spPr>
          <a:xfrm>
            <a:off x="2900017" y="1346634"/>
            <a:ext cx="584535"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Arial"/>
                <a:ea typeface="Arial"/>
                <a:cs typeface="Arial"/>
                <a:sym typeface="Arial"/>
              </a:rPr>
              <a:t></a:t>
            </a:r>
            <a:endParaRPr sz="3800">
              <a:solidFill>
                <a:schemeClr val="dk1"/>
              </a:solidFill>
              <a:latin typeface="Montserrat"/>
              <a:ea typeface="Montserrat"/>
              <a:cs typeface="Montserrat"/>
              <a:sym typeface="Montserrat"/>
            </a:endParaRPr>
          </a:p>
        </p:txBody>
      </p:sp>
      <p:sp>
        <p:nvSpPr>
          <p:cNvPr id="383" name="Google Shape;383;p45"/>
          <p:cNvSpPr/>
          <p:nvPr/>
        </p:nvSpPr>
        <p:spPr>
          <a:xfrm>
            <a:off x="5607749" y="1343099"/>
            <a:ext cx="6879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Arial"/>
                <a:ea typeface="Arial"/>
                <a:cs typeface="Arial"/>
                <a:sym typeface="Arial"/>
              </a:rPr>
              <a:t></a:t>
            </a:r>
            <a:endParaRPr sz="3800">
              <a:solidFill>
                <a:schemeClr val="dk1"/>
              </a:solidFill>
              <a:latin typeface="Montserrat"/>
              <a:ea typeface="Montserrat"/>
              <a:cs typeface="Montserrat"/>
              <a:sym typeface="Montserrat"/>
            </a:endParaRPr>
          </a:p>
        </p:txBody>
      </p:sp>
      <p:sp>
        <p:nvSpPr>
          <p:cNvPr id="384" name="Google Shape;384;p45"/>
          <p:cNvSpPr/>
          <p:nvPr/>
        </p:nvSpPr>
        <p:spPr>
          <a:xfrm>
            <a:off x="2882586" y="3382095"/>
            <a:ext cx="619400"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Arial"/>
                <a:ea typeface="Arial"/>
                <a:cs typeface="Arial"/>
                <a:sym typeface="Arial"/>
              </a:rPr>
              <a:t></a:t>
            </a:r>
            <a:endParaRPr sz="3800">
              <a:solidFill>
                <a:schemeClr val="dk1"/>
              </a:solidFill>
              <a:latin typeface="Montserrat"/>
              <a:ea typeface="Montserrat"/>
              <a:cs typeface="Montserrat"/>
              <a:sym typeface="Montserrat"/>
            </a:endParaRPr>
          </a:p>
        </p:txBody>
      </p:sp>
      <p:sp>
        <p:nvSpPr>
          <p:cNvPr id="385" name="Google Shape;385;p45"/>
          <p:cNvSpPr/>
          <p:nvPr/>
        </p:nvSpPr>
        <p:spPr>
          <a:xfrm>
            <a:off x="5659446" y="3382095"/>
            <a:ext cx="584535"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Arial"/>
                <a:ea typeface="Arial"/>
                <a:cs typeface="Arial"/>
                <a:sym typeface="Arial"/>
              </a:rPr>
              <a:t></a:t>
            </a:r>
            <a:endParaRPr sz="3800">
              <a:solidFill>
                <a:schemeClr val="dk1"/>
              </a:solidFill>
              <a:latin typeface="Montserrat"/>
              <a:ea typeface="Montserrat"/>
              <a:cs typeface="Montserrat"/>
              <a:sym typeface="Montserrat"/>
            </a:endParaRPr>
          </a:p>
        </p:txBody>
      </p:sp>
      <p:grpSp>
        <p:nvGrpSpPr>
          <p:cNvPr id="386" name="Google Shape;386;p45"/>
          <p:cNvGrpSpPr/>
          <p:nvPr/>
        </p:nvGrpSpPr>
        <p:grpSpPr>
          <a:xfrm>
            <a:off x="4431479" y="1525743"/>
            <a:ext cx="281043" cy="281043"/>
            <a:chOff x="2266076" y="4053416"/>
            <a:chExt cx="374724" cy="374724"/>
          </a:xfrm>
        </p:grpSpPr>
        <p:sp>
          <p:nvSpPr>
            <p:cNvPr id="387" name="Google Shape;387;p45"/>
            <p:cNvSpPr/>
            <p:nvPr/>
          </p:nvSpPr>
          <p:spPr>
            <a:xfrm>
              <a:off x="2266076" y="4053416"/>
              <a:ext cx="374724" cy="374724"/>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8" name="Google Shape;388;p45"/>
            <p:cNvSpPr txBox="1"/>
            <p:nvPr/>
          </p:nvSpPr>
          <p:spPr>
            <a:xfrm>
              <a:off x="2324178" y="4102278"/>
              <a:ext cx="265357"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2</a:t>
              </a:r>
              <a:endParaRPr sz="1100"/>
            </a:p>
          </p:txBody>
        </p:sp>
      </p:grpSp>
      <p:sp>
        <p:nvSpPr>
          <p:cNvPr id="389" name="Google Shape;389;p45"/>
          <p:cNvSpPr/>
          <p:nvPr/>
        </p:nvSpPr>
        <p:spPr>
          <a:xfrm>
            <a:off x="4431478" y="3568274"/>
            <a:ext cx="281043" cy="28104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0" name="Google Shape;390;p45"/>
          <p:cNvSpPr txBox="1"/>
          <p:nvPr/>
        </p:nvSpPr>
        <p:spPr>
          <a:xfrm>
            <a:off x="4475559" y="3601385"/>
            <a:ext cx="199018"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3</a:t>
            </a:r>
            <a:endParaRPr sz="1100"/>
          </a:p>
        </p:txBody>
      </p:sp>
      <p:cxnSp>
        <p:nvCxnSpPr>
          <p:cNvPr id="391" name="Google Shape;391;p45"/>
          <p:cNvCxnSpPr/>
          <p:nvPr/>
        </p:nvCxnSpPr>
        <p:spPr>
          <a:xfrm rot="10800000">
            <a:off x="3851910" y="1669799"/>
            <a:ext cx="475102" cy="0"/>
          </a:xfrm>
          <a:prstGeom prst="straightConnector1">
            <a:avLst/>
          </a:prstGeom>
          <a:noFill/>
          <a:ln cap="flat" cmpd="sng" w="12700">
            <a:solidFill>
              <a:srgbClr val="BFBFBF"/>
            </a:solidFill>
            <a:prstDash val="solid"/>
            <a:miter lim="800000"/>
            <a:headEnd len="sm" w="sm" type="none"/>
            <a:tailEnd len="sm" w="sm" type="none"/>
          </a:ln>
        </p:spPr>
      </p:cxnSp>
      <p:grpSp>
        <p:nvGrpSpPr>
          <p:cNvPr id="392" name="Google Shape;392;p45"/>
          <p:cNvGrpSpPr/>
          <p:nvPr/>
        </p:nvGrpSpPr>
        <p:grpSpPr>
          <a:xfrm>
            <a:off x="6728280" y="1347989"/>
            <a:ext cx="1697260" cy="630445"/>
            <a:chOff x="7110438" y="4959878"/>
            <a:chExt cx="2263014" cy="840594"/>
          </a:xfrm>
        </p:grpSpPr>
        <p:sp>
          <p:nvSpPr>
            <p:cNvPr id="393" name="Google Shape;393;p45"/>
            <p:cNvSpPr txBox="1"/>
            <p:nvPr/>
          </p:nvSpPr>
          <p:spPr>
            <a:xfrm>
              <a:off x="7329125" y="4959878"/>
              <a:ext cx="835524" cy="445315"/>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394" name="Google Shape;394;p45"/>
            <p:cNvSpPr/>
            <p:nvPr/>
          </p:nvSpPr>
          <p:spPr>
            <a:xfrm rot="2700000">
              <a:off x="7142464" y="5177461"/>
              <a:ext cx="154635" cy="154635"/>
            </a:xfrm>
            <a:prstGeom prst="rtTriangl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5" name="Google Shape;395;p45"/>
            <p:cNvSpPr txBox="1"/>
            <p:nvPr/>
          </p:nvSpPr>
          <p:spPr>
            <a:xfrm>
              <a:off x="7357405" y="5392283"/>
              <a:ext cx="2016047" cy="408189"/>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College in Virginia, looked up one of</a:t>
              </a:r>
              <a:endParaRPr sz="1100"/>
            </a:p>
          </p:txBody>
        </p:sp>
      </p:grpSp>
      <p:cxnSp>
        <p:nvCxnSpPr>
          <p:cNvPr id="396" name="Google Shape;396;p45"/>
          <p:cNvCxnSpPr/>
          <p:nvPr/>
        </p:nvCxnSpPr>
        <p:spPr>
          <a:xfrm>
            <a:off x="4572000" y="3953780"/>
            <a:ext cx="0" cy="1189720"/>
          </a:xfrm>
          <a:prstGeom prst="straightConnector1">
            <a:avLst/>
          </a:prstGeom>
          <a:noFill/>
          <a:ln cap="flat" cmpd="sng" w="12700">
            <a:solidFill>
              <a:srgbClr val="BFBFBF"/>
            </a:solidFill>
            <a:prstDash val="solid"/>
            <a:miter lim="800000"/>
            <a:headEnd len="sm" w="sm" type="none"/>
            <a:tailEnd len="sm" w="sm" type="none"/>
          </a:ln>
        </p:spPr>
      </p:cxnSp>
      <p:cxnSp>
        <p:nvCxnSpPr>
          <p:cNvPr id="397" name="Google Shape;397;p45"/>
          <p:cNvCxnSpPr/>
          <p:nvPr/>
        </p:nvCxnSpPr>
        <p:spPr>
          <a:xfrm>
            <a:off x="4572000" y="0"/>
            <a:ext cx="0" cy="1421279"/>
          </a:xfrm>
          <a:prstGeom prst="straightConnector1">
            <a:avLst/>
          </a:prstGeom>
          <a:noFill/>
          <a:ln cap="flat" cmpd="sng" w="12700">
            <a:solidFill>
              <a:srgbClr val="BFBFBF"/>
            </a:solidFill>
            <a:prstDash val="solid"/>
            <a:miter lim="800000"/>
            <a:headEnd len="sm" w="sm" type="none"/>
            <a:tailEnd len="sm" w="sm" type="none"/>
          </a:ln>
        </p:spPr>
      </p:cxnSp>
      <p:cxnSp>
        <p:nvCxnSpPr>
          <p:cNvPr id="398" name="Google Shape;398;p45"/>
          <p:cNvCxnSpPr/>
          <p:nvPr/>
        </p:nvCxnSpPr>
        <p:spPr>
          <a:xfrm>
            <a:off x="4572000" y="1911249"/>
            <a:ext cx="0" cy="1552561"/>
          </a:xfrm>
          <a:prstGeom prst="straightConnector1">
            <a:avLst/>
          </a:prstGeom>
          <a:noFill/>
          <a:ln cap="flat" cmpd="sng" w="12700">
            <a:solidFill>
              <a:srgbClr val="BFBFBF"/>
            </a:solidFill>
            <a:prstDash val="solid"/>
            <a:miter lim="800000"/>
            <a:headEnd len="sm" w="sm" type="none"/>
            <a:tailEnd len="sm" w="sm" type="none"/>
          </a:ln>
        </p:spPr>
      </p:cxnSp>
      <p:cxnSp>
        <p:nvCxnSpPr>
          <p:cNvPr id="399" name="Google Shape;399;p45"/>
          <p:cNvCxnSpPr/>
          <p:nvPr/>
        </p:nvCxnSpPr>
        <p:spPr>
          <a:xfrm rot="10800000">
            <a:off x="4816988" y="1669799"/>
            <a:ext cx="475102" cy="0"/>
          </a:xfrm>
          <a:prstGeom prst="straightConnector1">
            <a:avLst/>
          </a:prstGeom>
          <a:noFill/>
          <a:ln cap="flat" cmpd="sng" w="12700">
            <a:solidFill>
              <a:srgbClr val="BFBFBF"/>
            </a:solidFill>
            <a:prstDash val="solid"/>
            <a:miter lim="800000"/>
            <a:headEnd len="sm" w="sm" type="none"/>
            <a:tailEnd len="sm" w="sm" type="none"/>
          </a:ln>
        </p:spPr>
      </p:cxnSp>
      <p:cxnSp>
        <p:nvCxnSpPr>
          <p:cNvPr id="400" name="Google Shape;400;p45"/>
          <p:cNvCxnSpPr/>
          <p:nvPr/>
        </p:nvCxnSpPr>
        <p:spPr>
          <a:xfrm rot="10800000">
            <a:off x="3851910" y="3708795"/>
            <a:ext cx="475102" cy="0"/>
          </a:xfrm>
          <a:prstGeom prst="straightConnector1">
            <a:avLst/>
          </a:prstGeom>
          <a:noFill/>
          <a:ln cap="flat" cmpd="sng" w="12700">
            <a:solidFill>
              <a:srgbClr val="BFBFBF"/>
            </a:solidFill>
            <a:prstDash val="solid"/>
            <a:miter lim="800000"/>
            <a:headEnd len="sm" w="sm" type="none"/>
            <a:tailEnd len="sm" w="sm" type="none"/>
          </a:ln>
        </p:spPr>
      </p:cxnSp>
      <p:cxnSp>
        <p:nvCxnSpPr>
          <p:cNvPr id="401" name="Google Shape;401;p45"/>
          <p:cNvCxnSpPr/>
          <p:nvPr/>
        </p:nvCxnSpPr>
        <p:spPr>
          <a:xfrm rot="10800000">
            <a:off x="4816988" y="3708795"/>
            <a:ext cx="475102" cy="0"/>
          </a:xfrm>
          <a:prstGeom prst="straightConnector1">
            <a:avLst/>
          </a:prstGeom>
          <a:noFill/>
          <a:ln cap="flat" cmpd="sng" w="12700">
            <a:solidFill>
              <a:srgbClr val="BFBFBF"/>
            </a:solidFill>
            <a:prstDash val="solid"/>
            <a:miter lim="800000"/>
            <a:headEnd len="sm" w="sm" type="none"/>
            <a:tailEnd len="sm" w="sm" type="none"/>
          </a:ln>
        </p:spPr>
      </p:cxnSp>
      <p:grpSp>
        <p:nvGrpSpPr>
          <p:cNvPr id="402" name="Google Shape;402;p45"/>
          <p:cNvGrpSpPr/>
          <p:nvPr/>
        </p:nvGrpSpPr>
        <p:grpSpPr>
          <a:xfrm>
            <a:off x="6728280" y="3382095"/>
            <a:ext cx="1697260" cy="630445"/>
            <a:chOff x="7110438" y="4959878"/>
            <a:chExt cx="2263014" cy="840594"/>
          </a:xfrm>
        </p:grpSpPr>
        <p:sp>
          <p:nvSpPr>
            <p:cNvPr id="403" name="Google Shape;403;p45"/>
            <p:cNvSpPr txBox="1"/>
            <p:nvPr/>
          </p:nvSpPr>
          <p:spPr>
            <a:xfrm>
              <a:off x="7329125" y="4959878"/>
              <a:ext cx="835524" cy="445315"/>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404" name="Google Shape;404;p45"/>
            <p:cNvSpPr/>
            <p:nvPr/>
          </p:nvSpPr>
          <p:spPr>
            <a:xfrm rot="2700000">
              <a:off x="7142464" y="5177461"/>
              <a:ext cx="154635" cy="154635"/>
            </a:xfrm>
            <a:prstGeom prst="rtTriangl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5" name="Google Shape;405;p45"/>
            <p:cNvSpPr txBox="1"/>
            <p:nvPr/>
          </p:nvSpPr>
          <p:spPr>
            <a:xfrm>
              <a:off x="7357405" y="5392283"/>
              <a:ext cx="2016047" cy="408189"/>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College in Virginia, looked up one of</a:t>
              </a:r>
              <a:endParaRPr sz="1100"/>
            </a:p>
          </p:txBody>
        </p:sp>
      </p:grpSp>
      <p:grpSp>
        <p:nvGrpSpPr>
          <p:cNvPr id="406" name="Google Shape;406;p45"/>
          <p:cNvGrpSpPr/>
          <p:nvPr/>
        </p:nvGrpSpPr>
        <p:grpSpPr>
          <a:xfrm>
            <a:off x="714588" y="1354576"/>
            <a:ext cx="1673242" cy="630446"/>
            <a:chOff x="525782" y="3429000"/>
            <a:chExt cx="2230989" cy="840594"/>
          </a:xfrm>
        </p:grpSpPr>
        <p:sp>
          <p:nvSpPr>
            <p:cNvPr id="407" name="Google Shape;407;p45"/>
            <p:cNvSpPr txBox="1"/>
            <p:nvPr/>
          </p:nvSpPr>
          <p:spPr>
            <a:xfrm>
              <a:off x="1734585" y="3429000"/>
              <a:ext cx="835524" cy="502702"/>
            </a:xfrm>
            <a:prstGeom prst="rect">
              <a:avLst/>
            </a:prstGeom>
            <a:noFill/>
            <a:ln>
              <a:noFill/>
            </a:ln>
          </p:spPr>
          <p:txBody>
            <a:bodyPr anchorCtr="0" anchor="t" bIns="34275" lIns="68575" spcFirstLastPara="1" rIns="68575" wrap="square" tIns="34275">
              <a:noAutofit/>
            </a:bodyPr>
            <a:lstStyle/>
            <a:p>
              <a:pPr indent="0" lvl="0" marL="0" marR="0" rtl="0" algn="r">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408" name="Google Shape;408;p45"/>
            <p:cNvSpPr/>
            <p:nvPr/>
          </p:nvSpPr>
          <p:spPr>
            <a:xfrm rot="-8100000">
              <a:off x="2570110" y="3646583"/>
              <a:ext cx="154635" cy="154635"/>
            </a:xfrm>
            <a:prstGeom prst="rtTriangl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9" name="Google Shape;409;p45"/>
            <p:cNvSpPr txBox="1"/>
            <p:nvPr/>
          </p:nvSpPr>
          <p:spPr>
            <a:xfrm>
              <a:off x="525782" y="3861405"/>
              <a:ext cx="2016047" cy="408189"/>
            </a:xfrm>
            <a:prstGeom prst="rect">
              <a:avLst/>
            </a:prstGeom>
            <a:noFill/>
            <a:ln>
              <a:noFill/>
            </a:ln>
          </p:spPr>
          <p:txBody>
            <a:bodyPr anchorCtr="0" anchor="t" bIns="34275" lIns="68575" spcFirstLastPara="1" rIns="68575" wrap="square" tIns="34275">
              <a:noAutofit/>
            </a:bodyPr>
            <a:lstStyle/>
            <a:p>
              <a:pPr indent="0" lvl="0" marL="0" marR="0" rtl="0" algn="r">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College in Virginia, looked up one of</a:t>
              </a:r>
              <a:endParaRPr sz="1100"/>
            </a:p>
          </p:txBody>
        </p:sp>
      </p:grpSp>
      <p:grpSp>
        <p:nvGrpSpPr>
          <p:cNvPr id="410" name="Google Shape;410;p45"/>
          <p:cNvGrpSpPr/>
          <p:nvPr/>
        </p:nvGrpSpPr>
        <p:grpSpPr>
          <a:xfrm>
            <a:off x="714588" y="3393572"/>
            <a:ext cx="1673242" cy="630446"/>
            <a:chOff x="525782" y="3429000"/>
            <a:chExt cx="2230989" cy="840594"/>
          </a:xfrm>
        </p:grpSpPr>
        <p:sp>
          <p:nvSpPr>
            <p:cNvPr id="411" name="Google Shape;411;p45"/>
            <p:cNvSpPr txBox="1"/>
            <p:nvPr/>
          </p:nvSpPr>
          <p:spPr>
            <a:xfrm>
              <a:off x="1734585" y="3429000"/>
              <a:ext cx="835524" cy="445315"/>
            </a:xfrm>
            <a:prstGeom prst="rect">
              <a:avLst/>
            </a:prstGeom>
            <a:noFill/>
            <a:ln>
              <a:noFill/>
            </a:ln>
          </p:spPr>
          <p:txBody>
            <a:bodyPr anchorCtr="0" anchor="t" bIns="34275" lIns="68575" spcFirstLastPara="1" rIns="68575" wrap="square" tIns="34275">
              <a:noAutofit/>
            </a:bodyPr>
            <a:lstStyle/>
            <a:p>
              <a:pPr indent="0" lvl="0" marL="0" marR="0" rtl="0" algn="r">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412" name="Google Shape;412;p45"/>
            <p:cNvSpPr/>
            <p:nvPr/>
          </p:nvSpPr>
          <p:spPr>
            <a:xfrm rot="-8100000">
              <a:off x="2570110" y="3646583"/>
              <a:ext cx="154635" cy="154635"/>
            </a:xfrm>
            <a:prstGeom prst="rtTriangl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3" name="Google Shape;413;p45"/>
            <p:cNvSpPr txBox="1"/>
            <p:nvPr/>
          </p:nvSpPr>
          <p:spPr>
            <a:xfrm>
              <a:off x="525782" y="3861405"/>
              <a:ext cx="2016047" cy="408189"/>
            </a:xfrm>
            <a:prstGeom prst="rect">
              <a:avLst/>
            </a:prstGeom>
            <a:noFill/>
            <a:ln>
              <a:noFill/>
            </a:ln>
          </p:spPr>
          <p:txBody>
            <a:bodyPr anchorCtr="0" anchor="t" bIns="34275" lIns="68575" spcFirstLastPara="1" rIns="68575" wrap="square" tIns="34275">
              <a:noAutofit/>
            </a:bodyPr>
            <a:lstStyle/>
            <a:p>
              <a:pPr indent="0" lvl="0" marL="0" marR="0" rtl="0" algn="r">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College in Virginia, looked up one of</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pic>
        <p:nvPicPr>
          <p:cNvPr id="418" name="Google Shape;418;p46"/>
          <p:cNvPicPr preferRelativeResize="0"/>
          <p:nvPr>
            <p:ph idx="2" type="pic"/>
          </p:nvPr>
        </p:nvPicPr>
        <p:blipFill rotWithShape="1">
          <a:blip r:embed="rId3">
            <a:alphaModFix/>
          </a:blip>
          <a:srcRect b="59041" l="0" r="0" t="12835"/>
          <a:stretch/>
        </p:blipFill>
        <p:spPr>
          <a:xfrm>
            <a:off x="0" y="2571750"/>
            <a:ext cx="9144000" cy="2571750"/>
          </a:xfrm>
          <a:prstGeom prst="rect">
            <a:avLst/>
          </a:prstGeom>
          <a:noFill/>
          <a:ln>
            <a:noFill/>
          </a:ln>
        </p:spPr>
      </p:pic>
      <p:cxnSp>
        <p:nvCxnSpPr>
          <p:cNvPr id="419" name="Google Shape;419;p46"/>
          <p:cNvCxnSpPr/>
          <p:nvPr/>
        </p:nvCxnSpPr>
        <p:spPr>
          <a:xfrm>
            <a:off x="4572001" y="0"/>
            <a:ext cx="0" cy="344686"/>
          </a:xfrm>
          <a:prstGeom prst="straightConnector1">
            <a:avLst/>
          </a:prstGeom>
          <a:noFill/>
          <a:ln cap="flat" cmpd="sng" w="12700">
            <a:solidFill>
              <a:srgbClr val="D8D8D8"/>
            </a:solidFill>
            <a:prstDash val="solid"/>
            <a:miter lim="800000"/>
            <a:headEnd len="sm" w="sm" type="none"/>
            <a:tailEnd len="sm" w="sm" type="none"/>
          </a:ln>
        </p:spPr>
      </p:cxnSp>
      <p:grpSp>
        <p:nvGrpSpPr>
          <p:cNvPr id="420" name="Google Shape;420;p46"/>
          <p:cNvGrpSpPr/>
          <p:nvPr/>
        </p:nvGrpSpPr>
        <p:grpSpPr>
          <a:xfrm>
            <a:off x="4408227" y="416763"/>
            <a:ext cx="327546" cy="281043"/>
            <a:chOff x="2235074" y="4053416"/>
            <a:chExt cx="436728" cy="374724"/>
          </a:xfrm>
        </p:grpSpPr>
        <p:sp>
          <p:nvSpPr>
            <p:cNvPr id="421" name="Google Shape;421;p46"/>
            <p:cNvSpPr/>
            <p:nvPr/>
          </p:nvSpPr>
          <p:spPr>
            <a:xfrm>
              <a:off x="2266076" y="4053416"/>
              <a:ext cx="374724" cy="37472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2" name="Google Shape;422;p46"/>
            <p:cNvSpPr txBox="1"/>
            <p:nvPr/>
          </p:nvSpPr>
          <p:spPr>
            <a:xfrm>
              <a:off x="2235074" y="4102278"/>
              <a:ext cx="4367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4</a:t>
              </a:r>
              <a:endParaRPr sz="1100"/>
            </a:p>
          </p:txBody>
        </p:sp>
      </p:grpSp>
      <p:cxnSp>
        <p:nvCxnSpPr>
          <p:cNvPr id="423" name="Google Shape;423;p46"/>
          <p:cNvCxnSpPr/>
          <p:nvPr/>
        </p:nvCxnSpPr>
        <p:spPr>
          <a:xfrm>
            <a:off x="4572001" y="769883"/>
            <a:ext cx="0" cy="163017"/>
          </a:xfrm>
          <a:prstGeom prst="straightConnector1">
            <a:avLst/>
          </a:prstGeom>
          <a:noFill/>
          <a:ln cap="flat" cmpd="sng" w="12700">
            <a:solidFill>
              <a:srgbClr val="D8D8D8"/>
            </a:solidFill>
            <a:prstDash val="solid"/>
            <a:miter lim="800000"/>
            <a:headEnd len="sm" w="sm" type="none"/>
            <a:tailEnd len="sm" w="sm" type="none"/>
          </a:ln>
        </p:spPr>
      </p:cxnSp>
      <p:sp>
        <p:nvSpPr>
          <p:cNvPr id="424" name="Google Shape;424;p46"/>
          <p:cNvSpPr/>
          <p:nvPr/>
        </p:nvSpPr>
        <p:spPr>
          <a:xfrm>
            <a:off x="4204405" y="1162982"/>
            <a:ext cx="735189" cy="853800"/>
          </a:xfrm>
          <a:custGeom>
            <a:rect b="b" l="l" r="r" t="t"/>
            <a:pathLst>
              <a:path extrusionOk="0" h="21600" w="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25" name="Google Shape;425;p46"/>
          <p:cNvSpPr txBox="1"/>
          <p:nvPr/>
        </p:nvSpPr>
        <p:spPr>
          <a:xfrm>
            <a:off x="1438275" y="1416818"/>
            <a:ext cx="2544935" cy="60016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700">
                <a:solidFill>
                  <a:srgbClr val="262626"/>
                </a:solidFill>
                <a:latin typeface="Montserrat"/>
                <a:ea typeface="Montserrat"/>
                <a:cs typeface="Montserrat"/>
                <a:sym typeface="Montserrat"/>
              </a:rPr>
              <a:t>Won CC award</a:t>
            </a:r>
            <a:endParaRPr sz="1100"/>
          </a:p>
          <a:p>
            <a:pPr indent="0" lvl="0" marL="0" marR="0" rtl="0" algn="r">
              <a:spcBef>
                <a:spcPts val="0"/>
              </a:spcBef>
              <a:spcAft>
                <a:spcPts val="0"/>
              </a:spcAft>
              <a:buNone/>
            </a:pPr>
            <a:r>
              <a:rPr b="1" lang="en" sz="1700">
                <a:solidFill>
                  <a:srgbClr val="262626"/>
                </a:solidFill>
                <a:latin typeface="Montserrat"/>
                <a:ea typeface="Montserrat"/>
                <a:cs typeface="Montserrat"/>
                <a:sym typeface="Montserrat"/>
              </a:rPr>
              <a:t>Powerpoint timeline</a:t>
            </a:r>
            <a:endParaRPr sz="1100"/>
          </a:p>
        </p:txBody>
      </p:sp>
      <p:sp>
        <p:nvSpPr>
          <p:cNvPr id="426" name="Google Shape;426;p46"/>
          <p:cNvSpPr txBox="1"/>
          <p:nvPr/>
        </p:nvSpPr>
        <p:spPr>
          <a:xfrm>
            <a:off x="5160790" y="1447396"/>
            <a:ext cx="2544935" cy="569387"/>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Ipsum is not simply random text. It has roots in a piece of classical Latin literature from 45 BC, making it over -Sydney College in Virginia, looked up one of the more obscure Latin Finibus Bonorum.</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sp>
        <p:nvSpPr>
          <p:cNvPr id="431" name="Google Shape;431;p47"/>
          <p:cNvSpPr txBox="1"/>
          <p:nvPr/>
        </p:nvSpPr>
        <p:spPr>
          <a:xfrm>
            <a:off x="1363768" y="730865"/>
            <a:ext cx="641646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COMPANY SHORT TIMELINE</a:t>
            </a:r>
            <a:endParaRPr sz="1100"/>
          </a:p>
        </p:txBody>
      </p:sp>
      <p:sp>
        <p:nvSpPr>
          <p:cNvPr id="432" name="Google Shape;432;p47"/>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sp>
        <p:nvSpPr>
          <p:cNvPr id="433" name="Google Shape;433;p47"/>
          <p:cNvSpPr/>
          <p:nvPr/>
        </p:nvSpPr>
        <p:spPr>
          <a:xfrm rot="10800000">
            <a:off x="2174997" y="3275231"/>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4" name="Google Shape;434;p47"/>
          <p:cNvSpPr/>
          <p:nvPr/>
        </p:nvSpPr>
        <p:spPr>
          <a:xfrm>
            <a:off x="2171563" y="2433343"/>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000000">
              <a:alpha val="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5" name="Google Shape;435;p47"/>
          <p:cNvSpPr/>
          <p:nvPr/>
        </p:nvSpPr>
        <p:spPr>
          <a:xfrm rot="10800000">
            <a:off x="5267095" y="3275231"/>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6" name="Google Shape;436;p47"/>
          <p:cNvSpPr/>
          <p:nvPr/>
        </p:nvSpPr>
        <p:spPr>
          <a:xfrm>
            <a:off x="5262332" y="2433343"/>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000000">
              <a:alpha val="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7" name="Google Shape;437;p47"/>
          <p:cNvSpPr/>
          <p:nvPr/>
        </p:nvSpPr>
        <p:spPr>
          <a:xfrm>
            <a:off x="628650" y="2433343"/>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8" name="Google Shape;438;p47"/>
          <p:cNvSpPr/>
          <p:nvPr/>
        </p:nvSpPr>
        <p:spPr>
          <a:xfrm rot="10800000">
            <a:off x="628650" y="3275231"/>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000000">
              <a:alpha val="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9" name="Google Shape;439;p47"/>
          <p:cNvSpPr/>
          <p:nvPr/>
        </p:nvSpPr>
        <p:spPr>
          <a:xfrm>
            <a:off x="3721343" y="2433343"/>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0" name="Google Shape;440;p47"/>
          <p:cNvSpPr/>
          <p:nvPr/>
        </p:nvSpPr>
        <p:spPr>
          <a:xfrm rot="10800000">
            <a:off x="3717771" y="3275231"/>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000000">
              <a:alpha val="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1" name="Google Shape;441;p47"/>
          <p:cNvSpPr/>
          <p:nvPr/>
        </p:nvSpPr>
        <p:spPr>
          <a:xfrm>
            <a:off x="6813303" y="2433343"/>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2" name="Google Shape;442;p47"/>
          <p:cNvSpPr/>
          <p:nvPr/>
        </p:nvSpPr>
        <p:spPr>
          <a:xfrm rot="10800000">
            <a:off x="6808540" y="3275231"/>
            <a:ext cx="1706810" cy="841888"/>
          </a:xfrm>
          <a:custGeom>
            <a:rect b="b" l="l" r="r" t="t"/>
            <a:pathLst>
              <a:path extrusionOk="0" h="1216194" w="2465660">
                <a:moveTo>
                  <a:pt x="1232830" y="0"/>
                </a:moveTo>
                <a:cubicBezTo>
                  <a:pt x="1871607" y="0"/>
                  <a:pt x="2396997" y="485467"/>
                  <a:pt x="2460175" y="1107575"/>
                </a:cubicBezTo>
                <a:lnTo>
                  <a:pt x="2465660" y="1216194"/>
                </a:lnTo>
                <a:lnTo>
                  <a:pt x="2233432" y="1216194"/>
                </a:lnTo>
                <a:lnTo>
                  <a:pt x="2229146" y="1131320"/>
                </a:lnTo>
                <a:cubicBezTo>
                  <a:pt x="2177860" y="626315"/>
                  <a:pt x="1751367" y="232230"/>
                  <a:pt x="1232831" y="232230"/>
                </a:cubicBezTo>
                <a:cubicBezTo>
                  <a:pt x="714295" y="232230"/>
                  <a:pt x="287802" y="626315"/>
                  <a:pt x="236516" y="1131320"/>
                </a:cubicBezTo>
                <a:lnTo>
                  <a:pt x="232230" y="1216194"/>
                </a:lnTo>
                <a:lnTo>
                  <a:pt x="0" y="1216194"/>
                </a:lnTo>
                <a:lnTo>
                  <a:pt x="5485" y="1107575"/>
                </a:lnTo>
                <a:cubicBezTo>
                  <a:pt x="68663" y="485467"/>
                  <a:pt x="594053" y="0"/>
                  <a:pt x="1232830" y="0"/>
                </a:cubicBezTo>
                <a:close/>
              </a:path>
            </a:pathLst>
          </a:custGeom>
          <a:solidFill>
            <a:srgbClr val="000000">
              <a:alpha val="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43" name="Google Shape;443;p47"/>
          <p:cNvGrpSpPr/>
          <p:nvPr/>
        </p:nvGrpSpPr>
        <p:grpSpPr>
          <a:xfrm>
            <a:off x="1208346" y="3001522"/>
            <a:ext cx="547418" cy="547418"/>
            <a:chOff x="1611128" y="3123400"/>
            <a:chExt cx="729890" cy="729890"/>
          </a:xfrm>
        </p:grpSpPr>
        <p:sp>
          <p:nvSpPr>
            <p:cNvPr id="444" name="Google Shape;444;p47"/>
            <p:cNvSpPr/>
            <p:nvPr/>
          </p:nvSpPr>
          <p:spPr>
            <a:xfrm>
              <a:off x="1778062" y="3323639"/>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5" name="Google Shape;445;p47"/>
            <p:cNvSpPr/>
            <p:nvPr/>
          </p:nvSpPr>
          <p:spPr>
            <a:xfrm>
              <a:off x="1611128" y="3123400"/>
              <a:ext cx="729890" cy="729890"/>
            </a:xfrm>
            <a:prstGeom prst="ellipse">
              <a:avLst/>
            </a:prstGeom>
            <a:noFill/>
            <a:ln cap="flat" cmpd="sng" w="1270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46" name="Google Shape;446;p47"/>
          <p:cNvGrpSpPr/>
          <p:nvPr/>
        </p:nvGrpSpPr>
        <p:grpSpPr>
          <a:xfrm>
            <a:off x="2752083" y="3001522"/>
            <a:ext cx="547418" cy="547418"/>
            <a:chOff x="4145239" y="1646489"/>
            <a:chExt cx="729890" cy="729890"/>
          </a:xfrm>
        </p:grpSpPr>
        <p:sp>
          <p:nvSpPr>
            <p:cNvPr id="447" name="Google Shape;447;p47"/>
            <p:cNvSpPr/>
            <p:nvPr/>
          </p:nvSpPr>
          <p:spPr>
            <a:xfrm>
              <a:off x="4332574" y="1865541"/>
              <a:ext cx="355221" cy="291786"/>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8" name="Google Shape;448;p47"/>
            <p:cNvSpPr/>
            <p:nvPr/>
          </p:nvSpPr>
          <p:spPr>
            <a:xfrm rot="10800000">
              <a:off x="4145239" y="1646489"/>
              <a:ext cx="729890" cy="729890"/>
            </a:xfrm>
            <a:prstGeom prst="ellipse">
              <a:avLst/>
            </a:prstGeom>
            <a:noFill/>
            <a:ln cap="flat" cmpd="sng" w="12700">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49" name="Google Shape;449;p47"/>
          <p:cNvGrpSpPr/>
          <p:nvPr/>
        </p:nvGrpSpPr>
        <p:grpSpPr>
          <a:xfrm>
            <a:off x="4297467" y="3001522"/>
            <a:ext cx="547418" cy="547418"/>
            <a:chOff x="3013714" y="2148363"/>
            <a:chExt cx="729890" cy="729890"/>
          </a:xfrm>
        </p:grpSpPr>
        <p:sp>
          <p:nvSpPr>
            <p:cNvPr id="450" name="Google Shape;450;p47"/>
            <p:cNvSpPr/>
            <p:nvPr/>
          </p:nvSpPr>
          <p:spPr>
            <a:xfrm>
              <a:off x="3215456" y="2348961"/>
              <a:ext cx="326404" cy="328695"/>
            </a:xfrm>
            <a:custGeom>
              <a:rect b="b" l="l" r="r" t="t"/>
              <a:pathLst>
                <a:path extrusionOk="0" h="187" w="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1" name="Google Shape;451;p47"/>
            <p:cNvSpPr/>
            <p:nvPr/>
          </p:nvSpPr>
          <p:spPr>
            <a:xfrm rot="10800000">
              <a:off x="3013714" y="2148363"/>
              <a:ext cx="729890" cy="729890"/>
            </a:xfrm>
            <a:prstGeom prst="ellipse">
              <a:avLst/>
            </a:prstGeom>
            <a:noFill/>
            <a:ln cap="flat" cmpd="sng" w="127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52" name="Google Shape;452;p47"/>
          <p:cNvGrpSpPr/>
          <p:nvPr/>
        </p:nvGrpSpPr>
        <p:grpSpPr>
          <a:xfrm>
            <a:off x="6005569" y="3158139"/>
            <a:ext cx="220337" cy="234185"/>
            <a:chOff x="6670357" y="2277094"/>
            <a:chExt cx="555626" cy="590551"/>
          </a:xfrm>
        </p:grpSpPr>
        <p:sp>
          <p:nvSpPr>
            <p:cNvPr id="453" name="Google Shape;453;p47"/>
            <p:cNvSpPr/>
            <p:nvPr/>
          </p:nvSpPr>
          <p:spPr>
            <a:xfrm>
              <a:off x="6924358" y="2277094"/>
              <a:ext cx="46038" cy="150813"/>
            </a:xfrm>
            <a:prstGeom prst="rect">
              <a:avLst/>
            </a:pr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4" name="Google Shape;454;p47"/>
            <p:cNvSpPr/>
            <p:nvPr/>
          </p:nvSpPr>
          <p:spPr>
            <a:xfrm>
              <a:off x="6924358" y="2716832"/>
              <a:ext cx="46038" cy="150813"/>
            </a:xfrm>
            <a:prstGeom prst="rect">
              <a:avLst/>
            </a:pr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5" name="Google Shape;455;p47"/>
            <p:cNvSpPr/>
            <p:nvPr/>
          </p:nvSpPr>
          <p:spPr>
            <a:xfrm>
              <a:off x="6670357" y="2462832"/>
              <a:ext cx="254000" cy="219075"/>
            </a:xfrm>
            <a:custGeom>
              <a:rect b="b" l="l" r="r" t="t"/>
              <a:pathLst>
                <a:path extrusionOk="0" h="19" w="22">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6" name="Google Shape;456;p47"/>
            <p:cNvSpPr/>
            <p:nvPr/>
          </p:nvSpPr>
          <p:spPr>
            <a:xfrm>
              <a:off x="6970395" y="2462832"/>
              <a:ext cx="255588" cy="219075"/>
            </a:xfrm>
            <a:custGeom>
              <a:rect b="b" l="l" r="r" t="t"/>
              <a:pathLst>
                <a:path extrusionOk="0" h="19" w="22">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7" name="Google Shape;457;p47"/>
            <p:cNvSpPr/>
            <p:nvPr/>
          </p:nvSpPr>
          <p:spPr>
            <a:xfrm>
              <a:off x="6773545" y="2716832"/>
              <a:ext cx="115888" cy="127000"/>
            </a:xfrm>
            <a:custGeom>
              <a:rect b="b" l="l" r="r" t="t"/>
              <a:pathLst>
                <a:path extrusionOk="0" h="80" w="73">
                  <a:moveTo>
                    <a:pt x="15" y="80"/>
                  </a:moveTo>
                  <a:lnTo>
                    <a:pt x="73" y="0"/>
                  </a:lnTo>
                  <a:lnTo>
                    <a:pt x="44" y="0"/>
                  </a:lnTo>
                  <a:lnTo>
                    <a:pt x="0" y="73"/>
                  </a:lnTo>
                  <a:lnTo>
                    <a:pt x="15" y="80"/>
                  </a:lnTo>
                  <a:close/>
                  <a:moveTo>
                    <a:pt x="15" y="80"/>
                  </a:moveTo>
                  <a:lnTo>
                    <a:pt x="15" y="8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8" name="Google Shape;458;p47"/>
            <p:cNvSpPr/>
            <p:nvPr/>
          </p:nvSpPr>
          <p:spPr>
            <a:xfrm>
              <a:off x="6773545" y="2716832"/>
              <a:ext cx="115888" cy="127000"/>
            </a:xfrm>
            <a:custGeom>
              <a:rect b="b" l="l" r="r" t="t"/>
              <a:pathLst>
                <a:path extrusionOk="0" h="80" w="73">
                  <a:moveTo>
                    <a:pt x="15" y="80"/>
                  </a:moveTo>
                  <a:lnTo>
                    <a:pt x="73" y="0"/>
                  </a:lnTo>
                  <a:lnTo>
                    <a:pt x="44" y="0"/>
                  </a:lnTo>
                  <a:lnTo>
                    <a:pt x="0" y="73"/>
                  </a:lnTo>
                  <a:lnTo>
                    <a:pt x="15" y="80"/>
                  </a:lnTo>
                  <a:moveTo>
                    <a:pt x="15" y="80"/>
                  </a:moveTo>
                  <a:lnTo>
                    <a:pt x="15" y="80"/>
                  </a:ln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9" name="Google Shape;459;p47"/>
            <p:cNvSpPr/>
            <p:nvPr/>
          </p:nvSpPr>
          <p:spPr>
            <a:xfrm>
              <a:off x="7005320" y="2716832"/>
              <a:ext cx="115888" cy="127000"/>
            </a:xfrm>
            <a:custGeom>
              <a:rect b="b" l="l" r="r" t="t"/>
              <a:pathLst>
                <a:path extrusionOk="0" h="80" w="73">
                  <a:moveTo>
                    <a:pt x="59" y="80"/>
                  </a:moveTo>
                  <a:lnTo>
                    <a:pt x="0" y="0"/>
                  </a:lnTo>
                  <a:lnTo>
                    <a:pt x="29" y="0"/>
                  </a:lnTo>
                  <a:lnTo>
                    <a:pt x="73" y="73"/>
                  </a:lnTo>
                  <a:lnTo>
                    <a:pt x="59" y="80"/>
                  </a:lnTo>
                  <a:close/>
                  <a:moveTo>
                    <a:pt x="59" y="80"/>
                  </a:moveTo>
                  <a:lnTo>
                    <a:pt x="59" y="8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0" name="Google Shape;460;p47"/>
            <p:cNvSpPr/>
            <p:nvPr/>
          </p:nvSpPr>
          <p:spPr>
            <a:xfrm>
              <a:off x="7005320" y="2716832"/>
              <a:ext cx="115888" cy="127000"/>
            </a:xfrm>
            <a:custGeom>
              <a:rect b="b" l="l" r="r" t="t"/>
              <a:pathLst>
                <a:path extrusionOk="0" h="80" w="73">
                  <a:moveTo>
                    <a:pt x="59" y="80"/>
                  </a:moveTo>
                  <a:lnTo>
                    <a:pt x="0" y="0"/>
                  </a:lnTo>
                  <a:lnTo>
                    <a:pt x="29" y="0"/>
                  </a:lnTo>
                  <a:lnTo>
                    <a:pt x="73" y="73"/>
                  </a:lnTo>
                  <a:lnTo>
                    <a:pt x="59" y="80"/>
                  </a:lnTo>
                  <a:moveTo>
                    <a:pt x="59" y="80"/>
                  </a:moveTo>
                  <a:lnTo>
                    <a:pt x="59" y="80"/>
                  </a:ln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1" name="Google Shape;461;p47"/>
            <p:cNvSpPr/>
            <p:nvPr/>
          </p:nvSpPr>
          <p:spPr>
            <a:xfrm>
              <a:off x="7005320" y="2312019"/>
              <a:ext cx="115888" cy="115888"/>
            </a:xfrm>
            <a:custGeom>
              <a:rect b="b" l="l" r="r" t="t"/>
              <a:pathLst>
                <a:path extrusionOk="0" h="73" w="73">
                  <a:moveTo>
                    <a:pt x="59" y="0"/>
                  </a:moveTo>
                  <a:lnTo>
                    <a:pt x="0" y="73"/>
                  </a:lnTo>
                  <a:lnTo>
                    <a:pt x="29" y="73"/>
                  </a:lnTo>
                  <a:lnTo>
                    <a:pt x="73" y="7"/>
                  </a:lnTo>
                  <a:lnTo>
                    <a:pt x="59" y="0"/>
                  </a:lnTo>
                  <a:close/>
                  <a:moveTo>
                    <a:pt x="59" y="0"/>
                  </a:moveTo>
                  <a:lnTo>
                    <a:pt x="59" y="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2" name="Google Shape;462;p47"/>
            <p:cNvSpPr/>
            <p:nvPr/>
          </p:nvSpPr>
          <p:spPr>
            <a:xfrm>
              <a:off x="7005320" y="2312019"/>
              <a:ext cx="115888" cy="115888"/>
            </a:xfrm>
            <a:custGeom>
              <a:rect b="b" l="l" r="r" t="t"/>
              <a:pathLst>
                <a:path extrusionOk="0" h="73" w="73">
                  <a:moveTo>
                    <a:pt x="59" y="0"/>
                  </a:moveTo>
                  <a:lnTo>
                    <a:pt x="0" y="73"/>
                  </a:lnTo>
                  <a:lnTo>
                    <a:pt x="29" y="73"/>
                  </a:lnTo>
                  <a:lnTo>
                    <a:pt x="73" y="7"/>
                  </a:lnTo>
                  <a:lnTo>
                    <a:pt x="59" y="0"/>
                  </a:lnTo>
                  <a:moveTo>
                    <a:pt x="59" y="0"/>
                  </a:moveTo>
                  <a:lnTo>
                    <a:pt x="59" y="0"/>
                  </a:ln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3" name="Google Shape;463;p47"/>
            <p:cNvSpPr/>
            <p:nvPr/>
          </p:nvSpPr>
          <p:spPr>
            <a:xfrm>
              <a:off x="6773545" y="2312019"/>
              <a:ext cx="115888" cy="115888"/>
            </a:xfrm>
            <a:custGeom>
              <a:rect b="b" l="l" r="r" t="t"/>
              <a:pathLst>
                <a:path extrusionOk="0" h="73" w="73">
                  <a:moveTo>
                    <a:pt x="15" y="0"/>
                  </a:moveTo>
                  <a:lnTo>
                    <a:pt x="73" y="73"/>
                  </a:lnTo>
                  <a:lnTo>
                    <a:pt x="44" y="73"/>
                  </a:lnTo>
                  <a:lnTo>
                    <a:pt x="0" y="7"/>
                  </a:lnTo>
                  <a:lnTo>
                    <a:pt x="15" y="0"/>
                  </a:lnTo>
                  <a:close/>
                  <a:moveTo>
                    <a:pt x="15" y="0"/>
                  </a:moveTo>
                  <a:lnTo>
                    <a:pt x="15" y="0"/>
                  </a:lnTo>
                  <a:close/>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4" name="Google Shape;464;p47"/>
            <p:cNvSpPr/>
            <p:nvPr/>
          </p:nvSpPr>
          <p:spPr>
            <a:xfrm>
              <a:off x="6773545" y="2312019"/>
              <a:ext cx="115888" cy="115888"/>
            </a:xfrm>
            <a:custGeom>
              <a:rect b="b" l="l" r="r" t="t"/>
              <a:pathLst>
                <a:path extrusionOk="0" h="73" w="73">
                  <a:moveTo>
                    <a:pt x="15" y="0"/>
                  </a:moveTo>
                  <a:lnTo>
                    <a:pt x="73" y="73"/>
                  </a:lnTo>
                  <a:lnTo>
                    <a:pt x="44" y="73"/>
                  </a:lnTo>
                  <a:lnTo>
                    <a:pt x="0" y="7"/>
                  </a:lnTo>
                  <a:lnTo>
                    <a:pt x="15" y="0"/>
                  </a:lnTo>
                  <a:moveTo>
                    <a:pt x="15" y="0"/>
                  </a:moveTo>
                  <a:lnTo>
                    <a:pt x="15" y="0"/>
                  </a:lnTo>
                </a:path>
              </a:pathLst>
            </a:cu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65" name="Google Shape;465;p47"/>
          <p:cNvSpPr/>
          <p:nvPr/>
        </p:nvSpPr>
        <p:spPr>
          <a:xfrm>
            <a:off x="5842028" y="3001523"/>
            <a:ext cx="547418" cy="547418"/>
          </a:xfrm>
          <a:prstGeom prst="ellipse">
            <a:avLst/>
          </a:prstGeom>
          <a:noFill/>
          <a:ln cap="flat" cmpd="sng" w="127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66" name="Google Shape;466;p47"/>
          <p:cNvGrpSpPr/>
          <p:nvPr/>
        </p:nvGrpSpPr>
        <p:grpSpPr>
          <a:xfrm>
            <a:off x="7388236" y="3001523"/>
            <a:ext cx="547425" cy="547425"/>
            <a:chOff x="8277462" y="2132258"/>
            <a:chExt cx="729900" cy="729900"/>
          </a:xfrm>
        </p:grpSpPr>
        <p:sp>
          <p:nvSpPr>
            <p:cNvPr id="467" name="Google Shape;467;p47"/>
            <p:cNvSpPr/>
            <p:nvPr/>
          </p:nvSpPr>
          <p:spPr>
            <a:xfrm>
              <a:off x="8484692" y="2332856"/>
              <a:ext cx="315414" cy="328698"/>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rgbClr val="A5A5A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8" name="Google Shape;468;p47"/>
            <p:cNvSpPr/>
            <p:nvPr/>
          </p:nvSpPr>
          <p:spPr>
            <a:xfrm>
              <a:off x="8277462" y="2132258"/>
              <a:ext cx="729900" cy="729900"/>
            </a:xfrm>
            <a:prstGeom prst="ellipse">
              <a:avLst/>
            </a:prstGeom>
            <a:noFill/>
            <a:ln cap="flat" cmpd="sng" w="12700">
              <a:solidFill>
                <a:srgbClr val="A5A5A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cxnSp>
        <p:nvCxnSpPr>
          <p:cNvPr id="469" name="Google Shape;469;p47"/>
          <p:cNvCxnSpPr>
            <a:stCxn id="445" idx="4"/>
            <a:endCxn id="438" idx="0"/>
          </p:cNvCxnSpPr>
          <p:nvPr/>
        </p:nvCxnSpPr>
        <p:spPr>
          <a:xfrm>
            <a:off x="1482055" y="3548940"/>
            <a:ext cx="0" cy="568200"/>
          </a:xfrm>
          <a:prstGeom prst="straightConnector1">
            <a:avLst/>
          </a:prstGeom>
          <a:noFill/>
          <a:ln cap="flat" cmpd="sng" w="19050">
            <a:solidFill>
              <a:srgbClr val="262626"/>
            </a:solidFill>
            <a:prstDash val="dot"/>
            <a:miter lim="800000"/>
            <a:headEnd len="sm" w="sm" type="none"/>
            <a:tailEnd len="sm" w="sm" type="none"/>
          </a:ln>
        </p:spPr>
      </p:cxnSp>
      <p:cxnSp>
        <p:nvCxnSpPr>
          <p:cNvPr id="470" name="Google Shape;470;p47"/>
          <p:cNvCxnSpPr>
            <a:stCxn id="434" idx="0"/>
          </p:cNvCxnSpPr>
          <p:nvPr/>
        </p:nvCxnSpPr>
        <p:spPr>
          <a:xfrm>
            <a:off x="3024967" y="2433343"/>
            <a:ext cx="0" cy="568200"/>
          </a:xfrm>
          <a:prstGeom prst="straightConnector1">
            <a:avLst/>
          </a:prstGeom>
          <a:noFill/>
          <a:ln cap="flat" cmpd="sng" w="19050">
            <a:solidFill>
              <a:srgbClr val="3F3F3F"/>
            </a:solidFill>
            <a:prstDash val="dot"/>
            <a:miter lim="800000"/>
            <a:headEnd len="sm" w="sm" type="none"/>
            <a:tailEnd len="sm" w="sm" type="none"/>
          </a:ln>
        </p:spPr>
      </p:cxnSp>
      <p:cxnSp>
        <p:nvCxnSpPr>
          <p:cNvPr id="471" name="Google Shape;471;p47"/>
          <p:cNvCxnSpPr>
            <a:stCxn id="451" idx="0"/>
            <a:endCxn id="440" idx="0"/>
          </p:cNvCxnSpPr>
          <p:nvPr/>
        </p:nvCxnSpPr>
        <p:spPr>
          <a:xfrm>
            <a:off x="4571176" y="3548940"/>
            <a:ext cx="0" cy="568200"/>
          </a:xfrm>
          <a:prstGeom prst="straightConnector1">
            <a:avLst/>
          </a:prstGeom>
          <a:noFill/>
          <a:ln cap="flat" cmpd="sng" w="19050">
            <a:solidFill>
              <a:srgbClr val="3F3F3F"/>
            </a:solidFill>
            <a:prstDash val="dot"/>
            <a:miter lim="800000"/>
            <a:headEnd len="sm" w="sm" type="none"/>
            <a:tailEnd len="sm" w="sm" type="none"/>
          </a:ln>
        </p:spPr>
      </p:cxnSp>
      <p:cxnSp>
        <p:nvCxnSpPr>
          <p:cNvPr id="472" name="Google Shape;472;p47"/>
          <p:cNvCxnSpPr>
            <a:stCxn id="465" idx="0"/>
            <a:endCxn id="436" idx="0"/>
          </p:cNvCxnSpPr>
          <p:nvPr/>
        </p:nvCxnSpPr>
        <p:spPr>
          <a:xfrm rot="10800000">
            <a:off x="6115737" y="2433323"/>
            <a:ext cx="0" cy="568200"/>
          </a:xfrm>
          <a:prstGeom prst="straightConnector1">
            <a:avLst/>
          </a:prstGeom>
          <a:noFill/>
          <a:ln cap="flat" cmpd="sng" w="19050">
            <a:solidFill>
              <a:srgbClr val="595959"/>
            </a:solidFill>
            <a:prstDash val="dot"/>
            <a:miter lim="800000"/>
            <a:headEnd len="sm" w="sm" type="none"/>
            <a:tailEnd len="sm" w="sm" type="none"/>
          </a:ln>
        </p:spPr>
      </p:cxnSp>
      <p:cxnSp>
        <p:nvCxnSpPr>
          <p:cNvPr id="473" name="Google Shape;473;p47"/>
          <p:cNvCxnSpPr>
            <a:stCxn id="442" idx="0"/>
            <a:endCxn id="468" idx="4"/>
          </p:cNvCxnSpPr>
          <p:nvPr/>
        </p:nvCxnSpPr>
        <p:spPr>
          <a:xfrm rot="10800000">
            <a:off x="7661949" y="3548948"/>
            <a:ext cx="0" cy="568200"/>
          </a:xfrm>
          <a:prstGeom prst="straightConnector1">
            <a:avLst/>
          </a:prstGeom>
          <a:noFill/>
          <a:ln cap="flat" cmpd="sng" w="19050">
            <a:solidFill>
              <a:srgbClr val="A5A5A5"/>
            </a:solidFill>
            <a:prstDash val="dot"/>
            <a:miter lim="800000"/>
            <a:headEnd len="sm" w="sm" type="none"/>
            <a:tailEnd len="sm" w="sm" type="none"/>
          </a:ln>
        </p:spPr>
      </p:cxnSp>
      <p:grpSp>
        <p:nvGrpSpPr>
          <p:cNvPr id="474" name="Google Shape;474;p47"/>
          <p:cNvGrpSpPr/>
          <p:nvPr/>
        </p:nvGrpSpPr>
        <p:grpSpPr>
          <a:xfrm>
            <a:off x="628649" y="4296445"/>
            <a:ext cx="1706811" cy="410501"/>
            <a:chOff x="1179628" y="2423885"/>
            <a:chExt cx="1843082" cy="547335"/>
          </a:xfrm>
        </p:grpSpPr>
        <p:sp>
          <p:nvSpPr>
            <p:cNvPr id="475" name="Google Shape;475;p47"/>
            <p:cNvSpPr txBox="1"/>
            <p:nvPr/>
          </p:nvSpPr>
          <p:spPr>
            <a:xfrm>
              <a:off x="1179628" y="2423885"/>
              <a:ext cx="18430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Creative Template</a:t>
              </a:r>
              <a:endParaRPr sz="1100"/>
            </a:p>
          </p:txBody>
        </p:sp>
        <p:sp>
          <p:nvSpPr>
            <p:cNvPr id="476" name="Google Shape;476;p47"/>
            <p:cNvSpPr txBox="1"/>
            <p:nvPr/>
          </p:nvSpPr>
          <p:spPr>
            <a:xfrm>
              <a:off x="1479187" y="2694221"/>
              <a:ext cx="124396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Some text</a:t>
              </a:r>
              <a:endParaRPr sz="1100"/>
            </a:p>
          </p:txBody>
        </p:sp>
      </p:grpSp>
      <p:grpSp>
        <p:nvGrpSpPr>
          <p:cNvPr id="477" name="Google Shape;477;p47"/>
          <p:cNvGrpSpPr/>
          <p:nvPr/>
        </p:nvGrpSpPr>
        <p:grpSpPr>
          <a:xfrm>
            <a:off x="3717769" y="4296445"/>
            <a:ext cx="1706811" cy="410501"/>
            <a:chOff x="963295" y="2423885"/>
            <a:chExt cx="2275748" cy="547335"/>
          </a:xfrm>
        </p:grpSpPr>
        <p:sp>
          <p:nvSpPr>
            <p:cNvPr id="478" name="Google Shape;478;p47"/>
            <p:cNvSpPr txBox="1"/>
            <p:nvPr/>
          </p:nvSpPr>
          <p:spPr>
            <a:xfrm>
              <a:off x="963295" y="2423885"/>
              <a:ext cx="2275748"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Creative Template</a:t>
              </a:r>
              <a:endParaRPr sz="1100"/>
            </a:p>
          </p:txBody>
        </p:sp>
        <p:sp>
          <p:nvSpPr>
            <p:cNvPr id="479" name="Google Shape;479;p47"/>
            <p:cNvSpPr txBox="1"/>
            <p:nvPr/>
          </p:nvSpPr>
          <p:spPr>
            <a:xfrm>
              <a:off x="1534014" y="2694221"/>
              <a:ext cx="113431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Some text</a:t>
              </a:r>
              <a:endParaRPr sz="1100"/>
            </a:p>
          </p:txBody>
        </p:sp>
      </p:grpSp>
      <p:grpSp>
        <p:nvGrpSpPr>
          <p:cNvPr id="480" name="Google Shape;480;p47"/>
          <p:cNvGrpSpPr/>
          <p:nvPr/>
        </p:nvGrpSpPr>
        <p:grpSpPr>
          <a:xfrm>
            <a:off x="6808540" y="4296445"/>
            <a:ext cx="1706809" cy="410501"/>
            <a:chOff x="963296" y="2423885"/>
            <a:chExt cx="2275746" cy="547335"/>
          </a:xfrm>
        </p:grpSpPr>
        <p:sp>
          <p:nvSpPr>
            <p:cNvPr id="481" name="Google Shape;481;p47"/>
            <p:cNvSpPr txBox="1"/>
            <p:nvPr/>
          </p:nvSpPr>
          <p:spPr>
            <a:xfrm>
              <a:off x="963296" y="2423885"/>
              <a:ext cx="2275746"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Creative Template</a:t>
              </a:r>
              <a:endParaRPr sz="1100"/>
            </a:p>
          </p:txBody>
        </p:sp>
        <p:sp>
          <p:nvSpPr>
            <p:cNvPr id="482" name="Google Shape;482;p47"/>
            <p:cNvSpPr txBox="1"/>
            <p:nvPr/>
          </p:nvSpPr>
          <p:spPr>
            <a:xfrm>
              <a:off x="1542734" y="2694221"/>
              <a:ext cx="111687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Some text</a:t>
              </a:r>
              <a:endParaRPr sz="1100"/>
            </a:p>
          </p:txBody>
        </p:sp>
      </p:grpSp>
      <p:grpSp>
        <p:nvGrpSpPr>
          <p:cNvPr id="483" name="Google Shape;483;p47"/>
          <p:cNvGrpSpPr/>
          <p:nvPr/>
        </p:nvGrpSpPr>
        <p:grpSpPr>
          <a:xfrm>
            <a:off x="2171563" y="1858552"/>
            <a:ext cx="1706809" cy="398960"/>
            <a:chOff x="11213606" y="4849964"/>
            <a:chExt cx="2275746" cy="531947"/>
          </a:xfrm>
        </p:grpSpPr>
        <p:sp>
          <p:nvSpPr>
            <p:cNvPr id="484" name="Google Shape;484;p47"/>
            <p:cNvSpPr txBox="1"/>
            <p:nvPr/>
          </p:nvSpPr>
          <p:spPr>
            <a:xfrm>
              <a:off x="11213606" y="5074134"/>
              <a:ext cx="2275746"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Creative Template</a:t>
              </a:r>
              <a:endParaRPr sz="1100"/>
            </a:p>
          </p:txBody>
        </p:sp>
        <p:sp>
          <p:nvSpPr>
            <p:cNvPr id="485" name="Google Shape;485;p47"/>
            <p:cNvSpPr txBox="1"/>
            <p:nvPr/>
          </p:nvSpPr>
          <p:spPr>
            <a:xfrm>
              <a:off x="11754714" y="4849964"/>
              <a:ext cx="119353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Some text</a:t>
              </a:r>
              <a:endParaRPr sz="1100"/>
            </a:p>
          </p:txBody>
        </p:sp>
      </p:grpSp>
      <p:grpSp>
        <p:nvGrpSpPr>
          <p:cNvPr id="486" name="Google Shape;486;p47"/>
          <p:cNvGrpSpPr/>
          <p:nvPr/>
        </p:nvGrpSpPr>
        <p:grpSpPr>
          <a:xfrm>
            <a:off x="5340817" y="1858552"/>
            <a:ext cx="1549840" cy="398960"/>
            <a:chOff x="11318252" y="4849964"/>
            <a:chExt cx="2066454" cy="531947"/>
          </a:xfrm>
        </p:grpSpPr>
        <p:sp>
          <p:nvSpPr>
            <p:cNvPr id="487" name="Google Shape;487;p47"/>
            <p:cNvSpPr txBox="1"/>
            <p:nvPr/>
          </p:nvSpPr>
          <p:spPr>
            <a:xfrm>
              <a:off x="11318252" y="5074134"/>
              <a:ext cx="2066454"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Creative Template</a:t>
              </a:r>
              <a:endParaRPr sz="1100"/>
            </a:p>
          </p:txBody>
        </p:sp>
        <p:sp>
          <p:nvSpPr>
            <p:cNvPr id="488" name="Google Shape;488;p47"/>
            <p:cNvSpPr txBox="1"/>
            <p:nvPr/>
          </p:nvSpPr>
          <p:spPr>
            <a:xfrm>
              <a:off x="11706002" y="4849964"/>
              <a:ext cx="129095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Some text</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30"/>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0" lang="en" sz="2600" u="none" cap="none" strike="noStrike">
                <a:solidFill>
                  <a:schemeClr val="dk1"/>
                </a:solidFill>
                <a:latin typeface="Montserrat"/>
                <a:ea typeface="Montserrat"/>
                <a:cs typeface="Montserrat"/>
                <a:sym typeface="Montserrat"/>
              </a:rPr>
              <a:t>WELCOME MESSAGE!</a:t>
            </a:r>
            <a:endParaRPr sz="1100"/>
          </a:p>
        </p:txBody>
      </p:sp>
      <p:sp>
        <p:nvSpPr>
          <p:cNvPr id="115" name="Google Shape;115;p30"/>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0" lang="en" sz="1000" u="none" cap="none" strike="noStrike">
                <a:solidFill>
                  <a:srgbClr val="BFBFBF"/>
                </a:solidFill>
                <a:latin typeface="Montserrat"/>
                <a:ea typeface="Montserrat"/>
                <a:cs typeface="Montserrat"/>
                <a:sym typeface="Montserrat"/>
              </a:rPr>
              <a:t>Modern Presentation</a:t>
            </a:r>
            <a:endParaRPr sz="1100"/>
          </a:p>
        </p:txBody>
      </p:sp>
      <p:grpSp>
        <p:nvGrpSpPr>
          <p:cNvPr id="116" name="Google Shape;116;p30"/>
          <p:cNvGrpSpPr/>
          <p:nvPr/>
        </p:nvGrpSpPr>
        <p:grpSpPr>
          <a:xfrm>
            <a:off x="5100637" y="2028825"/>
            <a:ext cx="1843088" cy="473318"/>
            <a:chOff x="6838949" y="3966452"/>
            <a:chExt cx="2457451" cy="631091"/>
          </a:xfrm>
        </p:grpSpPr>
        <p:sp>
          <p:nvSpPr>
            <p:cNvPr id="117" name="Google Shape;117;p30"/>
            <p:cNvSpPr txBox="1"/>
            <p:nvPr/>
          </p:nvSpPr>
          <p:spPr>
            <a:xfrm>
              <a:off x="6838950" y="3966452"/>
              <a:ext cx="2457450" cy="40011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1500" u="none" cap="none" strike="noStrike">
                  <a:solidFill>
                    <a:schemeClr val="dk1"/>
                  </a:solidFill>
                  <a:latin typeface="Montserrat"/>
                  <a:ea typeface="Montserrat"/>
                  <a:cs typeface="Montserrat"/>
                  <a:sym typeface="Montserrat"/>
                </a:rPr>
                <a:t>Jessica White</a:t>
              </a:r>
              <a:endParaRPr sz="1100"/>
            </a:p>
          </p:txBody>
        </p:sp>
        <p:sp>
          <p:nvSpPr>
            <p:cNvPr id="118" name="Google Shape;118;p30"/>
            <p:cNvSpPr txBox="1"/>
            <p:nvPr/>
          </p:nvSpPr>
          <p:spPr>
            <a:xfrm>
              <a:off x="6838949" y="4351322"/>
              <a:ext cx="1781175" cy="24622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chemeClr val="accent1"/>
                  </a:solidFill>
                  <a:latin typeface="Montserrat"/>
                  <a:ea typeface="Montserrat"/>
                  <a:cs typeface="Montserrat"/>
                  <a:sym typeface="Montserrat"/>
                </a:rPr>
                <a:t>GRAPHIC DESIGNER</a:t>
              </a:r>
              <a:endParaRPr sz="1100"/>
            </a:p>
          </p:txBody>
        </p:sp>
      </p:grpSp>
      <p:sp>
        <p:nvSpPr>
          <p:cNvPr id="119" name="Google Shape;119;p30"/>
          <p:cNvSpPr txBox="1"/>
          <p:nvPr/>
        </p:nvSpPr>
        <p:spPr>
          <a:xfrm>
            <a:off x="5100625" y="2814600"/>
            <a:ext cx="3738900" cy="16956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Good and Evil) by Cicero, written in 45 BC. This book is a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Ipsum, "Lorem ipsum dolor sit amet..", comes from a line in section </a:t>
            </a:r>
            <a:endParaRPr sz="1100"/>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The standard chunk of Lorem Ipsum used since the.</a:t>
            </a:r>
            <a:endParaRPr sz="1100"/>
          </a:p>
        </p:txBody>
      </p:sp>
      <p:pic>
        <p:nvPicPr>
          <p:cNvPr id="120" name="Google Shape;120;p30"/>
          <p:cNvPicPr preferRelativeResize="0"/>
          <p:nvPr>
            <p:ph idx="2" type="pic"/>
          </p:nvPr>
        </p:nvPicPr>
        <p:blipFill rotWithShape="1">
          <a:blip r:embed="rId3">
            <a:alphaModFix/>
          </a:blip>
          <a:srcRect b="116" l="0" r="0" t="116"/>
          <a:stretch/>
        </p:blipFill>
        <p:spPr>
          <a:xfrm>
            <a:off x="436556" y="2028824"/>
            <a:ext cx="1520832" cy="1516360"/>
          </a:xfrm>
          <a:prstGeom prst="rect">
            <a:avLst/>
          </a:prstGeom>
          <a:noFill/>
          <a:ln>
            <a:noFill/>
          </a:ln>
        </p:spPr>
      </p:pic>
      <p:pic>
        <p:nvPicPr>
          <p:cNvPr id="121" name="Google Shape;121;p30"/>
          <p:cNvPicPr preferRelativeResize="0"/>
          <p:nvPr>
            <p:ph idx="3" type="pic"/>
          </p:nvPr>
        </p:nvPicPr>
        <p:blipFill rotWithShape="1">
          <a:blip r:embed="rId4">
            <a:alphaModFix/>
          </a:blip>
          <a:srcRect b="0" l="19724" r="19725" t="0"/>
          <a:stretch/>
        </p:blipFill>
        <p:spPr>
          <a:xfrm>
            <a:off x="2123841" y="2028824"/>
            <a:ext cx="2448158" cy="267812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pic>
        <p:nvPicPr>
          <p:cNvPr id="493" name="Google Shape;493;p48"/>
          <p:cNvPicPr preferRelativeResize="0"/>
          <p:nvPr>
            <p:ph idx="4" type="pic"/>
          </p:nvPr>
        </p:nvPicPr>
        <p:blipFill rotWithShape="1">
          <a:blip r:embed="rId3">
            <a:alphaModFix/>
          </a:blip>
          <a:srcRect b="7121" l="0" r="0" t="7122"/>
          <a:stretch/>
        </p:blipFill>
        <p:spPr>
          <a:xfrm>
            <a:off x="4778830" y="3752858"/>
            <a:ext cx="1621971" cy="1390642"/>
          </a:xfrm>
          <a:prstGeom prst="rect">
            <a:avLst/>
          </a:prstGeom>
          <a:noFill/>
          <a:ln>
            <a:noFill/>
          </a:ln>
        </p:spPr>
      </p:pic>
      <p:pic>
        <p:nvPicPr>
          <p:cNvPr id="494" name="Google Shape;494;p48"/>
          <p:cNvPicPr preferRelativeResize="0"/>
          <p:nvPr>
            <p:ph idx="2" type="pic"/>
          </p:nvPr>
        </p:nvPicPr>
        <p:blipFill rotWithShape="1">
          <a:blip r:embed="rId4">
            <a:alphaModFix/>
          </a:blip>
          <a:srcRect b="0" l="9198" r="9199" t="0"/>
          <a:stretch/>
        </p:blipFill>
        <p:spPr>
          <a:xfrm>
            <a:off x="715311" y="2438404"/>
            <a:ext cx="3924713" cy="2705096"/>
          </a:xfrm>
          <a:prstGeom prst="rect">
            <a:avLst/>
          </a:prstGeom>
          <a:noFill/>
          <a:ln>
            <a:noFill/>
          </a:ln>
        </p:spPr>
      </p:pic>
      <p:grpSp>
        <p:nvGrpSpPr>
          <p:cNvPr id="495" name="Google Shape;495;p48"/>
          <p:cNvGrpSpPr/>
          <p:nvPr/>
        </p:nvGrpSpPr>
        <p:grpSpPr>
          <a:xfrm>
            <a:off x="598714" y="677636"/>
            <a:ext cx="2947308" cy="1047637"/>
            <a:chOff x="4528457" y="2568724"/>
            <a:chExt cx="3929744" cy="1396850"/>
          </a:xfrm>
        </p:grpSpPr>
        <p:sp>
          <p:nvSpPr>
            <p:cNvPr id="496" name="Google Shape;496;p48"/>
            <p:cNvSpPr txBox="1"/>
            <p:nvPr/>
          </p:nvSpPr>
          <p:spPr>
            <a:xfrm>
              <a:off x="4528457" y="3075056"/>
              <a:ext cx="3135086" cy="70788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Montserrat"/>
                  <a:ea typeface="Montserrat"/>
                  <a:cs typeface="Montserrat"/>
                  <a:sym typeface="Montserrat"/>
                </a:rPr>
                <a:t>CLEAN </a:t>
              </a:r>
              <a:endParaRPr sz="1100"/>
            </a:p>
          </p:txBody>
        </p:sp>
        <p:cxnSp>
          <p:nvCxnSpPr>
            <p:cNvPr id="497" name="Google Shape;497;p48"/>
            <p:cNvCxnSpPr/>
            <p:nvPr/>
          </p:nvCxnSpPr>
          <p:spPr>
            <a:xfrm>
              <a:off x="4683919" y="2911474"/>
              <a:ext cx="2636044" cy="0"/>
            </a:xfrm>
            <a:prstGeom prst="straightConnector1">
              <a:avLst/>
            </a:prstGeom>
            <a:noFill/>
            <a:ln cap="flat" cmpd="sng" w="63500">
              <a:solidFill>
                <a:schemeClr val="dk1"/>
              </a:solidFill>
              <a:prstDash val="solid"/>
              <a:miter lim="800000"/>
              <a:headEnd len="sm" w="sm" type="none"/>
              <a:tailEnd len="sm" w="sm" type="none"/>
            </a:ln>
          </p:spPr>
        </p:cxnSp>
        <p:cxnSp>
          <p:nvCxnSpPr>
            <p:cNvPr id="498" name="Google Shape;498;p48"/>
            <p:cNvCxnSpPr/>
            <p:nvPr/>
          </p:nvCxnSpPr>
          <p:spPr>
            <a:xfrm>
              <a:off x="4683919" y="3965574"/>
              <a:ext cx="2636044" cy="0"/>
            </a:xfrm>
            <a:prstGeom prst="straightConnector1">
              <a:avLst/>
            </a:prstGeom>
            <a:noFill/>
            <a:ln cap="flat" cmpd="sng" w="63500">
              <a:solidFill>
                <a:schemeClr val="dk1"/>
              </a:solidFill>
              <a:prstDash val="solid"/>
              <a:miter lim="800000"/>
              <a:headEnd len="sm" w="sm" type="none"/>
              <a:tailEnd len="sm" w="sm" type="none"/>
            </a:ln>
          </p:spPr>
        </p:cxnSp>
        <p:grpSp>
          <p:nvGrpSpPr>
            <p:cNvPr id="499" name="Google Shape;499;p48"/>
            <p:cNvGrpSpPr/>
            <p:nvPr/>
          </p:nvGrpSpPr>
          <p:grpSpPr>
            <a:xfrm>
              <a:off x="7772695" y="2568724"/>
              <a:ext cx="685506" cy="685500"/>
              <a:chOff x="7804491" y="2429877"/>
              <a:chExt cx="867069" cy="867063"/>
            </a:xfrm>
          </p:grpSpPr>
          <p:cxnSp>
            <p:nvCxnSpPr>
              <p:cNvPr id="500" name="Google Shape;500;p48"/>
              <p:cNvCxnSpPr/>
              <p:nvPr/>
            </p:nvCxnSpPr>
            <p:spPr>
              <a:xfrm>
                <a:off x="7804491" y="2863408"/>
                <a:ext cx="867069" cy="0"/>
              </a:xfrm>
              <a:prstGeom prst="straightConnector1">
                <a:avLst/>
              </a:prstGeom>
              <a:noFill/>
              <a:ln cap="flat" cmpd="sng" w="63500">
                <a:solidFill>
                  <a:schemeClr val="dk1"/>
                </a:solidFill>
                <a:prstDash val="solid"/>
                <a:miter lim="800000"/>
                <a:headEnd len="sm" w="sm" type="none"/>
                <a:tailEnd len="sm" w="sm" type="none"/>
              </a:ln>
            </p:spPr>
          </p:cxnSp>
          <p:cxnSp>
            <p:nvCxnSpPr>
              <p:cNvPr id="501" name="Google Shape;501;p48"/>
              <p:cNvCxnSpPr/>
              <p:nvPr/>
            </p:nvCxnSpPr>
            <p:spPr>
              <a:xfrm>
                <a:off x="8238025" y="2429877"/>
                <a:ext cx="0" cy="867063"/>
              </a:xfrm>
              <a:prstGeom prst="straightConnector1">
                <a:avLst/>
              </a:prstGeom>
              <a:noFill/>
              <a:ln cap="flat" cmpd="sng" w="63500">
                <a:solidFill>
                  <a:schemeClr val="dk1"/>
                </a:solidFill>
                <a:prstDash val="solid"/>
                <a:miter lim="800000"/>
                <a:headEnd len="sm" w="sm" type="none"/>
                <a:tailEnd len="sm" w="sm" type="none"/>
              </a:ln>
            </p:spPr>
          </p:cxnSp>
        </p:grpSp>
      </p:grpSp>
      <p:grpSp>
        <p:nvGrpSpPr>
          <p:cNvPr id="502" name="Google Shape;502;p48"/>
          <p:cNvGrpSpPr/>
          <p:nvPr/>
        </p:nvGrpSpPr>
        <p:grpSpPr>
          <a:xfrm>
            <a:off x="6892296" y="4012541"/>
            <a:ext cx="1533245" cy="630445"/>
            <a:chOff x="9189727" y="4509460"/>
            <a:chExt cx="2044327" cy="840594"/>
          </a:xfrm>
        </p:grpSpPr>
        <p:sp>
          <p:nvSpPr>
            <p:cNvPr id="503" name="Google Shape;503;p48"/>
            <p:cNvSpPr txBox="1"/>
            <p:nvPr/>
          </p:nvSpPr>
          <p:spPr>
            <a:xfrm>
              <a:off x="9189727" y="4509460"/>
              <a:ext cx="835524" cy="445315"/>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dk1"/>
                  </a:solidFill>
                  <a:latin typeface="Montserrat"/>
                  <a:ea typeface="Montserrat"/>
                  <a:cs typeface="Montserrat"/>
                  <a:sym typeface="Montserrat"/>
                </a:rPr>
                <a:t>1998</a:t>
              </a:r>
              <a:endParaRPr sz="1100"/>
            </a:p>
          </p:txBody>
        </p:sp>
        <p:sp>
          <p:nvSpPr>
            <p:cNvPr id="504" name="Google Shape;504;p48"/>
            <p:cNvSpPr txBox="1"/>
            <p:nvPr/>
          </p:nvSpPr>
          <p:spPr>
            <a:xfrm>
              <a:off x="9218007" y="4941865"/>
              <a:ext cx="2016047" cy="408189"/>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Contrary to popular belief, lorem College in Virginia, looked up one of</a:t>
              </a:r>
              <a:endParaRPr sz="1100"/>
            </a:p>
          </p:txBody>
        </p:sp>
      </p:grpSp>
      <p:pic>
        <p:nvPicPr>
          <p:cNvPr id="505" name="Google Shape;505;p48"/>
          <p:cNvPicPr preferRelativeResize="0"/>
          <p:nvPr>
            <p:ph idx="3" type="pic"/>
          </p:nvPr>
        </p:nvPicPr>
        <p:blipFill rotWithShape="1">
          <a:blip r:embed="rId5">
            <a:alphaModFix/>
          </a:blip>
          <a:srcRect b="0" l="8609" r="8608" t="0"/>
          <a:stretch/>
        </p:blipFill>
        <p:spPr>
          <a:xfrm>
            <a:off x="4778829" y="677635"/>
            <a:ext cx="3646709" cy="293641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 name="Shape 509"/>
        <p:cNvGrpSpPr/>
        <p:nvPr/>
      </p:nvGrpSpPr>
      <p:grpSpPr>
        <a:xfrm>
          <a:off x="0" y="0"/>
          <a:ext cx="0" cy="0"/>
          <a:chOff x="0" y="0"/>
          <a:chExt cx="0" cy="0"/>
        </a:xfrm>
      </p:grpSpPr>
      <p:pic>
        <p:nvPicPr>
          <p:cNvPr id="510" name="Google Shape;510;p49"/>
          <p:cNvPicPr preferRelativeResize="0"/>
          <p:nvPr>
            <p:ph idx="2" type="pic"/>
          </p:nvPr>
        </p:nvPicPr>
        <p:blipFill rotWithShape="1">
          <a:blip r:embed="rId3">
            <a:alphaModFix/>
          </a:blip>
          <a:srcRect b="7813" l="0" r="0" t="7812"/>
          <a:stretch/>
        </p:blipFill>
        <p:spPr>
          <a:xfrm>
            <a:off x="0" y="-1"/>
            <a:ext cx="4572000" cy="2571752"/>
          </a:xfrm>
          <a:prstGeom prst="rect">
            <a:avLst/>
          </a:prstGeom>
          <a:noFill/>
          <a:ln>
            <a:noFill/>
          </a:ln>
        </p:spPr>
      </p:pic>
      <p:pic>
        <p:nvPicPr>
          <p:cNvPr id="511" name="Google Shape;511;p49"/>
          <p:cNvPicPr preferRelativeResize="0"/>
          <p:nvPr>
            <p:ph idx="3" type="pic"/>
          </p:nvPr>
        </p:nvPicPr>
        <p:blipFill rotWithShape="1">
          <a:blip r:embed="rId4">
            <a:alphaModFix/>
          </a:blip>
          <a:srcRect b="0" l="31481" r="9258" t="0"/>
          <a:stretch/>
        </p:blipFill>
        <p:spPr>
          <a:xfrm>
            <a:off x="0" y="2571749"/>
            <a:ext cx="2286000" cy="2571752"/>
          </a:xfrm>
          <a:prstGeom prst="rect">
            <a:avLst/>
          </a:prstGeom>
          <a:noFill/>
          <a:ln>
            <a:noFill/>
          </a:ln>
        </p:spPr>
      </p:pic>
      <p:pic>
        <p:nvPicPr>
          <p:cNvPr id="512" name="Google Shape;512;p49"/>
          <p:cNvPicPr preferRelativeResize="0"/>
          <p:nvPr>
            <p:ph idx="4" type="pic"/>
          </p:nvPr>
        </p:nvPicPr>
        <p:blipFill rotWithShape="1">
          <a:blip r:embed="rId5">
            <a:alphaModFix/>
          </a:blip>
          <a:srcRect b="0" l="5556" r="5555" t="0"/>
          <a:stretch/>
        </p:blipFill>
        <p:spPr>
          <a:xfrm>
            <a:off x="2286000" y="2571749"/>
            <a:ext cx="2286000" cy="2571752"/>
          </a:xfrm>
          <a:prstGeom prst="rect">
            <a:avLst/>
          </a:prstGeom>
          <a:noFill/>
          <a:ln>
            <a:noFill/>
          </a:ln>
        </p:spPr>
      </p:pic>
      <p:grpSp>
        <p:nvGrpSpPr>
          <p:cNvPr id="513" name="Google Shape;513;p49"/>
          <p:cNvGrpSpPr/>
          <p:nvPr/>
        </p:nvGrpSpPr>
        <p:grpSpPr>
          <a:xfrm>
            <a:off x="5431972" y="1080637"/>
            <a:ext cx="3113314" cy="2982227"/>
            <a:chOff x="798286" y="1440849"/>
            <a:chExt cx="4151085" cy="3976302"/>
          </a:xfrm>
        </p:grpSpPr>
        <p:sp>
          <p:nvSpPr>
            <p:cNvPr id="514" name="Google Shape;514;p49"/>
            <p:cNvSpPr txBox="1"/>
            <p:nvPr/>
          </p:nvSpPr>
          <p:spPr>
            <a:xfrm>
              <a:off x="798286" y="1440849"/>
              <a:ext cx="4151085" cy="120770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PORTFOLIO</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CREATIVE PAGE</a:t>
              </a:r>
              <a:endParaRPr sz="1100"/>
            </a:p>
          </p:txBody>
        </p:sp>
        <p:sp>
          <p:nvSpPr>
            <p:cNvPr id="515" name="Google Shape;515;p49"/>
            <p:cNvSpPr txBox="1"/>
            <p:nvPr/>
          </p:nvSpPr>
          <p:spPr>
            <a:xfrm>
              <a:off x="798286" y="3819919"/>
              <a:ext cx="415108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pic>
        <p:nvPicPr>
          <p:cNvPr id="520" name="Google Shape;520;p50"/>
          <p:cNvPicPr preferRelativeResize="0"/>
          <p:nvPr>
            <p:ph idx="3" type="pic"/>
          </p:nvPr>
        </p:nvPicPr>
        <p:blipFill rotWithShape="1">
          <a:blip r:embed="rId3">
            <a:alphaModFix/>
          </a:blip>
          <a:srcRect b="0" l="1981" r="1981" t="0"/>
          <a:stretch/>
        </p:blipFill>
        <p:spPr>
          <a:xfrm>
            <a:off x="0" y="2643188"/>
            <a:ext cx="3600450" cy="2500312"/>
          </a:xfrm>
          <a:prstGeom prst="rect">
            <a:avLst/>
          </a:prstGeom>
          <a:noFill/>
          <a:ln>
            <a:noFill/>
          </a:ln>
        </p:spPr>
      </p:pic>
      <p:pic>
        <p:nvPicPr>
          <p:cNvPr id="521" name="Google Shape;521;p50"/>
          <p:cNvPicPr preferRelativeResize="0"/>
          <p:nvPr>
            <p:ph idx="4" type="pic"/>
          </p:nvPr>
        </p:nvPicPr>
        <p:blipFill rotWithShape="1">
          <a:blip r:embed="rId4">
            <a:alphaModFix/>
          </a:blip>
          <a:srcRect b="0" l="5357" r="5356" t="0"/>
          <a:stretch/>
        </p:blipFill>
        <p:spPr>
          <a:xfrm>
            <a:off x="3743326" y="1"/>
            <a:ext cx="2232931" cy="2500312"/>
          </a:xfrm>
          <a:prstGeom prst="rect">
            <a:avLst/>
          </a:prstGeom>
          <a:noFill/>
          <a:ln>
            <a:noFill/>
          </a:ln>
        </p:spPr>
      </p:pic>
      <p:grpSp>
        <p:nvGrpSpPr>
          <p:cNvPr id="522" name="Google Shape;522;p50"/>
          <p:cNvGrpSpPr/>
          <p:nvPr/>
        </p:nvGrpSpPr>
        <p:grpSpPr>
          <a:xfrm>
            <a:off x="6585857" y="1056591"/>
            <a:ext cx="1959428" cy="3030317"/>
            <a:chOff x="8781143" y="863768"/>
            <a:chExt cx="2612571" cy="4040422"/>
          </a:xfrm>
        </p:grpSpPr>
        <p:sp>
          <p:nvSpPr>
            <p:cNvPr id="523" name="Google Shape;523;p50"/>
            <p:cNvSpPr txBox="1"/>
            <p:nvPr/>
          </p:nvSpPr>
          <p:spPr>
            <a:xfrm>
              <a:off x="8781143" y="863768"/>
              <a:ext cx="2612571" cy="2361865"/>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ABOUT US</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CREATIVE PAGE</a:t>
              </a:r>
              <a:endParaRPr sz="1100"/>
            </a:p>
          </p:txBody>
        </p:sp>
        <p:sp>
          <p:nvSpPr>
            <p:cNvPr id="524" name="Google Shape;524;p50"/>
            <p:cNvSpPr txBox="1"/>
            <p:nvPr/>
          </p:nvSpPr>
          <p:spPr>
            <a:xfrm>
              <a:off x="8781143" y="3819919"/>
              <a:ext cx="2612571" cy="108427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grpSp>
      <p:pic>
        <p:nvPicPr>
          <p:cNvPr id="525" name="Google Shape;525;p50"/>
          <p:cNvPicPr preferRelativeResize="0"/>
          <p:nvPr>
            <p:ph idx="2" type="pic"/>
          </p:nvPr>
        </p:nvPicPr>
        <p:blipFill rotWithShape="1">
          <a:blip r:embed="rId5">
            <a:alphaModFix/>
          </a:blip>
          <a:srcRect b="0" l="9500" r="9500" t="0"/>
          <a:stretch/>
        </p:blipFill>
        <p:spPr>
          <a:xfrm>
            <a:off x="0" y="1"/>
            <a:ext cx="3600450" cy="2500312"/>
          </a:xfrm>
          <a:prstGeom prst="rect">
            <a:avLst/>
          </a:prstGeom>
          <a:noFill/>
          <a:ln>
            <a:noFill/>
          </a:ln>
        </p:spPr>
      </p:pic>
      <p:pic>
        <p:nvPicPr>
          <p:cNvPr id="526" name="Google Shape;526;p50"/>
          <p:cNvPicPr preferRelativeResize="0"/>
          <p:nvPr>
            <p:ph idx="5" type="pic"/>
          </p:nvPr>
        </p:nvPicPr>
        <p:blipFill rotWithShape="1">
          <a:blip r:embed="rId6">
            <a:alphaModFix/>
          </a:blip>
          <a:srcRect b="0" l="11491" r="11491" t="0"/>
          <a:stretch/>
        </p:blipFill>
        <p:spPr>
          <a:xfrm>
            <a:off x="3743326" y="2643188"/>
            <a:ext cx="2232931" cy="250031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51"/>
          <p:cNvSpPr/>
          <p:nvPr/>
        </p:nvSpPr>
        <p:spPr>
          <a:xfrm>
            <a:off x="-1" y="0"/>
            <a:ext cx="9143999" cy="5143500"/>
          </a:xfrm>
          <a:prstGeom prst="rect">
            <a:avLst/>
          </a:prstGeom>
          <a:solidFill>
            <a:schemeClr val="dk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32" name="Google Shape;532;p51"/>
          <p:cNvSpPr txBox="1"/>
          <p:nvPr/>
        </p:nvSpPr>
        <p:spPr>
          <a:xfrm>
            <a:off x="6585857" y="1056591"/>
            <a:ext cx="1959428" cy="1771399"/>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rgbClr val="BFBFBF"/>
                </a:solidFill>
                <a:latin typeface="Montserrat"/>
                <a:ea typeface="Montserrat"/>
                <a:cs typeface="Montserrat"/>
                <a:sym typeface="Montserrat"/>
              </a:rPr>
              <a:t>ABOUT US</a:t>
            </a:r>
            <a:endParaRPr sz="1100"/>
          </a:p>
          <a:p>
            <a:pPr indent="0" lvl="0" marL="0" marR="0" rtl="0" algn="l">
              <a:lnSpc>
                <a:spcPct val="128571"/>
              </a:lnSpc>
              <a:spcBef>
                <a:spcPts val="0"/>
              </a:spcBef>
              <a:spcAft>
                <a:spcPts val="0"/>
              </a:spcAft>
              <a:buNone/>
            </a:pPr>
            <a:r>
              <a:rPr b="1" lang="en" sz="2600">
                <a:solidFill>
                  <a:srgbClr val="BFBFBF"/>
                </a:solidFill>
                <a:latin typeface="Montserrat"/>
                <a:ea typeface="Montserrat"/>
                <a:cs typeface="Montserrat"/>
                <a:sym typeface="Montserrat"/>
              </a:rPr>
              <a:t>CREATIVE END</a:t>
            </a:r>
            <a:endParaRPr sz="1100"/>
          </a:p>
        </p:txBody>
      </p:sp>
      <p:sp>
        <p:nvSpPr>
          <p:cNvPr id="533" name="Google Shape;533;p51"/>
          <p:cNvSpPr txBox="1"/>
          <p:nvPr/>
        </p:nvSpPr>
        <p:spPr>
          <a:xfrm>
            <a:off x="3592284" y="1382963"/>
            <a:ext cx="1959428" cy="23775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5000">
                <a:solidFill>
                  <a:srgbClr val="3F3F3F"/>
                </a:solidFill>
                <a:latin typeface="Montserrat"/>
                <a:ea typeface="Montserrat"/>
                <a:cs typeface="Montserrat"/>
                <a:sym typeface="Montserrat"/>
              </a:rPr>
              <a:t>?</a:t>
            </a:r>
            <a:endParaRPr sz="1100"/>
          </a:p>
        </p:txBody>
      </p:sp>
      <p:sp>
        <p:nvSpPr>
          <p:cNvPr id="534" name="Google Shape;534;p51"/>
          <p:cNvSpPr txBox="1"/>
          <p:nvPr/>
        </p:nvSpPr>
        <p:spPr>
          <a:xfrm>
            <a:off x="598711" y="3273704"/>
            <a:ext cx="1959428"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31"/>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COMPANY HISTORY</a:t>
            </a:r>
            <a:endParaRPr sz="1100"/>
          </a:p>
        </p:txBody>
      </p:sp>
      <p:sp>
        <p:nvSpPr>
          <p:cNvPr id="127" name="Google Shape;127;p31"/>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sp>
        <p:nvSpPr>
          <p:cNvPr id="128" name="Google Shape;128;p31"/>
          <p:cNvSpPr txBox="1"/>
          <p:nvPr/>
        </p:nvSpPr>
        <p:spPr>
          <a:xfrm>
            <a:off x="1546471" y="4086103"/>
            <a:ext cx="6051059" cy="6208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Good and Evil) by Cicero, written in 45 BC. This book is a treatise on the theory Ipsum, "Lorem ipsum dolor sit amet..", comes from a line in section 1.10.32. The standard chunk of Lorem Ipsum used since the.</a:t>
            </a:r>
            <a:endParaRPr sz="1100"/>
          </a:p>
        </p:txBody>
      </p:sp>
      <p:pic>
        <p:nvPicPr>
          <p:cNvPr id="129" name="Google Shape;129;p31"/>
          <p:cNvPicPr preferRelativeResize="0"/>
          <p:nvPr>
            <p:ph idx="2" type="pic"/>
          </p:nvPr>
        </p:nvPicPr>
        <p:blipFill rotWithShape="1">
          <a:blip r:embed="rId3">
            <a:alphaModFix/>
          </a:blip>
          <a:srcRect b="33913" l="1309" r="1309" t="2058"/>
          <a:stretch/>
        </p:blipFill>
        <p:spPr>
          <a:xfrm>
            <a:off x="1696791" y="1628050"/>
            <a:ext cx="5750418" cy="2129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pic>
        <p:nvPicPr>
          <p:cNvPr id="134" name="Google Shape;134;p32"/>
          <p:cNvPicPr preferRelativeResize="0"/>
          <p:nvPr>
            <p:ph idx="2" type="pic"/>
          </p:nvPr>
        </p:nvPicPr>
        <p:blipFill rotWithShape="1">
          <a:blip r:embed="rId3">
            <a:alphaModFix/>
          </a:blip>
          <a:srcRect b="10574" l="0" r="0" t="10574"/>
          <a:stretch/>
        </p:blipFill>
        <p:spPr>
          <a:xfrm>
            <a:off x="0" y="-1"/>
            <a:ext cx="9144000" cy="5143502"/>
          </a:xfrm>
          <a:prstGeom prst="rect">
            <a:avLst/>
          </a:prstGeom>
          <a:noFill/>
          <a:ln>
            <a:noFill/>
          </a:ln>
        </p:spPr>
      </p:pic>
      <p:sp>
        <p:nvSpPr>
          <p:cNvPr id="135" name="Google Shape;135;p32"/>
          <p:cNvSpPr/>
          <p:nvPr/>
        </p:nvSpPr>
        <p:spPr>
          <a:xfrm>
            <a:off x="-1" y="0"/>
            <a:ext cx="9143999" cy="5143500"/>
          </a:xfrm>
          <a:prstGeom prst="rect">
            <a:avLst/>
          </a:prstGeom>
          <a:gradFill>
            <a:gsLst>
              <a:gs pos="0">
                <a:srgbClr val="FA4655">
                  <a:alpha val="84705"/>
                </a:srgbClr>
              </a:gs>
              <a:gs pos="100000">
                <a:srgbClr val="A596D2">
                  <a:alpha val="84705"/>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36" name="Google Shape;136;p32"/>
          <p:cNvGrpSpPr/>
          <p:nvPr/>
        </p:nvGrpSpPr>
        <p:grpSpPr>
          <a:xfrm>
            <a:off x="1338940" y="1083647"/>
            <a:ext cx="6466118" cy="2976206"/>
            <a:chOff x="1785253" y="1444863"/>
            <a:chExt cx="8621490" cy="3968274"/>
          </a:xfrm>
        </p:grpSpPr>
        <p:sp>
          <p:nvSpPr>
            <p:cNvPr id="137" name="Google Shape;137;p32"/>
            <p:cNvSpPr txBox="1"/>
            <p:nvPr/>
          </p:nvSpPr>
          <p:spPr>
            <a:xfrm>
              <a:off x="3788229" y="1444863"/>
              <a:ext cx="4615542" cy="63094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Introduction</a:t>
              </a:r>
              <a:endParaRPr sz="1100"/>
            </a:p>
          </p:txBody>
        </p:sp>
        <p:sp>
          <p:nvSpPr>
            <p:cNvPr id="138" name="Google Shape;138;p32"/>
            <p:cNvSpPr txBox="1"/>
            <p:nvPr/>
          </p:nvSpPr>
          <p:spPr>
            <a:xfrm>
              <a:off x="1785253" y="2678734"/>
              <a:ext cx="8621490" cy="273440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1100">
                  <a:solidFill>
                    <a:schemeClr val="lt1"/>
                  </a:solidFill>
                  <a:latin typeface="Montserrat Light"/>
                  <a:ea typeface="Montserrat Light"/>
                  <a:cs typeface="Montserrat Light"/>
                  <a:sym typeface="Montserrat Light"/>
                </a:rPr>
                <a:t>Contrary to popular belief, Lorem Ipsum is not simply random text. It has Finibus Bonorum et Malorum" (The Extremes of Good and Evil) by Cicero, written in 45 BC. This book is a treatise on the theory</a:t>
              </a:r>
              <a:endParaRPr sz="1100"/>
            </a:p>
            <a:p>
              <a:pPr indent="0" lvl="0" marL="0" marR="0" rtl="0" algn="ctr">
                <a:lnSpc>
                  <a:spcPct val="200000"/>
                </a:lnSpc>
                <a:spcBef>
                  <a:spcPts val="0"/>
                </a:spcBef>
                <a:spcAft>
                  <a:spcPts val="0"/>
                </a:spcAft>
                <a:buNone/>
              </a:pPr>
              <a:r>
                <a:t/>
              </a:r>
              <a:endParaRPr sz="1100">
                <a:solidFill>
                  <a:schemeClr val="lt1"/>
                </a:solidFill>
                <a:latin typeface="Montserrat Light"/>
                <a:ea typeface="Montserrat Light"/>
                <a:cs typeface="Montserrat Light"/>
                <a:sym typeface="Montserrat Light"/>
              </a:endParaRPr>
            </a:p>
            <a:p>
              <a:pPr indent="0" lvl="0" marL="0" marR="0" rtl="0" algn="ctr">
                <a:lnSpc>
                  <a:spcPct val="200000"/>
                </a:lnSpc>
                <a:spcBef>
                  <a:spcPts val="0"/>
                </a:spcBef>
                <a:spcAft>
                  <a:spcPts val="0"/>
                </a:spcAft>
                <a:buNone/>
              </a:pPr>
              <a:r>
                <a:rPr lang="en" sz="1100">
                  <a:solidFill>
                    <a:schemeClr val="lt1"/>
                  </a:solidFill>
                  <a:latin typeface="Montserrat Light"/>
                  <a:ea typeface="Montserrat Light"/>
                  <a:cs typeface="Montserrat Light"/>
                  <a:sym typeface="Montserrat Light"/>
                </a:rPr>
                <a:t>Ipsum, "Lorem ipsum dolor sit amet..", comes from a line in section 1.10.32. The standard chunk of Lorem Ipsum</a:t>
              </a:r>
              <a:endParaRPr sz="1100"/>
            </a:p>
            <a:p>
              <a:pPr indent="0" lvl="0" marL="0" marR="0" rtl="0" algn="ctr">
                <a:lnSpc>
                  <a:spcPct val="200000"/>
                </a:lnSpc>
                <a:spcBef>
                  <a:spcPts val="0"/>
                </a:spcBef>
                <a:spcAft>
                  <a:spcPts val="0"/>
                </a:spcAft>
                <a:buNone/>
              </a:pPr>
              <a:r>
                <a:rPr lang="en" sz="1100">
                  <a:solidFill>
                    <a:schemeClr val="lt1"/>
                  </a:solidFill>
                  <a:latin typeface="Montserrat Light"/>
                  <a:ea typeface="Montserrat Light"/>
                  <a:cs typeface="Montserrat Light"/>
                  <a:sym typeface="Montserrat Light"/>
                </a:rPr>
                <a:t>used since the.</a:t>
              </a:r>
              <a:endParaRPr sz="1100"/>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33"/>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BUSINESS MODEL</a:t>
            </a:r>
            <a:endParaRPr sz="1100"/>
          </a:p>
        </p:txBody>
      </p:sp>
      <p:sp>
        <p:nvSpPr>
          <p:cNvPr id="144" name="Google Shape;144;p33"/>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sp>
        <p:nvSpPr>
          <p:cNvPr id="145" name="Google Shape;145;p33"/>
          <p:cNvSpPr/>
          <p:nvPr/>
        </p:nvSpPr>
        <p:spPr>
          <a:xfrm>
            <a:off x="598714" y="1676400"/>
            <a:ext cx="7946571" cy="2228849"/>
          </a:xfrm>
          <a:prstGeom prst="rect">
            <a:avLst/>
          </a:prstGeom>
          <a:solidFill>
            <a:schemeClr val="dk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6" name="Google Shape;146;p33"/>
          <p:cNvSpPr txBox="1"/>
          <p:nvPr/>
        </p:nvSpPr>
        <p:spPr>
          <a:xfrm>
            <a:off x="685800" y="4278464"/>
            <a:ext cx="7772400"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Good and Evil) by Cicero, written in 45 BC. This book is a treatise on the theory Ipsum, "Lorem ipsum dolor sit amet..", comes from a line in section 1.10.32. The standard chunk of </a:t>
            </a:r>
            <a:endParaRPr sz="1100"/>
          </a:p>
        </p:txBody>
      </p:sp>
      <p:grpSp>
        <p:nvGrpSpPr>
          <p:cNvPr id="147" name="Google Shape;147;p33"/>
          <p:cNvGrpSpPr/>
          <p:nvPr/>
        </p:nvGrpSpPr>
        <p:grpSpPr>
          <a:xfrm>
            <a:off x="1360161" y="2091096"/>
            <a:ext cx="6423678" cy="1399457"/>
            <a:chOff x="1815558" y="2971012"/>
            <a:chExt cx="8564904" cy="1865943"/>
          </a:xfrm>
        </p:grpSpPr>
        <p:grpSp>
          <p:nvGrpSpPr>
            <p:cNvPr id="148" name="Google Shape;148;p33"/>
            <p:cNvGrpSpPr/>
            <p:nvPr/>
          </p:nvGrpSpPr>
          <p:grpSpPr>
            <a:xfrm>
              <a:off x="1815558" y="2971012"/>
              <a:ext cx="1792850" cy="1865943"/>
              <a:chOff x="1790776" y="3717925"/>
              <a:chExt cx="1792850" cy="1865943"/>
            </a:xfrm>
          </p:grpSpPr>
          <p:grpSp>
            <p:nvGrpSpPr>
              <p:cNvPr id="149" name="Google Shape;149;p33"/>
              <p:cNvGrpSpPr/>
              <p:nvPr/>
            </p:nvGrpSpPr>
            <p:grpSpPr>
              <a:xfrm>
                <a:off x="1881444" y="3717925"/>
                <a:ext cx="729890" cy="729890"/>
                <a:chOff x="2625151" y="2215150"/>
                <a:chExt cx="729890" cy="729890"/>
              </a:xfrm>
            </p:grpSpPr>
            <p:sp>
              <p:nvSpPr>
                <p:cNvPr id="150" name="Google Shape;150;p33"/>
                <p:cNvSpPr/>
                <p:nvPr/>
              </p:nvSpPr>
              <p:spPr>
                <a:xfrm>
                  <a:off x="2792085" y="2415389"/>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1" name="Google Shape;151;p33"/>
                <p:cNvSpPr/>
                <p:nvPr/>
              </p:nvSpPr>
              <p:spPr>
                <a:xfrm>
                  <a:off x="2625151" y="221515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52" name="Google Shape;152;p33"/>
              <p:cNvGrpSpPr/>
              <p:nvPr/>
            </p:nvGrpSpPr>
            <p:grpSpPr>
              <a:xfrm>
                <a:off x="1790776" y="4569334"/>
                <a:ext cx="1792850" cy="1014534"/>
                <a:chOff x="1016180" y="4410169"/>
                <a:chExt cx="1792850" cy="1014534"/>
              </a:xfrm>
            </p:grpSpPr>
            <p:sp>
              <p:nvSpPr>
                <p:cNvPr id="153" name="Google Shape;153;p33"/>
                <p:cNvSpPr txBox="1"/>
                <p:nvPr/>
              </p:nvSpPr>
              <p:spPr>
                <a:xfrm>
                  <a:off x="1016181" y="4410169"/>
                  <a:ext cx="1792849"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Light"/>
                      <a:ea typeface="Montserrat Light"/>
                      <a:cs typeface="Montserrat Light"/>
                      <a:sym typeface="Montserrat Light"/>
                    </a:rPr>
                    <a:t>Creative Template</a:t>
                  </a:r>
                  <a:endParaRPr sz="1100"/>
                </a:p>
              </p:txBody>
            </p:sp>
            <p:sp>
              <p:nvSpPr>
                <p:cNvPr id="154" name="Google Shape;154;p33"/>
                <p:cNvSpPr txBox="1"/>
                <p:nvPr/>
              </p:nvSpPr>
              <p:spPr>
                <a:xfrm>
                  <a:off x="1016180" y="4740990"/>
                  <a:ext cx="1792850" cy="68371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Light"/>
                      <a:ea typeface="Montserrat Light"/>
                      <a:cs typeface="Montserrat Light"/>
                      <a:sym typeface="Montserrat Light"/>
                    </a:rPr>
                    <a:t>Contrary to popular belief, Lorem Ipsum classical literature</a:t>
                  </a:r>
                  <a:endParaRPr sz="1100"/>
                </a:p>
              </p:txBody>
            </p:sp>
          </p:grpSp>
        </p:grpSp>
        <p:grpSp>
          <p:nvGrpSpPr>
            <p:cNvPr id="155" name="Google Shape;155;p33"/>
            <p:cNvGrpSpPr/>
            <p:nvPr/>
          </p:nvGrpSpPr>
          <p:grpSpPr>
            <a:xfrm>
              <a:off x="5177629" y="2971012"/>
              <a:ext cx="1792849" cy="1865943"/>
              <a:chOff x="5350225" y="3717925"/>
              <a:chExt cx="1792849" cy="1865943"/>
            </a:xfrm>
          </p:grpSpPr>
          <p:grpSp>
            <p:nvGrpSpPr>
              <p:cNvPr id="156" name="Google Shape;156;p33"/>
              <p:cNvGrpSpPr/>
              <p:nvPr/>
            </p:nvGrpSpPr>
            <p:grpSpPr>
              <a:xfrm>
                <a:off x="5393170" y="3717925"/>
                <a:ext cx="729890" cy="729890"/>
                <a:chOff x="5731054" y="2215150"/>
                <a:chExt cx="729890" cy="729890"/>
              </a:xfrm>
            </p:grpSpPr>
            <p:sp>
              <p:nvSpPr>
                <p:cNvPr id="157" name="Google Shape;157;p33"/>
                <p:cNvSpPr/>
                <p:nvPr/>
              </p:nvSpPr>
              <p:spPr>
                <a:xfrm>
                  <a:off x="5918389" y="2434202"/>
                  <a:ext cx="355221" cy="291786"/>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8" name="Google Shape;158;p33"/>
                <p:cNvSpPr/>
                <p:nvPr/>
              </p:nvSpPr>
              <p:spPr>
                <a:xfrm rot="10800000">
                  <a:off x="5731054" y="221515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59" name="Google Shape;159;p33"/>
              <p:cNvGrpSpPr/>
              <p:nvPr/>
            </p:nvGrpSpPr>
            <p:grpSpPr>
              <a:xfrm>
                <a:off x="5350225" y="4569334"/>
                <a:ext cx="1792849" cy="1014534"/>
                <a:chOff x="1016180" y="4410169"/>
                <a:chExt cx="1792849" cy="1014534"/>
              </a:xfrm>
            </p:grpSpPr>
            <p:sp>
              <p:nvSpPr>
                <p:cNvPr id="160" name="Google Shape;160;p33"/>
                <p:cNvSpPr txBox="1"/>
                <p:nvPr/>
              </p:nvSpPr>
              <p:spPr>
                <a:xfrm>
                  <a:off x="1016180" y="4410169"/>
                  <a:ext cx="1792849"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Light"/>
                      <a:ea typeface="Montserrat Light"/>
                      <a:cs typeface="Montserrat Light"/>
                      <a:sym typeface="Montserrat Light"/>
                    </a:rPr>
                    <a:t>Creative Template</a:t>
                  </a:r>
                  <a:endParaRPr sz="1100"/>
                </a:p>
              </p:txBody>
            </p:sp>
            <p:sp>
              <p:nvSpPr>
                <p:cNvPr id="161" name="Google Shape;161;p33"/>
                <p:cNvSpPr txBox="1"/>
                <p:nvPr/>
              </p:nvSpPr>
              <p:spPr>
                <a:xfrm>
                  <a:off x="1016180" y="4740990"/>
                  <a:ext cx="1792849" cy="68371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Light"/>
                      <a:ea typeface="Montserrat Light"/>
                      <a:cs typeface="Montserrat Light"/>
                      <a:sym typeface="Montserrat Light"/>
                    </a:rPr>
                    <a:t>Contrary to popular belief, Lorem Ipsum classical literature</a:t>
                  </a:r>
                  <a:endParaRPr sz="1100"/>
                </a:p>
              </p:txBody>
            </p:sp>
          </p:grpSp>
        </p:grpSp>
        <p:grpSp>
          <p:nvGrpSpPr>
            <p:cNvPr id="162" name="Google Shape;162;p33"/>
            <p:cNvGrpSpPr/>
            <p:nvPr/>
          </p:nvGrpSpPr>
          <p:grpSpPr>
            <a:xfrm>
              <a:off x="8587613" y="2971012"/>
              <a:ext cx="1792849" cy="1865943"/>
              <a:chOff x="8821944" y="3717925"/>
              <a:chExt cx="1792849" cy="1865943"/>
            </a:xfrm>
          </p:grpSpPr>
          <p:grpSp>
            <p:nvGrpSpPr>
              <p:cNvPr id="163" name="Google Shape;163;p33"/>
              <p:cNvGrpSpPr/>
              <p:nvPr/>
            </p:nvGrpSpPr>
            <p:grpSpPr>
              <a:xfrm>
                <a:off x="8889937" y="3717925"/>
                <a:ext cx="729890" cy="729890"/>
                <a:chOff x="8836957" y="2215150"/>
                <a:chExt cx="729890" cy="729890"/>
              </a:xfrm>
            </p:grpSpPr>
            <p:sp>
              <p:nvSpPr>
                <p:cNvPr id="164" name="Google Shape;164;p33"/>
                <p:cNvSpPr/>
                <p:nvPr/>
              </p:nvSpPr>
              <p:spPr>
                <a:xfrm>
                  <a:off x="9044187" y="2415748"/>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5" name="Google Shape;165;p33"/>
                <p:cNvSpPr/>
                <p:nvPr/>
              </p:nvSpPr>
              <p:spPr>
                <a:xfrm>
                  <a:off x="8836957" y="221515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66" name="Google Shape;166;p33"/>
              <p:cNvGrpSpPr/>
              <p:nvPr/>
            </p:nvGrpSpPr>
            <p:grpSpPr>
              <a:xfrm>
                <a:off x="8821944" y="4569334"/>
                <a:ext cx="1792849" cy="1014534"/>
                <a:chOff x="1016180" y="4410169"/>
                <a:chExt cx="1792849" cy="1014534"/>
              </a:xfrm>
            </p:grpSpPr>
            <p:sp>
              <p:nvSpPr>
                <p:cNvPr id="167" name="Google Shape;167;p33"/>
                <p:cNvSpPr txBox="1"/>
                <p:nvPr/>
              </p:nvSpPr>
              <p:spPr>
                <a:xfrm>
                  <a:off x="1016180" y="4410169"/>
                  <a:ext cx="1792849"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Light"/>
                      <a:ea typeface="Montserrat Light"/>
                      <a:cs typeface="Montserrat Light"/>
                      <a:sym typeface="Montserrat Light"/>
                    </a:rPr>
                    <a:t>Creative Template</a:t>
                  </a:r>
                  <a:endParaRPr sz="1100"/>
                </a:p>
              </p:txBody>
            </p:sp>
            <p:sp>
              <p:nvSpPr>
                <p:cNvPr id="168" name="Google Shape;168;p33"/>
                <p:cNvSpPr txBox="1"/>
                <p:nvPr/>
              </p:nvSpPr>
              <p:spPr>
                <a:xfrm>
                  <a:off x="1016180" y="4740990"/>
                  <a:ext cx="1792849" cy="68371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Light"/>
                      <a:ea typeface="Montserrat Light"/>
                      <a:cs typeface="Montserrat Light"/>
                      <a:sym typeface="Montserrat Light"/>
                    </a:rPr>
                    <a:t>Contrary to popular belief, Lorem Ipsum classical literature</a:t>
                  </a:r>
                  <a:endParaRPr sz="1100"/>
                </a:p>
              </p:txBody>
            </p:sp>
          </p:grpSp>
        </p:gr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pic>
        <p:nvPicPr>
          <p:cNvPr id="173" name="Google Shape;173;p34"/>
          <p:cNvPicPr preferRelativeResize="0"/>
          <p:nvPr>
            <p:ph idx="2" type="pic"/>
          </p:nvPr>
        </p:nvPicPr>
        <p:blipFill rotWithShape="1">
          <a:blip r:embed="rId3">
            <a:alphaModFix/>
          </a:blip>
          <a:srcRect b="0" l="17740" r="17741" t="0"/>
          <a:stretch/>
        </p:blipFill>
        <p:spPr>
          <a:xfrm>
            <a:off x="4572001" y="2950"/>
            <a:ext cx="4571999" cy="5140550"/>
          </a:xfrm>
          <a:prstGeom prst="rect">
            <a:avLst/>
          </a:prstGeom>
          <a:noFill/>
          <a:ln>
            <a:noFill/>
          </a:ln>
        </p:spPr>
      </p:pic>
      <p:sp>
        <p:nvSpPr>
          <p:cNvPr id="174" name="Google Shape;174;p34"/>
          <p:cNvSpPr txBox="1"/>
          <p:nvPr/>
        </p:nvSpPr>
        <p:spPr>
          <a:xfrm>
            <a:off x="598714" y="1080637"/>
            <a:ext cx="3113314" cy="905777"/>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ABOUT US</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CREATIVE PAGE</a:t>
            </a:r>
            <a:endParaRPr sz="1100"/>
          </a:p>
        </p:txBody>
      </p:sp>
      <p:sp>
        <p:nvSpPr>
          <p:cNvPr id="175" name="Google Shape;175;p34"/>
          <p:cNvSpPr txBox="1"/>
          <p:nvPr/>
        </p:nvSpPr>
        <p:spPr>
          <a:xfrm>
            <a:off x="598714" y="2864939"/>
            <a:ext cx="3113314" cy="11979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grpSp>
        <p:nvGrpSpPr>
          <p:cNvPr id="180" name="Google Shape;180;p35"/>
          <p:cNvGrpSpPr/>
          <p:nvPr/>
        </p:nvGrpSpPr>
        <p:grpSpPr>
          <a:xfrm>
            <a:off x="5431972" y="1080637"/>
            <a:ext cx="3113314" cy="2982227"/>
            <a:chOff x="798286" y="1440849"/>
            <a:chExt cx="4151085" cy="3976302"/>
          </a:xfrm>
        </p:grpSpPr>
        <p:sp>
          <p:nvSpPr>
            <p:cNvPr id="181" name="Google Shape;181;p35"/>
            <p:cNvSpPr txBox="1"/>
            <p:nvPr/>
          </p:nvSpPr>
          <p:spPr>
            <a:xfrm>
              <a:off x="798286" y="1440849"/>
              <a:ext cx="4151085" cy="120770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ABOUT US</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CREATIVE PAGE</a:t>
              </a:r>
              <a:endParaRPr sz="1100"/>
            </a:p>
          </p:txBody>
        </p:sp>
        <p:sp>
          <p:nvSpPr>
            <p:cNvPr id="182" name="Google Shape;182;p35"/>
            <p:cNvSpPr txBox="1"/>
            <p:nvPr/>
          </p:nvSpPr>
          <p:spPr>
            <a:xfrm>
              <a:off x="798286" y="3819919"/>
              <a:ext cx="415108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a:t>
              </a:r>
              <a:endParaRPr sz="1100"/>
            </a:p>
          </p:txBody>
        </p:sp>
      </p:grpSp>
      <p:pic>
        <p:nvPicPr>
          <p:cNvPr id="183" name="Google Shape;183;p35"/>
          <p:cNvPicPr preferRelativeResize="0"/>
          <p:nvPr>
            <p:ph idx="2" type="pic"/>
          </p:nvPr>
        </p:nvPicPr>
        <p:blipFill rotWithShape="1">
          <a:blip r:embed="rId3">
            <a:alphaModFix/>
          </a:blip>
          <a:srcRect b="0" l="17740" r="17740" t="0"/>
          <a:stretch/>
        </p:blipFill>
        <p:spPr>
          <a:xfrm>
            <a:off x="2" y="2951"/>
            <a:ext cx="4571999" cy="5140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grpSp>
        <p:nvGrpSpPr>
          <p:cNvPr id="188" name="Google Shape;188;p36"/>
          <p:cNvGrpSpPr/>
          <p:nvPr/>
        </p:nvGrpSpPr>
        <p:grpSpPr>
          <a:xfrm>
            <a:off x="5431972" y="1080637"/>
            <a:ext cx="3113314" cy="2982227"/>
            <a:chOff x="798286" y="1440849"/>
            <a:chExt cx="4151085" cy="3976302"/>
          </a:xfrm>
        </p:grpSpPr>
        <p:sp>
          <p:nvSpPr>
            <p:cNvPr id="189" name="Google Shape;189;p36"/>
            <p:cNvSpPr txBox="1"/>
            <p:nvPr/>
          </p:nvSpPr>
          <p:spPr>
            <a:xfrm>
              <a:off x="798286" y="1440849"/>
              <a:ext cx="4151085" cy="1207703"/>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ABOUT US</a:t>
              </a:r>
              <a:endParaRPr sz="1100"/>
            </a:p>
            <a:p>
              <a:pPr indent="0" lvl="0" marL="0" marR="0" rtl="0" algn="l">
                <a:lnSpc>
                  <a:spcPct val="128571"/>
                </a:lnSpc>
                <a:spcBef>
                  <a:spcPts val="0"/>
                </a:spcBef>
                <a:spcAft>
                  <a:spcPts val="0"/>
                </a:spcAft>
                <a:buNone/>
              </a:pPr>
              <a:r>
                <a:rPr b="1" lang="en" sz="2600">
                  <a:solidFill>
                    <a:schemeClr val="dk1"/>
                  </a:solidFill>
                  <a:latin typeface="Montserrat"/>
                  <a:ea typeface="Montserrat"/>
                  <a:cs typeface="Montserrat"/>
                  <a:sym typeface="Montserrat"/>
                </a:rPr>
                <a:t>CREATIVE PAGE</a:t>
              </a:r>
              <a:endParaRPr sz="1100"/>
            </a:p>
          </p:txBody>
        </p:sp>
        <p:sp>
          <p:nvSpPr>
            <p:cNvPr id="190" name="Google Shape;190;p36"/>
            <p:cNvSpPr txBox="1"/>
            <p:nvPr/>
          </p:nvSpPr>
          <p:spPr>
            <a:xfrm>
              <a:off x="798286" y="3819919"/>
              <a:ext cx="4151085" cy="159723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text. It has Finibus Bonorum et Malorum" (The Extremes of treatise on the theory</a:t>
              </a:r>
              <a:endParaRPr sz="1100"/>
            </a:p>
            <a:p>
              <a:pPr indent="0" lvl="0" marL="0" marR="0" rtl="0" algn="l">
                <a:lnSpc>
                  <a:spcPct val="200000"/>
                </a:lnSpc>
                <a:spcBef>
                  <a:spcPts val="0"/>
                </a:spcBef>
                <a:spcAft>
                  <a:spcPts val="0"/>
                </a:spcAft>
                <a:buNone/>
              </a:pPr>
              <a:r>
                <a:t/>
              </a:r>
              <a:endParaRPr sz="800">
                <a:solidFill>
                  <a:srgbClr val="7F7F7F"/>
                </a:solidFill>
                <a:latin typeface="Montserrat Light"/>
                <a:ea typeface="Montserrat Light"/>
                <a:cs typeface="Montserrat Light"/>
                <a:sym typeface="Montserrat Light"/>
              </a:endParaRPr>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a:t>
              </a:r>
              <a:endParaRPr sz="1100"/>
            </a:p>
          </p:txBody>
        </p:sp>
      </p:grpSp>
      <p:pic>
        <p:nvPicPr>
          <p:cNvPr id="191" name="Google Shape;191;p36"/>
          <p:cNvPicPr preferRelativeResize="0"/>
          <p:nvPr>
            <p:ph idx="4" type="pic"/>
          </p:nvPr>
        </p:nvPicPr>
        <p:blipFill rotWithShape="1">
          <a:blip r:embed="rId3">
            <a:alphaModFix/>
          </a:blip>
          <a:srcRect b="0" l="20370" r="20369" t="0"/>
          <a:stretch/>
        </p:blipFill>
        <p:spPr>
          <a:xfrm>
            <a:off x="2286000" y="2571749"/>
            <a:ext cx="2286000" cy="2571752"/>
          </a:xfrm>
          <a:prstGeom prst="rect">
            <a:avLst/>
          </a:prstGeom>
          <a:noFill/>
          <a:ln>
            <a:noFill/>
          </a:ln>
        </p:spPr>
      </p:pic>
      <p:pic>
        <p:nvPicPr>
          <p:cNvPr id="192" name="Google Shape;192;p36"/>
          <p:cNvPicPr preferRelativeResize="0"/>
          <p:nvPr>
            <p:ph idx="2" type="pic"/>
          </p:nvPr>
        </p:nvPicPr>
        <p:blipFill rotWithShape="1">
          <a:blip r:embed="rId4">
            <a:alphaModFix/>
          </a:blip>
          <a:srcRect b="0" l="0" r="0" t="0"/>
          <a:stretch/>
        </p:blipFill>
        <p:spPr>
          <a:xfrm>
            <a:off x="0" y="-1"/>
            <a:ext cx="4572000" cy="2571752"/>
          </a:xfrm>
          <a:prstGeom prst="rect">
            <a:avLst/>
          </a:prstGeom>
          <a:noFill/>
          <a:ln>
            <a:noFill/>
          </a:ln>
        </p:spPr>
      </p:pic>
      <p:pic>
        <p:nvPicPr>
          <p:cNvPr id="193" name="Google Shape;193;p36"/>
          <p:cNvPicPr preferRelativeResize="0"/>
          <p:nvPr>
            <p:ph idx="3" type="pic"/>
          </p:nvPr>
        </p:nvPicPr>
        <p:blipFill rotWithShape="1">
          <a:blip r:embed="rId5">
            <a:alphaModFix/>
          </a:blip>
          <a:srcRect b="0" l="20370" r="20369" t="0"/>
          <a:stretch/>
        </p:blipFill>
        <p:spPr>
          <a:xfrm>
            <a:off x="0" y="2571749"/>
            <a:ext cx="2286000" cy="25717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Google Shape;198;p37"/>
          <p:cNvSpPr txBox="1"/>
          <p:nvPr/>
        </p:nvSpPr>
        <p:spPr>
          <a:xfrm>
            <a:off x="1957388" y="730865"/>
            <a:ext cx="522922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BUSINESS SERVICE</a:t>
            </a:r>
            <a:endParaRPr sz="1100"/>
          </a:p>
        </p:txBody>
      </p:sp>
      <p:sp>
        <p:nvSpPr>
          <p:cNvPr id="199" name="Google Shape;199;p37"/>
          <p:cNvSpPr txBox="1"/>
          <p:nvPr/>
        </p:nvSpPr>
        <p:spPr>
          <a:xfrm>
            <a:off x="3121819" y="436553"/>
            <a:ext cx="290036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Modern Presentation</a:t>
            </a:r>
            <a:endParaRPr sz="1100"/>
          </a:p>
        </p:txBody>
      </p:sp>
      <p:grpSp>
        <p:nvGrpSpPr>
          <p:cNvPr id="200" name="Google Shape;200;p37"/>
          <p:cNvGrpSpPr/>
          <p:nvPr/>
        </p:nvGrpSpPr>
        <p:grpSpPr>
          <a:xfrm>
            <a:off x="1026703" y="1854664"/>
            <a:ext cx="7090594" cy="2132996"/>
            <a:chOff x="1416167" y="2701486"/>
            <a:chExt cx="9454125" cy="2843994"/>
          </a:xfrm>
        </p:grpSpPr>
        <p:grpSp>
          <p:nvGrpSpPr>
            <p:cNvPr id="201" name="Google Shape;201;p37"/>
            <p:cNvGrpSpPr/>
            <p:nvPr/>
          </p:nvGrpSpPr>
          <p:grpSpPr>
            <a:xfrm>
              <a:off x="1416167" y="2701486"/>
              <a:ext cx="2576284" cy="2843994"/>
              <a:chOff x="1944916" y="2117286"/>
              <a:chExt cx="2576284" cy="2843994"/>
            </a:xfrm>
          </p:grpSpPr>
          <p:sp>
            <p:nvSpPr>
              <p:cNvPr id="202" name="Google Shape;202;p37"/>
              <p:cNvSpPr txBox="1"/>
              <p:nvPr/>
            </p:nvSpPr>
            <p:spPr>
              <a:xfrm>
                <a:off x="1944916" y="3877009"/>
                <a:ext cx="2576284" cy="108427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sp>
            <p:nvSpPr>
              <p:cNvPr id="203" name="Google Shape;203;p37"/>
              <p:cNvSpPr txBox="1"/>
              <p:nvPr/>
            </p:nvSpPr>
            <p:spPr>
              <a:xfrm>
                <a:off x="1944916" y="3550397"/>
                <a:ext cx="2047535"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CREATIVE PRO</a:t>
                </a:r>
                <a:endParaRPr sz="1100"/>
              </a:p>
            </p:txBody>
          </p:sp>
          <p:sp>
            <p:nvSpPr>
              <p:cNvPr id="204" name="Google Shape;204;p37"/>
              <p:cNvSpPr txBox="1"/>
              <p:nvPr/>
            </p:nvSpPr>
            <p:spPr>
              <a:xfrm>
                <a:off x="1944916" y="2932894"/>
                <a:ext cx="1261923" cy="477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Light"/>
                    <a:ea typeface="Montserrat Light"/>
                    <a:cs typeface="Montserrat Light"/>
                    <a:sym typeface="Montserrat Light"/>
                  </a:rPr>
                  <a:t>3,569</a:t>
                </a:r>
                <a:endParaRPr sz="1100"/>
              </a:p>
            </p:txBody>
          </p:sp>
          <p:sp>
            <p:nvSpPr>
              <p:cNvPr id="205" name="Google Shape;205;p37"/>
              <p:cNvSpPr txBox="1"/>
              <p:nvPr/>
            </p:nvSpPr>
            <p:spPr>
              <a:xfrm>
                <a:off x="1944917" y="2117286"/>
                <a:ext cx="664934"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Light"/>
                    <a:ea typeface="Montserrat Light"/>
                    <a:cs typeface="Montserrat Light"/>
                    <a:sym typeface="Montserrat Light"/>
                  </a:rPr>
                  <a:t>“</a:t>
                </a:r>
                <a:endParaRPr sz="1100"/>
              </a:p>
            </p:txBody>
          </p:sp>
        </p:grpSp>
        <p:grpSp>
          <p:nvGrpSpPr>
            <p:cNvPr id="206" name="Google Shape;206;p37"/>
            <p:cNvGrpSpPr/>
            <p:nvPr/>
          </p:nvGrpSpPr>
          <p:grpSpPr>
            <a:xfrm>
              <a:off x="4855088" y="2701486"/>
              <a:ext cx="2576284" cy="2843994"/>
              <a:chOff x="1944916" y="2117286"/>
              <a:chExt cx="2576284" cy="2843994"/>
            </a:xfrm>
          </p:grpSpPr>
          <p:sp>
            <p:nvSpPr>
              <p:cNvPr id="207" name="Google Shape;207;p37"/>
              <p:cNvSpPr txBox="1"/>
              <p:nvPr/>
            </p:nvSpPr>
            <p:spPr>
              <a:xfrm>
                <a:off x="1944916" y="3877009"/>
                <a:ext cx="2576284" cy="108427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sp>
            <p:nvSpPr>
              <p:cNvPr id="208" name="Google Shape;208;p37"/>
              <p:cNvSpPr txBox="1"/>
              <p:nvPr/>
            </p:nvSpPr>
            <p:spPr>
              <a:xfrm>
                <a:off x="1944916" y="3550397"/>
                <a:ext cx="2047535"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CREATIVE PRO</a:t>
                </a:r>
                <a:endParaRPr sz="1100"/>
              </a:p>
            </p:txBody>
          </p:sp>
          <p:sp>
            <p:nvSpPr>
              <p:cNvPr id="209" name="Google Shape;209;p37"/>
              <p:cNvSpPr txBox="1"/>
              <p:nvPr/>
            </p:nvSpPr>
            <p:spPr>
              <a:xfrm>
                <a:off x="1944916" y="2932894"/>
                <a:ext cx="1261923" cy="477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Light"/>
                    <a:ea typeface="Montserrat Light"/>
                    <a:cs typeface="Montserrat Light"/>
                    <a:sym typeface="Montserrat Light"/>
                  </a:rPr>
                  <a:t>3,569</a:t>
                </a:r>
                <a:endParaRPr sz="1100"/>
              </a:p>
            </p:txBody>
          </p:sp>
          <p:sp>
            <p:nvSpPr>
              <p:cNvPr id="210" name="Google Shape;210;p37"/>
              <p:cNvSpPr txBox="1"/>
              <p:nvPr/>
            </p:nvSpPr>
            <p:spPr>
              <a:xfrm>
                <a:off x="1944917" y="2117286"/>
                <a:ext cx="664934"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Light"/>
                    <a:ea typeface="Montserrat Light"/>
                    <a:cs typeface="Montserrat Light"/>
                    <a:sym typeface="Montserrat Light"/>
                  </a:rPr>
                  <a:t>“</a:t>
                </a:r>
                <a:endParaRPr sz="1100"/>
              </a:p>
            </p:txBody>
          </p:sp>
        </p:grpSp>
        <p:grpSp>
          <p:nvGrpSpPr>
            <p:cNvPr id="211" name="Google Shape;211;p37"/>
            <p:cNvGrpSpPr/>
            <p:nvPr/>
          </p:nvGrpSpPr>
          <p:grpSpPr>
            <a:xfrm>
              <a:off x="8294008" y="2701486"/>
              <a:ext cx="2576284" cy="2843994"/>
              <a:chOff x="1944916" y="2117286"/>
              <a:chExt cx="2576284" cy="2843994"/>
            </a:xfrm>
          </p:grpSpPr>
          <p:sp>
            <p:nvSpPr>
              <p:cNvPr id="212" name="Google Shape;212;p37"/>
              <p:cNvSpPr txBox="1"/>
              <p:nvPr/>
            </p:nvSpPr>
            <p:spPr>
              <a:xfrm>
                <a:off x="1944916" y="3877009"/>
                <a:ext cx="2576284" cy="108427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 random The standard chunk of Lorem Ipsum used since the.</a:t>
                </a:r>
                <a:endParaRPr sz="1100"/>
              </a:p>
            </p:txBody>
          </p:sp>
          <p:sp>
            <p:nvSpPr>
              <p:cNvPr id="213" name="Google Shape;213;p37"/>
              <p:cNvSpPr txBox="1"/>
              <p:nvPr/>
            </p:nvSpPr>
            <p:spPr>
              <a:xfrm>
                <a:off x="1944916" y="3550397"/>
                <a:ext cx="2047535"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CREATIVE PRO</a:t>
                </a:r>
                <a:endParaRPr sz="1100"/>
              </a:p>
            </p:txBody>
          </p:sp>
          <p:sp>
            <p:nvSpPr>
              <p:cNvPr id="214" name="Google Shape;214;p37"/>
              <p:cNvSpPr txBox="1"/>
              <p:nvPr/>
            </p:nvSpPr>
            <p:spPr>
              <a:xfrm>
                <a:off x="1944916" y="2932894"/>
                <a:ext cx="1261923" cy="477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Light"/>
                    <a:ea typeface="Montserrat Light"/>
                    <a:cs typeface="Montserrat Light"/>
                    <a:sym typeface="Montserrat Light"/>
                  </a:rPr>
                  <a:t>3,569</a:t>
                </a:r>
                <a:endParaRPr sz="1100"/>
              </a:p>
            </p:txBody>
          </p:sp>
          <p:sp>
            <p:nvSpPr>
              <p:cNvPr id="215" name="Google Shape;215;p37"/>
              <p:cNvSpPr txBox="1"/>
              <p:nvPr/>
            </p:nvSpPr>
            <p:spPr>
              <a:xfrm>
                <a:off x="1944917" y="2117286"/>
                <a:ext cx="664934" cy="163121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7500">
                    <a:solidFill>
                      <a:srgbClr val="D8D8D8"/>
                    </a:solidFill>
                    <a:latin typeface="Montserrat Light"/>
                    <a:ea typeface="Montserrat Light"/>
                    <a:cs typeface="Montserrat Light"/>
                    <a:sym typeface="Montserrat Light"/>
                  </a:rPr>
                  <a:t>“</a:t>
                </a:r>
                <a:endParaRPr sz="11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