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Montserrat"/>
      <p:regular r:id="rId29"/>
      <p:bold r:id="rId30"/>
      <p:italic r:id="rId31"/>
      <p:boldItalic r:id="rId32"/>
    </p:embeddedFont>
    <p:embeddedFont>
      <p:font typeface="Montserrat Light"/>
      <p:regular r:id="rId33"/>
      <p:bold r:id="rId34"/>
      <p:italic r:id="rId35"/>
      <p:boldItalic r:id="rId36"/>
    </p:embeddedFont>
    <p:embeddedFont>
      <p:font typeface="Open Sans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Italic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italic.fntdata"/><Relationship Id="rId30" Type="http://schemas.openxmlformats.org/officeDocument/2006/relationships/font" Target="fonts/Montserrat-bold.fntdata"/><Relationship Id="rId11" Type="http://schemas.openxmlformats.org/officeDocument/2006/relationships/slide" Target="slides/slide5.xml"/><Relationship Id="rId33" Type="http://schemas.openxmlformats.org/officeDocument/2006/relationships/font" Target="fonts/MontserratLight-regular.fntdata"/><Relationship Id="rId10" Type="http://schemas.openxmlformats.org/officeDocument/2006/relationships/slide" Target="slides/slide4.xml"/><Relationship Id="rId32" Type="http://schemas.openxmlformats.org/officeDocument/2006/relationships/font" Target="fonts/Montserrat-bold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Light-italic.fntdata"/><Relationship Id="rId12" Type="http://schemas.openxmlformats.org/officeDocument/2006/relationships/slide" Target="slides/slide6.xml"/><Relationship Id="rId34" Type="http://schemas.openxmlformats.org/officeDocument/2006/relationships/font" Target="fonts/MontserratLight-bold.fntdata"/><Relationship Id="rId15" Type="http://schemas.openxmlformats.org/officeDocument/2006/relationships/slide" Target="slides/slide9.xml"/><Relationship Id="rId37" Type="http://schemas.openxmlformats.org/officeDocument/2006/relationships/font" Target="fonts/OpenSans-regular.fntdata"/><Relationship Id="rId14" Type="http://schemas.openxmlformats.org/officeDocument/2006/relationships/slide" Target="slides/slide8.xml"/><Relationship Id="rId36" Type="http://schemas.openxmlformats.org/officeDocument/2006/relationships/font" Target="fonts/MontserratLight-boldItalic.fntdata"/><Relationship Id="rId17" Type="http://schemas.openxmlformats.org/officeDocument/2006/relationships/slide" Target="slides/slide11.xml"/><Relationship Id="rId39" Type="http://schemas.openxmlformats.org/officeDocument/2006/relationships/font" Target="fonts/OpenSans-italic.fntdata"/><Relationship Id="rId16" Type="http://schemas.openxmlformats.org/officeDocument/2006/relationships/slide" Target="slides/slide10.xml"/><Relationship Id="rId38" Type="http://schemas.openxmlformats.org/officeDocument/2006/relationships/font" Target="fonts/OpenSans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811b24c544_2_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811b24c544_2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811b24c544_2_2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811b24c544_2_2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811b24c544_2_2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g811b24c544_2_2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811b24c544_2_26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g811b24c544_2_2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811b24c544_2_29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g811b24c544_2_2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811b24c544_2_30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g811b24c544_2_3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11b24c544_2_3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g811b24c544_2_3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811b24c544_2_3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g811b24c544_2_3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811b24c544_2_37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g811b24c544_2_3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811b24c544_2_39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g811b24c544_2_3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811b24c544_2_40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g811b24c544_2_4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811b24c544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811b24c544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811b24c544_2_4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g811b24c544_2_4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811b24c544_2_4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g811b24c544_2_4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811b24c544_2_4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g811b24c544_2_4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811b24c544_2_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811b24c544_2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811b24c544_2_9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811b24c544_2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811b24c544_2_1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811b24c544_2_1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811b24c544_2_1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811b24c544_2_1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811b24c544_2_1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811b24c544_2_1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811b24c544_2_17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811b24c544_2_1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811b24c544_2_19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811b24c544_2_1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Full Image without Header &amp; Footer">
  <p:cSld name="2_Full Image without Header &amp; Foot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/>
          <p:nvPr>
            <p:ph idx="2" type="pic"/>
          </p:nvPr>
        </p:nvSpPr>
        <p:spPr>
          <a:xfrm>
            <a:off x="238126" y="238126"/>
            <a:ext cx="8667748" cy="46802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Title Page">
  <p:cSld name="16_Title Pag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Title Page">
  <p:cSld name="17_Title Pag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>
            <p:ph idx="2" type="pic"/>
          </p:nvPr>
        </p:nvSpPr>
        <p:spPr>
          <a:xfrm>
            <a:off x="754261" y="976999"/>
            <a:ext cx="1866900" cy="186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Title Page">
  <p:cSld name="20_Title Pag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/>
          <p:nvPr>
            <p:ph idx="2" type="pic"/>
          </p:nvPr>
        </p:nvSpPr>
        <p:spPr>
          <a:xfrm>
            <a:off x="567984" y="567984"/>
            <a:ext cx="2760778" cy="4007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Blank with Footer &amp; Header">
  <p:cSld name="5_Blank with Footer &amp; Header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8"/>
          <p:cNvSpPr/>
          <p:nvPr>
            <p:ph idx="2" type="pic"/>
          </p:nvPr>
        </p:nvSpPr>
        <p:spPr>
          <a:xfrm>
            <a:off x="2764970" y="1562600"/>
            <a:ext cx="1807028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5" name="Google Shape;65;p18"/>
          <p:cNvSpPr/>
          <p:nvPr>
            <p:ph idx="3" type="pic"/>
          </p:nvPr>
        </p:nvSpPr>
        <p:spPr>
          <a:xfrm>
            <a:off x="4571999" y="1562600"/>
            <a:ext cx="1807028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6" name="Google Shape;66;p18"/>
          <p:cNvSpPr/>
          <p:nvPr>
            <p:ph idx="4" type="pic"/>
          </p:nvPr>
        </p:nvSpPr>
        <p:spPr>
          <a:xfrm>
            <a:off x="6379028" y="1562600"/>
            <a:ext cx="1807028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7" name="Google Shape;67;p18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8"/>
          <p:cNvSpPr/>
          <p:nvPr>
            <p:ph idx="5" type="pic"/>
          </p:nvPr>
        </p:nvSpPr>
        <p:spPr>
          <a:xfrm>
            <a:off x="957942" y="1562600"/>
            <a:ext cx="1807028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Title Page">
  <p:cSld name="18_Title Page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9"/>
          <p:cNvSpPr/>
          <p:nvPr>
            <p:ph idx="2" type="pic"/>
          </p:nvPr>
        </p:nvSpPr>
        <p:spPr>
          <a:xfrm>
            <a:off x="567985" y="567983"/>
            <a:ext cx="4004012" cy="4007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Full Image without Header &amp; Footer">
  <p:cSld name="1_Full Image without Header &amp; Footer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0"/>
          <p:cNvSpPr/>
          <p:nvPr>
            <p:ph idx="2" type="pic"/>
          </p:nvPr>
        </p:nvSpPr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1_Title Page">
  <p:cSld name="21_Title Pag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/>
          <p:nvPr>
            <p:ph idx="2" type="pic"/>
          </p:nvPr>
        </p:nvSpPr>
        <p:spPr>
          <a:xfrm>
            <a:off x="4572000" y="1943100"/>
            <a:ext cx="4004015" cy="320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6_Title Page">
  <p:cSld name="26_Title Pag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2"/>
          <p:cNvSpPr/>
          <p:nvPr>
            <p:ph idx="2" type="pic"/>
          </p:nvPr>
        </p:nvSpPr>
        <p:spPr>
          <a:xfrm>
            <a:off x="567984" y="1"/>
            <a:ext cx="2002008" cy="1761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7" name="Google Shape;77;p22"/>
          <p:cNvSpPr/>
          <p:nvPr>
            <p:ph idx="3" type="pic"/>
          </p:nvPr>
        </p:nvSpPr>
        <p:spPr>
          <a:xfrm>
            <a:off x="2569991" y="1"/>
            <a:ext cx="2002008" cy="1761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6_Title Page">
  <p:cSld name="36_Title Page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/>
          <p:nvPr>
            <p:ph idx="2" type="pic"/>
          </p:nvPr>
        </p:nvSpPr>
        <p:spPr>
          <a:xfrm>
            <a:off x="6435066" y="567984"/>
            <a:ext cx="2140951" cy="4007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0" name="Google Shape;80;p23"/>
          <p:cNvSpPr/>
          <p:nvPr>
            <p:ph idx="3" type="pic"/>
          </p:nvPr>
        </p:nvSpPr>
        <p:spPr>
          <a:xfrm>
            <a:off x="4157661" y="567984"/>
            <a:ext cx="2140949" cy="193553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3_Title Page">
  <p:cSld name="33_Title Page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4"/>
          <p:cNvSpPr/>
          <p:nvPr>
            <p:ph idx="2" type="pic"/>
          </p:nvPr>
        </p:nvSpPr>
        <p:spPr>
          <a:xfrm>
            <a:off x="3586163" y="567984"/>
            <a:ext cx="3586163" cy="20037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5_Title Page">
  <p:cSld name="35_Title Page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5"/>
          <p:cNvSpPr/>
          <p:nvPr>
            <p:ph idx="2" type="pic"/>
          </p:nvPr>
        </p:nvSpPr>
        <p:spPr>
          <a:xfrm>
            <a:off x="6272213" y="566790"/>
            <a:ext cx="2303804" cy="20037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5" name="Google Shape;85;p25"/>
          <p:cNvSpPr/>
          <p:nvPr>
            <p:ph idx="3" type="pic"/>
          </p:nvPr>
        </p:nvSpPr>
        <p:spPr>
          <a:xfrm>
            <a:off x="6272213" y="2570556"/>
            <a:ext cx="2303804" cy="20037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6" name="Google Shape;86;p25"/>
          <p:cNvSpPr/>
          <p:nvPr>
            <p:ph idx="4" type="pic"/>
          </p:nvPr>
        </p:nvSpPr>
        <p:spPr>
          <a:xfrm>
            <a:off x="3968410" y="1568673"/>
            <a:ext cx="2303804" cy="20037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5_Title Page">
  <p:cSld name="45_Title Page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6"/>
          <p:cNvSpPr/>
          <p:nvPr>
            <p:ph idx="2" type="pic"/>
          </p:nvPr>
        </p:nvSpPr>
        <p:spPr>
          <a:xfrm>
            <a:off x="3801511" y="567986"/>
            <a:ext cx="1501055" cy="1355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9" name="Google Shape;89;p26"/>
          <p:cNvSpPr/>
          <p:nvPr>
            <p:ph idx="3" type="pic"/>
          </p:nvPr>
        </p:nvSpPr>
        <p:spPr>
          <a:xfrm>
            <a:off x="5471044" y="567986"/>
            <a:ext cx="1501055" cy="1355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0" name="Google Shape;90;p26"/>
          <p:cNvSpPr/>
          <p:nvPr>
            <p:ph idx="4" type="pic"/>
          </p:nvPr>
        </p:nvSpPr>
        <p:spPr>
          <a:xfrm>
            <a:off x="7140579" y="567986"/>
            <a:ext cx="1501055" cy="1355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1" name="Google Shape;91;p26"/>
          <p:cNvSpPr/>
          <p:nvPr>
            <p:ph idx="5" type="pic"/>
          </p:nvPr>
        </p:nvSpPr>
        <p:spPr>
          <a:xfrm>
            <a:off x="502365" y="567986"/>
            <a:ext cx="2740413" cy="400752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Blank with Footer &amp; Header">
  <p:cSld name="3_Blank with Footer &amp; Header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7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6" name="Google Shape;96;p28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97" name="Google Shape;97;p2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0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2385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298450" lvl="2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285750" lvl="3" marL="1828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273050" lvl="4" marL="22860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3000" l="0" r="0" t="23001"/>
          <a:stretch/>
        </p:blipFill>
        <p:spPr>
          <a:xfrm>
            <a:off x="238126" y="238126"/>
            <a:ext cx="8667748" cy="468027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9"/>
          <p:cNvSpPr/>
          <p:nvPr/>
        </p:nvSpPr>
        <p:spPr>
          <a:xfrm>
            <a:off x="2818863" y="1868313"/>
            <a:ext cx="3506273" cy="141989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06" name="Google Shape;106;p29"/>
          <p:cNvGrpSpPr/>
          <p:nvPr/>
        </p:nvGrpSpPr>
        <p:grpSpPr>
          <a:xfrm>
            <a:off x="2950369" y="2153137"/>
            <a:ext cx="3243261" cy="850248"/>
            <a:chOff x="3933825" y="2492444"/>
            <a:chExt cx="4324348" cy="1133664"/>
          </a:xfrm>
        </p:grpSpPr>
        <p:sp>
          <p:nvSpPr>
            <p:cNvPr id="107" name="Google Shape;107;p29"/>
            <p:cNvSpPr txBox="1"/>
            <p:nvPr/>
          </p:nvSpPr>
          <p:spPr>
            <a:xfrm>
              <a:off x="3933825" y="2492444"/>
              <a:ext cx="4324348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3800" u="none" cap="none" strike="noStrik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Biz Plan</a:t>
              </a:r>
              <a:endParaRPr sz="1100"/>
            </a:p>
          </p:txBody>
        </p:sp>
        <p:sp>
          <p:nvSpPr>
            <p:cNvPr id="108" name="Google Shape;108;p29"/>
            <p:cNvSpPr txBox="1"/>
            <p:nvPr/>
          </p:nvSpPr>
          <p:spPr>
            <a:xfrm>
              <a:off x="4838161" y="3349109"/>
              <a:ext cx="251567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900" u="none" cap="none" strike="noStrike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PRESENTATION</a:t>
              </a:r>
              <a:endParaRPr sz="1100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8"/>
          <p:cNvSpPr/>
          <p:nvPr/>
        </p:nvSpPr>
        <p:spPr>
          <a:xfrm>
            <a:off x="2514386" y="1004978"/>
            <a:ext cx="1094548" cy="10945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8" name="Google Shape;268;p38"/>
          <p:cNvSpPr/>
          <p:nvPr/>
        </p:nvSpPr>
        <p:spPr>
          <a:xfrm>
            <a:off x="5535066" y="1004978"/>
            <a:ext cx="1094548" cy="10945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9" name="Google Shape;269;p38"/>
          <p:cNvSpPr/>
          <p:nvPr/>
        </p:nvSpPr>
        <p:spPr>
          <a:xfrm>
            <a:off x="2514386" y="3043973"/>
            <a:ext cx="1094548" cy="10945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0" name="Google Shape;270;p38"/>
          <p:cNvSpPr/>
          <p:nvPr/>
        </p:nvSpPr>
        <p:spPr>
          <a:xfrm>
            <a:off x="5535066" y="3043973"/>
            <a:ext cx="1094548" cy="10945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71" name="Google Shape;271;p38"/>
          <p:cNvCxnSpPr/>
          <p:nvPr/>
        </p:nvCxnSpPr>
        <p:spPr>
          <a:xfrm>
            <a:off x="6082340" y="2189177"/>
            <a:ext cx="0" cy="1524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72" name="Google Shape;272;p38"/>
          <p:cNvGrpSpPr/>
          <p:nvPr/>
        </p:nvGrpSpPr>
        <p:grpSpPr>
          <a:xfrm>
            <a:off x="4431479" y="1408195"/>
            <a:ext cx="281043" cy="281043"/>
            <a:chOff x="2266076" y="4053416"/>
            <a:chExt cx="374724" cy="374724"/>
          </a:xfrm>
        </p:grpSpPr>
        <p:sp>
          <p:nvSpPr>
            <p:cNvPr id="273" name="Google Shape;273;p38"/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74" name="Google Shape;274;p38"/>
            <p:cNvSpPr txBox="1"/>
            <p:nvPr/>
          </p:nvSpPr>
          <p:spPr>
            <a:xfrm>
              <a:off x="2320760" y="4079196"/>
              <a:ext cx="265357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</a:t>
              </a:r>
              <a:endParaRPr sz="1100"/>
            </a:p>
          </p:txBody>
        </p:sp>
      </p:grpSp>
      <p:grpSp>
        <p:nvGrpSpPr>
          <p:cNvPr id="275" name="Google Shape;275;p38"/>
          <p:cNvGrpSpPr/>
          <p:nvPr/>
        </p:nvGrpSpPr>
        <p:grpSpPr>
          <a:xfrm>
            <a:off x="5941818" y="2431229"/>
            <a:ext cx="281043" cy="281043"/>
            <a:chOff x="2266076" y="4053416"/>
            <a:chExt cx="374724" cy="374724"/>
          </a:xfrm>
        </p:grpSpPr>
        <p:sp>
          <p:nvSpPr>
            <p:cNvPr id="276" name="Google Shape;276;p38"/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77" name="Google Shape;277;p38"/>
            <p:cNvSpPr txBox="1"/>
            <p:nvPr/>
          </p:nvSpPr>
          <p:spPr>
            <a:xfrm>
              <a:off x="2320760" y="4079196"/>
              <a:ext cx="265357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</a:t>
              </a:r>
              <a:endParaRPr sz="1100"/>
            </a:p>
          </p:txBody>
        </p:sp>
      </p:grpSp>
      <p:grpSp>
        <p:nvGrpSpPr>
          <p:cNvPr id="278" name="Google Shape;278;p38"/>
          <p:cNvGrpSpPr/>
          <p:nvPr/>
        </p:nvGrpSpPr>
        <p:grpSpPr>
          <a:xfrm>
            <a:off x="4431479" y="3450726"/>
            <a:ext cx="281043" cy="281043"/>
            <a:chOff x="2266076" y="4053416"/>
            <a:chExt cx="374724" cy="374724"/>
          </a:xfrm>
        </p:grpSpPr>
        <p:sp>
          <p:nvSpPr>
            <p:cNvPr id="279" name="Google Shape;279;p38"/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0" name="Google Shape;280;p38"/>
            <p:cNvSpPr txBox="1"/>
            <p:nvPr/>
          </p:nvSpPr>
          <p:spPr>
            <a:xfrm>
              <a:off x="2320760" y="4079196"/>
              <a:ext cx="265357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4</a:t>
              </a:r>
              <a:endParaRPr sz="1100"/>
            </a:p>
          </p:txBody>
        </p:sp>
      </p:grpSp>
      <p:grpSp>
        <p:nvGrpSpPr>
          <p:cNvPr id="281" name="Google Shape;281;p38"/>
          <p:cNvGrpSpPr/>
          <p:nvPr/>
        </p:nvGrpSpPr>
        <p:grpSpPr>
          <a:xfrm>
            <a:off x="3713401" y="3591248"/>
            <a:ext cx="1717199" cy="0"/>
            <a:chOff x="4951201" y="4788330"/>
            <a:chExt cx="2289598" cy="0"/>
          </a:xfrm>
        </p:grpSpPr>
        <p:cxnSp>
          <p:nvCxnSpPr>
            <p:cNvPr id="282" name="Google Shape;282;p38"/>
            <p:cNvCxnSpPr/>
            <p:nvPr/>
          </p:nvCxnSpPr>
          <p:spPr>
            <a:xfrm rot="10800000">
              <a:off x="6422651" y="4788330"/>
              <a:ext cx="818148" cy="0"/>
            </a:xfrm>
            <a:prstGeom prst="straightConnector1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83" name="Google Shape;283;p38"/>
            <p:cNvCxnSpPr/>
            <p:nvPr/>
          </p:nvCxnSpPr>
          <p:spPr>
            <a:xfrm rot="10800000">
              <a:off x="4951201" y="4788330"/>
              <a:ext cx="818148" cy="0"/>
            </a:xfrm>
            <a:prstGeom prst="straightConnector1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cxnSp>
        <p:nvCxnSpPr>
          <p:cNvPr id="284" name="Google Shape;284;p38"/>
          <p:cNvCxnSpPr/>
          <p:nvPr/>
        </p:nvCxnSpPr>
        <p:spPr>
          <a:xfrm rot="10800000">
            <a:off x="4816988" y="1552252"/>
            <a:ext cx="613611" cy="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5" name="Google Shape;285;p38"/>
          <p:cNvCxnSpPr/>
          <p:nvPr/>
        </p:nvCxnSpPr>
        <p:spPr>
          <a:xfrm rot="10800000">
            <a:off x="3713401" y="1552252"/>
            <a:ext cx="613611" cy="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6" name="Google Shape;286;p38"/>
          <p:cNvCxnSpPr/>
          <p:nvPr/>
        </p:nvCxnSpPr>
        <p:spPr>
          <a:xfrm>
            <a:off x="6082340" y="2801923"/>
            <a:ext cx="0" cy="1524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7" name="Google Shape;287;p38"/>
          <p:cNvCxnSpPr/>
          <p:nvPr/>
        </p:nvCxnSpPr>
        <p:spPr>
          <a:xfrm>
            <a:off x="3061660" y="2189177"/>
            <a:ext cx="0" cy="1524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88" name="Google Shape;288;p38"/>
          <p:cNvGrpSpPr/>
          <p:nvPr/>
        </p:nvGrpSpPr>
        <p:grpSpPr>
          <a:xfrm>
            <a:off x="2921138" y="2431229"/>
            <a:ext cx="281043" cy="281043"/>
            <a:chOff x="2266076" y="4053416"/>
            <a:chExt cx="374724" cy="374724"/>
          </a:xfrm>
        </p:grpSpPr>
        <p:sp>
          <p:nvSpPr>
            <p:cNvPr id="289" name="Google Shape;289;p38"/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0" name="Google Shape;290;p38"/>
            <p:cNvSpPr txBox="1"/>
            <p:nvPr/>
          </p:nvSpPr>
          <p:spPr>
            <a:xfrm>
              <a:off x="2320760" y="4079196"/>
              <a:ext cx="265357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 sz="1100"/>
            </a:p>
          </p:txBody>
        </p:sp>
      </p:grpSp>
      <p:cxnSp>
        <p:nvCxnSpPr>
          <p:cNvPr id="291" name="Google Shape;291;p38"/>
          <p:cNvCxnSpPr/>
          <p:nvPr/>
        </p:nvCxnSpPr>
        <p:spPr>
          <a:xfrm>
            <a:off x="3061660" y="2801923"/>
            <a:ext cx="0" cy="1524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2" name="Google Shape;292;p38"/>
          <p:cNvCxnSpPr/>
          <p:nvPr/>
        </p:nvCxnSpPr>
        <p:spPr>
          <a:xfrm>
            <a:off x="4572000" y="0"/>
            <a:ext cx="0" cy="1336118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93" name="Google Shape;293;p38"/>
          <p:cNvSpPr txBox="1"/>
          <p:nvPr/>
        </p:nvSpPr>
        <p:spPr>
          <a:xfrm>
            <a:off x="6856526" y="3465807"/>
            <a:ext cx="1802400" cy="56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None/>
            </a:pPr>
            <a:r>
              <a:rPr b="0" i="0" lang="en" sz="7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available, which don't look even slightly.</a:t>
            </a:r>
            <a:endParaRPr sz="1100"/>
          </a:p>
        </p:txBody>
      </p:sp>
      <p:sp>
        <p:nvSpPr>
          <p:cNvPr id="294" name="Google Shape;294;p38"/>
          <p:cNvSpPr/>
          <p:nvPr/>
        </p:nvSpPr>
        <p:spPr>
          <a:xfrm>
            <a:off x="6924097" y="3151821"/>
            <a:ext cx="174171" cy="174171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5" name="Google Shape;295;p38"/>
          <p:cNvSpPr txBox="1"/>
          <p:nvPr/>
        </p:nvSpPr>
        <p:spPr>
          <a:xfrm>
            <a:off x="6856526" y="1423275"/>
            <a:ext cx="1802400" cy="56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None/>
            </a:pPr>
            <a:r>
              <a:rPr b="0" i="0" lang="en" sz="7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available, which don't look even slightly.</a:t>
            </a:r>
            <a:endParaRPr sz="1100"/>
          </a:p>
        </p:txBody>
      </p:sp>
      <p:sp>
        <p:nvSpPr>
          <p:cNvPr id="296" name="Google Shape;296;p38"/>
          <p:cNvSpPr/>
          <p:nvPr/>
        </p:nvSpPr>
        <p:spPr>
          <a:xfrm>
            <a:off x="6924097" y="1109291"/>
            <a:ext cx="174171" cy="174171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7" name="Google Shape;297;p38"/>
          <p:cNvSpPr txBox="1"/>
          <p:nvPr/>
        </p:nvSpPr>
        <p:spPr>
          <a:xfrm>
            <a:off x="436649" y="3465807"/>
            <a:ext cx="1850700" cy="56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None/>
            </a:pPr>
            <a:r>
              <a:rPr b="0" i="0" lang="en" sz="7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available, which don't look even slightly.</a:t>
            </a:r>
            <a:endParaRPr sz="1100"/>
          </a:p>
        </p:txBody>
      </p:sp>
      <p:sp>
        <p:nvSpPr>
          <p:cNvPr id="298" name="Google Shape;298;p38"/>
          <p:cNvSpPr/>
          <p:nvPr/>
        </p:nvSpPr>
        <p:spPr>
          <a:xfrm rot="-5400000">
            <a:off x="2046638" y="3151821"/>
            <a:ext cx="174171" cy="174171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9" name="Google Shape;299;p38"/>
          <p:cNvSpPr txBox="1"/>
          <p:nvPr/>
        </p:nvSpPr>
        <p:spPr>
          <a:xfrm>
            <a:off x="436649" y="1423275"/>
            <a:ext cx="1850700" cy="56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None/>
            </a:pPr>
            <a:r>
              <a:rPr b="0" i="0" lang="en" sz="7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available, which don't look even slightly.</a:t>
            </a:r>
            <a:endParaRPr sz="1100"/>
          </a:p>
        </p:txBody>
      </p:sp>
      <p:sp>
        <p:nvSpPr>
          <p:cNvPr id="300" name="Google Shape;300;p38"/>
          <p:cNvSpPr/>
          <p:nvPr/>
        </p:nvSpPr>
        <p:spPr>
          <a:xfrm rot="-5400000">
            <a:off x="2046638" y="1109291"/>
            <a:ext cx="174171" cy="174171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01" name="Google Shape;301;p38"/>
          <p:cNvCxnSpPr/>
          <p:nvPr/>
        </p:nvCxnSpPr>
        <p:spPr>
          <a:xfrm>
            <a:off x="4572000" y="3807382"/>
            <a:ext cx="0" cy="1336118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302" name="Google Shape;302;p38"/>
          <p:cNvGrpSpPr/>
          <p:nvPr/>
        </p:nvGrpSpPr>
        <p:grpSpPr>
          <a:xfrm>
            <a:off x="5930224" y="3414683"/>
            <a:ext cx="304217" cy="398085"/>
            <a:chOff x="-4032250" y="-4351338"/>
            <a:chExt cx="4506912" cy="5897562"/>
          </a:xfrm>
        </p:grpSpPr>
        <p:sp>
          <p:nvSpPr>
            <p:cNvPr id="303" name="Google Shape;303;p38"/>
            <p:cNvSpPr/>
            <p:nvPr/>
          </p:nvSpPr>
          <p:spPr>
            <a:xfrm>
              <a:off x="-4032250" y="-4351338"/>
              <a:ext cx="4506912" cy="5897562"/>
            </a:xfrm>
            <a:custGeom>
              <a:rect b="b" l="l" r="r" t="t"/>
              <a:pathLst>
                <a:path extrusionOk="0" h="1638" w="1248">
                  <a:moveTo>
                    <a:pt x="1124" y="637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3" y="7"/>
                    <a:pt x="639" y="0"/>
                    <a:pt x="624" y="0"/>
                  </a:cubicBezTo>
                  <a:cubicBezTo>
                    <a:pt x="609" y="0"/>
                    <a:pt x="595" y="7"/>
                    <a:pt x="586" y="19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43" y="746"/>
                    <a:pt x="0" y="875"/>
                    <a:pt x="0" y="1011"/>
                  </a:cubicBezTo>
                  <a:cubicBezTo>
                    <a:pt x="0" y="1357"/>
                    <a:pt x="280" y="1638"/>
                    <a:pt x="624" y="1638"/>
                  </a:cubicBezTo>
                  <a:cubicBezTo>
                    <a:pt x="968" y="1638"/>
                    <a:pt x="1248" y="1357"/>
                    <a:pt x="1248" y="1011"/>
                  </a:cubicBezTo>
                  <a:cubicBezTo>
                    <a:pt x="1248" y="875"/>
                    <a:pt x="1205" y="746"/>
                    <a:pt x="1124" y="637"/>
                  </a:cubicBezTo>
                  <a:close/>
                  <a:moveTo>
                    <a:pt x="624" y="1542"/>
                  </a:moveTo>
                  <a:cubicBezTo>
                    <a:pt x="333" y="1542"/>
                    <a:pt x="96" y="1304"/>
                    <a:pt x="96" y="1011"/>
                  </a:cubicBezTo>
                  <a:cubicBezTo>
                    <a:pt x="96" y="896"/>
                    <a:pt x="132" y="787"/>
                    <a:pt x="201" y="695"/>
                  </a:cubicBezTo>
                  <a:cubicBezTo>
                    <a:pt x="624" y="128"/>
                    <a:pt x="624" y="128"/>
                    <a:pt x="624" y="128"/>
                  </a:cubicBezTo>
                  <a:cubicBezTo>
                    <a:pt x="1047" y="695"/>
                    <a:pt x="1047" y="695"/>
                    <a:pt x="1047" y="695"/>
                  </a:cubicBezTo>
                  <a:cubicBezTo>
                    <a:pt x="1116" y="787"/>
                    <a:pt x="1152" y="896"/>
                    <a:pt x="1152" y="1011"/>
                  </a:cubicBezTo>
                  <a:cubicBezTo>
                    <a:pt x="1152" y="1304"/>
                    <a:pt x="915" y="1542"/>
                    <a:pt x="624" y="1542"/>
                  </a:cubicBezTo>
                  <a:close/>
                  <a:moveTo>
                    <a:pt x="624" y="1542"/>
                  </a:moveTo>
                  <a:cubicBezTo>
                    <a:pt x="624" y="1542"/>
                    <a:pt x="624" y="1542"/>
                    <a:pt x="624" y="1542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04" name="Google Shape;304;p38"/>
            <p:cNvSpPr/>
            <p:nvPr/>
          </p:nvSpPr>
          <p:spPr>
            <a:xfrm>
              <a:off x="-2935287" y="-1920875"/>
              <a:ext cx="2370138" cy="2419350"/>
            </a:xfrm>
            <a:custGeom>
              <a:rect b="b" l="l" r="r" t="t"/>
              <a:pathLst>
                <a:path extrusionOk="0" h="672" w="656">
                  <a:moveTo>
                    <a:pt x="320" y="0"/>
                  </a:moveTo>
                  <a:cubicBezTo>
                    <a:pt x="236" y="0"/>
                    <a:pt x="157" y="32"/>
                    <a:pt x="96" y="85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0"/>
                    <a:pt x="0" y="241"/>
                    <a:pt x="0" y="241"/>
                  </a:cubicBezTo>
                  <a:cubicBezTo>
                    <a:pt x="1" y="267"/>
                    <a:pt x="22" y="288"/>
                    <a:pt x="48" y="288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251" y="288"/>
                    <a:pt x="272" y="267"/>
                    <a:pt x="272" y="240"/>
                  </a:cubicBezTo>
                  <a:cubicBezTo>
                    <a:pt x="272" y="214"/>
                    <a:pt x="251" y="192"/>
                    <a:pt x="224" y="192"/>
                  </a:cubicBezTo>
                  <a:cubicBezTo>
                    <a:pt x="128" y="192"/>
                    <a:pt x="128" y="192"/>
                    <a:pt x="128" y="192"/>
                  </a:cubicBezTo>
                  <a:cubicBezTo>
                    <a:pt x="173" y="133"/>
                    <a:pt x="243" y="96"/>
                    <a:pt x="320" y="96"/>
                  </a:cubicBezTo>
                  <a:cubicBezTo>
                    <a:pt x="452" y="96"/>
                    <a:pt x="560" y="204"/>
                    <a:pt x="560" y="336"/>
                  </a:cubicBezTo>
                  <a:cubicBezTo>
                    <a:pt x="560" y="469"/>
                    <a:pt x="452" y="576"/>
                    <a:pt x="320" y="576"/>
                  </a:cubicBezTo>
                  <a:cubicBezTo>
                    <a:pt x="256" y="576"/>
                    <a:pt x="196" y="551"/>
                    <a:pt x="150" y="506"/>
                  </a:cubicBezTo>
                  <a:cubicBezTo>
                    <a:pt x="132" y="487"/>
                    <a:pt x="101" y="487"/>
                    <a:pt x="82" y="506"/>
                  </a:cubicBezTo>
                  <a:cubicBezTo>
                    <a:pt x="64" y="525"/>
                    <a:pt x="64" y="555"/>
                    <a:pt x="82" y="574"/>
                  </a:cubicBezTo>
                  <a:cubicBezTo>
                    <a:pt x="146" y="637"/>
                    <a:pt x="230" y="672"/>
                    <a:pt x="320" y="672"/>
                  </a:cubicBezTo>
                  <a:cubicBezTo>
                    <a:pt x="505" y="672"/>
                    <a:pt x="656" y="521"/>
                    <a:pt x="656" y="336"/>
                  </a:cubicBezTo>
                  <a:cubicBezTo>
                    <a:pt x="656" y="151"/>
                    <a:pt x="505" y="0"/>
                    <a:pt x="320" y="0"/>
                  </a:cubicBezTo>
                  <a:close/>
                  <a:moveTo>
                    <a:pt x="320" y="0"/>
                  </a:moveTo>
                  <a:cubicBezTo>
                    <a:pt x="320" y="0"/>
                    <a:pt x="320" y="0"/>
                    <a:pt x="320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05" name="Google Shape;305;p38"/>
          <p:cNvGrpSpPr/>
          <p:nvPr/>
        </p:nvGrpSpPr>
        <p:grpSpPr>
          <a:xfrm>
            <a:off x="2835351" y="1328513"/>
            <a:ext cx="452590" cy="400317"/>
            <a:chOff x="-3121026" y="1930400"/>
            <a:chExt cx="2693988" cy="2382838"/>
          </a:xfrm>
        </p:grpSpPr>
        <p:sp>
          <p:nvSpPr>
            <p:cNvPr id="306" name="Google Shape;306;p38"/>
            <p:cNvSpPr/>
            <p:nvPr/>
          </p:nvSpPr>
          <p:spPr>
            <a:xfrm>
              <a:off x="-3121026" y="1930400"/>
              <a:ext cx="2693988" cy="1077913"/>
            </a:xfrm>
            <a:custGeom>
              <a:rect b="b" l="l" r="r" t="t"/>
              <a:pathLst>
                <a:path extrusionOk="0" h="662" w="1650">
                  <a:moveTo>
                    <a:pt x="1627" y="579"/>
                  </a:moveTo>
                  <a:cubicBezTo>
                    <a:pt x="850" y="11"/>
                    <a:pt x="850" y="11"/>
                    <a:pt x="850" y="11"/>
                  </a:cubicBezTo>
                  <a:cubicBezTo>
                    <a:pt x="835" y="0"/>
                    <a:pt x="815" y="0"/>
                    <a:pt x="800" y="11"/>
                  </a:cubicBezTo>
                  <a:cubicBezTo>
                    <a:pt x="23" y="579"/>
                    <a:pt x="23" y="579"/>
                    <a:pt x="23" y="579"/>
                  </a:cubicBezTo>
                  <a:cubicBezTo>
                    <a:pt x="4" y="593"/>
                    <a:pt x="0" y="620"/>
                    <a:pt x="14" y="639"/>
                  </a:cubicBezTo>
                  <a:cubicBezTo>
                    <a:pt x="28" y="658"/>
                    <a:pt x="55" y="662"/>
                    <a:pt x="74" y="648"/>
                  </a:cubicBezTo>
                  <a:cubicBezTo>
                    <a:pt x="825" y="98"/>
                    <a:pt x="825" y="98"/>
                    <a:pt x="825" y="98"/>
                  </a:cubicBezTo>
                  <a:cubicBezTo>
                    <a:pt x="1577" y="648"/>
                    <a:pt x="1577" y="648"/>
                    <a:pt x="1577" y="648"/>
                  </a:cubicBezTo>
                  <a:cubicBezTo>
                    <a:pt x="1584" y="654"/>
                    <a:pt x="1593" y="656"/>
                    <a:pt x="1602" y="656"/>
                  </a:cubicBezTo>
                  <a:cubicBezTo>
                    <a:pt x="1615" y="656"/>
                    <a:pt x="1628" y="650"/>
                    <a:pt x="1636" y="639"/>
                  </a:cubicBezTo>
                  <a:cubicBezTo>
                    <a:pt x="1650" y="620"/>
                    <a:pt x="1646" y="593"/>
                    <a:pt x="1627" y="579"/>
                  </a:cubicBezTo>
                  <a:close/>
                  <a:moveTo>
                    <a:pt x="1627" y="579"/>
                  </a:moveTo>
                  <a:cubicBezTo>
                    <a:pt x="1627" y="579"/>
                    <a:pt x="1627" y="579"/>
                    <a:pt x="1627" y="5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07" name="Google Shape;307;p38"/>
            <p:cNvSpPr/>
            <p:nvPr/>
          </p:nvSpPr>
          <p:spPr>
            <a:xfrm>
              <a:off x="-2816225" y="3001963"/>
              <a:ext cx="2085976" cy="1311275"/>
            </a:xfrm>
            <a:custGeom>
              <a:rect b="b" l="l" r="r" t="t"/>
              <a:pathLst>
                <a:path extrusionOk="0" h="805" w="1277">
                  <a:moveTo>
                    <a:pt x="1234" y="0"/>
                  </a:moveTo>
                  <a:cubicBezTo>
                    <a:pt x="1211" y="0"/>
                    <a:pt x="1192" y="19"/>
                    <a:pt x="1192" y="42"/>
                  </a:cubicBezTo>
                  <a:cubicBezTo>
                    <a:pt x="1192" y="720"/>
                    <a:pt x="1192" y="720"/>
                    <a:pt x="1192" y="720"/>
                  </a:cubicBezTo>
                  <a:cubicBezTo>
                    <a:pt x="851" y="720"/>
                    <a:pt x="851" y="720"/>
                    <a:pt x="851" y="720"/>
                  </a:cubicBezTo>
                  <a:cubicBezTo>
                    <a:pt x="851" y="350"/>
                    <a:pt x="851" y="350"/>
                    <a:pt x="851" y="350"/>
                  </a:cubicBezTo>
                  <a:cubicBezTo>
                    <a:pt x="851" y="233"/>
                    <a:pt x="756" y="137"/>
                    <a:pt x="638" y="137"/>
                  </a:cubicBezTo>
                  <a:cubicBezTo>
                    <a:pt x="521" y="137"/>
                    <a:pt x="425" y="233"/>
                    <a:pt x="425" y="350"/>
                  </a:cubicBezTo>
                  <a:cubicBezTo>
                    <a:pt x="425" y="720"/>
                    <a:pt x="425" y="720"/>
                    <a:pt x="425" y="720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19"/>
                    <a:pt x="66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762"/>
                    <a:pt x="0" y="762"/>
                    <a:pt x="0" y="762"/>
                  </a:cubicBezTo>
                  <a:cubicBezTo>
                    <a:pt x="0" y="786"/>
                    <a:pt x="19" y="805"/>
                    <a:pt x="42" y="805"/>
                  </a:cubicBezTo>
                  <a:cubicBezTo>
                    <a:pt x="468" y="805"/>
                    <a:pt x="468" y="805"/>
                    <a:pt x="468" y="805"/>
                  </a:cubicBezTo>
                  <a:cubicBezTo>
                    <a:pt x="490" y="805"/>
                    <a:pt x="509" y="788"/>
                    <a:pt x="510" y="766"/>
                  </a:cubicBezTo>
                  <a:cubicBezTo>
                    <a:pt x="510" y="765"/>
                    <a:pt x="510" y="764"/>
                    <a:pt x="510" y="762"/>
                  </a:cubicBezTo>
                  <a:cubicBezTo>
                    <a:pt x="510" y="350"/>
                    <a:pt x="510" y="350"/>
                    <a:pt x="510" y="350"/>
                  </a:cubicBezTo>
                  <a:cubicBezTo>
                    <a:pt x="510" y="280"/>
                    <a:pt x="568" y="222"/>
                    <a:pt x="638" y="222"/>
                  </a:cubicBezTo>
                  <a:cubicBezTo>
                    <a:pt x="709" y="222"/>
                    <a:pt x="766" y="280"/>
                    <a:pt x="766" y="350"/>
                  </a:cubicBezTo>
                  <a:cubicBezTo>
                    <a:pt x="766" y="762"/>
                    <a:pt x="766" y="762"/>
                    <a:pt x="766" y="762"/>
                  </a:cubicBezTo>
                  <a:cubicBezTo>
                    <a:pt x="766" y="764"/>
                    <a:pt x="766" y="765"/>
                    <a:pt x="766" y="766"/>
                  </a:cubicBezTo>
                  <a:cubicBezTo>
                    <a:pt x="768" y="788"/>
                    <a:pt x="786" y="805"/>
                    <a:pt x="809" y="805"/>
                  </a:cubicBezTo>
                  <a:cubicBezTo>
                    <a:pt x="1234" y="805"/>
                    <a:pt x="1234" y="805"/>
                    <a:pt x="1234" y="805"/>
                  </a:cubicBezTo>
                  <a:cubicBezTo>
                    <a:pt x="1258" y="805"/>
                    <a:pt x="1277" y="786"/>
                    <a:pt x="1277" y="762"/>
                  </a:cubicBezTo>
                  <a:cubicBezTo>
                    <a:pt x="1277" y="42"/>
                    <a:pt x="1277" y="42"/>
                    <a:pt x="1277" y="42"/>
                  </a:cubicBezTo>
                  <a:cubicBezTo>
                    <a:pt x="1277" y="19"/>
                    <a:pt x="1258" y="0"/>
                    <a:pt x="1234" y="0"/>
                  </a:cubicBezTo>
                  <a:close/>
                  <a:moveTo>
                    <a:pt x="1234" y="0"/>
                  </a:moveTo>
                  <a:cubicBezTo>
                    <a:pt x="1234" y="0"/>
                    <a:pt x="1234" y="0"/>
                    <a:pt x="123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08" name="Google Shape;308;p38"/>
          <p:cNvSpPr/>
          <p:nvPr/>
        </p:nvSpPr>
        <p:spPr>
          <a:xfrm>
            <a:off x="5954157" y="1327224"/>
            <a:ext cx="378806" cy="401596"/>
          </a:xfrm>
          <a:custGeom>
            <a:rect b="b" l="l" r="r" t="t"/>
            <a:pathLst>
              <a:path extrusionOk="0" h="1523" w="143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9" name="Google Shape;309;p38"/>
          <p:cNvSpPr/>
          <p:nvPr/>
        </p:nvSpPr>
        <p:spPr>
          <a:xfrm>
            <a:off x="2811032" y="3414674"/>
            <a:ext cx="378806" cy="401596"/>
          </a:xfrm>
          <a:custGeom>
            <a:rect b="b" l="l" r="r" t="t"/>
            <a:pathLst>
              <a:path extrusionOk="0" h="1523" w="143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9"/>
          <p:cNvSpPr/>
          <p:nvPr/>
        </p:nvSpPr>
        <p:spPr>
          <a:xfrm>
            <a:off x="0" y="0"/>
            <a:ext cx="9143999" cy="5143499"/>
          </a:xfrm>
          <a:prstGeom prst="rect">
            <a:avLst/>
          </a:prstGeom>
          <a:solidFill>
            <a:srgbClr val="3E414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15" name="Google Shape;315;p39"/>
          <p:cNvCxnSpPr/>
          <p:nvPr/>
        </p:nvCxnSpPr>
        <p:spPr>
          <a:xfrm>
            <a:off x="4571999" y="0"/>
            <a:ext cx="0" cy="344686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316" name="Google Shape;316;p39"/>
          <p:cNvGrpSpPr/>
          <p:nvPr/>
        </p:nvGrpSpPr>
        <p:grpSpPr>
          <a:xfrm>
            <a:off x="4408226" y="416763"/>
            <a:ext cx="327546" cy="281043"/>
            <a:chOff x="2235074" y="4053416"/>
            <a:chExt cx="436728" cy="374724"/>
          </a:xfrm>
        </p:grpSpPr>
        <p:sp>
          <p:nvSpPr>
            <p:cNvPr id="317" name="Google Shape;317;p39"/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8" name="Google Shape;318;p39"/>
            <p:cNvSpPr txBox="1"/>
            <p:nvPr/>
          </p:nvSpPr>
          <p:spPr>
            <a:xfrm>
              <a:off x="2235074" y="4079195"/>
              <a:ext cx="436728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10</a:t>
              </a:r>
              <a:endParaRPr sz="1100"/>
            </a:p>
          </p:txBody>
        </p:sp>
      </p:grpSp>
      <p:sp>
        <p:nvSpPr>
          <p:cNvPr id="319" name="Google Shape;319;p39"/>
          <p:cNvSpPr/>
          <p:nvPr/>
        </p:nvSpPr>
        <p:spPr>
          <a:xfrm rot="10800000">
            <a:off x="3021048" y="1234723"/>
            <a:ext cx="3101899" cy="2674051"/>
          </a:xfrm>
          <a:prstGeom prst="triangle">
            <a:avLst>
              <a:gd fmla="val 50000" name="adj"/>
            </a:avLst>
          </a:prstGeom>
          <a:solidFill>
            <a:srgbClr val="5D6165">
              <a:alpha val="6196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20" name="Google Shape;320;p39"/>
          <p:cNvCxnSpPr/>
          <p:nvPr/>
        </p:nvCxnSpPr>
        <p:spPr>
          <a:xfrm>
            <a:off x="4571999" y="769883"/>
            <a:ext cx="0" cy="163017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1" name="Google Shape;321;p39"/>
          <p:cNvSpPr/>
          <p:nvPr/>
        </p:nvSpPr>
        <p:spPr>
          <a:xfrm>
            <a:off x="4106383" y="1678913"/>
            <a:ext cx="931233" cy="1081473"/>
          </a:xfrm>
          <a:custGeom>
            <a:rect b="b" l="l" r="r" t="t"/>
            <a:pathLst>
              <a:path extrusionOk="0" h="21600" w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2" name="Google Shape;322;p39"/>
          <p:cNvSpPr/>
          <p:nvPr/>
        </p:nvSpPr>
        <p:spPr>
          <a:xfrm>
            <a:off x="2947023" y="2223468"/>
            <a:ext cx="808013" cy="696563"/>
          </a:xfrm>
          <a:prstGeom prst="triangle">
            <a:avLst>
              <a:gd fmla="val 50000" name="adj"/>
            </a:avLst>
          </a:prstGeom>
          <a:solidFill>
            <a:srgbClr val="5D6165">
              <a:alpha val="37647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3" name="Google Shape;323;p39"/>
          <p:cNvSpPr/>
          <p:nvPr/>
        </p:nvSpPr>
        <p:spPr>
          <a:xfrm>
            <a:off x="5388963" y="2223468"/>
            <a:ext cx="808013" cy="696563"/>
          </a:xfrm>
          <a:prstGeom prst="triangle">
            <a:avLst>
              <a:gd fmla="val 50000" name="adj"/>
            </a:avLst>
          </a:prstGeom>
          <a:solidFill>
            <a:srgbClr val="5D6165">
              <a:alpha val="37647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0"/>
          <p:cNvSpPr txBox="1"/>
          <p:nvPr/>
        </p:nvSpPr>
        <p:spPr>
          <a:xfrm>
            <a:off x="1036630" y="1099502"/>
            <a:ext cx="2207312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Service</a:t>
            </a:r>
            <a:endParaRPr sz="1100"/>
          </a:p>
        </p:txBody>
      </p:sp>
      <p:sp>
        <p:nvSpPr>
          <p:cNvPr id="329" name="Google Shape;329;p40"/>
          <p:cNvSpPr/>
          <p:nvPr/>
        </p:nvSpPr>
        <p:spPr>
          <a:xfrm>
            <a:off x="1161830" y="2801311"/>
            <a:ext cx="297017" cy="247060"/>
          </a:xfrm>
          <a:custGeom>
            <a:rect b="b" l="l" r="r" t="t"/>
            <a:pathLst>
              <a:path extrusionOk="0" h="117" w="143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0" name="Google Shape;330;p40"/>
          <p:cNvSpPr/>
          <p:nvPr/>
        </p:nvSpPr>
        <p:spPr>
          <a:xfrm>
            <a:off x="1036630" y="2651132"/>
            <a:ext cx="547418" cy="547418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31" name="Google Shape;331;p40"/>
          <p:cNvGrpSpPr/>
          <p:nvPr/>
        </p:nvGrpSpPr>
        <p:grpSpPr>
          <a:xfrm>
            <a:off x="968629" y="3289688"/>
            <a:ext cx="1933367" cy="754309"/>
            <a:chOff x="1016180" y="4410169"/>
            <a:chExt cx="2577822" cy="1005745"/>
          </a:xfrm>
        </p:grpSpPr>
        <p:sp>
          <p:nvSpPr>
            <p:cNvPr id="332" name="Google Shape;332;p40"/>
            <p:cNvSpPr txBox="1"/>
            <p:nvPr/>
          </p:nvSpPr>
          <p:spPr>
            <a:xfrm>
              <a:off x="1016180" y="4410169"/>
              <a:ext cx="2384245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Creative Template</a:t>
              </a:r>
              <a:endParaRPr sz="1100"/>
            </a:p>
          </p:txBody>
        </p:sp>
        <p:sp>
          <p:nvSpPr>
            <p:cNvPr id="333" name="Google Shape;333;p40"/>
            <p:cNvSpPr txBox="1"/>
            <p:nvPr/>
          </p:nvSpPr>
          <p:spPr>
            <a:xfrm>
              <a:off x="1016180" y="4689575"/>
              <a:ext cx="12918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Some text</a:t>
              </a:r>
              <a:endParaRPr sz="1100"/>
            </a:p>
          </p:txBody>
        </p:sp>
        <p:sp>
          <p:nvSpPr>
            <p:cNvPr id="334" name="Google Shape;334;p40"/>
            <p:cNvSpPr txBox="1"/>
            <p:nvPr/>
          </p:nvSpPr>
          <p:spPr>
            <a:xfrm>
              <a:off x="1016180" y="4937385"/>
              <a:ext cx="2577822" cy="47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 to popular belief, Lorem Ipsum is not classical literature dummy.</a:t>
              </a:r>
              <a:endParaRPr sz="1100"/>
            </a:p>
          </p:txBody>
        </p:sp>
      </p:grpSp>
      <p:sp>
        <p:nvSpPr>
          <p:cNvPr id="335" name="Google Shape;335;p40"/>
          <p:cNvSpPr/>
          <p:nvPr/>
        </p:nvSpPr>
        <p:spPr>
          <a:xfrm>
            <a:off x="3778027" y="2815421"/>
            <a:ext cx="266416" cy="218839"/>
          </a:xfrm>
          <a:custGeom>
            <a:rect b="b" l="l" r="r" t="t"/>
            <a:pathLst>
              <a:path extrusionOk="0" h="2190750" w="266700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6" name="Google Shape;336;p40"/>
          <p:cNvSpPr/>
          <p:nvPr/>
        </p:nvSpPr>
        <p:spPr>
          <a:xfrm rot="10800000">
            <a:off x="3637525" y="2651132"/>
            <a:ext cx="547418" cy="547418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37" name="Google Shape;337;p40"/>
          <p:cNvGrpSpPr/>
          <p:nvPr/>
        </p:nvGrpSpPr>
        <p:grpSpPr>
          <a:xfrm>
            <a:off x="3605317" y="3289688"/>
            <a:ext cx="1933367" cy="754309"/>
            <a:chOff x="1016180" y="4410169"/>
            <a:chExt cx="2577822" cy="1005745"/>
          </a:xfrm>
        </p:grpSpPr>
        <p:sp>
          <p:nvSpPr>
            <p:cNvPr id="338" name="Google Shape;338;p40"/>
            <p:cNvSpPr txBox="1"/>
            <p:nvPr/>
          </p:nvSpPr>
          <p:spPr>
            <a:xfrm>
              <a:off x="1016180" y="4410169"/>
              <a:ext cx="2384245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Creative Template</a:t>
              </a:r>
              <a:endParaRPr sz="1100"/>
            </a:p>
          </p:txBody>
        </p:sp>
        <p:sp>
          <p:nvSpPr>
            <p:cNvPr id="339" name="Google Shape;339;p40"/>
            <p:cNvSpPr txBox="1"/>
            <p:nvPr/>
          </p:nvSpPr>
          <p:spPr>
            <a:xfrm>
              <a:off x="1016180" y="4689575"/>
              <a:ext cx="12918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Some text</a:t>
              </a:r>
              <a:endParaRPr sz="1100"/>
            </a:p>
          </p:txBody>
        </p:sp>
        <p:sp>
          <p:nvSpPr>
            <p:cNvPr id="340" name="Google Shape;340;p40"/>
            <p:cNvSpPr txBox="1"/>
            <p:nvPr/>
          </p:nvSpPr>
          <p:spPr>
            <a:xfrm>
              <a:off x="1016180" y="4937385"/>
              <a:ext cx="2577822" cy="47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 to popular belief, Lorem Ipsum is not classical literature dummy.</a:t>
              </a:r>
              <a:endParaRPr sz="1100"/>
            </a:p>
          </p:txBody>
        </p:sp>
      </p:grpSp>
      <p:sp>
        <p:nvSpPr>
          <p:cNvPr id="341" name="Google Shape;341;p40"/>
          <p:cNvSpPr/>
          <p:nvPr/>
        </p:nvSpPr>
        <p:spPr>
          <a:xfrm>
            <a:off x="6448422" y="2801580"/>
            <a:ext cx="236573" cy="246520"/>
          </a:xfrm>
          <a:custGeom>
            <a:rect b="b" l="l" r="r" t="t"/>
            <a:pathLst>
              <a:path extrusionOk="0" h="21600" w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2" name="Google Shape;342;p40"/>
          <p:cNvSpPr/>
          <p:nvPr/>
        </p:nvSpPr>
        <p:spPr>
          <a:xfrm>
            <a:off x="6292999" y="2651132"/>
            <a:ext cx="547418" cy="547418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43" name="Google Shape;343;p40"/>
          <p:cNvGrpSpPr/>
          <p:nvPr/>
        </p:nvGrpSpPr>
        <p:grpSpPr>
          <a:xfrm>
            <a:off x="6242005" y="3289688"/>
            <a:ext cx="1933367" cy="754309"/>
            <a:chOff x="1016180" y="4410169"/>
            <a:chExt cx="2577822" cy="1005745"/>
          </a:xfrm>
        </p:grpSpPr>
        <p:sp>
          <p:nvSpPr>
            <p:cNvPr id="344" name="Google Shape;344;p40"/>
            <p:cNvSpPr txBox="1"/>
            <p:nvPr/>
          </p:nvSpPr>
          <p:spPr>
            <a:xfrm>
              <a:off x="1016180" y="4410169"/>
              <a:ext cx="2384245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Creative Template</a:t>
              </a:r>
              <a:endParaRPr sz="1100"/>
            </a:p>
          </p:txBody>
        </p:sp>
        <p:sp>
          <p:nvSpPr>
            <p:cNvPr id="345" name="Google Shape;345;p40"/>
            <p:cNvSpPr txBox="1"/>
            <p:nvPr/>
          </p:nvSpPr>
          <p:spPr>
            <a:xfrm>
              <a:off x="1016180" y="4689575"/>
              <a:ext cx="12918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Some text</a:t>
              </a:r>
              <a:endParaRPr sz="1100"/>
            </a:p>
          </p:txBody>
        </p:sp>
        <p:sp>
          <p:nvSpPr>
            <p:cNvPr id="346" name="Google Shape;346;p40"/>
            <p:cNvSpPr txBox="1"/>
            <p:nvPr/>
          </p:nvSpPr>
          <p:spPr>
            <a:xfrm>
              <a:off x="1016180" y="4937385"/>
              <a:ext cx="2577822" cy="47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 to popular belief, Lorem Ipsum is not classical literature dummy.</a:t>
              </a:r>
              <a:endParaRPr sz="1100"/>
            </a:p>
          </p:txBody>
        </p:sp>
      </p:grpSp>
      <p:sp>
        <p:nvSpPr>
          <p:cNvPr id="347" name="Google Shape;347;p40"/>
          <p:cNvSpPr txBox="1"/>
          <p:nvPr/>
        </p:nvSpPr>
        <p:spPr>
          <a:xfrm>
            <a:off x="3720629" y="1151849"/>
            <a:ext cx="2771198" cy="42622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222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Contrary to popular belief, Lorem Ipsum is not simply random text. It has roots in a piece of classical Latin</a:t>
            </a:r>
            <a:endParaRPr sz="1100"/>
          </a:p>
        </p:txBody>
      </p:sp>
      <p:cxnSp>
        <p:nvCxnSpPr>
          <p:cNvPr id="348" name="Google Shape;348;p40"/>
          <p:cNvCxnSpPr/>
          <p:nvPr/>
        </p:nvCxnSpPr>
        <p:spPr>
          <a:xfrm>
            <a:off x="3374716" y="1159363"/>
            <a:ext cx="0" cy="411194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4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0036" l="0" r="0" t="10036"/>
          <a:stretch/>
        </p:blipFill>
        <p:spPr>
          <a:xfrm>
            <a:off x="4572000" y="1943100"/>
            <a:ext cx="4004015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41"/>
          <p:cNvSpPr/>
          <p:nvPr/>
        </p:nvSpPr>
        <p:spPr>
          <a:xfrm>
            <a:off x="632209" y="3089635"/>
            <a:ext cx="5940041" cy="907330"/>
          </a:xfrm>
          <a:prstGeom prst="rect">
            <a:avLst/>
          </a:prstGeom>
          <a:solidFill>
            <a:schemeClr val="accent5">
              <a:alpha val="7882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5" name="Google Shape;355;p41"/>
          <p:cNvSpPr txBox="1"/>
          <p:nvPr/>
        </p:nvSpPr>
        <p:spPr>
          <a:xfrm>
            <a:off x="1768135" y="1112103"/>
            <a:ext cx="2261693" cy="83099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 Creative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Service</a:t>
            </a:r>
            <a:endParaRPr sz="1100"/>
          </a:p>
        </p:txBody>
      </p:sp>
      <p:sp>
        <p:nvSpPr>
          <p:cNvPr id="356" name="Google Shape;356;p41"/>
          <p:cNvSpPr txBox="1"/>
          <p:nvPr/>
        </p:nvSpPr>
        <p:spPr>
          <a:xfrm>
            <a:off x="2440400" y="567984"/>
            <a:ext cx="1589428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www.website.com</a:t>
            </a:r>
            <a:endParaRPr sz="1100"/>
          </a:p>
        </p:txBody>
      </p:sp>
      <p:grpSp>
        <p:nvGrpSpPr>
          <p:cNvPr id="357" name="Google Shape;357;p41"/>
          <p:cNvGrpSpPr/>
          <p:nvPr/>
        </p:nvGrpSpPr>
        <p:grpSpPr>
          <a:xfrm>
            <a:off x="2682464" y="3338148"/>
            <a:ext cx="1839530" cy="410304"/>
            <a:chOff x="5181600" y="2857500"/>
            <a:chExt cx="5124450" cy="1143000"/>
          </a:xfrm>
        </p:grpSpPr>
        <p:sp>
          <p:nvSpPr>
            <p:cNvPr id="358" name="Google Shape;358;p41"/>
            <p:cNvSpPr/>
            <p:nvPr/>
          </p:nvSpPr>
          <p:spPr>
            <a:xfrm>
              <a:off x="5181600" y="2857500"/>
              <a:ext cx="1143000" cy="1143000"/>
            </a:xfrm>
            <a:prstGeom prst="ellipse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59" name="Google Shape;359;p41"/>
            <p:cNvSpPr/>
            <p:nvPr/>
          </p:nvSpPr>
          <p:spPr>
            <a:xfrm>
              <a:off x="7172325" y="2857500"/>
              <a:ext cx="1143000" cy="1143000"/>
            </a:xfrm>
            <a:prstGeom prst="ellipse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0" name="Google Shape;360;p41"/>
            <p:cNvSpPr/>
            <p:nvPr/>
          </p:nvSpPr>
          <p:spPr>
            <a:xfrm>
              <a:off x="9163050" y="2857500"/>
              <a:ext cx="1143000" cy="1143000"/>
            </a:xfrm>
            <a:prstGeom prst="ellipse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1" name="Google Shape;361;p41"/>
            <p:cNvSpPr/>
            <p:nvPr/>
          </p:nvSpPr>
          <p:spPr>
            <a:xfrm>
              <a:off x="5405214" y="3084785"/>
              <a:ext cx="695773" cy="688432"/>
            </a:xfrm>
            <a:custGeom>
              <a:rect b="b" l="l" r="r" t="t"/>
              <a:pathLst>
                <a:path extrusionOk="0" h="139" w="140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2" name="Google Shape;362;p41"/>
            <p:cNvSpPr/>
            <p:nvPr/>
          </p:nvSpPr>
          <p:spPr>
            <a:xfrm>
              <a:off x="7437618" y="3151573"/>
              <a:ext cx="612104" cy="554855"/>
            </a:xfrm>
            <a:custGeom>
              <a:rect b="b" l="l" r="r" t="t"/>
              <a:pathLst>
                <a:path extrusionOk="0" h="378" w="417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3" name="Google Shape;363;p41"/>
            <p:cNvSpPr/>
            <p:nvPr/>
          </p:nvSpPr>
          <p:spPr>
            <a:xfrm>
              <a:off x="9394003" y="3087720"/>
              <a:ext cx="681094" cy="682561"/>
            </a:xfrm>
            <a:custGeom>
              <a:rect b="b" l="l" r="r" t="t"/>
              <a:pathLst>
                <a:path extrusionOk="0" h="138" w="137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64" name="Google Shape;364;p41"/>
          <p:cNvSpPr txBox="1"/>
          <p:nvPr/>
        </p:nvSpPr>
        <p:spPr>
          <a:xfrm>
            <a:off x="4521994" y="501311"/>
            <a:ext cx="4054022" cy="88307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</a:r>
            <a:endParaRPr sz="1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2"/>
          <p:cNvSpPr/>
          <p:nvPr/>
        </p:nvSpPr>
        <p:spPr>
          <a:xfrm>
            <a:off x="0" y="0"/>
            <a:ext cx="9144000" cy="515652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70" name="Google Shape;370;p42"/>
          <p:cNvGrpSpPr/>
          <p:nvPr/>
        </p:nvGrpSpPr>
        <p:grpSpPr>
          <a:xfrm>
            <a:off x="57150" y="616131"/>
            <a:ext cx="8886824" cy="4347236"/>
            <a:chOff x="29276675" y="4222750"/>
            <a:chExt cx="7700963" cy="3767138"/>
          </a:xfrm>
        </p:grpSpPr>
        <p:sp>
          <p:nvSpPr>
            <p:cNvPr id="371" name="Google Shape;371;p42"/>
            <p:cNvSpPr/>
            <p:nvPr/>
          </p:nvSpPr>
          <p:spPr>
            <a:xfrm>
              <a:off x="29276675" y="4222750"/>
              <a:ext cx="3521075" cy="3767138"/>
            </a:xfrm>
            <a:custGeom>
              <a:rect b="b" l="l" r="r" t="t"/>
              <a:pathLst>
                <a:path extrusionOk="0" h="1045" w="976">
                  <a:moveTo>
                    <a:pt x="55" y="254"/>
                  </a:moveTo>
                  <a:cubicBezTo>
                    <a:pt x="49" y="252"/>
                    <a:pt x="52" y="262"/>
                    <a:pt x="47" y="263"/>
                  </a:cubicBezTo>
                  <a:cubicBezTo>
                    <a:pt x="42" y="264"/>
                    <a:pt x="36" y="267"/>
                    <a:pt x="40" y="269"/>
                  </a:cubicBezTo>
                  <a:cubicBezTo>
                    <a:pt x="44" y="270"/>
                    <a:pt x="53" y="268"/>
                    <a:pt x="54" y="266"/>
                  </a:cubicBezTo>
                  <a:cubicBezTo>
                    <a:pt x="55" y="264"/>
                    <a:pt x="56" y="255"/>
                    <a:pt x="55" y="254"/>
                  </a:cubicBezTo>
                  <a:close/>
                  <a:moveTo>
                    <a:pt x="22" y="271"/>
                  </a:moveTo>
                  <a:cubicBezTo>
                    <a:pt x="21" y="270"/>
                    <a:pt x="15" y="267"/>
                    <a:pt x="15" y="267"/>
                  </a:cubicBezTo>
                  <a:cubicBezTo>
                    <a:pt x="9" y="267"/>
                    <a:pt x="3" y="267"/>
                    <a:pt x="2" y="270"/>
                  </a:cubicBezTo>
                  <a:cubicBezTo>
                    <a:pt x="0" y="272"/>
                    <a:pt x="7" y="274"/>
                    <a:pt x="11" y="274"/>
                  </a:cubicBezTo>
                  <a:cubicBezTo>
                    <a:pt x="15" y="274"/>
                    <a:pt x="24" y="271"/>
                    <a:pt x="22" y="271"/>
                  </a:cubicBezTo>
                  <a:close/>
                  <a:moveTo>
                    <a:pt x="56" y="213"/>
                  </a:moveTo>
                  <a:cubicBezTo>
                    <a:pt x="52" y="213"/>
                    <a:pt x="54" y="213"/>
                    <a:pt x="49" y="214"/>
                  </a:cubicBezTo>
                  <a:cubicBezTo>
                    <a:pt x="47" y="215"/>
                    <a:pt x="53" y="219"/>
                    <a:pt x="55" y="219"/>
                  </a:cubicBezTo>
                  <a:cubicBezTo>
                    <a:pt x="57" y="219"/>
                    <a:pt x="60" y="213"/>
                    <a:pt x="56" y="213"/>
                  </a:cubicBezTo>
                  <a:close/>
                  <a:moveTo>
                    <a:pt x="847" y="680"/>
                  </a:moveTo>
                  <a:cubicBezTo>
                    <a:pt x="844" y="678"/>
                    <a:pt x="836" y="677"/>
                    <a:pt x="833" y="673"/>
                  </a:cubicBezTo>
                  <a:cubicBezTo>
                    <a:pt x="830" y="668"/>
                    <a:pt x="821" y="663"/>
                    <a:pt x="818" y="664"/>
                  </a:cubicBezTo>
                  <a:cubicBezTo>
                    <a:pt x="815" y="665"/>
                    <a:pt x="810" y="666"/>
                    <a:pt x="806" y="663"/>
                  </a:cubicBezTo>
                  <a:cubicBezTo>
                    <a:pt x="801" y="660"/>
                    <a:pt x="795" y="657"/>
                    <a:pt x="792" y="654"/>
                  </a:cubicBezTo>
                  <a:cubicBezTo>
                    <a:pt x="790" y="652"/>
                    <a:pt x="783" y="650"/>
                    <a:pt x="780" y="650"/>
                  </a:cubicBezTo>
                  <a:cubicBezTo>
                    <a:pt x="777" y="650"/>
                    <a:pt x="777" y="648"/>
                    <a:pt x="772" y="655"/>
                  </a:cubicBezTo>
                  <a:cubicBezTo>
                    <a:pt x="768" y="662"/>
                    <a:pt x="772" y="665"/>
                    <a:pt x="764" y="663"/>
                  </a:cubicBezTo>
                  <a:cubicBezTo>
                    <a:pt x="756" y="662"/>
                    <a:pt x="765" y="662"/>
                    <a:pt x="770" y="654"/>
                  </a:cubicBezTo>
                  <a:cubicBezTo>
                    <a:pt x="775" y="647"/>
                    <a:pt x="769" y="643"/>
                    <a:pt x="764" y="645"/>
                  </a:cubicBezTo>
                  <a:cubicBezTo>
                    <a:pt x="759" y="646"/>
                    <a:pt x="763" y="650"/>
                    <a:pt x="754" y="652"/>
                  </a:cubicBezTo>
                  <a:cubicBezTo>
                    <a:pt x="746" y="654"/>
                    <a:pt x="746" y="648"/>
                    <a:pt x="751" y="646"/>
                  </a:cubicBezTo>
                  <a:cubicBezTo>
                    <a:pt x="756" y="645"/>
                    <a:pt x="766" y="640"/>
                    <a:pt x="766" y="637"/>
                  </a:cubicBezTo>
                  <a:cubicBezTo>
                    <a:pt x="766" y="635"/>
                    <a:pt x="765" y="628"/>
                    <a:pt x="761" y="628"/>
                  </a:cubicBezTo>
                  <a:cubicBezTo>
                    <a:pt x="756" y="628"/>
                    <a:pt x="757" y="622"/>
                    <a:pt x="751" y="614"/>
                  </a:cubicBezTo>
                  <a:cubicBezTo>
                    <a:pt x="745" y="606"/>
                    <a:pt x="736" y="597"/>
                    <a:pt x="730" y="598"/>
                  </a:cubicBezTo>
                  <a:cubicBezTo>
                    <a:pt x="724" y="600"/>
                    <a:pt x="720" y="605"/>
                    <a:pt x="717" y="599"/>
                  </a:cubicBezTo>
                  <a:cubicBezTo>
                    <a:pt x="714" y="592"/>
                    <a:pt x="711" y="591"/>
                    <a:pt x="708" y="587"/>
                  </a:cubicBezTo>
                  <a:cubicBezTo>
                    <a:pt x="706" y="584"/>
                    <a:pt x="701" y="587"/>
                    <a:pt x="700" y="585"/>
                  </a:cubicBezTo>
                  <a:cubicBezTo>
                    <a:pt x="698" y="584"/>
                    <a:pt x="698" y="584"/>
                    <a:pt x="698" y="584"/>
                  </a:cubicBezTo>
                  <a:cubicBezTo>
                    <a:pt x="698" y="584"/>
                    <a:pt x="691" y="585"/>
                    <a:pt x="695" y="580"/>
                  </a:cubicBezTo>
                  <a:cubicBezTo>
                    <a:pt x="699" y="574"/>
                    <a:pt x="700" y="564"/>
                    <a:pt x="699" y="565"/>
                  </a:cubicBezTo>
                  <a:cubicBezTo>
                    <a:pt x="697" y="565"/>
                    <a:pt x="694" y="574"/>
                    <a:pt x="692" y="573"/>
                  </a:cubicBezTo>
                  <a:cubicBezTo>
                    <a:pt x="689" y="573"/>
                    <a:pt x="691" y="571"/>
                    <a:pt x="686" y="568"/>
                  </a:cubicBezTo>
                  <a:cubicBezTo>
                    <a:pt x="681" y="564"/>
                    <a:pt x="673" y="567"/>
                    <a:pt x="673" y="570"/>
                  </a:cubicBezTo>
                  <a:cubicBezTo>
                    <a:pt x="673" y="573"/>
                    <a:pt x="670" y="576"/>
                    <a:pt x="670" y="576"/>
                  </a:cubicBezTo>
                  <a:cubicBezTo>
                    <a:pt x="670" y="576"/>
                    <a:pt x="669" y="574"/>
                    <a:pt x="667" y="570"/>
                  </a:cubicBezTo>
                  <a:cubicBezTo>
                    <a:pt x="666" y="566"/>
                    <a:pt x="658" y="566"/>
                    <a:pt x="655" y="569"/>
                  </a:cubicBezTo>
                  <a:cubicBezTo>
                    <a:pt x="651" y="573"/>
                    <a:pt x="649" y="560"/>
                    <a:pt x="646" y="560"/>
                  </a:cubicBezTo>
                  <a:cubicBezTo>
                    <a:pt x="644" y="560"/>
                    <a:pt x="639" y="563"/>
                    <a:pt x="636" y="569"/>
                  </a:cubicBezTo>
                  <a:cubicBezTo>
                    <a:pt x="634" y="574"/>
                    <a:pt x="635" y="582"/>
                    <a:pt x="633" y="582"/>
                  </a:cubicBezTo>
                  <a:cubicBezTo>
                    <a:pt x="630" y="581"/>
                    <a:pt x="630" y="571"/>
                    <a:pt x="630" y="567"/>
                  </a:cubicBezTo>
                  <a:cubicBezTo>
                    <a:pt x="631" y="563"/>
                    <a:pt x="637" y="557"/>
                    <a:pt x="633" y="556"/>
                  </a:cubicBezTo>
                  <a:cubicBezTo>
                    <a:pt x="628" y="555"/>
                    <a:pt x="622" y="562"/>
                    <a:pt x="620" y="563"/>
                  </a:cubicBezTo>
                  <a:cubicBezTo>
                    <a:pt x="617" y="563"/>
                    <a:pt x="612" y="568"/>
                    <a:pt x="609" y="573"/>
                  </a:cubicBezTo>
                  <a:cubicBezTo>
                    <a:pt x="606" y="577"/>
                    <a:pt x="604" y="580"/>
                    <a:pt x="601" y="582"/>
                  </a:cubicBezTo>
                  <a:cubicBezTo>
                    <a:pt x="598" y="584"/>
                    <a:pt x="593" y="582"/>
                    <a:pt x="594" y="580"/>
                  </a:cubicBezTo>
                  <a:cubicBezTo>
                    <a:pt x="595" y="579"/>
                    <a:pt x="586" y="572"/>
                    <a:pt x="584" y="574"/>
                  </a:cubicBezTo>
                  <a:cubicBezTo>
                    <a:pt x="582" y="577"/>
                    <a:pt x="578" y="579"/>
                    <a:pt x="573" y="581"/>
                  </a:cubicBezTo>
                  <a:cubicBezTo>
                    <a:pt x="568" y="584"/>
                    <a:pt x="564" y="578"/>
                    <a:pt x="563" y="576"/>
                  </a:cubicBezTo>
                  <a:cubicBezTo>
                    <a:pt x="562" y="573"/>
                    <a:pt x="560" y="573"/>
                    <a:pt x="560" y="565"/>
                  </a:cubicBezTo>
                  <a:cubicBezTo>
                    <a:pt x="559" y="557"/>
                    <a:pt x="561" y="548"/>
                    <a:pt x="562" y="543"/>
                  </a:cubicBezTo>
                  <a:cubicBezTo>
                    <a:pt x="564" y="538"/>
                    <a:pt x="555" y="529"/>
                    <a:pt x="551" y="529"/>
                  </a:cubicBezTo>
                  <a:cubicBezTo>
                    <a:pt x="547" y="530"/>
                    <a:pt x="544" y="534"/>
                    <a:pt x="540" y="533"/>
                  </a:cubicBezTo>
                  <a:cubicBezTo>
                    <a:pt x="536" y="533"/>
                    <a:pt x="538" y="532"/>
                    <a:pt x="532" y="532"/>
                  </a:cubicBezTo>
                  <a:cubicBezTo>
                    <a:pt x="527" y="532"/>
                    <a:pt x="531" y="530"/>
                    <a:pt x="532" y="525"/>
                  </a:cubicBezTo>
                  <a:cubicBezTo>
                    <a:pt x="533" y="519"/>
                    <a:pt x="530" y="512"/>
                    <a:pt x="536" y="507"/>
                  </a:cubicBezTo>
                  <a:cubicBezTo>
                    <a:pt x="542" y="502"/>
                    <a:pt x="540" y="491"/>
                    <a:pt x="536" y="490"/>
                  </a:cubicBezTo>
                  <a:cubicBezTo>
                    <a:pt x="532" y="490"/>
                    <a:pt x="526" y="492"/>
                    <a:pt x="521" y="491"/>
                  </a:cubicBezTo>
                  <a:cubicBezTo>
                    <a:pt x="516" y="491"/>
                    <a:pt x="513" y="496"/>
                    <a:pt x="514" y="501"/>
                  </a:cubicBezTo>
                  <a:cubicBezTo>
                    <a:pt x="516" y="507"/>
                    <a:pt x="512" y="510"/>
                    <a:pt x="510" y="510"/>
                  </a:cubicBezTo>
                  <a:cubicBezTo>
                    <a:pt x="509" y="509"/>
                    <a:pt x="507" y="506"/>
                    <a:pt x="501" y="511"/>
                  </a:cubicBezTo>
                  <a:cubicBezTo>
                    <a:pt x="495" y="516"/>
                    <a:pt x="493" y="514"/>
                    <a:pt x="487" y="508"/>
                  </a:cubicBezTo>
                  <a:cubicBezTo>
                    <a:pt x="482" y="503"/>
                    <a:pt x="476" y="497"/>
                    <a:pt x="475" y="489"/>
                  </a:cubicBezTo>
                  <a:cubicBezTo>
                    <a:pt x="473" y="480"/>
                    <a:pt x="473" y="472"/>
                    <a:pt x="475" y="467"/>
                  </a:cubicBezTo>
                  <a:cubicBezTo>
                    <a:pt x="477" y="462"/>
                    <a:pt x="477" y="454"/>
                    <a:pt x="474" y="452"/>
                  </a:cubicBezTo>
                  <a:cubicBezTo>
                    <a:pt x="471" y="451"/>
                    <a:pt x="478" y="445"/>
                    <a:pt x="481" y="444"/>
                  </a:cubicBezTo>
                  <a:cubicBezTo>
                    <a:pt x="485" y="443"/>
                    <a:pt x="491" y="437"/>
                    <a:pt x="492" y="435"/>
                  </a:cubicBezTo>
                  <a:cubicBezTo>
                    <a:pt x="493" y="432"/>
                    <a:pt x="498" y="433"/>
                    <a:pt x="503" y="433"/>
                  </a:cubicBezTo>
                  <a:cubicBezTo>
                    <a:pt x="509" y="433"/>
                    <a:pt x="510" y="433"/>
                    <a:pt x="516" y="436"/>
                  </a:cubicBezTo>
                  <a:cubicBezTo>
                    <a:pt x="522" y="440"/>
                    <a:pt x="523" y="435"/>
                    <a:pt x="523" y="433"/>
                  </a:cubicBezTo>
                  <a:cubicBezTo>
                    <a:pt x="523" y="431"/>
                    <a:pt x="526" y="430"/>
                    <a:pt x="532" y="430"/>
                  </a:cubicBezTo>
                  <a:cubicBezTo>
                    <a:pt x="538" y="431"/>
                    <a:pt x="546" y="426"/>
                    <a:pt x="547" y="427"/>
                  </a:cubicBezTo>
                  <a:cubicBezTo>
                    <a:pt x="549" y="429"/>
                    <a:pt x="552" y="436"/>
                    <a:pt x="555" y="434"/>
                  </a:cubicBezTo>
                  <a:cubicBezTo>
                    <a:pt x="558" y="432"/>
                    <a:pt x="559" y="427"/>
                    <a:pt x="560" y="435"/>
                  </a:cubicBezTo>
                  <a:cubicBezTo>
                    <a:pt x="561" y="442"/>
                    <a:pt x="564" y="453"/>
                    <a:pt x="568" y="455"/>
                  </a:cubicBezTo>
                  <a:cubicBezTo>
                    <a:pt x="573" y="457"/>
                    <a:pt x="571" y="464"/>
                    <a:pt x="575" y="465"/>
                  </a:cubicBezTo>
                  <a:cubicBezTo>
                    <a:pt x="580" y="465"/>
                    <a:pt x="582" y="453"/>
                    <a:pt x="580" y="449"/>
                  </a:cubicBezTo>
                  <a:cubicBezTo>
                    <a:pt x="579" y="444"/>
                    <a:pt x="576" y="432"/>
                    <a:pt x="573" y="429"/>
                  </a:cubicBezTo>
                  <a:cubicBezTo>
                    <a:pt x="571" y="426"/>
                    <a:pt x="575" y="418"/>
                    <a:pt x="580" y="415"/>
                  </a:cubicBezTo>
                  <a:cubicBezTo>
                    <a:pt x="585" y="413"/>
                    <a:pt x="593" y="400"/>
                    <a:pt x="597" y="397"/>
                  </a:cubicBezTo>
                  <a:cubicBezTo>
                    <a:pt x="601" y="393"/>
                    <a:pt x="612" y="392"/>
                    <a:pt x="609" y="387"/>
                  </a:cubicBezTo>
                  <a:cubicBezTo>
                    <a:pt x="606" y="382"/>
                    <a:pt x="603" y="377"/>
                    <a:pt x="603" y="374"/>
                  </a:cubicBezTo>
                  <a:cubicBezTo>
                    <a:pt x="603" y="370"/>
                    <a:pt x="606" y="371"/>
                    <a:pt x="608" y="374"/>
                  </a:cubicBezTo>
                  <a:cubicBezTo>
                    <a:pt x="609" y="376"/>
                    <a:pt x="615" y="370"/>
                    <a:pt x="614" y="367"/>
                  </a:cubicBezTo>
                  <a:cubicBezTo>
                    <a:pt x="612" y="364"/>
                    <a:pt x="613" y="360"/>
                    <a:pt x="617" y="360"/>
                  </a:cubicBezTo>
                  <a:cubicBezTo>
                    <a:pt x="620" y="361"/>
                    <a:pt x="621" y="357"/>
                    <a:pt x="620" y="355"/>
                  </a:cubicBezTo>
                  <a:cubicBezTo>
                    <a:pt x="618" y="352"/>
                    <a:pt x="623" y="349"/>
                    <a:pt x="627" y="350"/>
                  </a:cubicBezTo>
                  <a:cubicBezTo>
                    <a:pt x="630" y="352"/>
                    <a:pt x="642" y="353"/>
                    <a:pt x="644" y="350"/>
                  </a:cubicBezTo>
                  <a:cubicBezTo>
                    <a:pt x="645" y="348"/>
                    <a:pt x="638" y="343"/>
                    <a:pt x="638" y="338"/>
                  </a:cubicBezTo>
                  <a:cubicBezTo>
                    <a:pt x="638" y="333"/>
                    <a:pt x="644" y="329"/>
                    <a:pt x="648" y="328"/>
                  </a:cubicBezTo>
                  <a:cubicBezTo>
                    <a:pt x="652" y="327"/>
                    <a:pt x="656" y="328"/>
                    <a:pt x="657" y="326"/>
                  </a:cubicBezTo>
                  <a:cubicBezTo>
                    <a:pt x="657" y="324"/>
                    <a:pt x="662" y="319"/>
                    <a:pt x="663" y="324"/>
                  </a:cubicBezTo>
                  <a:cubicBezTo>
                    <a:pt x="664" y="328"/>
                    <a:pt x="663" y="335"/>
                    <a:pt x="667" y="335"/>
                  </a:cubicBezTo>
                  <a:cubicBezTo>
                    <a:pt x="671" y="335"/>
                    <a:pt x="676" y="330"/>
                    <a:pt x="678" y="329"/>
                  </a:cubicBezTo>
                  <a:cubicBezTo>
                    <a:pt x="680" y="329"/>
                    <a:pt x="689" y="326"/>
                    <a:pt x="691" y="325"/>
                  </a:cubicBezTo>
                  <a:cubicBezTo>
                    <a:pt x="693" y="325"/>
                    <a:pt x="706" y="324"/>
                    <a:pt x="704" y="319"/>
                  </a:cubicBezTo>
                  <a:cubicBezTo>
                    <a:pt x="703" y="315"/>
                    <a:pt x="701" y="311"/>
                    <a:pt x="700" y="309"/>
                  </a:cubicBezTo>
                  <a:cubicBezTo>
                    <a:pt x="698" y="307"/>
                    <a:pt x="697" y="310"/>
                    <a:pt x="694" y="313"/>
                  </a:cubicBezTo>
                  <a:cubicBezTo>
                    <a:pt x="692" y="316"/>
                    <a:pt x="689" y="316"/>
                    <a:pt x="688" y="313"/>
                  </a:cubicBezTo>
                  <a:cubicBezTo>
                    <a:pt x="687" y="311"/>
                    <a:pt x="688" y="303"/>
                    <a:pt x="685" y="306"/>
                  </a:cubicBezTo>
                  <a:cubicBezTo>
                    <a:pt x="681" y="308"/>
                    <a:pt x="681" y="311"/>
                    <a:pt x="678" y="310"/>
                  </a:cubicBezTo>
                  <a:cubicBezTo>
                    <a:pt x="676" y="308"/>
                    <a:pt x="674" y="304"/>
                    <a:pt x="674" y="304"/>
                  </a:cubicBezTo>
                  <a:cubicBezTo>
                    <a:pt x="674" y="304"/>
                    <a:pt x="680" y="301"/>
                    <a:pt x="676" y="296"/>
                  </a:cubicBezTo>
                  <a:cubicBezTo>
                    <a:pt x="672" y="290"/>
                    <a:pt x="667" y="291"/>
                    <a:pt x="662" y="294"/>
                  </a:cubicBezTo>
                  <a:cubicBezTo>
                    <a:pt x="657" y="297"/>
                    <a:pt x="657" y="297"/>
                    <a:pt x="651" y="299"/>
                  </a:cubicBezTo>
                  <a:cubicBezTo>
                    <a:pt x="645" y="300"/>
                    <a:pt x="642" y="302"/>
                    <a:pt x="642" y="302"/>
                  </a:cubicBezTo>
                  <a:cubicBezTo>
                    <a:pt x="642" y="302"/>
                    <a:pt x="644" y="293"/>
                    <a:pt x="647" y="289"/>
                  </a:cubicBezTo>
                  <a:cubicBezTo>
                    <a:pt x="651" y="285"/>
                    <a:pt x="662" y="287"/>
                    <a:pt x="665" y="283"/>
                  </a:cubicBezTo>
                  <a:cubicBezTo>
                    <a:pt x="668" y="280"/>
                    <a:pt x="676" y="285"/>
                    <a:pt x="676" y="285"/>
                  </a:cubicBezTo>
                  <a:cubicBezTo>
                    <a:pt x="676" y="285"/>
                    <a:pt x="681" y="280"/>
                    <a:pt x="681" y="283"/>
                  </a:cubicBezTo>
                  <a:cubicBezTo>
                    <a:pt x="681" y="286"/>
                    <a:pt x="680" y="294"/>
                    <a:pt x="683" y="294"/>
                  </a:cubicBezTo>
                  <a:cubicBezTo>
                    <a:pt x="686" y="294"/>
                    <a:pt x="694" y="289"/>
                    <a:pt x="691" y="288"/>
                  </a:cubicBezTo>
                  <a:cubicBezTo>
                    <a:pt x="687" y="287"/>
                    <a:pt x="693" y="285"/>
                    <a:pt x="697" y="282"/>
                  </a:cubicBezTo>
                  <a:cubicBezTo>
                    <a:pt x="700" y="279"/>
                    <a:pt x="707" y="282"/>
                    <a:pt x="709" y="281"/>
                  </a:cubicBezTo>
                  <a:cubicBezTo>
                    <a:pt x="712" y="280"/>
                    <a:pt x="713" y="274"/>
                    <a:pt x="717" y="274"/>
                  </a:cubicBezTo>
                  <a:cubicBezTo>
                    <a:pt x="720" y="274"/>
                    <a:pt x="722" y="280"/>
                    <a:pt x="717" y="283"/>
                  </a:cubicBezTo>
                  <a:cubicBezTo>
                    <a:pt x="712" y="287"/>
                    <a:pt x="711" y="296"/>
                    <a:pt x="708" y="299"/>
                  </a:cubicBezTo>
                  <a:cubicBezTo>
                    <a:pt x="706" y="301"/>
                    <a:pt x="707" y="304"/>
                    <a:pt x="712" y="303"/>
                  </a:cubicBezTo>
                  <a:cubicBezTo>
                    <a:pt x="716" y="303"/>
                    <a:pt x="719" y="304"/>
                    <a:pt x="723" y="303"/>
                  </a:cubicBezTo>
                  <a:cubicBezTo>
                    <a:pt x="727" y="302"/>
                    <a:pt x="729" y="304"/>
                    <a:pt x="730" y="306"/>
                  </a:cubicBezTo>
                  <a:cubicBezTo>
                    <a:pt x="731" y="308"/>
                    <a:pt x="734" y="304"/>
                    <a:pt x="734" y="304"/>
                  </a:cubicBezTo>
                  <a:cubicBezTo>
                    <a:pt x="734" y="304"/>
                    <a:pt x="740" y="302"/>
                    <a:pt x="742" y="305"/>
                  </a:cubicBezTo>
                  <a:cubicBezTo>
                    <a:pt x="745" y="308"/>
                    <a:pt x="746" y="303"/>
                    <a:pt x="745" y="300"/>
                  </a:cubicBezTo>
                  <a:cubicBezTo>
                    <a:pt x="743" y="297"/>
                    <a:pt x="741" y="294"/>
                    <a:pt x="739" y="291"/>
                  </a:cubicBezTo>
                  <a:cubicBezTo>
                    <a:pt x="738" y="287"/>
                    <a:pt x="736" y="286"/>
                    <a:pt x="732" y="287"/>
                  </a:cubicBezTo>
                  <a:cubicBezTo>
                    <a:pt x="728" y="288"/>
                    <a:pt x="727" y="286"/>
                    <a:pt x="724" y="284"/>
                  </a:cubicBezTo>
                  <a:cubicBezTo>
                    <a:pt x="721" y="282"/>
                    <a:pt x="719" y="286"/>
                    <a:pt x="721" y="282"/>
                  </a:cubicBezTo>
                  <a:cubicBezTo>
                    <a:pt x="723" y="278"/>
                    <a:pt x="724" y="277"/>
                    <a:pt x="726" y="273"/>
                  </a:cubicBezTo>
                  <a:cubicBezTo>
                    <a:pt x="728" y="269"/>
                    <a:pt x="734" y="263"/>
                    <a:pt x="728" y="261"/>
                  </a:cubicBezTo>
                  <a:cubicBezTo>
                    <a:pt x="721" y="259"/>
                    <a:pt x="719" y="258"/>
                    <a:pt x="718" y="254"/>
                  </a:cubicBezTo>
                  <a:cubicBezTo>
                    <a:pt x="717" y="250"/>
                    <a:pt x="709" y="244"/>
                    <a:pt x="707" y="244"/>
                  </a:cubicBezTo>
                  <a:cubicBezTo>
                    <a:pt x="705" y="244"/>
                    <a:pt x="695" y="246"/>
                    <a:pt x="694" y="243"/>
                  </a:cubicBezTo>
                  <a:cubicBezTo>
                    <a:pt x="694" y="240"/>
                    <a:pt x="691" y="231"/>
                    <a:pt x="689" y="228"/>
                  </a:cubicBezTo>
                  <a:cubicBezTo>
                    <a:pt x="686" y="225"/>
                    <a:pt x="676" y="211"/>
                    <a:pt x="675" y="210"/>
                  </a:cubicBezTo>
                  <a:cubicBezTo>
                    <a:pt x="673" y="209"/>
                    <a:pt x="671" y="210"/>
                    <a:pt x="667" y="217"/>
                  </a:cubicBezTo>
                  <a:cubicBezTo>
                    <a:pt x="662" y="224"/>
                    <a:pt x="658" y="225"/>
                    <a:pt x="654" y="224"/>
                  </a:cubicBezTo>
                  <a:cubicBezTo>
                    <a:pt x="651" y="222"/>
                    <a:pt x="647" y="224"/>
                    <a:pt x="643" y="219"/>
                  </a:cubicBezTo>
                  <a:cubicBezTo>
                    <a:pt x="639" y="214"/>
                    <a:pt x="650" y="212"/>
                    <a:pt x="649" y="209"/>
                  </a:cubicBezTo>
                  <a:cubicBezTo>
                    <a:pt x="647" y="206"/>
                    <a:pt x="639" y="205"/>
                    <a:pt x="634" y="204"/>
                  </a:cubicBezTo>
                  <a:cubicBezTo>
                    <a:pt x="628" y="203"/>
                    <a:pt x="625" y="197"/>
                    <a:pt x="617" y="196"/>
                  </a:cubicBezTo>
                  <a:cubicBezTo>
                    <a:pt x="609" y="195"/>
                    <a:pt x="600" y="197"/>
                    <a:pt x="597" y="197"/>
                  </a:cubicBezTo>
                  <a:cubicBezTo>
                    <a:pt x="595" y="197"/>
                    <a:pt x="595" y="202"/>
                    <a:pt x="594" y="208"/>
                  </a:cubicBezTo>
                  <a:cubicBezTo>
                    <a:pt x="593" y="215"/>
                    <a:pt x="597" y="217"/>
                    <a:pt x="593" y="218"/>
                  </a:cubicBezTo>
                  <a:cubicBezTo>
                    <a:pt x="588" y="219"/>
                    <a:pt x="586" y="220"/>
                    <a:pt x="591" y="222"/>
                  </a:cubicBezTo>
                  <a:cubicBezTo>
                    <a:pt x="595" y="225"/>
                    <a:pt x="602" y="235"/>
                    <a:pt x="602" y="235"/>
                  </a:cubicBezTo>
                  <a:cubicBezTo>
                    <a:pt x="602" y="235"/>
                    <a:pt x="602" y="240"/>
                    <a:pt x="598" y="243"/>
                  </a:cubicBezTo>
                  <a:cubicBezTo>
                    <a:pt x="594" y="246"/>
                    <a:pt x="591" y="249"/>
                    <a:pt x="589" y="246"/>
                  </a:cubicBezTo>
                  <a:cubicBezTo>
                    <a:pt x="587" y="242"/>
                    <a:pt x="581" y="242"/>
                    <a:pt x="582" y="246"/>
                  </a:cubicBezTo>
                  <a:cubicBezTo>
                    <a:pt x="584" y="250"/>
                    <a:pt x="587" y="252"/>
                    <a:pt x="587" y="255"/>
                  </a:cubicBezTo>
                  <a:cubicBezTo>
                    <a:pt x="587" y="259"/>
                    <a:pt x="592" y="268"/>
                    <a:pt x="589" y="271"/>
                  </a:cubicBezTo>
                  <a:cubicBezTo>
                    <a:pt x="586" y="274"/>
                    <a:pt x="582" y="272"/>
                    <a:pt x="579" y="272"/>
                  </a:cubicBezTo>
                  <a:cubicBezTo>
                    <a:pt x="577" y="273"/>
                    <a:pt x="574" y="267"/>
                    <a:pt x="576" y="266"/>
                  </a:cubicBezTo>
                  <a:cubicBezTo>
                    <a:pt x="578" y="265"/>
                    <a:pt x="576" y="256"/>
                    <a:pt x="576" y="256"/>
                  </a:cubicBezTo>
                  <a:cubicBezTo>
                    <a:pt x="576" y="256"/>
                    <a:pt x="570" y="266"/>
                    <a:pt x="570" y="261"/>
                  </a:cubicBezTo>
                  <a:cubicBezTo>
                    <a:pt x="571" y="255"/>
                    <a:pt x="567" y="255"/>
                    <a:pt x="567" y="250"/>
                  </a:cubicBezTo>
                  <a:cubicBezTo>
                    <a:pt x="567" y="246"/>
                    <a:pt x="563" y="240"/>
                    <a:pt x="558" y="241"/>
                  </a:cubicBezTo>
                  <a:cubicBezTo>
                    <a:pt x="554" y="243"/>
                    <a:pt x="549" y="244"/>
                    <a:pt x="541" y="242"/>
                  </a:cubicBezTo>
                  <a:cubicBezTo>
                    <a:pt x="532" y="240"/>
                    <a:pt x="528" y="239"/>
                    <a:pt x="521" y="235"/>
                  </a:cubicBezTo>
                  <a:cubicBezTo>
                    <a:pt x="514" y="230"/>
                    <a:pt x="511" y="233"/>
                    <a:pt x="508" y="234"/>
                  </a:cubicBezTo>
                  <a:cubicBezTo>
                    <a:pt x="504" y="235"/>
                    <a:pt x="505" y="225"/>
                    <a:pt x="501" y="224"/>
                  </a:cubicBezTo>
                  <a:cubicBezTo>
                    <a:pt x="496" y="223"/>
                    <a:pt x="499" y="222"/>
                    <a:pt x="498" y="214"/>
                  </a:cubicBezTo>
                  <a:cubicBezTo>
                    <a:pt x="497" y="206"/>
                    <a:pt x="494" y="208"/>
                    <a:pt x="505" y="199"/>
                  </a:cubicBezTo>
                  <a:cubicBezTo>
                    <a:pt x="517" y="191"/>
                    <a:pt x="515" y="187"/>
                    <a:pt x="524" y="186"/>
                  </a:cubicBezTo>
                  <a:cubicBezTo>
                    <a:pt x="533" y="184"/>
                    <a:pt x="536" y="191"/>
                    <a:pt x="536" y="188"/>
                  </a:cubicBezTo>
                  <a:cubicBezTo>
                    <a:pt x="536" y="185"/>
                    <a:pt x="539" y="169"/>
                    <a:pt x="539" y="175"/>
                  </a:cubicBezTo>
                  <a:cubicBezTo>
                    <a:pt x="539" y="181"/>
                    <a:pt x="549" y="181"/>
                    <a:pt x="545" y="186"/>
                  </a:cubicBezTo>
                  <a:cubicBezTo>
                    <a:pt x="540" y="190"/>
                    <a:pt x="543" y="191"/>
                    <a:pt x="546" y="191"/>
                  </a:cubicBezTo>
                  <a:cubicBezTo>
                    <a:pt x="550" y="191"/>
                    <a:pt x="557" y="186"/>
                    <a:pt x="557" y="186"/>
                  </a:cubicBezTo>
                  <a:cubicBezTo>
                    <a:pt x="557" y="186"/>
                    <a:pt x="565" y="182"/>
                    <a:pt x="567" y="186"/>
                  </a:cubicBezTo>
                  <a:cubicBezTo>
                    <a:pt x="569" y="189"/>
                    <a:pt x="569" y="193"/>
                    <a:pt x="573" y="193"/>
                  </a:cubicBezTo>
                  <a:cubicBezTo>
                    <a:pt x="576" y="193"/>
                    <a:pt x="584" y="188"/>
                    <a:pt x="577" y="184"/>
                  </a:cubicBezTo>
                  <a:cubicBezTo>
                    <a:pt x="571" y="180"/>
                    <a:pt x="566" y="180"/>
                    <a:pt x="562" y="175"/>
                  </a:cubicBezTo>
                  <a:cubicBezTo>
                    <a:pt x="558" y="170"/>
                    <a:pt x="559" y="172"/>
                    <a:pt x="555" y="174"/>
                  </a:cubicBezTo>
                  <a:cubicBezTo>
                    <a:pt x="550" y="175"/>
                    <a:pt x="550" y="172"/>
                    <a:pt x="548" y="172"/>
                  </a:cubicBezTo>
                  <a:cubicBezTo>
                    <a:pt x="547" y="172"/>
                    <a:pt x="544" y="173"/>
                    <a:pt x="543" y="170"/>
                  </a:cubicBezTo>
                  <a:cubicBezTo>
                    <a:pt x="542" y="168"/>
                    <a:pt x="544" y="167"/>
                    <a:pt x="549" y="167"/>
                  </a:cubicBezTo>
                  <a:cubicBezTo>
                    <a:pt x="554" y="167"/>
                    <a:pt x="560" y="169"/>
                    <a:pt x="560" y="169"/>
                  </a:cubicBezTo>
                  <a:cubicBezTo>
                    <a:pt x="560" y="169"/>
                    <a:pt x="566" y="167"/>
                    <a:pt x="568" y="166"/>
                  </a:cubicBezTo>
                  <a:cubicBezTo>
                    <a:pt x="570" y="166"/>
                    <a:pt x="578" y="164"/>
                    <a:pt x="576" y="159"/>
                  </a:cubicBezTo>
                  <a:cubicBezTo>
                    <a:pt x="575" y="153"/>
                    <a:pt x="570" y="153"/>
                    <a:pt x="568" y="152"/>
                  </a:cubicBezTo>
                  <a:cubicBezTo>
                    <a:pt x="566" y="150"/>
                    <a:pt x="571" y="147"/>
                    <a:pt x="574" y="146"/>
                  </a:cubicBezTo>
                  <a:cubicBezTo>
                    <a:pt x="576" y="145"/>
                    <a:pt x="583" y="146"/>
                    <a:pt x="583" y="146"/>
                  </a:cubicBezTo>
                  <a:cubicBezTo>
                    <a:pt x="583" y="146"/>
                    <a:pt x="588" y="147"/>
                    <a:pt x="588" y="144"/>
                  </a:cubicBezTo>
                  <a:cubicBezTo>
                    <a:pt x="588" y="142"/>
                    <a:pt x="587" y="139"/>
                    <a:pt x="590" y="141"/>
                  </a:cubicBezTo>
                  <a:cubicBezTo>
                    <a:pt x="593" y="142"/>
                    <a:pt x="590" y="148"/>
                    <a:pt x="595" y="147"/>
                  </a:cubicBezTo>
                  <a:cubicBezTo>
                    <a:pt x="599" y="145"/>
                    <a:pt x="601" y="147"/>
                    <a:pt x="603" y="149"/>
                  </a:cubicBezTo>
                  <a:cubicBezTo>
                    <a:pt x="606" y="150"/>
                    <a:pt x="603" y="158"/>
                    <a:pt x="600" y="159"/>
                  </a:cubicBezTo>
                  <a:cubicBezTo>
                    <a:pt x="597" y="160"/>
                    <a:pt x="593" y="163"/>
                    <a:pt x="599" y="163"/>
                  </a:cubicBezTo>
                  <a:cubicBezTo>
                    <a:pt x="605" y="164"/>
                    <a:pt x="609" y="164"/>
                    <a:pt x="609" y="164"/>
                  </a:cubicBezTo>
                  <a:cubicBezTo>
                    <a:pt x="609" y="164"/>
                    <a:pt x="612" y="160"/>
                    <a:pt x="614" y="156"/>
                  </a:cubicBezTo>
                  <a:cubicBezTo>
                    <a:pt x="615" y="152"/>
                    <a:pt x="618" y="155"/>
                    <a:pt x="620" y="156"/>
                  </a:cubicBezTo>
                  <a:cubicBezTo>
                    <a:pt x="622" y="157"/>
                    <a:pt x="630" y="159"/>
                    <a:pt x="623" y="161"/>
                  </a:cubicBezTo>
                  <a:cubicBezTo>
                    <a:pt x="615" y="164"/>
                    <a:pt x="614" y="167"/>
                    <a:pt x="612" y="170"/>
                  </a:cubicBezTo>
                  <a:cubicBezTo>
                    <a:pt x="611" y="173"/>
                    <a:pt x="610" y="175"/>
                    <a:pt x="604" y="173"/>
                  </a:cubicBezTo>
                  <a:cubicBezTo>
                    <a:pt x="597" y="171"/>
                    <a:pt x="593" y="172"/>
                    <a:pt x="592" y="175"/>
                  </a:cubicBezTo>
                  <a:cubicBezTo>
                    <a:pt x="590" y="178"/>
                    <a:pt x="591" y="188"/>
                    <a:pt x="594" y="186"/>
                  </a:cubicBezTo>
                  <a:cubicBezTo>
                    <a:pt x="596" y="185"/>
                    <a:pt x="599" y="185"/>
                    <a:pt x="602" y="184"/>
                  </a:cubicBezTo>
                  <a:cubicBezTo>
                    <a:pt x="605" y="183"/>
                    <a:pt x="618" y="185"/>
                    <a:pt x="621" y="184"/>
                  </a:cubicBezTo>
                  <a:cubicBezTo>
                    <a:pt x="624" y="184"/>
                    <a:pt x="629" y="191"/>
                    <a:pt x="630" y="189"/>
                  </a:cubicBezTo>
                  <a:cubicBezTo>
                    <a:pt x="632" y="188"/>
                    <a:pt x="635" y="192"/>
                    <a:pt x="638" y="194"/>
                  </a:cubicBezTo>
                  <a:cubicBezTo>
                    <a:pt x="641" y="197"/>
                    <a:pt x="640" y="189"/>
                    <a:pt x="646" y="194"/>
                  </a:cubicBezTo>
                  <a:cubicBezTo>
                    <a:pt x="652" y="199"/>
                    <a:pt x="649" y="199"/>
                    <a:pt x="652" y="199"/>
                  </a:cubicBezTo>
                  <a:cubicBezTo>
                    <a:pt x="655" y="199"/>
                    <a:pt x="661" y="199"/>
                    <a:pt x="661" y="199"/>
                  </a:cubicBezTo>
                  <a:cubicBezTo>
                    <a:pt x="661" y="199"/>
                    <a:pt x="662" y="193"/>
                    <a:pt x="667" y="194"/>
                  </a:cubicBezTo>
                  <a:cubicBezTo>
                    <a:pt x="672" y="195"/>
                    <a:pt x="677" y="202"/>
                    <a:pt x="676" y="197"/>
                  </a:cubicBezTo>
                  <a:cubicBezTo>
                    <a:pt x="676" y="192"/>
                    <a:pt x="677" y="189"/>
                    <a:pt x="673" y="185"/>
                  </a:cubicBezTo>
                  <a:cubicBezTo>
                    <a:pt x="669" y="181"/>
                    <a:pt x="662" y="179"/>
                    <a:pt x="661" y="177"/>
                  </a:cubicBezTo>
                  <a:cubicBezTo>
                    <a:pt x="660" y="175"/>
                    <a:pt x="659" y="173"/>
                    <a:pt x="660" y="172"/>
                  </a:cubicBezTo>
                  <a:cubicBezTo>
                    <a:pt x="662" y="170"/>
                    <a:pt x="669" y="172"/>
                    <a:pt x="673" y="175"/>
                  </a:cubicBezTo>
                  <a:cubicBezTo>
                    <a:pt x="677" y="178"/>
                    <a:pt x="681" y="181"/>
                    <a:pt x="684" y="179"/>
                  </a:cubicBezTo>
                  <a:cubicBezTo>
                    <a:pt x="687" y="177"/>
                    <a:pt x="691" y="175"/>
                    <a:pt x="692" y="174"/>
                  </a:cubicBezTo>
                  <a:cubicBezTo>
                    <a:pt x="694" y="172"/>
                    <a:pt x="698" y="166"/>
                    <a:pt x="698" y="166"/>
                  </a:cubicBezTo>
                  <a:cubicBezTo>
                    <a:pt x="698" y="166"/>
                    <a:pt x="682" y="164"/>
                    <a:pt x="680" y="161"/>
                  </a:cubicBezTo>
                  <a:cubicBezTo>
                    <a:pt x="678" y="158"/>
                    <a:pt x="671" y="153"/>
                    <a:pt x="669" y="153"/>
                  </a:cubicBezTo>
                  <a:cubicBezTo>
                    <a:pt x="667" y="153"/>
                    <a:pt x="661" y="158"/>
                    <a:pt x="659" y="152"/>
                  </a:cubicBezTo>
                  <a:cubicBezTo>
                    <a:pt x="657" y="145"/>
                    <a:pt x="657" y="138"/>
                    <a:pt x="655" y="138"/>
                  </a:cubicBezTo>
                  <a:cubicBezTo>
                    <a:pt x="653" y="137"/>
                    <a:pt x="631" y="133"/>
                    <a:pt x="628" y="131"/>
                  </a:cubicBezTo>
                  <a:cubicBezTo>
                    <a:pt x="625" y="130"/>
                    <a:pt x="612" y="125"/>
                    <a:pt x="608" y="122"/>
                  </a:cubicBezTo>
                  <a:cubicBezTo>
                    <a:pt x="603" y="119"/>
                    <a:pt x="596" y="115"/>
                    <a:pt x="592" y="115"/>
                  </a:cubicBezTo>
                  <a:cubicBezTo>
                    <a:pt x="588" y="115"/>
                    <a:pt x="571" y="117"/>
                    <a:pt x="568" y="117"/>
                  </a:cubicBezTo>
                  <a:cubicBezTo>
                    <a:pt x="565" y="116"/>
                    <a:pt x="556" y="118"/>
                    <a:pt x="552" y="119"/>
                  </a:cubicBezTo>
                  <a:cubicBezTo>
                    <a:pt x="548" y="119"/>
                    <a:pt x="557" y="127"/>
                    <a:pt x="549" y="129"/>
                  </a:cubicBezTo>
                  <a:cubicBezTo>
                    <a:pt x="541" y="131"/>
                    <a:pt x="542" y="132"/>
                    <a:pt x="544" y="123"/>
                  </a:cubicBezTo>
                  <a:cubicBezTo>
                    <a:pt x="545" y="114"/>
                    <a:pt x="539" y="111"/>
                    <a:pt x="532" y="115"/>
                  </a:cubicBezTo>
                  <a:cubicBezTo>
                    <a:pt x="525" y="119"/>
                    <a:pt x="514" y="121"/>
                    <a:pt x="517" y="125"/>
                  </a:cubicBezTo>
                  <a:cubicBezTo>
                    <a:pt x="519" y="130"/>
                    <a:pt x="516" y="133"/>
                    <a:pt x="522" y="137"/>
                  </a:cubicBezTo>
                  <a:cubicBezTo>
                    <a:pt x="527" y="141"/>
                    <a:pt x="529" y="142"/>
                    <a:pt x="535" y="142"/>
                  </a:cubicBezTo>
                  <a:cubicBezTo>
                    <a:pt x="542" y="141"/>
                    <a:pt x="549" y="143"/>
                    <a:pt x="549" y="143"/>
                  </a:cubicBezTo>
                  <a:cubicBezTo>
                    <a:pt x="549" y="143"/>
                    <a:pt x="549" y="150"/>
                    <a:pt x="546" y="152"/>
                  </a:cubicBezTo>
                  <a:cubicBezTo>
                    <a:pt x="544" y="153"/>
                    <a:pt x="540" y="153"/>
                    <a:pt x="539" y="156"/>
                  </a:cubicBezTo>
                  <a:cubicBezTo>
                    <a:pt x="538" y="160"/>
                    <a:pt x="532" y="162"/>
                    <a:pt x="532" y="160"/>
                  </a:cubicBezTo>
                  <a:cubicBezTo>
                    <a:pt x="532" y="158"/>
                    <a:pt x="535" y="152"/>
                    <a:pt x="531" y="149"/>
                  </a:cubicBezTo>
                  <a:cubicBezTo>
                    <a:pt x="528" y="146"/>
                    <a:pt x="527" y="145"/>
                    <a:pt x="523" y="149"/>
                  </a:cubicBezTo>
                  <a:cubicBezTo>
                    <a:pt x="518" y="152"/>
                    <a:pt x="518" y="153"/>
                    <a:pt x="516" y="148"/>
                  </a:cubicBezTo>
                  <a:cubicBezTo>
                    <a:pt x="514" y="143"/>
                    <a:pt x="508" y="139"/>
                    <a:pt x="508" y="139"/>
                  </a:cubicBezTo>
                  <a:cubicBezTo>
                    <a:pt x="508" y="139"/>
                    <a:pt x="503" y="133"/>
                    <a:pt x="500" y="130"/>
                  </a:cubicBezTo>
                  <a:cubicBezTo>
                    <a:pt x="497" y="127"/>
                    <a:pt x="492" y="127"/>
                    <a:pt x="491" y="130"/>
                  </a:cubicBezTo>
                  <a:cubicBezTo>
                    <a:pt x="491" y="133"/>
                    <a:pt x="492" y="136"/>
                    <a:pt x="494" y="142"/>
                  </a:cubicBezTo>
                  <a:cubicBezTo>
                    <a:pt x="496" y="147"/>
                    <a:pt x="497" y="154"/>
                    <a:pt x="493" y="155"/>
                  </a:cubicBezTo>
                  <a:cubicBezTo>
                    <a:pt x="490" y="155"/>
                    <a:pt x="491" y="160"/>
                    <a:pt x="487" y="161"/>
                  </a:cubicBezTo>
                  <a:cubicBezTo>
                    <a:pt x="483" y="162"/>
                    <a:pt x="482" y="159"/>
                    <a:pt x="482" y="154"/>
                  </a:cubicBezTo>
                  <a:cubicBezTo>
                    <a:pt x="482" y="149"/>
                    <a:pt x="480" y="145"/>
                    <a:pt x="481" y="143"/>
                  </a:cubicBezTo>
                  <a:cubicBezTo>
                    <a:pt x="482" y="141"/>
                    <a:pt x="477" y="144"/>
                    <a:pt x="472" y="143"/>
                  </a:cubicBezTo>
                  <a:cubicBezTo>
                    <a:pt x="467" y="142"/>
                    <a:pt x="463" y="145"/>
                    <a:pt x="468" y="147"/>
                  </a:cubicBezTo>
                  <a:cubicBezTo>
                    <a:pt x="473" y="149"/>
                    <a:pt x="474" y="156"/>
                    <a:pt x="469" y="158"/>
                  </a:cubicBezTo>
                  <a:cubicBezTo>
                    <a:pt x="465" y="160"/>
                    <a:pt x="447" y="158"/>
                    <a:pt x="441" y="158"/>
                  </a:cubicBezTo>
                  <a:cubicBezTo>
                    <a:pt x="436" y="158"/>
                    <a:pt x="428" y="160"/>
                    <a:pt x="426" y="156"/>
                  </a:cubicBezTo>
                  <a:cubicBezTo>
                    <a:pt x="424" y="153"/>
                    <a:pt x="431" y="150"/>
                    <a:pt x="434" y="150"/>
                  </a:cubicBezTo>
                  <a:cubicBezTo>
                    <a:pt x="438" y="150"/>
                    <a:pt x="449" y="151"/>
                    <a:pt x="453" y="144"/>
                  </a:cubicBezTo>
                  <a:cubicBezTo>
                    <a:pt x="457" y="138"/>
                    <a:pt x="448" y="136"/>
                    <a:pt x="444" y="136"/>
                  </a:cubicBezTo>
                  <a:cubicBezTo>
                    <a:pt x="439" y="136"/>
                    <a:pt x="436" y="134"/>
                    <a:pt x="432" y="129"/>
                  </a:cubicBezTo>
                  <a:cubicBezTo>
                    <a:pt x="427" y="124"/>
                    <a:pt x="435" y="120"/>
                    <a:pt x="434" y="117"/>
                  </a:cubicBezTo>
                  <a:cubicBezTo>
                    <a:pt x="433" y="115"/>
                    <a:pt x="428" y="117"/>
                    <a:pt x="423" y="117"/>
                  </a:cubicBezTo>
                  <a:cubicBezTo>
                    <a:pt x="418" y="117"/>
                    <a:pt x="411" y="113"/>
                    <a:pt x="411" y="117"/>
                  </a:cubicBezTo>
                  <a:cubicBezTo>
                    <a:pt x="411" y="122"/>
                    <a:pt x="417" y="136"/>
                    <a:pt x="413" y="133"/>
                  </a:cubicBezTo>
                  <a:cubicBezTo>
                    <a:pt x="409" y="130"/>
                    <a:pt x="410" y="126"/>
                    <a:pt x="407" y="122"/>
                  </a:cubicBezTo>
                  <a:cubicBezTo>
                    <a:pt x="405" y="119"/>
                    <a:pt x="401" y="119"/>
                    <a:pt x="396" y="120"/>
                  </a:cubicBezTo>
                  <a:cubicBezTo>
                    <a:pt x="390" y="120"/>
                    <a:pt x="382" y="122"/>
                    <a:pt x="379" y="122"/>
                  </a:cubicBezTo>
                  <a:cubicBezTo>
                    <a:pt x="376" y="121"/>
                    <a:pt x="378" y="121"/>
                    <a:pt x="373" y="118"/>
                  </a:cubicBezTo>
                  <a:cubicBezTo>
                    <a:pt x="367" y="115"/>
                    <a:pt x="365" y="116"/>
                    <a:pt x="360" y="113"/>
                  </a:cubicBezTo>
                  <a:cubicBezTo>
                    <a:pt x="356" y="109"/>
                    <a:pt x="360" y="108"/>
                    <a:pt x="353" y="108"/>
                  </a:cubicBezTo>
                  <a:cubicBezTo>
                    <a:pt x="345" y="107"/>
                    <a:pt x="346" y="112"/>
                    <a:pt x="339" y="111"/>
                  </a:cubicBezTo>
                  <a:cubicBezTo>
                    <a:pt x="331" y="109"/>
                    <a:pt x="329" y="111"/>
                    <a:pt x="322" y="111"/>
                  </a:cubicBezTo>
                  <a:cubicBezTo>
                    <a:pt x="315" y="110"/>
                    <a:pt x="311" y="109"/>
                    <a:pt x="310" y="114"/>
                  </a:cubicBezTo>
                  <a:cubicBezTo>
                    <a:pt x="309" y="118"/>
                    <a:pt x="307" y="125"/>
                    <a:pt x="304" y="125"/>
                  </a:cubicBezTo>
                  <a:cubicBezTo>
                    <a:pt x="301" y="125"/>
                    <a:pt x="297" y="130"/>
                    <a:pt x="307" y="130"/>
                  </a:cubicBezTo>
                  <a:cubicBezTo>
                    <a:pt x="317" y="131"/>
                    <a:pt x="311" y="136"/>
                    <a:pt x="320" y="136"/>
                  </a:cubicBezTo>
                  <a:cubicBezTo>
                    <a:pt x="329" y="135"/>
                    <a:pt x="337" y="135"/>
                    <a:pt x="339" y="130"/>
                  </a:cubicBezTo>
                  <a:cubicBezTo>
                    <a:pt x="341" y="125"/>
                    <a:pt x="342" y="125"/>
                    <a:pt x="343" y="127"/>
                  </a:cubicBezTo>
                  <a:cubicBezTo>
                    <a:pt x="344" y="129"/>
                    <a:pt x="352" y="140"/>
                    <a:pt x="352" y="140"/>
                  </a:cubicBezTo>
                  <a:cubicBezTo>
                    <a:pt x="352" y="140"/>
                    <a:pt x="357" y="145"/>
                    <a:pt x="359" y="146"/>
                  </a:cubicBezTo>
                  <a:cubicBezTo>
                    <a:pt x="361" y="147"/>
                    <a:pt x="357" y="153"/>
                    <a:pt x="353" y="150"/>
                  </a:cubicBezTo>
                  <a:cubicBezTo>
                    <a:pt x="349" y="147"/>
                    <a:pt x="341" y="147"/>
                    <a:pt x="338" y="144"/>
                  </a:cubicBezTo>
                  <a:cubicBezTo>
                    <a:pt x="335" y="141"/>
                    <a:pt x="327" y="140"/>
                    <a:pt x="323" y="141"/>
                  </a:cubicBezTo>
                  <a:cubicBezTo>
                    <a:pt x="320" y="141"/>
                    <a:pt x="308" y="140"/>
                    <a:pt x="306" y="140"/>
                  </a:cubicBezTo>
                  <a:cubicBezTo>
                    <a:pt x="304" y="140"/>
                    <a:pt x="297" y="146"/>
                    <a:pt x="297" y="146"/>
                  </a:cubicBezTo>
                  <a:cubicBezTo>
                    <a:pt x="297" y="146"/>
                    <a:pt x="294" y="141"/>
                    <a:pt x="293" y="139"/>
                  </a:cubicBezTo>
                  <a:cubicBezTo>
                    <a:pt x="291" y="136"/>
                    <a:pt x="289" y="141"/>
                    <a:pt x="287" y="142"/>
                  </a:cubicBezTo>
                  <a:cubicBezTo>
                    <a:pt x="284" y="142"/>
                    <a:pt x="278" y="137"/>
                    <a:pt x="272" y="139"/>
                  </a:cubicBezTo>
                  <a:cubicBezTo>
                    <a:pt x="266" y="142"/>
                    <a:pt x="268" y="144"/>
                    <a:pt x="259" y="144"/>
                  </a:cubicBezTo>
                  <a:cubicBezTo>
                    <a:pt x="250" y="143"/>
                    <a:pt x="248" y="141"/>
                    <a:pt x="245" y="142"/>
                  </a:cubicBezTo>
                  <a:cubicBezTo>
                    <a:pt x="242" y="142"/>
                    <a:pt x="242" y="142"/>
                    <a:pt x="242" y="142"/>
                  </a:cubicBezTo>
                  <a:cubicBezTo>
                    <a:pt x="242" y="142"/>
                    <a:pt x="243" y="145"/>
                    <a:pt x="239" y="147"/>
                  </a:cubicBezTo>
                  <a:cubicBezTo>
                    <a:pt x="235" y="150"/>
                    <a:pt x="233" y="153"/>
                    <a:pt x="230" y="149"/>
                  </a:cubicBezTo>
                  <a:cubicBezTo>
                    <a:pt x="228" y="145"/>
                    <a:pt x="226" y="145"/>
                    <a:pt x="225" y="145"/>
                  </a:cubicBezTo>
                  <a:cubicBezTo>
                    <a:pt x="223" y="144"/>
                    <a:pt x="220" y="141"/>
                    <a:pt x="213" y="143"/>
                  </a:cubicBezTo>
                  <a:cubicBezTo>
                    <a:pt x="207" y="145"/>
                    <a:pt x="199" y="134"/>
                    <a:pt x="197" y="134"/>
                  </a:cubicBezTo>
                  <a:cubicBezTo>
                    <a:pt x="195" y="134"/>
                    <a:pt x="173" y="139"/>
                    <a:pt x="169" y="138"/>
                  </a:cubicBezTo>
                  <a:cubicBezTo>
                    <a:pt x="165" y="137"/>
                    <a:pt x="153" y="132"/>
                    <a:pt x="149" y="132"/>
                  </a:cubicBezTo>
                  <a:cubicBezTo>
                    <a:pt x="145" y="133"/>
                    <a:pt x="137" y="134"/>
                    <a:pt x="137" y="134"/>
                  </a:cubicBezTo>
                  <a:cubicBezTo>
                    <a:pt x="137" y="134"/>
                    <a:pt x="128" y="132"/>
                    <a:pt x="126" y="132"/>
                  </a:cubicBezTo>
                  <a:cubicBezTo>
                    <a:pt x="125" y="132"/>
                    <a:pt x="119" y="135"/>
                    <a:pt x="117" y="132"/>
                  </a:cubicBezTo>
                  <a:cubicBezTo>
                    <a:pt x="114" y="129"/>
                    <a:pt x="109" y="127"/>
                    <a:pt x="109" y="127"/>
                  </a:cubicBezTo>
                  <a:cubicBezTo>
                    <a:pt x="109" y="127"/>
                    <a:pt x="107" y="134"/>
                    <a:pt x="104" y="135"/>
                  </a:cubicBezTo>
                  <a:cubicBezTo>
                    <a:pt x="100" y="136"/>
                    <a:pt x="92" y="139"/>
                    <a:pt x="91" y="138"/>
                  </a:cubicBezTo>
                  <a:cubicBezTo>
                    <a:pt x="89" y="136"/>
                    <a:pt x="76" y="142"/>
                    <a:pt x="76" y="142"/>
                  </a:cubicBezTo>
                  <a:cubicBezTo>
                    <a:pt x="76" y="142"/>
                    <a:pt x="68" y="144"/>
                    <a:pt x="66" y="144"/>
                  </a:cubicBezTo>
                  <a:cubicBezTo>
                    <a:pt x="64" y="143"/>
                    <a:pt x="55" y="148"/>
                    <a:pt x="56" y="150"/>
                  </a:cubicBezTo>
                  <a:cubicBezTo>
                    <a:pt x="57" y="153"/>
                    <a:pt x="56" y="158"/>
                    <a:pt x="65" y="158"/>
                  </a:cubicBezTo>
                  <a:cubicBezTo>
                    <a:pt x="73" y="158"/>
                    <a:pt x="73" y="161"/>
                    <a:pt x="76" y="162"/>
                  </a:cubicBezTo>
                  <a:cubicBezTo>
                    <a:pt x="79" y="163"/>
                    <a:pt x="81" y="162"/>
                    <a:pt x="84" y="166"/>
                  </a:cubicBezTo>
                  <a:cubicBezTo>
                    <a:pt x="88" y="169"/>
                    <a:pt x="88" y="173"/>
                    <a:pt x="83" y="172"/>
                  </a:cubicBezTo>
                  <a:cubicBezTo>
                    <a:pt x="78" y="172"/>
                    <a:pt x="73" y="170"/>
                    <a:pt x="70" y="167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1" y="167"/>
                    <a:pt x="61" y="167"/>
                    <a:pt x="61" y="167"/>
                  </a:cubicBezTo>
                  <a:cubicBezTo>
                    <a:pt x="54" y="168"/>
                    <a:pt x="45" y="172"/>
                    <a:pt x="45" y="172"/>
                  </a:cubicBezTo>
                  <a:cubicBezTo>
                    <a:pt x="45" y="172"/>
                    <a:pt x="47" y="178"/>
                    <a:pt x="52" y="181"/>
                  </a:cubicBezTo>
                  <a:cubicBezTo>
                    <a:pt x="57" y="185"/>
                    <a:pt x="68" y="185"/>
                    <a:pt x="68" y="185"/>
                  </a:cubicBezTo>
                  <a:cubicBezTo>
                    <a:pt x="68" y="185"/>
                    <a:pt x="76" y="186"/>
                    <a:pt x="79" y="183"/>
                  </a:cubicBezTo>
                  <a:cubicBezTo>
                    <a:pt x="82" y="180"/>
                    <a:pt x="86" y="180"/>
                    <a:pt x="88" y="181"/>
                  </a:cubicBezTo>
                  <a:cubicBezTo>
                    <a:pt x="90" y="181"/>
                    <a:pt x="86" y="189"/>
                    <a:pt x="81" y="189"/>
                  </a:cubicBezTo>
                  <a:cubicBezTo>
                    <a:pt x="75" y="188"/>
                    <a:pt x="68" y="189"/>
                    <a:pt x="63" y="194"/>
                  </a:cubicBezTo>
                  <a:cubicBezTo>
                    <a:pt x="59" y="198"/>
                    <a:pt x="55" y="199"/>
                    <a:pt x="57" y="203"/>
                  </a:cubicBezTo>
                  <a:cubicBezTo>
                    <a:pt x="59" y="208"/>
                    <a:pt x="67" y="214"/>
                    <a:pt x="67" y="217"/>
                  </a:cubicBezTo>
                  <a:cubicBezTo>
                    <a:pt x="68" y="221"/>
                    <a:pt x="76" y="216"/>
                    <a:pt x="77" y="213"/>
                  </a:cubicBezTo>
                  <a:cubicBezTo>
                    <a:pt x="78" y="210"/>
                    <a:pt x="84" y="210"/>
                    <a:pt x="82" y="216"/>
                  </a:cubicBezTo>
                  <a:cubicBezTo>
                    <a:pt x="81" y="223"/>
                    <a:pt x="87" y="224"/>
                    <a:pt x="87" y="224"/>
                  </a:cubicBezTo>
                  <a:cubicBezTo>
                    <a:pt x="87" y="224"/>
                    <a:pt x="90" y="218"/>
                    <a:pt x="92" y="219"/>
                  </a:cubicBezTo>
                  <a:cubicBezTo>
                    <a:pt x="93" y="221"/>
                    <a:pt x="99" y="226"/>
                    <a:pt x="99" y="226"/>
                  </a:cubicBezTo>
                  <a:cubicBezTo>
                    <a:pt x="99" y="226"/>
                    <a:pt x="105" y="221"/>
                    <a:pt x="107" y="224"/>
                  </a:cubicBezTo>
                  <a:cubicBezTo>
                    <a:pt x="109" y="228"/>
                    <a:pt x="104" y="231"/>
                    <a:pt x="101" y="233"/>
                  </a:cubicBezTo>
                  <a:cubicBezTo>
                    <a:pt x="98" y="235"/>
                    <a:pt x="87" y="239"/>
                    <a:pt x="84" y="241"/>
                  </a:cubicBezTo>
                  <a:cubicBezTo>
                    <a:pt x="82" y="243"/>
                    <a:pt x="72" y="249"/>
                    <a:pt x="69" y="249"/>
                  </a:cubicBezTo>
                  <a:cubicBezTo>
                    <a:pt x="67" y="249"/>
                    <a:pt x="66" y="256"/>
                    <a:pt x="70" y="255"/>
                  </a:cubicBezTo>
                  <a:cubicBezTo>
                    <a:pt x="75" y="255"/>
                    <a:pt x="88" y="249"/>
                    <a:pt x="91" y="247"/>
                  </a:cubicBezTo>
                  <a:cubicBezTo>
                    <a:pt x="95" y="246"/>
                    <a:pt x="96" y="253"/>
                    <a:pt x="106" y="248"/>
                  </a:cubicBezTo>
                  <a:cubicBezTo>
                    <a:pt x="115" y="242"/>
                    <a:pt x="118" y="234"/>
                    <a:pt x="120" y="235"/>
                  </a:cubicBezTo>
                  <a:cubicBezTo>
                    <a:pt x="123" y="235"/>
                    <a:pt x="123" y="239"/>
                    <a:pt x="128" y="241"/>
                  </a:cubicBezTo>
                  <a:cubicBezTo>
                    <a:pt x="132" y="242"/>
                    <a:pt x="135" y="237"/>
                    <a:pt x="138" y="235"/>
                  </a:cubicBezTo>
                  <a:cubicBezTo>
                    <a:pt x="140" y="233"/>
                    <a:pt x="142" y="226"/>
                    <a:pt x="140" y="227"/>
                  </a:cubicBezTo>
                  <a:cubicBezTo>
                    <a:pt x="137" y="227"/>
                    <a:pt x="131" y="227"/>
                    <a:pt x="131" y="227"/>
                  </a:cubicBezTo>
                  <a:cubicBezTo>
                    <a:pt x="131" y="227"/>
                    <a:pt x="138" y="222"/>
                    <a:pt x="138" y="219"/>
                  </a:cubicBezTo>
                  <a:cubicBezTo>
                    <a:pt x="138" y="216"/>
                    <a:pt x="139" y="211"/>
                    <a:pt x="143" y="209"/>
                  </a:cubicBezTo>
                  <a:cubicBezTo>
                    <a:pt x="147" y="207"/>
                    <a:pt x="147" y="208"/>
                    <a:pt x="145" y="216"/>
                  </a:cubicBezTo>
                  <a:cubicBezTo>
                    <a:pt x="142" y="223"/>
                    <a:pt x="150" y="220"/>
                    <a:pt x="153" y="217"/>
                  </a:cubicBezTo>
                  <a:cubicBezTo>
                    <a:pt x="156" y="214"/>
                    <a:pt x="160" y="222"/>
                    <a:pt x="165" y="218"/>
                  </a:cubicBezTo>
                  <a:cubicBezTo>
                    <a:pt x="171" y="214"/>
                    <a:pt x="169" y="205"/>
                    <a:pt x="172" y="205"/>
                  </a:cubicBezTo>
                  <a:cubicBezTo>
                    <a:pt x="176" y="205"/>
                    <a:pt x="181" y="212"/>
                    <a:pt x="184" y="210"/>
                  </a:cubicBezTo>
                  <a:cubicBezTo>
                    <a:pt x="187" y="207"/>
                    <a:pt x="195" y="215"/>
                    <a:pt x="200" y="215"/>
                  </a:cubicBezTo>
                  <a:cubicBezTo>
                    <a:pt x="206" y="215"/>
                    <a:pt x="223" y="221"/>
                    <a:pt x="226" y="221"/>
                  </a:cubicBezTo>
                  <a:cubicBezTo>
                    <a:pt x="229" y="221"/>
                    <a:pt x="239" y="225"/>
                    <a:pt x="239" y="233"/>
                  </a:cubicBezTo>
                  <a:cubicBezTo>
                    <a:pt x="240" y="241"/>
                    <a:pt x="243" y="240"/>
                    <a:pt x="246" y="240"/>
                  </a:cubicBezTo>
                  <a:cubicBezTo>
                    <a:pt x="249" y="240"/>
                    <a:pt x="256" y="243"/>
                    <a:pt x="256" y="246"/>
                  </a:cubicBezTo>
                  <a:cubicBezTo>
                    <a:pt x="256" y="249"/>
                    <a:pt x="254" y="261"/>
                    <a:pt x="259" y="264"/>
                  </a:cubicBezTo>
                  <a:cubicBezTo>
                    <a:pt x="264" y="267"/>
                    <a:pt x="269" y="272"/>
                    <a:pt x="271" y="271"/>
                  </a:cubicBezTo>
                  <a:cubicBezTo>
                    <a:pt x="273" y="270"/>
                    <a:pt x="271" y="260"/>
                    <a:pt x="268" y="259"/>
                  </a:cubicBezTo>
                  <a:cubicBezTo>
                    <a:pt x="266" y="258"/>
                    <a:pt x="267" y="253"/>
                    <a:pt x="266" y="251"/>
                  </a:cubicBezTo>
                  <a:cubicBezTo>
                    <a:pt x="265" y="249"/>
                    <a:pt x="270" y="249"/>
                    <a:pt x="271" y="253"/>
                  </a:cubicBezTo>
                  <a:cubicBezTo>
                    <a:pt x="273" y="257"/>
                    <a:pt x="277" y="265"/>
                    <a:pt x="279" y="265"/>
                  </a:cubicBezTo>
                  <a:cubicBezTo>
                    <a:pt x="282" y="265"/>
                    <a:pt x="288" y="272"/>
                    <a:pt x="286" y="277"/>
                  </a:cubicBezTo>
                  <a:cubicBezTo>
                    <a:pt x="284" y="281"/>
                    <a:pt x="287" y="290"/>
                    <a:pt x="291" y="290"/>
                  </a:cubicBezTo>
                  <a:cubicBezTo>
                    <a:pt x="296" y="290"/>
                    <a:pt x="303" y="296"/>
                    <a:pt x="305" y="296"/>
                  </a:cubicBezTo>
                  <a:cubicBezTo>
                    <a:pt x="307" y="297"/>
                    <a:pt x="308" y="302"/>
                    <a:pt x="308" y="304"/>
                  </a:cubicBezTo>
                  <a:cubicBezTo>
                    <a:pt x="308" y="306"/>
                    <a:pt x="312" y="314"/>
                    <a:pt x="312" y="318"/>
                  </a:cubicBezTo>
                  <a:cubicBezTo>
                    <a:pt x="312" y="322"/>
                    <a:pt x="310" y="339"/>
                    <a:pt x="310" y="346"/>
                  </a:cubicBezTo>
                  <a:cubicBezTo>
                    <a:pt x="309" y="353"/>
                    <a:pt x="314" y="364"/>
                    <a:pt x="319" y="371"/>
                  </a:cubicBezTo>
                  <a:cubicBezTo>
                    <a:pt x="324" y="377"/>
                    <a:pt x="323" y="390"/>
                    <a:pt x="326" y="393"/>
                  </a:cubicBezTo>
                  <a:cubicBezTo>
                    <a:pt x="329" y="395"/>
                    <a:pt x="337" y="400"/>
                    <a:pt x="342" y="399"/>
                  </a:cubicBezTo>
                  <a:cubicBezTo>
                    <a:pt x="346" y="399"/>
                    <a:pt x="350" y="403"/>
                    <a:pt x="354" y="411"/>
                  </a:cubicBezTo>
                  <a:cubicBezTo>
                    <a:pt x="358" y="420"/>
                    <a:pt x="362" y="434"/>
                    <a:pt x="365" y="435"/>
                  </a:cubicBezTo>
                  <a:cubicBezTo>
                    <a:pt x="368" y="436"/>
                    <a:pt x="373" y="441"/>
                    <a:pt x="371" y="444"/>
                  </a:cubicBezTo>
                  <a:cubicBezTo>
                    <a:pt x="368" y="447"/>
                    <a:pt x="364" y="454"/>
                    <a:pt x="369" y="454"/>
                  </a:cubicBezTo>
                  <a:cubicBezTo>
                    <a:pt x="373" y="454"/>
                    <a:pt x="375" y="451"/>
                    <a:pt x="378" y="456"/>
                  </a:cubicBezTo>
                  <a:cubicBezTo>
                    <a:pt x="382" y="462"/>
                    <a:pt x="387" y="465"/>
                    <a:pt x="386" y="468"/>
                  </a:cubicBezTo>
                  <a:cubicBezTo>
                    <a:pt x="386" y="472"/>
                    <a:pt x="390" y="473"/>
                    <a:pt x="392" y="474"/>
                  </a:cubicBezTo>
                  <a:cubicBezTo>
                    <a:pt x="394" y="474"/>
                    <a:pt x="399" y="485"/>
                    <a:pt x="404" y="480"/>
                  </a:cubicBezTo>
                  <a:cubicBezTo>
                    <a:pt x="408" y="476"/>
                    <a:pt x="398" y="468"/>
                    <a:pt x="394" y="465"/>
                  </a:cubicBezTo>
                  <a:cubicBezTo>
                    <a:pt x="391" y="462"/>
                    <a:pt x="394" y="455"/>
                    <a:pt x="387" y="449"/>
                  </a:cubicBezTo>
                  <a:cubicBezTo>
                    <a:pt x="380" y="442"/>
                    <a:pt x="381" y="437"/>
                    <a:pt x="376" y="432"/>
                  </a:cubicBezTo>
                  <a:cubicBezTo>
                    <a:pt x="371" y="427"/>
                    <a:pt x="367" y="423"/>
                    <a:pt x="372" y="419"/>
                  </a:cubicBezTo>
                  <a:cubicBezTo>
                    <a:pt x="377" y="415"/>
                    <a:pt x="377" y="423"/>
                    <a:pt x="379" y="429"/>
                  </a:cubicBezTo>
                  <a:cubicBezTo>
                    <a:pt x="382" y="434"/>
                    <a:pt x="392" y="445"/>
                    <a:pt x="397" y="450"/>
                  </a:cubicBezTo>
                  <a:cubicBezTo>
                    <a:pt x="402" y="455"/>
                    <a:pt x="410" y="472"/>
                    <a:pt x="413" y="472"/>
                  </a:cubicBezTo>
                  <a:cubicBezTo>
                    <a:pt x="415" y="472"/>
                    <a:pt x="422" y="482"/>
                    <a:pt x="422" y="482"/>
                  </a:cubicBezTo>
                  <a:cubicBezTo>
                    <a:pt x="422" y="482"/>
                    <a:pt x="426" y="490"/>
                    <a:pt x="425" y="492"/>
                  </a:cubicBezTo>
                  <a:cubicBezTo>
                    <a:pt x="423" y="494"/>
                    <a:pt x="427" y="504"/>
                    <a:pt x="431" y="506"/>
                  </a:cubicBezTo>
                  <a:cubicBezTo>
                    <a:pt x="434" y="508"/>
                    <a:pt x="450" y="509"/>
                    <a:pt x="451" y="518"/>
                  </a:cubicBezTo>
                  <a:cubicBezTo>
                    <a:pt x="451" y="520"/>
                    <a:pt x="454" y="532"/>
                    <a:pt x="459" y="532"/>
                  </a:cubicBezTo>
                  <a:cubicBezTo>
                    <a:pt x="465" y="532"/>
                    <a:pt x="472" y="529"/>
                    <a:pt x="474" y="530"/>
                  </a:cubicBezTo>
                  <a:cubicBezTo>
                    <a:pt x="476" y="532"/>
                    <a:pt x="480" y="540"/>
                    <a:pt x="483" y="535"/>
                  </a:cubicBezTo>
                  <a:cubicBezTo>
                    <a:pt x="486" y="531"/>
                    <a:pt x="487" y="529"/>
                    <a:pt x="492" y="529"/>
                  </a:cubicBezTo>
                  <a:cubicBezTo>
                    <a:pt x="496" y="529"/>
                    <a:pt x="498" y="533"/>
                    <a:pt x="501" y="537"/>
                  </a:cubicBezTo>
                  <a:cubicBezTo>
                    <a:pt x="503" y="540"/>
                    <a:pt x="511" y="548"/>
                    <a:pt x="514" y="547"/>
                  </a:cubicBezTo>
                  <a:cubicBezTo>
                    <a:pt x="518" y="546"/>
                    <a:pt x="523" y="552"/>
                    <a:pt x="525" y="550"/>
                  </a:cubicBezTo>
                  <a:cubicBezTo>
                    <a:pt x="528" y="548"/>
                    <a:pt x="532" y="551"/>
                    <a:pt x="534" y="552"/>
                  </a:cubicBezTo>
                  <a:cubicBezTo>
                    <a:pt x="536" y="554"/>
                    <a:pt x="540" y="558"/>
                    <a:pt x="540" y="565"/>
                  </a:cubicBezTo>
                  <a:cubicBezTo>
                    <a:pt x="539" y="573"/>
                    <a:pt x="547" y="574"/>
                    <a:pt x="550" y="576"/>
                  </a:cubicBezTo>
                  <a:cubicBezTo>
                    <a:pt x="553" y="578"/>
                    <a:pt x="557" y="582"/>
                    <a:pt x="560" y="585"/>
                  </a:cubicBezTo>
                  <a:cubicBezTo>
                    <a:pt x="562" y="588"/>
                    <a:pt x="568" y="589"/>
                    <a:pt x="570" y="591"/>
                  </a:cubicBezTo>
                  <a:cubicBezTo>
                    <a:pt x="571" y="593"/>
                    <a:pt x="572" y="596"/>
                    <a:pt x="577" y="593"/>
                  </a:cubicBezTo>
                  <a:cubicBezTo>
                    <a:pt x="581" y="590"/>
                    <a:pt x="580" y="585"/>
                    <a:pt x="580" y="585"/>
                  </a:cubicBezTo>
                  <a:cubicBezTo>
                    <a:pt x="580" y="585"/>
                    <a:pt x="586" y="584"/>
                    <a:pt x="588" y="586"/>
                  </a:cubicBezTo>
                  <a:cubicBezTo>
                    <a:pt x="591" y="588"/>
                    <a:pt x="592" y="596"/>
                    <a:pt x="594" y="598"/>
                  </a:cubicBezTo>
                  <a:cubicBezTo>
                    <a:pt x="595" y="599"/>
                    <a:pt x="598" y="608"/>
                    <a:pt x="596" y="615"/>
                  </a:cubicBezTo>
                  <a:cubicBezTo>
                    <a:pt x="594" y="621"/>
                    <a:pt x="595" y="628"/>
                    <a:pt x="593" y="628"/>
                  </a:cubicBezTo>
                  <a:cubicBezTo>
                    <a:pt x="591" y="628"/>
                    <a:pt x="585" y="634"/>
                    <a:pt x="582" y="636"/>
                  </a:cubicBezTo>
                  <a:cubicBezTo>
                    <a:pt x="579" y="638"/>
                    <a:pt x="574" y="648"/>
                    <a:pt x="574" y="651"/>
                  </a:cubicBezTo>
                  <a:cubicBezTo>
                    <a:pt x="575" y="654"/>
                    <a:pt x="576" y="664"/>
                    <a:pt x="575" y="668"/>
                  </a:cubicBezTo>
                  <a:cubicBezTo>
                    <a:pt x="574" y="673"/>
                    <a:pt x="571" y="677"/>
                    <a:pt x="572" y="684"/>
                  </a:cubicBezTo>
                  <a:cubicBezTo>
                    <a:pt x="574" y="690"/>
                    <a:pt x="585" y="692"/>
                    <a:pt x="585" y="698"/>
                  </a:cubicBezTo>
                  <a:cubicBezTo>
                    <a:pt x="586" y="704"/>
                    <a:pt x="593" y="718"/>
                    <a:pt x="594" y="724"/>
                  </a:cubicBezTo>
                  <a:cubicBezTo>
                    <a:pt x="595" y="730"/>
                    <a:pt x="601" y="737"/>
                    <a:pt x="601" y="746"/>
                  </a:cubicBezTo>
                  <a:cubicBezTo>
                    <a:pt x="601" y="754"/>
                    <a:pt x="617" y="759"/>
                    <a:pt x="619" y="760"/>
                  </a:cubicBezTo>
                  <a:cubicBezTo>
                    <a:pt x="622" y="760"/>
                    <a:pt x="626" y="766"/>
                    <a:pt x="630" y="768"/>
                  </a:cubicBezTo>
                  <a:cubicBezTo>
                    <a:pt x="634" y="770"/>
                    <a:pt x="637" y="773"/>
                    <a:pt x="639" y="778"/>
                  </a:cubicBezTo>
                  <a:cubicBezTo>
                    <a:pt x="642" y="783"/>
                    <a:pt x="641" y="790"/>
                    <a:pt x="641" y="792"/>
                  </a:cubicBezTo>
                  <a:cubicBezTo>
                    <a:pt x="641" y="794"/>
                    <a:pt x="640" y="813"/>
                    <a:pt x="638" y="824"/>
                  </a:cubicBezTo>
                  <a:cubicBezTo>
                    <a:pt x="637" y="835"/>
                    <a:pt x="642" y="845"/>
                    <a:pt x="639" y="848"/>
                  </a:cubicBezTo>
                  <a:cubicBezTo>
                    <a:pt x="636" y="851"/>
                    <a:pt x="630" y="853"/>
                    <a:pt x="633" y="856"/>
                  </a:cubicBezTo>
                  <a:cubicBezTo>
                    <a:pt x="636" y="860"/>
                    <a:pt x="629" y="862"/>
                    <a:pt x="629" y="864"/>
                  </a:cubicBezTo>
                  <a:cubicBezTo>
                    <a:pt x="629" y="866"/>
                    <a:pt x="634" y="876"/>
                    <a:pt x="631" y="880"/>
                  </a:cubicBezTo>
                  <a:cubicBezTo>
                    <a:pt x="629" y="884"/>
                    <a:pt x="628" y="890"/>
                    <a:pt x="626" y="894"/>
                  </a:cubicBezTo>
                  <a:cubicBezTo>
                    <a:pt x="625" y="898"/>
                    <a:pt x="621" y="901"/>
                    <a:pt x="622" y="907"/>
                  </a:cubicBezTo>
                  <a:cubicBezTo>
                    <a:pt x="623" y="912"/>
                    <a:pt x="618" y="911"/>
                    <a:pt x="618" y="916"/>
                  </a:cubicBezTo>
                  <a:cubicBezTo>
                    <a:pt x="618" y="921"/>
                    <a:pt x="623" y="919"/>
                    <a:pt x="622" y="926"/>
                  </a:cubicBezTo>
                  <a:cubicBezTo>
                    <a:pt x="621" y="933"/>
                    <a:pt x="618" y="934"/>
                    <a:pt x="618" y="939"/>
                  </a:cubicBezTo>
                  <a:cubicBezTo>
                    <a:pt x="618" y="944"/>
                    <a:pt x="621" y="951"/>
                    <a:pt x="621" y="953"/>
                  </a:cubicBezTo>
                  <a:cubicBezTo>
                    <a:pt x="621" y="954"/>
                    <a:pt x="618" y="961"/>
                    <a:pt x="614" y="965"/>
                  </a:cubicBezTo>
                  <a:cubicBezTo>
                    <a:pt x="611" y="970"/>
                    <a:pt x="608" y="973"/>
                    <a:pt x="609" y="976"/>
                  </a:cubicBezTo>
                  <a:cubicBezTo>
                    <a:pt x="609" y="979"/>
                    <a:pt x="613" y="983"/>
                    <a:pt x="612" y="985"/>
                  </a:cubicBezTo>
                  <a:cubicBezTo>
                    <a:pt x="612" y="987"/>
                    <a:pt x="607" y="993"/>
                    <a:pt x="608" y="997"/>
                  </a:cubicBezTo>
                  <a:cubicBezTo>
                    <a:pt x="608" y="1001"/>
                    <a:pt x="613" y="1000"/>
                    <a:pt x="614" y="1003"/>
                  </a:cubicBezTo>
                  <a:cubicBezTo>
                    <a:pt x="615" y="1006"/>
                    <a:pt x="608" y="1008"/>
                    <a:pt x="611" y="1011"/>
                  </a:cubicBezTo>
                  <a:cubicBezTo>
                    <a:pt x="614" y="1014"/>
                    <a:pt x="618" y="1014"/>
                    <a:pt x="617" y="1021"/>
                  </a:cubicBezTo>
                  <a:cubicBezTo>
                    <a:pt x="616" y="1028"/>
                    <a:pt x="623" y="1030"/>
                    <a:pt x="624" y="1032"/>
                  </a:cubicBezTo>
                  <a:cubicBezTo>
                    <a:pt x="626" y="1034"/>
                    <a:pt x="629" y="1038"/>
                    <a:pt x="631" y="1038"/>
                  </a:cubicBezTo>
                  <a:cubicBezTo>
                    <a:pt x="634" y="1038"/>
                    <a:pt x="636" y="1036"/>
                    <a:pt x="637" y="1030"/>
                  </a:cubicBezTo>
                  <a:cubicBezTo>
                    <a:pt x="638" y="1023"/>
                    <a:pt x="645" y="1028"/>
                    <a:pt x="640" y="1033"/>
                  </a:cubicBezTo>
                  <a:cubicBezTo>
                    <a:pt x="635" y="1038"/>
                    <a:pt x="633" y="1040"/>
                    <a:pt x="634" y="1040"/>
                  </a:cubicBezTo>
                  <a:cubicBezTo>
                    <a:pt x="636" y="1040"/>
                    <a:pt x="643" y="1045"/>
                    <a:pt x="648" y="1045"/>
                  </a:cubicBezTo>
                  <a:cubicBezTo>
                    <a:pt x="652" y="1045"/>
                    <a:pt x="660" y="1043"/>
                    <a:pt x="661" y="1042"/>
                  </a:cubicBezTo>
                  <a:cubicBezTo>
                    <a:pt x="663" y="1042"/>
                    <a:pt x="674" y="1040"/>
                    <a:pt x="675" y="1038"/>
                  </a:cubicBezTo>
                  <a:cubicBezTo>
                    <a:pt x="676" y="1036"/>
                    <a:pt x="667" y="1037"/>
                    <a:pt x="662" y="1035"/>
                  </a:cubicBezTo>
                  <a:cubicBezTo>
                    <a:pt x="657" y="1033"/>
                    <a:pt x="649" y="1024"/>
                    <a:pt x="648" y="1020"/>
                  </a:cubicBezTo>
                  <a:cubicBezTo>
                    <a:pt x="647" y="1017"/>
                    <a:pt x="647" y="1009"/>
                    <a:pt x="651" y="1007"/>
                  </a:cubicBezTo>
                  <a:cubicBezTo>
                    <a:pt x="654" y="1004"/>
                    <a:pt x="663" y="996"/>
                    <a:pt x="665" y="994"/>
                  </a:cubicBezTo>
                  <a:cubicBezTo>
                    <a:pt x="667" y="992"/>
                    <a:pt x="670" y="984"/>
                    <a:pt x="669" y="983"/>
                  </a:cubicBezTo>
                  <a:cubicBezTo>
                    <a:pt x="667" y="981"/>
                    <a:pt x="659" y="983"/>
                    <a:pt x="658" y="981"/>
                  </a:cubicBezTo>
                  <a:cubicBezTo>
                    <a:pt x="657" y="979"/>
                    <a:pt x="657" y="976"/>
                    <a:pt x="662" y="972"/>
                  </a:cubicBezTo>
                  <a:cubicBezTo>
                    <a:pt x="668" y="968"/>
                    <a:pt x="670" y="962"/>
                    <a:pt x="672" y="960"/>
                  </a:cubicBezTo>
                  <a:cubicBezTo>
                    <a:pt x="674" y="958"/>
                    <a:pt x="678" y="954"/>
                    <a:pt x="680" y="950"/>
                  </a:cubicBezTo>
                  <a:cubicBezTo>
                    <a:pt x="682" y="946"/>
                    <a:pt x="678" y="948"/>
                    <a:pt x="675" y="948"/>
                  </a:cubicBezTo>
                  <a:cubicBezTo>
                    <a:pt x="672" y="948"/>
                    <a:pt x="671" y="942"/>
                    <a:pt x="671" y="939"/>
                  </a:cubicBezTo>
                  <a:cubicBezTo>
                    <a:pt x="671" y="936"/>
                    <a:pt x="678" y="940"/>
                    <a:pt x="684" y="941"/>
                  </a:cubicBezTo>
                  <a:cubicBezTo>
                    <a:pt x="690" y="942"/>
                    <a:pt x="687" y="938"/>
                    <a:pt x="687" y="934"/>
                  </a:cubicBezTo>
                  <a:cubicBezTo>
                    <a:pt x="686" y="931"/>
                    <a:pt x="688" y="925"/>
                    <a:pt x="691" y="926"/>
                  </a:cubicBezTo>
                  <a:cubicBezTo>
                    <a:pt x="694" y="928"/>
                    <a:pt x="710" y="926"/>
                    <a:pt x="712" y="925"/>
                  </a:cubicBezTo>
                  <a:cubicBezTo>
                    <a:pt x="714" y="925"/>
                    <a:pt x="720" y="914"/>
                    <a:pt x="722" y="911"/>
                  </a:cubicBezTo>
                  <a:cubicBezTo>
                    <a:pt x="724" y="907"/>
                    <a:pt x="724" y="904"/>
                    <a:pt x="722" y="903"/>
                  </a:cubicBezTo>
                  <a:cubicBezTo>
                    <a:pt x="719" y="901"/>
                    <a:pt x="712" y="894"/>
                    <a:pt x="711" y="892"/>
                  </a:cubicBezTo>
                  <a:cubicBezTo>
                    <a:pt x="710" y="890"/>
                    <a:pt x="714" y="879"/>
                    <a:pt x="715" y="876"/>
                  </a:cubicBezTo>
                  <a:cubicBezTo>
                    <a:pt x="716" y="873"/>
                    <a:pt x="715" y="894"/>
                    <a:pt x="722" y="896"/>
                  </a:cubicBezTo>
                  <a:cubicBezTo>
                    <a:pt x="729" y="899"/>
                    <a:pt x="733" y="900"/>
                    <a:pt x="740" y="893"/>
                  </a:cubicBezTo>
                  <a:cubicBezTo>
                    <a:pt x="747" y="886"/>
                    <a:pt x="752" y="881"/>
                    <a:pt x="752" y="876"/>
                  </a:cubicBezTo>
                  <a:cubicBezTo>
                    <a:pt x="753" y="871"/>
                    <a:pt x="754" y="866"/>
                    <a:pt x="757" y="864"/>
                  </a:cubicBezTo>
                  <a:cubicBezTo>
                    <a:pt x="760" y="862"/>
                    <a:pt x="762" y="864"/>
                    <a:pt x="765" y="856"/>
                  </a:cubicBezTo>
                  <a:cubicBezTo>
                    <a:pt x="768" y="848"/>
                    <a:pt x="770" y="854"/>
                    <a:pt x="773" y="847"/>
                  </a:cubicBezTo>
                  <a:cubicBezTo>
                    <a:pt x="777" y="840"/>
                    <a:pt x="768" y="832"/>
                    <a:pt x="775" y="827"/>
                  </a:cubicBezTo>
                  <a:cubicBezTo>
                    <a:pt x="781" y="822"/>
                    <a:pt x="792" y="816"/>
                    <a:pt x="792" y="816"/>
                  </a:cubicBezTo>
                  <a:cubicBezTo>
                    <a:pt x="792" y="816"/>
                    <a:pt x="795" y="814"/>
                    <a:pt x="801" y="812"/>
                  </a:cubicBezTo>
                  <a:cubicBezTo>
                    <a:pt x="807" y="810"/>
                    <a:pt x="814" y="812"/>
                    <a:pt x="816" y="808"/>
                  </a:cubicBezTo>
                  <a:cubicBezTo>
                    <a:pt x="818" y="804"/>
                    <a:pt x="820" y="796"/>
                    <a:pt x="823" y="792"/>
                  </a:cubicBezTo>
                  <a:cubicBezTo>
                    <a:pt x="826" y="788"/>
                    <a:pt x="830" y="781"/>
                    <a:pt x="828" y="778"/>
                  </a:cubicBezTo>
                  <a:cubicBezTo>
                    <a:pt x="827" y="775"/>
                    <a:pt x="832" y="762"/>
                    <a:pt x="832" y="758"/>
                  </a:cubicBezTo>
                  <a:cubicBezTo>
                    <a:pt x="831" y="754"/>
                    <a:pt x="827" y="746"/>
                    <a:pt x="834" y="738"/>
                  </a:cubicBezTo>
                  <a:cubicBezTo>
                    <a:pt x="842" y="731"/>
                    <a:pt x="850" y="720"/>
                    <a:pt x="851" y="717"/>
                  </a:cubicBezTo>
                  <a:cubicBezTo>
                    <a:pt x="851" y="714"/>
                    <a:pt x="858" y="701"/>
                    <a:pt x="857" y="695"/>
                  </a:cubicBezTo>
                  <a:cubicBezTo>
                    <a:pt x="857" y="689"/>
                    <a:pt x="851" y="682"/>
                    <a:pt x="847" y="680"/>
                  </a:cubicBezTo>
                  <a:close/>
                  <a:moveTo>
                    <a:pt x="592" y="323"/>
                  </a:moveTo>
                  <a:cubicBezTo>
                    <a:pt x="594" y="324"/>
                    <a:pt x="605" y="321"/>
                    <a:pt x="607" y="324"/>
                  </a:cubicBezTo>
                  <a:cubicBezTo>
                    <a:pt x="609" y="327"/>
                    <a:pt x="605" y="328"/>
                    <a:pt x="599" y="330"/>
                  </a:cubicBezTo>
                  <a:cubicBezTo>
                    <a:pt x="594" y="333"/>
                    <a:pt x="593" y="332"/>
                    <a:pt x="591" y="335"/>
                  </a:cubicBezTo>
                  <a:cubicBezTo>
                    <a:pt x="589" y="338"/>
                    <a:pt x="582" y="339"/>
                    <a:pt x="579" y="343"/>
                  </a:cubicBezTo>
                  <a:cubicBezTo>
                    <a:pt x="576" y="347"/>
                    <a:pt x="570" y="349"/>
                    <a:pt x="569" y="346"/>
                  </a:cubicBezTo>
                  <a:cubicBezTo>
                    <a:pt x="567" y="343"/>
                    <a:pt x="570" y="344"/>
                    <a:pt x="570" y="343"/>
                  </a:cubicBezTo>
                  <a:cubicBezTo>
                    <a:pt x="571" y="341"/>
                    <a:pt x="580" y="336"/>
                    <a:pt x="580" y="336"/>
                  </a:cubicBezTo>
                  <a:cubicBezTo>
                    <a:pt x="580" y="336"/>
                    <a:pt x="591" y="322"/>
                    <a:pt x="592" y="323"/>
                  </a:cubicBezTo>
                  <a:close/>
                  <a:moveTo>
                    <a:pt x="564" y="309"/>
                  </a:moveTo>
                  <a:cubicBezTo>
                    <a:pt x="566" y="308"/>
                    <a:pt x="573" y="308"/>
                    <a:pt x="577" y="309"/>
                  </a:cubicBezTo>
                  <a:cubicBezTo>
                    <a:pt x="580" y="310"/>
                    <a:pt x="586" y="321"/>
                    <a:pt x="583" y="321"/>
                  </a:cubicBezTo>
                  <a:cubicBezTo>
                    <a:pt x="580" y="322"/>
                    <a:pt x="576" y="319"/>
                    <a:pt x="576" y="314"/>
                  </a:cubicBezTo>
                  <a:cubicBezTo>
                    <a:pt x="576" y="310"/>
                    <a:pt x="573" y="322"/>
                    <a:pt x="575" y="326"/>
                  </a:cubicBezTo>
                  <a:cubicBezTo>
                    <a:pt x="577" y="330"/>
                    <a:pt x="571" y="334"/>
                    <a:pt x="568" y="334"/>
                  </a:cubicBezTo>
                  <a:cubicBezTo>
                    <a:pt x="566" y="334"/>
                    <a:pt x="565" y="329"/>
                    <a:pt x="565" y="323"/>
                  </a:cubicBezTo>
                  <a:cubicBezTo>
                    <a:pt x="566" y="318"/>
                    <a:pt x="562" y="313"/>
                    <a:pt x="557" y="313"/>
                  </a:cubicBezTo>
                  <a:cubicBezTo>
                    <a:pt x="551" y="314"/>
                    <a:pt x="548" y="319"/>
                    <a:pt x="546" y="321"/>
                  </a:cubicBezTo>
                  <a:cubicBezTo>
                    <a:pt x="544" y="323"/>
                    <a:pt x="544" y="333"/>
                    <a:pt x="545" y="336"/>
                  </a:cubicBezTo>
                  <a:cubicBezTo>
                    <a:pt x="545" y="338"/>
                    <a:pt x="545" y="347"/>
                    <a:pt x="540" y="346"/>
                  </a:cubicBezTo>
                  <a:cubicBezTo>
                    <a:pt x="535" y="346"/>
                    <a:pt x="536" y="335"/>
                    <a:pt x="537" y="332"/>
                  </a:cubicBezTo>
                  <a:cubicBezTo>
                    <a:pt x="538" y="328"/>
                    <a:pt x="535" y="319"/>
                    <a:pt x="538" y="314"/>
                  </a:cubicBezTo>
                  <a:cubicBezTo>
                    <a:pt x="540" y="309"/>
                    <a:pt x="546" y="307"/>
                    <a:pt x="550" y="307"/>
                  </a:cubicBezTo>
                  <a:cubicBezTo>
                    <a:pt x="554" y="306"/>
                    <a:pt x="563" y="310"/>
                    <a:pt x="564" y="309"/>
                  </a:cubicBezTo>
                  <a:close/>
                  <a:moveTo>
                    <a:pt x="524" y="293"/>
                  </a:moveTo>
                  <a:cubicBezTo>
                    <a:pt x="531" y="289"/>
                    <a:pt x="538" y="281"/>
                    <a:pt x="541" y="285"/>
                  </a:cubicBezTo>
                  <a:cubicBezTo>
                    <a:pt x="544" y="288"/>
                    <a:pt x="550" y="293"/>
                    <a:pt x="554" y="293"/>
                  </a:cubicBezTo>
                  <a:cubicBezTo>
                    <a:pt x="557" y="294"/>
                    <a:pt x="553" y="301"/>
                    <a:pt x="551" y="302"/>
                  </a:cubicBezTo>
                  <a:cubicBezTo>
                    <a:pt x="549" y="302"/>
                    <a:pt x="544" y="300"/>
                    <a:pt x="539" y="300"/>
                  </a:cubicBezTo>
                  <a:cubicBezTo>
                    <a:pt x="534" y="300"/>
                    <a:pt x="535" y="297"/>
                    <a:pt x="533" y="297"/>
                  </a:cubicBezTo>
                  <a:cubicBezTo>
                    <a:pt x="531" y="298"/>
                    <a:pt x="527" y="299"/>
                    <a:pt x="524" y="301"/>
                  </a:cubicBezTo>
                  <a:cubicBezTo>
                    <a:pt x="520" y="303"/>
                    <a:pt x="515" y="303"/>
                    <a:pt x="515" y="299"/>
                  </a:cubicBezTo>
                  <a:cubicBezTo>
                    <a:pt x="515" y="294"/>
                    <a:pt x="517" y="296"/>
                    <a:pt x="524" y="293"/>
                  </a:cubicBezTo>
                  <a:close/>
                  <a:moveTo>
                    <a:pt x="321" y="303"/>
                  </a:moveTo>
                  <a:cubicBezTo>
                    <a:pt x="318" y="303"/>
                    <a:pt x="316" y="296"/>
                    <a:pt x="316" y="293"/>
                  </a:cubicBezTo>
                  <a:cubicBezTo>
                    <a:pt x="315" y="290"/>
                    <a:pt x="310" y="290"/>
                    <a:pt x="308" y="288"/>
                  </a:cubicBezTo>
                  <a:cubicBezTo>
                    <a:pt x="305" y="286"/>
                    <a:pt x="299" y="277"/>
                    <a:pt x="304" y="279"/>
                  </a:cubicBezTo>
                  <a:cubicBezTo>
                    <a:pt x="305" y="280"/>
                    <a:pt x="308" y="283"/>
                    <a:pt x="310" y="283"/>
                  </a:cubicBezTo>
                  <a:cubicBezTo>
                    <a:pt x="311" y="283"/>
                    <a:pt x="319" y="291"/>
                    <a:pt x="321" y="293"/>
                  </a:cubicBezTo>
                  <a:cubicBezTo>
                    <a:pt x="323" y="296"/>
                    <a:pt x="323" y="302"/>
                    <a:pt x="321" y="303"/>
                  </a:cubicBezTo>
                  <a:close/>
                  <a:moveTo>
                    <a:pt x="559" y="195"/>
                  </a:moveTo>
                  <a:cubicBezTo>
                    <a:pt x="557" y="197"/>
                    <a:pt x="565" y="200"/>
                    <a:pt x="566" y="197"/>
                  </a:cubicBezTo>
                  <a:cubicBezTo>
                    <a:pt x="568" y="195"/>
                    <a:pt x="562" y="191"/>
                    <a:pt x="559" y="195"/>
                  </a:cubicBezTo>
                  <a:close/>
                  <a:moveTo>
                    <a:pt x="579" y="199"/>
                  </a:moveTo>
                  <a:cubicBezTo>
                    <a:pt x="573" y="201"/>
                    <a:pt x="578" y="205"/>
                    <a:pt x="582" y="204"/>
                  </a:cubicBezTo>
                  <a:cubicBezTo>
                    <a:pt x="585" y="202"/>
                    <a:pt x="583" y="197"/>
                    <a:pt x="579" y="199"/>
                  </a:cubicBezTo>
                  <a:close/>
                  <a:moveTo>
                    <a:pt x="329" y="102"/>
                  </a:moveTo>
                  <a:cubicBezTo>
                    <a:pt x="334" y="102"/>
                    <a:pt x="341" y="102"/>
                    <a:pt x="343" y="101"/>
                  </a:cubicBezTo>
                  <a:cubicBezTo>
                    <a:pt x="345" y="100"/>
                    <a:pt x="356" y="97"/>
                    <a:pt x="355" y="101"/>
                  </a:cubicBezTo>
                  <a:cubicBezTo>
                    <a:pt x="355" y="104"/>
                    <a:pt x="359" y="110"/>
                    <a:pt x="362" y="109"/>
                  </a:cubicBezTo>
                  <a:cubicBezTo>
                    <a:pt x="364" y="108"/>
                    <a:pt x="369" y="103"/>
                    <a:pt x="371" y="105"/>
                  </a:cubicBezTo>
                  <a:cubicBezTo>
                    <a:pt x="374" y="107"/>
                    <a:pt x="374" y="112"/>
                    <a:pt x="377" y="113"/>
                  </a:cubicBezTo>
                  <a:cubicBezTo>
                    <a:pt x="379" y="114"/>
                    <a:pt x="386" y="114"/>
                    <a:pt x="389" y="113"/>
                  </a:cubicBezTo>
                  <a:cubicBezTo>
                    <a:pt x="392" y="112"/>
                    <a:pt x="400" y="112"/>
                    <a:pt x="404" y="113"/>
                  </a:cubicBezTo>
                  <a:cubicBezTo>
                    <a:pt x="408" y="114"/>
                    <a:pt x="419" y="116"/>
                    <a:pt x="420" y="114"/>
                  </a:cubicBezTo>
                  <a:cubicBezTo>
                    <a:pt x="421" y="111"/>
                    <a:pt x="424" y="111"/>
                    <a:pt x="424" y="108"/>
                  </a:cubicBezTo>
                  <a:cubicBezTo>
                    <a:pt x="425" y="106"/>
                    <a:pt x="426" y="98"/>
                    <a:pt x="426" y="98"/>
                  </a:cubicBezTo>
                  <a:cubicBezTo>
                    <a:pt x="426" y="98"/>
                    <a:pt x="424" y="94"/>
                    <a:pt x="421" y="96"/>
                  </a:cubicBezTo>
                  <a:cubicBezTo>
                    <a:pt x="418" y="98"/>
                    <a:pt x="416" y="99"/>
                    <a:pt x="413" y="98"/>
                  </a:cubicBezTo>
                  <a:cubicBezTo>
                    <a:pt x="410" y="97"/>
                    <a:pt x="410" y="91"/>
                    <a:pt x="405" y="92"/>
                  </a:cubicBezTo>
                  <a:cubicBezTo>
                    <a:pt x="399" y="93"/>
                    <a:pt x="398" y="97"/>
                    <a:pt x="397" y="98"/>
                  </a:cubicBezTo>
                  <a:cubicBezTo>
                    <a:pt x="395" y="100"/>
                    <a:pt x="391" y="101"/>
                    <a:pt x="390" y="101"/>
                  </a:cubicBezTo>
                  <a:cubicBezTo>
                    <a:pt x="388" y="100"/>
                    <a:pt x="380" y="94"/>
                    <a:pt x="380" y="94"/>
                  </a:cubicBezTo>
                  <a:cubicBezTo>
                    <a:pt x="380" y="94"/>
                    <a:pt x="364" y="94"/>
                    <a:pt x="363" y="91"/>
                  </a:cubicBezTo>
                  <a:cubicBezTo>
                    <a:pt x="362" y="89"/>
                    <a:pt x="360" y="85"/>
                    <a:pt x="352" y="85"/>
                  </a:cubicBezTo>
                  <a:cubicBezTo>
                    <a:pt x="345" y="86"/>
                    <a:pt x="331" y="92"/>
                    <a:pt x="329" y="92"/>
                  </a:cubicBezTo>
                  <a:cubicBezTo>
                    <a:pt x="327" y="92"/>
                    <a:pt x="332" y="96"/>
                    <a:pt x="329" y="96"/>
                  </a:cubicBezTo>
                  <a:cubicBezTo>
                    <a:pt x="326" y="96"/>
                    <a:pt x="323" y="96"/>
                    <a:pt x="322" y="100"/>
                  </a:cubicBezTo>
                  <a:cubicBezTo>
                    <a:pt x="321" y="102"/>
                    <a:pt x="325" y="102"/>
                    <a:pt x="329" y="102"/>
                  </a:cubicBezTo>
                  <a:close/>
                  <a:moveTo>
                    <a:pt x="380" y="89"/>
                  </a:moveTo>
                  <a:cubicBezTo>
                    <a:pt x="383" y="89"/>
                    <a:pt x="390" y="86"/>
                    <a:pt x="392" y="88"/>
                  </a:cubicBezTo>
                  <a:cubicBezTo>
                    <a:pt x="394" y="90"/>
                    <a:pt x="399" y="89"/>
                    <a:pt x="399" y="87"/>
                  </a:cubicBezTo>
                  <a:cubicBezTo>
                    <a:pt x="398" y="85"/>
                    <a:pt x="401" y="77"/>
                    <a:pt x="397" y="76"/>
                  </a:cubicBezTo>
                  <a:cubicBezTo>
                    <a:pt x="392" y="76"/>
                    <a:pt x="387" y="81"/>
                    <a:pt x="380" y="83"/>
                  </a:cubicBezTo>
                  <a:cubicBezTo>
                    <a:pt x="376" y="85"/>
                    <a:pt x="377" y="89"/>
                    <a:pt x="380" y="89"/>
                  </a:cubicBezTo>
                  <a:close/>
                  <a:moveTo>
                    <a:pt x="434" y="83"/>
                  </a:moveTo>
                  <a:cubicBezTo>
                    <a:pt x="438" y="83"/>
                    <a:pt x="447" y="81"/>
                    <a:pt x="447" y="83"/>
                  </a:cubicBezTo>
                  <a:cubicBezTo>
                    <a:pt x="448" y="85"/>
                    <a:pt x="447" y="86"/>
                    <a:pt x="452" y="87"/>
                  </a:cubicBezTo>
                  <a:cubicBezTo>
                    <a:pt x="457" y="88"/>
                    <a:pt x="459" y="89"/>
                    <a:pt x="462" y="89"/>
                  </a:cubicBezTo>
                  <a:cubicBezTo>
                    <a:pt x="464" y="89"/>
                    <a:pt x="463" y="83"/>
                    <a:pt x="461" y="80"/>
                  </a:cubicBezTo>
                  <a:cubicBezTo>
                    <a:pt x="459" y="76"/>
                    <a:pt x="459" y="77"/>
                    <a:pt x="453" y="74"/>
                  </a:cubicBezTo>
                  <a:cubicBezTo>
                    <a:pt x="447" y="72"/>
                    <a:pt x="441" y="72"/>
                    <a:pt x="436" y="73"/>
                  </a:cubicBezTo>
                  <a:cubicBezTo>
                    <a:pt x="432" y="73"/>
                    <a:pt x="428" y="72"/>
                    <a:pt x="427" y="78"/>
                  </a:cubicBezTo>
                  <a:cubicBezTo>
                    <a:pt x="426" y="81"/>
                    <a:pt x="430" y="83"/>
                    <a:pt x="434" y="83"/>
                  </a:cubicBezTo>
                  <a:close/>
                  <a:moveTo>
                    <a:pt x="434" y="96"/>
                  </a:moveTo>
                  <a:cubicBezTo>
                    <a:pt x="431" y="99"/>
                    <a:pt x="434" y="107"/>
                    <a:pt x="433" y="108"/>
                  </a:cubicBezTo>
                  <a:cubicBezTo>
                    <a:pt x="432" y="109"/>
                    <a:pt x="433" y="113"/>
                    <a:pt x="436" y="112"/>
                  </a:cubicBezTo>
                  <a:cubicBezTo>
                    <a:pt x="439" y="111"/>
                    <a:pt x="440" y="103"/>
                    <a:pt x="442" y="103"/>
                  </a:cubicBezTo>
                  <a:cubicBezTo>
                    <a:pt x="444" y="103"/>
                    <a:pt x="455" y="101"/>
                    <a:pt x="456" y="105"/>
                  </a:cubicBezTo>
                  <a:cubicBezTo>
                    <a:pt x="458" y="109"/>
                    <a:pt x="458" y="107"/>
                    <a:pt x="463" y="108"/>
                  </a:cubicBezTo>
                  <a:cubicBezTo>
                    <a:pt x="468" y="108"/>
                    <a:pt x="472" y="102"/>
                    <a:pt x="472" y="100"/>
                  </a:cubicBezTo>
                  <a:cubicBezTo>
                    <a:pt x="472" y="98"/>
                    <a:pt x="470" y="94"/>
                    <a:pt x="463" y="95"/>
                  </a:cubicBezTo>
                  <a:cubicBezTo>
                    <a:pt x="456" y="96"/>
                    <a:pt x="436" y="94"/>
                    <a:pt x="434" y="96"/>
                  </a:cubicBezTo>
                  <a:close/>
                  <a:moveTo>
                    <a:pt x="460" y="117"/>
                  </a:moveTo>
                  <a:cubicBezTo>
                    <a:pt x="457" y="118"/>
                    <a:pt x="450" y="115"/>
                    <a:pt x="446" y="118"/>
                  </a:cubicBezTo>
                  <a:cubicBezTo>
                    <a:pt x="444" y="120"/>
                    <a:pt x="445" y="126"/>
                    <a:pt x="449" y="126"/>
                  </a:cubicBezTo>
                  <a:cubicBezTo>
                    <a:pt x="453" y="127"/>
                    <a:pt x="460" y="123"/>
                    <a:pt x="460" y="126"/>
                  </a:cubicBezTo>
                  <a:cubicBezTo>
                    <a:pt x="461" y="128"/>
                    <a:pt x="463" y="139"/>
                    <a:pt x="470" y="136"/>
                  </a:cubicBezTo>
                  <a:cubicBezTo>
                    <a:pt x="476" y="132"/>
                    <a:pt x="475" y="129"/>
                    <a:pt x="477" y="128"/>
                  </a:cubicBezTo>
                  <a:cubicBezTo>
                    <a:pt x="479" y="128"/>
                    <a:pt x="477" y="119"/>
                    <a:pt x="474" y="117"/>
                  </a:cubicBezTo>
                  <a:cubicBezTo>
                    <a:pt x="471" y="115"/>
                    <a:pt x="462" y="116"/>
                    <a:pt x="460" y="117"/>
                  </a:cubicBezTo>
                  <a:close/>
                  <a:moveTo>
                    <a:pt x="493" y="124"/>
                  </a:moveTo>
                  <a:cubicBezTo>
                    <a:pt x="497" y="123"/>
                    <a:pt x="504" y="122"/>
                    <a:pt x="507" y="122"/>
                  </a:cubicBezTo>
                  <a:cubicBezTo>
                    <a:pt x="510" y="122"/>
                    <a:pt x="511" y="116"/>
                    <a:pt x="507" y="115"/>
                  </a:cubicBezTo>
                  <a:cubicBezTo>
                    <a:pt x="504" y="115"/>
                    <a:pt x="501" y="111"/>
                    <a:pt x="498" y="112"/>
                  </a:cubicBezTo>
                  <a:cubicBezTo>
                    <a:pt x="495" y="114"/>
                    <a:pt x="484" y="119"/>
                    <a:pt x="485" y="122"/>
                  </a:cubicBezTo>
                  <a:cubicBezTo>
                    <a:pt x="486" y="123"/>
                    <a:pt x="488" y="125"/>
                    <a:pt x="493" y="124"/>
                  </a:cubicBezTo>
                  <a:close/>
                  <a:moveTo>
                    <a:pt x="496" y="106"/>
                  </a:moveTo>
                  <a:cubicBezTo>
                    <a:pt x="495" y="101"/>
                    <a:pt x="486" y="100"/>
                    <a:pt x="484" y="105"/>
                  </a:cubicBezTo>
                  <a:cubicBezTo>
                    <a:pt x="483" y="109"/>
                    <a:pt x="498" y="111"/>
                    <a:pt x="496" y="106"/>
                  </a:cubicBezTo>
                  <a:close/>
                  <a:moveTo>
                    <a:pt x="477" y="88"/>
                  </a:moveTo>
                  <a:cubicBezTo>
                    <a:pt x="481" y="90"/>
                    <a:pt x="487" y="93"/>
                    <a:pt x="492" y="95"/>
                  </a:cubicBezTo>
                  <a:cubicBezTo>
                    <a:pt x="496" y="97"/>
                    <a:pt x="505" y="98"/>
                    <a:pt x="507" y="102"/>
                  </a:cubicBezTo>
                  <a:cubicBezTo>
                    <a:pt x="510" y="106"/>
                    <a:pt x="519" y="109"/>
                    <a:pt x="519" y="109"/>
                  </a:cubicBezTo>
                  <a:cubicBezTo>
                    <a:pt x="530" y="110"/>
                    <a:pt x="530" y="110"/>
                    <a:pt x="530" y="110"/>
                  </a:cubicBezTo>
                  <a:cubicBezTo>
                    <a:pt x="530" y="110"/>
                    <a:pt x="538" y="108"/>
                    <a:pt x="546" y="109"/>
                  </a:cubicBezTo>
                  <a:cubicBezTo>
                    <a:pt x="554" y="110"/>
                    <a:pt x="566" y="111"/>
                    <a:pt x="572" y="111"/>
                  </a:cubicBezTo>
                  <a:cubicBezTo>
                    <a:pt x="579" y="110"/>
                    <a:pt x="580" y="108"/>
                    <a:pt x="580" y="106"/>
                  </a:cubicBezTo>
                  <a:cubicBezTo>
                    <a:pt x="581" y="105"/>
                    <a:pt x="568" y="101"/>
                    <a:pt x="565" y="102"/>
                  </a:cubicBezTo>
                  <a:cubicBezTo>
                    <a:pt x="562" y="102"/>
                    <a:pt x="545" y="102"/>
                    <a:pt x="539" y="102"/>
                  </a:cubicBezTo>
                  <a:cubicBezTo>
                    <a:pt x="534" y="101"/>
                    <a:pt x="528" y="101"/>
                    <a:pt x="524" y="102"/>
                  </a:cubicBezTo>
                  <a:cubicBezTo>
                    <a:pt x="519" y="102"/>
                    <a:pt x="516" y="98"/>
                    <a:pt x="513" y="96"/>
                  </a:cubicBezTo>
                  <a:cubicBezTo>
                    <a:pt x="510" y="94"/>
                    <a:pt x="503" y="88"/>
                    <a:pt x="499" y="87"/>
                  </a:cubicBezTo>
                  <a:cubicBezTo>
                    <a:pt x="495" y="86"/>
                    <a:pt x="496" y="86"/>
                    <a:pt x="487" y="84"/>
                  </a:cubicBezTo>
                  <a:cubicBezTo>
                    <a:pt x="483" y="83"/>
                    <a:pt x="475" y="81"/>
                    <a:pt x="475" y="80"/>
                  </a:cubicBezTo>
                  <a:cubicBezTo>
                    <a:pt x="475" y="79"/>
                    <a:pt x="473" y="85"/>
                    <a:pt x="477" y="88"/>
                  </a:cubicBezTo>
                  <a:close/>
                  <a:moveTo>
                    <a:pt x="974" y="174"/>
                  </a:moveTo>
                  <a:cubicBezTo>
                    <a:pt x="971" y="171"/>
                    <a:pt x="964" y="169"/>
                    <a:pt x="961" y="168"/>
                  </a:cubicBezTo>
                  <a:cubicBezTo>
                    <a:pt x="958" y="168"/>
                    <a:pt x="955" y="171"/>
                    <a:pt x="948" y="171"/>
                  </a:cubicBezTo>
                  <a:cubicBezTo>
                    <a:pt x="941" y="171"/>
                    <a:pt x="937" y="175"/>
                    <a:pt x="934" y="171"/>
                  </a:cubicBezTo>
                  <a:cubicBezTo>
                    <a:pt x="931" y="168"/>
                    <a:pt x="920" y="166"/>
                    <a:pt x="919" y="168"/>
                  </a:cubicBezTo>
                  <a:cubicBezTo>
                    <a:pt x="918" y="171"/>
                    <a:pt x="915" y="171"/>
                    <a:pt x="918" y="177"/>
                  </a:cubicBezTo>
                  <a:cubicBezTo>
                    <a:pt x="920" y="183"/>
                    <a:pt x="922" y="186"/>
                    <a:pt x="925" y="186"/>
                  </a:cubicBezTo>
                  <a:cubicBezTo>
                    <a:pt x="927" y="185"/>
                    <a:pt x="936" y="185"/>
                    <a:pt x="937" y="188"/>
                  </a:cubicBezTo>
                  <a:cubicBezTo>
                    <a:pt x="938" y="191"/>
                    <a:pt x="940" y="194"/>
                    <a:pt x="946" y="192"/>
                  </a:cubicBezTo>
                  <a:cubicBezTo>
                    <a:pt x="952" y="190"/>
                    <a:pt x="957" y="189"/>
                    <a:pt x="958" y="186"/>
                  </a:cubicBezTo>
                  <a:cubicBezTo>
                    <a:pt x="960" y="184"/>
                    <a:pt x="969" y="184"/>
                    <a:pt x="969" y="184"/>
                  </a:cubicBezTo>
                  <a:cubicBezTo>
                    <a:pt x="969" y="184"/>
                    <a:pt x="976" y="177"/>
                    <a:pt x="974" y="174"/>
                  </a:cubicBezTo>
                  <a:close/>
                  <a:moveTo>
                    <a:pt x="903" y="125"/>
                  </a:moveTo>
                  <a:cubicBezTo>
                    <a:pt x="901" y="122"/>
                    <a:pt x="898" y="114"/>
                    <a:pt x="905" y="113"/>
                  </a:cubicBezTo>
                  <a:cubicBezTo>
                    <a:pt x="912" y="112"/>
                    <a:pt x="924" y="121"/>
                    <a:pt x="924" y="115"/>
                  </a:cubicBezTo>
                  <a:cubicBezTo>
                    <a:pt x="923" y="108"/>
                    <a:pt x="924" y="101"/>
                    <a:pt x="926" y="98"/>
                  </a:cubicBezTo>
                  <a:cubicBezTo>
                    <a:pt x="928" y="94"/>
                    <a:pt x="932" y="92"/>
                    <a:pt x="929" y="90"/>
                  </a:cubicBezTo>
                  <a:cubicBezTo>
                    <a:pt x="927" y="89"/>
                    <a:pt x="924" y="92"/>
                    <a:pt x="922" y="86"/>
                  </a:cubicBezTo>
                  <a:cubicBezTo>
                    <a:pt x="920" y="80"/>
                    <a:pt x="924" y="75"/>
                    <a:pt x="927" y="73"/>
                  </a:cubicBezTo>
                  <a:cubicBezTo>
                    <a:pt x="929" y="70"/>
                    <a:pt x="942" y="55"/>
                    <a:pt x="950" y="52"/>
                  </a:cubicBezTo>
                  <a:cubicBezTo>
                    <a:pt x="957" y="50"/>
                    <a:pt x="962" y="40"/>
                    <a:pt x="957" y="38"/>
                  </a:cubicBezTo>
                  <a:cubicBezTo>
                    <a:pt x="952" y="36"/>
                    <a:pt x="942" y="33"/>
                    <a:pt x="935" y="39"/>
                  </a:cubicBezTo>
                  <a:cubicBezTo>
                    <a:pt x="928" y="46"/>
                    <a:pt x="925" y="52"/>
                    <a:pt x="917" y="50"/>
                  </a:cubicBezTo>
                  <a:cubicBezTo>
                    <a:pt x="910" y="48"/>
                    <a:pt x="908" y="37"/>
                    <a:pt x="904" y="31"/>
                  </a:cubicBezTo>
                  <a:cubicBezTo>
                    <a:pt x="898" y="23"/>
                    <a:pt x="902" y="7"/>
                    <a:pt x="895" y="9"/>
                  </a:cubicBezTo>
                  <a:cubicBezTo>
                    <a:pt x="888" y="10"/>
                    <a:pt x="888" y="10"/>
                    <a:pt x="888" y="10"/>
                  </a:cubicBezTo>
                  <a:cubicBezTo>
                    <a:pt x="888" y="10"/>
                    <a:pt x="881" y="8"/>
                    <a:pt x="876" y="9"/>
                  </a:cubicBezTo>
                  <a:cubicBezTo>
                    <a:pt x="870" y="11"/>
                    <a:pt x="866" y="15"/>
                    <a:pt x="862" y="15"/>
                  </a:cubicBezTo>
                  <a:cubicBezTo>
                    <a:pt x="855" y="13"/>
                    <a:pt x="849" y="17"/>
                    <a:pt x="847" y="17"/>
                  </a:cubicBezTo>
                  <a:cubicBezTo>
                    <a:pt x="831" y="21"/>
                    <a:pt x="819" y="16"/>
                    <a:pt x="817" y="16"/>
                  </a:cubicBezTo>
                  <a:cubicBezTo>
                    <a:pt x="815" y="15"/>
                    <a:pt x="828" y="17"/>
                    <a:pt x="837" y="16"/>
                  </a:cubicBezTo>
                  <a:cubicBezTo>
                    <a:pt x="845" y="14"/>
                    <a:pt x="857" y="11"/>
                    <a:pt x="864" y="10"/>
                  </a:cubicBezTo>
                  <a:cubicBezTo>
                    <a:pt x="870" y="9"/>
                    <a:pt x="865" y="6"/>
                    <a:pt x="863" y="6"/>
                  </a:cubicBezTo>
                  <a:cubicBezTo>
                    <a:pt x="855" y="5"/>
                    <a:pt x="843" y="1"/>
                    <a:pt x="833" y="0"/>
                  </a:cubicBezTo>
                  <a:cubicBezTo>
                    <a:pt x="825" y="0"/>
                    <a:pt x="821" y="2"/>
                    <a:pt x="813" y="3"/>
                  </a:cubicBezTo>
                  <a:cubicBezTo>
                    <a:pt x="804" y="3"/>
                    <a:pt x="792" y="2"/>
                    <a:pt x="785" y="8"/>
                  </a:cubicBezTo>
                  <a:cubicBezTo>
                    <a:pt x="778" y="12"/>
                    <a:pt x="770" y="13"/>
                    <a:pt x="769" y="14"/>
                  </a:cubicBezTo>
                  <a:cubicBezTo>
                    <a:pt x="765" y="19"/>
                    <a:pt x="762" y="31"/>
                    <a:pt x="758" y="28"/>
                  </a:cubicBezTo>
                  <a:cubicBezTo>
                    <a:pt x="755" y="24"/>
                    <a:pt x="754" y="16"/>
                    <a:pt x="750" y="20"/>
                  </a:cubicBezTo>
                  <a:cubicBezTo>
                    <a:pt x="745" y="23"/>
                    <a:pt x="749" y="31"/>
                    <a:pt x="746" y="37"/>
                  </a:cubicBezTo>
                  <a:cubicBezTo>
                    <a:pt x="742" y="42"/>
                    <a:pt x="731" y="42"/>
                    <a:pt x="728" y="40"/>
                  </a:cubicBezTo>
                  <a:cubicBezTo>
                    <a:pt x="725" y="38"/>
                    <a:pt x="722" y="36"/>
                    <a:pt x="709" y="37"/>
                  </a:cubicBezTo>
                  <a:cubicBezTo>
                    <a:pt x="696" y="38"/>
                    <a:pt x="683" y="42"/>
                    <a:pt x="685" y="47"/>
                  </a:cubicBezTo>
                  <a:cubicBezTo>
                    <a:pt x="688" y="52"/>
                    <a:pt x="680" y="55"/>
                    <a:pt x="678" y="53"/>
                  </a:cubicBezTo>
                  <a:cubicBezTo>
                    <a:pt x="675" y="50"/>
                    <a:pt x="665" y="55"/>
                    <a:pt x="666" y="60"/>
                  </a:cubicBezTo>
                  <a:cubicBezTo>
                    <a:pt x="667" y="65"/>
                    <a:pt x="664" y="71"/>
                    <a:pt x="659" y="70"/>
                  </a:cubicBezTo>
                  <a:cubicBezTo>
                    <a:pt x="654" y="68"/>
                    <a:pt x="650" y="72"/>
                    <a:pt x="650" y="77"/>
                  </a:cubicBezTo>
                  <a:cubicBezTo>
                    <a:pt x="649" y="81"/>
                    <a:pt x="637" y="83"/>
                    <a:pt x="636" y="83"/>
                  </a:cubicBezTo>
                  <a:cubicBezTo>
                    <a:pt x="635" y="83"/>
                    <a:pt x="620" y="83"/>
                    <a:pt x="626" y="88"/>
                  </a:cubicBezTo>
                  <a:cubicBezTo>
                    <a:pt x="629" y="91"/>
                    <a:pt x="632" y="89"/>
                    <a:pt x="636" y="90"/>
                  </a:cubicBezTo>
                  <a:cubicBezTo>
                    <a:pt x="641" y="92"/>
                    <a:pt x="645" y="101"/>
                    <a:pt x="647" y="102"/>
                  </a:cubicBezTo>
                  <a:cubicBezTo>
                    <a:pt x="650" y="103"/>
                    <a:pt x="653" y="102"/>
                    <a:pt x="655" y="99"/>
                  </a:cubicBezTo>
                  <a:cubicBezTo>
                    <a:pt x="657" y="97"/>
                    <a:pt x="659" y="88"/>
                    <a:pt x="659" y="88"/>
                  </a:cubicBezTo>
                  <a:cubicBezTo>
                    <a:pt x="659" y="88"/>
                    <a:pt x="659" y="96"/>
                    <a:pt x="663" y="98"/>
                  </a:cubicBezTo>
                  <a:cubicBezTo>
                    <a:pt x="666" y="100"/>
                    <a:pt x="676" y="97"/>
                    <a:pt x="678" y="97"/>
                  </a:cubicBezTo>
                  <a:cubicBezTo>
                    <a:pt x="681" y="98"/>
                    <a:pt x="696" y="100"/>
                    <a:pt x="700" y="103"/>
                  </a:cubicBezTo>
                  <a:cubicBezTo>
                    <a:pt x="704" y="105"/>
                    <a:pt x="714" y="107"/>
                    <a:pt x="717" y="112"/>
                  </a:cubicBezTo>
                  <a:cubicBezTo>
                    <a:pt x="719" y="117"/>
                    <a:pt x="720" y="135"/>
                    <a:pt x="721" y="138"/>
                  </a:cubicBezTo>
                  <a:cubicBezTo>
                    <a:pt x="723" y="140"/>
                    <a:pt x="728" y="131"/>
                    <a:pt x="730" y="129"/>
                  </a:cubicBezTo>
                  <a:cubicBezTo>
                    <a:pt x="731" y="127"/>
                    <a:pt x="737" y="128"/>
                    <a:pt x="740" y="131"/>
                  </a:cubicBezTo>
                  <a:cubicBezTo>
                    <a:pt x="742" y="134"/>
                    <a:pt x="747" y="141"/>
                    <a:pt x="747" y="144"/>
                  </a:cubicBezTo>
                  <a:cubicBezTo>
                    <a:pt x="746" y="146"/>
                    <a:pt x="745" y="151"/>
                    <a:pt x="743" y="149"/>
                  </a:cubicBezTo>
                  <a:cubicBezTo>
                    <a:pt x="742" y="148"/>
                    <a:pt x="738" y="148"/>
                    <a:pt x="740" y="145"/>
                  </a:cubicBezTo>
                  <a:cubicBezTo>
                    <a:pt x="741" y="142"/>
                    <a:pt x="742" y="135"/>
                    <a:pt x="739" y="135"/>
                  </a:cubicBezTo>
                  <a:cubicBezTo>
                    <a:pt x="736" y="135"/>
                    <a:pt x="734" y="135"/>
                    <a:pt x="734" y="135"/>
                  </a:cubicBezTo>
                  <a:cubicBezTo>
                    <a:pt x="734" y="135"/>
                    <a:pt x="730" y="133"/>
                    <a:pt x="726" y="139"/>
                  </a:cubicBezTo>
                  <a:cubicBezTo>
                    <a:pt x="723" y="145"/>
                    <a:pt x="726" y="151"/>
                    <a:pt x="728" y="151"/>
                  </a:cubicBezTo>
                  <a:cubicBezTo>
                    <a:pt x="730" y="151"/>
                    <a:pt x="735" y="151"/>
                    <a:pt x="735" y="153"/>
                  </a:cubicBezTo>
                  <a:cubicBezTo>
                    <a:pt x="735" y="155"/>
                    <a:pt x="730" y="160"/>
                    <a:pt x="730" y="162"/>
                  </a:cubicBezTo>
                  <a:cubicBezTo>
                    <a:pt x="731" y="165"/>
                    <a:pt x="735" y="175"/>
                    <a:pt x="736" y="177"/>
                  </a:cubicBezTo>
                  <a:cubicBezTo>
                    <a:pt x="737" y="179"/>
                    <a:pt x="744" y="181"/>
                    <a:pt x="746" y="181"/>
                  </a:cubicBezTo>
                  <a:cubicBezTo>
                    <a:pt x="748" y="182"/>
                    <a:pt x="741" y="182"/>
                    <a:pt x="743" y="185"/>
                  </a:cubicBezTo>
                  <a:cubicBezTo>
                    <a:pt x="744" y="188"/>
                    <a:pt x="747" y="195"/>
                    <a:pt x="750" y="197"/>
                  </a:cubicBezTo>
                  <a:cubicBezTo>
                    <a:pt x="754" y="198"/>
                    <a:pt x="764" y="205"/>
                    <a:pt x="765" y="209"/>
                  </a:cubicBezTo>
                  <a:cubicBezTo>
                    <a:pt x="766" y="212"/>
                    <a:pt x="774" y="206"/>
                    <a:pt x="775" y="206"/>
                  </a:cubicBezTo>
                  <a:cubicBezTo>
                    <a:pt x="777" y="205"/>
                    <a:pt x="776" y="214"/>
                    <a:pt x="781" y="215"/>
                  </a:cubicBezTo>
                  <a:cubicBezTo>
                    <a:pt x="785" y="215"/>
                    <a:pt x="787" y="214"/>
                    <a:pt x="791" y="210"/>
                  </a:cubicBezTo>
                  <a:cubicBezTo>
                    <a:pt x="794" y="207"/>
                    <a:pt x="793" y="202"/>
                    <a:pt x="794" y="198"/>
                  </a:cubicBezTo>
                  <a:cubicBezTo>
                    <a:pt x="794" y="194"/>
                    <a:pt x="794" y="192"/>
                    <a:pt x="798" y="193"/>
                  </a:cubicBezTo>
                  <a:cubicBezTo>
                    <a:pt x="802" y="194"/>
                    <a:pt x="804" y="192"/>
                    <a:pt x="804" y="188"/>
                  </a:cubicBezTo>
                  <a:cubicBezTo>
                    <a:pt x="804" y="184"/>
                    <a:pt x="800" y="179"/>
                    <a:pt x="807" y="178"/>
                  </a:cubicBezTo>
                  <a:cubicBezTo>
                    <a:pt x="813" y="177"/>
                    <a:pt x="817" y="171"/>
                    <a:pt x="821" y="171"/>
                  </a:cubicBezTo>
                  <a:cubicBezTo>
                    <a:pt x="825" y="171"/>
                    <a:pt x="836" y="173"/>
                    <a:pt x="838" y="171"/>
                  </a:cubicBezTo>
                  <a:cubicBezTo>
                    <a:pt x="839" y="169"/>
                    <a:pt x="844" y="157"/>
                    <a:pt x="848" y="157"/>
                  </a:cubicBezTo>
                  <a:cubicBezTo>
                    <a:pt x="851" y="156"/>
                    <a:pt x="860" y="158"/>
                    <a:pt x="868" y="157"/>
                  </a:cubicBezTo>
                  <a:cubicBezTo>
                    <a:pt x="877" y="155"/>
                    <a:pt x="885" y="149"/>
                    <a:pt x="888" y="149"/>
                  </a:cubicBezTo>
                  <a:cubicBezTo>
                    <a:pt x="891" y="150"/>
                    <a:pt x="898" y="150"/>
                    <a:pt x="896" y="147"/>
                  </a:cubicBezTo>
                  <a:cubicBezTo>
                    <a:pt x="894" y="145"/>
                    <a:pt x="890" y="139"/>
                    <a:pt x="886" y="139"/>
                  </a:cubicBezTo>
                  <a:cubicBezTo>
                    <a:pt x="881" y="139"/>
                    <a:pt x="880" y="127"/>
                    <a:pt x="881" y="127"/>
                  </a:cubicBezTo>
                  <a:cubicBezTo>
                    <a:pt x="883" y="127"/>
                    <a:pt x="894" y="131"/>
                    <a:pt x="894" y="135"/>
                  </a:cubicBezTo>
                  <a:cubicBezTo>
                    <a:pt x="894" y="140"/>
                    <a:pt x="896" y="145"/>
                    <a:pt x="902" y="143"/>
                  </a:cubicBezTo>
                  <a:cubicBezTo>
                    <a:pt x="908" y="142"/>
                    <a:pt x="907" y="135"/>
                    <a:pt x="906" y="134"/>
                  </a:cubicBezTo>
                  <a:cubicBezTo>
                    <a:pt x="905" y="132"/>
                    <a:pt x="904" y="128"/>
                    <a:pt x="903" y="125"/>
                  </a:cubicBezTo>
                  <a:close/>
                  <a:moveTo>
                    <a:pt x="610" y="500"/>
                  </a:moveTo>
                  <a:cubicBezTo>
                    <a:pt x="611" y="497"/>
                    <a:pt x="605" y="491"/>
                    <a:pt x="601" y="491"/>
                  </a:cubicBezTo>
                  <a:cubicBezTo>
                    <a:pt x="597" y="492"/>
                    <a:pt x="590" y="487"/>
                    <a:pt x="586" y="483"/>
                  </a:cubicBezTo>
                  <a:cubicBezTo>
                    <a:pt x="581" y="479"/>
                    <a:pt x="574" y="479"/>
                    <a:pt x="571" y="479"/>
                  </a:cubicBezTo>
                  <a:cubicBezTo>
                    <a:pt x="567" y="479"/>
                    <a:pt x="555" y="483"/>
                    <a:pt x="555" y="483"/>
                  </a:cubicBezTo>
                  <a:cubicBezTo>
                    <a:pt x="555" y="489"/>
                    <a:pt x="560" y="487"/>
                    <a:pt x="566" y="487"/>
                  </a:cubicBezTo>
                  <a:cubicBezTo>
                    <a:pt x="572" y="487"/>
                    <a:pt x="583" y="486"/>
                    <a:pt x="585" y="489"/>
                  </a:cubicBezTo>
                  <a:cubicBezTo>
                    <a:pt x="587" y="492"/>
                    <a:pt x="596" y="497"/>
                    <a:pt x="599" y="499"/>
                  </a:cubicBezTo>
                  <a:cubicBezTo>
                    <a:pt x="602" y="502"/>
                    <a:pt x="610" y="502"/>
                    <a:pt x="610" y="500"/>
                  </a:cubicBezTo>
                  <a:close/>
                  <a:moveTo>
                    <a:pt x="595" y="472"/>
                  </a:moveTo>
                  <a:cubicBezTo>
                    <a:pt x="601" y="471"/>
                    <a:pt x="597" y="465"/>
                    <a:pt x="593" y="466"/>
                  </a:cubicBezTo>
                  <a:cubicBezTo>
                    <a:pt x="588" y="466"/>
                    <a:pt x="589" y="473"/>
                    <a:pt x="595" y="472"/>
                  </a:cubicBezTo>
                  <a:close/>
                  <a:moveTo>
                    <a:pt x="595" y="516"/>
                  </a:moveTo>
                  <a:cubicBezTo>
                    <a:pt x="591" y="517"/>
                    <a:pt x="592" y="528"/>
                    <a:pt x="597" y="526"/>
                  </a:cubicBezTo>
                  <a:cubicBezTo>
                    <a:pt x="603" y="524"/>
                    <a:pt x="600" y="515"/>
                    <a:pt x="595" y="516"/>
                  </a:cubicBezTo>
                  <a:close/>
                  <a:moveTo>
                    <a:pt x="664" y="510"/>
                  </a:moveTo>
                  <a:cubicBezTo>
                    <a:pt x="659" y="511"/>
                    <a:pt x="660" y="521"/>
                    <a:pt x="666" y="519"/>
                  </a:cubicBezTo>
                  <a:cubicBezTo>
                    <a:pt x="671" y="518"/>
                    <a:pt x="668" y="509"/>
                    <a:pt x="664" y="510"/>
                  </a:cubicBezTo>
                  <a:close/>
                  <a:moveTo>
                    <a:pt x="640" y="502"/>
                  </a:moveTo>
                  <a:cubicBezTo>
                    <a:pt x="636" y="501"/>
                    <a:pt x="631" y="502"/>
                    <a:pt x="628" y="502"/>
                  </a:cubicBezTo>
                  <a:cubicBezTo>
                    <a:pt x="625" y="503"/>
                    <a:pt x="617" y="512"/>
                    <a:pt x="617" y="512"/>
                  </a:cubicBezTo>
                  <a:cubicBezTo>
                    <a:pt x="617" y="512"/>
                    <a:pt x="622" y="513"/>
                    <a:pt x="626" y="513"/>
                  </a:cubicBezTo>
                  <a:cubicBezTo>
                    <a:pt x="629" y="513"/>
                    <a:pt x="631" y="516"/>
                    <a:pt x="635" y="518"/>
                  </a:cubicBezTo>
                  <a:cubicBezTo>
                    <a:pt x="638" y="519"/>
                    <a:pt x="643" y="515"/>
                    <a:pt x="645" y="515"/>
                  </a:cubicBezTo>
                  <a:cubicBezTo>
                    <a:pt x="648" y="515"/>
                    <a:pt x="650" y="522"/>
                    <a:pt x="651" y="515"/>
                  </a:cubicBezTo>
                  <a:cubicBezTo>
                    <a:pt x="651" y="507"/>
                    <a:pt x="644" y="503"/>
                    <a:pt x="640" y="502"/>
                  </a:cubicBezTo>
                  <a:close/>
                </a:path>
              </a:pathLst>
            </a:custGeom>
            <a:solidFill>
              <a:schemeClr val="lt1">
                <a:alpha val="17647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2" name="Google Shape;372;p42"/>
            <p:cNvSpPr/>
            <p:nvPr/>
          </p:nvSpPr>
          <p:spPr>
            <a:xfrm>
              <a:off x="32616775" y="5564188"/>
              <a:ext cx="1525588" cy="1892300"/>
            </a:xfrm>
            <a:custGeom>
              <a:rect b="b" l="l" r="r" t="t"/>
              <a:pathLst>
                <a:path extrusionOk="0" h="525" w="423">
                  <a:moveTo>
                    <a:pt x="349" y="302"/>
                  </a:moveTo>
                  <a:cubicBezTo>
                    <a:pt x="352" y="301"/>
                    <a:pt x="359" y="288"/>
                    <a:pt x="363" y="283"/>
                  </a:cubicBezTo>
                  <a:cubicBezTo>
                    <a:pt x="367" y="277"/>
                    <a:pt x="379" y="260"/>
                    <a:pt x="385" y="259"/>
                  </a:cubicBezTo>
                  <a:cubicBezTo>
                    <a:pt x="391" y="258"/>
                    <a:pt x="399" y="248"/>
                    <a:pt x="400" y="243"/>
                  </a:cubicBezTo>
                  <a:cubicBezTo>
                    <a:pt x="400" y="237"/>
                    <a:pt x="415" y="216"/>
                    <a:pt x="416" y="212"/>
                  </a:cubicBezTo>
                  <a:cubicBezTo>
                    <a:pt x="416" y="208"/>
                    <a:pt x="423" y="192"/>
                    <a:pt x="420" y="188"/>
                  </a:cubicBezTo>
                  <a:cubicBezTo>
                    <a:pt x="417" y="185"/>
                    <a:pt x="397" y="194"/>
                    <a:pt x="395" y="195"/>
                  </a:cubicBezTo>
                  <a:cubicBezTo>
                    <a:pt x="392" y="196"/>
                    <a:pt x="385" y="201"/>
                    <a:pt x="377" y="201"/>
                  </a:cubicBezTo>
                  <a:cubicBezTo>
                    <a:pt x="368" y="200"/>
                    <a:pt x="372" y="192"/>
                    <a:pt x="371" y="188"/>
                  </a:cubicBezTo>
                  <a:cubicBezTo>
                    <a:pt x="371" y="185"/>
                    <a:pt x="362" y="171"/>
                    <a:pt x="360" y="170"/>
                  </a:cubicBezTo>
                  <a:cubicBezTo>
                    <a:pt x="358" y="169"/>
                    <a:pt x="352" y="162"/>
                    <a:pt x="349" y="155"/>
                  </a:cubicBezTo>
                  <a:cubicBezTo>
                    <a:pt x="347" y="147"/>
                    <a:pt x="336" y="143"/>
                    <a:pt x="332" y="137"/>
                  </a:cubicBezTo>
                  <a:cubicBezTo>
                    <a:pt x="328" y="132"/>
                    <a:pt x="332" y="115"/>
                    <a:pt x="328" y="106"/>
                  </a:cubicBezTo>
                  <a:cubicBezTo>
                    <a:pt x="324" y="97"/>
                    <a:pt x="320" y="86"/>
                    <a:pt x="317" y="79"/>
                  </a:cubicBezTo>
                  <a:cubicBezTo>
                    <a:pt x="313" y="71"/>
                    <a:pt x="308" y="64"/>
                    <a:pt x="307" y="60"/>
                  </a:cubicBezTo>
                  <a:cubicBezTo>
                    <a:pt x="306" y="57"/>
                    <a:pt x="303" y="45"/>
                    <a:pt x="297" y="47"/>
                  </a:cubicBezTo>
                  <a:cubicBezTo>
                    <a:pt x="291" y="49"/>
                    <a:pt x="283" y="49"/>
                    <a:pt x="278" y="56"/>
                  </a:cubicBezTo>
                  <a:cubicBezTo>
                    <a:pt x="273" y="63"/>
                    <a:pt x="271" y="64"/>
                    <a:pt x="270" y="61"/>
                  </a:cubicBezTo>
                  <a:cubicBezTo>
                    <a:pt x="269" y="59"/>
                    <a:pt x="285" y="49"/>
                    <a:pt x="283" y="46"/>
                  </a:cubicBezTo>
                  <a:cubicBezTo>
                    <a:pt x="281" y="43"/>
                    <a:pt x="268" y="44"/>
                    <a:pt x="261" y="44"/>
                  </a:cubicBezTo>
                  <a:cubicBezTo>
                    <a:pt x="255" y="44"/>
                    <a:pt x="249" y="39"/>
                    <a:pt x="244" y="38"/>
                  </a:cubicBezTo>
                  <a:cubicBezTo>
                    <a:pt x="239" y="36"/>
                    <a:pt x="236" y="49"/>
                    <a:pt x="231" y="55"/>
                  </a:cubicBezTo>
                  <a:cubicBezTo>
                    <a:pt x="226" y="61"/>
                    <a:pt x="218" y="52"/>
                    <a:pt x="213" y="52"/>
                  </a:cubicBezTo>
                  <a:cubicBezTo>
                    <a:pt x="209" y="52"/>
                    <a:pt x="200" y="44"/>
                    <a:pt x="200" y="44"/>
                  </a:cubicBezTo>
                  <a:cubicBezTo>
                    <a:pt x="200" y="44"/>
                    <a:pt x="191" y="39"/>
                    <a:pt x="188" y="39"/>
                  </a:cubicBezTo>
                  <a:cubicBezTo>
                    <a:pt x="184" y="39"/>
                    <a:pt x="177" y="32"/>
                    <a:pt x="175" y="32"/>
                  </a:cubicBezTo>
                  <a:cubicBezTo>
                    <a:pt x="173" y="32"/>
                    <a:pt x="167" y="26"/>
                    <a:pt x="171" y="24"/>
                  </a:cubicBezTo>
                  <a:cubicBezTo>
                    <a:pt x="175" y="21"/>
                    <a:pt x="184" y="26"/>
                    <a:pt x="180" y="13"/>
                  </a:cubicBezTo>
                  <a:cubicBezTo>
                    <a:pt x="176" y="0"/>
                    <a:pt x="162" y="2"/>
                    <a:pt x="158" y="4"/>
                  </a:cubicBezTo>
                  <a:cubicBezTo>
                    <a:pt x="155" y="6"/>
                    <a:pt x="129" y="5"/>
                    <a:pt x="127" y="5"/>
                  </a:cubicBezTo>
                  <a:cubicBezTo>
                    <a:pt x="125" y="5"/>
                    <a:pt x="110" y="11"/>
                    <a:pt x="105" y="14"/>
                  </a:cubicBezTo>
                  <a:cubicBezTo>
                    <a:pt x="100" y="16"/>
                    <a:pt x="92" y="19"/>
                    <a:pt x="90" y="21"/>
                  </a:cubicBezTo>
                  <a:cubicBezTo>
                    <a:pt x="88" y="22"/>
                    <a:pt x="77" y="18"/>
                    <a:pt x="73" y="21"/>
                  </a:cubicBezTo>
                  <a:cubicBezTo>
                    <a:pt x="66" y="25"/>
                    <a:pt x="61" y="32"/>
                    <a:pt x="59" y="32"/>
                  </a:cubicBezTo>
                  <a:cubicBezTo>
                    <a:pt x="58" y="32"/>
                    <a:pt x="53" y="36"/>
                    <a:pt x="50" y="45"/>
                  </a:cubicBezTo>
                  <a:cubicBezTo>
                    <a:pt x="47" y="54"/>
                    <a:pt x="50" y="62"/>
                    <a:pt x="45" y="65"/>
                  </a:cubicBezTo>
                  <a:cubicBezTo>
                    <a:pt x="39" y="68"/>
                    <a:pt x="27" y="73"/>
                    <a:pt x="23" y="78"/>
                  </a:cubicBezTo>
                  <a:cubicBezTo>
                    <a:pt x="18" y="83"/>
                    <a:pt x="15" y="102"/>
                    <a:pt x="10" y="110"/>
                  </a:cubicBezTo>
                  <a:cubicBezTo>
                    <a:pt x="5" y="118"/>
                    <a:pt x="10" y="125"/>
                    <a:pt x="11" y="130"/>
                  </a:cubicBezTo>
                  <a:cubicBezTo>
                    <a:pt x="12" y="135"/>
                    <a:pt x="16" y="144"/>
                    <a:pt x="10" y="152"/>
                  </a:cubicBezTo>
                  <a:cubicBezTo>
                    <a:pt x="4" y="161"/>
                    <a:pt x="5" y="165"/>
                    <a:pt x="2" y="166"/>
                  </a:cubicBezTo>
                  <a:cubicBezTo>
                    <a:pt x="0" y="166"/>
                    <a:pt x="5" y="169"/>
                    <a:pt x="6" y="175"/>
                  </a:cubicBezTo>
                  <a:cubicBezTo>
                    <a:pt x="7" y="181"/>
                    <a:pt x="1" y="187"/>
                    <a:pt x="11" y="193"/>
                  </a:cubicBezTo>
                  <a:cubicBezTo>
                    <a:pt x="21" y="198"/>
                    <a:pt x="30" y="198"/>
                    <a:pt x="32" y="206"/>
                  </a:cubicBezTo>
                  <a:cubicBezTo>
                    <a:pt x="35" y="213"/>
                    <a:pt x="44" y="230"/>
                    <a:pt x="44" y="230"/>
                  </a:cubicBezTo>
                  <a:cubicBezTo>
                    <a:pt x="44" y="230"/>
                    <a:pt x="53" y="240"/>
                    <a:pt x="58" y="244"/>
                  </a:cubicBezTo>
                  <a:cubicBezTo>
                    <a:pt x="62" y="248"/>
                    <a:pt x="64" y="246"/>
                    <a:pt x="65" y="241"/>
                  </a:cubicBezTo>
                  <a:cubicBezTo>
                    <a:pt x="66" y="237"/>
                    <a:pt x="72" y="237"/>
                    <a:pt x="79" y="237"/>
                  </a:cubicBezTo>
                  <a:cubicBezTo>
                    <a:pt x="86" y="237"/>
                    <a:pt x="92" y="238"/>
                    <a:pt x="99" y="237"/>
                  </a:cubicBezTo>
                  <a:cubicBezTo>
                    <a:pt x="106" y="236"/>
                    <a:pt x="111" y="225"/>
                    <a:pt x="114" y="224"/>
                  </a:cubicBezTo>
                  <a:cubicBezTo>
                    <a:pt x="116" y="223"/>
                    <a:pt x="127" y="221"/>
                    <a:pt x="134" y="226"/>
                  </a:cubicBezTo>
                  <a:cubicBezTo>
                    <a:pt x="141" y="231"/>
                    <a:pt x="140" y="238"/>
                    <a:pt x="143" y="242"/>
                  </a:cubicBezTo>
                  <a:cubicBezTo>
                    <a:pt x="147" y="246"/>
                    <a:pt x="153" y="244"/>
                    <a:pt x="158" y="240"/>
                  </a:cubicBezTo>
                  <a:cubicBezTo>
                    <a:pt x="162" y="235"/>
                    <a:pt x="160" y="237"/>
                    <a:pt x="166" y="241"/>
                  </a:cubicBezTo>
                  <a:cubicBezTo>
                    <a:pt x="172" y="244"/>
                    <a:pt x="174" y="248"/>
                    <a:pt x="169" y="254"/>
                  </a:cubicBezTo>
                  <a:cubicBezTo>
                    <a:pt x="164" y="259"/>
                    <a:pt x="167" y="268"/>
                    <a:pt x="164" y="276"/>
                  </a:cubicBezTo>
                  <a:cubicBezTo>
                    <a:pt x="161" y="285"/>
                    <a:pt x="167" y="285"/>
                    <a:pt x="173" y="288"/>
                  </a:cubicBezTo>
                  <a:cubicBezTo>
                    <a:pt x="178" y="292"/>
                    <a:pt x="183" y="316"/>
                    <a:pt x="186" y="320"/>
                  </a:cubicBezTo>
                  <a:cubicBezTo>
                    <a:pt x="189" y="324"/>
                    <a:pt x="185" y="337"/>
                    <a:pt x="189" y="344"/>
                  </a:cubicBezTo>
                  <a:cubicBezTo>
                    <a:pt x="192" y="351"/>
                    <a:pt x="194" y="356"/>
                    <a:pt x="190" y="359"/>
                  </a:cubicBezTo>
                  <a:cubicBezTo>
                    <a:pt x="186" y="363"/>
                    <a:pt x="180" y="370"/>
                    <a:pt x="180" y="382"/>
                  </a:cubicBezTo>
                  <a:cubicBezTo>
                    <a:pt x="179" y="395"/>
                    <a:pt x="182" y="403"/>
                    <a:pt x="184" y="407"/>
                  </a:cubicBezTo>
                  <a:cubicBezTo>
                    <a:pt x="186" y="412"/>
                    <a:pt x="191" y="423"/>
                    <a:pt x="194" y="427"/>
                  </a:cubicBezTo>
                  <a:cubicBezTo>
                    <a:pt x="196" y="432"/>
                    <a:pt x="205" y="440"/>
                    <a:pt x="206" y="446"/>
                  </a:cubicBezTo>
                  <a:cubicBezTo>
                    <a:pt x="206" y="453"/>
                    <a:pt x="199" y="463"/>
                    <a:pt x="202" y="467"/>
                  </a:cubicBezTo>
                  <a:cubicBezTo>
                    <a:pt x="204" y="471"/>
                    <a:pt x="206" y="476"/>
                    <a:pt x="210" y="481"/>
                  </a:cubicBezTo>
                  <a:cubicBezTo>
                    <a:pt x="215" y="486"/>
                    <a:pt x="217" y="496"/>
                    <a:pt x="217" y="496"/>
                  </a:cubicBezTo>
                  <a:cubicBezTo>
                    <a:pt x="217" y="496"/>
                    <a:pt x="218" y="501"/>
                    <a:pt x="219" y="507"/>
                  </a:cubicBezTo>
                  <a:cubicBezTo>
                    <a:pt x="219" y="514"/>
                    <a:pt x="220" y="518"/>
                    <a:pt x="225" y="521"/>
                  </a:cubicBezTo>
                  <a:cubicBezTo>
                    <a:pt x="230" y="524"/>
                    <a:pt x="234" y="525"/>
                    <a:pt x="236" y="522"/>
                  </a:cubicBezTo>
                  <a:cubicBezTo>
                    <a:pt x="239" y="519"/>
                    <a:pt x="250" y="513"/>
                    <a:pt x="256" y="514"/>
                  </a:cubicBezTo>
                  <a:cubicBezTo>
                    <a:pt x="263" y="514"/>
                    <a:pt x="273" y="515"/>
                    <a:pt x="280" y="510"/>
                  </a:cubicBezTo>
                  <a:cubicBezTo>
                    <a:pt x="286" y="504"/>
                    <a:pt x="296" y="490"/>
                    <a:pt x="300" y="485"/>
                  </a:cubicBezTo>
                  <a:cubicBezTo>
                    <a:pt x="303" y="481"/>
                    <a:pt x="312" y="473"/>
                    <a:pt x="311" y="468"/>
                  </a:cubicBezTo>
                  <a:cubicBezTo>
                    <a:pt x="310" y="463"/>
                    <a:pt x="304" y="456"/>
                    <a:pt x="308" y="453"/>
                  </a:cubicBezTo>
                  <a:cubicBezTo>
                    <a:pt x="312" y="451"/>
                    <a:pt x="326" y="449"/>
                    <a:pt x="326" y="445"/>
                  </a:cubicBezTo>
                  <a:cubicBezTo>
                    <a:pt x="327" y="442"/>
                    <a:pt x="322" y="426"/>
                    <a:pt x="321" y="423"/>
                  </a:cubicBezTo>
                  <a:cubicBezTo>
                    <a:pt x="320" y="420"/>
                    <a:pt x="324" y="415"/>
                    <a:pt x="328" y="409"/>
                  </a:cubicBezTo>
                  <a:cubicBezTo>
                    <a:pt x="332" y="402"/>
                    <a:pt x="342" y="396"/>
                    <a:pt x="344" y="393"/>
                  </a:cubicBezTo>
                  <a:cubicBezTo>
                    <a:pt x="346" y="391"/>
                    <a:pt x="355" y="383"/>
                    <a:pt x="356" y="375"/>
                  </a:cubicBezTo>
                  <a:cubicBezTo>
                    <a:pt x="357" y="367"/>
                    <a:pt x="354" y="357"/>
                    <a:pt x="356" y="353"/>
                  </a:cubicBezTo>
                  <a:cubicBezTo>
                    <a:pt x="358" y="349"/>
                    <a:pt x="357" y="345"/>
                    <a:pt x="352" y="340"/>
                  </a:cubicBezTo>
                  <a:cubicBezTo>
                    <a:pt x="347" y="335"/>
                    <a:pt x="347" y="324"/>
                    <a:pt x="345" y="322"/>
                  </a:cubicBezTo>
                  <a:cubicBezTo>
                    <a:pt x="344" y="319"/>
                    <a:pt x="346" y="303"/>
                    <a:pt x="349" y="302"/>
                  </a:cubicBezTo>
                  <a:close/>
                  <a:moveTo>
                    <a:pt x="305" y="291"/>
                  </a:moveTo>
                  <a:cubicBezTo>
                    <a:pt x="301" y="290"/>
                    <a:pt x="302" y="276"/>
                    <a:pt x="304" y="273"/>
                  </a:cubicBezTo>
                  <a:cubicBezTo>
                    <a:pt x="305" y="269"/>
                    <a:pt x="314" y="269"/>
                    <a:pt x="316" y="271"/>
                  </a:cubicBezTo>
                  <a:cubicBezTo>
                    <a:pt x="318" y="276"/>
                    <a:pt x="310" y="292"/>
                    <a:pt x="305" y="291"/>
                  </a:cubicBezTo>
                  <a:close/>
                  <a:moveTo>
                    <a:pt x="410" y="362"/>
                  </a:moveTo>
                  <a:cubicBezTo>
                    <a:pt x="403" y="359"/>
                    <a:pt x="402" y="370"/>
                    <a:pt x="397" y="376"/>
                  </a:cubicBezTo>
                  <a:cubicBezTo>
                    <a:pt x="392" y="383"/>
                    <a:pt x="386" y="388"/>
                    <a:pt x="384" y="388"/>
                  </a:cubicBezTo>
                  <a:cubicBezTo>
                    <a:pt x="382" y="387"/>
                    <a:pt x="371" y="392"/>
                    <a:pt x="375" y="401"/>
                  </a:cubicBezTo>
                  <a:cubicBezTo>
                    <a:pt x="378" y="410"/>
                    <a:pt x="378" y="420"/>
                    <a:pt x="374" y="424"/>
                  </a:cubicBezTo>
                  <a:cubicBezTo>
                    <a:pt x="370" y="428"/>
                    <a:pt x="377" y="440"/>
                    <a:pt x="376" y="447"/>
                  </a:cubicBezTo>
                  <a:cubicBezTo>
                    <a:pt x="375" y="454"/>
                    <a:pt x="378" y="458"/>
                    <a:pt x="385" y="458"/>
                  </a:cubicBezTo>
                  <a:cubicBezTo>
                    <a:pt x="392" y="458"/>
                    <a:pt x="395" y="455"/>
                    <a:pt x="398" y="447"/>
                  </a:cubicBezTo>
                  <a:cubicBezTo>
                    <a:pt x="401" y="439"/>
                    <a:pt x="401" y="431"/>
                    <a:pt x="405" y="424"/>
                  </a:cubicBezTo>
                  <a:cubicBezTo>
                    <a:pt x="408" y="418"/>
                    <a:pt x="410" y="404"/>
                    <a:pt x="412" y="400"/>
                  </a:cubicBezTo>
                  <a:cubicBezTo>
                    <a:pt x="413" y="396"/>
                    <a:pt x="416" y="385"/>
                    <a:pt x="416" y="378"/>
                  </a:cubicBezTo>
                  <a:cubicBezTo>
                    <a:pt x="415" y="371"/>
                    <a:pt x="413" y="363"/>
                    <a:pt x="410" y="362"/>
                  </a:cubicBezTo>
                  <a:close/>
                </a:path>
              </a:pathLst>
            </a:custGeom>
            <a:solidFill>
              <a:schemeClr val="lt1">
                <a:alpha val="17647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3" name="Google Shape;373;p42"/>
            <p:cNvSpPr/>
            <p:nvPr/>
          </p:nvSpPr>
          <p:spPr>
            <a:xfrm>
              <a:off x="35463163" y="6818313"/>
              <a:ext cx="1514475" cy="947738"/>
            </a:xfrm>
            <a:custGeom>
              <a:rect b="b" l="l" r="r" t="t"/>
              <a:pathLst>
                <a:path extrusionOk="0" h="263" w="420">
                  <a:moveTo>
                    <a:pt x="400" y="196"/>
                  </a:moveTo>
                  <a:cubicBezTo>
                    <a:pt x="398" y="196"/>
                    <a:pt x="397" y="199"/>
                    <a:pt x="393" y="196"/>
                  </a:cubicBezTo>
                  <a:cubicBezTo>
                    <a:pt x="388" y="193"/>
                    <a:pt x="389" y="194"/>
                    <a:pt x="386" y="188"/>
                  </a:cubicBezTo>
                  <a:cubicBezTo>
                    <a:pt x="383" y="182"/>
                    <a:pt x="382" y="174"/>
                    <a:pt x="377" y="177"/>
                  </a:cubicBezTo>
                  <a:cubicBezTo>
                    <a:pt x="375" y="178"/>
                    <a:pt x="377" y="185"/>
                    <a:pt x="379" y="187"/>
                  </a:cubicBezTo>
                  <a:cubicBezTo>
                    <a:pt x="381" y="190"/>
                    <a:pt x="382" y="198"/>
                    <a:pt x="382" y="201"/>
                  </a:cubicBezTo>
                  <a:cubicBezTo>
                    <a:pt x="381" y="203"/>
                    <a:pt x="373" y="206"/>
                    <a:pt x="377" y="209"/>
                  </a:cubicBezTo>
                  <a:cubicBezTo>
                    <a:pt x="381" y="213"/>
                    <a:pt x="389" y="209"/>
                    <a:pt x="387" y="213"/>
                  </a:cubicBezTo>
                  <a:cubicBezTo>
                    <a:pt x="386" y="217"/>
                    <a:pt x="382" y="222"/>
                    <a:pt x="387" y="223"/>
                  </a:cubicBezTo>
                  <a:cubicBezTo>
                    <a:pt x="392" y="224"/>
                    <a:pt x="393" y="219"/>
                    <a:pt x="395" y="214"/>
                  </a:cubicBezTo>
                  <a:cubicBezTo>
                    <a:pt x="397" y="210"/>
                    <a:pt x="399" y="206"/>
                    <a:pt x="402" y="204"/>
                  </a:cubicBezTo>
                  <a:cubicBezTo>
                    <a:pt x="406" y="201"/>
                    <a:pt x="402" y="196"/>
                    <a:pt x="400" y="196"/>
                  </a:cubicBezTo>
                  <a:close/>
                  <a:moveTo>
                    <a:pt x="373" y="216"/>
                  </a:moveTo>
                  <a:cubicBezTo>
                    <a:pt x="372" y="219"/>
                    <a:pt x="368" y="220"/>
                    <a:pt x="365" y="223"/>
                  </a:cubicBezTo>
                  <a:cubicBezTo>
                    <a:pt x="362" y="226"/>
                    <a:pt x="365" y="227"/>
                    <a:pt x="356" y="233"/>
                  </a:cubicBezTo>
                  <a:cubicBezTo>
                    <a:pt x="347" y="239"/>
                    <a:pt x="336" y="246"/>
                    <a:pt x="334" y="252"/>
                  </a:cubicBezTo>
                  <a:cubicBezTo>
                    <a:pt x="332" y="257"/>
                    <a:pt x="336" y="260"/>
                    <a:pt x="345" y="261"/>
                  </a:cubicBezTo>
                  <a:cubicBezTo>
                    <a:pt x="353" y="261"/>
                    <a:pt x="351" y="263"/>
                    <a:pt x="357" y="256"/>
                  </a:cubicBezTo>
                  <a:cubicBezTo>
                    <a:pt x="362" y="248"/>
                    <a:pt x="367" y="244"/>
                    <a:pt x="374" y="238"/>
                  </a:cubicBezTo>
                  <a:cubicBezTo>
                    <a:pt x="381" y="232"/>
                    <a:pt x="381" y="223"/>
                    <a:pt x="381" y="223"/>
                  </a:cubicBezTo>
                  <a:cubicBezTo>
                    <a:pt x="381" y="223"/>
                    <a:pt x="374" y="214"/>
                    <a:pt x="373" y="216"/>
                  </a:cubicBezTo>
                  <a:close/>
                  <a:moveTo>
                    <a:pt x="209" y="224"/>
                  </a:moveTo>
                  <a:cubicBezTo>
                    <a:pt x="206" y="223"/>
                    <a:pt x="201" y="221"/>
                    <a:pt x="201" y="221"/>
                  </a:cubicBezTo>
                  <a:cubicBezTo>
                    <a:pt x="195" y="228"/>
                    <a:pt x="206" y="228"/>
                    <a:pt x="205" y="234"/>
                  </a:cubicBezTo>
                  <a:cubicBezTo>
                    <a:pt x="203" y="241"/>
                    <a:pt x="212" y="239"/>
                    <a:pt x="215" y="238"/>
                  </a:cubicBezTo>
                  <a:cubicBezTo>
                    <a:pt x="218" y="236"/>
                    <a:pt x="224" y="222"/>
                    <a:pt x="223" y="219"/>
                  </a:cubicBezTo>
                  <a:cubicBezTo>
                    <a:pt x="222" y="215"/>
                    <a:pt x="211" y="225"/>
                    <a:pt x="209" y="224"/>
                  </a:cubicBezTo>
                  <a:close/>
                  <a:moveTo>
                    <a:pt x="237" y="74"/>
                  </a:moveTo>
                  <a:cubicBezTo>
                    <a:pt x="237" y="69"/>
                    <a:pt x="219" y="69"/>
                    <a:pt x="214" y="65"/>
                  </a:cubicBezTo>
                  <a:cubicBezTo>
                    <a:pt x="210" y="61"/>
                    <a:pt x="209" y="48"/>
                    <a:pt x="207" y="40"/>
                  </a:cubicBezTo>
                  <a:cubicBezTo>
                    <a:pt x="204" y="33"/>
                    <a:pt x="199" y="28"/>
                    <a:pt x="194" y="22"/>
                  </a:cubicBezTo>
                  <a:cubicBezTo>
                    <a:pt x="189" y="15"/>
                    <a:pt x="186" y="0"/>
                    <a:pt x="185" y="1"/>
                  </a:cubicBezTo>
                  <a:cubicBezTo>
                    <a:pt x="183" y="2"/>
                    <a:pt x="178" y="20"/>
                    <a:pt x="182" y="25"/>
                  </a:cubicBezTo>
                  <a:cubicBezTo>
                    <a:pt x="186" y="31"/>
                    <a:pt x="180" y="42"/>
                    <a:pt x="178" y="49"/>
                  </a:cubicBezTo>
                  <a:cubicBezTo>
                    <a:pt x="175" y="56"/>
                    <a:pt x="169" y="48"/>
                    <a:pt x="164" y="44"/>
                  </a:cubicBezTo>
                  <a:cubicBezTo>
                    <a:pt x="159" y="40"/>
                    <a:pt x="152" y="38"/>
                    <a:pt x="148" y="34"/>
                  </a:cubicBezTo>
                  <a:cubicBezTo>
                    <a:pt x="144" y="29"/>
                    <a:pt x="154" y="18"/>
                    <a:pt x="152" y="14"/>
                  </a:cubicBezTo>
                  <a:cubicBezTo>
                    <a:pt x="149" y="9"/>
                    <a:pt x="135" y="13"/>
                    <a:pt x="133" y="13"/>
                  </a:cubicBezTo>
                  <a:cubicBezTo>
                    <a:pt x="132" y="13"/>
                    <a:pt x="129" y="7"/>
                    <a:pt x="126" y="7"/>
                  </a:cubicBezTo>
                  <a:cubicBezTo>
                    <a:pt x="123" y="7"/>
                    <a:pt x="123" y="19"/>
                    <a:pt x="123" y="19"/>
                  </a:cubicBezTo>
                  <a:cubicBezTo>
                    <a:pt x="123" y="19"/>
                    <a:pt x="120" y="15"/>
                    <a:pt x="115" y="9"/>
                  </a:cubicBezTo>
                  <a:cubicBezTo>
                    <a:pt x="111" y="4"/>
                    <a:pt x="116" y="13"/>
                    <a:pt x="111" y="18"/>
                  </a:cubicBezTo>
                  <a:cubicBezTo>
                    <a:pt x="107" y="24"/>
                    <a:pt x="108" y="22"/>
                    <a:pt x="106" y="28"/>
                  </a:cubicBezTo>
                  <a:cubicBezTo>
                    <a:pt x="104" y="34"/>
                    <a:pt x="99" y="32"/>
                    <a:pt x="95" y="26"/>
                  </a:cubicBezTo>
                  <a:cubicBezTo>
                    <a:pt x="90" y="20"/>
                    <a:pt x="87" y="24"/>
                    <a:pt x="84" y="26"/>
                  </a:cubicBezTo>
                  <a:cubicBezTo>
                    <a:pt x="81" y="28"/>
                    <a:pt x="79" y="38"/>
                    <a:pt x="77" y="40"/>
                  </a:cubicBezTo>
                  <a:cubicBezTo>
                    <a:pt x="76" y="43"/>
                    <a:pt x="61" y="36"/>
                    <a:pt x="58" y="39"/>
                  </a:cubicBezTo>
                  <a:cubicBezTo>
                    <a:pt x="56" y="42"/>
                    <a:pt x="59" y="62"/>
                    <a:pt x="59" y="64"/>
                  </a:cubicBezTo>
                  <a:cubicBezTo>
                    <a:pt x="59" y="67"/>
                    <a:pt x="48" y="65"/>
                    <a:pt x="44" y="69"/>
                  </a:cubicBezTo>
                  <a:cubicBezTo>
                    <a:pt x="40" y="72"/>
                    <a:pt x="35" y="70"/>
                    <a:pt x="31" y="70"/>
                  </a:cubicBezTo>
                  <a:cubicBezTo>
                    <a:pt x="28" y="70"/>
                    <a:pt x="15" y="81"/>
                    <a:pt x="11" y="84"/>
                  </a:cubicBezTo>
                  <a:cubicBezTo>
                    <a:pt x="7" y="87"/>
                    <a:pt x="0" y="98"/>
                    <a:pt x="2" y="101"/>
                  </a:cubicBezTo>
                  <a:cubicBezTo>
                    <a:pt x="4" y="104"/>
                    <a:pt x="15" y="112"/>
                    <a:pt x="13" y="113"/>
                  </a:cubicBezTo>
                  <a:cubicBezTo>
                    <a:pt x="10" y="114"/>
                    <a:pt x="8" y="123"/>
                    <a:pt x="15" y="130"/>
                  </a:cubicBezTo>
                  <a:cubicBezTo>
                    <a:pt x="21" y="137"/>
                    <a:pt x="19" y="139"/>
                    <a:pt x="19" y="143"/>
                  </a:cubicBezTo>
                  <a:cubicBezTo>
                    <a:pt x="20" y="147"/>
                    <a:pt x="22" y="148"/>
                    <a:pt x="27" y="154"/>
                  </a:cubicBezTo>
                  <a:cubicBezTo>
                    <a:pt x="31" y="160"/>
                    <a:pt x="19" y="165"/>
                    <a:pt x="18" y="169"/>
                  </a:cubicBezTo>
                  <a:cubicBezTo>
                    <a:pt x="16" y="172"/>
                    <a:pt x="21" y="178"/>
                    <a:pt x="24" y="181"/>
                  </a:cubicBezTo>
                  <a:cubicBezTo>
                    <a:pt x="28" y="184"/>
                    <a:pt x="35" y="182"/>
                    <a:pt x="40" y="180"/>
                  </a:cubicBezTo>
                  <a:cubicBezTo>
                    <a:pt x="45" y="178"/>
                    <a:pt x="50" y="173"/>
                    <a:pt x="53" y="173"/>
                  </a:cubicBezTo>
                  <a:cubicBezTo>
                    <a:pt x="56" y="172"/>
                    <a:pt x="74" y="178"/>
                    <a:pt x="74" y="178"/>
                  </a:cubicBezTo>
                  <a:cubicBezTo>
                    <a:pt x="74" y="178"/>
                    <a:pt x="76" y="162"/>
                    <a:pt x="79" y="158"/>
                  </a:cubicBezTo>
                  <a:cubicBezTo>
                    <a:pt x="83" y="153"/>
                    <a:pt x="94" y="157"/>
                    <a:pt x="94" y="157"/>
                  </a:cubicBezTo>
                  <a:cubicBezTo>
                    <a:pt x="94" y="157"/>
                    <a:pt x="99" y="153"/>
                    <a:pt x="111" y="150"/>
                  </a:cubicBezTo>
                  <a:cubicBezTo>
                    <a:pt x="124" y="147"/>
                    <a:pt x="118" y="153"/>
                    <a:pt x="123" y="155"/>
                  </a:cubicBezTo>
                  <a:cubicBezTo>
                    <a:pt x="128" y="157"/>
                    <a:pt x="134" y="158"/>
                    <a:pt x="138" y="161"/>
                  </a:cubicBezTo>
                  <a:cubicBezTo>
                    <a:pt x="141" y="164"/>
                    <a:pt x="138" y="172"/>
                    <a:pt x="137" y="175"/>
                  </a:cubicBezTo>
                  <a:cubicBezTo>
                    <a:pt x="137" y="178"/>
                    <a:pt x="146" y="176"/>
                    <a:pt x="146" y="173"/>
                  </a:cubicBezTo>
                  <a:cubicBezTo>
                    <a:pt x="147" y="170"/>
                    <a:pt x="149" y="167"/>
                    <a:pt x="155" y="164"/>
                  </a:cubicBezTo>
                  <a:cubicBezTo>
                    <a:pt x="160" y="160"/>
                    <a:pt x="156" y="169"/>
                    <a:pt x="158" y="175"/>
                  </a:cubicBezTo>
                  <a:cubicBezTo>
                    <a:pt x="160" y="180"/>
                    <a:pt x="163" y="167"/>
                    <a:pt x="163" y="173"/>
                  </a:cubicBezTo>
                  <a:cubicBezTo>
                    <a:pt x="163" y="175"/>
                    <a:pt x="164" y="177"/>
                    <a:pt x="165" y="179"/>
                  </a:cubicBezTo>
                  <a:cubicBezTo>
                    <a:pt x="165" y="181"/>
                    <a:pt x="172" y="181"/>
                    <a:pt x="172" y="187"/>
                  </a:cubicBezTo>
                  <a:cubicBezTo>
                    <a:pt x="172" y="194"/>
                    <a:pt x="172" y="197"/>
                    <a:pt x="174" y="198"/>
                  </a:cubicBezTo>
                  <a:cubicBezTo>
                    <a:pt x="175" y="200"/>
                    <a:pt x="184" y="198"/>
                    <a:pt x="187" y="206"/>
                  </a:cubicBezTo>
                  <a:cubicBezTo>
                    <a:pt x="191" y="213"/>
                    <a:pt x="193" y="206"/>
                    <a:pt x="195" y="203"/>
                  </a:cubicBezTo>
                  <a:cubicBezTo>
                    <a:pt x="197" y="200"/>
                    <a:pt x="205" y="205"/>
                    <a:pt x="207" y="207"/>
                  </a:cubicBezTo>
                  <a:cubicBezTo>
                    <a:pt x="209" y="209"/>
                    <a:pt x="214" y="202"/>
                    <a:pt x="222" y="200"/>
                  </a:cubicBezTo>
                  <a:cubicBezTo>
                    <a:pt x="230" y="197"/>
                    <a:pt x="229" y="198"/>
                    <a:pt x="231" y="194"/>
                  </a:cubicBezTo>
                  <a:cubicBezTo>
                    <a:pt x="233" y="191"/>
                    <a:pt x="235" y="181"/>
                    <a:pt x="239" y="173"/>
                  </a:cubicBezTo>
                  <a:cubicBezTo>
                    <a:pt x="244" y="166"/>
                    <a:pt x="261" y="155"/>
                    <a:pt x="261" y="145"/>
                  </a:cubicBezTo>
                  <a:cubicBezTo>
                    <a:pt x="261" y="136"/>
                    <a:pt x="250" y="111"/>
                    <a:pt x="244" y="101"/>
                  </a:cubicBezTo>
                  <a:cubicBezTo>
                    <a:pt x="238" y="90"/>
                    <a:pt x="236" y="80"/>
                    <a:pt x="237" y="74"/>
                  </a:cubicBezTo>
                  <a:close/>
                  <a:moveTo>
                    <a:pt x="415" y="41"/>
                  </a:moveTo>
                  <a:cubicBezTo>
                    <a:pt x="410" y="39"/>
                    <a:pt x="401" y="54"/>
                    <a:pt x="401" y="54"/>
                  </a:cubicBezTo>
                  <a:cubicBezTo>
                    <a:pt x="408" y="57"/>
                    <a:pt x="420" y="43"/>
                    <a:pt x="415" y="41"/>
                  </a:cubicBezTo>
                  <a:close/>
                  <a:moveTo>
                    <a:pt x="335" y="84"/>
                  </a:moveTo>
                  <a:cubicBezTo>
                    <a:pt x="336" y="81"/>
                    <a:pt x="334" y="77"/>
                    <a:pt x="325" y="75"/>
                  </a:cubicBezTo>
                  <a:cubicBezTo>
                    <a:pt x="316" y="72"/>
                    <a:pt x="322" y="76"/>
                    <a:pt x="325" y="82"/>
                  </a:cubicBezTo>
                  <a:cubicBezTo>
                    <a:pt x="328" y="87"/>
                    <a:pt x="334" y="90"/>
                    <a:pt x="335" y="84"/>
                  </a:cubicBezTo>
                  <a:close/>
                </a:path>
              </a:pathLst>
            </a:custGeom>
            <a:solidFill>
              <a:schemeClr val="lt1">
                <a:alpha val="17647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4" name="Google Shape;374;p42"/>
            <p:cNvSpPr/>
            <p:nvPr/>
          </p:nvSpPr>
          <p:spPr>
            <a:xfrm>
              <a:off x="32775525" y="4503738"/>
              <a:ext cx="4191000" cy="2332038"/>
            </a:xfrm>
            <a:custGeom>
              <a:rect b="b" l="l" r="r" t="t"/>
              <a:pathLst>
                <a:path extrusionOk="0" h="647" w="1162">
                  <a:moveTo>
                    <a:pt x="553" y="499"/>
                  </a:moveTo>
                  <a:cubicBezTo>
                    <a:pt x="550" y="501"/>
                    <a:pt x="546" y="530"/>
                    <a:pt x="553" y="532"/>
                  </a:cubicBezTo>
                  <a:cubicBezTo>
                    <a:pt x="559" y="535"/>
                    <a:pt x="563" y="514"/>
                    <a:pt x="561" y="511"/>
                  </a:cubicBezTo>
                  <a:cubicBezTo>
                    <a:pt x="559" y="508"/>
                    <a:pt x="558" y="496"/>
                    <a:pt x="553" y="499"/>
                  </a:cubicBezTo>
                  <a:close/>
                  <a:moveTo>
                    <a:pt x="118" y="271"/>
                  </a:moveTo>
                  <a:cubicBezTo>
                    <a:pt x="113" y="271"/>
                    <a:pt x="111" y="280"/>
                    <a:pt x="114" y="283"/>
                  </a:cubicBezTo>
                  <a:cubicBezTo>
                    <a:pt x="117" y="286"/>
                    <a:pt x="120" y="286"/>
                    <a:pt x="123" y="282"/>
                  </a:cubicBezTo>
                  <a:cubicBezTo>
                    <a:pt x="126" y="277"/>
                    <a:pt x="121" y="271"/>
                    <a:pt x="118" y="271"/>
                  </a:cubicBezTo>
                  <a:close/>
                  <a:moveTo>
                    <a:pt x="79" y="281"/>
                  </a:moveTo>
                  <a:cubicBezTo>
                    <a:pt x="78" y="283"/>
                    <a:pt x="83" y="284"/>
                    <a:pt x="84" y="282"/>
                  </a:cubicBezTo>
                  <a:cubicBezTo>
                    <a:pt x="85" y="279"/>
                    <a:pt x="83" y="274"/>
                    <a:pt x="79" y="281"/>
                  </a:cubicBezTo>
                  <a:close/>
                  <a:moveTo>
                    <a:pt x="151" y="291"/>
                  </a:moveTo>
                  <a:cubicBezTo>
                    <a:pt x="150" y="291"/>
                    <a:pt x="143" y="290"/>
                    <a:pt x="141" y="291"/>
                  </a:cubicBezTo>
                  <a:cubicBezTo>
                    <a:pt x="139" y="293"/>
                    <a:pt x="144" y="297"/>
                    <a:pt x="146" y="298"/>
                  </a:cubicBezTo>
                  <a:cubicBezTo>
                    <a:pt x="149" y="299"/>
                    <a:pt x="151" y="303"/>
                    <a:pt x="153" y="304"/>
                  </a:cubicBezTo>
                  <a:cubicBezTo>
                    <a:pt x="155" y="304"/>
                    <a:pt x="162" y="304"/>
                    <a:pt x="160" y="297"/>
                  </a:cubicBezTo>
                  <a:cubicBezTo>
                    <a:pt x="158" y="291"/>
                    <a:pt x="153" y="291"/>
                    <a:pt x="151" y="291"/>
                  </a:cubicBezTo>
                  <a:close/>
                  <a:moveTo>
                    <a:pt x="8" y="199"/>
                  </a:moveTo>
                  <a:cubicBezTo>
                    <a:pt x="12" y="200"/>
                    <a:pt x="17" y="196"/>
                    <a:pt x="20" y="194"/>
                  </a:cubicBezTo>
                  <a:cubicBezTo>
                    <a:pt x="24" y="193"/>
                    <a:pt x="29" y="189"/>
                    <a:pt x="29" y="183"/>
                  </a:cubicBezTo>
                  <a:cubicBezTo>
                    <a:pt x="29" y="178"/>
                    <a:pt x="28" y="173"/>
                    <a:pt x="26" y="171"/>
                  </a:cubicBezTo>
                  <a:cubicBezTo>
                    <a:pt x="24" y="168"/>
                    <a:pt x="20" y="168"/>
                    <a:pt x="17" y="168"/>
                  </a:cubicBezTo>
                  <a:cubicBezTo>
                    <a:pt x="12" y="169"/>
                    <a:pt x="12" y="175"/>
                    <a:pt x="9" y="175"/>
                  </a:cubicBezTo>
                  <a:cubicBezTo>
                    <a:pt x="6" y="175"/>
                    <a:pt x="2" y="176"/>
                    <a:pt x="3" y="180"/>
                  </a:cubicBezTo>
                  <a:cubicBezTo>
                    <a:pt x="4" y="185"/>
                    <a:pt x="6" y="188"/>
                    <a:pt x="3" y="189"/>
                  </a:cubicBezTo>
                  <a:cubicBezTo>
                    <a:pt x="0" y="191"/>
                    <a:pt x="4" y="199"/>
                    <a:pt x="8" y="199"/>
                  </a:cubicBezTo>
                  <a:close/>
                  <a:moveTo>
                    <a:pt x="33" y="173"/>
                  </a:moveTo>
                  <a:cubicBezTo>
                    <a:pt x="38" y="175"/>
                    <a:pt x="49" y="178"/>
                    <a:pt x="45" y="180"/>
                  </a:cubicBezTo>
                  <a:cubicBezTo>
                    <a:pt x="41" y="183"/>
                    <a:pt x="29" y="195"/>
                    <a:pt x="28" y="198"/>
                  </a:cubicBezTo>
                  <a:cubicBezTo>
                    <a:pt x="27" y="202"/>
                    <a:pt x="41" y="200"/>
                    <a:pt x="41" y="200"/>
                  </a:cubicBezTo>
                  <a:cubicBezTo>
                    <a:pt x="41" y="200"/>
                    <a:pt x="38" y="205"/>
                    <a:pt x="41" y="206"/>
                  </a:cubicBezTo>
                  <a:cubicBezTo>
                    <a:pt x="43" y="207"/>
                    <a:pt x="45" y="202"/>
                    <a:pt x="49" y="202"/>
                  </a:cubicBezTo>
                  <a:cubicBezTo>
                    <a:pt x="53" y="202"/>
                    <a:pt x="62" y="205"/>
                    <a:pt x="66" y="205"/>
                  </a:cubicBezTo>
                  <a:cubicBezTo>
                    <a:pt x="70" y="205"/>
                    <a:pt x="77" y="198"/>
                    <a:pt x="76" y="194"/>
                  </a:cubicBezTo>
                  <a:cubicBezTo>
                    <a:pt x="75" y="189"/>
                    <a:pt x="70" y="183"/>
                    <a:pt x="66" y="180"/>
                  </a:cubicBezTo>
                  <a:cubicBezTo>
                    <a:pt x="61" y="178"/>
                    <a:pt x="56" y="167"/>
                    <a:pt x="53" y="164"/>
                  </a:cubicBezTo>
                  <a:cubicBezTo>
                    <a:pt x="50" y="162"/>
                    <a:pt x="64" y="154"/>
                    <a:pt x="61" y="150"/>
                  </a:cubicBezTo>
                  <a:cubicBezTo>
                    <a:pt x="57" y="145"/>
                    <a:pt x="46" y="148"/>
                    <a:pt x="42" y="145"/>
                  </a:cubicBezTo>
                  <a:cubicBezTo>
                    <a:pt x="38" y="142"/>
                    <a:pt x="34" y="146"/>
                    <a:pt x="32" y="149"/>
                  </a:cubicBezTo>
                  <a:cubicBezTo>
                    <a:pt x="29" y="153"/>
                    <a:pt x="26" y="149"/>
                    <a:pt x="23" y="150"/>
                  </a:cubicBezTo>
                  <a:cubicBezTo>
                    <a:pt x="19" y="151"/>
                    <a:pt x="20" y="158"/>
                    <a:pt x="22" y="161"/>
                  </a:cubicBezTo>
                  <a:cubicBezTo>
                    <a:pt x="24" y="164"/>
                    <a:pt x="28" y="171"/>
                    <a:pt x="33" y="173"/>
                  </a:cubicBezTo>
                  <a:close/>
                  <a:moveTo>
                    <a:pt x="1150" y="103"/>
                  </a:moveTo>
                  <a:cubicBezTo>
                    <a:pt x="1154" y="102"/>
                    <a:pt x="1158" y="101"/>
                    <a:pt x="1159" y="96"/>
                  </a:cubicBezTo>
                  <a:cubicBezTo>
                    <a:pt x="1161" y="91"/>
                    <a:pt x="1154" y="83"/>
                    <a:pt x="1158" y="78"/>
                  </a:cubicBezTo>
                  <a:cubicBezTo>
                    <a:pt x="1162" y="73"/>
                    <a:pt x="1155" y="67"/>
                    <a:pt x="1150" y="66"/>
                  </a:cubicBezTo>
                  <a:cubicBezTo>
                    <a:pt x="1144" y="64"/>
                    <a:pt x="1124" y="67"/>
                    <a:pt x="1120" y="64"/>
                  </a:cubicBezTo>
                  <a:cubicBezTo>
                    <a:pt x="1116" y="62"/>
                    <a:pt x="1109" y="59"/>
                    <a:pt x="1107" y="61"/>
                  </a:cubicBezTo>
                  <a:cubicBezTo>
                    <a:pt x="1105" y="63"/>
                    <a:pt x="1100" y="72"/>
                    <a:pt x="1100" y="72"/>
                  </a:cubicBezTo>
                  <a:cubicBezTo>
                    <a:pt x="1100" y="72"/>
                    <a:pt x="1097" y="74"/>
                    <a:pt x="1094" y="68"/>
                  </a:cubicBezTo>
                  <a:cubicBezTo>
                    <a:pt x="1091" y="63"/>
                    <a:pt x="1074" y="63"/>
                    <a:pt x="1068" y="63"/>
                  </a:cubicBezTo>
                  <a:cubicBezTo>
                    <a:pt x="1063" y="63"/>
                    <a:pt x="1058" y="64"/>
                    <a:pt x="1052" y="65"/>
                  </a:cubicBezTo>
                  <a:cubicBezTo>
                    <a:pt x="1046" y="66"/>
                    <a:pt x="1043" y="67"/>
                    <a:pt x="1039" y="63"/>
                  </a:cubicBezTo>
                  <a:cubicBezTo>
                    <a:pt x="1035" y="59"/>
                    <a:pt x="1029" y="57"/>
                    <a:pt x="1027" y="55"/>
                  </a:cubicBezTo>
                  <a:cubicBezTo>
                    <a:pt x="1025" y="53"/>
                    <a:pt x="1014" y="53"/>
                    <a:pt x="1005" y="55"/>
                  </a:cubicBezTo>
                  <a:cubicBezTo>
                    <a:pt x="996" y="56"/>
                    <a:pt x="987" y="56"/>
                    <a:pt x="987" y="56"/>
                  </a:cubicBezTo>
                  <a:cubicBezTo>
                    <a:pt x="987" y="56"/>
                    <a:pt x="983" y="54"/>
                    <a:pt x="977" y="50"/>
                  </a:cubicBezTo>
                  <a:cubicBezTo>
                    <a:pt x="971" y="46"/>
                    <a:pt x="965" y="42"/>
                    <a:pt x="963" y="42"/>
                  </a:cubicBezTo>
                  <a:cubicBezTo>
                    <a:pt x="961" y="42"/>
                    <a:pt x="945" y="46"/>
                    <a:pt x="941" y="42"/>
                  </a:cubicBezTo>
                  <a:cubicBezTo>
                    <a:pt x="937" y="39"/>
                    <a:pt x="934" y="38"/>
                    <a:pt x="931" y="38"/>
                  </a:cubicBezTo>
                  <a:cubicBezTo>
                    <a:pt x="929" y="38"/>
                    <a:pt x="926" y="33"/>
                    <a:pt x="930" y="33"/>
                  </a:cubicBezTo>
                  <a:cubicBezTo>
                    <a:pt x="933" y="33"/>
                    <a:pt x="947" y="28"/>
                    <a:pt x="947" y="28"/>
                  </a:cubicBezTo>
                  <a:cubicBezTo>
                    <a:pt x="947" y="28"/>
                    <a:pt x="943" y="21"/>
                    <a:pt x="938" y="21"/>
                  </a:cubicBezTo>
                  <a:cubicBezTo>
                    <a:pt x="933" y="21"/>
                    <a:pt x="923" y="18"/>
                    <a:pt x="921" y="18"/>
                  </a:cubicBezTo>
                  <a:cubicBezTo>
                    <a:pt x="918" y="18"/>
                    <a:pt x="920" y="21"/>
                    <a:pt x="915" y="20"/>
                  </a:cubicBezTo>
                  <a:cubicBezTo>
                    <a:pt x="910" y="19"/>
                    <a:pt x="903" y="22"/>
                    <a:pt x="902" y="19"/>
                  </a:cubicBezTo>
                  <a:cubicBezTo>
                    <a:pt x="899" y="12"/>
                    <a:pt x="891" y="25"/>
                    <a:pt x="899" y="27"/>
                  </a:cubicBezTo>
                  <a:cubicBezTo>
                    <a:pt x="907" y="30"/>
                    <a:pt x="914" y="27"/>
                    <a:pt x="916" y="31"/>
                  </a:cubicBezTo>
                  <a:cubicBezTo>
                    <a:pt x="918" y="35"/>
                    <a:pt x="916" y="36"/>
                    <a:pt x="916" y="39"/>
                  </a:cubicBezTo>
                  <a:cubicBezTo>
                    <a:pt x="916" y="41"/>
                    <a:pt x="912" y="48"/>
                    <a:pt x="909" y="49"/>
                  </a:cubicBezTo>
                  <a:cubicBezTo>
                    <a:pt x="907" y="50"/>
                    <a:pt x="904" y="47"/>
                    <a:pt x="899" y="50"/>
                  </a:cubicBezTo>
                  <a:cubicBezTo>
                    <a:pt x="893" y="53"/>
                    <a:pt x="881" y="51"/>
                    <a:pt x="879" y="53"/>
                  </a:cubicBezTo>
                  <a:cubicBezTo>
                    <a:pt x="877" y="55"/>
                    <a:pt x="874" y="48"/>
                    <a:pt x="872" y="49"/>
                  </a:cubicBezTo>
                  <a:cubicBezTo>
                    <a:pt x="869" y="50"/>
                    <a:pt x="862" y="58"/>
                    <a:pt x="859" y="58"/>
                  </a:cubicBezTo>
                  <a:cubicBezTo>
                    <a:pt x="855" y="57"/>
                    <a:pt x="851" y="53"/>
                    <a:pt x="851" y="48"/>
                  </a:cubicBezTo>
                  <a:cubicBezTo>
                    <a:pt x="851" y="43"/>
                    <a:pt x="849" y="37"/>
                    <a:pt x="847" y="36"/>
                  </a:cubicBezTo>
                  <a:cubicBezTo>
                    <a:pt x="846" y="35"/>
                    <a:pt x="835" y="34"/>
                    <a:pt x="830" y="35"/>
                  </a:cubicBezTo>
                  <a:cubicBezTo>
                    <a:pt x="826" y="35"/>
                    <a:pt x="813" y="36"/>
                    <a:pt x="811" y="39"/>
                  </a:cubicBezTo>
                  <a:cubicBezTo>
                    <a:pt x="809" y="41"/>
                    <a:pt x="804" y="43"/>
                    <a:pt x="800" y="43"/>
                  </a:cubicBezTo>
                  <a:cubicBezTo>
                    <a:pt x="796" y="43"/>
                    <a:pt x="793" y="39"/>
                    <a:pt x="785" y="38"/>
                  </a:cubicBezTo>
                  <a:cubicBezTo>
                    <a:pt x="778" y="36"/>
                    <a:pt x="761" y="36"/>
                    <a:pt x="759" y="36"/>
                  </a:cubicBezTo>
                  <a:cubicBezTo>
                    <a:pt x="757" y="37"/>
                    <a:pt x="750" y="35"/>
                    <a:pt x="752" y="33"/>
                  </a:cubicBezTo>
                  <a:cubicBezTo>
                    <a:pt x="755" y="30"/>
                    <a:pt x="763" y="22"/>
                    <a:pt x="758" y="19"/>
                  </a:cubicBezTo>
                  <a:cubicBezTo>
                    <a:pt x="753" y="15"/>
                    <a:pt x="743" y="15"/>
                    <a:pt x="738" y="14"/>
                  </a:cubicBezTo>
                  <a:cubicBezTo>
                    <a:pt x="734" y="14"/>
                    <a:pt x="729" y="13"/>
                    <a:pt x="722" y="14"/>
                  </a:cubicBezTo>
                  <a:cubicBezTo>
                    <a:pt x="715" y="15"/>
                    <a:pt x="713" y="19"/>
                    <a:pt x="710" y="16"/>
                  </a:cubicBezTo>
                  <a:cubicBezTo>
                    <a:pt x="707" y="12"/>
                    <a:pt x="718" y="17"/>
                    <a:pt x="707" y="12"/>
                  </a:cubicBezTo>
                  <a:cubicBezTo>
                    <a:pt x="696" y="6"/>
                    <a:pt x="690" y="12"/>
                    <a:pt x="688" y="9"/>
                  </a:cubicBezTo>
                  <a:cubicBezTo>
                    <a:pt x="688" y="8"/>
                    <a:pt x="687" y="8"/>
                    <a:pt x="687" y="8"/>
                  </a:cubicBezTo>
                  <a:cubicBezTo>
                    <a:pt x="686" y="9"/>
                    <a:pt x="684" y="11"/>
                    <a:pt x="680" y="14"/>
                  </a:cubicBezTo>
                  <a:cubicBezTo>
                    <a:pt x="672" y="18"/>
                    <a:pt x="667" y="19"/>
                    <a:pt x="665" y="20"/>
                  </a:cubicBezTo>
                  <a:cubicBezTo>
                    <a:pt x="663" y="20"/>
                    <a:pt x="649" y="18"/>
                    <a:pt x="649" y="16"/>
                  </a:cubicBezTo>
                  <a:cubicBezTo>
                    <a:pt x="648" y="0"/>
                    <a:pt x="641" y="16"/>
                    <a:pt x="636" y="19"/>
                  </a:cubicBezTo>
                  <a:cubicBezTo>
                    <a:pt x="631" y="21"/>
                    <a:pt x="627" y="25"/>
                    <a:pt x="622" y="24"/>
                  </a:cubicBezTo>
                  <a:cubicBezTo>
                    <a:pt x="617" y="22"/>
                    <a:pt x="609" y="22"/>
                    <a:pt x="604" y="25"/>
                  </a:cubicBezTo>
                  <a:cubicBezTo>
                    <a:pt x="599" y="27"/>
                    <a:pt x="595" y="27"/>
                    <a:pt x="590" y="31"/>
                  </a:cubicBezTo>
                  <a:cubicBezTo>
                    <a:pt x="585" y="36"/>
                    <a:pt x="575" y="38"/>
                    <a:pt x="575" y="38"/>
                  </a:cubicBezTo>
                  <a:cubicBezTo>
                    <a:pt x="575" y="38"/>
                    <a:pt x="566" y="38"/>
                    <a:pt x="561" y="38"/>
                  </a:cubicBezTo>
                  <a:cubicBezTo>
                    <a:pt x="557" y="38"/>
                    <a:pt x="551" y="38"/>
                    <a:pt x="555" y="42"/>
                  </a:cubicBezTo>
                  <a:cubicBezTo>
                    <a:pt x="559" y="46"/>
                    <a:pt x="571" y="50"/>
                    <a:pt x="573" y="53"/>
                  </a:cubicBezTo>
                  <a:cubicBezTo>
                    <a:pt x="574" y="55"/>
                    <a:pt x="576" y="63"/>
                    <a:pt x="574" y="64"/>
                  </a:cubicBezTo>
                  <a:cubicBezTo>
                    <a:pt x="571" y="66"/>
                    <a:pt x="567" y="66"/>
                    <a:pt x="567" y="60"/>
                  </a:cubicBezTo>
                  <a:cubicBezTo>
                    <a:pt x="566" y="55"/>
                    <a:pt x="566" y="54"/>
                    <a:pt x="559" y="52"/>
                  </a:cubicBezTo>
                  <a:cubicBezTo>
                    <a:pt x="553" y="49"/>
                    <a:pt x="554" y="51"/>
                    <a:pt x="548" y="46"/>
                  </a:cubicBezTo>
                  <a:cubicBezTo>
                    <a:pt x="543" y="40"/>
                    <a:pt x="538" y="41"/>
                    <a:pt x="535" y="44"/>
                  </a:cubicBezTo>
                  <a:cubicBezTo>
                    <a:pt x="532" y="48"/>
                    <a:pt x="534" y="55"/>
                    <a:pt x="531" y="56"/>
                  </a:cubicBezTo>
                  <a:cubicBezTo>
                    <a:pt x="528" y="56"/>
                    <a:pt x="524" y="59"/>
                    <a:pt x="524" y="53"/>
                  </a:cubicBezTo>
                  <a:cubicBezTo>
                    <a:pt x="523" y="48"/>
                    <a:pt x="523" y="38"/>
                    <a:pt x="520" y="44"/>
                  </a:cubicBezTo>
                  <a:cubicBezTo>
                    <a:pt x="516" y="50"/>
                    <a:pt x="514" y="50"/>
                    <a:pt x="514" y="53"/>
                  </a:cubicBezTo>
                  <a:cubicBezTo>
                    <a:pt x="514" y="56"/>
                    <a:pt x="517" y="59"/>
                    <a:pt x="516" y="64"/>
                  </a:cubicBezTo>
                  <a:cubicBezTo>
                    <a:pt x="515" y="70"/>
                    <a:pt x="515" y="74"/>
                    <a:pt x="517" y="74"/>
                  </a:cubicBezTo>
                  <a:cubicBezTo>
                    <a:pt x="519" y="74"/>
                    <a:pt x="522" y="68"/>
                    <a:pt x="527" y="67"/>
                  </a:cubicBezTo>
                  <a:cubicBezTo>
                    <a:pt x="531" y="66"/>
                    <a:pt x="540" y="63"/>
                    <a:pt x="540" y="68"/>
                  </a:cubicBezTo>
                  <a:cubicBezTo>
                    <a:pt x="541" y="74"/>
                    <a:pt x="546" y="75"/>
                    <a:pt x="541" y="78"/>
                  </a:cubicBezTo>
                  <a:cubicBezTo>
                    <a:pt x="536" y="80"/>
                    <a:pt x="530" y="79"/>
                    <a:pt x="529" y="75"/>
                  </a:cubicBezTo>
                  <a:cubicBezTo>
                    <a:pt x="528" y="72"/>
                    <a:pt x="524" y="72"/>
                    <a:pt x="521" y="75"/>
                  </a:cubicBezTo>
                  <a:cubicBezTo>
                    <a:pt x="517" y="78"/>
                    <a:pt x="509" y="89"/>
                    <a:pt x="509" y="89"/>
                  </a:cubicBezTo>
                  <a:cubicBezTo>
                    <a:pt x="509" y="89"/>
                    <a:pt x="497" y="96"/>
                    <a:pt x="495" y="94"/>
                  </a:cubicBezTo>
                  <a:cubicBezTo>
                    <a:pt x="494" y="93"/>
                    <a:pt x="499" y="86"/>
                    <a:pt x="504" y="83"/>
                  </a:cubicBezTo>
                  <a:cubicBezTo>
                    <a:pt x="508" y="80"/>
                    <a:pt x="511" y="74"/>
                    <a:pt x="509" y="72"/>
                  </a:cubicBezTo>
                  <a:cubicBezTo>
                    <a:pt x="508" y="70"/>
                    <a:pt x="506" y="58"/>
                    <a:pt x="507" y="55"/>
                  </a:cubicBezTo>
                  <a:cubicBezTo>
                    <a:pt x="508" y="52"/>
                    <a:pt x="512" y="48"/>
                    <a:pt x="507" y="45"/>
                  </a:cubicBezTo>
                  <a:cubicBezTo>
                    <a:pt x="502" y="42"/>
                    <a:pt x="498" y="38"/>
                    <a:pt x="494" y="36"/>
                  </a:cubicBezTo>
                  <a:cubicBezTo>
                    <a:pt x="490" y="35"/>
                    <a:pt x="485" y="44"/>
                    <a:pt x="482" y="46"/>
                  </a:cubicBezTo>
                  <a:cubicBezTo>
                    <a:pt x="478" y="49"/>
                    <a:pt x="479" y="52"/>
                    <a:pt x="474" y="52"/>
                  </a:cubicBezTo>
                  <a:cubicBezTo>
                    <a:pt x="469" y="53"/>
                    <a:pt x="466" y="60"/>
                    <a:pt x="474" y="64"/>
                  </a:cubicBezTo>
                  <a:cubicBezTo>
                    <a:pt x="482" y="69"/>
                    <a:pt x="484" y="72"/>
                    <a:pt x="482" y="74"/>
                  </a:cubicBezTo>
                  <a:cubicBezTo>
                    <a:pt x="480" y="77"/>
                    <a:pt x="472" y="73"/>
                    <a:pt x="472" y="73"/>
                  </a:cubicBezTo>
                  <a:cubicBezTo>
                    <a:pt x="472" y="73"/>
                    <a:pt x="465" y="69"/>
                    <a:pt x="461" y="69"/>
                  </a:cubicBezTo>
                  <a:cubicBezTo>
                    <a:pt x="457" y="69"/>
                    <a:pt x="451" y="66"/>
                    <a:pt x="447" y="66"/>
                  </a:cubicBezTo>
                  <a:cubicBezTo>
                    <a:pt x="443" y="65"/>
                    <a:pt x="435" y="65"/>
                    <a:pt x="433" y="67"/>
                  </a:cubicBezTo>
                  <a:cubicBezTo>
                    <a:pt x="431" y="70"/>
                    <a:pt x="426" y="77"/>
                    <a:pt x="421" y="75"/>
                  </a:cubicBezTo>
                  <a:cubicBezTo>
                    <a:pt x="417" y="72"/>
                    <a:pt x="417" y="70"/>
                    <a:pt x="412" y="72"/>
                  </a:cubicBezTo>
                  <a:cubicBezTo>
                    <a:pt x="406" y="75"/>
                    <a:pt x="400" y="71"/>
                    <a:pt x="397" y="74"/>
                  </a:cubicBezTo>
                  <a:cubicBezTo>
                    <a:pt x="394" y="78"/>
                    <a:pt x="397" y="78"/>
                    <a:pt x="387" y="74"/>
                  </a:cubicBezTo>
                  <a:cubicBezTo>
                    <a:pt x="377" y="71"/>
                    <a:pt x="379" y="77"/>
                    <a:pt x="370" y="78"/>
                  </a:cubicBezTo>
                  <a:cubicBezTo>
                    <a:pt x="361" y="80"/>
                    <a:pt x="355" y="77"/>
                    <a:pt x="352" y="80"/>
                  </a:cubicBezTo>
                  <a:cubicBezTo>
                    <a:pt x="350" y="84"/>
                    <a:pt x="346" y="91"/>
                    <a:pt x="345" y="86"/>
                  </a:cubicBezTo>
                  <a:cubicBezTo>
                    <a:pt x="343" y="82"/>
                    <a:pt x="350" y="75"/>
                    <a:pt x="347" y="72"/>
                  </a:cubicBezTo>
                  <a:cubicBezTo>
                    <a:pt x="345" y="70"/>
                    <a:pt x="334" y="71"/>
                    <a:pt x="332" y="73"/>
                  </a:cubicBezTo>
                  <a:cubicBezTo>
                    <a:pt x="331" y="75"/>
                    <a:pt x="332" y="82"/>
                    <a:pt x="333" y="84"/>
                  </a:cubicBezTo>
                  <a:cubicBezTo>
                    <a:pt x="334" y="86"/>
                    <a:pt x="335" y="96"/>
                    <a:pt x="332" y="94"/>
                  </a:cubicBezTo>
                  <a:cubicBezTo>
                    <a:pt x="329" y="92"/>
                    <a:pt x="330" y="86"/>
                    <a:pt x="326" y="87"/>
                  </a:cubicBezTo>
                  <a:cubicBezTo>
                    <a:pt x="323" y="88"/>
                    <a:pt x="320" y="89"/>
                    <a:pt x="318" y="91"/>
                  </a:cubicBezTo>
                  <a:cubicBezTo>
                    <a:pt x="317" y="92"/>
                    <a:pt x="310" y="92"/>
                    <a:pt x="309" y="94"/>
                  </a:cubicBezTo>
                  <a:cubicBezTo>
                    <a:pt x="307" y="97"/>
                    <a:pt x="309" y="103"/>
                    <a:pt x="307" y="104"/>
                  </a:cubicBezTo>
                  <a:cubicBezTo>
                    <a:pt x="304" y="105"/>
                    <a:pt x="302" y="107"/>
                    <a:pt x="297" y="103"/>
                  </a:cubicBezTo>
                  <a:cubicBezTo>
                    <a:pt x="291" y="99"/>
                    <a:pt x="291" y="101"/>
                    <a:pt x="289" y="102"/>
                  </a:cubicBezTo>
                  <a:cubicBezTo>
                    <a:pt x="288" y="103"/>
                    <a:pt x="280" y="108"/>
                    <a:pt x="280" y="103"/>
                  </a:cubicBezTo>
                  <a:cubicBezTo>
                    <a:pt x="279" y="97"/>
                    <a:pt x="281" y="96"/>
                    <a:pt x="276" y="92"/>
                  </a:cubicBezTo>
                  <a:cubicBezTo>
                    <a:pt x="272" y="88"/>
                    <a:pt x="275" y="88"/>
                    <a:pt x="282" y="91"/>
                  </a:cubicBezTo>
                  <a:cubicBezTo>
                    <a:pt x="288" y="93"/>
                    <a:pt x="295" y="94"/>
                    <a:pt x="307" y="90"/>
                  </a:cubicBezTo>
                  <a:cubicBezTo>
                    <a:pt x="318" y="86"/>
                    <a:pt x="323" y="84"/>
                    <a:pt x="318" y="82"/>
                  </a:cubicBezTo>
                  <a:cubicBezTo>
                    <a:pt x="314" y="79"/>
                    <a:pt x="310" y="71"/>
                    <a:pt x="303" y="70"/>
                  </a:cubicBezTo>
                  <a:cubicBezTo>
                    <a:pt x="295" y="69"/>
                    <a:pt x="285" y="74"/>
                    <a:pt x="273" y="69"/>
                  </a:cubicBezTo>
                  <a:cubicBezTo>
                    <a:pt x="262" y="64"/>
                    <a:pt x="259" y="63"/>
                    <a:pt x="255" y="61"/>
                  </a:cubicBezTo>
                  <a:cubicBezTo>
                    <a:pt x="250" y="60"/>
                    <a:pt x="222" y="45"/>
                    <a:pt x="209" y="48"/>
                  </a:cubicBezTo>
                  <a:cubicBezTo>
                    <a:pt x="196" y="50"/>
                    <a:pt x="160" y="71"/>
                    <a:pt x="158" y="72"/>
                  </a:cubicBezTo>
                  <a:cubicBezTo>
                    <a:pt x="156" y="74"/>
                    <a:pt x="153" y="82"/>
                    <a:pt x="146" y="88"/>
                  </a:cubicBezTo>
                  <a:cubicBezTo>
                    <a:pt x="140" y="94"/>
                    <a:pt x="128" y="100"/>
                    <a:pt x="118" y="102"/>
                  </a:cubicBezTo>
                  <a:cubicBezTo>
                    <a:pt x="108" y="105"/>
                    <a:pt x="96" y="122"/>
                    <a:pt x="96" y="125"/>
                  </a:cubicBezTo>
                  <a:cubicBezTo>
                    <a:pt x="96" y="127"/>
                    <a:pt x="100" y="136"/>
                    <a:pt x="99" y="138"/>
                  </a:cubicBezTo>
                  <a:cubicBezTo>
                    <a:pt x="98" y="140"/>
                    <a:pt x="101" y="149"/>
                    <a:pt x="107" y="152"/>
                  </a:cubicBezTo>
                  <a:cubicBezTo>
                    <a:pt x="113" y="154"/>
                    <a:pt x="122" y="153"/>
                    <a:pt x="123" y="150"/>
                  </a:cubicBezTo>
                  <a:cubicBezTo>
                    <a:pt x="124" y="146"/>
                    <a:pt x="131" y="138"/>
                    <a:pt x="132" y="144"/>
                  </a:cubicBezTo>
                  <a:cubicBezTo>
                    <a:pt x="132" y="149"/>
                    <a:pt x="137" y="158"/>
                    <a:pt x="136" y="161"/>
                  </a:cubicBezTo>
                  <a:cubicBezTo>
                    <a:pt x="135" y="165"/>
                    <a:pt x="136" y="169"/>
                    <a:pt x="140" y="168"/>
                  </a:cubicBezTo>
                  <a:cubicBezTo>
                    <a:pt x="144" y="168"/>
                    <a:pt x="163" y="163"/>
                    <a:pt x="163" y="163"/>
                  </a:cubicBezTo>
                  <a:cubicBezTo>
                    <a:pt x="163" y="163"/>
                    <a:pt x="169" y="160"/>
                    <a:pt x="168" y="155"/>
                  </a:cubicBezTo>
                  <a:cubicBezTo>
                    <a:pt x="167" y="150"/>
                    <a:pt x="175" y="143"/>
                    <a:pt x="176" y="141"/>
                  </a:cubicBezTo>
                  <a:cubicBezTo>
                    <a:pt x="178" y="139"/>
                    <a:pt x="183" y="132"/>
                    <a:pt x="177" y="130"/>
                  </a:cubicBezTo>
                  <a:cubicBezTo>
                    <a:pt x="170" y="127"/>
                    <a:pt x="165" y="127"/>
                    <a:pt x="172" y="119"/>
                  </a:cubicBezTo>
                  <a:cubicBezTo>
                    <a:pt x="179" y="112"/>
                    <a:pt x="184" y="119"/>
                    <a:pt x="193" y="108"/>
                  </a:cubicBezTo>
                  <a:cubicBezTo>
                    <a:pt x="203" y="97"/>
                    <a:pt x="191" y="94"/>
                    <a:pt x="201" y="94"/>
                  </a:cubicBezTo>
                  <a:cubicBezTo>
                    <a:pt x="211" y="93"/>
                    <a:pt x="221" y="92"/>
                    <a:pt x="219" y="96"/>
                  </a:cubicBezTo>
                  <a:cubicBezTo>
                    <a:pt x="217" y="100"/>
                    <a:pt x="205" y="108"/>
                    <a:pt x="198" y="111"/>
                  </a:cubicBezTo>
                  <a:cubicBezTo>
                    <a:pt x="192" y="115"/>
                    <a:pt x="193" y="122"/>
                    <a:pt x="195" y="125"/>
                  </a:cubicBezTo>
                  <a:cubicBezTo>
                    <a:pt x="198" y="129"/>
                    <a:pt x="199" y="138"/>
                    <a:pt x="204" y="136"/>
                  </a:cubicBezTo>
                  <a:cubicBezTo>
                    <a:pt x="208" y="135"/>
                    <a:pt x="214" y="131"/>
                    <a:pt x="219" y="132"/>
                  </a:cubicBezTo>
                  <a:cubicBezTo>
                    <a:pt x="224" y="132"/>
                    <a:pt x="235" y="131"/>
                    <a:pt x="236" y="131"/>
                  </a:cubicBezTo>
                  <a:cubicBezTo>
                    <a:pt x="238" y="131"/>
                    <a:pt x="245" y="139"/>
                    <a:pt x="241" y="141"/>
                  </a:cubicBezTo>
                  <a:cubicBezTo>
                    <a:pt x="237" y="142"/>
                    <a:pt x="231" y="141"/>
                    <a:pt x="223" y="142"/>
                  </a:cubicBezTo>
                  <a:cubicBezTo>
                    <a:pt x="214" y="143"/>
                    <a:pt x="204" y="143"/>
                    <a:pt x="204" y="144"/>
                  </a:cubicBezTo>
                  <a:cubicBezTo>
                    <a:pt x="204" y="146"/>
                    <a:pt x="216" y="150"/>
                    <a:pt x="212" y="153"/>
                  </a:cubicBezTo>
                  <a:cubicBezTo>
                    <a:pt x="208" y="157"/>
                    <a:pt x="204" y="153"/>
                    <a:pt x="198" y="152"/>
                  </a:cubicBezTo>
                  <a:cubicBezTo>
                    <a:pt x="193" y="152"/>
                    <a:pt x="190" y="160"/>
                    <a:pt x="189" y="165"/>
                  </a:cubicBezTo>
                  <a:cubicBezTo>
                    <a:pt x="187" y="170"/>
                    <a:pt x="191" y="179"/>
                    <a:pt x="183" y="175"/>
                  </a:cubicBezTo>
                  <a:cubicBezTo>
                    <a:pt x="176" y="172"/>
                    <a:pt x="170" y="172"/>
                    <a:pt x="168" y="174"/>
                  </a:cubicBezTo>
                  <a:cubicBezTo>
                    <a:pt x="166" y="175"/>
                    <a:pt x="162" y="173"/>
                    <a:pt x="157" y="174"/>
                  </a:cubicBezTo>
                  <a:cubicBezTo>
                    <a:pt x="152" y="176"/>
                    <a:pt x="151" y="176"/>
                    <a:pt x="145" y="176"/>
                  </a:cubicBezTo>
                  <a:cubicBezTo>
                    <a:pt x="138" y="176"/>
                    <a:pt x="138" y="176"/>
                    <a:pt x="138" y="176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4" y="177"/>
                    <a:pt x="130" y="174"/>
                    <a:pt x="129" y="169"/>
                  </a:cubicBezTo>
                  <a:cubicBezTo>
                    <a:pt x="129" y="164"/>
                    <a:pt x="131" y="158"/>
                    <a:pt x="129" y="157"/>
                  </a:cubicBezTo>
                  <a:cubicBezTo>
                    <a:pt x="126" y="156"/>
                    <a:pt x="117" y="158"/>
                    <a:pt x="115" y="161"/>
                  </a:cubicBezTo>
                  <a:cubicBezTo>
                    <a:pt x="114" y="165"/>
                    <a:pt x="112" y="172"/>
                    <a:pt x="114" y="175"/>
                  </a:cubicBezTo>
                  <a:cubicBezTo>
                    <a:pt x="116" y="178"/>
                    <a:pt x="122" y="184"/>
                    <a:pt x="117" y="182"/>
                  </a:cubicBezTo>
                  <a:cubicBezTo>
                    <a:pt x="111" y="180"/>
                    <a:pt x="104" y="180"/>
                    <a:pt x="100" y="183"/>
                  </a:cubicBezTo>
                  <a:cubicBezTo>
                    <a:pt x="96" y="187"/>
                    <a:pt x="88" y="195"/>
                    <a:pt x="88" y="195"/>
                  </a:cubicBezTo>
                  <a:cubicBezTo>
                    <a:pt x="88" y="195"/>
                    <a:pt x="75" y="196"/>
                    <a:pt x="75" y="200"/>
                  </a:cubicBezTo>
                  <a:cubicBezTo>
                    <a:pt x="75" y="204"/>
                    <a:pt x="75" y="208"/>
                    <a:pt x="71" y="209"/>
                  </a:cubicBezTo>
                  <a:cubicBezTo>
                    <a:pt x="66" y="210"/>
                    <a:pt x="60" y="211"/>
                    <a:pt x="54" y="213"/>
                  </a:cubicBezTo>
                  <a:cubicBezTo>
                    <a:pt x="48" y="214"/>
                    <a:pt x="48" y="217"/>
                    <a:pt x="41" y="218"/>
                  </a:cubicBezTo>
                  <a:cubicBezTo>
                    <a:pt x="34" y="218"/>
                    <a:pt x="33" y="222"/>
                    <a:pt x="39" y="223"/>
                  </a:cubicBezTo>
                  <a:cubicBezTo>
                    <a:pt x="46" y="224"/>
                    <a:pt x="56" y="229"/>
                    <a:pt x="57" y="235"/>
                  </a:cubicBezTo>
                  <a:cubicBezTo>
                    <a:pt x="57" y="240"/>
                    <a:pt x="56" y="246"/>
                    <a:pt x="54" y="252"/>
                  </a:cubicBezTo>
                  <a:cubicBezTo>
                    <a:pt x="52" y="255"/>
                    <a:pt x="41" y="253"/>
                    <a:pt x="35" y="253"/>
                  </a:cubicBezTo>
                  <a:cubicBezTo>
                    <a:pt x="29" y="253"/>
                    <a:pt x="17" y="251"/>
                    <a:pt x="11" y="253"/>
                  </a:cubicBezTo>
                  <a:cubicBezTo>
                    <a:pt x="6" y="255"/>
                    <a:pt x="7" y="268"/>
                    <a:pt x="9" y="273"/>
                  </a:cubicBezTo>
                  <a:cubicBezTo>
                    <a:pt x="10" y="279"/>
                    <a:pt x="8" y="282"/>
                    <a:pt x="6" y="283"/>
                  </a:cubicBezTo>
                  <a:cubicBezTo>
                    <a:pt x="4" y="285"/>
                    <a:pt x="4" y="291"/>
                    <a:pt x="6" y="293"/>
                  </a:cubicBezTo>
                  <a:cubicBezTo>
                    <a:pt x="9" y="296"/>
                    <a:pt x="11" y="301"/>
                    <a:pt x="13" y="302"/>
                  </a:cubicBezTo>
                  <a:cubicBezTo>
                    <a:pt x="15" y="302"/>
                    <a:pt x="22" y="300"/>
                    <a:pt x="24" y="303"/>
                  </a:cubicBezTo>
                  <a:cubicBezTo>
                    <a:pt x="27" y="306"/>
                    <a:pt x="30" y="313"/>
                    <a:pt x="31" y="312"/>
                  </a:cubicBezTo>
                  <a:cubicBezTo>
                    <a:pt x="33" y="310"/>
                    <a:pt x="35" y="302"/>
                    <a:pt x="37" y="304"/>
                  </a:cubicBezTo>
                  <a:cubicBezTo>
                    <a:pt x="40" y="305"/>
                    <a:pt x="46" y="303"/>
                    <a:pt x="51" y="302"/>
                  </a:cubicBezTo>
                  <a:cubicBezTo>
                    <a:pt x="55" y="302"/>
                    <a:pt x="58" y="296"/>
                    <a:pt x="63" y="293"/>
                  </a:cubicBezTo>
                  <a:cubicBezTo>
                    <a:pt x="67" y="290"/>
                    <a:pt x="65" y="290"/>
                    <a:pt x="63" y="286"/>
                  </a:cubicBezTo>
                  <a:cubicBezTo>
                    <a:pt x="62" y="282"/>
                    <a:pt x="68" y="278"/>
                    <a:pt x="71" y="274"/>
                  </a:cubicBezTo>
                  <a:cubicBezTo>
                    <a:pt x="75" y="269"/>
                    <a:pt x="82" y="273"/>
                    <a:pt x="83" y="268"/>
                  </a:cubicBezTo>
                  <a:cubicBezTo>
                    <a:pt x="85" y="263"/>
                    <a:pt x="85" y="255"/>
                    <a:pt x="89" y="255"/>
                  </a:cubicBezTo>
                  <a:cubicBezTo>
                    <a:pt x="94" y="256"/>
                    <a:pt x="99" y="259"/>
                    <a:pt x="103" y="259"/>
                  </a:cubicBezTo>
                  <a:cubicBezTo>
                    <a:pt x="106" y="259"/>
                    <a:pt x="114" y="252"/>
                    <a:pt x="116" y="251"/>
                  </a:cubicBezTo>
                  <a:cubicBezTo>
                    <a:pt x="118" y="250"/>
                    <a:pt x="126" y="251"/>
                    <a:pt x="127" y="256"/>
                  </a:cubicBezTo>
                  <a:cubicBezTo>
                    <a:pt x="128" y="261"/>
                    <a:pt x="137" y="268"/>
                    <a:pt x="139" y="269"/>
                  </a:cubicBezTo>
                  <a:cubicBezTo>
                    <a:pt x="141" y="271"/>
                    <a:pt x="155" y="276"/>
                    <a:pt x="157" y="277"/>
                  </a:cubicBezTo>
                  <a:cubicBezTo>
                    <a:pt x="159" y="279"/>
                    <a:pt x="162" y="285"/>
                    <a:pt x="163" y="290"/>
                  </a:cubicBezTo>
                  <a:cubicBezTo>
                    <a:pt x="164" y="294"/>
                    <a:pt x="170" y="300"/>
                    <a:pt x="170" y="296"/>
                  </a:cubicBezTo>
                  <a:cubicBezTo>
                    <a:pt x="171" y="292"/>
                    <a:pt x="165" y="278"/>
                    <a:pt x="169" y="279"/>
                  </a:cubicBezTo>
                  <a:cubicBezTo>
                    <a:pt x="173" y="279"/>
                    <a:pt x="177" y="277"/>
                    <a:pt x="177" y="277"/>
                  </a:cubicBezTo>
                  <a:cubicBezTo>
                    <a:pt x="177" y="277"/>
                    <a:pt x="167" y="269"/>
                    <a:pt x="163" y="268"/>
                  </a:cubicBezTo>
                  <a:cubicBezTo>
                    <a:pt x="160" y="266"/>
                    <a:pt x="153" y="262"/>
                    <a:pt x="150" y="256"/>
                  </a:cubicBezTo>
                  <a:cubicBezTo>
                    <a:pt x="147" y="250"/>
                    <a:pt x="139" y="249"/>
                    <a:pt x="140" y="243"/>
                  </a:cubicBezTo>
                  <a:cubicBezTo>
                    <a:pt x="140" y="236"/>
                    <a:pt x="147" y="240"/>
                    <a:pt x="151" y="245"/>
                  </a:cubicBezTo>
                  <a:cubicBezTo>
                    <a:pt x="156" y="250"/>
                    <a:pt x="166" y="257"/>
                    <a:pt x="169" y="261"/>
                  </a:cubicBezTo>
                  <a:cubicBezTo>
                    <a:pt x="173" y="265"/>
                    <a:pt x="179" y="267"/>
                    <a:pt x="180" y="272"/>
                  </a:cubicBezTo>
                  <a:cubicBezTo>
                    <a:pt x="182" y="278"/>
                    <a:pt x="186" y="284"/>
                    <a:pt x="188" y="286"/>
                  </a:cubicBezTo>
                  <a:cubicBezTo>
                    <a:pt x="190" y="289"/>
                    <a:pt x="191" y="308"/>
                    <a:pt x="192" y="311"/>
                  </a:cubicBezTo>
                  <a:cubicBezTo>
                    <a:pt x="194" y="314"/>
                    <a:pt x="203" y="305"/>
                    <a:pt x="206" y="302"/>
                  </a:cubicBezTo>
                  <a:cubicBezTo>
                    <a:pt x="208" y="300"/>
                    <a:pt x="213" y="299"/>
                    <a:pt x="213" y="294"/>
                  </a:cubicBezTo>
                  <a:cubicBezTo>
                    <a:pt x="214" y="289"/>
                    <a:pt x="207" y="285"/>
                    <a:pt x="205" y="283"/>
                  </a:cubicBezTo>
                  <a:cubicBezTo>
                    <a:pt x="203" y="282"/>
                    <a:pt x="210" y="280"/>
                    <a:pt x="213" y="277"/>
                  </a:cubicBezTo>
                  <a:cubicBezTo>
                    <a:pt x="215" y="275"/>
                    <a:pt x="220" y="271"/>
                    <a:pt x="222" y="274"/>
                  </a:cubicBezTo>
                  <a:cubicBezTo>
                    <a:pt x="224" y="278"/>
                    <a:pt x="223" y="293"/>
                    <a:pt x="224" y="295"/>
                  </a:cubicBezTo>
                  <a:cubicBezTo>
                    <a:pt x="225" y="297"/>
                    <a:pt x="236" y="301"/>
                    <a:pt x="238" y="304"/>
                  </a:cubicBezTo>
                  <a:cubicBezTo>
                    <a:pt x="240" y="307"/>
                    <a:pt x="248" y="308"/>
                    <a:pt x="250" y="307"/>
                  </a:cubicBezTo>
                  <a:cubicBezTo>
                    <a:pt x="252" y="305"/>
                    <a:pt x="260" y="308"/>
                    <a:pt x="262" y="308"/>
                  </a:cubicBezTo>
                  <a:cubicBezTo>
                    <a:pt x="264" y="309"/>
                    <a:pt x="270" y="307"/>
                    <a:pt x="274" y="306"/>
                  </a:cubicBezTo>
                  <a:cubicBezTo>
                    <a:pt x="278" y="305"/>
                    <a:pt x="283" y="301"/>
                    <a:pt x="282" y="309"/>
                  </a:cubicBezTo>
                  <a:cubicBezTo>
                    <a:pt x="282" y="317"/>
                    <a:pt x="280" y="329"/>
                    <a:pt x="275" y="335"/>
                  </a:cubicBezTo>
                  <a:cubicBezTo>
                    <a:pt x="270" y="341"/>
                    <a:pt x="272" y="344"/>
                    <a:pt x="267" y="344"/>
                  </a:cubicBezTo>
                  <a:cubicBezTo>
                    <a:pt x="261" y="344"/>
                    <a:pt x="257" y="344"/>
                    <a:pt x="256" y="354"/>
                  </a:cubicBezTo>
                  <a:cubicBezTo>
                    <a:pt x="255" y="364"/>
                    <a:pt x="263" y="368"/>
                    <a:pt x="267" y="368"/>
                  </a:cubicBezTo>
                  <a:cubicBezTo>
                    <a:pt x="271" y="367"/>
                    <a:pt x="282" y="362"/>
                    <a:pt x="283" y="366"/>
                  </a:cubicBezTo>
                  <a:cubicBezTo>
                    <a:pt x="284" y="371"/>
                    <a:pt x="289" y="380"/>
                    <a:pt x="290" y="387"/>
                  </a:cubicBezTo>
                  <a:cubicBezTo>
                    <a:pt x="291" y="393"/>
                    <a:pt x="297" y="391"/>
                    <a:pt x="298" y="397"/>
                  </a:cubicBezTo>
                  <a:cubicBezTo>
                    <a:pt x="298" y="403"/>
                    <a:pt x="303" y="418"/>
                    <a:pt x="305" y="419"/>
                  </a:cubicBezTo>
                  <a:cubicBezTo>
                    <a:pt x="307" y="421"/>
                    <a:pt x="317" y="431"/>
                    <a:pt x="318" y="435"/>
                  </a:cubicBezTo>
                  <a:cubicBezTo>
                    <a:pt x="320" y="438"/>
                    <a:pt x="322" y="443"/>
                    <a:pt x="323" y="452"/>
                  </a:cubicBezTo>
                  <a:cubicBezTo>
                    <a:pt x="325" y="462"/>
                    <a:pt x="326" y="474"/>
                    <a:pt x="331" y="476"/>
                  </a:cubicBezTo>
                  <a:cubicBezTo>
                    <a:pt x="335" y="477"/>
                    <a:pt x="349" y="473"/>
                    <a:pt x="351" y="471"/>
                  </a:cubicBezTo>
                  <a:cubicBezTo>
                    <a:pt x="354" y="469"/>
                    <a:pt x="371" y="459"/>
                    <a:pt x="377" y="459"/>
                  </a:cubicBezTo>
                  <a:cubicBezTo>
                    <a:pt x="383" y="458"/>
                    <a:pt x="384" y="453"/>
                    <a:pt x="392" y="451"/>
                  </a:cubicBezTo>
                  <a:cubicBezTo>
                    <a:pt x="400" y="449"/>
                    <a:pt x="405" y="443"/>
                    <a:pt x="411" y="438"/>
                  </a:cubicBezTo>
                  <a:cubicBezTo>
                    <a:pt x="416" y="433"/>
                    <a:pt x="422" y="421"/>
                    <a:pt x="424" y="416"/>
                  </a:cubicBezTo>
                  <a:cubicBezTo>
                    <a:pt x="426" y="412"/>
                    <a:pt x="431" y="409"/>
                    <a:pt x="429" y="404"/>
                  </a:cubicBezTo>
                  <a:cubicBezTo>
                    <a:pt x="426" y="399"/>
                    <a:pt x="415" y="392"/>
                    <a:pt x="411" y="391"/>
                  </a:cubicBezTo>
                  <a:cubicBezTo>
                    <a:pt x="407" y="391"/>
                    <a:pt x="408" y="383"/>
                    <a:pt x="405" y="383"/>
                  </a:cubicBezTo>
                  <a:cubicBezTo>
                    <a:pt x="402" y="383"/>
                    <a:pt x="403" y="387"/>
                    <a:pt x="398" y="390"/>
                  </a:cubicBezTo>
                  <a:cubicBezTo>
                    <a:pt x="393" y="393"/>
                    <a:pt x="387" y="399"/>
                    <a:pt x="384" y="398"/>
                  </a:cubicBezTo>
                  <a:cubicBezTo>
                    <a:pt x="380" y="397"/>
                    <a:pt x="385" y="394"/>
                    <a:pt x="379" y="388"/>
                  </a:cubicBezTo>
                  <a:cubicBezTo>
                    <a:pt x="373" y="383"/>
                    <a:pt x="371" y="382"/>
                    <a:pt x="371" y="377"/>
                  </a:cubicBezTo>
                  <a:cubicBezTo>
                    <a:pt x="371" y="373"/>
                    <a:pt x="360" y="365"/>
                    <a:pt x="359" y="359"/>
                  </a:cubicBezTo>
                  <a:cubicBezTo>
                    <a:pt x="358" y="353"/>
                    <a:pt x="367" y="344"/>
                    <a:pt x="369" y="350"/>
                  </a:cubicBezTo>
                  <a:cubicBezTo>
                    <a:pt x="372" y="355"/>
                    <a:pt x="374" y="364"/>
                    <a:pt x="381" y="368"/>
                  </a:cubicBezTo>
                  <a:cubicBezTo>
                    <a:pt x="387" y="371"/>
                    <a:pt x="394" y="377"/>
                    <a:pt x="397" y="379"/>
                  </a:cubicBezTo>
                  <a:cubicBezTo>
                    <a:pt x="400" y="380"/>
                    <a:pt x="408" y="372"/>
                    <a:pt x="410" y="373"/>
                  </a:cubicBezTo>
                  <a:cubicBezTo>
                    <a:pt x="413" y="374"/>
                    <a:pt x="418" y="385"/>
                    <a:pt x="422" y="387"/>
                  </a:cubicBezTo>
                  <a:cubicBezTo>
                    <a:pt x="427" y="389"/>
                    <a:pt x="443" y="390"/>
                    <a:pt x="445" y="390"/>
                  </a:cubicBezTo>
                  <a:cubicBezTo>
                    <a:pt x="448" y="390"/>
                    <a:pt x="459" y="390"/>
                    <a:pt x="461" y="387"/>
                  </a:cubicBezTo>
                  <a:cubicBezTo>
                    <a:pt x="463" y="383"/>
                    <a:pt x="464" y="383"/>
                    <a:pt x="467" y="383"/>
                  </a:cubicBezTo>
                  <a:cubicBezTo>
                    <a:pt x="469" y="383"/>
                    <a:pt x="474" y="394"/>
                    <a:pt x="478" y="395"/>
                  </a:cubicBezTo>
                  <a:cubicBezTo>
                    <a:pt x="481" y="396"/>
                    <a:pt x="488" y="396"/>
                    <a:pt x="488" y="404"/>
                  </a:cubicBezTo>
                  <a:cubicBezTo>
                    <a:pt x="487" y="412"/>
                    <a:pt x="491" y="418"/>
                    <a:pt x="494" y="419"/>
                  </a:cubicBezTo>
                  <a:cubicBezTo>
                    <a:pt x="498" y="419"/>
                    <a:pt x="506" y="410"/>
                    <a:pt x="506" y="410"/>
                  </a:cubicBezTo>
                  <a:cubicBezTo>
                    <a:pt x="506" y="410"/>
                    <a:pt x="506" y="425"/>
                    <a:pt x="506" y="430"/>
                  </a:cubicBezTo>
                  <a:cubicBezTo>
                    <a:pt x="505" y="436"/>
                    <a:pt x="511" y="456"/>
                    <a:pt x="511" y="456"/>
                  </a:cubicBezTo>
                  <a:cubicBezTo>
                    <a:pt x="511" y="456"/>
                    <a:pt x="519" y="475"/>
                    <a:pt x="521" y="479"/>
                  </a:cubicBezTo>
                  <a:cubicBezTo>
                    <a:pt x="523" y="484"/>
                    <a:pt x="532" y="496"/>
                    <a:pt x="532" y="502"/>
                  </a:cubicBezTo>
                  <a:cubicBezTo>
                    <a:pt x="532" y="507"/>
                    <a:pt x="533" y="516"/>
                    <a:pt x="536" y="516"/>
                  </a:cubicBezTo>
                  <a:cubicBezTo>
                    <a:pt x="539" y="516"/>
                    <a:pt x="542" y="506"/>
                    <a:pt x="546" y="500"/>
                  </a:cubicBezTo>
                  <a:cubicBezTo>
                    <a:pt x="549" y="494"/>
                    <a:pt x="553" y="488"/>
                    <a:pt x="555" y="482"/>
                  </a:cubicBezTo>
                  <a:cubicBezTo>
                    <a:pt x="557" y="476"/>
                    <a:pt x="554" y="462"/>
                    <a:pt x="554" y="458"/>
                  </a:cubicBezTo>
                  <a:cubicBezTo>
                    <a:pt x="554" y="454"/>
                    <a:pt x="557" y="450"/>
                    <a:pt x="564" y="446"/>
                  </a:cubicBezTo>
                  <a:cubicBezTo>
                    <a:pt x="571" y="443"/>
                    <a:pt x="576" y="432"/>
                    <a:pt x="583" y="427"/>
                  </a:cubicBezTo>
                  <a:cubicBezTo>
                    <a:pt x="589" y="421"/>
                    <a:pt x="588" y="412"/>
                    <a:pt x="601" y="412"/>
                  </a:cubicBezTo>
                  <a:cubicBezTo>
                    <a:pt x="613" y="412"/>
                    <a:pt x="612" y="412"/>
                    <a:pt x="615" y="409"/>
                  </a:cubicBezTo>
                  <a:cubicBezTo>
                    <a:pt x="618" y="405"/>
                    <a:pt x="621" y="402"/>
                    <a:pt x="623" y="409"/>
                  </a:cubicBezTo>
                  <a:cubicBezTo>
                    <a:pt x="624" y="416"/>
                    <a:pt x="633" y="426"/>
                    <a:pt x="635" y="428"/>
                  </a:cubicBezTo>
                  <a:cubicBezTo>
                    <a:pt x="636" y="430"/>
                    <a:pt x="639" y="437"/>
                    <a:pt x="639" y="444"/>
                  </a:cubicBezTo>
                  <a:cubicBezTo>
                    <a:pt x="638" y="452"/>
                    <a:pt x="636" y="472"/>
                    <a:pt x="638" y="472"/>
                  </a:cubicBezTo>
                  <a:cubicBezTo>
                    <a:pt x="641" y="472"/>
                    <a:pt x="650" y="450"/>
                    <a:pt x="650" y="450"/>
                  </a:cubicBezTo>
                  <a:cubicBezTo>
                    <a:pt x="650" y="450"/>
                    <a:pt x="661" y="441"/>
                    <a:pt x="661" y="451"/>
                  </a:cubicBezTo>
                  <a:cubicBezTo>
                    <a:pt x="660" y="460"/>
                    <a:pt x="662" y="471"/>
                    <a:pt x="662" y="477"/>
                  </a:cubicBezTo>
                  <a:cubicBezTo>
                    <a:pt x="662" y="483"/>
                    <a:pt x="671" y="498"/>
                    <a:pt x="671" y="494"/>
                  </a:cubicBezTo>
                  <a:cubicBezTo>
                    <a:pt x="671" y="490"/>
                    <a:pt x="675" y="480"/>
                    <a:pt x="675" y="474"/>
                  </a:cubicBezTo>
                  <a:cubicBezTo>
                    <a:pt x="675" y="469"/>
                    <a:pt x="678" y="471"/>
                    <a:pt x="684" y="477"/>
                  </a:cubicBezTo>
                  <a:cubicBezTo>
                    <a:pt x="691" y="482"/>
                    <a:pt x="696" y="493"/>
                    <a:pt x="696" y="493"/>
                  </a:cubicBezTo>
                  <a:cubicBezTo>
                    <a:pt x="696" y="493"/>
                    <a:pt x="702" y="514"/>
                    <a:pt x="703" y="517"/>
                  </a:cubicBezTo>
                  <a:cubicBezTo>
                    <a:pt x="704" y="520"/>
                    <a:pt x="712" y="502"/>
                    <a:pt x="713" y="499"/>
                  </a:cubicBezTo>
                  <a:cubicBezTo>
                    <a:pt x="715" y="495"/>
                    <a:pt x="716" y="493"/>
                    <a:pt x="720" y="492"/>
                  </a:cubicBezTo>
                  <a:cubicBezTo>
                    <a:pt x="724" y="491"/>
                    <a:pt x="729" y="491"/>
                    <a:pt x="731" y="484"/>
                  </a:cubicBezTo>
                  <a:cubicBezTo>
                    <a:pt x="732" y="477"/>
                    <a:pt x="737" y="470"/>
                    <a:pt x="731" y="460"/>
                  </a:cubicBezTo>
                  <a:cubicBezTo>
                    <a:pt x="725" y="451"/>
                    <a:pt x="721" y="445"/>
                    <a:pt x="717" y="441"/>
                  </a:cubicBezTo>
                  <a:cubicBezTo>
                    <a:pt x="712" y="437"/>
                    <a:pt x="709" y="426"/>
                    <a:pt x="709" y="426"/>
                  </a:cubicBezTo>
                  <a:cubicBezTo>
                    <a:pt x="709" y="426"/>
                    <a:pt x="718" y="415"/>
                    <a:pt x="721" y="412"/>
                  </a:cubicBezTo>
                  <a:cubicBezTo>
                    <a:pt x="725" y="408"/>
                    <a:pt x="729" y="410"/>
                    <a:pt x="730" y="415"/>
                  </a:cubicBezTo>
                  <a:cubicBezTo>
                    <a:pt x="730" y="419"/>
                    <a:pt x="725" y="423"/>
                    <a:pt x="724" y="432"/>
                  </a:cubicBezTo>
                  <a:cubicBezTo>
                    <a:pt x="723" y="441"/>
                    <a:pt x="730" y="444"/>
                    <a:pt x="732" y="441"/>
                  </a:cubicBezTo>
                  <a:cubicBezTo>
                    <a:pt x="734" y="438"/>
                    <a:pt x="740" y="430"/>
                    <a:pt x="740" y="429"/>
                  </a:cubicBezTo>
                  <a:cubicBezTo>
                    <a:pt x="740" y="427"/>
                    <a:pt x="736" y="427"/>
                    <a:pt x="735" y="421"/>
                  </a:cubicBezTo>
                  <a:cubicBezTo>
                    <a:pt x="735" y="414"/>
                    <a:pt x="742" y="409"/>
                    <a:pt x="745" y="411"/>
                  </a:cubicBezTo>
                  <a:cubicBezTo>
                    <a:pt x="747" y="413"/>
                    <a:pt x="764" y="409"/>
                    <a:pt x="772" y="404"/>
                  </a:cubicBezTo>
                  <a:cubicBezTo>
                    <a:pt x="779" y="399"/>
                    <a:pt x="784" y="388"/>
                    <a:pt x="789" y="384"/>
                  </a:cubicBezTo>
                  <a:cubicBezTo>
                    <a:pt x="793" y="380"/>
                    <a:pt x="809" y="366"/>
                    <a:pt x="808" y="359"/>
                  </a:cubicBezTo>
                  <a:cubicBezTo>
                    <a:pt x="807" y="352"/>
                    <a:pt x="809" y="343"/>
                    <a:pt x="805" y="335"/>
                  </a:cubicBezTo>
                  <a:cubicBezTo>
                    <a:pt x="800" y="326"/>
                    <a:pt x="795" y="321"/>
                    <a:pt x="793" y="317"/>
                  </a:cubicBezTo>
                  <a:cubicBezTo>
                    <a:pt x="791" y="313"/>
                    <a:pt x="802" y="313"/>
                    <a:pt x="807" y="307"/>
                  </a:cubicBezTo>
                  <a:cubicBezTo>
                    <a:pt x="812" y="302"/>
                    <a:pt x="807" y="297"/>
                    <a:pt x="805" y="297"/>
                  </a:cubicBezTo>
                  <a:cubicBezTo>
                    <a:pt x="802" y="298"/>
                    <a:pt x="795" y="300"/>
                    <a:pt x="793" y="299"/>
                  </a:cubicBezTo>
                  <a:cubicBezTo>
                    <a:pt x="790" y="299"/>
                    <a:pt x="789" y="296"/>
                    <a:pt x="784" y="292"/>
                  </a:cubicBezTo>
                  <a:cubicBezTo>
                    <a:pt x="780" y="288"/>
                    <a:pt x="785" y="283"/>
                    <a:pt x="788" y="283"/>
                  </a:cubicBezTo>
                  <a:cubicBezTo>
                    <a:pt x="791" y="284"/>
                    <a:pt x="797" y="277"/>
                    <a:pt x="800" y="274"/>
                  </a:cubicBezTo>
                  <a:cubicBezTo>
                    <a:pt x="804" y="271"/>
                    <a:pt x="808" y="269"/>
                    <a:pt x="807" y="272"/>
                  </a:cubicBezTo>
                  <a:cubicBezTo>
                    <a:pt x="805" y="275"/>
                    <a:pt x="801" y="286"/>
                    <a:pt x="806" y="286"/>
                  </a:cubicBezTo>
                  <a:cubicBezTo>
                    <a:pt x="810" y="287"/>
                    <a:pt x="820" y="277"/>
                    <a:pt x="821" y="278"/>
                  </a:cubicBezTo>
                  <a:cubicBezTo>
                    <a:pt x="823" y="279"/>
                    <a:pt x="825" y="286"/>
                    <a:pt x="824" y="290"/>
                  </a:cubicBezTo>
                  <a:cubicBezTo>
                    <a:pt x="822" y="294"/>
                    <a:pt x="822" y="300"/>
                    <a:pt x="824" y="299"/>
                  </a:cubicBezTo>
                  <a:cubicBezTo>
                    <a:pt x="826" y="299"/>
                    <a:pt x="830" y="293"/>
                    <a:pt x="831" y="295"/>
                  </a:cubicBezTo>
                  <a:cubicBezTo>
                    <a:pt x="832" y="297"/>
                    <a:pt x="838" y="301"/>
                    <a:pt x="835" y="307"/>
                  </a:cubicBezTo>
                  <a:cubicBezTo>
                    <a:pt x="832" y="314"/>
                    <a:pt x="827" y="316"/>
                    <a:pt x="834" y="321"/>
                  </a:cubicBezTo>
                  <a:cubicBezTo>
                    <a:pt x="840" y="325"/>
                    <a:pt x="842" y="321"/>
                    <a:pt x="846" y="318"/>
                  </a:cubicBezTo>
                  <a:cubicBezTo>
                    <a:pt x="851" y="315"/>
                    <a:pt x="854" y="302"/>
                    <a:pt x="852" y="297"/>
                  </a:cubicBezTo>
                  <a:cubicBezTo>
                    <a:pt x="849" y="293"/>
                    <a:pt x="843" y="285"/>
                    <a:pt x="843" y="282"/>
                  </a:cubicBezTo>
                  <a:cubicBezTo>
                    <a:pt x="843" y="279"/>
                    <a:pt x="853" y="279"/>
                    <a:pt x="853" y="274"/>
                  </a:cubicBezTo>
                  <a:cubicBezTo>
                    <a:pt x="853" y="269"/>
                    <a:pt x="857" y="265"/>
                    <a:pt x="860" y="263"/>
                  </a:cubicBezTo>
                  <a:cubicBezTo>
                    <a:pt x="864" y="261"/>
                    <a:pt x="869" y="254"/>
                    <a:pt x="870" y="256"/>
                  </a:cubicBezTo>
                  <a:cubicBezTo>
                    <a:pt x="872" y="258"/>
                    <a:pt x="881" y="261"/>
                    <a:pt x="884" y="258"/>
                  </a:cubicBezTo>
                  <a:cubicBezTo>
                    <a:pt x="886" y="254"/>
                    <a:pt x="900" y="241"/>
                    <a:pt x="908" y="233"/>
                  </a:cubicBezTo>
                  <a:cubicBezTo>
                    <a:pt x="916" y="226"/>
                    <a:pt x="919" y="218"/>
                    <a:pt x="921" y="209"/>
                  </a:cubicBezTo>
                  <a:cubicBezTo>
                    <a:pt x="923" y="200"/>
                    <a:pt x="926" y="195"/>
                    <a:pt x="925" y="188"/>
                  </a:cubicBezTo>
                  <a:cubicBezTo>
                    <a:pt x="929" y="197"/>
                    <a:pt x="929" y="203"/>
                    <a:pt x="929" y="210"/>
                  </a:cubicBezTo>
                  <a:cubicBezTo>
                    <a:pt x="928" y="216"/>
                    <a:pt x="929" y="230"/>
                    <a:pt x="930" y="232"/>
                  </a:cubicBezTo>
                  <a:cubicBezTo>
                    <a:pt x="931" y="234"/>
                    <a:pt x="935" y="238"/>
                    <a:pt x="937" y="237"/>
                  </a:cubicBezTo>
                  <a:cubicBezTo>
                    <a:pt x="940" y="236"/>
                    <a:pt x="936" y="224"/>
                    <a:pt x="936" y="221"/>
                  </a:cubicBezTo>
                  <a:cubicBezTo>
                    <a:pt x="936" y="219"/>
                    <a:pt x="940" y="215"/>
                    <a:pt x="942" y="215"/>
                  </a:cubicBezTo>
                  <a:cubicBezTo>
                    <a:pt x="944" y="214"/>
                    <a:pt x="942" y="204"/>
                    <a:pt x="939" y="199"/>
                  </a:cubicBezTo>
                  <a:cubicBezTo>
                    <a:pt x="937" y="195"/>
                    <a:pt x="933" y="193"/>
                    <a:pt x="935" y="192"/>
                  </a:cubicBezTo>
                  <a:cubicBezTo>
                    <a:pt x="937" y="191"/>
                    <a:pt x="940" y="186"/>
                    <a:pt x="938" y="185"/>
                  </a:cubicBezTo>
                  <a:cubicBezTo>
                    <a:pt x="937" y="184"/>
                    <a:pt x="938" y="180"/>
                    <a:pt x="934" y="181"/>
                  </a:cubicBezTo>
                  <a:cubicBezTo>
                    <a:pt x="932" y="182"/>
                    <a:pt x="925" y="180"/>
                    <a:pt x="925" y="185"/>
                  </a:cubicBezTo>
                  <a:cubicBezTo>
                    <a:pt x="923" y="180"/>
                    <a:pt x="920" y="177"/>
                    <a:pt x="916" y="177"/>
                  </a:cubicBezTo>
                  <a:cubicBezTo>
                    <a:pt x="911" y="178"/>
                    <a:pt x="909" y="181"/>
                    <a:pt x="904" y="181"/>
                  </a:cubicBezTo>
                  <a:cubicBezTo>
                    <a:pt x="900" y="181"/>
                    <a:pt x="903" y="172"/>
                    <a:pt x="901" y="172"/>
                  </a:cubicBezTo>
                  <a:cubicBezTo>
                    <a:pt x="899" y="172"/>
                    <a:pt x="894" y="180"/>
                    <a:pt x="892" y="176"/>
                  </a:cubicBezTo>
                  <a:cubicBezTo>
                    <a:pt x="889" y="172"/>
                    <a:pt x="899" y="166"/>
                    <a:pt x="907" y="163"/>
                  </a:cubicBezTo>
                  <a:cubicBezTo>
                    <a:pt x="915" y="160"/>
                    <a:pt x="927" y="143"/>
                    <a:pt x="933" y="142"/>
                  </a:cubicBezTo>
                  <a:cubicBezTo>
                    <a:pt x="938" y="141"/>
                    <a:pt x="951" y="143"/>
                    <a:pt x="962" y="143"/>
                  </a:cubicBezTo>
                  <a:cubicBezTo>
                    <a:pt x="973" y="142"/>
                    <a:pt x="977" y="136"/>
                    <a:pt x="981" y="139"/>
                  </a:cubicBezTo>
                  <a:cubicBezTo>
                    <a:pt x="984" y="143"/>
                    <a:pt x="992" y="146"/>
                    <a:pt x="997" y="146"/>
                  </a:cubicBezTo>
                  <a:cubicBezTo>
                    <a:pt x="1001" y="145"/>
                    <a:pt x="999" y="146"/>
                    <a:pt x="1007" y="139"/>
                  </a:cubicBezTo>
                  <a:cubicBezTo>
                    <a:pt x="1014" y="133"/>
                    <a:pt x="1020" y="130"/>
                    <a:pt x="1024" y="125"/>
                  </a:cubicBezTo>
                  <a:cubicBezTo>
                    <a:pt x="1028" y="121"/>
                    <a:pt x="1037" y="117"/>
                    <a:pt x="1038" y="122"/>
                  </a:cubicBezTo>
                  <a:cubicBezTo>
                    <a:pt x="1039" y="127"/>
                    <a:pt x="1037" y="132"/>
                    <a:pt x="1041" y="132"/>
                  </a:cubicBezTo>
                  <a:cubicBezTo>
                    <a:pt x="1045" y="132"/>
                    <a:pt x="1051" y="127"/>
                    <a:pt x="1057" y="124"/>
                  </a:cubicBezTo>
                  <a:cubicBezTo>
                    <a:pt x="1062" y="122"/>
                    <a:pt x="1066" y="119"/>
                    <a:pt x="1066" y="119"/>
                  </a:cubicBezTo>
                  <a:cubicBezTo>
                    <a:pt x="1066" y="119"/>
                    <a:pt x="1045" y="136"/>
                    <a:pt x="1040" y="139"/>
                  </a:cubicBezTo>
                  <a:cubicBezTo>
                    <a:pt x="1034" y="143"/>
                    <a:pt x="1022" y="146"/>
                    <a:pt x="1017" y="153"/>
                  </a:cubicBezTo>
                  <a:cubicBezTo>
                    <a:pt x="1012" y="160"/>
                    <a:pt x="1009" y="163"/>
                    <a:pt x="1009" y="171"/>
                  </a:cubicBezTo>
                  <a:cubicBezTo>
                    <a:pt x="1010" y="179"/>
                    <a:pt x="1018" y="189"/>
                    <a:pt x="1014" y="196"/>
                  </a:cubicBezTo>
                  <a:cubicBezTo>
                    <a:pt x="1010" y="204"/>
                    <a:pt x="1009" y="214"/>
                    <a:pt x="1009" y="214"/>
                  </a:cubicBezTo>
                  <a:cubicBezTo>
                    <a:pt x="1009" y="214"/>
                    <a:pt x="1015" y="204"/>
                    <a:pt x="1024" y="197"/>
                  </a:cubicBezTo>
                  <a:cubicBezTo>
                    <a:pt x="1032" y="190"/>
                    <a:pt x="1037" y="181"/>
                    <a:pt x="1041" y="177"/>
                  </a:cubicBezTo>
                  <a:cubicBezTo>
                    <a:pt x="1044" y="174"/>
                    <a:pt x="1053" y="173"/>
                    <a:pt x="1053" y="169"/>
                  </a:cubicBezTo>
                  <a:cubicBezTo>
                    <a:pt x="1053" y="164"/>
                    <a:pt x="1056" y="159"/>
                    <a:pt x="1057" y="154"/>
                  </a:cubicBezTo>
                  <a:cubicBezTo>
                    <a:pt x="1059" y="149"/>
                    <a:pt x="1054" y="150"/>
                    <a:pt x="1057" y="144"/>
                  </a:cubicBezTo>
                  <a:cubicBezTo>
                    <a:pt x="1060" y="138"/>
                    <a:pt x="1060" y="133"/>
                    <a:pt x="1075" y="133"/>
                  </a:cubicBezTo>
                  <a:cubicBezTo>
                    <a:pt x="1091" y="133"/>
                    <a:pt x="1085" y="135"/>
                    <a:pt x="1098" y="134"/>
                  </a:cubicBezTo>
                  <a:cubicBezTo>
                    <a:pt x="1110" y="133"/>
                    <a:pt x="1115" y="126"/>
                    <a:pt x="1127" y="122"/>
                  </a:cubicBezTo>
                  <a:cubicBezTo>
                    <a:pt x="1139" y="119"/>
                    <a:pt x="1148" y="116"/>
                    <a:pt x="1152" y="118"/>
                  </a:cubicBezTo>
                  <a:cubicBezTo>
                    <a:pt x="1155" y="120"/>
                    <a:pt x="1161" y="119"/>
                    <a:pt x="1157" y="114"/>
                  </a:cubicBezTo>
                  <a:cubicBezTo>
                    <a:pt x="1154" y="110"/>
                    <a:pt x="1145" y="104"/>
                    <a:pt x="1150" y="103"/>
                  </a:cubicBezTo>
                  <a:close/>
                  <a:moveTo>
                    <a:pt x="252" y="127"/>
                  </a:moveTo>
                  <a:cubicBezTo>
                    <a:pt x="254" y="119"/>
                    <a:pt x="269" y="129"/>
                    <a:pt x="266" y="133"/>
                  </a:cubicBezTo>
                  <a:cubicBezTo>
                    <a:pt x="263" y="138"/>
                    <a:pt x="250" y="133"/>
                    <a:pt x="252" y="127"/>
                  </a:cubicBezTo>
                  <a:close/>
                  <a:moveTo>
                    <a:pt x="316" y="271"/>
                  </a:moveTo>
                  <a:cubicBezTo>
                    <a:pt x="312" y="272"/>
                    <a:pt x="300" y="273"/>
                    <a:pt x="295" y="272"/>
                  </a:cubicBezTo>
                  <a:cubicBezTo>
                    <a:pt x="290" y="272"/>
                    <a:pt x="285" y="266"/>
                    <a:pt x="278" y="265"/>
                  </a:cubicBezTo>
                  <a:cubicBezTo>
                    <a:pt x="271" y="264"/>
                    <a:pt x="263" y="265"/>
                    <a:pt x="260" y="269"/>
                  </a:cubicBezTo>
                  <a:cubicBezTo>
                    <a:pt x="258" y="273"/>
                    <a:pt x="248" y="271"/>
                    <a:pt x="244" y="271"/>
                  </a:cubicBezTo>
                  <a:cubicBezTo>
                    <a:pt x="240" y="271"/>
                    <a:pt x="235" y="277"/>
                    <a:pt x="234" y="275"/>
                  </a:cubicBezTo>
                  <a:cubicBezTo>
                    <a:pt x="234" y="275"/>
                    <a:pt x="237" y="264"/>
                    <a:pt x="234" y="263"/>
                  </a:cubicBezTo>
                  <a:cubicBezTo>
                    <a:pt x="231" y="261"/>
                    <a:pt x="235" y="254"/>
                    <a:pt x="238" y="252"/>
                  </a:cubicBezTo>
                  <a:cubicBezTo>
                    <a:pt x="241" y="249"/>
                    <a:pt x="245" y="243"/>
                    <a:pt x="248" y="237"/>
                  </a:cubicBezTo>
                  <a:cubicBezTo>
                    <a:pt x="251" y="231"/>
                    <a:pt x="255" y="230"/>
                    <a:pt x="258" y="231"/>
                  </a:cubicBezTo>
                  <a:cubicBezTo>
                    <a:pt x="260" y="232"/>
                    <a:pt x="266" y="243"/>
                    <a:pt x="268" y="246"/>
                  </a:cubicBezTo>
                  <a:cubicBezTo>
                    <a:pt x="269" y="250"/>
                    <a:pt x="274" y="245"/>
                    <a:pt x="276" y="244"/>
                  </a:cubicBezTo>
                  <a:cubicBezTo>
                    <a:pt x="278" y="243"/>
                    <a:pt x="282" y="239"/>
                    <a:pt x="282" y="236"/>
                  </a:cubicBezTo>
                  <a:cubicBezTo>
                    <a:pt x="283" y="233"/>
                    <a:pt x="287" y="231"/>
                    <a:pt x="292" y="231"/>
                  </a:cubicBezTo>
                  <a:cubicBezTo>
                    <a:pt x="298" y="231"/>
                    <a:pt x="293" y="236"/>
                    <a:pt x="289" y="237"/>
                  </a:cubicBezTo>
                  <a:cubicBezTo>
                    <a:pt x="286" y="238"/>
                    <a:pt x="288" y="241"/>
                    <a:pt x="294" y="243"/>
                  </a:cubicBezTo>
                  <a:cubicBezTo>
                    <a:pt x="300" y="246"/>
                    <a:pt x="306" y="252"/>
                    <a:pt x="313" y="257"/>
                  </a:cubicBezTo>
                  <a:cubicBezTo>
                    <a:pt x="319" y="261"/>
                    <a:pt x="320" y="269"/>
                    <a:pt x="316" y="271"/>
                  </a:cubicBezTo>
                  <a:close/>
                  <a:moveTo>
                    <a:pt x="397" y="241"/>
                  </a:moveTo>
                  <a:cubicBezTo>
                    <a:pt x="395" y="243"/>
                    <a:pt x="385" y="244"/>
                    <a:pt x="382" y="241"/>
                  </a:cubicBezTo>
                  <a:cubicBezTo>
                    <a:pt x="379" y="237"/>
                    <a:pt x="372" y="241"/>
                    <a:pt x="371" y="248"/>
                  </a:cubicBezTo>
                  <a:cubicBezTo>
                    <a:pt x="371" y="255"/>
                    <a:pt x="373" y="250"/>
                    <a:pt x="377" y="252"/>
                  </a:cubicBezTo>
                  <a:cubicBezTo>
                    <a:pt x="380" y="255"/>
                    <a:pt x="381" y="258"/>
                    <a:pt x="383" y="262"/>
                  </a:cubicBezTo>
                  <a:cubicBezTo>
                    <a:pt x="385" y="266"/>
                    <a:pt x="388" y="265"/>
                    <a:pt x="391" y="268"/>
                  </a:cubicBezTo>
                  <a:cubicBezTo>
                    <a:pt x="394" y="271"/>
                    <a:pt x="384" y="274"/>
                    <a:pt x="388" y="278"/>
                  </a:cubicBezTo>
                  <a:cubicBezTo>
                    <a:pt x="392" y="282"/>
                    <a:pt x="394" y="296"/>
                    <a:pt x="395" y="300"/>
                  </a:cubicBezTo>
                  <a:cubicBezTo>
                    <a:pt x="395" y="304"/>
                    <a:pt x="383" y="305"/>
                    <a:pt x="380" y="305"/>
                  </a:cubicBezTo>
                  <a:cubicBezTo>
                    <a:pt x="376" y="304"/>
                    <a:pt x="365" y="300"/>
                    <a:pt x="362" y="299"/>
                  </a:cubicBezTo>
                  <a:cubicBezTo>
                    <a:pt x="358" y="297"/>
                    <a:pt x="356" y="282"/>
                    <a:pt x="361" y="283"/>
                  </a:cubicBezTo>
                  <a:cubicBezTo>
                    <a:pt x="365" y="283"/>
                    <a:pt x="366" y="282"/>
                    <a:pt x="371" y="276"/>
                  </a:cubicBezTo>
                  <a:cubicBezTo>
                    <a:pt x="377" y="271"/>
                    <a:pt x="364" y="268"/>
                    <a:pt x="360" y="267"/>
                  </a:cubicBezTo>
                  <a:cubicBezTo>
                    <a:pt x="356" y="266"/>
                    <a:pt x="349" y="252"/>
                    <a:pt x="347" y="248"/>
                  </a:cubicBezTo>
                  <a:cubicBezTo>
                    <a:pt x="344" y="244"/>
                    <a:pt x="346" y="237"/>
                    <a:pt x="352" y="232"/>
                  </a:cubicBezTo>
                  <a:cubicBezTo>
                    <a:pt x="355" y="230"/>
                    <a:pt x="364" y="235"/>
                    <a:pt x="368" y="232"/>
                  </a:cubicBezTo>
                  <a:cubicBezTo>
                    <a:pt x="372" y="229"/>
                    <a:pt x="376" y="225"/>
                    <a:pt x="378" y="224"/>
                  </a:cubicBezTo>
                  <a:cubicBezTo>
                    <a:pt x="379" y="223"/>
                    <a:pt x="389" y="226"/>
                    <a:pt x="391" y="230"/>
                  </a:cubicBezTo>
                  <a:cubicBezTo>
                    <a:pt x="393" y="233"/>
                    <a:pt x="399" y="239"/>
                    <a:pt x="397" y="241"/>
                  </a:cubicBezTo>
                  <a:close/>
                  <a:moveTo>
                    <a:pt x="687" y="8"/>
                  </a:moveTo>
                  <a:cubicBezTo>
                    <a:pt x="689" y="4"/>
                    <a:pt x="685" y="3"/>
                    <a:pt x="687" y="8"/>
                  </a:cubicBezTo>
                  <a:close/>
                  <a:moveTo>
                    <a:pt x="379" y="53"/>
                  </a:moveTo>
                  <a:cubicBezTo>
                    <a:pt x="382" y="55"/>
                    <a:pt x="388" y="55"/>
                    <a:pt x="394" y="59"/>
                  </a:cubicBezTo>
                  <a:cubicBezTo>
                    <a:pt x="400" y="63"/>
                    <a:pt x="408" y="64"/>
                    <a:pt x="412" y="60"/>
                  </a:cubicBezTo>
                  <a:cubicBezTo>
                    <a:pt x="415" y="56"/>
                    <a:pt x="412" y="50"/>
                    <a:pt x="410" y="49"/>
                  </a:cubicBezTo>
                  <a:cubicBezTo>
                    <a:pt x="407" y="49"/>
                    <a:pt x="405" y="44"/>
                    <a:pt x="412" y="39"/>
                  </a:cubicBezTo>
                  <a:cubicBezTo>
                    <a:pt x="419" y="35"/>
                    <a:pt x="426" y="30"/>
                    <a:pt x="434" y="28"/>
                  </a:cubicBezTo>
                  <a:cubicBezTo>
                    <a:pt x="442" y="27"/>
                    <a:pt x="459" y="27"/>
                    <a:pt x="465" y="28"/>
                  </a:cubicBezTo>
                  <a:cubicBezTo>
                    <a:pt x="472" y="30"/>
                    <a:pt x="481" y="20"/>
                    <a:pt x="483" y="16"/>
                  </a:cubicBezTo>
                  <a:cubicBezTo>
                    <a:pt x="486" y="12"/>
                    <a:pt x="475" y="9"/>
                    <a:pt x="472" y="14"/>
                  </a:cubicBezTo>
                  <a:cubicBezTo>
                    <a:pt x="469" y="19"/>
                    <a:pt x="454" y="17"/>
                    <a:pt x="451" y="16"/>
                  </a:cubicBezTo>
                  <a:cubicBezTo>
                    <a:pt x="448" y="15"/>
                    <a:pt x="423" y="21"/>
                    <a:pt x="418" y="21"/>
                  </a:cubicBezTo>
                  <a:cubicBezTo>
                    <a:pt x="413" y="21"/>
                    <a:pt x="411" y="28"/>
                    <a:pt x="403" y="32"/>
                  </a:cubicBezTo>
                  <a:cubicBezTo>
                    <a:pt x="396" y="36"/>
                    <a:pt x="386" y="41"/>
                    <a:pt x="383" y="43"/>
                  </a:cubicBezTo>
                  <a:cubicBezTo>
                    <a:pt x="379" y="45"/>
                    <a:pt x="376" y="52"/>
                    <a:pt x="379" y="53"/>
                  </a:cubicBezTo>
                  <a:close/>
                  <a:moveTo>
                    <a:pt x="931" y="263"/>
                  </a:moveTo>
                  <a:cubicBezTo>
                    <a:pt x="938" y="263"/>
                    <a:pt x="945" y="260"/>
                    <a:pt x="945" y="260"/>
                  </a:cubicBezTo>
                  <a:cubicBezTo>
                    <a:pt x="945" y="260"/>
                    <a:pt x="955" y="261"/>
                    <a:pt x="954" y="255"/>
                  </a:cubicBezTo>
                  <a:cubicBezTo>
                    <a:pt x="952" y="249"/>
                    <a:pt x="941" y="248"/>
                    <a:pt x="939" y="249"/>
                  </a:cubicBezTo>
                  <a:cubicBezTo>
                    <a:pt x="937" y="249"/>
                    <a:pt x="933" y="242"/>
                    <a:pt x="929" y="243"/>
                  </a:cubicBezTo>
                  <a:cubicBezTo>
                    <a:pt x="925" y="244"/>
                    <a:pt x="924" y="251"/>
                    <a:pt x="924" y="252"/>
                  </a:cubicBezTo>
                  <a:cubicBezTo>
                    <a:pt x="924" y="254"/>
                    <a:pt x="909" y="258"/>
                    <a:pt x="914" y="263"/>
                  </a:cubicBezTo>
                  <a:cubicBezTo>
                    <a:pt x="919" y="268"/>
                    <a:pt x="923" y="264"/>
                    <a:pt x="931" y="263"/>
                  </a:cubicBezTo>
                  <a:close/>
                  <a:moveTo>
                    <a:pt x="867" y="332"/>
                  </a:moveTo>
                  <a:cubicBezTo>
                    <a:pt x="867" y="326"/>
                    <a:pt x="874" y="332"/>
                    <a:pt x="878" y="332"/>
                  </a:cubicBezTo>
                  <a:cubicBezTo>
                    <a:pt x="882" y="331"/>
                    <a:pt x="884" y="327"/>
                    <a:pt x="885" y="322"/>
                  </a:cubicBezTo>
                  <a:cubicBezTo>
                    <a:pt x="885" y="321"/>
                    <a:pt x="885" y="321"/>
                    <a:pt x="885" y="321"/>
                  </a:cubicBezTo>
                  <a:cubicBezTo>
                    <a:pt x="885" y="322"/>
                    <a:pt x="885" y="325"/>
                    <a:pt x="889" y="326"/>
                  </a:cubicBezTo>
                  <a:cubicBezTo>
                    <a:pt x="895" y="328"/>
                    <a:pt x="898" y="323"/>
                    <a:pt x="898" y="321"/>
                  </a:cubicBezTo>
                  <a:cubicBezTo>
                    <a:pt x="898" y="319"/>
                    <a:pt x="909" y="316"/>
                    <a:pt x="911" y="315"/>
                  </a:cubicBezTo>
                  <a:cubicBezTo>
                    <a:pt x="913" y="313"/>
                    <a:pt x="921" y="310"/>
                    <a:pt x="922" y="307"/>
                  </a:cubicBezTo>
                  <a:cubicBezTo>
                    <a:pt x="922" y="305"/>
                    <a:pt x="922" y="291"/>
                    <a:pt x="924" y="290"/>
                  </a:cubicBezTo>
                  <a:cubicBezTo>
                    <a:pt x="927" y="288"/>
                    <a:pt x="931" y="288"/>
                    <a:pt x="926" y="280"/>
                  </a:cubicBezTo>
                  <a:cubicBezTo>
                    <a:pt x="922" y="271"/>
                    <a:pt x="922" y="263"/>
                    <a:pt x="917" y="267"/>
                  </a:cubicBezTo>
                  <a:cubicBezTo>
                    <a:pt x="913" y="270"/>
                    <a:pt x="916" y="280"/>
                    <a:pt x="913" y="288"/>
                  </a:cubicBezTo>
                  <a:cubicBezTo>
                    <a:pt x="909" y="295"/>
                    <a:pt x="907" y="302"/>
                    <a:pt x="905" y="302"/>
                  </a:cubicBezTo>
                  <a:cubicBezTo>
                    <a:pt x="903" y="302"/>
                    <a:pt x="892" y="307"/>
                    <a:pt x="889" y="310"/>
                  </a:cubicBezTo>
                  <a:cubicBezTo>
                    <a:pt x="886" y="314"/>
                    <a:pt x="871" y="307"/>
                    <a:pt x="869" y="310"/>
                  </a:cubicBezTo>
                  <a:cubicBezTo>
                    <a:pt x="867" y="313"/>
                    <a:pt x="862" y="317"/>
                    <a:pt x="860" y="319"/>
                  </a:cubicBezTo>
                  <a:cubicBezTo>
                    <a:pt x="857" y="322"/>
                    <a:pt x="850" y="320"/>
                    <a:pt x="852" y="327"/>
                  </a:cubicBezTo>
                  <a:cubicBezTo>
                    <a:pt x="853" y="335"/>
                    <a:pt x="857" y="341"/>
                    <a:pt x="860" y="341"/>
                  </a:cubicBezTo>
                  <a:cubicBezTo>
                    <a:pt x="863" y="341"/>
                    <a:pt x="867" y="339"/>
                    <a:pt x="867" y="332"/>
                  </a:cubicBezTo>
                  <a:close/>
                  <a:moveTo>
                    <a:pt x="797" y="407"/>
                  </a:moveTo>
                  <a:cubicBezTo>
                    <a:pt x="804" y="407"/>
                    <a:pt x="810" y="386"/>
                    <a:pt x="804" y="387"/>
                  </a:cubicBezTo>
                  <a:cubicBezTo>
                    <a:pt x="796" y="389"/>
                    <a:pt x="791" y="408"/>
                    <a:pt x="797" y="407"/>
                  </a:cubicBezTo>
                  <a:close/>
                  <a:moveTo>
                    <a:pt x="711" y="589"/>
                  </a:moveTo>
                  <a:cubicBezTo>
                    <a:pt x="714" y="585"/>
                    <a:pt x="713" y="580"/>
                    <a:pt x="709" y="581"/>
                  </a:cubicBezTo>
                  <a:cubicBezTo>
                    <a:pt x="704" y="581"/>
                    <a:pt x="701" y="573"/>
                    <a:pt x="694" y="567"/>
                  </a:cubicBezTo>
                  <a:cubicBezTo>
                    <a:pt x="687" y="562"/>
                    <a:pt x="682" y="558"/>
                    <a:pt x="676" y="550"/>
                  </a:cubicBezTo>
                  <a:cubicBezTo>
                    <a:pt x="670" y="542"/>
                    <a:pt x="662" y="537"/>
                    <a:pt x="658" y="533"/>
                  </a:cubicBezTo>
                  <a:cubicBezTo>
                    <a:pt x="654" y="529"/>
                    <a:pt x="648" y="527"/>
                    <a:pt x="645" y="527"/>
                  </a:cubicBezTo>
                  <a:cubicBezTo>
                    <a:pt x="639" y="529"/>
                    <a:pt x="654" y="542"/>
                    <a:pt x="656" y="544"/>
                  </a:cubicBezTo>
                  <a:cubicBezTo>
                    <a:pt x="657" y="546"/>
                    <a:pt x="671" y="560"/>
                    <a:pt x="671" y="567"/>
                  </a:cubicBezTo>
                  <a:cubicBezTo>
                    <a:pt x="671" y="573"/>
                    <a:pt x="676" y="594"/>
                    <a:pt x="678" y="597"/>
                  </a:cubicBezTo>
                  <a:cubicBezTo>
                    <a:pt x="681" y="599"/>
                    <a:pt x="699" y="603"/>
                    <a:pt x="701" y="608"/>
                  </a:cubicBezTo>
                  <a:cubicBezTo>
                    <a:pt x="703" y="613"/>
                    <a:pt x="708" y="614"/>
                    <a:pt x="708" y="607"/>
                  </a:cubicBezTo>
                  <a:cubicBezTo>
                    <a:pt x="708" y="601"/>
                    <a:pt x="709" y="593"/>
                    <a:pt x="711" y="589"/>
                  </a:cubicBezTo>
                  <a:close/>
                  <a:moveTo>
                    <a:pt x="672" y="520"/>
                  </a:moveTo>
                  <a:cubicBezTo>
                    <a:pt x="674" y="531"/>
                    <a:pt x="680" y="542"/>
                    <a:pt x="682" y="546"/>
                  </a:cubicBezTo>
                  <a:cubicBezTo>
                    <a:pt x="684" y="551"/>
                    <a:pt x="693" y="557"/>
                    <a:pt x="696" y="560"/>
                  </a:cubicBezTo>
                  <a:cubicBezTo>
                    <a:pt x="699" y="563"/>
                    <a:pt x="703" y="559"/>
                    <a:pt x="701" y="555"/>
                  </a:cubicBezTo>
                  <a:cubicBezTo>
                    <a:pt x="699" y="551"/>
                    <a:pt x="695" y="546"/>
                    <a:pt x="695" y="542"/>
                  </a:cubicBezTo>
                  <a:cubicBezTo>
                    <a:pt x="694" y="537"/>
                    <a:pt x="692" y="531"/>
                    <a:pt x="687" y="523"/>
                  </a:cubicBezTo>
                  <a:cubicBezTo>
                    <a:pt x="683" y="516"/>
                    <a:pt x="680" y="514"/>
                    <a:pt x="677" y="509"/>
                  </a:cubicBezTo>
                  <a:cubicBezTo>
                    <a:pt x="674" y="504"/>
                    <a:pt x="665" y="495"/>
                    <a:pt x="665" y="495"/>
                  </a:cubicBezTo>
                  <a:cubicBezTo>
                    <a:pt x="661" y="496"/>
                    <a:pt x="661" y="505"/>
                    <a:pt x="663" y="508"/>
                  </a:cubicBezTo>
                  <a:cubicBezTo>
                    <a:pt x="665" y="511"/>
                    <a:pt x="669" y="509"/>
                    <a:pt x="672" y="520"/>
                  </a:cubicBezTo>
                  <a:close/>
                  <a:moveTo>
                    <a:pt x="754" y="619"/>
                  </a:moveTo>
                  <a:cubicBezTo>
                    <a:pt x="751" y="619"/>
                    <a:pt x="738" y="615"/>
                    <a:pt x="738" y="615"/>
                  </a:cubicBezTo>
                  <a:cubicBezTo>
                    <a:pt x="736" y="616"/>
                    <a:pt x="733" y="617"/>
                    <a:pt x="732" y="619"/>
                  </a:cubicBezTo>
                  <a:cubicBezTo>
                    <a:pt x="732" y="618"/>
                    <a:pt x="731" y="618"/>
                    <a:pt x="730" y="617"/>
                  </a:cubicBezTo>
                  <a:cubicBezTo>
                    <a:pt x="725" y="613"/>
                    <a:pt x="718" y="617"/>
                    <a:pt x="716" y="612"/>
                  </a:cubicBezTo>
                  <a:cubicBezTo>
                    <a:pt x="714" y="607"/>
                    <a:pt x="711" y="607"/>
                    <a:pt x="709" y="610"/>
                  </a:cubicBezTo>
                  <a:cubicBezTo>
                    <a:pt x="705" y="616"/>
                    <a:pt x="710" y="620"/>
                    <a:pt x="711" y="621"/>
                  </a:cubicBezTo>
                  <a:cubicBezTo>
                    <a:pt x="713" y="623"/>
                    <a:pt x="718" y="624"/>
                    <a:pt x="724" y="623"/>
                  </a:cubicBezTo>
                  <a:cubicBezTo>
                    <a:pt x="727" y="623"/>
                    <a:pt x="731" y="622"/>
                    <a:pt x="732" y="621"/>
                  </a:cubicBezTo>
                  <a:cubicBezTo>
                    <a:pt x="732" y="621"/>
                    <a:pt x="733" y="622"/>
                    <a:pt x="733" y="623"/>
                  </a:cubicBezTo>
                  <a:cubicBezTo>
                    <a:pt x="737" y="627"/>
                    <a:pt x="740" y="629"/>
                    <a:pt x="746" y="628"/>
                  </a:cubicBezTo>
                  <a:cubicBezTo>
                    <a:pt x="752" y="628"/>
                    <a:pt x="762" y="632"/>
                    <a:pt x="762" y="628"/>
                  </a:cubicBezTo>
                  <a:cubicBezTo>
                    <a:pt x="763" y="624"/>
                    <a:pt x="757" y="619"/>
                    <a:pt x="754" y="619"/>
                  </a:cubicBezTo>
                  <a:close/>
                  <a:moveTo>
                    <a:pt x="789" y="635"/>
                  </a:moveTo>
                  <a:cubicBezTo>
                    <a:pt x="788" y="641"/>
                    <a:pt x="797" y="643"/>
                    <a:pt x="797" y="637"/>
                  </a:cubicBezTo>
                  <a:cubicBezTo>
                    <a:pt x="798" y="631"/>
                    <a:pt x="790" y="631"/>
                    <a:pt x="789" y="635"/>
                  </a:cubicBezTo>
                  <a:close/>
                  <a:moveTo>
                    <a:pt x="825" y="626"/>
                  </a:moveTo>
                  <a:cubicBezTo>
                    <a:pt x="822" y="631"/>
                    <a:pt x="816" y="635"/>
                    <a:pt x="816" y="640"/>
                  </a:cubicBezTo>
                  <a:cubicBezTo>
                    <a:pt x="817" y="646"/>
                    <a:pt x="828" y="636"/>
                    <a:pt x="828" y="636"/>
                  </a:cubicBezTo>
                  <a:cubicBezTo>
                    <a:pt x="828" y="636"/>
                    <a:pt x="836" y="635"/>
                    <a:pt x="836" y="631"/>
                  </a:cubicBezTo>
                  <a:cubicBezTo>
                    <a:pt x="836" y="626"/>
                    <a:pt x="828" y="621"/>
                    <a:pt x="825" y="626"/>
                  </a:cubicBezTo>
                  <a:close/>
                  <a:moveTo>
                    <a:pt x="807" y="581"/>
                  </a:moveTo>
                  <a:cubicBezTo>
                    <a:pt x="814" y="582"/>
                    <a:pt x="818" y="579"/>
                    <a:pt x="816" y="575"/>
                  </a:cubicBezTo>
                  <a:cubicBezTo>
                    <a:pt x="814" y="571"/>
                    <a:pt x="805" y="573"/>
                    <a:pt x="801" y="574"/>
                  </a:cubicBezTo>
                  <a:cubicBezTo>
                    <a:pt x="798" y="574"/>
                    <a:pt x="794" y="571"/>
                    <a:pt x="794" y="571"/>
                  </a:cubicBezTo>
                  <a:cubicBezTo>
                    <a:pt x="791" y="573"/>
                    <a:pt x="791" y="576"/>
                    <a:pt x="790" y="582"/>
                  </a:cubicBezTo>
                  <a:cubicBezTo>
                    <a:pt x="789" y="588"/>
                    <a:pt x="784" y="592"/>
                    <a:pt x="789" y="595"/>
                  </a:cubicBezTo>
                  <a:cubicBezTo>
                    <a:pt x="793" y="598"/>
                    <a:pt x="800" y="585"/>
                    <a:pt x="803" y="589"/>
                  </a:cubicBezTo>
                  <a:cubicBezTo>
                    <a:pt x="805" y="593"/>
                    <a:pt x="802" y="595"/>
                    <a:pt x="806" y="601"/>
                  </a:cubicBezTo>
                  <a:cubicBezTo>
                    <a:pt x="809" y="606"/>
                    <a:pt x="816" y="606"/>
                    <a:pt x="816" y="606"/>
                  </a:cubicBezTo>
                  <a:cubicBezTo>
                    <a:pt x="816" y="606"/>
                    <a:pt x="815" y="591"/>
                    <a:pt x="810" y="587"/>
                  </a:cubicBezTo>
                  <a:cubicBezTo>
                    <a:pt x="804" y="584"/>
                    <a:pt x="800" y="579"/>
                    <a:pt x="807" y="581"/>
                  </a:cubicBezTo>
                  <a:close/>
                  <a:moveTo>
                    <a:pt x="808" y="560"/>
                  </a:moveTo>
                  <a:cubicBezTo>
                    <a:pt x="806" y="561"/>
                    <a:pt x="797" y="559"/>
                    <a:pt x="797" y="559"/>
                  </a:cubicBezTo>
                  <a:cubicBezTo>
                    <a:pt x="793" y="563"/>
                    <a:pt x="796" y="568"/>
                    <a:pt x="801" y="567"/>
                  </a:cubicBezTo>
                  <a:cubicBezTo>
                    <a:pt x="807" y="567"/>
                    <a:pt x="819" y="565"/>
                    <a:pt x="822" y="565"/>
                  </a:cubicBezTo>
                  <a:cubicBezTo>
                    <a:pt x="824" y="565"/>
                    <a:pt x="828" y="557"/>
                    <a:pt x="826" y="557"/>
                  </a:cubicBezTo>
                  <a:cubicBezTo>
                    <a:pt x="824" y="557"/>
                    <a:pt x="809" y="560"/>
                    <a:pt x="808" y="560"/>
                  </a:cubicBezTo>
                  <a:close/>
                  <a:moveTo>
                    <a:pt x="850" y="551"/>
                  </a:moveTo>
                  <a:cubicBezTo>
                    <a:pt x="845" y="548"/>
                    <a:pt x="836" y="571"/>
                    <a:pt x="842" y="573"/>
                  </a:cubicBezTo>
                  <a:cubicBezTo>
                    <a:pt x="848" y="574"/>
                    <a:pt x="853" y="552"/>
                    <a:pt x="850" y="551"/>
                  </a:cubicBezTo>
                  <a:close/>
                  <a:moveTo>
                    <a:pt x="781" y="538"/>
                  </a:moveTo>
                  <a:cubicBezTo>
                    <a:pt x="784" y="534"/>
                    <a:pt x="789" y="533"/>
                    <a:pt x="789" y="530"/>
                  </a:cubicBezTo>
                  <a:cubicBezTo>
                    <a:pt x="789" y="527"/>
                    <a:pt x="780" y="538"/>
                    <a:pt x="779" y="518"/>
                  </a:cubicBezTo>
                  <a:cubicBezTo>
                    <a:pt x="779" y="514"/>
                    <a:pt x="771" y="520"/>
                    <a:pt x="770" y="524"/>
                  </a:cubicBezTo>
                  <a:cubicBezTo>
                    <a:pt x="769" y="528"/>
                    <a:pt x="776" y="532"/>
                    <a:pt x="766" y="532"/>
                  </a:cubicBezTo>
                  <a:cubicBezTo>
                    <a:pt x="756" y="532"/>
                    <a:pt x="756" y="541"/>
                    <a:pt x="753" y="543"/>
                  </a:cubicBezTo>
                  <a:cubicBezTo>
                    <a:pt x="751" y="545"/>
                    <a:pt x="749" y="545"/>
                    <a:pt x="745" y="546"/>
                  </a:cubicBezTo>
                  <a:cubicBezTo>
                    <a:pt x="741" y="548"/>
                    <a:pt x="740" y="552"/>
                    <a:pt x="739" y="556"/>
                  </a:cubicBezTo>
                  <a:cubicBezTo>
                    <a:pt x="738" y="559"/>
                    <a:pt x="731" y="550"/>
                    <a:pt x="729" y="552"/>
                  </a:cubicBezTo>
                  <a:cubicBezTo>
                    <a:pt x="727" y="555"/>
                    <a:pt x="728" y="567"/>
                    <a:pt x="732" y="576"/>
                  </a:cubicBezTo>
                  <a:cubicBezTo>
                    <a:pt x="735" y="586"/>
                    <a:pt x="745" y="592"/>
                    <a:pt x="747" y="592"/>
                  </a:cubicBezTo>
                  <a:cubicBezTo>
                    <a:pt x="750" y="592"/>
                    <a:pt x="755" y="592"/>
                    <a:pt x="759" y="593"/>
                  </a:cubicBezTo>
                  <a:cubicBezTo>
                    <a:pt x="762" y="595"/>
                    <a:pt x="774" y="596"/>
                    <a:pt x="774" y="590"/>
                  </a:cubicBezTo>
                  <a:cubicBezTo>
                    <a:pt x="773" y="585"/>
                    <a:pt x="772" y="576"/>
                    <a:pt x="777" y="571"/>
                  </a:cubicBezTo>
                  <a:cubicBezTo>
                    <a:pt x="782" y="565"/>
                    <a:pt x="788" y="562"/>
                    <a:pt x="785" y="554"/>
                  </a:cubicBezTo>
                  <a:cubicBezTo>
                    <a:pt x="782" y="546"/>
                    <a:pt x="777" y="542"/>
                    <a:pt x="781" y="538"/>
                  </a:cubicBezTo>
                  <a:close/>
                  <a:moveTo>
                    <a:pt x="792" y="457"/>
                  </a:moveTo>
                  <a:cubicBezTo>
                    <a:pt x="795" y="464"/>
                    <a:pt x="806" y="470"/>
                    <a:pt x="803" y="473"/>
                  </a:cubicBezTo>
                  <a:cubicBezTo>
                    <a:pt x="800" y="476"/>
                    <a:pt x="793" y="482"/>
                    <a:pt x="792" y="487"/>
                  </a:cubicBezTo>
                  <a:cubicBezTo>
                    <a:pt x="791" y="493"/>
                    <a:pt x="804" y="479"/>
                    <a:pt x="808" y="473"/>
                  </a:cubicBezTo>
                  <a:cubicBezTo>
                    <a:pt x="811" y="468"/>
                    <a:pt x="819" y="471"/>
                    <a:pt x="820" y="468"/>
                  </a:cubicBezTo>
                  <a:cubicBezTo>
                    <a:pt x="822" y="465"/>
                    <a:pt x="822" y="465"/>
                    <a:pt x="822" y="465"/>
                  </a:cubicBezTo>
                  <a:cubicBezTo>
                    <a:pt x="822" y="465"/>
                    <a:pt x="816" y="463"/>
                    <a:pt x="811" y="462"/>
                  </a:cubicBezTo>
                  <a:cubicBezTo>
                    <a:pt x="807" y="460"/>
                    <a:pt x="801" y="466"/>
                    <a:pt x="804" y="457"/>
                  </a:cubicBezTo>
                  <a:cubicBezTo>
                    <a:pt x="806" y="447"/>
                    <a:pt x="814" y="449"/>
                    <a:pt x="812" y="441"/>
                  </a:cubicBezTo>
                  <a:cubicBezTo>
                    <a:pt x="811" y="434"/>
                    <a:pt x="806" y="432"/>
                    <a:pt x="804" y="432"/>
                  </a:cubicBezTo>
                  <a:cubicBezTo>
                    <a:pt x="800" y="432"/>
                    <a:pt x="805" y="439"/>
                    <a:pt x="799" y="443"/>
                  </a:cubicBezTo>
                  <a:cubicBezTo>
                    <a:pt x="794" y="448"/>
                    <a:pt x="789" y="449"/>
                    <a:pt x="792" y="457"/>
                  </a:cubicBezTo>
                  <a:close/>
                  <a:moveTo>
                    <a:pt x="808" y="497"/>
                  </a:moveTo>
                  <a:cubicBezTo>
                    <a:pt x="814" y="497"/>
                    <a:pt x="824" y="499"/>
                    <a:pt x="822" y="496"/>
                  </a:cubicBezTo>
                  <a:cubicBezTo>
                    <a:pt x="820" y="493"/>
                    <a:pt x="814" y="483"/>
                    <a:pt x="809" y="485"/>
                  </a:cubicBezTo>
                  <a:cubicBezTo>
                    <a:pt x="807" y="486"/>
                    <a:pt x="803" y="497"/>
                    <a:pt x="808" y="497"/>
                  </a:cubicBezTo>
                  <a:close/>
                  <a:moveTo>
                    <a:pt x="826" y="476"/>
                  </a:moveTo>
                  <a:cubicBezTo>
                    <a:pt x="824" y="476"/>
                    <a:pt x="817" y="489"/>
                    <a:pt x="826" y="488"/>
                  </a:cubicBezTo>
                  <a:cubicBezTo>
                    <a:pt x="836" y="488"/>
                    <a:pt x="833" y="477"/>
                    <a:pt x="826" y="476"/>
                  </a:cubicBezTo>
                  <a:close/>
                  <a:moveTo>
                    <a:pt x="836" y="509"/>
                  </a:moveTo>
                  <a:cubicBezTo>
                    <a:pt x="834" y="505"/>
                    <a:pt x="827" y="499"/>
                    <a:pt x="827" y="499"/>
                  </a:cubicBezTo>
                  <a:cubicBezTo>
                    <a:pt x="820" y="510"/>
                    <a:pt x="821" y="507"/>
                    <a:pt x="815" y="505"/>
                  </a:cubicBezTo>
                  <a:cubicBezTo>
                    <a:pt x="810" y="502"/>
                    <a:pt x="802" y="510"/>
                    <a:pt x="804" y="513"/>
                  </a:cubicBezTo>
                  <a:cubicBezTo>
                    <a:pt x="805" y="517"/>
                    <a:pt x="816" y="513"/>
                    <a:pt x="819" y="518"/>
                  </a:cubicBezTo>
                  <a:cubicBezTo>
                    <a:pt x="822" y="524"/>
                    <a:pt x="822" y="524"/>
                    <a:pt x="827" y="523"/>
                  </a:cubicBezTo>
                  <a:cubicBezTo>
                    <a:pt x="832" y="522"/>
                    <a:pt x="837" y="513"/>
                    <a:pt x="836" y="509"/>
                  </a:cubicBezTo>
                  <a:close/>
                  <a:moveTo>
                    <a:pt x="970" y="628"/>
                  </a:moveTo>
                  <a:cubicBezTo>
                    <a:pt x="966" y="626"/>
                    <a:pt x="959" y="615"/>
                    <a:pt x="959" y="611"/>
                  </a:cubicBezTo>
                  <a:cubicBezTo>
                    <a:pt x="959" y="607"/>
                    <a:pt x="953" y="606"/>
                    <a:pt x="950" y="603"/>
                  </a:cubicBezTo>
                  <a:cubicBezTo>
                    <a:pt x="947" y="599"/>
                    <a:pt x="944" y="591"/>
                    <a:pt x="936" y="589"/>
                  </a:cubicBezTo>
                  <a:cubicBezTo>
                    <a:pt x="929" y="587"/>
                    <a:pt x="926" y="584"/>
                    <a:pt x="918" y="579"/>
                  </a:cubicBezTo>
                  <a:cubicBezTo>
                    <a:pt x="910" y="574"/>
                    <a:pt x="891" y="574"/>
                    <a:pt x="891" y="578"/>
                  </a:cubicBezTo>
                  <a:cubicBezTo>
                    <a:pt x="890" y="581"/>
                    <a:pt x="891" y="578"/>
                    <a:pt x="885" y="575"/>
                  </a:cubicBezTo>
                  <a:cubicBezTo>
                    <a:pt x="878" y="573"/>
                    <a:pt x="874" y="575"/>
                    <a:pt x="872" y="571"/>
                  </a:cubicBezTo>
                  <a:cubicBezTo>
                    <a:pt x="871" y="567"/>
                    <a:pt x="867" y="565"/>
                    <a:pt x="862" y="571"/>
                  </a:cubicBezTo>
                  <a:cubicBezTo>
                    <a:pt x="859" y="575"/>
                    <a:pt x="857" y="576"/>
                    <a:pt x="866" y="578"/>
                  </a:cubicBezTo>
                  <a:cubicBezTo>
                    <a:pt x="874" y="579"/>
                    <a:pt x="877" y="579"/>
                    <a:pt x="873" y="584"/>
                  </a:cubicBezTo>
                  <a:cubicBezTo>
                    <a:pt x="870" y="589"/>
                    <a:pt x="867" y="595"/>
                    <a:pt x="870" y="596"/>
                  </a:cubicBezTo>
                  <a:cubicBezTo>
                    <a:pt x="873" y="596"/>
                    <a:pt x="883" y="593"/>
                    <a:pt x="884" y="596"/>
                  </a:cubicBezTo>
                  <a:cubicBezTo>
                    <a:pt x="885" y="598"/>
                    <a:pt x="882" y="599"/>
                    <a:pt x="892" y="601"/>
                  </a:cubicBezTo>
                  <a:cubicBezTo>
                    <a:pt x="902" y="603"/>
                    <a:pt x="904" y="607"/>
                    <a:pt x="906" y="609"/>
                  </a:cubicBezTo>
                  <a:cubicBezTo>
                    <a:pt x="908" y="612"/>
                    <a:pt x="915" y="620"/>
                    <a:pt x="910" y="620"/>
                  </a:cubicBezTo>
                  <a:cubicBezTo>
                    <a:pt x="906" y="620"/>
                    <a:pt x="902" y="626"/>
                    <a:pt x="905" y="626"/>
                  </a:cubicBezTo>
                  <a:cubicBezTo>
                    <a:pt x="908" y="627"/>
                    <a:pt x="917" y="624"/>
                    <a:pt x="918" y="626"/>
                  </a:cubicBezTo>
                  <a:cubicBezTo>
                    <a:pt x="918" y="628"/>
                    <a:pt x="923" y="640"/>
                    <a:pt x="929" y="639"/>
                  </a:cubicBezTo>
                  <a:cubicBezTo>
                    <a:pt x="934" y="639"/>
                    <a:pt x="937" y="628"/>
                    <a:pt x="939" y="624"/>
                  </a:cubicBezTo>
                  <a:cubicBezTo>
                    <a:pt x="942" y="621"/>
                    <a:pt x="952" y="620"/>
                    <a:pt x="953" y="625"/>
                  </a:cubicBezTo>
                  <a:cubicBezTo>
                    <a:pt x="954" y="631"/>
                    <a:pt x="957" y="636"/>
                    <a:pt x="964" y="640"/>
                  </a:cubicBezTo>
                  <a:cubicBezTo>
                    <a:pt x="970" y="643"/>
                    <a:pt x="977" y="647"/>
                    <a:pt x="978" y="644"/>
                  </a:cubicBezTo>
                  <a:cubicBezTo>
                    <a:pt x="978" y="641"/>
                    <a:pt x="974" y="629"/>
                    <a:pt x="970" y="628"/>
                  </a:cubicBezTo>
                  <a:close/>
                </a:path>
              </a:pathLst>
            </a:custGeom>
            <a:solidFill>
              <a:schemeClr val="lt1">
                <a:alpha val="17647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75" name="Google Shape;375;p42"/>
          <p:cNvSpPr/>
          <p:nvPr/>
        </p:nvSpPr>
        <p:spPr>
          <a:xfrm>
            <a:off x="744658" y="1859979"/>
            <a:ext cx="1529651" cy="1529651"/>
          </a:xfrm>
          <a:prstGeom prst="ellipse">
            <a:avLst/>
          </a:prstGeom>
          <a:solidFill>
            <a:srgbClr val="FED8DB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6" name="Google Shape;376;p42"/>
          <p:cNvSpPr/>
          <p:nvPr/>
        </p:nvSpPr>
        <p:spPr>
          <a:xfrm>
            <a:off x="2819662" y="973328"/>
            <a:ext cx="2849038" cy="2844950"/>
          </a:xfrm>
          <a:prstGeom prst="ellipse">
            <a:avLst/>
          </a:prstGeom>
          <a:noFill/>
          <a:ln cap="flat" cmpd="sng" w="28575">
            <a:solidFill>
              <a:srgbClr val="D5F3F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7" name="Google Shape;377;p42"/>
          <p:cNvSpPr/>
          <p:nvPr/>
        </p:nvSpPr>
        <p:spPr>
          <a:xfrm>
            <a:off x="2255411" y="1334161"/>
            <a:ext cx="1186148" cy="1187258"/>
          </a:xfrm>
          <a:prstGeom prst="ellipse">
            <a:avLst/>
          </a:prstGeom>
          <a:solidFill>
            <a:srgbClr val="FDB3B9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8" name="Google Shape;378;p42"/>
          <p:cNvSpPr/>
          <p:nvPr/>
        </p:nvSpPr>
        <p:spPr>
          <a:xfrm>
            <a:off x="3469350" y="1622083"/>
            <a:ext cx="1549661" cy="1547438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9" name="Google Shape;379;p42"/>
          <p:cNvSpPr/>
          <p:nvPr/>
        </p:nvSpPr>
        <p:spPr>
          <a:xfrm>
            <a:off x="5104610" y="1777715"/>
            <a:ext cx="969372" cy="970484"/>
          </a:xfrm>
          <a:prstGeom prst="ellipse">
            <a:avLst/>
          </a:prstGeom>
          <a:solidFill>
            <a:srgbClr val="FB8F9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0" name="Google Shape;380;p42"/>
          <p:cNvSpPr/>
          <p:nvPr/>
        </p:nvSpPr>
        <p:spPr>
          <a:xfrm>
            <a:off x="-2381" y="1746589"/>
            <a:ext cx="5989653" cy="2915899"/>
          </a:xfrm>
          <a:custGeom>
            <a:rect b="b" l="l" r="r" t="t"/>
            <a:pathLst>
              <a:path extrusionOk="0" h="1541" w="3162">
                <a:moveTo>
                  <a:pt x="3121" y="686"/>
                </a:moveTo>
                <a:cubicBezTo>
                  <a:pt x="1899" y="0"/>
                  <a:pt x="636" y="1459"/>
                  <a:pt x="0" y="853"/>
                </a:cubicBezTo>
                <a:cubicBezTo>
                  <a:pt x="0" y="1068"/>
                  <a:pt x="0" y="1068"/>
                  <a:pt x="0" y="1068"/>
                </a:cubicBezTo>
                <a:cubicBezTo>
                  <a:pt x="828" y="1541"/>
                  <a:pt x="1854" y="51"/>
                  <a:pt x="3116" y="727"/>
                </a:cubicBezTo>
                <a:cubicBezTo>
                  <a:pt x="3141" y="747"/>
                  <a:pt x="3162" y="709"/>
                  <a:pt x="3121" y="686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1" name="Google Shape;381;p42"/>
          <p:cNvSpPr/>
          <p:nvPr/>
        </p:nvSpPr>
        <p:spPr>
          <a:xfrm>
            <a:off x="5821078" y="2857649"/>
            <a:ext cx="684497" cy="685283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2" name="Google Shape;382;p42"/>
          <p:cNvSpPr/>
          <p:nvPr/>
        </p:nvSpPr>
        <p:spPr>
          <a:xfrm>
            <a:off x="5890268" y="2926919"/>
            <a:ext cx="546115" cy="546742"/>
          </a:xfrm>
          <a:prstGeom prst="ellipse">
            <a:avLst/>
          </a:prstGeom>
          <a:solidFill>
            <a:srgbClr val="FDB3B9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3" name="Google Shape;383;p42"/>
          <p:cNvSpPr/>
          <p:nvPr/>
        </p:nvSpPr>
        <p:spPr>
          <a:xfrm>
            <a:off x="6010324" y="3086145"/>
            <a:ext cx="306004" cy="228289"/>
          </a:xfrm>
          <a:custGeom>
            <a:rect b="b" l="l" r="r" t="t"/>
            <a:pathLst>
              <a:path extrusionOk="0" h="165" w="220">
                <a:moveTo>
                  <a:pt x="81" y="162"/>
                </a:moveTo>
                <a:cubicBezTo>
                  <a:pt x="77" y="165"/>
                  <a:pt x="71" y="165"/>
                  <a:pt x="68" y="161"/>
                </a:cubicBezTo>
                <a:cubicBezTo>
                  <a:pt x="4" y="87"/>
                  <a:pt x="4" y="87"/>
                  <a:pt x="4" y="87"/>
                </a:cubicBezTo>
                <a:cubicBezTo>
                  <a:pt x="0" y="83"/>
                  <a:pt x="1" y="78"/>
                  <a:pt x="4" y="74"/>
                </a:cubicBezTo>
                <a:cubicBezTo>
                  <a:pt x="25" y="57"/>
                  <a:pt x="25" y="57"/>
                  <a:pt x="25" y="57"/>
                </a:cubicBezTo>
                <a:cubicBezTo>
                  <a:pt x="29" y="53"/>
                  <a:pt x="34" y="54"/>
                  <a:pt x="37" y="57"/>
                </a:cubicBezTo>
                <a:cubicBezTo>
                  <a:pt x="72" y="96"/>
                  <a:pt x="72" y="96"/>
                  <a:pt x="72" y="96"/>
                </a:cubicBezTo>
                <a:cubicBezTo>
                  <a:pt x="75" y="100"/>
                  <a:pt x="80" y="101"/>
                  <a:pt x="84" y="97"/>
                </a:cubicBezTo>
                <a:cubicBezTo>
                  <a:pt x="185" y="3"/>
                  <a:pt x="185" y="3"/>
                  <a:pt x="185" y="3"/>
                </a:cubicBezTo>
                <a:cubicBezTo>
                  <a:pt x="189" y="0"/>
                  <a:pt x="194" y="0"/>
                  <a:pt x="198" y="3"/>
                </a:cubicBezTo>
                <a:cubicBezTo>
                  <a:pt x="216" y="23"/>
                  <a:pt x="216" y="23"/>
                  <a:pt x="216" y="23"/>
                </a:cubicBezTo>
                <a:cubicBezTo>
                  <a:pt x="220" y="27"/>
                  <a:pt x="219" y="32"/>
                  <a:pt x="216" y="36"/>
                </a:cubicBezTo>
                <a:lnTo>
                  <a:pt x="81" y="1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84" name="Google Shape;384;p42"/>
          <p:cNvGrpSpPr/>
          <p:nvPr/>
        </p:nvGrpSpPr>
        <p:grpSpPr>
          <a:xfrm>
            <a:off x="3812946" y="1814736"/>
            <a:ext cx="852551" cy="798463"/>
            <a:chOff x="5176838" y="2566988"/>
            <a:chExt cx="950913" cy="890587"/>
          </a:xfrm>
        </p:grpSpPr>
        <p:sp>
          <p:nvSpPr>
            <p:cNvPr id="385" name="Google Shape;385;p42"/>
            <p:cNvSpPr/>
            <p:nvPr/>
          </p:nvSpPr>
          <p:spPr>
            <a:xfrm>
              <a:off x="5807076" y="2603500"/>
              <a:ext cx="320675" cy="427038"/>
            </a:xfrm>
            <a:custGeom>
              <a:rect b="b" l="l" r="r" t="t"/>
              <a:pathLst>
                <a:path extrusionOk="0" h="83" w="62">
                  <a:moveTo>
                    <a:pt x="19" y="21"/>
                  </a:moveTo>
                  <a:cubicBezTo>
                    <a:pt x="23" y="22"/>
                    <a:pt x="23" y="22"/>
                    <a:pt x="21" y="24"/>
                  </a:cubicBezTo>
                  <a:cubicBezTo>
                    <a:pt x="18" y="26"/>
                    <a:pt x="17" y="28"/>
                    <a:pt x="15" y="28"/>
                  </a:cubicBezTo>
                  <a:cubicBezTo>
                    <a:pt x="14" y="28"/>
                    <a:pt x="12" y="20"/>
                    <a:pt x="12" y="20"/>
                  </a:cubicBezTo>
                  <a:cubicBezTo>
                    <a:pt x="12" y="20"/>
                    <a:pt x="15" y="0"/>
                    <a:pt x="41" y="4"/>
                  </a:cubicBezTo>
                  <a:cubicBezTo>
                    <a:pt x="62" y="8"/>
                    <a:pt x="62" y="36"/>
                    <a:pt x="42" y="47"/>
                  </a:cubicBezTo>
                  <a:cubicBezTo>
                    <a:pt x="22" y="59"/>
                    <a:pt x="9" y="59"/>
                    <a:pt x="11" y="67"/>
                  </a:cubicBezTo>
                  <a:cubicBezTo>
                    <a:pt x="14" y="75"/>
                    <a:pt x="21" y="68"/>
                    <a:pt x="21" y="65"/>
                  </a:cubicBezTo>
                  <a:cubicBezTo>
                    <a:pt x="20" y="65"/>
                    <a:pt x="21" y="66"/>
                    <a:pt x="20" y="65"/>
                  </a:cubicBezTo>
                  <a:cubicBezTo>
                    <a:pt x="19" y="63"/>
                    <a:pt x="25" y="60"/>
                    <a:pt x="27" y="62"/>
                  </a:cubicBezTo>
                  <a:cubicBezTo>
                    <a:pt x="29" y="65"/>
                    <a:pt x="29" y="69"/>
                    <a:pt x="26" y="68"/>
                  </a:cubicBezTo>
                  <a:cubicBezTo>
                    <a:pt x="24" y="77"/>
                    <a:pt x="7" y="83"/>
                    <a:pt x="4" y="64"/>
                  </a:cubicBezTo>
                  <a:cubicBezTo>
                    <a:pt x="0" y="48"/>
                    <a:pt x="42" y="52"/>
                    <a:pt x="48" y="24"/>
                  </a:cubicBezTo>
                  <a:cubicBezTo>
                    <a:pt x="50" y="6"/>
                    <a:pt x="24" y="6"/>
                    <a:pt x="19" y="2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86" name="Google Shape;386;p42"/>
            <p:cNvSpPr/>
            <p:nvPr/>
          </p:nvSpPr>
          <p:spPr>
            <a:xfrm>
              <a:off x="5176838" y="2603500"/>
              <a:ext cx="320675" cy="427038"/>
            </a:xfrm>
            <a:custGeom>
              <a:rect b="b" l="l" r="r" t="t"/>
              <a:pathLst>
                <a:path extrusionOk="0" h="83" w="62">
                  <a:moveTo>
                    <a:pt x="43" y="21"/>
                  </a:moveTo>
                  <a:cubicBezTo>
                    <a:pt x="39" y="22"/>
                    <a:pt x="39" y="22"/>
                    <a:pt x="42" y="24"/>
                  </a:cubicBezTo>
                  <a:cubicBezTo>
                    <a:pt x="44" y="26"/>
                    <a:pt x="45" y="28"/>
                    <a:pt x="47" y="28"/>
                  </a:cubicBezTo>
                  <a:cubicBezTo>
                    <a:pt x="48" y="28"/>
                    <a:pt x="50" y="20"/>
                    <a:pt x="50" y="20"/>
                  </a:cubicBezTo>
                  <a:cubicBezTo>
                    <a:pt x="50" y="20"/>
                    <a:pt x="47" y="0"/>
                    <a:pt x="21" y="4"/>
                  </a:cubicBezTo>
                  <a:cubicBezTo>
                    <a:pt x="0" y="8"/>
                    <a:pt x="1" y="36"/>
                    <a:pt x="20" y="47"/>
                  </a:cubicBezTo>
                  <a:cubicBezTo>
                    <a:pt x="40" y="59"/>
                    <a:pt x="53" y="59"/>
                    <a:pt x="51" y="67"/>
                  </a:cubicBezTo>
                  <a:cubicBezTo>
                    <a:pt x="48" y="75"/>
                    <a:pt x="42" y="68"/>
                    <a:pt x="41" y="65"/>
                  </a:cubicBezTo>
                  <a:cubicBezTo>
                    <a:pt x="42" y="65"/>
                    <a:pt x="42" y="66"/>
                    <a:pt x="42" y="65"/>
                  </a:cubicBezTo>
                  <a:cubicBezTo>
                    <a:pt x="43" y="63"/>
                    <a:pt x="37" y="60"/>
                    <a:pt x="35" y="62"/>
                  </a:cubicBezTo>
                  <a:cubicBezTo>
                    <a:pt x="33" y="65"/>
                    <a:pt x="33" y="69"/>
                    <a:pt x="36" y="68"/>
                  </a:cubicBezTo>
                  <a:cubicBezTo>
                    <a:pt x="38" y="77"/>
                    <a:pt x="55" y="83"/>
                    <a:pt x="58" y="64"/>
                  </a:cubicBezTo>
                  <a:cubicBezTo>
                    <a:pt x="62" y="48"/>
                    <a:pt x="20" y="52"/>
                    <a:pt x="14" y="24"/>
                  </a:cubicBezTo>
                  <a:cubicBezTo>
                    <a:pt x="12" y="6"/>
                    <a:pt x="38" y="6"/>
                    <a:pt x="43" y="21"/>
                  </a:cubicBezTo>
                  <a:close/>
                </a:path>
              </a:pathLst>
            </a:custGeom>
            <a:solidFill>
              <a:srgbClr val="FB8F9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87" name="Google Shape;387;p42"/>
            <p:cNvSpPr/>
            <p:nvPr/>
          </p:nvSpPr>
          <p:spPr>
            <a:xfrm>
              <a:off x="5529263" y="3051175"/>
              <a:ext cx="241300" cy="246063"/>
            </a:xfrm>
            <a:custGeom>
              <a:rect b="b" l="l" r="r" t="t"/>
              <a:pathLst>
                <a:path extrusionOk="0" h="48" w="47">
                  <a:moveTo>
                    <a:pt x="34" y="5"/>
                  </a:moveTo>
                  <a:cubicBezTo>
                    <a:pt x="34" y="21"/>
                    <a:pt x="34" y="21"/>
                    <a:pt x="34" y="21"/>
                  </a:cubicBezTo>
                  <a:cubicBezTo>
                    <a:pt x="34" y="34"/>
                    <a:pt x="41" y="46"/>
                    <a:pt x="47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1" y="42"/>
                    <a:pt x="13" y="32"/>
                    <a:pt x="13" y="25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34" y="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88" name="Google Shape;388;p42"/>
            <p:cNvSpPr/>
            <p:nvPr/>
          </p:nvSpPr>
          <p:spPr>
            <a:xfrm>
              <a:off x="5410201" y="2566988"/>
              <a:ext cx="479425" cy="539750"/>
            </a:xfrm>
            <a:custGeom>
              <a:rect b="b" l="l" r="r" t="t"/>
              <a:pathLst>
                <a:path extrusionOk="0" h="105" w="93">
                  <a:moveTo>
                    <a:pt x="10" y="0"/>
                  </a:moveTo>
                  <a:cubicBezTo>
                    <a:pt x="0" y="0"/>
                    <a:pt x="1" y="5"/>
                    <a:pt x="1" y="17"/>
                  </a:cubicBezTo>
                  <a:cubicBezTo>
                    <a:pt x="1" y="48"/>
                    <a:pt x="17" y="105"/>
                    <a:pt x="45" y="105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76" y="105"/>
                    <a:pt x="92" y="48"/>
                    <a:pt x="92" y="17"/>
                  </a:cubicBezTo>
                  <a:cubicBezTo>
                    <a:pt x="92" y="5"/>
                    <a:pt x="93" y="0"/>
                    <a:pt x="83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B8F9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89" name="Google Shape;389;p42"/>
            <p:cNvSpPr/>
            <p:nvPr/>
          </p:nvSpPr>
          <p:spPr>
            <a:xfrm>
              <a:off x="5456238" y="3349625"/>
              <a:ext cx="377825" cy="50800"/>
            </a:xfrm>
            <a:custGeom>
              <a:rect b="b" l="l" r="r" t="t"/>
              <a:pathLst>
                <a:path extrusionOk="0" h="10" w="73">
                  <a:moveTo>
                    <a:pt x="73" y="5"/>
                  </a:moveTo>
                  <a:cubicBezTo>
                    <a:pt x="73" y="8"/>
                    <a:pt x="71" y="10"/>
                    <a:pt x="6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90" name="Google Shape;390;p42"/>
            <p:cNvSpPr/>
            <p:nvPr/>
          </p:nvSpPr>
          <p:spPr>
            <a:xfrm>
              <a:off x="5445126" y="3400425"/>
              <a:ext cx="393700" cy="57150"/>
            </a:xfrm>
            <a:custGeom>
              <a:rect b="b" l="l" r="r" t="t"/>
              <a:pathLst>
                <a:path extrusionOk="0" h="11" w="76">
                  <a:moveTo>
                    <a:pt x="0" y="6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6" y="3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8"/>
                    <a:pt x="74" y="11"/>
                    <a:pt x="71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6"/>
                  </a:cubicBezTo>
                  <a:close/>
                </a:path>
              </a:pathLst>
            </a:custGeom>
            <a:solidFill>
              <a:srgbClr val="FB8F9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91" name="Google Shape;391;p42"/>
            <p:cNvSpPr/>
            <p:nvPr/>
          </p:nvSpPr>
          <p:spPr>
            <a:xfrm>
              <a:off x="5467351" y="3297238"/>
              <a:ext cx="350838" cy="52388"/>
            </a:xfrm>
            <a:custGeom>
              <a:rect b="b" l="l" r="r" t="t"/>
              <a:pathLst>
                <a:path extrusionOk="0" h="10" w="68">
                  <a:moveTo>
                    <a:pt x="68" y="5"/>
                  </a:moveTo>
                  <a:cubicBezTo>
                    <a:pt x="68" y="2"/>
                    <a:pt x="66" y="0"/>
                    <a:pt x="6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6" y="10"/>
                    <a:pt x="68" y="8"/>
                    <a:pt x="68" y="5"/>
                  </a:cubicBezTo>
                  <a:close/>
                </a:path>
              </a:pathLst>
            </a:custGeom>
            <a:solidFill>
              <a:srgbClr val="FB8F9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92" name="Google Shape;392;p42"/>
            <p:cNvSpPr/>
            <p:nvPr/>
          </p:nvSpPr>
          <p:spPr>
            <a:xfrm>
              <a:off x="5646738" y="2566988"/>
              <a:ext cx="242888" cy="539750"/>
            </a:xfrm>
            <a:custGeom>
              <a:rect b="b" l="l" r="r" t="t"/>
              <a:pathLst>
                <a:path extrusionOk="0" h="105" w="47">
                  <a:moveTo>
                    <a:pt x="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30" y="105"/>
                    <a:pt x="46" y="48"/>
                    <a:pt x="46" y="17"/>
                  </a:cubicBezTo>
                  <a:cubicBezTo>
                    <a:pt x="46" y="5"/>
                    <a:pt x="47" y="0"/>
                    <a:pt x="3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93" name="Google Shape;393;p42"/>
            <p:cNvSpPr/>
            <p:nvPr/>
          </p:nvSpPr>
          <p:spPr>
            <a:xfrm>
              <a:off x="5694363" y="2665413"/>
              <a:ext cx="144463" cy="381000"/>
            </a:xfrm>
            <a:custGeom>
              <a:rect b="b" l="l" r="r" t="t"/>
              <a:pathLst>
                <a:path extrusionOk="0" h="74" w="28">
                  <a:moveTo>
                    <a:pt x="22" y="0"/>
                  </a:moveTo>
                  <a:cubicBezTo>
                    <a:pt x="22" y="30"/>
                    <a:pt x="11" y="69"/>
                    <a:pt x="0" y="74"/>
                  </a:cubicBezTo>
                  <a:cubicBezTo>
                    <a:pt x="14" y="72"/>
                    <a:pt x="28" y="32"/>
                    <a:pt x="22" y="0"/>
                  </a:cubicBezTo>
                  <a:close/>
                </a:path>
              </a:pathLst>
            </a:custGeom>
            <a:solidFill>
              <a:srgbClr val="FB8F9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94" name="Google Shape;394;p42"/>
          <p:cNvSpPr/>
          <p:nvPr/>
        </p:nvSpPr>
        <p:spPr>
          <a:xfrm>
            <a:off x="2623823" y="1703127"/>
            <a:ext cx="449325" cy="449325"/>
          </a:xfrm>
          <a:custGeom>
            <a:rect b="b" l="l" r="r" t="t"/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5" name="Google Shape;395;p42"/>
          <p:cNvSpPr/>
          <p:nvPr/>
        </p:nvSpPr>
        <p:spPr>
          <a:xfrm>
            <a:off x="5343697" y="2005280"/>
            <a:ext cx="491198" cy="515354"/>
          </a:xfrm>
          <a:custGeom>
            <a:rect b="b" l="l" r="r" t="t"/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6" name="Google Shape;396;p42"/>
          <p:cNvSpPr/>
          <p:nvPr/>
        </p:nvSpPr>
        <p:spPr>
          <a:xfrm>
            <a:off x="1179334" y="2297876"/>
            <a:ext cx="660298" cy="653856"/>
          </a:xfrm>
          <a:custGeom>
            <a:rect b="b" l="l" r="r" t="t"/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7" name="Google Shape;397;p42"/>
          <p:cNvSpPr/>
          <p:nvPr/>
        </p:nvSpPr>
        <p:spPr>
          <a:xfrm>
            <a:off x="6692134" y="2926919"/>
            <a:ext cx="1747688" cy="6533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Great</a:t>
            </a:r>
            <a:endParaRPr sz="1100"/>
          </a:p>
          <a:p>
            <a:pPr indent="0" lvl="0" marL="0" marR="0" rtl="0" algn="l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Success</a:t>
            </a:r>
            <a:endParaRPr sz="1100"/>
          </a:p>
        </p:txBody>
      </p:sp>
      <p:sp>
        <p:nvSpPr>
          <p:cNvPr id="398" name="Google Shape;398;p42"/>
          <p:cNvSpPr/>
          <p:nvPr/>
        </p:nvSpPr>
        <p:spPr>
          <a:xfrm>
            <a:off x="6546912" y="1321594"/>
            <a:ext cx="114719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16,073</a:t>
            </a:r>
            <a:endParaRPr sz="1100"/>
          </a:p>
        </p:txBody>
      </p:sp>
      <p:sp>
        <p:nvSpPr>
          <p:cNvPr id="399" name="Google Shape;399;p42"/>
          <p:cNvSpPr txBox="1"/>
          <p:nvPr/>
        </p:nvSpPr>
        <p:spPr>
          <a:xfrm>
            <a:off x="6565106" y="1813943"/>
            <a:ext cx="1874715" cy="6185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222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Contrary to popular belief, Lorem Ipsum is not simply random text. It has roots in a piece of classical Latin</a:t>
            </a:r>
            <a:endParaRPr sz="1100"/>
          </a:p>
        </p:txBody>
      </p:sp>
      <p:sp>
        <p:nvSpPr>
          <p:cNvPr id="400" name="Google Shape;400;p42"/>
          <p:cNvSpPr txBox="1"/>
          <p:nvPr/>
        </p:nvSpPr>
        <p:spPr>
          <a:xfrm>
            <a:off x="3714704" y="3306451"/>
            <a:ext cx="1058952" cy="2893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Living waters had text Creepiest to</a:t>
            </a:r>
            <a:endParaRPr sz="1100"/>
          </a:p>
        </p:txBody>
      </p:sp>
      <p:sp>
        <p:nvSpPr>
          <p:cNvPr id="401" name="Google Shape;401;p42"/>
          <p:cNvSpPr txBox="1"/>
          <p:nvPr/>
        </p:nvSpPr>
        <p:spPr>
          <a:xfrm>
            <a:off x="2340293" y="924997"/>
            <a:ext cx="1016383" cy="2893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 text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waters had text</a:t>
            </a:r>
            <a:endParaRPr sz="1100"/>
          </a:p>
        </p:txBody>
      </p:sp>
      <p:sp>
        <p:nvSpPr>
          <p:cNvPr id="402" name="Google Shape;402;p42"/>
          <p:cNvSpPr txBox="1"/>
          <p:nvPr/>
        </p:nvSpPr>
        <p:spPr>
          <a:xfrm>
            <a:off x="2010733" y="4005761"/>
            <a:ext cx="4452705" cy="63216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Arial"/>
              <a:buNone/>
            </a:pPr>
            <a:r>
              <a:rPr b="0" i="0" lang="en" sz="7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passages of Lorem Ipsum available, but the majority available, which don't look even slightly.</a:t>
            </a:r>
            <a:endParaRPr sz="1100"/>
          </a:p>
        </p:txBody>
      </p:sp>
      <p:sp>
        <p:nvSpPr>
          <p:cNvPr id="403" name="Google Shape;403;p42"/>
          <p:cNvSpPr txBox="1"/>
          <p:nvPr/>
        </p:nvSpPr>
        <p:spPr>
          <a:xfrm>
            <a:off x="1001291" y="1476926"/>
            <a:ext cx="1016383" cy="2893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 text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waters had text</a:t>
            </a:r>
            <a:endParaRPr sz="1100"/>
          </a:p>
        </p:txBody>
      </p:sp>
      <p:sp>
        <p:nvSpPr>
          <p:cNvPr id="404" name="Google Shape;404;p42"/>
          <p:cNvSpPr txBox="1"/>
          <p:nvPr/>
        </p:nvSpPr>
        <p:spPr>
          <a:xfrm>
            <a:off x="5556832" y="1391365"/>
            <a:ext cx="879552" cy="2893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waters had text</a:t>
            </a:r>
            <a:endParaRPr sz="1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Google Shape;40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2875" y="2012099"/>
            <a:ext cx="4591028" cy="250178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0" name="Google Shape;410;p43"/>
          <p:cNvGrpSpPr/>
          <p:nvPr/>
        </p:nvGrpSpPr>
        <p:grpSpPr>
          <a:xfrm>
            <a:off x="600097" y="1925013"/>
            <a:ext cx="2628878" cy="742609"/>
            <a:chOff x="8023831" y="4839154"/>
            <a:chExt cx="3505171" cy="990145"/>
          </a:xfrm>
        </p:grpSpPr>
        <p:sp>
          <p:nvSpPr>
            <p:cNvPr id="411" name="Google Shape;411;p43"/>
            <p:cNvSpPr txBox="1"/>
            <p:nvPr/>
          </p:nvSpPr>
          <p:spPr>
            <a:xfrm>
              <a:off x="8023831" y="5257800"/>
              <a:ext cx="3505171" cy="5714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700"/>
                <a:buFont typeface="Arial"/>
                <a:buNone/>
              </a:pPr>
              <a:r>
                <a:rPr b="0" i="0" lang="en" sz="7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There are many variations of passages of Lorem Ipsum passages of Lorem Ipsum available, but the majority available, which don't look even slightly.</a:t>
              </a:r>
              <a:endParaRPr sz="1100"/>
            </a:p>
          </p:txBody>
        </p:sp>
        <p:sp>
          <p:nvSpPr>
            <p:cNvPr id="412" name="Google Shape;412;p43"/>
            <p:cNvSpPr/>
            <p:nvPr/>
          </p:nvSpPr>
          <p:spPr>
            <a:xfrm>
              <a:off x="8113940" y="4839154"/>
              <a:ext cx="232228" cy="232228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413" name="Google Shape;413;p43"/>
          <p:cNvSpPr txBox="1"/>
          <p:nvPr/>
        </p:nvSpPr>
        <p:spPr>
          <a:xfrm>
            <a:off x="600097" y="1104188"/>
            <a:ext cx="1516178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Result</a:t>
            </a:r>
            <a:endParaRPr sz="1100"/>
          </a:p>
        </p:txBody>
      </p:sp>
      <p:sp>
        <p:nvSpPr>
          <p:cNvPr id="414" name="Google Shape;414;p43"/>
          <p:cNvSpPr txBox="1"/>
          <p:nvPr/>
        </p:nvSpPr>
        <p:spPr>
          <a:xfrm>
            <a:off x="600097" y="629612"/>
            <a:ext cx="1589428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www.website.com</a:t>
            </a:r>
            <a:endParaRPr sz="1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44"/>
          <p:cNvSpPr txBox="1"/>
          <p:nvPr/>
        </p:nvSpPr>
        <p:spPr>
          <a:xfrm>
            <a:off x="567985" y="2266766"/>
            <a:ext cx="261274" cy="300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100"/>
          </a:p>
        </p:txBody>
      </p:sp>
      <p:sp>
        <p:nvSpPr>
          <p:cNvPr id="420" name="Google Shape;420;p44"/>
          <p:cNvSpPr txBox="1"/>
          <p:nvPr/>
        </p:nvSpPr>
        <p:spPr>
          <a:xfrm>
            <a:off x="567974" y="2574150"/>
            <a:ext cx="15486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Text lorem sit amet ipsum dolor Living</a:t>
            </a:r>
            <a:endParaRPr sz="1100"/>
          </a:p>
        </p:txBody>
      </p:sp>
      <p:sp>
        <p:nvSpPr>
          <p:cNvPr id="421" name="Google Shape;421;p44"/>
          <p:cNvSpPr txBox="1"/>
          <p:nvPr/>
        </p:nvSpPr>
        <p:spPr>
          <a:xfrm>
            <a:off x="2569993" y="2266766"/>
            <a:ext cx="261274" cy="300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100"/>
          </a:p>
        </p:txBody>
      </p:sp>
      <p:sp>
        <p:nvSpPr>
          <p:cNvPr id="422" name="Google Shape;422;p44"/>
          <p:cNvSpPr txBox="1"/>
          <p:nvPr/>
        </p:nvSpPr>
        <p:spPr>
          <a:xfrm>
            <a:off x="2570001" y="2574150"/>
            <a:ext cx="15486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Text lorem sit amet ipsum dolor Living</a:t>
            </a:r>
            <a:endParaRPr sz="1100"/>
          </a:p>
        </p:txBody>
      </p:sp>
      <p:sp>
        <p:nvSpPr>
          <p:cNvPr id="423" name="Google Shape;423;p44"/>
          <p:cNvSpPr txBox="1"/>
          <p:nvPr/>
        </p:nvSpPr>
        <p:spPr>
          <a:xfrm>
            <a:off x="4571999" y="2787263"/>
            <a:ext cx="3441313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Team Members</a:t>
            </a:r>
            <a:endParaRPr sz="1100"/>
          </a:p>
        </p:txBody>
      </p:sp>
      <p:sp>
        <p:nvSpPr>
          <p:cNvPr id="424" name="Google Shape;424;p44"/>
          <p:cNvSpPr txBox="1"/>
          <p:nvPr/>
        </p:nvSpPr>
        <p:spPr>
          <a:xfrm>
            <a:off x="4571999" y="3951465"/>
            <a:ext cx="2628878" cy="42862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None/>
            </a:pPr>
            <a:r>
              <a:rPr b="0" i="0" lang="en" sz="7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passages of Lorem Ipsum available, but the majority available, which don't look even slightly.</a:t>
            </a:r>
            <a:endParaRPr sz="1100"/>
          </a:p>
        </p:txBody>
      </p:sp>
      <p:sp>
        <p:nvSpPr>
          <p:cNvPr id="425" name="Google Shape;425;p44"/>
          <p:cNvSpPr/>
          <p:nvPr/>
        </p:nvSpPr>
        <p:spPr>
          <a:xfrm>
            <a:off x="4639581" y="3637480"/>
            <a:ext cx="174171" cy="174171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26" name="Google Shape;426;p4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6034" l="0" r="0" t="6033"/>
          <a:stretch/>
        </p:blipFill>
        <p:spPr>
          <a:xfrm>
            <a:off x="567984" y="1"/>
            <a:ext cx="2002008" cy="176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44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6007" l="0" r="0" t="6008"/>
          <a:stretch/>
        </p:blipFill>
        <p:spPr>
          <a:xfrm>
            <a:off x="2569991" y="1"/>
            <a:ext cx="2002008" cy="176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Google Shape;432;p4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3292" r="23292" t="0"/>
          <a:stretch/>
        </p:blipFill>
        <p:spPr>
          <a:xfrm>
            <a:off x="6435066" y="567984"/>
            <a:ext cx="2140951" cy="4007532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45"/>
          <p:cNvSpPr/>
          <p:nvPr/>
        </p:nvSpPr>
        <p:spPr>
          <a:xfrm>
            <a:off x="6435067" y="567984"/>
            <a:ext cx="2140951" cy="4007532"/>
          </a:xfrm>
          <a:prstGeom prst="rect">
            <a:avLst/>
          </a:prstGeom>
          <a:solidFill>
            <a:schemeClr val="dk1">
              <a:alpha val="588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34" name="Google Shape;434;p45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4783" l="0" r="0" t="4783"/>
          <a:stretch/>
        </p:blipFill>
        <p:spPr>
          <a:xfrm>
            <a:off x="4157661" y="567984"/>
            <a:ext cx="2140949" cy="1935538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45"/>
          <p:cNvSpPr txBox="1"/>
          <p:nvPr/>
        </p:nvSpPr>
        <p:spPr>
          <a:xfrm>
            <a:off x="1362698" y="1672525"/>
            <a:ext cx="2261693" cy="83099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 Creative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Members</a:t>
            </a:r>
            <a:endParaRPr sz="1100"/>
          </a:p>
        </p:txBody>
      </p:sp>
      <p:grpSp>
        <p:nvGrpSpPr>
          <p:cNvPr id="436" name="Google Shape;436;p45"/>
          <p:cNvGrpSpPr/>
          <p:nvPr/>
        </p:nvGrpSpPr>
        <p:grpSpPr>
          <a:xfrm>
            <a:off x="3133173" y="3097476"/>
            <a:ext cx="2558143" cy="946150"/>
            <a:chOff x="8023830" y="4839154"/>
            <a:chExt cx="3410857" cy="1261533"/>
          </a:xfrm>
        </p:grpSpPr>
        <p:sp>
          <p:nvSpPr>
            <p:cNvPr id="437" name="Google Shape;437;p45"/>
            <p:cNvSpPr txBox="1"/>
            <p:nvPr/>
          </p:nvSpPr>
          <p:spPr>
            <a:xfrm>
              <a:off x="8023830" y="5257800"/>
              <a:ext cx="3410857" cy="842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700"/>
                <a:buFont typeface="Arial"/>
                <a:buNone/>
              </a:pPr>
              <a:r>
                <a:rPr b="0" i="0" lang="en" sz="7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There are many variations of passages of Lorem Ipsum passages of Lorem Ipsum available, but the majority available, which don't look even slightly.</a:t>
              </a:r>
              <a:endParaRPr sz="1100"/>
            </a:p>
          </p:txBody>
        </p:sp>
        <p:sp>
          <p:nvSpPr>
            <p:cNvPr id="438" name="Google Shape;438;p45"/>
            <p:cNvSpPr/>
            <p:nvPr/>
          </p:nvSpPr>
          <p:spPr>
            <a:xfrm rot="-5400000">
              <a:off x="11088159" y="4839154"/>
              <a:ext cx="232228" cy="232228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439" name="Google Shape;439;p45"/>
          <p:cNvSpPr/>
          <p:nvPr/>
        </p:nvSpPr>
        <p:spPr>
          <a:xfrm>
            <a:off x="4157660" y="2085975"/>
            <a:ext cx="2140951" cy="4175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0" name="Google Shape;440;p45"/>
          <p:cNvSpPr txBox="1"/>
          <p:nvPr/>
        </p:nvSpPr>
        <p:spPr>
          <a:xfrm>
            <a:off x="4333714" y="2165723"/>
            <a:ext cx="1788842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Your Name here</a:t>
            </a:r>
            <a:endParaRPr sz="1100"/>
          </a:p>
        </p:txBody>
      </p:sp>
      <p:sp>
        <p:nvSpPr>
          <p:cNvPr id="441" name="Google Shape;441;p45"/>
          <p:cNvSpPr/>
          <p:nvPr/>
        </p:nvSpPr>
        <p:spPr>
          <a:xfrm>
            <a:off x="6435067" y="4157968"/>
            <a:ext cx="2140951" cy="4175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2" name="Google Shape;442;p45"/>
          <p:cNvSpPr txBox="1"/>
          <p:nvPr/>
        </p:nvSpPr>
        <p:spPr>
          <a:xfrm>
            <a:off x="6611121" y="4245555"/>
            <a:ext cx="1788842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Your Name here</a:t>
            </a:r>
            <a:endParaRPr sz="1100"/>
          </a:p>
        </p:txBody>
      </p:sp>
      <p:sp>
        <p:nvSpPr>
          <p:cNvPr id="443" name="Google Shape;443;p45"/>
          <p:cNvSpPr txBox="1"/>
          <p:nvPr/>
        </p:nvSpPr>
        <p:spPr>
          <a:xfrm>
            <a:off x="2034963" y="567984"/>
            <a:ext cx="1589428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www.website.com</a:t>
            </a:r>
            <a:endParaRPr sz="11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46"/>
          <p:cNvSpPr/>
          <p:nvPr/>
        </p:nvSpPr>
        <p:spPr>
          <a:xfrm>
            <a:off x="567984" y="2571750"/>
            <a:ext cx="3018178" cy="20037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9" name="Google Shape;449;p46"/>
          <p:cNvSpPr txBox="1"/>
          <p:nvPr/>
        </p:nvSpPr>
        <p:spPr>
          <a:xfrm>
            <a:off x="4958258" y="3158135"/>
            <a:ext cx="2261693" cy="83099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 Creative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Portfolio</a:t>
            </a:r>
            <a:endParaRPr sz="1100"/>
          </a:p>
        </p:txBody>
      </p:sp>
      <p:sp>
        <p:nvSpPr>
          <p:cNvPr id="450" name="Google Shape;450;p46"/>
          <p:cNvSpPr txBox="1"/>
          <p:nvPr/>
        </p:nvSpPr>
        <p:spPr>
          <a:xfrm rot="-5400000">
            <a:off x="7593575" y="1829840"/>
            <a:ext cx="1068320" cy="41549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 Creative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Business</a:t>
            </a:r>
            <a:endParaRPr sz="1100"/>
          </a:p>
        </p:txBody>
      </p:sp>
      <p:grpSp>
        <p:nvGrpSpPr>
          <p:cNvPr id="451" name="Google Shape;451;p46"/>
          <p:cNvGrpSpPr/>
          <p:nvPr/>
        </p:nvGrpSpPr>
        <p:grpSpPr>
          <a:xfrm>
            <a:off x="1231066" y="3131909"/>
            <a:ext cx="1692013" cy="883447"/>
            <a:chOff x="5622020" y="3521576"/>
            <a:chExt cx="2256018" cy="1177930"/>
          </a:xfrm>
        </p:grpSpPr>
        <p:sp>
          <p:nvSpPr>
            <p:cNvPr id="452" name="Google Shape;452;p46"/>
            <p:cNvSpPr txBox="1"/>
            <p:nvPr/>
          </p:nvSpPr>
          <p:spPr>
            <a:xfrm>
              <a:off x="5622020" y="3940222"/>
              <a:ext cx="2256018" cy="7592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700"/>
                <a:buFont typeface="Arial"/>
                <a:buNone/>
              </a:pPr>
              <a:r>
                <a:rPr b="0" i="0" lang="en" sz="7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There are many variations of passages of Lorem Ipsum passages of Lorem Ipsum available, but the</a:t>
              </a:r>
              <a:endParaRPr sz="1100"/>
            </a:p>
          </p:txBody>
        </p:sp>
        <p:sp>
          <p:nvSpPr>
            <p:cNvPr id="453" name="Google Shape;453;p46"/>
            <p:cNvSpPr/>
            <p:nvPr/>
          </p:nvSpPr>
          <p:spPr>
            <a:xfrm>
              <a:off x="5712129" y="3521576"/>
              <a:ext cx="232228" cy="232228"/>
            </a:xfrm>
            <a:prstGeom prst="rtTriangle">
              <a:avLst/>
            </a:prstGeom>
            <a:solidFill>
              <a:schemeClr val="lt1">
                <a:alpha val="66666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454" name="Google Shape;454;p4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2062" l="0" r="0" t="22062"/>
          <a:stretch/>
        </p:blipFill>
        <p:spPr>
          <a:xfrm>
            <a:off x="3586163" y="567984"/>
            <a:ext cx="3586163" cy="2003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47"/>
          <p:cNvSpPr txBox="1"/>
          <p:nvPr/>
        </p:nvSpPr>
        <p:spPr>
          <a:xfrm>
            <a:off x="567985" y="567984"/>
            <a:ext cx="1589428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www.website.com</a:t>
            </a:r>
            <a:endParaRPr sz="1100"/>
          </a:p>
        </p:txBody>
      </p:sp>
      <p:sp>
        <p:nvSpPr>
          <p:cNvPr id="460" name="Google Shape;460;p47"/>
          <p:cNvSpPr txBox="1"/>
          <p:nvPr/>
        </p:nvSpPr>
        <p:spPr>
          <a:xfrm>
            <a:off x="567985" y="1954469"/>
            <a:ext cx="2261693" cy="83099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 Creative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Design</a:t>
            </a:r>
            <a:endParaRPr sz="1100"/>
          </a:p>
        </p:txBody>
      </p:sp>
      <p:grpSp>
        <p:nvGrpSpPr>
          <p:cNvPr id="461" name="Google Shape;461;p47"/>
          <p:cNvGrpSpPr/>
          <p:nvPr/>
        </p:nvGrpSpPr>
        <p:grpSpPr>
          <a:xfrm>
            <a:off x="567984" y="3629366"/>
            <a:ext cx="2558143" cy="946150"/>
            <a:chOff x="8023830" y="4839154"/>
            <a:chExt cx="3410857" cy="1261533"/>
          </a:xfrm>
        </p:grpSpPr>
        <p:sp>
          <p:nvSpPr>
            <p:cNvPr id="462" name="Google Shape;462;p47"/>
            <p:cNvSpPr txBox="1"/>
            <p:nvPr/>
          </p:nvSpPr>
          <p:spPr>
            <a:xfrm>
              <a:off x="8023830" y="5257800"/>
              <a:ext cx="3410857" cy="842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700"/>
                <a:buFont typeface="Arial"/>
                <a:buNone/>
              </a:pPr>
              <a:r>
                <a:rPr b="0" i="0" lang="en" sz="7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There are many variations of passages of Lorem Ipsum passages of Lorem Ipsum available, but the majority available, which don't look even slightly.</a:t>
              </a:r>
              <a:endParaRPr sz="1100"/>
            </a:p>
          </p:txBody>
        </p:sp>
        <p:sp>
          <p:nvSpPr>
            <p:cNvPr id="463" name="Google Shape;463;p47"/>
            <p:cNvSpPr/>
            <p:nvPr/>
          </p:nvSpPr>
          <p:spPr>
            <a:xfrm>
              <a:off x="8113940" y="4839154"/>
              <a:ext cx="232228" cy="232228"/>
            </a:xfrm>
            <a:prstGeom prst="rtTriangle">
              <a:avLst/>
            </a:prstGeom>
            <a:solidFill>
              <a:schemeClr val="accent5">
                <a:alpha val="66666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464" name="Google Shape;464;p47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6537" l="0" r="0" t="6537"/>
          <a:stretch/>
        </p:blipFill>
        <p:spPr>
          <a:xfrm>
            <a:off x="3968410" y="1568673"/>
            <a:ext cx="2303804" cy="2003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4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6511" l="0" r="0" t="6512"/>
          <a:stretch/>
        </p:blipFill>
        <p:spPr>
          <a:xfrm>
            <a:off x="6272213" y="566790"/>
            <a:ext cx="2303804" cy="2003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47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6511" l="0" r="0" t="6512"/>
          <a:stretch/>
        </p:blipFill>
        <p:spPr>
          <a:xfrm>
            <a:off x="6272213" y="2570556"/>
            <a:ext cx="2303804" cy="2003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0"/>
          <p:cNvSpPr/>
          <p:nvPr/>
        </p:nvSpPr>
        <p:spPr>
          <a:xfrm>
            <a:off x="0" y="0"/>
            <a:ext cx="9144000" cy="5156522"/>
          </a:xfrm>
          <a:prstGeom prst="rect">
            <a:avLst/>
          </a:prstGeom>
          <a:solidFill>
            <a:srgbClr val="3E414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30"/>
          <p:cNvSpPr txBox="1"/>
          <p:nvPr/>
        </p:nvSpPr>
        <p:spPr>
          <a:xfrm>
            <a:off x="2066925" y="812393"/>
            <a:ext cx="5010150" cy="353173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300" u="none" cap="none" strike="noStrike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WELCOME</a:t>
            </a:r>
            <a:endParaRPr sz="1100">
              <a:solidFill>
                <a:srgbClr val="666666"/>
              </a:solidFill>
            </a:endParaRPr>
          </a:p>
        </p:txBody>
      </p:sp>
      <p:grpSp>
        <p:nvGrpSpPr>
          <p:cNvPr id="115" name="Google Shape;115;p30"/>
          <p:cNvGrpSpPr/>
          <p:nvPr/>
        </p:nvGrpSpPr>
        <p:grpSpPr>
          <a:xfrm>
            <a:off x="1793081" y="1924112"/>
            <a:ext cx="5557837" cy="1308298"/>
            <a:chOff x="2390775" y="2741036"/>
            <a:chExt cx="7410450" cy="1744397"/>
          </a:xfrm>
        </p:grpSpPr>
        <p:cxnSp>
          <p:nvCxnSpPr>
            <p:cNvPr id="116" name="Google Shape;116;p30"/>
            <p:cNvCxnSpPr/>
            <p:nvPr/>
          </p:nvCxnSpPr>
          <p:spPr>
            <a:xfrm>
              <a:off x="5682343" y="3583910"/>
              <a:ext cx="827314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17" name="Google Shape;117;p30"/>
            <p:cNvSpPr txBox="1"/>
            <p:nvPr/>
          </p:nvSpPr>
          <p:spPr>
            <a:xfrm>
              <a:off x="2390775" y="3721773"/>
              <a:ext cx="7410450" cy="7636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700"/>
                <a:buFont typeface="Arial"/>
                <a:buNone/>
              </a:pPr>
              <a:r>
                <a:rPr b="0" i="0" lang="en" sz="700" u="none" cap="none" strike="noStrike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There are many variations of passages of Lorem Ipsum available, but the majority injected humour, or randomised </a:t>
              </a:r>
              <a:r>
                <a:rPr b="0" i="1" lang="en" sz="700" u="none" cap="none" strike="noStrike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sure there isn't anything embarrassing hidden in the middle of text.</a:t>
              </a:r>
              <a:endParaRPr sz="1100"/>
            </a:p>
          </p:txBody>
        </p:sp>
        <p:sp>
          <p:nvSpPr>
            <p:cNvPr id="118" name="Google Shape;118;p30"/>
            <p:cNvSpPr txBox="1"/>
            <p:nvPr/>
          </p:nvSpPr>
          <p:spPr>
            <a:xfrm>
              <a:off x="4383517" y="2741036"/>
              <a:ext cx="3424966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WELCOME</a:t>
              </a:r>
              <a:endParaRPr sz="1100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" name="Google Shape;471;p48"/>
          <p:cNvGrpSpPr/>
          <p:nvPr/>
        </p:nvGrpSpPr>
        <p:grpSpPr>
          <a:xfrm>
            <a:off x="3801511" y="3538201"/>
            <a:ext cx="983292" cy="1037317"/>
            <a:chOff x="5484274" y="3805530"/>
            <a:chExt cx="1311056" cy="1383089"/>
          </a:xfrm>
        </p:grpSpPr>
        <p:sp>
          <p:nvSpPr>
            <p:cNvPr id="472" name="Google Shape;472;p48"/>
            <p:cNvSpPr txBox="1"/>
            <p:nvPr/>
          </p:nvSpPr>
          <p:spPr>
            <a:xfrm>
              <a:off x="5484274" y="3805530"/>
              <a:ext cx="1311056" cy="6925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8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</a:t>
              </a:r>
              <a:endParaRPr sz="1100"/>
            </a:p>
            <a:p>
              <a:pPr indent="0" lvl="0" marL="0" marR="0" rtl="0" algn="l">
                <a:lnSpc>
                  <a:spcPct val="1923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STEP 1</a:t>
              </a:r>
              <a:endParaRPr sz="1100"/>
            </a:p>
          </p:txBody>
        </p:sp>
        <p:sp>
          <p:nvSpPr>
            <p:cNvPr id="473" name="Google Shape;473;p48"/>
            <p:cNvSpPr txBox="1"/>
            <p:nvPr/>
          </p:nvSpPr>
          <p:spPr>
            <a:xfrm>
              <a:off x="5484274" y="4564346"/>
              <a:ext cx="1311056" cy="6242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Living waters had text Creepiest to don't</a:t>
              </a:r>
              <a:endParaRPr sz="1100"/>
            </a:p>
          </p:txBody>
        </p:sp>
      </p:grpSp>
      <p:grpSp>
        <p:nvGrpSpPr>
          <p:cNvPr id="474" name="Google Shape;474;p48"/>
          <p:cNvGrpSpPr/>
          <p:nvPr/>
        </p:nvGrpSpPr>
        <p:grpSpPr>
          <a:xfrm>
            <a:off x="7140578" y="3538201"/>
            <a:ext cx="983292" cy="1037317"/>
            <a:chOff x="9297667" y="3805530"/>
            <a:chExt cx="1311056" cy="1383089"/>
          </a:xfrm>
        </p:grpSpPr>
        <p:sp>
          <p:nvSpPr>
            <p:cNvPr id="475" name="Google Shape;475;p48"/>
            <p:cNvSpPr txBox="1"/>
            <p:nvPr/>
          </p:nvSpPr>
          <p:spPr>
            <a:xfrm>
              <a:off x="9297667" y="3805530"/>
              <a:ext cx="1311056" cy="6925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8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</a:t>
              </a:r>
              <a:endParaRPr sz="1100"/>
            </a:p>
            <a:p>
              <a:pPr indent="0" lvl="0" marL="0" marR="0" rtl="0" algn="l">
                <a:lnSpc>
                  <a:spcPct val="1923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STEP 3</a:t>
              </a:r>
              <a:endParaRPr sz="1100"/>
            </a:p>
          </p:txBody>
        </p:sp>
        <p:sp>
          <p:nvSpPr>
            <p:cNvPr id="476" name="Google Shape;476;p48"/>
            <p:cNvSpPr txBox="1"/>
            <p:nvPr/>
          </p:nvSpPr>
          <p:spPr>
            <a:xfrm>
              <a:off x="9297667" y="4564346"/>
              <a:ext cx="1311056" cy="6242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Living waters had text Creepiest to don't</a:t>
              </a:r>
              <a:endParaRPr sz="1100"/>
            </a:p>
          </p:txBody>
        </p:sp>
      </p:grpSp>
      <p:grpSp>
        <p:nvGrpSpPr>
          <p:cNvPr id="477" name="Google Shape;477;p48"/>
          <p:cNvGrpSpPr/>
          <p:nvPr/>
        </p:nvGrpSpPr>
        <p:grpSpPr>
          <a:xfrm>
            <a:off x="5471045" y="3538201"/>
            <a:ext cx="983292" cy="1037317"/>
            <a:chOff x="7390971" y="3805530"/>
            <a:chExt cx="1311056" cy="1383089"/>
          </a:xfrm>
        </p:grpSpPr>
        <p:sp>
          <p:nvSpPr>
            <p:cNvPr id="478" name="Google Shape;478;p48"/>
            <p:cNvSpPr txBox="1"/>
            <p:nvPr/>
          </p:nvSpPr>
          <p:spPr>
            <a:xfrm>
              <a:off x="7390971" y="3805530"/>
              <a:ext cx="1311056" cy="6925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8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</a:t>
              </a:r>
              <a:endParaRPr sz="1100"/>
            </a:p>
            <a:p>
              <a:pPr indent="0" lvl="0" marL="0" marR="0" rtl="0" algn="l">
                <a:lnSpc>
                  <a:spcPct val="1923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STEP 2</a:t>
              </a:r>
              <a:endParaRPr sz="1100"/>
            </a:p>
          </p:txBody>
        </p:sp>
        <p:sp>
          <p:nvSpPr>
            <p:cNvPr id="479" name="Google Shape;479;p48"/>
            <p:cNvSpPr txBox="1"/>
            <p:nvPr/>
          </p:nvSpPr>
          <p:spPr>
            <a:xfrm>
              <a:off x="7390971" y="4564346"/>
              <a:ext cx="1311056" cy="6242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Living waters had text Creepiest to don't</a:t>
              </a:r>
              <a:endParaRPr sz="1100"/>
            </a:p>
          </p:txBody>
        </p:sp>
      </p:grpSp>
      <p:sp>
        <p:nvSpPr>
          <p:cNvPr id="480" name="Google Shape;480;p48"/>
          <p:cNvSpPr txBox="1"/>
          <p:nvPr/>
        </p:nvSpPr>
        <p:spPr>
          <a:xfrm>
            <a:off x="3763411" y="2406926"/>
            <a:ext cx="3013216" cy="50451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15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Steps to success</a:t>
            </a:r>
            <a:endParaRPr sz="2500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81" name="Google Shape;481;p48"/>
          <p:cNvCxnSpPr/>
          <p:nvPr/>
        </p:nvCxnSpPr>
        <p:spPr>
          <a:xfrm>
            <a:off x="3858661" y="567986"/>
            <a:ext cx="0" cy="1584665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lg" w="lg" type="stealth"/>
          </a:ln>
        </p:spPr>
      </p:cxnSp>
      <p:pic>
        <p:nvPicPr>
          <p:cNvPr id="482" name="Google Shape;482;p48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0" l="15805" r="15805" t="0"/>
          <a:stretch/>
        </p:blipFill>
        <p:spPr>
          <a:xfrm>
            <a:off x="502365" y="567986"/>
            <a:ext cx="2740413" cy="40075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4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</a:pPr>
            <a:r>
              <a:rPr lang="en" sz="1100"/>
              <a:t>Social Media</a:t>
            </a:r>
            <a:endParaRPr sz="1100"/>
          </a:p>
        </p:txBody>
      </p:sp>
      <p:sp>
        <p:nvSpPr>
          <p:cNvPr id="488" name="Google Shape;488;p49"/>
          <p:cNvSpPr txBox="1"/>
          <p:nvPr/>
        </p:nvSpPr>
        <p:spPr>
          <a:xfrm>
            <a:off x="3686175" y="1075849"/>
            <a:ext cx="1771650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Have them for one. Living gathered</a:t>
            </a:r>
            <a:endParaRPr sz="1100"/>
          </a:p>
        </p:txBody>
      </p:sp>
      <p:sp>
        <p:nvSpPr>
          <p:cNvPr id="489" name="Google Shape;489;p49"/>
          <p:cNvSpPr/>
          <p:nvPr/>
        </p:nvSpPr>
        <p:spPr>
          <a:xfrm>
            <a:off x="1484107" y="1943100"/>
            <a:ext cx="1386840" cy="1386840"/>
          </a:xfrm>
          <a:prstGeom prst="ellipse">
            <a:avLst/>
          </a:prstGeom>
          <a:solidFill>
            <a:srgbClr val="7F7F7F">
              <a:alpha val="8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0" name="Google Shape;490;p49"/>
          <p:cNvSpPr/>
          <p:nvPr/>
        </p:nvSpPr>
        <p:spPr>
          <a:xfrm>
            <a:off x="2584244" y="1943100"/>
            <a:ext cx="1386840" cy="1386840"/>
          </a:xfrm>
          <a:prstGeom prst="ellipse">
            <a:avLst/>
          </a:prstGeom>
          <a:solidFill>
            <a:srgbClr val="595959">
              <a:alpha val="8784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1" name="Google Shape;491;p49"/>
          <p:cNvSpPr/>
          <p:nvPr/>
        </p:nvSpPr>
        <p:spPr>
          <a:xfrm>
            <a:off x="3684382" y="1943100"/>
            <a:ext cx="1386840" cy="1386840"/>
          </a:xfrm>
          <a:prstGeom prst="ellipse">
            <a:avLst/>
          </a:prstGeom>
          <a:solidFill>
            <a:srgbClr val="3F3F3F">
              <a:alpha val="8784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2" name="Google Shape;492;p49"/>
          <p:cNvSpPr/>
          <p:nvPr/>
        </p:nvSpPr>
        <p:spPr>
          <a:xfrm>
            <a:off x="4784519" y="1943100"/>
            <a:ext cx="1386840" cy="1386840"/>
          </a:xfrm>
          <a:prstGeom prst="ellipse">
            <a:avLst/>
          </a:prstGeom>
          <a:solidFill>
            <a:srgbClr val="262626">
              <a:alpha val="8784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3" name="Google Shape;493;p49"/>
          <p:cNvSpPr/>
          <p:nvPr/>
        </p:nvSpPr>
        <p:spPr>
          <a:xfrm>
            <a:off x="5884657" y="1943100"/>
            <a:ext cx="1386840" cy="1386840"/>
          </a:xfrm>
          <a:prstGeom prst="ellipse">
            <a:avLst/>
          </a:prstGeom>
          <a:solidFill>
            <a:schemeClr val="accent5">
              <a:alpha val="8784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4" name="Google Shape;494;p49"/>
          <p:cNvSpPr txBox="1"/>
          <p:nvPr/>
        </p:nvSpPr>
        <p:spPr>
          <a:xfrm>
            <a:off x="1675446" y="3452353"/>
            <a:ext cx="938214" cy="3981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Facebook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facebookid@here</a:t>
            </a:r>
            <a:endParaRPr sz="7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5" name="Google Shape;495;p49"/>
          <p:cNvSpPr txBox="1"/>
          <p:nvPr/>
        </p:nvSpPr>
        <p:spPr>
          <a:xfrm>
            <a:off x="2890724" y="3452353"/>
            <a:ext cx="793657" cy="3981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Twitter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twitter@idhere</a:t>
            </a:r>
            <a:endParaRPr sz="7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6" name="Google Shape;496;p49"/>
          <p:cNvSpPr txBox="1"/>
          <p:nvPr/>
        </p:nvSpPr>
        <p:spPr>
          <a:xfrm>
            <a:off x="3961446" y="3452353"/>
            <a:ext cx="793657" cy="3981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Google+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googleidhere</a:t>
            </a:r>
            <a:endParaRPr sz="7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7" name="Google Shape;497;p49"/>
          <p:cNvSpPr txBox="1"/>
          <p:nvPr/>
        </p:nvSpPr>
        <p:spPr>
          <a:xfrm>
            <a:off x="5073966" y="3452353"/>
            <a:ext cx="793657" cy="3981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Linkedin</a:t>
            </a:r>
            <a:endParaRPr b="1" sz="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linkedinidhere</a:t>
            </a:r>
            <a:endParaRPr sz="7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8" name="Google Shape;498;p49"/>
          <p:cNvSpPr txBox="1"/>
          <p:nvPr/>
        </p:nvSpPr>
        <p:spPr>
          <a:xfrm>
            <a:off x="6178866" y="3452353"/>
            <a:ext cx="793657" cy="3981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YouTube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youtubeidnere</a:t>
            </a:r>
            <a:endParaRPr sz="7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9" name="Google Shape;499;p49"/>
          <p:cNvSpPr/>
          <p:nvPr/>
        </p:nvSpPr>
        <p:spPr>
          <a:xfrm>
            <a:off x="1955144" y="2435724"/>
            <a:ext cx="378806" cy="401596"/>
          </a:xfrm>
          <a:custGeom>
            <a:rect b="b" l="l" r="r" t="t"/>
            <a:pathLst>
              <a:path extrusionOk="0" h="1523" w="143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0" name="Google Shape;500;p49"/>
          <p:cNvSpPr/>
          <p:nvPr/>
        </p:nvSpPr>
        <p:spPr>
          <a:xfrm>
            <a:off x="5288532" y="2370949"/>
            <a:ext cx="378806" cy="401596"/>
          </a:xfrm>
          <a:custGeom>
            <a:rect b="b" l="l" r="r" t="t"/>
            <a:pathLst>
              <a:path extrusionOk="0" h="1523" w="143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1" name="Google Shape;501;p49"/>
          <p:cNvSpPr/>
          <p:nvPr/>
        </p:nvSpPr>
        <p:spPr>
          <a:xfrm>
            <a:off x="4188394" y="2435724"/>
            <a:ext cx="378806" cy="401596"/>
          </a:xfrm>
          <a:custGeom>
            <a:rect b="b" l="l" r="r" t="t"/>
            <a:pathLst>
              <a:path extrusionOk="0" h="1523" w="143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2" name="Google Shape;502;p49"/>
          <p:cNvSpPr/>
          <p:nvPr/>
        </p:nvSpPr>
        <p:spPr>
          <a:xfrm>
            <a:off x="3048794" y="2435724"/>
            <a:ext cx="378806" cy="401596"/>
          </a:xfrm>
          <a:custGeom>
            <a:rect b="b" l="l" r="r" t="t"/>
            <a:pathLst>
              <a:path extrusionOk="0" h="1523" w="143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3" name="Google Shape;503;p49"/>
          <p:cNvSpPr/>
          <p:nvPr/>
        </p:nvSpPr>
        <p:spPr>
          <a:xfrm>
            <a:off x="6388682" y="2435724"/>
            <a:ext cx="378806" cy="401596"/>
          </a:xfrm>
          <a:custGeom>
            <a:rect b="b" l="l" r="r" t="t"/>
            <a:pathLst>
              <a:path extrusionOk="0" h="1523" w="143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50"/>
          <p:cNvSpPr/>
          <p:nvPr/>
        </p:nvSpPr>
        <p:spPr>
          <a:xfrm>
            <a:off x="4913242" y="2124074"/>
            <a:ext cx="895350" cy="895350"/>
          </a:xfrm>
          <a:prstGeom prst="ellipse">
            <a:avLst/>
          </a:prstGeom>
          <a:solidFill>
            <a:srgbClr val="FDB3B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9" name="Google Shape;509;p50"/>
          <p:cNvSpPr txBox="1"/>
          <p:nvPr/>
        </p:nvSpPr>
        <p:spPr>
          <a:xfrm>
            <a:off x="3065392" y="2319493"/>
            <a:ext cx="3013216" cy="50451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15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the end</a:t>
            </a:r>
            <a:endParaRPr sz="2500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1"/>
          <p:cNvSpPr txBox="1"/>
          <p:nvPr/>
        </p:nvSpPr>
        <p:spPr>
          <a:xfrm>
            <a:off x="2983111" y="1731554"/>
            <a:ext cx="1408187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MITHILA</a:t>
            </a:r>
            <a:endParaRPr sz="1100"/>
          </a:p>
        </p:txBody>
      </p:sp>
      <p:sp>
        <p:nvSpPr>
          <p:cNvPr id="124" name="Google Shape;124;p31"/>
          <p:cNvSpPr txBox="1"/>
          <p:nvPr/>
        </p:nvSpPr>
        <p:spPr>
          <a:xfrm>
            <a:off x="4546401" y="1468910"/>
            <a:ext cx="3843338" cy="88307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 creeping Have them for one. Living grass to for can't gathered waters had winged. Creepiest don't subdue which i two set had seasons.</a:t>
            </a:r>
            <a:endParaRPr sz="1100"/>
          </a:p>
        </p:txBody>
      </p:sp>
      <p:sp>
        <p:nvSpPr>
          <p:cNvPr id="125" name="Google Shape;125;p31"/>
          <p:cNvSpPr txBox="1"/>
          <p:nvPr/>
        </p:nvSpPr>
        <p:spPr>
          <a:xfrm>
            <a:off x="4546401" y="2626974"/>
            <a:ext cx="483395" cy="20774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SKILL</a:t>
            </a:r>
            <a:endParaRPr sz="1100"/>
          </a:p>
        </p:txBody>
      </p:sp>
      <p:cxnSp>
        <p:nvCxnSpPr>
          <p:cNvPr id="126" name="Google Shape;126;p31"/>
          <p:cNvCxnSpPr/>
          <p:nvPr/>
        </p:nvCxnSpPr>
        <p:spPr>
          <a:xfrm>
            <a:off x="4635698" y="2972486"/>
            <a:ext cx="2505075" cy="0"/>
          </a:xfrm>
          <a:prstGeom prst="straightConnector1">
            <a:avLst/>
          </a:prstGeom>
          <a:noFill/>
          <a:ln cap="flat" cmpd="sng" w="1905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7" name="Google Shape;127;p31"/>
          <p:cNvCxnSpPr/>
          <p:nvPr/>
        </p:nvCxnSpPr>
        <p:spPr>
          <a:xfrm>
            <a:off x="4635698" y="2972486"/>
            <a:ext cx="1315641" cy="0"/>
          </a:xfrm>
          <a:prstGeom prst="straightConnector1">
            <a:avLst/>
          </a:prstGeom>
          <a:noFill/>
          <a:ln cap="flat" cmpd="sng" w="1905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8" name="Google Shape;128;p31"/>
          <p:cNvSpPr txBox="1"/>
          <p:nvPr/>
        </p:nvSpPr>
        <p:spPr>
          <a:xfrm>
            <a:off x="7252096" y="2868611"/>
            <a:ext cx="483395" cy="20774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50%</a:t>
            </a:r>
            <a:endParaRPr sz="1100"/>
          </a:p>
        </p:txBody>
      </p:sp>
      <p:sp>
        <p:nvSpPr>
          <p:cNvPr id="129" name="Google Shape;129;p31"/>
          <p:cNvSpPr txBox="1"/>
          <p:nvPr/>
        </p:nvSpPr>
        <p:spPr>
          <a:xfrm>
            <a:off x="4947047" y="2891693"/>
            <a:ext cx="692944" cy="16158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Photoshop</a:t>
            </a:r>
            <a:endParaRPr sz="1100"/>
          </a:p>
        </p:txBody>
      </p:sp>
      <p:cxnSp>
        <p:nvCxnSpPr>
          <p:cNvPr id="130" name="Google Shape;130;p31"/>
          <p:cNvCxnSpPr/>
          <p:nvPr/>
        </p:nvCxnSpPr>
        <p:spPr>
          <a:xfrm>
            <a:off x="4635698" y="3208609"/>
            <a:ext cx="2505075" cy="0"/>
          </a:xfrm>
          <a:prstGeom prst="straightConnector1">
            <a:avLst/>
          </a:prstGeom>
          <a:noFill/>
          <a:ln cap="flat" cmpd="sng" w="1905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1" name="Google Shape;131;p31"/>
          <p:cNvCxnSpPr/>
          <p:nvPr/>
        </p:nvCxnSpPr>
        <p:spPr>
          <a:xfrm>
            <a:off x="4635698" y="3208609"/>
            <a:ext cx="1702118" cy="0"/>
          </a:xfrm>
          <a:prstGeom prst="straightConnector1">
            <a:avLst/>
          </a:prstGeom>
          <a:noFill/>
          <a:ln cap="flat" cmpd="sng" w="1905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2" name="Google Shape;132;p31"/>
          <p:cNvSpPr txBox="1"/>
          <p:nvPr/>
        </p:nvSpPr>
        <p:spPr>
          <a:xfrm>
            <a:off x="7252096" y="3104734"/>
            <a:ext cx="483395" cy="20774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60%</a:t>
            </a:r>
            <a:endParaRPr sz="1100"/>
          </a:p>
        </p:txBody>
      </p:sp>
      <p:sp>
        <p:nvSpPr>
          <p:cNvPr id="133" name="Google Shape;133;p31"/>
          <p:cNvSpPr txBox="1"/>
          <p:nvPr/>
        </p:nvSpPr>
        <p:spPr>
          <a:xfrm>
            <a:off x="4947047" y="3127816"/>
            <a:ext cx="692944" cy="16158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Illustrator</a:t>
            </a:r>
            <a:endParaRPr sz="1100"/>
          </a:p>
        </p:txBody>
      </p:sp>
      <p:cxnSp>
        <p:nvCxnSpPr>
          <p:cNvPr id="134" name="Google Shape;134;p31"/>
          <p:cNvCxnSpPr/>
          <p:nvPr/>
        </p:nvCxnSpPr>
        <p:spPr>
          <a:xfrm>
            <a:off x="4635698" y="3444731"/>
            <a:ext cx="2505075" cy="0"/>
          </a:xfrm>
          <a:prstGeom prst="straightConnector1">
            <a:avLst/>
          </a:prstGeom>
          <a:noFill/>
          <a:ln cap="flat" cmpd="sng" w="1905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5" name="Google Shape;135;p31"/>
          <p:cNvCxnSpPr/>
          <p:nvPr/>
        </p:nvCxnSpPr>
        <p:spPr>
          <a:xfrm>
            <a:off x="4635698" y="3444731"/>
            <a:ext cx="1119188" cy="0"/>
          </a:xfrm>
          <a:prstGeom prst="straightConnector1">
            <a:avLst/>
          </a:prstGeom>
          <a:noFill/>
          <a:ln cap="flat" cmpd="sng" w="1905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6" name="Google Shape;136;p31"/>
          <p:cNvSpPr txBox="1"/>
          <p:nvPr/>
        </p:nvSpPr>
        <p:spPr>
          <a:xfrm>
            <a:off x="7252096" y="3340856"/>
            <a:ext cx="483395" cy="20774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40%</a:t>
            </a:r>
            <a:endParaRPr sz="1100"/>
          </a:p>
        </p:txBody>
      </p:sp>
      <p:sp>
        <p:nvSpPr>
          <p:cNvPr id="137" name="Google Shape;137;p31"/>
          <p:cNvSpPr txBox="1"/>
          <p:nvPr/>
        </p:nvSpPr>
        <p:spPr>
          <a:xfrm>
            <a:off x="4947047" y="3363938"/>
            <a:ext cx="692944" cy="16158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MS Word</a:t>
            </a:r>
            <a:endParaRPr sz="1100"/>
          </a:p>
        </p:txBody>
      </p:sp>
      <p:grpSp>
        <p:nvGrpSpPr>
          <p:cNvPr id="138" name="Google Shape;138;p31"/>
          <p:cNvGrpSpPr/>
          <p:nvPr/>
        </p:nvGrpSpPr>
        <p:grpSpPr>
          <a:xfrm>
            <a:off x="4561599" y="3924127"/>
            <a:ext cx="746207" cy="242374"/>
            <a:chOff x="1205487" y="3059238"/>
            <a:chExt cx="994943" cy="323165"/>
          </a:xfrm>
        </p:grpSpPr>
        <p:sp>
          <p:nvSpPr>
            <p:cNvPr id="139" name="Google Shape;139;p31"/>
            <p:cNvSpPr/>
            <p:nvPr/>
          </p:nvSpPr>
          <p:spPr>
            <a:xfrm>
              <a:off x="1205487" y="3059238"/>
              <a:ext cx="349775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Arial"/>
                  <a:ea typeface="Arial"/>
                  <a:cs typeface="Arial"/>
                  <a:sym typeface="Arial"/>
                </a:rPr>
                <a:t></a:t>
              </a:r>
              <a:endParaRPr sz="1100"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0" name="Google Shape;140;p31"/>
            <p:cNvSpPr/>
            <p:nvPr/>
          </p:nvSpPr>
          <p:spPr>
            <a:xfrm>
              <a:off x="1528071" y="3059238"/>
              <a:ext cx="349775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Arial"/>
                  <a:ea typeface="Arial"/>
                  <a:cs typeface="Arial"/>
                  <a:sym typeface="Arial"/>
                </a:rPr>
                <a:t></a:t>
              </a:r>
              <a:endParaRPr sz="1100"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1" name="Google Shape;141;p31"/>
            <p:cNvSpPr/>
            <p:nvPr/>
          </p:nvSpPr>
          <p:spPr>
            <a:xfrm>
              <a:off x="1850655" y="3059238"/>
              <a:ext cx="349775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Arial"/>
                  <a:ea typeface="Arial"/>
                  <a:cs typeface="Arial"/>
                  <a:sym typeface="Arial"/>
                </a:rPr>
                <a:t></a:t>
              </a:r>
              <a:endParaRPr sz="1100"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142" name="Google Shape;142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261" y="976999"/>
            <a:ext cx="1866900" cy="18669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2"/>
          <p:cNvSpPr/>
          <p:nvPr/>
        </p:nvSpPr>
        <p:spPr>
          <a:xfrm>
            <a:off x="3328763" y="567984"/>
            <a:ext cx="2002009" cy="4007532"/>
          </a:xfrm>
          <a:prstGeom prst="rect">
            <a:avLst/>
          </a:prstGeom>
          <a:solidFill>
            <a:srgbClr val="3E414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8" name="Google Shape;148;p32"/>
          <p:cNvSpPr txBox="1"/>
          <p:nvPr/>
        </p:nvSpPr>
        <p:spPr>
          <a:xfrm>
            <a:off x="3666219" y="1359786"/>
            <a:ext cx="1327095" cy="83099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About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Us</a:t>
            </a:r>
            <a:endParaRPr sz="1100"/>
          </a:p>
        </p:txBody>
      </p:sp>
      <p:cxnSp>
        <p:nvCxnSpPr>
          <p:cNvPr id="149" name="Google Shape;149;p32"/>
          <p:cNvCxnSpPr/>
          <p:nvPr/>
        </p:nvCxnSpPr>
        <p:spPr>
          <a:xfrm>
            <a:off x="4000495" y="2469391"/>
            <a:ext cx="658544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0" name="Google Shape;150;p32"/>
          <p:cNvSpPr txBox="1"/>
          <p:nvPr/>
        </p:nvSpPr>
        <p:spPr>
          <a:xfrm>
            <a:off x="3666219" y="2660359"/>
            <a:ext cx="1327096" cy="11233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22222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ts val="700"/>
              <a:buFont typeface="Arial"/>
              <a:buNone/>
            </a:pPr>
            <a:r>
              <a:rPr b="0" i="0" lang="en" sz="7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passages of Lorem Ipsum available, but the don't look even.</a:t>
            </a:r>
            <a:endParaRPr sz="1100"/>
          </a:p>
        </p:txBody>
      </p:sp>
      <p:grpSp>
        <p:nvGrpSpPr>
          <p:cNvPr id="151" name="Google Shape;151;p32"/>
          <p:cNvGrpSpPr/>
          <p:nvPr/>
        </p:nvGrpSpPr>
        <p:grpSpPr>
          <a:xfrm>
            <a:off x="6840140" y="567984"/>
            <a:ext cx="483395" cy="366712"/>
            <a:chOff x="9120187" y="887487"/>
            <a:chExt cx="644526" cy="488950"/>
          </a:xfrm>
        </p:grpSpPr>
        <p:sp>
          <p:nvSpPr>
            <p:cNvPr id="152" name="Google Shape;152;p32"/>
            <p:cNvSpPr/>
            <p:nvPr/>
          </p:nvSpPr>
          <p:spPr>
            <a:xfrm>
              <a:off x="9197975" y="887487"/>
              <a:ext cx="488950" cy="4889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3" name="Google Shape;153;p32"/>
            <p:cNvSpPr txBox="1"/>
            <p:nvPr/>
          </p:nvSpPr>
          <p:spPr>
            <a:xfrm>
              <a:off x="9120187" y="970379"/>
              <a:ext cx="64452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01</a:t>
              </a:r>
              <a:endParaRPr sz="1100"/>
            </a:p>
          </p:txBody>
        </p:sp>
      </p:grpSp>
      <p:sp>
        <p:nvSpPr>
          <p:cNvPr id="154" name="Google Shape;154;p32"/>
          <p:cNvSpPr txBox="1"/>
          <p:nvPr/>
        </p:nvSpPr>
        <p:spPr>
          <a:xfrm>
            <a:off x="5862185" y="1077875"/>
            <a:ext cx="2439306" cy="561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Arial"/>
              <a:buNone/>
            </a:pPr>
            <a:r>
              <a:rPr b="0" i="0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passages of Lorem Ipsum available, but the don't look even.</a:t>
            </a:r>
            <a:endParaRPr sz="1100"/>
          </a:p>
        </p:txBody>
      </p:sp>
      <p:grpSp>
        <p:nvGrpSpPr>
          <p:cNvPr id="155" name="Google Shape;155;p32"/>
          <p:cNvGrpSpPr/>
          <p:nvPr/>
        </p:nvGrpSpPr>
        <p:grpSpPr>
          <a:xfrm>
            <a:off x="6840140" y="3503947"/>
            <a:ext cx="483395" cy="366712"/>
            <a:chOff x="9120187" y="887487"/>
            <a:chExt cx="644526" cy="488950"/>
          </a:xfrm>
        </p:grpSpPr>
        <p:sp>
          <p:nvSpPr>
            <p:cNvPr id="156" name="Google Shape;156;p32"/>
            <p:cNvSpPr/>
            <p:nvPr/>
          </p:nvSpPr>
          <p:spPr>
            <a:xfrm>
              <a:off x="9197975" y="887487"/>
              <a:ext cx="488950" cy="4889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7" name="Google Shape;157;p32"/>
            <p:cNvSpPr txBox="1"/>
            <p:nvPr/>
          </p:nvSpPr>
          <p:spPr>
            <a:xfrm>
              <a:off x="9120187" y="970379"/>
              <a:ext cx="64452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03</a:t>
              </a:r>
              <a:endParaRPr sz="1100"/>
            </a:p>
          </p:txBody>
        </p:sp>
      </p:grpSp>
      <p:sp>
        <p:nvSpPr>
          <p:cNvPr id="158" name="Google Shape;158;p32"/>
          <p:cNvSpPr txBox="1"/>
          <p:nvPr/>
        </p:nvSpPr>
        <p:spPr>
          <a:xfrm>
            <a:off x="5862185" y="4013838"/>
            <a:ext cx="2439306" cy="561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Arial"/>
              <a:buNone/>
            </a:pPr>
            <a:r>
              <a:rPr b="0" i="0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passages of Lorem Ipsum available, but the don't look even.</a:t>
            </a:r>
            <a:endParaRPr sz="1100"/>
          </a:p>
        </p:txBody>
      </p:sp>
      <p:grpSp>
        <p:nvGrpSpPr>
          <p:cNvPr id="159" name="Google Shape;159;p32"/>
          <p:cNvGrpSpPr/>
          <p:nvPr/>
        </p:nvGrpSpPr>
        <p:grpSpPr>
          <a:xfrm>
            <a:off x="6840140" y="2035966"/>
            <a:ext cx="483395" cy="366712"/>
            <a:chOff x="9120187" y="887487"/>
            <a:chExt cx="644526" cy="488950"/>
          </a:xfrm>
        </p:grpSpPr>
        <p:sp>
          <p:nvSpPr>
            <p:cNvPr id="160" name="Google Shape;160;p32"/>
            <p:cNvSpPr/>
            <p:nvPr/>
          </p:nvSpPr>
          <p:spPr>
            <a:xfrm>
              <a:off x="9197975" y="887487"/>
              <a:ext cx="488950" cy="4889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61" name="Google Shape;161;p32"/>
            <p:cNvSpPr txBox="1"/>
            <p:nvPr/>
          </p:nvSpPr>
          <p:spPr>
            <a:xfrm>
              <a:off x="9120187" y="970379"/>
              <a:ext cx="64452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02</a:t>
              </a:r>
              <a:endParaRPr sz="1100"/>
            </a:p>
          </p:txBody>
        </p:sp>
      </p:grpSp>
      <p:sp>
        <p:nvSpPr>
          <p:cNvPr id="162" name="Google Shape;162;p32"/>
          <p:cNvSpPr txBox="1"/>
          <p:nvPr/>
        </p:nvSpPr>
        <p:spPr>
          <a:xfrm>
            <a:off x="5862185" y="2545857"/>
            <a:ext cx="2439306" cy="561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Arial"/>
              <a:buNone/>
            </a:pPr>
            <a:r>
              <a:rPr b="0" i="0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passages of Lorem Ipsum available, but the don't look even.</a:t>
            </a:r>
            <a:endParaRPr sz="1100"/>
          </a:p>
        </p:txBody>
      </p:sp>
      <p:pic>
        <p:nvPicPr>
          <p:cNvPr id="163" name="Google Shape;163;p3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5553" r="15552" t="0"/>
          <a:stretch/>
        </p:blipFill>
        <p:spPr>
          <a:xfrm flipH="1">
            <a:off x="503375" y="568050"/>
            <a:ext cx="2825400" cy="4007400"/>
          </a:xfrm>
          <a:prstGeom prst="snip1Rect">
            <a:avLst>
              <a:gd fmla="val 7853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3"/>
          <p:cNvSpPr/>
          <p:nvPr/>
        </p:nvSpPr>
        <p:spPr>
          <a:xfrm>
            <a:off x="0" y="0"/>
            <a:ext cx="9144000" cy="391163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69" name="Google Shape;169;p33"/>
          <p:cNvGrpSpPr/>
          <p:nvPr/>
        </p:nvGrpSpPr>
        <p:grpSpPr>
          <a:xfrm>
            <a:off x="1082712" y="760387"/>
            <a:ext cx="4410939" cy="2530625"/>
            <a:chOff x="3938949" y="2303516"/>
            <a:chExt cx="4210968" cy="2415898"/>
          </a:xfrm>
        </p:grpSpPr>
        <p:sp>
          <p:nvSpPr>
            <p:cNvPr id="170" name="Google Shape;170;p33"/>
            <p:cNvSpPr/>
            <p:nvPr/>
          </p:nvSpPr>
          <p:spPr>
            <a:xfrm>
              <a:off x="4357133" y="2334880"/>
              <a:ext cx="3375972" cy="2288727"/>
            </a:xfrm>
            <a:custGeom>
              <a:rect b="b" l="l" r="r" t="t"/>
              <a:pathLst>
                <a:path extrusionOk="0" h="21600" w="2160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  <a:gs pos="100000">
                  <a:srgbClr val="AFB2B4"/>
                </a:gs>
              </a:gsLst>
              <a:lin ang="2043523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71" name="Google Shape;171;p33"/>
            <p:cNvSpPr/>
            <p:nvPr/>
          </p:nvSpPr>
          <p:spPr>
            <a:xfrm>
              <a:off x="7719331" y="4576339"/>
              <a:ext cx="28020" cy="53081"/>
            </a:xfrm>
            <a:custGeom>
              <a:rect b="b" l="l" r="r" t="t"/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72" name="Google Shape;172;p33"/>
            <p:cNvSpPr/>
            <p:nvPr/>
          </p:nvSpPr>
          <p:spPr>
            <a:xfrm>
              <a:off x="4342496" y="4576339"/>
              <a:ext cx="28021" cy="53081"/>
            </a:xfrm>
            <a:custGeom>
              <a:rect b="b" l="l" r="r" t="t"/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73" name="Google Shape;173;p33"/>
            <p:cNvSpPr/>
            <p:nvPr/>
          </p:nvSpPr>
          <p:spPr>
            <a:xfrm>
              <a:off x="4325769" y="2303516"/>
              <a:ext cx="3437365" cy="2409831"/>
            </a:xfrm>
            <a:custGeom>
              <a:rect b="b" l="l" r="r" t="t"/>
              <a:pathLst>
                <a:path extrusionOk="0" h="21600" w="2160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0">
                  <a:srgbClr val="E9EBF2"/>
                </a:gs>
                <a:gs pos="100000">
                  <a:srgbClr val="C7C8CB"/>
                </a:gs>
              </a:gsLst>
              <a:lin ang="3283355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74" name="Google Shape;174;p33"/>
            <p:cNvSpPr/>
            <p:nvPr/>
          </p:nvSpPr>
          <p:spPr>
            <a:xfrm>
              <a:off x="4336224" y="2313971"/>
              <a:ext cx="3415439" cy="2387903"/>
            </a:xfrm>
            <a:custGeom>
              <a:rect b="b" l="l" r="r" t="t"/>
              <a:pathLst>
                <a:path extrusionOk="0" h="21600" w="2160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4705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75" name="Google Shape;175;p33"/>
            <p:cNvSpPr/>
            <p:nvPr/>
          </p:nvSpPr>
          <p:spPr>
            <a:xfrm>
              <a:off x="4357133" y="2334880"/>
              <a:ext cx="3375972" cy="2288729"/>
            </a:xfrm>
            <a:custGeom>
              <a:rect b="b" l="l" r="r" t="t"/>
              <a:pathLst>
                <a:path extrusionOk="0" h="21600" w="2160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49803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76" name="Google Shape;176;p33"/>
            <p:cNvSpPr/>
            <p:nvPr/>
          </p:nvSpPr>
          <p:spPr>
            <a:xfrm>
              <a:off x="4342496" y="2320243"/>
              <a:ext cx="3406669" cy="2319426"/>
            </a:xfrm>
            <a:custGeom>
              <a:rect b="b" l="l" r="r" t="t"/>
              <a:pathLst>
                <a:path extrusionOk="0" h="21600" w="2160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77" name="Google Shape;177;p33"/>
            <p:cNvSpPr/>
            <p:nvPr/>
          </p:nvSpPr>
          <p:spPr>
            <a:xfrm>
              <a:off x="7633603" y="2324425"/>
              <a:ext cx="111220" cy="111222"/>
            </a:xfrm>
            <a:custGeom>
              <a:rect b="b" l="l" r="r" t="t"/>
              <a:pathLst>
                <a:path extrusionOk="0" h="21600" w="2160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78" name="Google Shape;178;p33"/>
            <p:cNvSpPr/>
            <p:nvPr/>
          </p:nvSpPr>
          <p:spPr>
            <a:xfrm>
              <a:off x="4346678" y="2324425"/>
              <a:ext cx="111220" cy="111222"/>
            </a:xfrm>
            <a:custGeom>
              <a:rect b="b" l="l" r="r" t="t"/>
              <a:pathLst>
                <a:path extrusionOk="0" h="21600" w="2160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79" name="Google Shape;179;p33"/>
            <p:cNvSpPr/>
            <p:nvPr/>
          </p:nvSpPr>
          <p:spPr>
            <a:xfrm>
              <a:off x="4495133" y="2472880"/>
              <a:ext cx="3099624" cy="1941886"/>
            </a:xfrm>
            <a:custGeom>
              <a:rect b="b" l="l" r="r" t="t"/>
              <a:pathLst>
                <a:path extrusionOk="0" h="21600" w="2160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0" name="Google Shape;180;p33"/>
            <p:cNvSpPr/>
            <p:nvPr/>
          </p:nvSpPr>
          <p:spPr>
            <a:xfrm>
              <a:off x="4486770" y="2464516"/>
              <a:ext cx="3114972" cy="1957237"/>
            </a:xfrm>
            <a:custGeom>
              <a:rect b="b" l="l" r="r" t="t"/>
              <a:pathLst>
                <a:path extrusionOk="0" h="21600" w="2160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49803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1" name="Google Shape;181;p33"/>
            <p:cNvSpPr/>
            <p:nvPr/>
          </p:nvSpPr>
          <p:spPr>
            <a:xfrm>
              <a:off x="6023595" y="2387153"/>
              <a:ext cx="42637" cy="42637"/>
            </a:xfrm>
            <a:custGeom>
              <a:rect b="b" l="l" r="r" t="t"/>
              <a:pathLst>
                <a:path extrusionOk="0" h="19678" w="19678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0">
                  <a:srgbClr val="696969"/>
                </a:gs>
                <a:gs pos="27000">
                  <a:srgbClr val="696969"/>
                </a:gs>
                <a:gs pos="73000">
                  <a:srgbClr val="0C0C0C"/>
                </a:gs>
                <a:gs pos="100000">
                  <a:srgbClr val="0C0C0C"/>
                </a:gs>
              </a:gsLst>
              <a:lin ang="3260679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2" name="Google Shape;182;p33"/>
            <p:cNvSpPr/>
            <p:nvPr/>
          </p:nvSpPr>
          <p:spPr>
            <a:xfrm>
              <a:off x="3945222" y="4639067"/>
              <a:ext cx="4201748" cy="80347"/>
            </a:xfrm>
            <a:custGeom>
              <a:rect b="b" l="l" r="r" t="t"/>
              <a:pathLst>
                <a:path extrusionOk="0" h="21600" w="2160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3" name="Google Shape;183;p33"/>
            <p:cNvSpPr/>
            <p:nvPr/>
          </p:nvSpPr>
          <p:spPr>
            <a:xfrm>
              <a:off x="3945222" y="4639067"/>
              <a:ext cx="4201748" cy="80347"/>
            </a:xfrm>
            <a:custGeom>
              <a:rect b="b" l="l" r="r" t="t"/>
              <a:pathLst>
                <a:path extrusionOk="0" h="21600" w="2160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78797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4" name="Google Shape;184;p33"/>
            <p:cNvSpPr/>
            <p:nvPr/>
          </p:nvSpPr>
          <p:spPr>
            <a:xfrm>
              <a:off x="3938949" y="4628612"/>
              <a:ext cx="4210968" cy="10647"/>
            </a:xfrm>
            <a:custGeom>
              <a:rect b="b" l="l" r="r" t="t"/>
              <a:pathLst>
                <a:path extrusionOk="0" h="21600" w="2160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1000">
                  <a:srgbClr val="E9EBF2"/>
                </a:gs>
                <a:gs pos="10000">
                  <a:srgbClr val="BEC1C3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00">
                  <a:srgbClr val="78797E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5" name="Google Shape;185;p33"/>
            <p:cNvSpPr/>
            <p:nvPr/>
          </p:nvSpPr>
          <p:spPr>
            <a:xfrm>
              <a:off x="3945222" y="4639067"/>
              <a:ext cx="4201748" cy="24371"/>
            </a:xfrm>
            <a:custGeom>
              <a:rect b="b" l="l" r="r" t="t"/>
              <a:pathLst>
                <a:path extrusionOk="0" h="21600" w="2160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6" name="Google Shape;186;p33"/>
            <p:cNvSpPr/>
            <p:nvPr/>
          </p:nvSpPr>
          <p:spPr>
            <a:xfrm>
              <a:off x="5682775" y="4628612"/>
              <a:ext cx="701653" cy="22436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8B8D90"/>
                </a:gs>
                <a:gs pos="10000">
                  <a:srgbClr val="EDEEEF"/>
                </a:gs>
                <a:gs pos="84000">
                  <a:srgbClr val="EDEEEF"/>
                </a:gs>
                <a:gs pos="96000">
                  <a:srgbClr val="8B8D90"/>
                </a:gs>
                <a:gs pos="100000">
                  <a:srgbClr val="8B8D90"/>
                </a:gs>
              </a:gsLst>
              <a:lin ang="38616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7" name="Google Shape;187;p33"/>
            <p:cNvSpPr/>
            <p:nvPr/>
          </p:nvSpPr>
          <p:spPr>
            <a:xfrm>
              <a:off x="5676503" y="4645339"/>
              <a:ext cx="716479" cy="15031"/>
            </a:xfrm>
            <a:custGeom>
              <a:rect b="b" l="l" r="r" t="t"/>
              <a:pathLst>
                <a:path extrusionOk="0" h="21600" w="2160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8" name="Google Shape;188;p33"/>
            <p:cNvSpPr/>
            <p:nvPr/>
          </p:nvSpPr>
          <p:spPr>
            <a:xfrm>
              <a:off x="5323137" y="4676703"/>
              <a:ext cx="39533" cy="8771"/>
            </a:xfrm>
            <a:custGeom>
              <a:rect b="b" l="l" r="r" t="t"/>
              <a:pathLst>
                <a:path extrusionOk="0" h="21600" w="21317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0">
                  <a:srgbClr val="5F6265"/>
                </a:gs>
                <a:gs pos="24000">
                  <a:srgbClr val="5F6265"/>
                </a:gs>
                <a:gs pos="78000">
                  <a:srgbClr val="757677"/>
                </a:gs>
                <a:gs pos="100000">
                  <a:srgbClr val="757677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9" name="Google Shape;189;p33"/>
            <p:cNvSpPr/>
            <p:nvPr/>
          </p:nvSpPr>
          <p:spPr>
            <a:xfrm>
              <a:off x="6705235" y="4676703"/>
              <a:ext cx="39533" cy="8771"/>
            </a:xfrm>
            <a:custGeom>
              <a:rect b="b" l="l" r="r" t="t"/>
              <a:pathLst>
                <a:path extrusionOk="0" h="21600" w="21317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0">
                  <a:srgbClr val="5F6265"/>
                </a:gs>
                <a:gs pos="18000">
                  <a:srgbClr val="5F6265"/>
                </a:gs>
                <a:gs pos="72000">
                  <a:srgbClr val="747576"/>
                </a:gs>
                <a:gs pos="100000">
                  <a:srgbClr val="747576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0" name="Google Shape;190;p33"/>
            <p:cNvSpPr/>
            <p:nvPr/>
          </p:nvSpPr>
          <p:spPr>
            <a:xfrm>
              <a:off x="3955676" y="4639067"/>
              <a:ext cx="4180772" cy="15601"/>
            </a:xfrm>
            <a:custGeom>
              <a:rect b="b" l="l" r="r" t="t"/>
              <a:pathLst>
                <a:path extrusionOk="0" h="21600" w="2160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0">
                  <a:srgbClr val="EFF5F1"/>
                </a:gs>
                <a:gs pos="6000">
                  <a:srgbClr val="EFF5F1"/>
                </a:gs>
                <a:gs pos="100000">
                  <a:srgbClr val="E9EBF2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1" name="Google Shape;191;p33"/>
            <p:cNvSpPr/>
            <p:nvPr/>
          </p:nvSpPr>
          <p:spPr>
            <a:xfrm>
              <a:off x="6027777" y="2391334"/>
              <a:ext cx="33595" cy="33587"/>
            </a:xfrm>
            <a:custGeom>
              <a:rect b="b" l="l" r="r" t="t"/>
              <a:pathLst>
                <a:path extrusionOk="0" h="21600" w="2160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0">
                  <a:srgbClr val="494949"/>
                </a:gs>
                <a:gs pos="32000">
                  <a:srgbClr val="494949"/>
                </a:gs>
                <a:gs pos="69000">
                  <a:srgbClr val="050505"/>
                </a:gs>
                <a:gs pos="100000">
                  <a:srgbClr val="050505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2" name="Google Shape;192;p33"/>
            <p:cNvSpPr/>
            <p:nvPr/>
          </p:nvSpPr>
          <p:spPr>
            <a:xfrm>
              <a:off x="6040323" y="2403880"/>
              <a:ext cx="8260" cy="8257"/>
            </a:xfrm>
            <a:custGeom>
              <a:rect b="b" l="l" r="r" t="t"/>
              <a:pathLst>
                <a:path extrusionOk="0" h="21600" w="2160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3" name="Google Shape;193;p33"/>
            <p:cNvSpPr/>
            <p:nvPr/>
          </p:nvSpPr>
          <p:spPr>
            <a:xfrm>
              <a:off x="5864685" y="2343243"/>
              <a:ext cx="1858721" cy="2271187"/>
            </a:xfrm>
            <a:custGeom>
              <a:rect b="b" l="l" r="r" t="t"/>
              <a:pathLst>
                <a:path extrusionOk="0" h="21600" w="2160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94" name="Google Shape;194;p33"/>
          <p:cNvGrpSpPr/>
          <p:nvPr/>
        </p:nvGrpSpPr>
        <p:grpSpPr>
          <a:xfrm>
            <a:off x="6056166" y="620620"/>
            <a:ext cx="2005123" cy="2666742"/>
            <a:chOff x="7181703" y="1987157"/>
            <a:chExt cx="2673497" cy="3555656"/>
          </a:xfrm>
        </p:grpSpPr>
        <p:sp>
          <p:nvSpPr>
            <p:cNvPr id="195" name="Google Shape;195;p33"/>
            <p:cNvSpPr txBox="1"/>
            <p:nvPr/>
          </p:nvSpPr>
          <p:spPr>
            <a:xfrm>
              <a:off x="7181703" y="1987157"/>
              <a:ext cx="1769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Our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About</a:t>
              </a:r>
              <a:endParaRPr sz="1100"/>
            </a:p>
          </p:txBody>
        </p:sp>
        <p:sp>
          <p:nvSpPr>
            <p:cNvPr id="196" name="Google Shape;196;p33"/>
            <p:cNvSpPr txBox="1"/>
            <p:nvPr/>
          </p:nvSpPr>
          <p:spPr>
            <a:xfrm>
              <a:off x="7181703" y="3236861"/>
              <a:ext cx="2673497" cy="23059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 creeping Have them for one. Living grass to for can't gathered waters had winged. Creepiest don't subdue which i two set had seasons.</a:t>
              </a:r>
              <a:endParaRPr sz="1100"/>
            </a:p>
          </p:txBody>
        </p:sp>
      </p:grpSp>
      <p:grpSp>
        <p:nvGrpSpPr>
          <p:cNvPr id="197" name="Google Shape;197;p33"/>
          <p:cNvGrpSpPr/>
          <p:nvPr/>
        </p:nvGrpSpPr>
        <p:grpSpPr>
          <a:xfrm>
            <a:off x="3046484" y="1489915"/>
            <a:ext cx="483395" cy="366712"/>
            <a:chOff x="9120187" y="887487"/>
            <a:chExt cx="644526" cy="488950"/>
          </a:xfrm>
        </p:grpSpPr>
        <p:sp>
          <p:nvSpPr>
            <p:cNvPr id="198" name="Google Shape;198;p33"/>
            <p:cNvSpPr/>
            <p:nvPr/>
          </p:nvSpPr>
          <p:spPr>
            <a:xfrm>
              <a:off x="9197975" y="887487"/>
              <a:ext cx="488950" cy="4889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9" name="Google Shape;199;p33"/>
            <p:cNvSpPr txBox="1"/>
            <p:nvPr/>
          </p:nvSpPr>
          <p:spPr>
            <a:xfrm>
              <a:off x="9120187" y="970379"/>
              <a:ext cx="64452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01</a:t>
              </a:r>
              <a:endParaRPr sz="1100"/>
            </a:p>
          </p:txBody>
        </p:sp>
      </p:grpSp>
      <p:sp>
        <p:nvSpPr>
          <p:cNvPr id="200" name="Google Shape;200;p33"/>
          <p:cNvSpPr txBox="1"/>
          <p:nvPr/>
        </p:nvSpPr>
        <p:spPr>
          <a:xfrm>
            <a:off x="2068529" y="1999806"/>
            <a:ext cx="2439306" cy="561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Arial"/>
              <a:buNone/>
            </a:pPr>
            <a:r>
              <a:rPr b="0" i="0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passages of Lorem Ipsum available, but the don't look even.</a:t>
            </a:r>
            <a:endParaRPr sz="1100"/>
          </a:p>
        </p:txBody>
      </p:sp>
      <p:sp>
        <p:nvSpPr>
          <p:cNvPr id="201" name="Google Shape;201;p33"/>
          <p:cNvSpPr txBox="1"/>
          <p:nvPr/>
        </p:nvSpPr>
        <p:spPr>
          <a:xfrm>
            <a:off x="1793081" y="4205162"/>
            <a:ext cx="5557837" cy="57274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22222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Arial"/>
              <a:buNone/>
            </a:pPr>
            <a:r>
              <a:rPr b="0" i="0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There are many variations of passages of Lorem Ipsum available, but the majority injected humour, or randomised </a:t>
            </a:r>
            <a:r>
              <a:rPr b="0"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sure there isn't anything embarrassing hidden in the middle of text.</a:t>
            </a:r>
            <a:endParaRPr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4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</a:pPr>
            <a:r>
              <a:rPr lang="en" sz="1100"/>
              <a:t>About Us</a:t>
            </a:r>
            <a:endParaRPr sz="1100"/>
          </a:p>
        </p:txBody>
      </p:sp>
      <p:sp>
        <p:nvSpPr>
          <p:cNvPr id="207" name="Google Shape;207;p34"/>
          <p:cNvSpPr/>
          <p:nvPr/>
        </p:nvSpPr>
        <p:spPr>
          <a:xfrm>
            <a:off x="2546080" y="3801199"/>
            <a:ext cx="4051838" cy="42245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2222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This letterhead design is meant to project an image of professionalism and lorem to reliability. By using simple alignments are This letterhead design</a:t>
            </a:r>
            <a:endParaRPr sz="1100"/>
          </a:p>
        </p:txBody>
      </p:sp>
      <p:pic>
        <p:nvPicPr>
          <p:cNvPr id="208" name="Google Shape;208;p34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1482" l="0" r="0" t="1483"/>
          <a:stretch/>
        </p:blipFill>
        <p:spPr>
          <a:xfrm>
            <a:off x="957942" y="1562600"/>
            <a:ext cx="1807028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515" l="0" r="0" t="1515"/>
          <a:stretch/>
        </p:blipFill>
        <p:spPr>
          <a:xfrm>
            <a:off x="2764970" y="1562600"/>
            <a:ext cx="1807028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4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515" l="0" r="0" t="1515"/>
          <a:stretch/>
        </p:blipFill>
        <p:spPr>
          <a:xfrm>
            <a:off x="4571999" y="1562600"/>
            <a:ext cx="1807028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4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1482" l="0" r="0" t="1483"/>
          <a:stretch/>
        </p:blipFill>
        <p:spPr>
          <a:xfrm>
            <a:off x="6379028" y="1562600"/>
            <a:ext cx="1807028" cy="17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Google Shape;216;p35"/>
          <p:cNvGrpSpPr/>
          <p:nvPr/>
        </p:nvGrpSpPr>
        <p:grpSpPr>
          <a:xfrm>
            <a:off x="5214257" y="1079596"/>
            <a:ext cx="3361759" cy="2984307"/>
            <a:chOff x="6799549" y="1448143"/>
            <a:chExt cx="4482345" cy="3979076"/>
          </a:xfrm>
        </p:grpSpPr>
        <p:sp>
          <p:nvSpPr>
            <p:cNvPr id="217" name="Google Shape;217;p35"/>
            <p:cNvSpPr txBox="1"/>
            <p:nvPr/>
          </p:nvSpPr>
          <p:spPr>
            <a:xfrm>
              <a:off x="6807169" y="1448143"/>
              <a:ext cx="1741727" cy="6001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Vision</a:t>
              </a:r>
              <a:endParaRPr sz="1100"/>
            </a:p>
          </p:txBody>
        </p:sp>
        <p:cxnSp>
          <p:nvCxnSpPr>
            <p:cNvPr id="218" name="Google Shape;218;p35"/>
            <p:cNvCxnSpPr/>
            <p:nvPr/>
          </p:nvCxnSpPr>
          <p:spPr>
            <a:xfrm>
              <a:off x="8690460" y="3031794"/>
              <a:ext cx="0" cy="2321256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19" name="Google Shape;219;p35"/>
            <p:cNvSpPr txBox="1"/>
            <p:nvPr/>
          </p:nvSpPr>
          <p:spPr>
            <a:xfrm>
              <a:off x="9138379" y="3967652"/>
              <a:ext cx="2143515" cy="14595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winged. Creepiest don't subdue which i two set had seasons. Fifth you'll, man wherein seas our creeping. Very. Make from for seas</a:t>
              </a:r>
              <a:endParaRPr sz="1100"/>
            </a:p>
          </p:txBody>
        </p:sp>
        <p:sp>
          <p:nvSpPr>
            <p:cNvPr id="220" name="Google Shape;220;p35"/>
            <p:cNvSpPr txBox="1"/>
            <p:nvPr/>
          </p:nvSpPr>
          <p:spPr>
            <a:xfrm>
              <a:off x="6799549" y="4039097"/>
              <a:ext cx="1424427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Our Creative</a:t>
              </a:r>
              <a:endParaRPr sz="1100"/>
            </a:p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Business</a:t>
              </a:r>
              <a:endParaRPr sz="1100"/>
            </a:p>
          </p:txBody>
        </p:sp>
        <p:cxnSp>
          <p:nvCxnSpPr>
            <p:cNvPr id="221" name="Google Shape;221;p35"/>
            <p:cNvCxnSpPr/>
            <p:nvPr/>
          </p:nvCxnSpPr>
          <p:spPr>
            <a:xfrm rot="10800000">
              <a:off x="6948733" y="3043702"/>
              <a:ext cx="1741727" cy="0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222" name="Google Shape;222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5" r="45" t="0"/>
          <a:stretch/>
        </p:blipFill>
        <p:spPr>
          <a:xfrm>
            <a:off x="567985" y="567983"/>
            <a:ext cx="4004012" cy="4007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6"/>
          <p:cNvSpPr/>
          <p:nvPr/>
        </p:nvSpPr>
        <p:spPr>
          <a:xfrm>
            <a:off x="0" y="0"/>
            <a:ext cx="9143999" cy="5143499"/>
          </a:xfrm>
          <a:prstGeom prst="rect">
            <a:avLst/>
          </a:prstGeom>
          <a:solidFill>
            <a:srgbClr val="3E414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8" name="Google Shape;228;p36"/>
          <p:cNvSpPr txBox="1"/>
          <p:nvPr/>
        </p:nvSpPr>
        <p:spPr>
          <a:xfrm rot="-5400000">
            <a:off x="784043" y="1633822"/>
            <a:ext cx="1774031" cy="52033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D8D8D8"/>
                </a:solidFill>
                <a:latin typeface="Montserrat"/>
                <a:ea typeface="Montserrat"/>
                <a:cs typeface="Montserrat"/>
                <a:sym typeface="Montserrat"/>
              </a:rPr>
              <a:t>Mission</a:t>
            </a:r>
            <a:endParaRPr sz="1100"/>
          </a:p>
        </p:txBody>
      </p:sp>
      <p:sp>
        <p:nvSpPr>
          <p:cNvPr id="229" name="Google Shape;229;p36"/>
          <p:cNvSpPr txBox="1"/>
          <p:nvPr/>
        </p:nvSpPr>
        <p:spPr>
          <a:xfrm>
            <a:off x="2601512" y="3253445"/>
            <a:ext cx="4117184" cy="88307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</a:r>
            <a:endParaRPr sz="1100"/>
          </a:p>
        </p:txBody>
      </p:sp>
      <p:sp>
        <p:nvSpPr>
          <p:cNvPr id="230" name="Google Shape;230;p36"/>
          <p:cNvSpPr/>
          <p:nvPr/>
        </p:nvSpPr>
        <p:spPr>
          <a:xfrm>
            <a:off x="2676521" y="1518701"/>
            <a:ext cx="1604851" cy="11513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1" name="Google Shape;231;p36"/>
          <p:cNvSpPr/>
          <p:nvPr/>
        </p:nvSpPr>
        <p:spPr>
          <a:xfrm>
            <a:off x="4402388" y="1518701"/>
            <a:ext cx="1604851" cy="1151335"/>
          </a:xfrm>
          <a:prstGeom prst="rect">
            <a:avLst/>
          </a:prstGeom>
          <a:solidFill>
            <a:srgbClr val="5D616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2" name="Google Shape;232;p36"/>
          <p:cNvSpPr/>
          <p:nvPr/>
        </p:nvSpPr>
        <p:spPr>
          <a:xfrm>
            <a:off x="6128256" y="1518701"/>
            <a:ext cx="1604851" cy="1151335"/>
          </a:xfrm>
          <a:prstGeom prst="rect">
            <a:avLst/>
          </a:prstGeom>
          <a:solidFill>
            <a:srgbClr val="5D6165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3" name="Google Shape;233;p36"/>
          <p:cNvSpPr/>
          <p:nvPr/>
        </p:nvSpPr>
        <p:spPr>
          <a:xfrm>
            <a:off x="4699672" y="2211863"/>
            <a:ext cx="1010284" cy="296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</a:t>
            </a:r>
            <a:endParaRPr sz="1100"/>
          </a:p>
        </p:txBody>
      </p:sp>
      <p:grpSp>
        <p:nvGrpSpPr>
          <p:cNvPr id="234" name="Google Shape;234;p36"/>
          <p:cNvGrpSpPr/>
          <p:nvPr/>
        </p:nvGrpSpPr>
        <p:grpSpPr>
          <a:xfrm>
            <a:off x="5031256" y="1680832"/>
            <a:ext cx="347114" cy="454219"/>
            <a:chOff x="-4032250" y="-4351338"/>
            <a:chExt cx="4506913" cy="5897563"/>
          </a:xfrm>
        </p:grpSpPr>
        <p:sp>
          <p:nvSpPr>
            <p:cNvPr id="235" name="Google Shape;235;p36"/>
            <p:cNvSpPr/>
            <p:nvPr/>
          </p:nvSpPr>
          <p:spPr>
            <a:xfrm>
              <a:off x="-4032250" y="-4351338"/>
              <a:ext cx="4506913" cy="5897563"/>
            </a:xfrm>
            <a:custGeom>
              <a:rect b="b" l="l" r="r" t="t"/>
              <a:pathLst>
                <a:path extrusionOk="0" h="1638" w="1248">
                  <a:moveTo>
                    <a:pt x="1124" y="637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3" y="7"/>
                    <a:pt x="639" y="0"/>
                    <a:pt x="624" y="0"/>
                  </a:cubicBezTo>
                  <a:cubicBezTo>
                    <a:pt x="609" y="0"/>
                    <a:pt x="595" y="7"/>
                    <a:pt x="586" y="19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43" y="746"/>
                    <a:pt x="0" y="875"/>
                    <a:pt x="0" y="1011"/>
                  </a:cubicBezTo>
                  <a:cubicBezTo>
                    <a:pt x="0" y="1357"/>
                    <a:pt x="280" y="1638"/>
                    <a:pt x="624" y="1638"/>
                  </a:cubicBezTo>
                  <a:cubicBezTo>
                    <a:pt x="968" y="1638"/>
                    <a:pt x="1248" y="1357"/>
                    <a:pt x="1248" y="1011"/>
                  </a:cubicBezTo>
                  <a:cubicBezTo>
                    <a:pt x="1248" y="875"/>
                    <a:pt x="1205" y="746"/>
                    <a:pt x="1124" y="637"/>
                  </a:cubicBezTo>
                  <a:close/>
                  <a:moveTo>
                    <a:pt x="624" y="1542"/>
                  </a:moveTo>
                  <a:cubicBezTo>
                    <a:pt x="333" y="1542"/>
                    <a:pt x="96" y="1304"/>
                    <a:pt x="96" y="1011"/>
                  </a:cubicBezTo>
                  <a:cubicBezTo>
                    <a:pt x="96" y="896"/>
                    <a:pt x="132" y="787"/>
                    <a:pt x="201" y="695"/>
                  </a:cubicBezTo>
                  <a:cubicBezTo>
                    <a:pt x="624" y="128"/>
                    <a:pt x="624" y="128"/>
                    <a:pt x="624" y="128"/>
                  </a:cubicBezTo>
                  <a:cubicBezTo>
                    <a:pt x="1047" y="695"/>
                    <a:pt x="1047" y="695"/>
                    <a:pt x="1047" y="695"/>
                  </a:cubicBezTo>
                  <a:cubicBezTo>
                    <a:pt x="1116" y="787"/>
                    <a:pt x="1152" y="896"/>
                    <a:pt x="1152" y="1011"/>
                  </a:cubicBezTo>
                  <a:cubicBezTo>
                    <a:pt x="1152" y="1304"/>
                    <a:pt x="915" y="1542"/>
                    <a:pt x="624" y="1542"/>
                  </a:cubicBezTo>
                  <a:close/>
                  <a:moveTo>
                    <a:pt x="624" y="1542"/>
                  </a:moveTo>
                  <a:cubicBezTo>
                    <a:pt x="624" y="1542"/>
                    <a:pt x="624" y="1542"/>
                    <a:pt x="624" y="1542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36" name="Google Shape;236;p36"/>
            <p:cNvSpPr/>
            <p:nvPr/>
          </p:nvSpPr>
          <p:spPr>
            <a:xfrm>
              <a:off x="-2935287" y="-1920875"/>
              <a:ext cx="2370138" cy="2419350"/>
            </a:xfrm>
            <a:custGeom>
              <a:rect b="b" l="l" r="r" t="t"/>
              <a:pathLst>
                <a:path extrusionOk="0" h="672" w="656">
                  <a:moveTo>
                    <a:pt x="320" y="0"/>
                  </a:moveTo>
                  <a:cubicBezTo>
                    <a:pt x="236" y="0"/>
                    <a:pt x="157" y="32"/>
                    <a:pt x="96" y="85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0"/>
                    <a:pt x="0" y="241"/>
                    <a:pt x="0" y="241"/>
                  </a:cubicBezTo>
                  <a:cubicBezTo>
                    <a:pt x="1" y="267"/>
                    <a:pt x="22" y="288"/>
                    <a:pt x="48" y="288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251" y="288"/>
                    <a:pt x="272" y="267"/>
                    <a:pt x="272" y="240"/>
                  </a:cubicBezTo>
                  <a:cubicBezTo>
                    <a:pt x="272" y="214"/>
                    <a:pt x="251" y="192"/>
                    <a:pt x="224" y="192"/>
                  </a:cubicBezTo>
                  <a:cubicBezTo>
                    <a:pt x="128" y="192"/>
                    <a:pt x="128" y="192"/>
                    <a:pt x="128" y="192"/>
                  </a:cubicBezTo>
                  <a:cubicBezTo>
                    <a:pt x="173" y="133"/>
                    <a:pt x="243" y="96"/>
                    <a:pt x="320" y="96"/>
                  </a:cubicBezTo>
                  <a:cubicBezTo>
                    <a:pt x="452" y="96"/>
                    <a:pt x="560" y="204"/>
                    <a:pt x="560" y="336"/>
                  </a:cubicBezTo>
                  <a:cubicBezTo>
                    <a:pt x="560" y="469"/>
                    <a:pt x="452" y="576"/>
                    <a:pt x="320" y="576"/>
                  </a:cubicBezTo>
                  <a:cubicBezTo>
                    <a:pt x="256" y="576"/>
                    <a:pt x="196" y="551"/>
                    <a:pt x="150" y="506"/>
                  </a:cubicBezTo>
                  <a:cubicBezTo>
                    <a:pt x="132" y="487"/>
                    <a:pt x="101" y="487"/>
                    <a:pt x="82" y="506"/>
                  </a:cubicBezTo>
                  <a:cubicBezTo>
                    <a:pt x="64" y="525"/>
                    <a:pt x="64" y="555"/>
                    <a:pt x="82" y="574"/>
                  </a:cubicBezTo>
                  <a:cubicBezTo>
                    <a:pt x="146" y="637"/>
                    <a:pt x="230" y="672"/>
                    <a:pt x="320" y="672"/>
                  </a:cubicBezTo>
                  <a:cubicBezTo>
                    <a:pt x="505" y="672"/>
                    <a:pt x="656" y="521"/>
                    <a:pt x="656" y="336"/>
                  </a:cubicBezTo>
                  <a:cubicBezTo>
                    <a:pt x="656" y="151"/>
                    <a:pt x="505" y="0"/>
                    <a:pt x="320" y="0"/>
                  </a:cubicBezTo>
                  <a:close/>
                  <a:moveTo>
                    <a:pt x="320" y="0"/>
                  </a:moveTo>
                  <a:cubicBezTo>
                    <a:pt x="320" y="0"/>
                    <a:pt x="320" y="0"/>
                    <a:pt x="320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37" name="Google Shape;237;p36"/>
          <p:cNvSpPr/>
          <p:nvPr/>
        </p:nvSpPr>
        <p:spPr>
          <a:xfrm>
            <a:off x="2973805" y="2202576"/>
            <a:ext cx="1010284" cy="296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</a:t>
            </a:r>
            <a:endParaRPr sz="1100"/>
          </a:p>
        </p:txBody>
      </p:sp>
      <p:grpSp>
        <p:nvGrpSpPr>
          <p:cNvPr id="238" name="Google Shape;238;p36"/>
          <p:cNvGrpSpPr/>
          <p:nvPr/>
        </p:nvGrpSpPr>
        <p:grpSpPr>
          <a:xfrm>
            <a:off x="3220844" y="1690118"/>
            <a:ext cx="516204" cy="456584"/>
            <a:chOff x="-3121026" y="1930400"/>
            <a:chExt cx="2693988" cy="2382838"/>
          </a:xfrm>
        </p:grpSpPr>
        <p:sp>
          <p:nvSpPr>
            <p:cNvPr id="239" name="Google Shape;239;p36"/>
            <p:cNvSpPr/>
            <p:nvPr/>
          </p:nvSpPr>
          <p:spPr>
            <a:xfrm>
              <a:off x="-3121026" y="1930400"/>
              <a:ext cx="2693988" cy="1077913"/>
            </a:xfrm>
            <a:custGeom>
              <a:rect b="b" l="l" r="r" t="t"/>
              <a:pathLst>
                <a:path extrusionOk="0" h="662" w="1650">
                  <a:moveTo>
                    <a:pt x="1627" y="579"/>
                  </a:moveTo>
                  <a:cubicBezTo>
                    <a:pt x="850" y="11"/>
                    <a:pt x="850" y="11"/>
                    <a:pt x="850" y="11"/>
                  </a:cubicBezTo>
                  <a:cubicBezTo>
                    <a:pt x="835" y="0"/>
                    <a:pt x="815" y="0"/>
                    <a:pt x="800" y="11"/>
                  </a:cubicBezTo>
                  <a:cubicBezTo>
                    <a:pt x="23" y="579"/>
                    <a:pt x="23" y="579"/>
                    <a:pt x="23" y="579"/>
                  </a:cubicBezTo>
                  <a:cubicBezTo>
                    <a:pt x="4" y="593"/>
                    <a:pt x="0" y="620"/>
                    <a:pt x="14" y="639"/>
                  </a:cubicBezTo>
                  <a:cubicBezTo>
                    <a:pt x="28" y="658"/>
                    <a:pt x="55" y="662"/>
                    <a:pt x="74" y="648"/>
                  </a:cubicBezTo>
                  <a:cubicBezTo>
                    <a:pt x="825" y="98"/>
                    <a:pt x="825" y="98"/>
                    <a:pt x="825" y="98"/>
                  </a:cubicBezTo>
                  <a:cubicBezTo>
                    <a:pt x="1577" y="648"/>
                    <a:pt x="1577" y="648"/>
                    <a:pt x="1577" y="648"/>
                  </a:cubicBezTo>
                  <a:cubicBezTo>
                    <a:pt x="1584" y="654"/>
                    <a:pt x="1593" y="656"/>
                    <a:pt x="1602" y="656"/>
                  </a:cubicBezTo>
                  <a:cubicBezTo>
                    <a:pt x="1615" y="656"/>
                    <a:pt x="1628" y="650"/>
                    <a:pt x="1636" y="639"/>
                  </a:cubicBezTo>
                  <a:cubicBezTo>
                    <a:pt x="1650" y="620"/>
                    <a:pt x="1646" y="593"/>
                    <a:pt x="1627" y="579"/>
                  </a:cubicBezTo>
                  <a:close/>
                  <a:moveTo>
                    <a:pt x="1627" y="579"/>
                  </a:moveTo>
                  <a:cubicBezTo>
                    <a:pt x="1627" y="579"/>
                    <a:pt x="1627" y="579"/>
                    <a:pt x="1627" y="579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40" name="Google Shape;240;p36"/>
            <p:cNvSpPr/>
            <p:nvPr/>
          </p:nvSpPr>
          <p:spPr>
            <a:xfrm>
              <a:off x="-2816225" y="3001963"/>
              <a:ext cx="2085975" cy="1311275"/>
            </a:xfrm>
            <a:custGeom>
              <a:rect b="b" l="l" r="r" t="t"/>
              <a:pathLst>
                <a:path extrusionOk="0" h="805" w="1277">
                  <a:moveTo>
                    <a:pt x="1234" y="0"/>
                  </a:moveTo>
                  <a:cubicBezTo>
                    <a:pt x="1211" y="0"/>
                    <a:pt x="1192" y="19"/>
                    <a:pt x="1192" y="42"/>
                  </a:cubicBezTo>
                  <a:cubicBezTo>
                    <a:pt x="1192" y="720"/>
                    <a:pt x="1192" y="720"/>
                    <a:pt x="1192" y="720"/>
                  </a:cubicBezTo>
                  <a:cubicBezTo>
                    <a:pt x="851" y="720"/>
                    <a:pt x="851" y="720"/>
                    <a:pt x="851" y="720"/>
                  </a:cubicBezTo>
                  <a:cubicBezTo>
                    <a:pt x="851" y="350"/>
                    <a:pt x="851" y="350"/>
                    <a:pt x="851" y="350"/>
                  </a:cubicBezTo>
                  <a:cubicBezTo>
                    <a:pt x="851" y="233"/>
                    <a:pt x="756" y="137"/>
                    <a:pt x="638" y="137"/>
                  </a:cubicBezTo>
                  <a:cubicBezTo>
                    <a:pt x="521" y="137"/>
                    <a:pt x="425" y="233"/>
                    <a:pt x="425" y="350"/>
                  </a:cubicBezTo>
                  <a:cubicBezTo>
                    <a:pt x="425" y="720"/>
                    <a:pt x="425" y="720"/>
                    <a:pt x="425" y="720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19"/>
                    <a:pt x="66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762"/>
                    <a:pt x="0" y="762"/>
                    <a:pt x="0" y="762"/>
                  </a:cubicBezTo>
                  <a:cubicBezTo>
                    <a:pt x="0" y="786"/>
                    <a:pt x="19" y="805"/>
                    <a:pt x="42" y="805"/>
                  </a:cubicBezTo>
                  <a:cubicBezTo>
                    <a:pt x="468" y="805"/>
                    <a:pt x="468" y="805"/>
                    <a:pt x="468" y="805"/>
                  </a:cubicBezTo>
                  <a:cubicBezTo>
                    <a:pt x="490" y="805"/>
                    <a:pt x="509" y="788"/>
                    <a:pt x="510" y="766"/>
                  </a:cubicBezTo>
                  <a:cubicBezTo>
                    <a:pt x="510" y="765"/>
                    <a:pt x="510" y="764"/>
                    <a:pt x="510" y="762"/>
                  </a:cubicBezTo>
                  <a:cubicBezTo>
                    <a:pt x="510" y="350"/>
                    <a:pt x="510" y="350"/>
                    <a:pt x="510" y="350"/>
                  </a:cubicBezTo>
                  <a:cubicBezTo>
                    <a:pt x="510" y="280"/>
                    <a:pt x="568" y="222"/>
                    <a:pt x="638" y="222"/>
                  </a:cubicBezTo>
                  <a:cubicBezTo>
                    <a:pt x="709" y="222"/>
                    <a:pt x="766" y="280"/>
                    <a:pt x="766" y="350"/>
                  </a:cubicBezTo>
                  <a:cubicBezTo>
                    <a:pt x="766" y="762"/>
                    <a:pt x="766" y="762"/>
                    <a:pt x="766" y="762"/>
                  </a:cubicBezTo>
                  <a:cubicBezTo>
                    <a:pt x="766" y="764"/>
                    <a:pt x="766" y="765"/>
                    <a:pt x="766" y="766"/>
                  </a:cubicBezTo>
                  <a:cubicBezTo>
                    <a:pt x="768" y="788"/>
                    <a:pt x="786" y="805"/>
                    <a:pt x="809" y="805"/>
                  </a:cubicBezTo>
                  <a:cubicBezTo>
                    <a:pt x="1234" y="805"/>
                    <a:pt x="1234" y="805"/>
                    <a:pt x="1234" y="805"/>
                  </a:cubicBezTo>
                  <a:cubicBezTo>
                    <a:pt x="1258" y="805"/>
                    <a:pt x="1277" y="786"/>
                    <a:pt x="1277" y="762"/>
                  </a:cubicBezTo>
                  <a:cubicBezTo>
                    <a:pt x="1277" y="42"/>
                    <a:pt x="1277" y="42"/>
                    <a:pt x="1277" y="42"/>
                  </a:cubicBezTo>
                  <a:cubicBezTo>
                    <a:pt x="1277" y="19"/>
                    <a:pt x="1258" y="0"/>
                    <a:pt x="1234" y="0"/>
                  </a:cubicBezTo>
                  <a:close/>
                  <a:moveTo>
                    <a:pt x="1234" y="0"/>
                  </a:moveTo>
                  <a:cubicBezTo>
                    <a:pt x="1234" y="0"/>
                    <a:pt x="1234" y="0"/>
                    <a:pt x="123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41" name="Google Shape;241;p36"/>
          <p:cNvSpPr/>
          <p:nvPr/>
        </p:nvSpPr>
        <p:spPr>
          <a:xfrm>
            <a:off x="6425539" y="2217901"/>
            <a:ext cx="1010284" cy="296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</a:t>
            </a:r>
            <a:endParaRPr sz="1100"/>
          </a:p>
        </p:txBody>
      </p:sp>
      <p:sp>
        <p:nvSpPr>
          <p:cNvPr id="242" name="Google Shape;242;p36"/>
          <p:cNvSpPr/>
          <p:nvPr/>
        </p:nvSpPr>
        <p:spPr>
          <a:xfrm>
            <a:off x="6714653" y="1674793"/>
            <a:ext cx="432055" cy="458047"/>
          </a:xfrm>
          <a:custGeom>
            <a:rect b="b" l="l" r="r" t="t"/>
            <a:pathLst>
              <a:path extrusionOk="0" h="1523" w="143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709" l="0" r="0" t="7709"/>
          <a:stretch/>
        </p:blipFill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7"/>
          <p:cNvSpPr/>
          <p:nvPr/>
        </p:nvSpPr>
        <p:spPr>
          <a:xfrm>
            <a:off x="0" y="0"/>
            <a:ext cx="9144000" cy="5156522"/>
          </a:xfrm>
          <a:prstGeom prst="rect">
            <a:avLst/>
          </a:prstGeom>
          <a:solidFill>
            <a:schemeClr val="lt1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9" name="Google Shape;249;p37"/>
          <p:cNvSpPr txBox="1"/>
          <p:nvPr/>
        </p:nvSpPr>
        <p:spPr>
          <a:xfrm>
            <a:off x="2324101" y="3951814"/>
            <a:ext cx="1358277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Starting</a:t>
            </a:r>
            <a:endParaRPr sz="1100"/>
          </a:p>
        </p:txBody>
      </p:sp>
      <p:cxnSp>
        <p:nvCxnSpPr>
          <p:cNvPr id="250" name="Google Shape;250;p37"/>
          <p:cNvCxnSpPr/>
          <p:nvPr/>
        </p:nvCxnSpPr>
        <p:spPr>
          <a:xfrm>
            <a:off x="4572000" y="3380272"/>
            <a:ext cx="0" cy="108563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1" name="Google Shape;251;p37"/>
          <p:cNvCxnSpPr/>
          <p:nvPr/>
        </p:nvCxnSpPr>
        <p:spPr>
          <a:xfrm>
            <a:off x="4572000" y="4714875"/>
            <a:ext cx="1" cy="44767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2" name="Google Shape;252;p37"/>
          <p:cNvSpPr/>
          <p:nvPr/>
        </p:nvSpPr>
        <p:spPr>
          <a:xfrm>
            <a:off x="4024726" y="3554581"/>
            <a:ext cx="1094548" cy="10945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53" name="Google Shape;253;p37"/>
          <p:cNvGrpSpPr/>
          <p:nvPr/>
        </p:nvGrpSpPr>
        <p:grpSpPr>
          <a:xfrm>
            <a:off x="4431479" y="3033482"/>
            <a:ext cx="281043" cy="281043"/>
            <a:chOff x="2266076" y="4053416"/>
            <a:chExt cx="374724" cy="374724"/>
          </a:xfrm>
        </p:grpSpPr>
        <p:sp>
          <p:nvSpPr>
            <p:cNvPr id="254" name="Google Shape;254;p37"/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55" name="Google Shape;255;p37"/>
            <p:cNvSpPr txBox="1"/>
            <p:nvPr/>
          </p:nvSpPr>
          <p:spPr>
            <a:xfrm>
              <a:off x="2320760" y="4079196"/>
              <a:ext cx="265357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5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</a:t>
              </a:r>
              <a:endParaRPr sz="1100"/>
            </a:p>
          </p:txBody>
        </p:sp>
      </p:grpSp>
      <p:grpSp>
        <p:nvGrpSpPr>
          <p:cNvPr id="256" name="Google Shape;256;p37"/>
          <p:cNvGrpSpPr/>
          <p:nvPr/>
        </p:nvGrpSpPr>
        <p:grpSpPr>
          <a:xfrm>
            <a:off x="2448911" y="672652"/>
            <a:ext cx="4246178" cy="1087254"/>
            <a:chOff x="1454319" y="2039810"/>
            <a:chExt cx="5661571" cy="1449672"/>
          </a:xfrm>
        </p:grpSpPr>
        <p:sp>
          <p:nvSpPr>
            <p:cNvPr id="257" name="Google Shape;257;p37"/>
            <p:cNvSpPr txBox="1"/>
            <p:nvPr/>
          </p:nvSpPr>
          <p:spPr>
            <a:xfrm>
              <a:off x="2372145" y="2039810"/>
              <a:ext cx="3825918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Our timeline</a:t>
              </a:r>
              <a:endParaRPr sz="1100"/>
            </a:p>
          </p:txBody>
        </p:sp>
        <p:sp>
          <p:nvSpPr>
            <p:cNvPr id="258" name="Google Shape;258;p37"/>
            <p:cNvSpPr txBox="1"/>
            <p:nvPr/>
          </p:nvSpPr>
          <p:spPr>
            <a:xfrm>
              <a:off x="1454319" y="2876301"/>
              <a:ext cx="5661571" cy="613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winged. Creepiest don't subdue which i two set had seasons. Fifth you'll, man wherein seas our creeping. Very. Make from for seas</a:t>
              </a:r>
              <a:endParaRPr sz="1100"/>
            </a:p>
          </p:txBody>
        </p:sp>
      </p:grpSp>
      <p:grpSp>
        <p:nvGrpSpPr>
          <p:cNvPr id="259" name="Google Shape;259;p37"/>
          <p:cNvGrpSpPr/>
          <p:nvPr/>
        </p:nvGrpSpPr>
        <p:grpSpPr>
          <a:xfrm>
            <a:off x="5484067" y="3714919"/>
            <a:ext cx="2495502" cy="773872"/>
            <a:chOff x="8023830" y="4839154"/>
            <a:chExt cx="3327336" cy="1031829"/>
          </a:xfrm>
        </p:grpSpPr>
        <p:sp>
          <p:nvSpPr>
            <p:cNvPr id="260" name="Google Shape;260;p37"/>
            <p:cNvSpPr txBox="1"/>
            <p:nvPr/>
          </p:nvSpPr>
          <p:spPr>
            <a:xfrm>
              <a:off x="8023830" y="5257801"/>
              <a:ext cx="3327336" cy="6131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700"/>
                <a:buFont typeface="Arial"/>
                <a:buNone/>
              </a:pPr>
              <a:r>
                <a:rPr b="0" i="0"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There are many variations of passages of Lorem Ipsum available, which don't look even slightly.</a:t>
              </a:r>
              <a:endParaRPr sz="1100"/>
            </a:p>
          </p:txBody>
        </p:sp>
        <p:sp>
          <p:nvSpPr>
            <p:cNvPr id="261" name="Google Shape;261;p37"/>
            <p:cNvSpPr/>
            <p:nvPr/>
          </p:nvSpPr>
          <p:spPr>
            <a:xfrm>
              <a:off x="8113940" y="4839154"/>
              <a:ext cx="232228" cy="232228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62" name="Google Shape;262;p37"/>
          <p:cNvSpPr/>
          <p:nvPr/>
        </p:nvSpPr>
        <p:spPr>
          <a:xfrm>
            <a:off x="4382594" y="3951824"/>
            <a:ext cx="378806" cy="401596"/>
          </a:xfrm>
          <a:custGeom>
            <a:rect b="b" l="l" r="r" t="t"/>
            <a:pathLst>
              <a:path extrusionOk="0" h="1523" w="143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