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1" r:id="rId4"/>
    <p:sldMasterId id="214748368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embeddedFontLst>
    <p:embeddedFont>
      <p:font typeface="Montserrat"/>
      <p:regular r:id="rId31"/>
      <p:bold r:id="rId32"/>
      <p:italic r:id="rId33"/>
      <p:boldItalic r:id="rId34"/>
    </p:embeddedFont>
    <p:embeddedFont>
      <p:font typeface="Montserrat Light"/>
      <p:regular r:id="rId35"/>
      <p:bold r:id="rId36"/>
      <p:italic r:id="rId37"/>
      <p:boldItalic r:id="rId38"/>
    </p:embeddedFont>
    <p:embeddedFont>
      <p:font typeface="Montserrat Thin"/>
      <p:regular r:id="rId39"/>
      <p:bold r:id="rId40"/>
      <p:italic r:id="rId41"/>
      <p:boldItalic r:id="rId4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Thin-bold.fntdata"/><Relationship Id="rId20" Type="http://schemas.openxmlformats.org/officeDocument/2006/relationships/slide" Target="slides/slide14.xml"/><Relationship Id="rId42" Type="http://schemas.openxmlformats.org/officeDocument/2006/relationships/font" Target="fonts/MontserratThin-boldItalic.fntdata"/><Relationship Id="rId41" Type="http://schemas.openxmlformats.org/officeDocument/2006/relationships/font" Target="fonts/MontserratThin-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regular.fntdata"/><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font" Target="fonts/Montserrat-italic.fntdata"/><Relationship Id="rId10" Type="http://schemas.openxmlformats.org/officeDocument/2006/relationships/slide" Target="slides/slide4.xml"/><Relationship Id="rId32" Type="http://schemas.openxmlformats.org/officeDocument/2006/relationships/font" Target="fonts/Montserrat-bold.fntdata"/><Relationship Id="rId13" Type="http://schemas.openxmlformats.org/officeDocument/2006/relationships/slide" Target="slides/slide7.xml"/><Relationship Id="rId35" Type="http://schemas.openxmlformats.org/officeDocument/2006/relationships/font" Target="fonts/MontserratLight-regular.fntdata"/><Relationship Id="rId12" Type="http://schemas.openxmlformats.org/officeDocument/2006/relationships/slide" Target="slides/slide6.xml"/><Relationship Id="rId34" Type="http://schemas.openxmlformats.org/officeDocument/2006/relationships/font" Target="fonts/Montserrat-boldItalic.fntdata"/><Relationship Id="rId15" Type="http://schemas.openxmlformats.org/officeDocument/2006/relationships/slide" Target="slides/slide9.xml"/><Relationship Id="rId37" Type="http://schemas.openxmlformats.org/officeDocument/2006/relationships/font" Target="fonts/MontserratLight-italic.fntdata"/><Relationship Id="rId14" Type="http://schemas.openxmlformats.org/officeDocument/2006/relationships/slide" Target="slides/slide8.xml"/><Relationship Id="rId36" Type="http://schemas.openxmlformats.org/officeDocument/2006/relationships/font" Target="fonts/MontserratLight-bold.fntdata"/><Relationship Id="rId17" Type="http://schemas.openxmlformats.org/officeDocument/2006/relationships/slide" Target="slides/slide11.xml"/><Relationship Id="rId39" Type="http://schemas.openxmlformats.org/officeDocument/2006/relationships/font" Target="fonts/MontserratThin-regular.fntdata"/><Relationship Id="rId16" Type="http://schemas.openxmlformats.org/officeDocument/2006/relationships/slide" Target="slides/slide10.xml"/><Relationship Id="rId38" Type="http://schemas.openxmlformats.org/officeDocument/2006/relationships/font" Target="fonts/MontserratLight-boldItalic.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 name="Shape 239"/>
        <p:cNvGrpSpPr/>
        <p:nvPr/>
      </p:nvGrpSpPr>
      <p:grpSpPr>
        <a:xfrm>
          <a:off x="0" y="0"/>
          <a:ext cx="0" cy="0"/>
          <a:chOff x="0" y="0"/>
          <a:chExt cx="0" cy="0"/>
        </a:xfrm>
      </p:grpSpPr>
      <p:sp>
        <p:nvSpPr>
          <p:cNvPr id="240" name="Google Shape;240;g5c1191f6ba_2_18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g5c1191f6ba_2_18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7" name="Shape 407"/>
        <p:cNvGrpSpPr/>
        <p:nvPr/>
      </p:nvGrpSpPr>
      <p:grpSpPr>
        <a:xfrm>
          <a:off x="0" y="0"/>
          <a:ext cx="0" cy="0"/>
          <a:chOff x="0" y="0"/>
          <a:chExt cx="0" cy="0"/>
        </a:xfrm>
      </p:grpSpPr>
      <p:sp>
        <p:nvSpPr>
          <p:cNvPr id="408" name="Google Shape;408;g5c1191f6ba_2_35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9" name="Google Shape;409;g5c1191f6ba_2_3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0" name="Shape 440"/>
        <p:cNvGrpSpPr/>
        <p:nvPr/>
      </p:nvGrpSpPr>
      <p:grpSpPr>
        <a:xfrm>
          <a:off x="0" y="0"/>
          <a:ext cx="0" cy="0"/>
          <a:chOff x="0" y="0"/>
          <a:chExt cx="0" cy="0"/>
        </a:xfrm>
      </p:grpSpPr>
      <p:sp>
        <p:nvSpPr>
          <p:cNvPr id="441" name="Google Shape;441;g5c1191f6ba_2_3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g5c1191f6ba_2_3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2" name="Shape 462"/>
        <p:cNvGrpSpPr/>
        <p:nvPr/>
      </p:nvGrpSpPr>
      <p:grpSpPr>
        <a:xfrm>
          <a:off x="0" y="0"/>
          <a:ext cx="0" cy="0"/>
          <a:chOff x="0" y="0"/>
          <a:chExt cx="0" cy="0"/>
        </a:xfrm>
      </p:grpSpPr>
      <p:sp>
        <p:nvSpPr>
          <p:cNvPr id="463" name="Google Shape;463;g5c1191f6ba_2_4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4" name="Google Shape;464;g5c1191f6ba_2_4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3" name="Shape 483"/>
        <p:cNvGrpSpPr/>
        <p:nvPr/>
      </p:nvGrpSpPr>
      <p:grpSpPr>
        <a:xfrm>
          <a:off x="0" y="0"/>
          <a:ext cx="0" cy="0"/>
          <a:chOff x="0" y="0"/>
          <a:chExt cx="0" cy="0"/>
        </a:xfrm>
      </p:grpSpPr>
      <p:sp>
        <p:nvSpPr>
          <p:cNvPr id="484" name="Google Shape;484;g5c1191f6ba_2_4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g5c1191f6ba_2_4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2" name="Shape 512"/>
        <p:cNvGrpSpPr/>
        <p:nvPr/>
      </p:nvGrpSpPr>
      <p:grpSpPr>
        <a:xfrm>
          <a:off x="0" y="0"/>
          <a:ext cx="0" cy="0"/>
          <a:chOff x="0" y="0"/>
          <a:chExt cx="0" cy="0"/>
        </a:xfrm>
      </p:grpSpPr>
      <p:sp>
        <p:nvSpPr>
          <p:cNvPr id="513" name="Google Shape;513;g5c1191f6ba_2_45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g5c1191f6ba_2_45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9" name="Shape 529"/>
        <p:cNvGrpSpPr/>
        <p:nvPr/>
      </p:nvGrpSpPr>
      <p:grpSpPr>
        <a:xfrm>
          <a:off x="0" y="0"/>
          <a:ext cx="0" cy="0"/>
          <a:chOff x="0" y="0"/>
          <a:chExt cx="0" cy="0"/>
        </a:xfrm>
      </p:grpSpPr>
      <p:sp>
        <p:nvSpPr>
          <p:cNvPr id="530" name="Google Shape;530;g5c1191f6ba_2_47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g5c1191f6ba_2_4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7" name="Shape 537"/>
        <p:cNvGrpSpPr/>
        <p:nvPr/>
      </p:nvGrpSpPr>
      <p:grpSpPr>
        <a:xfrm>
          <a:off x="0" y="0"/>
          <a:ext cx="0" cy="0"/>
          <a:chOff x="0" y="0"/>
          <a:chExt cx="0" cy="0"/>
        </a:xfrm>
      </p:grpSpPr>
      <p:sp>
        <p:nvSpPr>
          <p:cNvPr id="538" name="Google Shape;538;g5c1191f6ba_2_48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9" name="Google Shape;539;g5c1191f6ba_2_4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0" name="Shape 560"/>
        <p:cNvGrpSpPr/>
        <p:nvPr/>
      </p:nvGrpSpPr>
      <p:grpSpPr>
        <a:xfrm>
          <a:off x="0" y="0"/>
          <a:ext cx="0" cy="0"/>
          <a:chOff x="0" y="0"/>
          <a:chExt cx="0" cy="0"/>
        </a:xfrm>
      </p:grpSpPr>
      <p:sp>
        <p:nvSpPr>
          <p:cNvPr id="561" name="Google Shape;561;g5c1191f6ba_2_50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g5c1191f6ba_2_50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8" name="Shape 578"/>
        <p:cNvGrpSpPr/>
        <p:nvPr/>
      </p:nvGrpSpPr>
      <p:grpSpPr>
        <a:xfrm>
          <a:off x="0" y="0"/>
          <a:ext cx="0" cy="0"/>
          <a:chOff x="0" y="0"/>
          <a:chExt cx="0" cy="0"/>
        </a:xfrm>
      </p:grpSpPr>
      <p:sp>
        <p:nvSpPr>
          <p:cNvPr id="579" name="Google Shape;579;g5c1191f6ba_2_5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g5c1191f6ba_2_5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0" name="Shape 600"/>
        <p:cNvGrpSpPr/>
        <p:nvPr/>
      </p:nvGrpSpPr>
      <p:grpSpPr>
        <a:xfrm>
          <a:off x="0" y="0"/>
          <a:ext cx="0" cy="0"/>
          <a:chOff x="0" y="0"/>
          <a:chExt cx="0" cy="0"/>
        </a:xfrm>
      </p:grpSpPr>
      <p:sp>
        <p:nvSpPr>
          <p:cNvPr id="601" name="Google Shape;601;g5c1191f6ba_2_54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02" name="Google Shape;602;g5c1191f6ba_2_54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 name="Shape 252"/>
        <p:cNvGrpSpPr/>
        <p:nvPr/>
      </p:nvGrpSpPr>
      <p:grpSpPr>
        <a:xfrm>
          <a:off x="0" y="0"/>
          <a:ext cx="0" cy="0"/>
          <a:chOff x="0" y="0"/>
          <a:chExt cx="0" cy="0"/>
        </a:xfrm>
      </p:grpSpPr>
      <p:sp>
        <p:nvSpPr>
          <p:cNvPr id="253" name="Google Shape;253;g5c1191f6ba_2_2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g5c1191f6ba_2_2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5" name="Shape 615"/>
        <p:cNvGrpSpPr/>
        <p:nvPr/>
      </p:nvGrpSpPr>
      <p:grpSpPr>
        <a:xfrm>
          <a:off x="0" y="0"/>
          <a:ext cx="0" cy="0"/>
          <a:chOff x="0" y="0"/>
          <a:chExt cx="0" cy="0"/>
        </a:xfrm>
      </p:grpSpPr>
      <p:sp>
        <p:nvSpPr>
          <p:cNvPr id="616" name="Google Shape;616;g5c1191f6ba_2_5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7" name="Google Shape;617;g5c1191f6ba_2_5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8" name="Shape 628"/>
        <p:cNvGrpSpPr/>
        <p:nvPr/>
      </p:nvGrpSpPr>
      <p:grpSpPr>
        <a:xfrm>
          <a:off x="0" y="0"/>
          <a:ext cx="0" cy="0"/>
          <a:chOff x="0" y="0"/>
          <a:chExt cx="0" cy="0"/>
        </a:xfrm>
      </p:grpSpPr>
      <p:sp>
        <p:nvSpPr>
          <p:cNvPr id="629" name="Google Shape;629;g5c1191f6ba_2_5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0" name="Google Shape;630;g5c1191f6ba_2_5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2" name="Shape 642"/>
        <p:cNvGrpSpPr/>
        <p:nvPr/>
      </p:nvGrpSpPr>
      <p:grpSpPr>
        <a:xfrm>
          <a:off x="0" y="0"/>
          <a:ext cx="0" cy="0"/>
          <a:chOff x="0" y="0"/>
          <a:chExt cx="0" cy="0"/>
        </a:xfrm>
      </p:grpSpPr>
      <p:sp>
        <p:nvSpPr>
          <p:cNvPr id="643" name="Google Shape;643;g5c1191f6ba_2_58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4" name="Google Shape;644;g5c1191f6ba_2_58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0" name="Shape 660"/>
        <p:cNvGrpSpPr/>
        <p:nvPr/>
      </p:nvGrpSpPr>
      <p:grpSpPr>
        <a:xfrm>
          <a:off x="0" y="0"/>
          <a:ext cx="0" cy="0"/>
          <a:chOff x="0" y="0"/>
          <a:chExt cx="0" cy="0"/>
        </a:xfrm>
      </p:grpSpPr>
      <p:sp>
        <p:nvSpPr>
          <p:cNvPr id="661" name="Google Shape;661;g5c1191f6ba_2_59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g5c1191f6ba_2_59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8" name="Shape 678"/>
        <p:cNvGrpSpPr/>
        <p:nvPr/>
      </p:nvGrpSpPr>
      <p:grpSpPr>
        <a:xfrm>
          <a:off x="0" y="0"/>
          <a:ext cx="0" cy="0"/>
          <a:chOff x="0" y="0"/>
          <a:chExt cx="0" cy="0"/>
        </a:xfrm>
      </p:grpSpPr>
      <p:sp>
        <p:nvSpPr>
          <p:cNvPr id="679" name="Google Shape;679;g5c1191f6ba_2_61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0" name="Google Shape;680;g5c1191f6ba_2_6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 name="Shape 265"/>
        <p:cNvGrpSpPr/>
        <p:nvPr/>
      </p:nvGrpSpPr>
      <p:grpSpPr>
        <a:xfrm>
          <a:off x="0" y="0"/>
          <a:ext cx="0" cy="0"/>
          <a:chOff x="0" y="0"/>
          <a:chExt cx="0" cy="0"/>
        </a:xfrm>
      </p:grpSpPr>
      <p:sp>
        <p:nvSpPr>
          <p:cNvPr id="266" name="Google Shape;266;g5c1191f6ba_2_21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g5c1191f6ba_2_2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g5c1191f6ba_2_24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g5c1191f6ba_2_24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5c1191f6ba_2_25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g5c1191f6ba_2_2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9" name="Shape 329"/>
        <p:cNvGrpSpPr/>
        <p:nvPr/>
      </p:nvGrpSpPr>
      <p:grpSpPr>
        <a:xfrm>
          <a:off x="0" y="0"/>
          <a:ext cx="0" cy="0"/>
          <a:chOff x="0" y="0"/>
          <a:chExt cx="0" cy="0"/>
        </a:xfrm>
      </p:grpSpPr>
      <p:sp>
        <p:nvSpPr>
          <p:cNvPr id="330" name="Google Shape;330;g5c1191f6ba_2_27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g5c1191f6ba_2_27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g5c1191f6ba_2_28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5c1191f6ba_2_2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3" name="Shape 353"/>
        <p:cNvGrpSpPr/>
        <p:nvPr/>
      </p:nvGrpSpPr>
      <p:grpSpPr>
        <a:xfrm>
          <a:off x="0" y="0"/>
          <a:ext cx="0" cy="0"/>
          <a:chOff x="0" y="0"/>
          <a:chExt cx="0" cy="0"/>
        </a:xfrm>
      </p:grpSpPr>
      <p:sp>
        <p:nvSpPr>
          <p:cNvPr id="354" name="Google Shape;354;g5c1191f6ba_2_2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g5c1191f6ba_2_2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4" name="Shape 374"/>
        <p:cNvGrpSpPr/>
        <p:nvPr/>
      </p:nvGrpSpPr>
      <p:grpSpPr>
        <a:xfrm>
          <a:off x="0" y="0"/>
          <a:ext cx="0" cy="0"/>
          <a:chOff x="0" y="0"/>
          <a:chExt cx="0" cy="0"/>
        </a:xfrm>
      </p:grpSpPr>
      <p:sp>
        <p:nvSpPr>
          <p:cNvPr id="375" name="Google Shape;375;g5c1191f6ba_2_31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g5c1191f6ba_2_3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56" name="Shape 56"/>
        <p:cNvGrpSpPr/>
        <p:nvPr/>
      </p:nvGrpSpPr>
      <p:grpSpPr>
        <a:xfrm>
          <a:off x="0" y="0"/>
          <a:ext cx="0" cy="0"/>
          <a:chOff x="0" y="0"/>
          <a:chExt cx="0" cy="0"/>
        </a:xfrm>
      </p:grpSpPr>
      <p:sp>
        <p:nvSpPr>
          <p:cNvPr id="57" name="Google Shape;57;p14"/>
          <p:cNvSpPr/>
          <p:nvPr>
            <p:ph idx="2" type="pic"/>
          </p:nvPr>
        </p:nvSpPr>
        <p:spPr>
          <a:xfrm>
            <a:off x="585788" y="2010338"/>
            <a:ext cx="3829050" cy="23083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Full Image without Header &amp; Footer">
  <p:cSld name="2_Full Image without Header &amp; Footer">
    <p:spTree>
      <p:nvGrpSpPr>
        <p:cNvPr id="58" name="Shape 58"/>
        <p:cNvGrpSpPr/>
        <p:nvPr/>
      </p:nvGrpSpPr>
      <p:grpSpPr>
        <a:xfrm>
          <a:off x="0" y="0"/>
          <a:ext cx="0" cy="0"/>
          <a:chOff x="0" y="0"/>
          <a:chExt cx="0" cy="0"/>
        </a:xfrm>
      </p:grpSpPr>
      <p:sp>
        <p:nvSpPr>
          <p:cNvPr id="59" name="Google Shape;59;p15"/>
          <p:cNvSpPr/>
          <p:nvPr>
            <p:ph idx="2" type="pic"/>
          </p:nvPr>
        </p:nvSpPr>
        <p:spPr>
          <a:xfrm>
            <a:off x="1379325" y="585787"/>
            <a:ext cx="3292688" cy="455771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Blank with Footer &amp; Header">
  <p:cSld name="3_Blank with Footer &amp; Header">
    <p:spTree>
      <p:nvGrpSpPr>
        <p:cNvPr id="60" name="Shape 60"/>
        <p:cNvGrpSpPr/>
        <p:nvPr/>
      </p:nvGrpSpPr>
      <p:grpSpPr>
        <a:xfrm>
          <a:off x="0" y="0"/>
          <a:ext cx="0" cy="0"/>
          <a:chOff x="0" y="0"/>
          <a:chExt cx="0" cy="0"/>
        </a:xfrm>
      </p:grpSpPr>
      <p:sp>
        <p:nvSpPr>
          <p:cNvPr id="61" name="Google Shape;61;p16"/>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62" name="Google Shape;62;p16"/>
          <p:cNvGrpSpPr/>
          <p:nvPr/>
        </p:nvGrpSpPr>
        <p:grpSpPr>
          <a:xfrm>
            <a:off x="8722788" y="4906808"/>
            <a:ext cx="292625" cy="128841"/>
            <a:chOff x="11125576" y="6251575"/>
            <a:chExt cx="288549" cy="117476"/>
          </a:xfrm>
        </p:grpSpPr>
        <p:sp>
          <p:nvSpPr>
            <p:cNvPr id="63" name="Google Shape;63;p16">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64" name="Google Shape;64;p16">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65" name="Google Shape;65;p16"/>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66" name="Google Shape;66;p1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7" name="Google Shape;67;p16"/>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8" name="Google Shape;68;p16"/>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Blank with Footer &amp; Header">
  <p:cSld name="4_Blank with Footer &amp; Header">
    <p:spTree>
      <p:nvGrpSpPr>
        <p:cNvPr id="69" name="Shape 69"/>
        <p:cNvGrpSpPr/>
        <p:nvPr/>
      </p:nvGrpSpPr>
      <p:grpSpPr>
        <a:xfrm>
          <a:off x="0" y="0"/>
          <a:ext cx="0" cy="0"/>
          <a:chOff x="0" y="0"/>
          <a:chExt cx="0" cy="0"/>
        </a:xfrm>
      </p:grpSpPr>
      <p:sp>
        <p:nvSpPr>
          <p:cNvPr id="70" name="Google Shape;70;p17"/>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71" name="Google Shape;71;p17"/>
          <p:cNvGrpSpPr/>
          <p:nvPr/>
        </p:nvGrpSpPr>
        <p:grpSpPr>
          <a:xfrm>
            <a:off x="8722788" y="4906808"/>
            <a:ext cx="292625" cy="128841"/>
            <a:chOff x="11125576" y="6251575"/>
            <a:chExt cx="288549" cy="117476"/>
          </a:xfrm>
        </p:grpSpPr>
        <p:sp>
          <p:nvSpPr>
            <p:cNvPr id="72" name="Google Shape;72;p17">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73" name="Google Shape;73;p17">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74" name="Google Shape;74;p17"/>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75" name="Google Shape;75;p1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76" name="Google Shape;76;p17"/>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77" name="Google Shape;77;p1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8" name="Google Shape;78;p17"/>
          <p:cNvSpPr/>
          <p:nvPr>
            <p:ph idx="2" type="pic"/>
          </p:nvPr>
        </p:nvSpPr>
        <p:spPr>
          <a:xfrm>
            <a:off x="3771900" y="2175394"/>
            <a:ext cx="1600200" cy="1600200"/>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8_Blank with Footer &amp; Header">
  <p:cSld name="8_Blank with Footer &amp; Header">
    <p:spTree>
      <p:nvGrpSpPr>
        <p:cNvPr id="79" name="Shape 79"/>
        <p:cNvGrpSpPr/>
        <p:nvPr/>
      </p:nvGrpSpPr>
      <p:grpSpPr>
        <a:xfrm>
          <a:off x="0" y="0"/>
          <a:ext cx="0" cy="0"/>
          <a:chOff x="0" y="0"/>
          <a:chExt cx="0" cy="0"/>
        </a:xfrm>
      </p:grpSpPr>
      <p:sp>
        <p:nvSpPr>
          <p:cNvPr id="80" name="Google Shape;80;p18"/>
          <p:cNvSpPr/>
          <p:nvPr>
            <p:ph idx="2" type="pic"/>
          </p:nvPr>
        </p:nvSpPr>
        <p:spPr>
          <a:xfrm>
            <a:off x="3448124" y="1714500"/>
            <a:ext cx="2247752" cy="148978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18"/>
          <p:cNvSpPr/>
          <p:nvPr>
            <p:ph idx="3" type="pic"/>
          </p:nvPr>
        </p:nvSpPr>
        <p:spPr>
          <a:xfrm>
            <a:off x="5891287" y="1714500"/>
            <a:ext cx="2247752" cy="148978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2" name="Google Shape;82;p18"/>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83" name="Google Shape;83;p18"/>
          <p:cNvGrpSpPr/>
          <p:nvPr/>
        </p:nvGrpSpPr>
        <p:grpSpPr>
          <a:xfrm>
            <a:off x="8722788" y="4906808"/>
            <a:ext cx="292625" cy="128841"/>
            <a:chOff x="11125576" y="6251575"/>
            <a:chExt cx="288549" cy="117476"/>
          </a:xfrm>
        </p:grpSpPr>
        <p:sp>
          <p:nvSpPr>
            <p:cNvPr id="84" name="Google Shape;84;p18">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85" name="Google Shape;85;p18">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86" name="Google Shape;86;p18"/>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87" name="Google Shape;87;p18"/>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8" name="Google Shape;88;p18"/>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89" name="Google Shape;89;p18"/>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90" name="Google Shape;90;p18"/>
          <p:cNvSpPr/>
          <p:nvPr>
            <p:ph idx="4" type="pic"/>
          </p:nvPr>
        </p:nvSpPr>
        <p:spPr>
          <a:xfrm>
            <a:off x="1004962" y="1714500"/>
            <a:ext cx="2247752" cy="1489783"/>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Blank with Footer &amp; Header">
  <p:cSld name="5_Blank with Footer &amp; Header">
    <p:spTree>
      <p:nvGrpSpPr>
        <p:cNvPr id="91" name="Shape 91"/>
        <p:cNvGrpSpPr/>
        <p:nvPr/>
      </p:nvGrpSpPr>
      <p:grpSpPr>
        <a:xfrm>
          <a:off x="0" y="0"/>
          <a:ext cx="0" cy="0"/>
          <a:chOff x="0" y="0"/>
          <a:chExt cx="0" cy="0"/>
        </a:xfrm>
      </p:grpSpPr>
      <p:sp>
        <p:nvSpPr>
          <p:cNvPr id="92" name="Google Shape;92;p19"/>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93" name="Google Shape;93;p19"/>
          <p:cNvGrpSpPr/>
          <p:nvPr/>
        </p:nvGrpSpPr>
        <p:grpSpPr>
          <a:xfrm>
            <a:off x="8722788" y="4906808"/>
            <a:ext cx="292625" cy="128841"/>
            <a:chOff x="11125576" y="6251575"/>
            <a:chExt cx="288549" cy="117476"/>
          </a:xfrm>
        </p:grpSpPr>
        <p:sp>
          <p:nvSpPr>
            <p:cNvPr id="94" name="Google Shape;94;p19">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95" name="Google Shape;95;p19">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96" name="Google Shape;96;p19"/>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97" name="Google Shape;97;p1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8" name="Google Shape;98;p19"/>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99" name="Google Shape;99;p19"/>
          <p:cNvSpPr/>
          <p:nvPr>
            <p:ph idx="2" type="pic"/>
          </p:nvPr>
        </p:nvSpPr>
        <p:spPr>
          <a:xfrm>
            <a:off x="0" y="0"/>
            <a:ext cx="4332514" cy="299357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Blank with Footer &amp; Header">
  <p:cSld name="10_Blank with Footer &amp; Header">
    <p:spTree>
      <p:nvGrpSpPr>
        <p:cNvPr id="100" name="Shape 100"/>
        <p:cNvGrpSpPr/>
        <p:nvPr/>
      </p:nvGrpSpPr>
      <p:grpSpPr>
        <a:xfrm>
          <a:off x="0" y="0"/>
          <a:ext cx="0" cy="0"/>
          <a:chOff x="0" y="0"/>
          <a:chExt cx="0" cy="0"/>
        </a:xfrm>
      </p:grpSpPr>
      <p:sp>
        <p:nvSpPr>
          <p:cNvPr id="101" name="Google Shape;101;p20"/>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02" name="Google Shape;102;p20"/>
          <p:cNvGrpSpPr/>
          <p:nvPr/>
        </p:nvGrpSpPr>
        <p:grpSpPr>
          <a:xfrm>
            <a:off x="8722788" y="4906808"/>
            <a:ext cx="292625" cy="128841"/>
            <a:chOff x="11125576" y="6251575"/>
            <a:chExt cx="288549" cy="117476"/>
          </a:xfrm>
        </p:grpSpPr>
        <p:sp>
          <p:nvSpPr>
            <p:cNvPr id="103" name="Google Shape;103;p20">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04" name="Google Shape;104;p20">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05" name="Google Shape;105;p20"/>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06" name="Google Shape;106;p2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7" name="Google Shape;107;p20"/>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08" name="Google Shape;108;p20"/>
          <p:cNvSpPr/>
          <p:nvPr>
            <p:ph idx="2" type="pic"/>
          </p:nvPr>
        </p:nvSpPr>
        <p:spPr>
          <a:xfrm>
            <a:off x="585788" y="1654628"/>
            <a:ext cx="3986212" cy="29030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Blank with Footer &amp; Header">
  <p:cSld name="11_Blank with Footer &amp; Header">
    <p:spTree>
      <p:nvGrpSpPr>
        <p:cNvPr id="109" name="Shape 109"/>
        <p:cNvGrpSpPr/>
        <p:nvPr/>
      </p:nvGrpSpPr>
      <p:grpSpPr>
        <a:xfrm>
          <a:off x="0" y="0"/>
          <a:ext cx="0" cy="0"/>
          <a:chOff x="0" y="0"/>
          <a:chExt cx="0" cy="0"/>
        </a:xfrm>
      </p:grpSpPr>
      <p:sp>
        <p:nvSpPr>
          <p:cNvPr id="110" name="Google Shape;110;p21"/>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11" name="Google Shape;111;p21"/>
          <p:cNvGrpSpPr/>
          <p:nvPr/>
        </p:nvGrpSpPr>
        <p:grpSpPr>
          <a:xfrm>
            <a:off x="8722788" y="4906808"/>
            <a:ext cx="292625" cy="128841"/>
            <a:chOff x="11125576" y="6251575"/>
            <a:chExt cx="288549" cy="117476"/>
          </a:xfrm>
        </p:grpSpPr>
        <p:sp>
          <p:nvSpPr>
            <p:cNvPr id="112" name="Google Shape;112;p21">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13" name="Google Shape;113;p21">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14" name="Google Shape;114;p21"/>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15" name="Google Shape;115;p2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16" name="Google Shape;116;p21"/>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17" name="Google Shape;117;p2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18" name="Google Shape;118;p21"/>
          <p:cNvSpPr/>
          <p:nvPr>
            <p:ph idx="2" type="pic"/>
          </p:nvPr>
        </p:nvSpPr>
        <p:spPr>
          <a:xfrm>
            <a:off x="3417865" y="1868649"/>
            <a:ext cx="2308269" cy="1319359"/>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Blank with Footer &amp; Header" showMasterSp="0">
  <p:cSld name="13_Blank with Footer &amp; Header">
    <p:spTree>
      <p:nvGrpSpPr>
        <p:cNvPr id="119" name="Shape 119"/>
        <p:cNvGrpSpPr/>
        <p:nvPr/>
      </p:nvGrpSpPr>
      <p:grpSpPr>
        <a:xfrm>
          <a:off x="0" y="0"/>
          <a:ext cx="0" cy="0"/>
          <a:chOff x="0" y="0"/>
          <a:chExt cx="0" cy="0"/>
        </a:xfrm>
      </p:grpSpPr>
      <p:sp>
        <p:nvSpPr>
          <p:cNvPr id="120" name="Google Shape;120;p22"/>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21" name="Google Shape;121;p22"/>
          <p:cNvGrpSpPr/>
          <p:nvPr/>
        </p:nvGrpSpPr>
        <p:grpSpPr>
          <a:xfrm>
            <a:off x="8722788" y="4906808"/>
            <a:ext cx="292625" cy="128841"/>
            <a:chOff x="11125576" y="6251575"/>
            <a:chExt cx="288549" cy="117476"/>
          </a:xfrm>
        </p:grpSpPr>
        <p:sp>
          <p:nvSpPr>
            <p:cNvPr id="122" name="Google Shape;122;p22">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23" name="Google Shape;123;p22">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24" name="Google Shape;124;p22"/>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25" name="Google Shape;125;p2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6" name="Google Shape;126;p22"/>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7" name="Google Shape;127;p22"/>
          <p:cNvSpPr/>
          <p:nvPr>
            <p:ph idx="2" type="pic"/>
          </p:nvPr>
        </p:nvSpPr>
        <p:spPr>
          <a:xfrm>
            <a:off x="3407228" y="1263657"/>
            <a:ext cx="2329544" cy="261618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Blank with Footer &amp; Header">
  <p:cSld name="16_Blank with Footer &amp; Header">
    <p:spTree>
      <p:nvGrpSpPr>
        <p:cNvPr id="128" name="Shape 128"/>
        <p:cNvGrpSpPr/>
        <p:nvPr/>
      </p:nvGrpSpPr>
      <p:grpSpPr>
        <a:xfrm>
          <a:off x="0" y="0"/>
          <a:ext cx="0" cy="0"/>
          <a:chOff x="0" y="0"/>
          <a:chExt cx="0" cy="0"/>
        </a:xfrm>
      </p:grpSpPr>
      <p:sp>
        <p:nvSpPr>
          <p:cNvPr id="129" name="Google Shape;129;p23"/>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30" name="Google Shape;130;p23"/>
          <p:cNvGrpSpPr/>
          <p:nvPr/>
        </p:nvGrpSpPr>
        <p:grpSpPr>
          <a:xfrm>
            <a:off x="8722788" y="4906808"/>
            <a:ext cx="292625" cy="128841"/>
            <a:chOff x="11125576" y="6251575"/>
            <a:chExt cx="288549" cy="117476"/>
          </a:xfrm>
        </p:grpSpPr>
        <p:sp>
          <p:nvSpPr>
            <p:cNvPr id="131" name="Google Shape;131;p23">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32" name="Google Shape;132;p23">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33" name="Google Shape;133;p23"/>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34" name="Google Shape;134;p2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5" name="Google Shape;135;p23"/>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36" name="Google Shape;136;p23"/>
          <p:cNvSpPr/>
          <p:nvPr>
            <p:ph idx="2" type="pic"/>
          </p:nvPr>
        </p:nvSpPr>
        <p:spPr>
          <a:xfrm>
            <a:off x="585788" y="585788"/>
            <a:ext cx="3757612" cy="39719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Blank with Footer &amp; Header">
  <p:cSld name="18_Blank with Footer &amp; Header">
    <p:spTree>
      <p:nvGrpSpPr>
        <p:cNvPr id="137" name="Shape 137"/>
        <p:cNvGrpSpPr/>
        <p:nvPr/>
      </p:nvGrpSpPr>
      <p:grpSpPr>
        <a:xfrm>
          <a:off x="0" y="0"/>
          <a:ext cx="0" cy="0"/>
          <a:chOff x="0" y="0"/>
          <a:chExt cx="0" cy="0"/>
        </a:xfrm>
      </p:grpSpPr>
      <p:sp>
        <p:nvSpPr>
          <p:cNvPr id="138" name="Google Shape;138;p24"/>
          <p:cNvSpPr/>
          <p:nvPr>
            <p:ph idx="2" type="pic"/>
          </p:nvPr>
        </p:nvSpPr>
        <p:spPr>
          <a:xfrm>
            <a:off x="4931228" y="1740772"/>
            <a:ext cx="1726062" cy="15031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39" name="Google Shape;139;p24"/>
          <p:cNvSpPr/>
          <p:nvPr>
            <p:ph idx="3" type="pic"/>
          </p:nvPr>
        </p:nvSpPr>
        <p:spPr>
          <a:xfrm>
            <a:off x="6838491" y="1740772"/>
            <a:ext cx="1726062" cy="15031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40" name="Google Shape;140;p24"/>
          <p:cNvSpPr/>
          <p:nvPr>
            <p:ph idx="4" type="pic"/>
          </p:nvPr>
        </p:nvSpPr>
        <p:spPr>
          <a:xfrm>
            <a:off x="2486711" y="1740772"/>
            <a:ext cx="1726062" cy="15031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41" name="Google Shape;141;p24"/>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42" name="Google Shape;142;p24"/>
          <p:cNvGrpSpPr/>
          <p:nvPr/>
        </p:nvGrpSpPr>
        <p:grpSpPr>
          <a:xfrm>
            <a:off x="8722788" y="4906808"/>
            <a:ext cx="292625" cy="128841"/>
            <a:chOff x="11125576" y="6251575"/>
            <a:chExt cx="288549" cy="117476"/>
          </a:xfrm>
        </p:grpSpPr>
        <p:sp>
          <p:nvSpPr>
            <p:cNvPr id="143" name="Google Shape;143;p24">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44" name="Google Shape;144;p24">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45" name="Google Shape;145;p24"/>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46" name="Google Shape;146;p24"/>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47" name="Google Shape;147;p24"/>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48" name="Google Shape;148;p2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49" name="Google Shape;149;p24"/>
          <p:cNvSpPr/>
          <p:nvPr>
            <p:ph idx="5" type="pic"/>
          </p:nvPr>
        </p:nvSpPr>
        <p:spPr>
          <a:xfrm>
            <a:off x="579447" y="1740772"/>
            <a:ext cx="1726062" cy="150317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Blank with Footer &amp; Header">
  <p:cSld name="2_Blank with Footer &amp; Header">
    <p:spTree>
      <p:nvGrpSpPr>
        <p:cNvPr id="150" name="Shape 150"/>
        <p:cNvGrpSpPr/>
        <p:nvPr/>
      </p:nvGrpSpPr>
      <p:grpSpPr>
        <a:xfrm>
          <a:off x="0" y="0"/>
          <a:ext cx="0" cy="0"/>
          <a:chOff x="0" y="0"/>
          <a:chExt cx="0" cy="0"/>
        </a:xfrm>
      </p:grpSpPr>
      <p:sp>
        <p:nvSpPr>
          <p:cNvPr id="151" name="Google Shape;151;p25"/>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52" name="Google Shape;152;p25"/>
          <p:cNvGrpSpPr/>
          <p:nvPr/>
        </p:nvGrpSpPr>
        <p:grpSpPr>
          <a:xfrm>
            <a:off x="8722788" y="4906808"/>
            <a:ext cx="292625" cy="128841"/>
            <a:chOff x="11125576" y="6251575"/>
            <a:chExt cx="288549" cy="117476"/>
          </a:xfrm>
        </p:grpSpPr>
        <p:sp>
          <p:nvSpPr>
            <p:cNvPr id="153" name="Google Shape;153;p25">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54" name="Google Shape;154;p25">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55" name="Google Shape;155;p25"/>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56" name="Google Shape;156;p25"/>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57" name="Google Shape;157;p25"/>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Blank with Footer &amp; Header">
  <p:cSld name="17_Blank with Footer &amp; Header">
    <p:spTree>
      <p:nvGrpSpPr>
        <p:cNvPr id="158" name="Shape 158"/>
        <p:cNvGrpSpPr/>
        <p:nvPr/>
      </p:nvGrpSpPr>
      <p:grpSpPr>
        <a:xfrm>
          <a:off x="0" y="0"/>
          <a:ext cx="0" cy="0"/>
          <a:chOff x="0" y="0"/>
          <a:chExt cx="0" cy="0"/>
        </a:xfrm>
      </p:grpSpPr>
      <p:sp>
        <p:nvSpPr>
          <p:cNvPr id="159" name="Google Shape;159;p26"/>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60" name="Google Shape;160;p26"/>
          <p:cNvGrpSpPr/>
          <p:nvPr/>
        </p:nvGrpSpPr>
        <p:grpSpPr>
          <a:xfrm>
            <a:off x="8722788" y="4906808"/>
            <a:ext cx="292625" cy="128841"/>
            <a:chOff x="11125576" y="6251575"/>
            <a:chExt cx="288549" cy="117476"/>
          </a:xfrm>
        </p:grpSpPr>
        <p:sp>
          <p:nvSpPr>
            <p:cNvPr id="161" name="Google Shape;161;p26">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62" name="Google Shape;162;p26">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63" name="Google Shape;163;p26"/>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64" name="Google Shape;164;p2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5" name="Google Shape;165;p26"/>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66" name="Google Shape;166;p26"/>
          <p:cNvSpPr/>
          <p:nvPr>
            <p:ph idx="2" type="pic"/>
          </p:nvPr>
        </p:nvSpPr>
        <p:spPr>
          <a:xfrm>
            <a:off x="0" y="0"/>
            <a:ext cx="2579914"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0_Blank with Footer &amp; Header">
  <p:cSld name="20_Blank with Footer &amp; Header">
    <p:spTree>
      <p:nvGrpSpPr>
        <p:cNvPr id="167" name="Shape 167"/>
        <p:cNvGrpSpPr/>
        <p:nvPr/>
      </p:nvGrpSpPr>
      <p:grpSpPr>
        <a:xfrm>
          <a:off x="0" y="0"/>
          <a:ext cx="0" cy="0"/>
          <a:chOff x="0" y="0"/>
          <a:chExt cx="0" cy="0"/>
        </a:xfrm>
      </p:grpSpPr>
      <p:sp>
        <p:nvSpPr>
          <p:cNvPr id="168" name="Google Shape;168;p27"/>
          <p:cNvSpPr/>
          <p:nvPr>
            <p:ph idx="2" type="pic"/>
          </p:nvPr>
        </p:nvSpPr>
        <p:spPr>
          <a:xfrm>
            <a:off x="3716762" y="1701161"/>
            <a:ext cx="1710474" cy="12475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69" name="Google Shape;169;p27"/>
          <p:cNvSpPr/>
          <p:nvPr>
            <p:ph idx="3" type="pic"/>
          </p:nvPr>
        </p:nvSpPr>
        <p:spPr>
          <a:xfrm>
            <a:off x="5647052" y="1701161"/>
            <a:ext cx="1710474" cy="12475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70" name="Google Shape;170;p27"/>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71" name="Google Shape;171;p27"/>
          <p:cNvGrpSpPr/>
          <p:nvPr/>
        </p:nvGrpSpPr>
        <p:grpSpPr>
          <a:xfrm>
            <a:off x="8722788" y="4906808"/>
            <a:ext cx="292625" cy="128841"/>
            <a:chOff x="11125576" y="6251575"/>
            <a:chExt cx="288549" cy="117476"/>
          </a:xfrm>
        </p:grpSpPr>
        <p:sp>
          <p:nvSpPr>
            <p:cNvPr id="172" name="Google Shape;172;p27">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73" name="Google Shape;173;p27">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74" name="Google Shape;174;p27"/>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75" name="Google Shape;175;p2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6" name="Google Shape;176;p27"/>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7" name="Google Shape;177;p2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78" name="Google Shape;178;p27"/>
          <p:cNvSpPr/>
          <p:nvPr>
            <p:ph idx="4" type="pic"/>
          </p:nvPr>
        </p:nvSpPr>
        <p:spPr>
          <a:xfrm>
            <a:off x="1786473" y="1701161"/>
            <a:ext cx="1710474" cy="1247586"/>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4_Blank with Footer &amp; Header">
  <p:cSld name="34_Blank with Footer &amp; Header">
    <p:spTree>
      <p:nvGrpSpPr>
        <p:cNvPr id="179" name="Shape 179"/>
        <p:cNvGrpSpPr/>
        <p:nvPr/>
      </p:nvGrpSpPr>
      <p:grpSpPr>
        <a:xfrm>
          <a:off x="0" y="0"/>
          <a:ext cx="0" cy="0"/>
          <a:chOff x="0" y="0"/>
          <a:chExt cx="0" cy="0"/>
        </a:xfrm>
      </p:grpSpPr>
      <p:sp>
        <p:nvSpPr>
          <p:cNvPr id="180" name="Google Shape;180;p28"/>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81" name="Google Shape;181;p28"/>
          <p:cNvGrpSpPr/>
          <p:nvPr/>
        </p:nvGrpSpPr>
        <p:grpSpPr>
          <a:xfrm>
            <a:off x="8722788" y="4906808"/>
            <a:ext cx="292625" cy="128841"/>
            <a:chOff x="11125576" y="6251575"/>
            <a:chExt cx="288549" cy="117476"/>
          </a:xfrm>
        </p:grpSpPr>
        <p:sp>
          <p:nvSpPr>
            <p:cNvPr id="182" name="Google Shape;182;p28">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83" name="Google Shape;183;p28">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84" name="Google Shape;184;p28"/>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85" name="Google Shape;185;p28"/>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86" name="Google Shape;186;p28"/>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7" name="Google Shape;187;p28"/>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88" name="Google Shape;188;p28"/>
          <p:cNvSpPr/>
          <p:nvPr>
            <p:ph idx="2" type="pic"/>
          </p:nvPr>
        </p:nvSpPr>
        <p:spPr>
          <a:xfrm>
            <a:off x="4969484" y="2483369"/>
            <a:ext cx="1960719" cy="1935955"/>
          </a:xfrm>
          <a:prstGeom prst="rect">
            <a:avLst/>
          </a:prstGeom>
          <a:noFill/>
          <a:ln>
            <a:noFill/>
          </a:ln>
        </p:spPr>
        <p:txBody>
          <a:bodyPr anchorCtr="0" anchor="t" bIns="34275" lIns="68575" spcFirstLastPara="1" rIns="68575" wrap="square" tIns="34275"/>
          <a:lstStyle>
            <a:lvl1pPr lv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5_Blank with Footer &amp; Header">
  <p:cSld name="35_Blank with Footer &amp; Header">
    <p:spTree>
      <p:nvGrpSpPr>
        <p:cNvPr id="189" name="Shape 189"/>
        <p:cNvGrpSpPr/>
        <p:nvPr/>
      </p:nvGrpSpPr>
      <p:grpSpPr>
        <a:xfrm>
          <a:off x="0" y="0"/>
          <a:ext cx="0" cy="0"/>
          <a:chOff x="0" y="0"/>
          <a:chExt cx="0" cy="0"/>
        </a:xfrm>
      </p:grpSpPr>
      <p:sp>
        <p:nvSpPr>
          <p:cNvPr id="190" name="Google Shape;190;p29"/>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191" name="Google Shape;191;p29"/>
          <p:cNvGrpSpPr/>
          <p:nvPr/>
        </p:nvGrpSpPr>
        <p:grpSpPr>
          <a:xfrm>
            <a:off x="8722788" y="4906808"/>
            <a:ext cx="292625" cy="128841"/>
            <a:chOff x="11125576" y="6251575"/>
            <a:chExt cx="288549" cy="117476"/>
          </a:xfrm>
        </p:grpSpPr>
        <p:sp>
          <p:nvSpPr>
            <p:cNvPr id="192" name="Google Shape;192;p29">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193" name="Google Shape;193;p29">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194" name="Google Shape;194;p29"/>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195" name="Google Shape;195;p2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96" name="Google Shape;196;p29"/>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7" name="Google Shape;197;p29"/>
          <p:cNvSpPr/>
          <p:nvPr>
            <p:ph idx="2" type="pic"/>
          </p:nvPr>
        </p:nvSpPr>
        <p:spPr>
          <a:xfrm>
            <a:off x="2213792" y="594096"/>
            <a:ext cx="1960718" cy="158243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198" name="Google Shape;198;p29"/>
          <p:cNvSpPr/>
          <p:nvPr>
            <p:ph idx="3" type="pic"/>
          </p:nvPr>
        </p:nvSpPr>
        <p:spPr>
          <a:xfrm>
            <a:off x="2208187" y="2966973"/>
            <a:ext cx="1960718" cy="158243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Blank with Footer &amp; Header">
  <p:cSld name="19_Blank with Footer &amp; Header">
    <p:spTree>
      <p:nvGrpSpPr>
        <p:cNvPr id="199" name="Shape 199"/>
        <p:cNvGrpSpPr/>
        <p:nvPr/>
      </p:nvGrpSpPr>
      <p:grpSpPr>
        <a:xfrm>
          <a:off x="0" y="0"/>
          <a:ext cx="0" cy="0"/>
          <a:chOff x="0" y="0"/>
          <a:chExt cx="0" cy="0"/>
        </a:xfrm>
      </p:grpSpPr>
      <p:sp>
        <p:nvSpPr>
          <p:cNvPr id="200" name="Google Shape;200;p30"/>
          <p:cNvSpPr/>
          <p:nvPr>
            <p:ph idx="2" type="pic"/>
          </p:nvPr>
        </p:nvSpPr>
        <p:spPr>
          <a:xfrm>
            <a:off x="3690256" y="1627100"/>
            <a:ext cx="1763487" cy="17634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01" name="Google Shape;201;p30"/>
          <p:cNvSpPr/>
          <p:nvPr>
            <p:ph idx="3" type="pic"/>
          </p:nvPr>
        </p:nvSpPr>
        <p:spPr>
          <a:xfrm>
            <a:off x="6019119" y="1627100"/>
            <a:ext cx="1763487" cy="17634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02" name="Google Shape;202;p30"/>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203" name="Google Shape;203;p30"/>
          <p:cNvGrpSpPr/>
          <p:nvPr/>
        </p:nvGrpSpPr>
        <p:grpSpPr>
          <a:xfrm>
            <a:off x="8722788" y="4906808"/>
            <a:ext cx="292625" cy="128841"/>
            <a:chOff x="11125576" y="6251575"/>
            <a:chExt cx="288549" cy="117476"/>
          </a:xfrm>
        </p:grpSpPr>
        <p:sp>
          <p:nvSpPr>
            <p:cNvPr id="204" name="Google Shape;204;p30">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05" name="Google Shape;205;p30">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206" name="Google Shape;206;p30"/>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207" name="Google Shape;207;p3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08" name="Google Shape;208;p30"/>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9" name="Google Shape;209;p3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10" name="Google Shape;210;p30"/>
          <p:cNvSpPr/>
          <p:nvPr>
            <p:ph idx="4" type="pic"/>
          </p:nvPr>
        </p:nvSpPr>
        <p:spPr>
          <a:xfrm>
            <a:off x="1361393" y="1627100"/>
            <a:ext cx="1763487" cy="176348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7_Blank with Footer &amp; Header">
  <p:cSld name="37_Blank with Footer &amp; Header">
    <p:spTree>
      <p:nvGrpSpPr>
        <p:cNvPr id="211" name="Shape 211"/>
        <p:cNvGrpSpPr/>
        <p:nvPr/>
      </p:nvGrpSpPr>
      <p:grpSpPr>
        <a:xfrm>
          <a:off x="0" y="0"/>
          <a:ext cx="0" cy="0"/>
          <a:chOff x="0" y="0"/>
          <a:chExt cx="0" cy="0"/>
        </a:xfrm>
      </p:grpSpPr>
      <p:sp>
        <p:nvSpPr>
          <p:cNvPr id="212" name="Google Shape;212;p31"/>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213" name="Google Shape;213;p31"/>
          <p:cNvGrpSpPr/>
          <p:nvPr/>
        </p:nvGrpSpPr>
        <p:grpSpPr>
          <a:xfrm>
            <a:off x="8722788" y="4906808"/>
            <a:ext cx="292625" cy="128841"/>
            <a:chOff x="11125576" y="6251575"/>
            <a:chExt cx="288549" cy="117476"/>
          </a:xfrm>
        </p:grpSpPr>
        <p:sp>
          <p:nvSpPr>
            <p:cNvPr id="214" name="Google Shape;214;p31">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15" name="Google Shape;215;p31">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216" name="Google Shape;216;p31"/>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217" name="Google Shape;217;p3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18" name="Google Shape;218;p31"/>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9" name="Google Shape;219;p31"/>
          <p:cNvSpPr/>
          <p:nvPr>
            <p:ph idx="2" type="pic"/>
          </p:nvPr>
        </p:nvSpPr>
        <p:spPr>
          <a:xfrm>
            <a:off x="385761" y="385761"/>
            <a:ext cx="4186239" cy="218598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220" name="Google Shape;220;p31"/>
          <p:cNvSpPr/>
          <p:nvPr>
            <p:ph idx="3" type="pic"/>
          </p:nvPr>
        </p:nvSpPr>
        <p:spPr>
          <a:xfrm>
            <a:off x="4571999" y="2571750"/>
            <a:ext cx="4186239" cy="218598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8_Blank with Footer &amp; Header">
  <p:cSld name="38_Blank with Footer &amp; Header">
    <p:spTree>
      <p:nvGrpSpPr>
        <p:cNvPr id="221" name="Shape 221"/>
        <p:cNvGrpSpPr/>
        <p:nvPr/>
      </p:nvGrpSpPr>
      <p:grpSpPr>
        <a:xfrm>
          <a:off x="0" y="0"/>
          <a:ext cx="0" cy="0"/>
          <a:chOff x="0" y="0"/>
          <a:chExt cx="0" cy="0"/>
        </a:xfrm>
      </p:grpSpPr>
      <p:sp>
        <p:nvSpPr>
          <p:cNvPr id="222" name="Google Shape;222;p32"/>
          <p:cNvSpPr txBox="1"/>
          <p:nvPr/>
        </p:nvSpPr>
        <p:spPr>
          <a:xfrm>
            <a:off x="8727424" y="140611"/>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chemeClr val="dk1"/>
                </a:solidFill>
                <a:latin typeface="Montserrat"/>
                <a:ea typeface="Montserrat"/>
                <a:cs typeface="Montserrat"/>
                <a:sym typeface="Montserrat"/>
              </a:rPr>
              <a:t>‹#›</a:t>
            </a:fld>
            <a:endParaRPr b="0" i="0" sz="600">
              <a:solidFill>
                <a:schemeClr val="dk1"/>
              </a:solidFill>
              <a:latin typeface="Montserrat"/>
              <a:ea typeface="Montserrat"/>
              <a:cs typeface="Montserrat"/>
              <a:sym typeface="Montserrat"/>
            </a:endParaRPr>
          </a:p>
        </p:txBody>
      </p:sp>
      <p:grpSp>
        <p:nvGrpSpPr>
          <p:cNvPr id="223" name="Google Shape;223;p32"/>
          <p:cNvGrpSpPr/>
          <p:nvPr/>
        </p:nvGrpSpPr>
        <p:grpSpPr>
          <a:xfrm>
            <a:off x="8722788" y="4906808"/>
            <a:ext cx="292625" cy="128841"/>
            <a:chOff x="11125576" y="6251575"/>
            <a:chExt cx="288549" cy="117476"/>
          </a:xfrm>
        </p:grpSpPr>
        <p:sp>
          <p:nvSpPr>
            <p:cNvPr id="224" name="Google Shape;224;p32">
              <a:hlinkClick action="ppaction://hlinkshowjump?jump=nextslide"/>
            </p:cNvPr>
            <p:cNvSpPr/>
            <p:nvPr/>
          </p:nvSpPr>
          <p:spPr>
            <a:xfrm>
              <a:off x="11321095" y="6251575"/>
              <a:ext cx="93030" cy="117476"/>
            </a:xfrm>
            <a:prstGeom prst="chevron">
              <a:avLst>
                <a:gd fmla="val 66337"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225" name="Google Shape;225;p32">
              <a:hlinkClick action="ppaction://hlinkshowjump?jump=previousslide"/>
            </p:cNvPr>
            <p:cNvSpPr/>
            <p:nvPr/>
          </p:nvSpPr>
          <p:spPr>
            <a:xfrm rot="10800000">
              <a:off x="11125576" y="6251575"/>
              <a:ext cx="93030" cy="117476"/>
            </a:xfrm>
            <a:prstGeom prst="chevron">
              <a:avLst>
                <a:gd fmla="val 64003" name="adj"/>
              </a:avLst>
            </a:prstGeom>
            <a:solidFill>
              <a:srgbClr val="BFBFBF"/>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Montserrat"/>
                <a:ea typeface="Montserrat"/>
                <a:cs typeface="Montserrat"/>
                <a:sym typeface="Montserrat"/>
              </a:endParaRPr>
            </a:p>
          </p:txBody>
        </p:sp>
        <p:cxnSp>
          <p:nvCxnSpPr>
            <p:cNvPr id="226" name="Google Shape;226;p32"/>
            <p:cNvCxnSpPr/>
            <p:nvPr/>
          </p:nvCxnSpPr>
          <p:spPr>
            <a:xfrm rot="10800000">
              <a:off x="11268075" y="6251575"/>
              <a:ext cx="0" cy="117476"/>
            </a:xfrm>
            <a:prstGeom prst="straightConnector1">
              <a:avLst/>
            </a:prstGeom>
            <a:noFill/>
            <a:ln cap="flat" cmpd="sng" w="9525">
              <a:solidFill>
                <a:srgbClr val="BFBFBF"/>
              </a:solidFill>
              <a:prstDash val="dot"/>
              <a:miter lim="800000"/>
              <a:headEnd len="sm" w="sm" type="none"/>
              <a:tailEnd len="sm" w="sm" type="none"/>
            </a:ln>
          </p:spPr>
        </p:cxnSp>
      </p:grpSp>
      <p:sp>
        <p:nvSpPr>
          <p:cNvPr id="227" name="Google Shape;227;p3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lstStyle>
            <a:lvl1pPr indent="-228600" lvl="0" marL="457200" algn="r">
              <a:lnSpc>
                <a:spcPct val="90000"/>
              </a:lnSpc>
              <a:spcBef>
                <a:spcPts val="800"/>
              </a:spcBef>
              <a:spcAft>
                <a:spcPts val="0"/>
              </a:spcAft>
              <a:buClr>
                <a:schemeClr val="dk1"/>
              </a:buClr>
              <a:buSzPts val="600"/>
              <a:buNone/>
              <a:defRPr b="0" i="0" sz="600">
                <a:solidFill>
                  <a:schemeClr val="dk1"/>
                </a:solidFill>
                <a:latin typeface="Montserrat Light"/>
                <a:ea typeface="Montserrat Light"/>
                <a:cs typeface="Montserrat Light"/>
                <a:sym typeface="Montserrat Light"/>
              </a:defRPr>
            </a:lvl1pPr>
            <a:lvl2pPr indent="-228600" lvl="1" marL="9144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2pPr>
            <a:lvl3pPr indent="-228600" lvl="2" marL="13716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3pPr>
            <a:lvl4pPr indent="-228600" lvl="3" marL="18288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4pPr>
            <a:lvl5pPr indent="-228600" lvl="4" marL="2286000" algn="r">
              <a:lnSpc>
                <a:spcPct val="90000"/>
              </a:lnSpc>
              <a:spcBef>
                <a:spcPts val="400"/>
              </a:spcBef>
              <a:spcAft>
                <a:spcPts val="0"/>
              </a:spcAft>
              <a:buClr>
                <a:schemeClr val="lt2"/>
              </a:buClr>
              <a:buSzPts val="600"/>
              <a:buNone/>
              <a:defRPr b="0" i="0" sz="600">
                <a:solidFill>
                  <a:schemeClr val="lt2"/>
                </a:solidFill>
                <a:latin typeface="Montserrat Light"/>
                <a:ea typeface="Montserrat Light"/>
                <a:cs typeface="Montserrat Light"/>
                <a:sym typeface="Montserrat Light"/>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228" name="Google Shape;228;p32"/>
          <p:cNvSpPr/>
          <p:nvPr/>
        </p:nvSpPr>
        <p:spPr>
          <a:xfrm rot="5400000">
            <a:off x="8779815" y="118667"/>
            <a:ext cx="219063" cy="187839"/>
          </a:xfrm>
          <a:prstGeom prst="hexagon">
            <a:avLst>
              <a:gd fmla="val 25000" name="adj"/>
              <a:gd fmla="val 115470" name="vf"/>
            </a:avLst>
          </a:prstGeom>
          <a:noFill/>
          <a:ln cap="flat" cmpd="sng" w="9525">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29" name="Google Shape;229;p32"/>
          <p:cNvSpPr/>
          <p:nvPr>
            <p:ph idx="2" type="pic"/>
          </p:nvPr>
        </p:nvSpPr>
        <p:spPr>
          <a:xfrm>
            <a:off x="5663678" y="703699"/>
            <a:ext cx="1637234" cy="189919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230" name="Shape 230"/>
        <p:cNvGrpSpPr/>
        <p:nvPr/>
      </p:nvGrpSpPr>
      <p:grpSpPr>
        <a:xfrm>
          <a:off x="0" y="0"/>
          <a:ext cx="0" cy="0"/>
          <a:chOff x="0" y="0"/>
          <a:chExt cx="0" cy="0"/>
        </a:xfrm>
      </p:grpSpPr>
      <p:sp>
        <p:nvSpPr>
          <p:cNvPr id="231" name="Google Shape;231;p33"/>
          <p:cNvSpPr/>
          <p:nvPr>
            <p:ph idx="2" type="pic"/>
          </p:nvPr>
        </p:nvSpPr>
        <p:spPr>
          <a:xfrm>
            <a:off x="1" y="585787"/>
            <a:ext cx="3933050" cy="397192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232" name="Shape 232"/>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233" name="Shape 233"/>
        <p:cNvGrpSpPr/>
        <p:nvPr/>
      </p:nvGrpSpPr>
      <p:grpSpPr>
        <a:xfrm>
          <a:off x="0" y="0"/>
          <a:ext cx="0" cy="0"/>
          <a:chOff x="0" y="0"/>
          <a:chExt cx="0" cy="0"/>
        </a:xfrm>
      </p:grpSpPr>
      <p:sp>
        <p:nvSpPr>
          <p:cNvPr id="234" name="Google Shape;234;p35"/>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35" name="Google Shape;235;p35"/>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236" name="Google Shape;236;p3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7" name="Google Shape;237;p3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38" name="Google Shape;238;p3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22" Type="http://schemas.openxmlformats.org/officeDocument/2006/relationships/slideLayout" Target="../slideLayouts/slideLayout33.xml"/><Relationship Id="rId10" Type="http://schemas.openxmlformats.org/officeDocument/2006/relationships/slideLayout" Target="../slideLayouts/slideLayout21.xml"/><Relationship Id="rId21" Type="http://schemas.openxmlformats.org/officeDocument/2006/relationships/slideLayout" Target="../slideLayouts/slideLayout3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2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 Id="rId3" Type="http://schemas.openxmlformats.org/officeDocument/2006/relationships/image" Target="../media/image2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 Id="rId3" Type="http://schemas.openxmlformats.org/officeDocument/2006/relationships/image" Target="../media/image2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2.xml"/><Relationship Id="rId3" Type="http://schemas.openxmlformats.org/officeDocument/2006/relationships/image" Target="../media/image6.jpg"/><Relationship Id="rId4" Type="http://schemas.openxmlformats.org/officeDocument/2006/relationships/image" Target="../media/image1.jpg"/><Relationship Id="rId5" Type="http://schemas.openxmlformats.org/officeDocument/2006/relationships/image" Target="../media/image9.jpg"/><Relationship Id="rId6" Type="http://schemas.openxmlformats.org/officeDocument/2006/relationships/image" Target="../media/image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5.xml"/><Relationship Id="rId3"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6.xml"/><Relationship Id="rId3" Type="http://schemas.openxmlformats.org/officeDocument/2006/relationships/image" Target="../media/image3.jpg"/><Relationship Id="rId4" Type="http://schemas.openxmlformats.org/officeDocument/2006/relationships/image" Target="../media/image7.jpg"/><Relationship Id="rId5" Type="http://schemas.openxmlformats.org/officeDocument/2006/relationships/image" Target="../media/image1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7.xml"/><Relationship Id="rId3"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8.xml"/><Relationship Id="rId3" Type="http://schemas.openxmlformats.org/officeDocument/2006/relationships/image" Target="../media/image14.jp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9.xml"/><Relationship Id="rId3" Type="http://schemas.openxmlformats.org/officeDocument/2006/relationships/image" Target="../media/image8.jpg"/><Relationship Id="rId4" Type="http://schemas.openxmlformats.org/officeDocument/2006/relationships/image" Target="../media/image22.jpg"/><Relationship Id="rId5" Type="http://schemas.openxmlformats.org/officeDocument/2006/relationships/image" Target="../media/image19.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18.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20.xml"/><Relationship Id="rId3" Type="http://schemas.openxmlformats.org/officeDocument/2006/relationships/image" Target="../media/image10.jpg"/><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1.xml"/><Relationship Id="rId3" Type="http://schemas.openxmlformats.org/officeDocument/2006/relationships/image" Target="../media/image2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23.xml"/><Relationship Id="rId3" Type="http://schemas.openxmlformats.org/officeDocument/2006/relationships/image" Target="../media/image26.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24.jpg"/><Relationship Id="rId4" Type="http://schemas.openxmlformats.org/officeDocument/2006/relationships/image" Target="../media/image16.jpg"/><Relationship Id="rId5" Type="http://schemas.openxmlformats.org/officeDocument/2006/relationships/image" Target="../media/image1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1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2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2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 name="Shape 242"/>
        <p:cNvGrpSpPr/>
        <p:nvPr/>
      </p:nvGrpSpPr>
      <p:grpSpPr>
        <a:xfrm>
          <a:off x="0" y="0"/>
          <a:ext cx="0" cy="0"/>
          <a:chOff x="0" y="0"/>
          <a:chExt cx="0" cy="0"/>
        </a:xfrm>
      </p:grpSpPr>
      <p:pic>
        <p:nvPicPr>
          <p:cNvPr id="243" name="Google Shape;243;p36"/>
          <p:cNvPicPr preferRelativeResize="0"/>
          <p:nvPr>
            <p:ph idx="2" type="pic"/>
          </p:nvPr>
        </p:nvPicPr>
        <p:blipFill rotWithShape="1">
          <a:blip r:embed="rId3">
            <a:alphaModFix/>
          </a:blip>
          <a:srcRect b="9608" l="0" r="0" t="0"/>
          <a:stretch/>
        </p:blipFill>
        <p:spPr>
          <a:xfrm>
            <a:off x="585788" y="2010338"/>
            <a:ext cx="3829050" cy="2308325"/>
          </a:xfrm>
          <a:prstGeom prst="rect">
            <a:avLst/>
          </a:prstGeom>
          <a:noFill/>
          <a:ln>
            <a:noFill/>
          </a:ln>
        </p:spPr>
      </p:pic>
      <p:grpSp>
        <p:nvGrpSpPr>
          <p:cNvPr id="244" name="Google Shape;244;p36"/>
          <p:cNvGrpSpPr/>
          <p:nvPr/>
        </p:nvGrpSpPr>
        <p:grpSpPr>
          <a:xfrm>
            <a:off x="5397671" y="1794251"/>
            <a:ext cx="3160541" cy="1568020"/>
            <a:chOff x="3101145" y="1414507"/>
            <a:chExt cx="4214055" cy="2090693"/>
          </a:xfrm>
        </p:grpSpPr>
        <p:sp>
          <p:nvSpPr>
            <p:cNvPr id="245" name="Google Shape;245;p36"/>
            <p:cNvSpPr txBox="1"/>
            <p:nvPr/>
          </p:nvSpPr>
          <p:spPr>
            <a:xfrm>
              <a:off x="3101145" y="1832923"/>
              <a:ext cx="4214055" cy="93871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1" lang="en" sz="4100" u="none" cap="none" strike="noStrike">
                  <a:solidFill>
                    <a:schemeClr val="dk1"/>
                  </a:solidFill>
                  <a:latin typeface="Montserrat"/>
                  <a:ea typeface="Montserrat"/>
                  <a:cs typeface="Montserrat"/>
                  <a:sym typeface="Montserrat"/>
                </a:rPr>
                <a:t>BUSINESS</a:t>
              </a:r>
              <a:endParaRPr sz="1100"/>
            </a:p>
          </p:txBody>
        </p:sp>
        <p:sp>
          <p:nvSpPr>
            <p:cNvPr id="246" name="Google Shape;246;p36"/>
            <p:cNvSpPr/>
            <p:nvPr/>
          </p:nvSpPr>
          <p:spPr>
            <a:xfrm>
              <a:off x="3213326" y="2962144"/>
              <a:ext cx="1968274" cy="543056"/>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47" name="Google Shape;247;p36"/>
            <p:cNvSpPr txBox="1"/>
            <p:nvPr/>
          </p:nvSpPr>
          <p:spPr>
            <a:xfrm>
              <a:off x="3464151" y="2988795"/>
              <a:ext cx="1568224"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PLAN</a:t>
              </a:r>
              <a:endParaRPr sz="1100"/>
            </a:p>
          </p:txBody>
        </p:sp>
        <p:sp>
          <p:nvSpPr>
            <p:cNvPr id="248" name="Google Shape;248;p36"/>
            <p:cNvSpPr txBox="1"/>
            <p:nvPr/>
          </p:nvSpPr>
          <p:spPr>
            <a:xfrm>
              <a:off x="3213326" y="1414507"/>
              <a:ext cx="262549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Light"/>
                  <a:ea typeface="Montserrat Light"/>
                  <a:cs typeface="Montserrat Light"/>
                  <a:sym typeface="Montserrat Light"/>
                </a:rPr>
                <a:t>WELCOME</a:t>
              </a:r>
              <a:endParaRPr sz="1100"/>
            </a:p>
          </p:txBody>
        </p:sp>
      </p:grpSp>
      <p:sp>
        <p:nvSpPr>
          <p:cNvPr id="249" name="Google Shape;249;p36"/>
          <p:cNvSpPr/>
          <p:nvPr/>
        </p:nvSpPr>
        <p:spPr>
          <a:xfrm rot="5400000">
            <a:off x="3128511" y="724011"/>
            <a:ext cx="1172478" cy="1400176"/>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0" name="Google Shape;250;p36"/>
          <p:cNvSpPr txBox="1"/>
          <p:nvPr/>
        </p:nvSpPr>
        <p:spPr>
          <a:xfrm>
            <a:off x="1377954" y="1274057"/>
            <a:ext cx="965196" cy="300082"/>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500">
                <a:solidFill>
                  <a:schemeClr val="dk1"/>
                </a:solidFill>
                <a:latin typeface="Montserrat"/>
                <a:ea typeface="Montserrat"/>
                <a:cs typeface="Montserrat"/>
                <a:sym typeface="Montserrat"/>
              </a:rPr>
              <a:t>2019</a:t>
            </a:r>
            <a:endParaRPr sz="1100"/>
          </a:p>
        </p:txBody>
      </p:sp>
      <p:sp>
        <p:nvSpPr>
          <p:cNvPr id="251" name="Google Shape;251;p36"/>
          <p:cNvSpPr txBox="1"/>
          <p:nvPr/>
        </p:nvSpPr>
        <p:spPr>
          <a:xfrm>
            <a:off x="3325421" y="1100933"/>
            <a:ext cx="885825" cy="295465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3800">
                <a:solidFill>
                  <a:schemeClr val="lt1"/>
                </a:solidFill>
                <a:latin typeface="Montserrat"/>
                <a:ea typeface="Montserrat"/>
                <a:cs typeface="Montserrat"/>
                <a:sym typeface="Montserrat"/>
              </a:rPr>
              <a:t>SPARK</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0" name="Shape 410"/>
        <p:cNvGrpSpPr/>
        <p:nvPr/>
      </p:nvGrpSpPr>
      <p:grpSpPr>
        <a:xfrm>
          <a:off x="0" y="0"/>
          <a:ext cx="0" cy="0"/>
          <a:chOff x="0" y="0"/>
          <a:chExt cx="0" cy="0"/>
        </a:xfrm>
      </p:grpSpPr>
      <p:sp>
        <p:nvSpPr>
          <p:cNvPr id="411" name="Google Shape;411;p45"/>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pic>
        <p:nvPicPr>
          <p:cNvPr id="412" name="Google Shape;412;p45"/>
          <p:cNvPicPr preferRelativeResize="0"/>
          <p:nvPr>
            <p:ph idx="2" type="pic"/>
          </p:nvPr>
        </p:nvPicPr>
        <p:blipFill rotWithShape="1">
          <a:blip r:embed="rId3">
            <a:alphaModFix/>
          </a:blip>
          <a:srcRect b="0" l="18928" r="18927" t="0"/>
          <a:stretch/>
        </p:blipFill>
        <p:spPr>
          <a:xfrm>
            <a:off x="3407228" y="1263657"/>
            <a:ext cx="2329544" cy="2616186"/>
          </a:xfrm>
          <a:prstGeom prst="rect">
            <a:avLst/>
          </a:prstGeom>
          <a:noFill/>
          <a:ln>
            <a:noFill/>
          </a:ln>
        </p:spPr>
      </p:pic>
      <p:grpSp>
        <p:nvGrpSpPr>
          <p:cNvPr id="413" name="Google Shape;413;p45"/>
          <p:cNvGrpSpPr/>
          <p:nvPr/>
        </p:nvGrpSpPr>
        <p:grpSpPr>
          <a:xfrm>
            <a:off x="6274716" y="1263657"/>
            <a:ext cx="2283497" cy="2616187"/>
            <a:chOff x="8144862" y="1729759"/>
            <a:chExt cx="3044663" cy="3488249"/>
          </a:xfrm>
        </p:grpSpPr>
        <p:grpSp>
          <p:nvGrpSpPr>
            <p:cNvPr id="414" name="Google Shape;414;p45"/>
            <p:cNvGrpSpPr/>
            <p:nvPr/>
          </p:nvGrpSpPr>
          <p:grpSpPr>
            <a:xfrm>
              <a:off x="8144862" y="4382841"/>
              <a:ext cx="3019614" cy="835167"/>
              <a:chOff x="8144862" y="4382841"/>
              <a:chExt cx="3019614" cy="835167"/>
            </a:xfrm>
          </p:grpSpPr>
          <p:grpSp>
            <p:nvGrpSpPr>
              <p:cNvPr id="415" name="Google Shape;415;p45"/>
              <p:cNvGrpSpPr/>
              <p:nvPr/>
            </p:nvGrpSpPr>
            <p:grpSpPr>
              <a:xfrm>
                <a:off x="8144862" y="4435479"/>
                <a:ext cx="729890" cy="729890"/>
                <a:chOff x="8144862" y="4390595"/>
                <a:chExt cx="729890" cy="729890"/>
              </a:xfrm>
            </p:grpSpPr>
            <p:sp>
              <p:nvSpPr>
                <p:cNvPr id="416" name="Google Shape;416;p45"/>
                <p:cNvSpPr/>
                <p:nvPr/>
              </p:nvSpPr>
              <p:spPr>
                <a:xfrm>
                  <a:off x="8352092" y="4591193"/>
                  <a:ext cx="315431" cy="328694"/>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accent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17" name="Google Shape;417;p45"/>
                <p:cNvSpPr/>
                <p:nvPr/>
              </p:nvSpPr>
              <p:spPr>
                <a:xfrm>
                  <a:off x="8144862" y="4390595"/>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18" name="Google Shape;418;p45"/>
              <p:cNvGrpSpPr/>
              <p:nvPr/>
            </p:nvGrpSpPr>
            <p:grpSpPr>
              <a:xfrm>
                <a:off x="9064361" y="4382841"/>
                <a:ext cx="2100115" cy="835167"/>
                <a:chOff x="9064361" y="4382841"/>
                <a:chExt cx="2100115" cy="835167"/>
              </a:xfrm>
            </p:grpSpPr>
            <p:sp>
              <p:nvSpPr>
                <p:cNvPr id="419" name="Google Shape;419;p45"/>
                <p:cNvSpPr txBox="1"/>
                <p:nvPr/>
              </p:nvSpPr>
              <p:spPr>
                <a:xfrm>
                  <a:off x="9064361" y="4649711"/>
                  <a:ext cx="210011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20" name="Google Shape;420;p45"/>
                <p:cNvSpPr txBox="1"/>
                <p:nvPr/>
              </p:nvSpPr>
              <p:spPr>
                <a:xfrm>
                  <a:off x="9064361" y="4382841"/>
                  <a:ext cx="1400691"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grpSp>
        </p:grpSp>
        <p:grpSp>
          <p:nvGrpSpPr>
            <p:cNvPr id="421" name="Google Shape;421;p45"/>
            <p:cNvGrpSpPr/>
            <p:nvPr/>
          </p:nvGrpSpPr>
          <p:grpSpPr>
            <a:xfrm>
              <a:off x="8144862" y="1729759"/>
              <a:ext cx="3028191" cy="835167"/>
              <a:chOff x="8144862" y="1729759"/>
              <a:chExt cx="3028191" cy="835167"/>
            </a:xfrm>
          </p:grpSpPr>
          <p:grpSp>
            <p:nvGrpSpPr>
              <p:cNvPr id="422" name="Google Shape;422;p45"/>
              <p:cNvGrpSpPr/>
              <p:nvPr/>
            </p:nvGrpSpPr>
            <p:grpSpPr>
              <a:xfrm>
                <a:off x="8144862" y="1782397"/>
                <a:ext cx="729890" cy="729890"/>
                <a:chOff x="8144862" y="1776823"/>
                <a:chExt cx="729890" cy="729890"/>
              </a:xfrm>
            </p:grpSpPr>
            <p:sp>
              <p:nvSpPr>
                <p:cNvPr id="423" name="Google Shape;423;p45"/>
                <p:cNvSpPr/>
                <p:nvPr/>
              </p:nvSpPr>
              <p:spPr>
                <a:xfrm>
                  <a:off x="8311796" y="1977062"/>
                  <a:ext cx="396023" cy="3294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24" name="Google Shape;424;p45"/>
                <p:cNvSpPr/>
                <p:nvPr/>
              </p:nvSpPr>
              <p:spPr>
                <a:xfrm>
                  <a:off x="8144862" y="1776823"/>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425" name="Google Shape;425;p45"/>
              <p:cNvGrpSpPr/>
              <p:nvPr/>
            </p:nvGrpSpPr>
            <p:grpSpPr>
              <a:xfrm>
                <a:off x="9041686" y="1729759"/>
                <a:ext cx="2131367" cy="835167"/>
                <a:chOff x="9041686" y="1729759"/>
                <a:chExt cx="2131367" cy="835167"/>
              </a:xfrm>
            </p:grpSpPr>
            <p:sp>
              <p:nvSpPr>
                <p:cNvPr id="426" name="Google Shape;426;p45"/>
                <p:cNvSpPr txBox="1"/>
                <p:nvPr/>
              </p:nvSpPr>
              <p:spPr>
                <a:xfrm>
                  <a:off x="9041686" y="1729759"/>
                  <a:ext cx="983309"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427" name="Google Shape;427;p45"/>
                <p:cNvSpPr txBox="1"/>
                <p:nvPr/>
              </p:nvSpPr>
              <p:spPr>
                <a:xfrm>
                  <a:off x="9041686" y="1996629"/>
                  <a:ext cx="2131367"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grpSp>
          <p:nvGrpSpPr>
            <p:cNvPr id="428" name="Google Shape;428;p45"/>
            <p:cNvGrpSpPr/>
            <p:nvPr/>
          </p:nvGrpSpPr>
          <p:grpSpPr>
            <a:xfrm>
              <a:off x="8144862" y="3056300"/>
              <a:ext cx="3044663" cy="835167"/>
              <a:chOff x="8144862" y="3072078"/>
              <a:chExt cx="3044663" cy="835167"/>
            </a:xfrm>
          </p:grpSpPr>
          <p:grpSp>
            <p:nvGrpSpPr>
              <p:cNvPr id="429" name="Google Shape;429;p45"/>
              <p:cNvGrpSpPr/>
              <p:nvPr/>
            </p:nvGrpSpPr>
            <p:grpSpPr>
              <a:xfrm>
                <a:off x="9089409" y="3072078"/>
                <a:ext cx="2100115" cy="835167"/>
                <a:chOff x="9089409" y="3072078"/>
                <a:chExt cx="2100115" cy="835167"/>
              </a:xfrm>
            </p:grpSpPr>
            <p:sp>
              <p:nvSpPr>
                <p:cNvPr id="430" name="Google Shape;430;p45"/>
                <p:cNvSpPr txBox="1"/>
                <p:nvPr/>
              </p:nvSpPr>
              <p:spPr>
                <a:xfrm>
                  <a:off x="9089409" y="3072078"/>
                  <a:ext cx="155751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PICTURES</a:t>
                  </a:r>
                  <a:endParaRPr sz="1100"/>
                </a:p>
              </p:txBody>
            </p:sp>
            <p:sp>
              <p:nvSpPr>
                <p:cNvPr id="431" name="Google Shape;431;p45"/>
                <p:cNvSpPr txBox="1"/>
                <p:nvPr/>
              </p:nvSpPr>
              <p:spPr>
                <a:xfrm>
                  <a:off x="9089409" y="3338948"/>
                  <a:ext cx="210011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grpSp>
            <p:nvGrpSpPr>
              <p:cNvPr id="432" name="Google Shape;432;p45"/>
              <p:cNvGrpSpPr/>
              <p:nvPr/>
            </p:nvGrpSpPr>
            <p:grpSpPr>
              <a:xfrm>
                <a:off x="8144862" y="3124716"/>
                <a:ext cx="729890" cy="729890"/>
                <a:chOff x="8144862" y="3079832"/>
                <a:chExt cx="729890" cy="729890"/>
              </a:xfrm>
            </p:grpSpPr>
            <p:sp>
              <p:nvSpPr>
                <p:cNvPr id="433" name="Google Shape;433;p45"/>
                <p:cNvSpPr/>
                <p:nvPr/>
              </p:nvSpPr>
              <p:spPr>
                <a:xfrm>
                  <a:off x="8144862" y="3079832"/>
                  <a:ext cx="729890" cy="729890"/>
                </a:xfrm>
                <a:prstGeom prst="ellipse">
                  <a:avLst/>
                </a:prstGeom>
                <a:noFill/>
                <a:ln cap="flat" cmpd="sng" w="1270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34" name="Google Shape;434;p45"/>
                <p:cNvGrpSpPr/>
                <p:nvPr/>
              </p:nvGrpSpPr>
              <p:grpSpPr>
                <a:xfrm>
                  <a:off x="8332015" y="3306093"/>
                  <a:ext cx="355584" cy="280986"/>
                  <a:chOff x="10412413" y="1978025"/>
                  <a:chExt cx="681037" cy="538163"/>
                </a:xfrm>
              </p:grpSpPr>
              <p:sp>
                <p:nvSpPr>
                  <p:cNvPr id="435" name="Google Shape;435;p45"/>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6" name="Google Shape;436;p45"/>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37" name="Google Shape;437;p45"/>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grpSp>
      </p:grpSp>
      <p:sp>
        <p:nvSpPr>
          <p:cNvPr id="438" name="Google Shape;438;p45"/>
          <p:cNvSpPr txBox="1"/>
          <p:nvPr/>
        </p:nvSpPr>
        <p:spPr>
          <a:xfrm>
            <a:off x="1084026" y="1263657"/>
            <a:ext cx="1785258" cy="58862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3400">
                <a:solidFill>
                  <a:schemeClr val="dk1"/>
                </a:solidFill>
                <a:latin typeface="Montserrat"/>
                <a:ea typeface="Montserrat"/>
                <a:cs typeface="Montserrat"/>
                <a:sym typeface="Montserrat"/>
              </a:rPr>
              <a:t>Vision</a:t>
            </a:r>
            <a:endParaRPr sz="3400">
              <a:solidFill>
                <a:schemeClr val="dk1"/>
              </a:solidFill>
              <a:latin typeface="Montserrat"/>
              <a:ea typeface="Montserrat"/>
              <a:cs typeface="Montserrat"/>
              <a:sym typeface="Montserrat"/>
            </a:endParaRPr>
          </a:p>
        </p:txBody>
      </p:sp>
      <p:sp>
        <p:nvSpPr>
          <p:cNvPr id="439" name="Google Shape;439;p45"/>
          <p:cNvSpPr txBox="1"/>
          <p:nvPr/>
        </p:nvSpPr>
        <p:spPr>
          <a:xfrm>
            <a:off x="713465" y="2017487"/>
            <a:ext cx="2155819" cy="426223"/>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Living grass to for can't gathered</a:t>
            </a:r>
            <a:endParaRPr sz="1100"/>
          </a:p>
          <a:p>
            <a:pPr indent="0" lvl="0" marL="0" marR="0" rtl="0" algn="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won't appear lights divided void</a:t>
            </a:r>
            <a:endParaRPr sz="11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3" name="Shape 443"/>
        <p:cNvGrpSpPr/>
        <p:nvPr/>
      </p:nvGrpSpPr>
      <p:grpSpPr>
        <a:xfrm>
          <a:off x="0" y="0"/>
          <a:ext cx="0" cy="0"/>
          <a:chOff x="0" y="0"/>
          <a:chExt cx="0" cy="0"/>
        </a:xfrm>
      </p:grpSpPr>
      <p:sp>
        <p:nvSpPr>
          <p:cNvPr id="444" name="Google Shape;444;p4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pic>
        <p:nvPicPr>
          <p:cNvPr id="445" name="Google Shape;445;p46"/>
          <p:cNvPicPr preferRelativeResize="0"/>
          <p:nvPr>
            <p:ph idx="2" type="pic"/>
          </p:nvPr>
        </p:nvPicPr>
        <p:blipFill rotWithShape="1">
          <a:blip r:embed="rId3">
            <a:alphaModFix/>
          </a:blip>
          <a:srcRect b="0" l="18470" r="18470" t="0"/>
          <a:stretch/>
        </p:blipFill>
        <p:spPr>
          <a:xfrm>
            <a:off x="585788" y="585788"/>
            <a:ext cx="3757612" cy="3971925"/>
          </a:xfrm>
          <a:prstGeom prst="rect">
            <a:avLst/>
          </a:prstGeom>
          <a:noFill/>
          <a:ln>
            <a:noFill/>
          </a:ln>
        </p:spPr>
      </p:pic>
      <p:grpSp>
        <p:nvGrpSpPr>
          <p:cNvPr id="446" name="Google Shape;446;p46"/>
          <p:cNvGrpSpPr/>
          <p:nvPr/>
        </p:nvGrpSpPr>
        <p:grpSpPr>
          <a:xfrm>
            <a:off x="4999944" y="908386"/>
            <a:ext cx="3558268" cy="3326727"/>
            <a:chOff x="5218486" y="781050"/>
            <a:chExt cx="4744357" cy="4435636"/>
          </a:xfrm>
        </p:grpSpPr>
        <p:grpSp>
          <p:nvGrpSpPr>
            <p:cNvPr id="447" name="Google Shape;447;p46"/>
            <p:cNvGrpSpPr/>
            <p:nvPr/>
          </p:nvGrpSpPr>
          <p:grpSpPr>
            <a:xfrm>
              <a:off x="5218486" y="781050"/>
              <a:ext cx="2874425" cy="1573403"/>
              <a:chOff x="5087858" y="1464600"/>
              <a:chExt cx="2874425" cy="1573403"/>
            </a:xfrm>
          </p:grpSpPr>
          <p:sp>
            <p:nvSpPr>
              <p:cNvPr id="448" name="Google Shape;448;p46"/>
              <p:cNvSpPr txBox="1"/>
              <p:nvPr/>
            </p:nvSpPr>
            <p:spPr>
              <a:xfrm>
                <a:off x="5087858" y="1464600"/>
                <a:ext cx="2380344" cy="78483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3400">
                    <a:solidFill>
                      <a:schemeClr val="dk1"/>
                    </a:solidFill>
                    <a:latin typeface="Montserrat"/>
                    <a:ea typeface="Montserrat"/>
                    <a:cs typeface="Montserrat"/>
                    <a:sym typeface="Montserrat"/>
                  </a:rPr>
                  <a:t>Vision</a:t>
                </a:r>
                <a:endParaRPr sz="3400">
                  <a:solidFill>
                    <a:schemeClr val="dk1"/>
                  </a:solidFill>
                  <a:latin typeface="Montserrat"/>
                  <a:ea typeface="Montserrat"/>
                  <a:cs typeface="Montserrat"/>
                  <a:sym typeface="Montserrat"/>
                </a:endParaRPr>
              </a:p>
            </p:txBody>
          </p:sp>
          <p:sp>
            <p:nvSpPr>
              <p:cNvPr id="449" name="Google Shape;449;p46"/>
              <p:cNvSpPr txBox="1"/>
              <p:nvPr/>
            </p:nvSpPr>
            <p:spPr>
              <a:xfrm>
                <a:off x="5087858" y="2469706"/>
                <a:ext cx="287442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Living grass to for can't gathered</a:t>
                </a:r>
                <a:endParaRPr sz="1100"/>
              </a:p>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won't appear lights divided void</a:t>
                </a:r>
                <a:endParaRPr sz="1100"/>
              </a:p>
            </p:txBody>
          </p:sp>
        </p:grpSp>
        <p:sp>
          <p:nvSpPr>
            <p:cNvPr id="450" name="Google Shape;450;p46"/>
            <p:cNvSpPr/>
            <p:nvPr/>
          </p:nvSpPr>
          <p:spPr>
            <a:xfrm>
              <a:off x="5276841" y="2989942"/>
              <a:ext cx="1378857" cy="1378857"/>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1" name="Google Shape;451;p46"/>
            <p:cNvSpPr/>
            <p:nvPr/>
          </p:nvSpPr>
          <p:spPr>
            <a:xfrm>
              <a:off x="6909401" y="2989942"/>
              <a:ext cx="1378857" cy="1378857"/>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2" name="Google Shape;452;p46"/>
            <p:cNvSpPr/>
            <p:nvPr/>
          </p:nvSpPr>
          <p:spPr>
            <a:xfrm>
              <a:off x="8541961" y="2989942"/>
              <a:ext cx="1378857" cy="1378857"/>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53" name="Google Shape;453;p46"/>
            <p:cNvSpPr/>
            <p:nvPr/>
          </p:nvSpPr>
          <p:spPr>
            <a:xfrm>
              <a:off x="9073674" y="3515023"/>
              <a:ext cx="315431" cy="328694"/>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4" name="Google Shape;454;p46"/>
            <p:cNvSpPr/>
            <p:nvPr/>
          </p:nvSpPr>
          <p:spPr>
            <a:xfrm>
              <a:off x="5768258" y="3514664"/>
              <a:ext cx="396023" cy="329413"/>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455" name="Google Shape;455;p46"/>
            <p:cNvGrpSpPr/>
            <p:nvPr/>
          </p:nvGrpSpPr>
          <p:grpSpPr>
            <a:xfrm>
              <a:off x="7421037" y="3538877"/>
              <a:ext cx="355584" cy="280986"/>
              <a:chOff x="10412413" y="1978025"/>
              <a:chExt cx="681037" cy="538163"/>
            </a:xfrm>
          </p:grpSpPr>
          <p:sp>
            <p:nvSpPr>
              <p:cNvPr id="456" name="Google Shape;456;p46"/>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7" name="Google Shape;457;p46"/>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458" name="Google Shape;458;p46"/>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sp>
          <p:nvSpPr>
            <p:cNvPr id="459" name="Google Shape;459;p46"/>
            <p:cNvSpPr txBox="1"/>
            <p:nvPr/>
          </p:nvSpPr>
          <p:spPr>
            <a:xfrm>
              <a:off x="5474614" y="4893521"/>
              <a:ext cx="983309"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460" name="Google Shape;460;p46"/>
            <p:cNvSpPr txBox="1"/>
            <p:nvPr/>
          </p:nvSpPr>
          <p:spPr>
            <a:xfrm>
              <a:off x="6817395" y="4893521"/>
              <a:ext cx="1470864"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PICTURE</a:t>
              </a:r>
              <a:endParaRPr sz="1100"/>
            </a:p>
          </p:txBody>
        </p:sp>
        <p:sp>
          <p:nvSpPr>
            <p:cNvPr id="461" name="Google Shape;461;p46"/>
            <p:cNvSpPr txBox="1"/>
            <p:nvPr/>
          </p:nvSpPr>
          <p:spPr>
            <a:xfrm>
              <a:off x="8491979" y="4893521"/>
              <a:ext cx="1470864" cy="323165"/>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5" name="Shape 465"/>
        <p:cNvGrpSpPr/>
        <p:nvPr/>
      </p:nvGrpSpPr>
      <p:grpSpPr>
        <a:xfrm>
          <a:off x="0" y="0"/>
          <a:ext cx="0" cy="0"/>
          <a:chOff x="0" y="0"/>
          <a:chExt cx="0" cy="0"/>
        </a:xfrm>
      </p:grpSpPr>
      <p:pic>
        <p:nvPicPr>
          <p:cNvPr id="466" name="Google Shape;466;p47"/>
          <p:cNvPicPr preferRelativeResize="0"/>
          <p:nvPr>
            <p:ph idx="2" type="pic"/>
          </p:nvPr>
        </p:nvPicPr>
        <p:blipFill rotWithShape="1">
          <a:blip r:embed="rId3">
            <a:alphaModFix/>
          </a:blip>
          <a:srcRect b="26690" l="12225" r="12225" t="12692"/>
          <a:stretch/>
        </p:blipFill>
        <p:spPr>
          <a:xfrm>
            <a:off x="4931228" y="1740772"/>
            <a:ext cx="1726062" cy="1503171"/>
          </a:xfrm>
          <a:prstGeom prst="rect">
            <a:avLst/>
          </a:prstGeom>
          <a:noFill/>
          <a:ln>
            <a:noFill/>
          </a:ln>
        </p:spPr>
      </p:pic>
      <p:pic>
        <p:nvPicPr>
          <p:cNvPr id="467" name="Google Shape;467;p47"/>
          <p:cNvPicPr preferRelativeResize="0"/>
          <p:nvPr>
            <p:ph idx="3" type="pic"/>
          </p:nvPr>
        </p:nvPicPr>
        <p:blipFill rotWithShape="1">
          <a:blip r:embed="rId4">
            <a:alphaModFix/>
          </a:blip>
          <a:srcRect b="21791" l="12505" r="6520" t="13237"/>
          <a:stretch/>
        </p:blipFill>
        <p:spPr>
          <a:xfrm>
            <a:off x="6838491" y="1740772"/>
            <a:ext cx="1726062" cy="1503171"/>
          </a:xfrm>
          <a:prstGeom prst="rect">
            <a:avLst/>
          </a:prstGeom>
          <a:noFill/>
          <a:ln>
            <a:noFill/>
          </a:ln>
        </p:spPr>
      </p:pic>
      <p:pic>
        <p:nvPicPr>
          <p:cNvPr id="468" name="Google Shape;468;p47"/>
          <p:cNvPicPr preferRelativeResize="0"/>
          <p:nvPr>
            <p:ph idx="4" type="pic"/>
          </p:nvPr>
        </p:nvPicPr>
        <p:blipFill rotWithShape="1">
          <a:blip r:embed="rId5">
            <a:alphaModFix/>
          </a:blip>
          <a:srcRect b="6418" l="0" r="0" t="6418"/>
          <a:stretch/>
        </p:blipFill>
        <p:spPr>
          <a:xfrm>
            <a:off x="2486711" y="1740772"/>
            <a:ext cx="1726062" cy="1503171"/>
          </a:xfrm>
          <a:prstGeom prst="rect">
            <a:avLst/>
          </a:prstGeom>
          <a:noFill/>
          <a:ln>
            <a:noFill/>
          </a:ln>
        </p:spPr>
      </p:pic>
      <p:sp>
        <p:nvSpPr>
          <p:cNvPr id="469" name="Google Shape;469;p4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470" name="Google Shape;470;p4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TEAM</a:t>
            </a:r>
            <a:endParaRPr sz="1100"/>
          </a:p>
        </p:txBody>
      </p:sp>
      <p:pic>
        <p:nvPicPr>
          <p:cNvPr id="471" name="Google Shape;471;p47"/>
          <p:cNvPicPr preferRelativeResize="0"/>
          <p:nvPr>
            <p:ph idx="5" type="pic"/>
          </p:nvPr>
        </p:nvPicPr>
        <p:blipFill rotWithShape="1">
          <a:blip r:embed="rId6">
            <a:alphaModFix/>
          </a:blip>
          <a:srcRect b="6418" l="0" r="0" t="6418"/>
          <a:stretch/>
        </p:blipFill>
        <p:spPr>
          <a:xfrm>
            <a:off x="579447" y="1740772"/>
            <a:ext cx="1726062" cy="1503171"/>
          </a:xfrm>
          <a:prstGeom prst="rect">
            <a:avLst/>
          </a:prstGeom>
          <a:noFill/>
          <a:ln>
            <a:noFill/>
          </a:ln>
        </p:spPr>
      </p:pic>
      <p:cxnSp>
        <p:nvCxnSpPr>
          <p:cNvPr id="472" name="Google Shape;472;p47"/>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473" name="Google Shape;473;p47"/>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474" name="Google Shape;474;p47"/>
          <p:cNvGrpSpPr/>
          <p:nvPr/>
        </p:nvGrpSpPr>
        <p:grpSpPr>
          <a:xfrm>
            <a:off x="579447" y="3590388"/>
            <a:ext cx="7985106" cy="939554"/>
            <a:chOff x="772596" y="4482386"/>
            <a:chExt cx="10646807" cy="1252738"/>
          </a:xfrm>
        </p:grpSpPr>
        <p:sp>
          <p:nvSpPr>
            <p:cNvPr id="475" name="Google Shape;475;p47"/>
            <p:cNvSpPr txBox="1"/>
            <p:nvPr/>
          </p:nvSpPr>
          <p:spPr>
            <a:xfrm>
              <a:off x="772596" y="4482386"/>
              <a:ext cx="2301416" cy="637290"/>
            </a:xfrm>
            <a:prstGeom prst="rect">
              <a:avLst/>
            </a:prstGeom>
            <a:noFill/>
            <a:ln>
              <a:noFill/>
            </a:ln>
          </p:spPr>
          <p:txBody>
            <a:bodyPr anchorCtr="0" anchor="t" bIns="34275" lIns="68575" spcFirstLastPara="1" rIns="68575" wrap="square" tIns="34275">
              <a:noAutofit/>
            </a:bodyPr>
            <a:lstStyle/>
            <a:p>
              <a:pPr indent="0" lvl="0" marL="0" marR="0" rtl="0" algn="r">
                <a:lnSpc>
                  <a:spcPct val="183333"/>
                </a:lnSpc>
                <a:spcBef>
                  <a:spcPts val="0"/>
                </a:spcBef>
                <a:spcAft>
                  <a:spcPts val="0"/>
                </a:spcAft>
                <a:buNone/>
              </a:pPr>
              <a:r>
                <a:rPr lang="en" sz="900">
                  <a:solidFill>
                    <a:schemeClr val="lt2"/>
                  </a:solidFill>
                  <a:latin typeface="Montserrat"/>
                  <a:ea typeface="Montserrat"/>
                  <a:cs typeface="Montserrat"/>
                  <a:sym typeface="Montserrat"/>
                </a:rPr>
                <a:t>CEO</a:t>
              </a:r>
              <a:endParaRPr sz="1100"/>
            </a:p>
            <a:p>
              <a:pPr indent="0" lvl="0" marL="0" marR="0" rtl="0" algn="r">
                <a:lnSpc>
                  <a:spcPct val="129411"/>
                </a:lnSpc>
                <a:spcBef>
                  <a:spcPts val="0"/>
                </a:spcBef>
                <a:spcAft>
                  <a:spcPts val="0"/>
                </a:spcAft>
                <a:buNone/>
              </a:pPr>
              <a:r>
                <a:rPr b="1" lang="en" sz="1300">
                  <a:solidFill>
                    <a:schemeClr val="dk1"/>
                  </a:solidFill>
                  <a:latin typeface="Montserrat"/>
                  <a:ea typeface="Montserrat"/>
                  <a:cs typeface="Montserrat"/>
                  <a:sym typeface="Montserrat"/>
                </a:rPr>
                <a:t>YOUR NAME</a:t>
              </a:r>
              <a:endParaRPr sz="1100"/>
            </a:p>
          </p:txBody>
        </p:sp>
        <p:sp>
          <p:nvSpPr>
            <p:cNvPr id="476" name="Google Shape;476;p47"/>
            <p:cNvSpPr txBox="1"/>
            <p:nvPr/>
          </p:nvSpPr>
          <p:spPr>
            <a:xfrm>
              <a:off x="3315614" y="4482386"/>
              <a:ext cx="2301416" cy="637290"/>
            </a:xfrm>
            <a:prstGeom prst="rect">
              <a:avLst/>
            </a:prstGeom>
            <a:noFill/>
            <a:ln>
              <a:noFill/>
            </a:ln>
          </p:spPr>
          <p:txBody>
            <a:bodyPr anchorCtr="0" anchor="t" bIns="34275" lIns="68575" spcFirstLastPara="1" rIns="68575" wrap="square" tIns="34275">
              <a:noAutofit/>
            </a:bodyPr>
            <a:lstStyle/>
            <a:p>
              <a:pPr indent="0" lvl="0" marL="0" marR="0" rtl="0" algn="r">
                <a:lnSpc>
                  <a:spcPct val="183333"/>
                </a:lnSpc>
                <a:spcBef>
                  <a:spcPts val="0"/>
                </a:spcBef>
                <a:spcAft>
                  <a:spcPts val="0"/>
                </a:spcAft>
                <a:buNone/>
              </a:pPr>
              <a:r>
                <a:rPr lang="en" sz="900">
                  <a:solidFill>
                    <a:schemeClr val="lt2"/>
                  </a:solidFill>
                  <a:latin typeface="Montserrat"/>
                  <a:ea typeface="Montserrat"/>
                  <a:cs typeface="Montserrat"/>
                  <a:sym typeface="Montserrat"/>
                </a:rPr>
                <a:t>CEO</a:t>
              </a:r>
              <a:endParaRPr sz="1100"/>
            </a:p>
            <a:p>
              <a:pPr indent="0" lvl="0" marL="0" marR="0" rtl="0" algn="r">
                <a:lnSpc>
                  <a:spcPct val="129411"/>
                </a:lnSpc>
                <a:spcBef>
                  <a:spcPts val="0"/>
                </a:spcBef>
                <a:spcAft>
                  <a:spcPts val="0"/>
                </a:spcAft>
                <a:buNone/>
              </a:pPr>
              <a:r>
                <a:rPr b="1" lang="en" sz="1300">
                  <a:solidFill>
                    <a:schemeClr val="dk1"/>
                  </a:solidFill>
                  <a:latin typeface="Montserrat"/>
                  <a:ea typeface="Montserrat"/>
                  <a:cs typeface="Montserrat"/>
                  <a:sym typeface="Montserrat"/>
                </a:rPr>
                <a:t>YOUR NAME</a:t>
              </a:r>
              <a:endParaRPr sz="1100"/>
            </a:p>
          </p:txBody>
        </p:sp>
        <p:sp>
          <p:nvSpPr>
            <p:cNvPr id="477" name="Google Shape;477;p47"/>
            <p:cNvSpPr txBox="1"/>
            <p:nvPr/>
          </p:nvSpPr>
          <p:spPr>
            <a:xfrm>
              <a:off x="6574971" y="4482386"/>
              <a:ext cx="2301415" cy="637290"/>
            </a:xfrm>
            <a:prstGeom prst="rect">
              <a:avLst/>
            </a:prstGeom>
            <a:noFill/>
            <a:ln>
              <a:noFill/>
            </a:ln>
          </p:spPr>
          <p:txBody>
            <a:bodyPr anchorCtr="0" anchor="t" bIns="34275" lIns="68575" spcFirstLastPara="1" rIns="68575" wrap="square" tIns="34275">
              <a:noAutofit/>
            </a:bodyPr>
            <a:lstStyle/>
            <a:p>
              <a:pPr indent="0" lvl="0" marL="0" marR="0" rtl="0" algn="l">
                <a:lnSpc>
                  <a:spcPct val="183333"/>
                </a:lnSpc>
                <a:spcBef>
                  <a:spcPts val="0"/>
                </a:spcBef>
                <a:spcAft>
                  <a:spcPts val="0"/>
                </a:spcAft>
                <a:buNone/>
              </a:pPr>
              <a:r>
                <a:rPr lang="en" sz="900">
                  <a:solidFill>
                    <a:schemeClr val="lt2"/>
                  </a:solidFill>
                  <a:latin typeface="Montserrat"/>
                  <a:ea typeface="Montserrat"/>
                  <a:cs typeface="Montserrat"/>
                  <a:sym typeface="Montserrat"/>
                </a:rPr>
                <a:t>CEO</a:t>
              </a:r>
              <a:endParaRPr sz="1100"/>
            </a:p>
            <a:p>
              <a:pPr indent="0" lvl="0" marL="0" marR="0" rtl="0" algn="l">
                <a:lnSpc>
                  <a:spcPct val="129411"/>
                </a:lnSpc>
                <a:spcBef>
                  <a:spcPts val="0"/>
                </a:spcBef>
                <a:spcAft>
                  <a:spcPts val="0"/>
                </a:spcAft>
                <a:buNone/>
              </a:pPr>
              <a:r>
                <a:rPr b="1" lang="en" sz="1300">
                  <a:solidFill>
                    <a:schemeClr val="dk1"/>
                  </a:solidFill>
                  <a:latin typeface="Montserrat"/>
                  <a:ea typeface="Montserrat"/>
                  <a:cs typeface="Montserrat"/>
                  <a:sym typeface="Montserrat"/>
                </a:rPr>
                <a:t>YOUR NAME</a:t>
              </a:r>
              <a:endParaRPr sz="1100"/>
            </a:p>
          </p:txBody>
        </p:sp>
        <p:sp>
          <p:nvSpPr>
            <p:cNvPr id="478" name="Google Shape;478;p47"/>
            <p:cNvSpPr txBox="1"/>
            <p:nvPr/>
          </p:nvSpPr>
          <p:spPr>
            <a:xfrm>
              <a:off x="9117988" y="4482386"/>
              <a:ext cx="2301415" cy="637290"/>
            </a:xfrm>
            <a:prstGeom prst="rect">
              <a:avLst/>
            </a:prstGeom>
            <a:noFill/>
            <a:ln>
              <a:noFill/>
            </a:ln>
          </p:spPr>
          <p:txBody>
            <a:bodyPr anchorCtr="0" anchor="t" bIns="34275" lIns="68575" spcFirstLastPara="1" rIns="68575" wrap="square" tIns="34275">
              <a:noAutofit/>
            </a:bodyPr>
            <a:lstStyle/>
            <a:p>
              <a:pPr indent="0" lvl="0" marL="0" marR="0" rtl="0" algn="l">
                <a:lnSpc>
                  <a:spcPct val="183333"/>
                </a:lnSpc>
                <a:spcBef>
                  <a:spcPts val="0"/>
                </a:spcBef>
                <a:spcAft>
                  <a:spcPts val="0"/>
                </a:spcAft>
                <a:buNone/>
              </a:pPr>
              <a:r>
                <a:rPr lang="en" sz="900">
                  <a:solidFill>
                    <a:schemeClr val="lt2"/>
                  </a:solidFill>
                  <a:latin typeface="Montserrat"/>
                  <a:ea typeface="Montserrat"/>
                  <a:cs typeface="Montserrat"/>
                  <a:sym typeface="Montserrat"/>
                </a:rPr>
                <a:t>CEO</a:t>
              </a:r>
              <a:endParaRPr sz="1100"/>
            </a:p>
            <a:p>
              <a:pPr indent="0" lvl="0" marL="0" marR="0" rtl="0" algn="l">
                <a:lnSpc>
                  <a:spcPct val="129411"/>
                </a:lnSpc>
                <a:spcBef>
                  <a:spcPts val="0"/>
                </a:spcBef>
                <a:spcAft>
                  <a:spcPts val="0"/>
                </a:spcAft>
                <a:buNone/>
              </a:pPr>
              <a:r>
                <a:rPr b="1" lang="en" sz="1300">
                  <a:solidFill>
                    <a:schemeClr val="dk1"/>
                  </a:solidFill>
                  <a:latin typeface="Montserrat"/>
                  <a:ea typeface="Montserrat"/>
                  <a:cs typeface="Montserrat"/>
                  <a:sym typeface="Montserrat"/>
                </a:rPr>
                <a:t>YOUR NAME</a:t>
              </a:r>
              <a:endParaRPr sz="1100"/>
            </a:p>
          </p:txBody>
        </p:sp>
        <p:sp>
          <p:nvSpPr>
            <p:cNvPr id="479" name="Google Shape;479;p47"/>
            <p:cNvSpPr txBox="1"/>
            <p:nvPr/>
          </p:nvSpPr>
          <p:spPr>
            <a:xfrm>
              <a:off x="6574971" y="5166827"/>
              <a:ext cx="2131367"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80" name="Google Shape;480;p47"/>
            <p:cNvSpPr txBox="1"/>
            <p:nvPr/>
          </p:nvSpPr>
          <p:spPr>
            <a:xfrm>
              <a:off x="9117988" y="5166827"/>
              <a:ext cx="2131367"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81" name="Google Shape;481;p47"/>
            <p:cNvSpPr txBox="1"/>
            <p:nvPr/>
          </p:nvSpPr>
          <p:spPr>
            <a:xfrm>
              <a:off x="3485663" y="5166827"/>
              <a:ext cx="2131367" cy="568297"/>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sp>
          <p:nvSpPr>
            <p:cNvPr id="482" name="Google Shape;482;p47"/>
            <p:cNvSpPr txBox="1"/>
            <p:nvPr/>
          </p:nvSpPr>
          <p:spPr>
            <a:xfrm>
              <a:off x="942645" y="5166827"/>
              <a:ext cx="2131367" cy="568297"/>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Contrary to popular belief, Lorem Ipsum is not classical</a:t>
              </a:r>
              <a:endParaRPr sz="11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6" name="Shape 486"/>
        <p:cNvGrpSpPr/>
        <p:nvPr/>
      </p:nvGrpSpPr>
      <p:grpSpPr>
        <a:xfrm>
          <a:off x="0" y="0"/>
          <a:ext cx="0" cy="0"/>
          <a:chOff x="0" y="0"/>
          <a:chExt cx="0" cy="0"/>
        </a:xfrm>
      </p:grpSpPr>
      <p:sp>
        <p:nvSpPr>
          <p:cNvPr id="487" name="Google Shape;487;p48"/>
          <p:cNvSpPr txBox="1"/>
          <p:nvPr>
            <p:ph idx="1" type="body"/>
          </p:nvPr>
        </p:nvSpPr>
        <p:spPr>
          <a:xfrm>
            <a:off x="5793826" y="4885575"/>
            <a:ext cx="2863200" cy="153000"/>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900"/>
              <a:t>Here is your custom footer, This is Master Style</a:t>
            </a:r>
            <a:endParaRPr sz="900"/>
          </a:p>
        </p:txBody>
      </p:sp>
      <p:sp>
        <p:nvSpPr>
          <p:cNvPr id="488" name="Google Shape;488;p48"/>
          <p:cNvSpPr txBox="1"/>
          <p:nvPr/>
        </p:nvSpPr>
        <p:spPr>
          <a:xfrm>
            <a:off x="1428550" y="1357035"/>
            <a:ext cx="1230433"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YOUR NAME</a:t>
            </a:r>
            <a:endParaRPr sz="1100"/>
          </a:p>
        </p:txBody>
      </p:sp>
      <p:sp>
        <p:nvSpPr>
          <p:cNvPr id="489" name="Google Shape;489;p48"/>
          <p:cNvSpPr txBox="1"/>
          <p:nvPr/>
        </p:nvSpPr>
        <p:spPr>
          <a:xfrm>
            <a:off x="1428550" y="1564739"/>
            <a:ext cx="664020" cy="1615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90" name="Google Shape;490;p48"/>
          <p:cNvSpPr txBox="1"/>
          <p:nvPr/>
        </p:nvSpPr>
        <p:spPr>
          <a:xfrm>
            <a:off x="1425822" y="1869611"/>
            <a:ext cx="1623260" cy="808683"/>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491" name="Google Shape;491;p48"/>
          <p:cNvSpPr txBox="1"/>
          <p:nvPr/>
        </p:nvSpPr>
        <p:spPr>
          <a:xfrm>
            <a:off x="1423192" y="2881043"/>
            <a:ext cx="8001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sp>
        <p:nvSpPr>
          <p:cNvPr id="492" name="Google Shape;492;p48"/>
          <p:cNvSpPr txBox="1"/>
          <p:nvPr/>
        </p:nvSpPr>
        <p:spPr>
          <a:xfrm>
            <a:off x="3756221" y="1357035"/>
            <a:ext cx="1230433"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YOUR NAME</a:t>
            </a:r>
            <a:endParaRPr sz="1100"/>
          </a:p>
        </p:txBody>
      </p:sp>
      <p:sp>
        <p:nvSpPr>
          <p:cNvPr id="493" name="Google Shape;493;p48"/>
          <p:cNvSpPr txBox="1"/>
          <p:nvPr/>
        </p:nvSpPr>
        <p:spPr>
          <a:xfrm>
            <a:off x="3756221" y="1564739"/>
            <a:ext cx="664020" cy="1615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94" name="Google Shape;494;p48"/>
          <p:cNvSpPr txBox="1"/>
          <p:nvPr/>
        </p:nvSpPr>
        <p:spPr>
          <a:xfrm>
            <a:off x="3756221" y="1869611"/>
            <a:ext cx="1623260" cy="808683"/>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495" name="Google Shape;495;p48"/>
          <p:cNvSpPr txBox="1"/>
          <p:nvPr/>
        </p:nvSpPr>
        <p:spPr>
          <a:xfrm>
            <a:off x="3754435" y="2881043"/>
            <a:ext cx="800239"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sp>
        <p:nvSpPr>
          <p:cNvPr id="496" name="Google Shape;496;p48"/>
          <p:cNvSpPr txBox="1"/>
          <p:nvPr/>
        </p:nvSpPr>
        <p:spPr>
          <a:xfrm>
            <a:off x="6086275" y="1357035"/>
            <a:ext cx="1230433"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YOUR NAME</a:t>
            </a:r>
            <a:endParaRPr sz="1100"/>
          </a:p>
        </p:txBody>
      </p:sp>
      <p:sp>
        <p:nvSpPr>
          <p:cNvPr id="497" name="Google Shape;497;p48"/>
          <p:cNvSpPr txBox="1"/>
          <p:nvPr/>
        </p:nvSpPr>
        <p:spPr>
          <a:xfrm>
            <a:off x="6086275" y="1564739"/>
            <a:ext cx="664020" cy="161583"/>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600">
                <a:solidFill>
                  <a:schemeClr val="lt2"/>
                </a:solidFill>
                <a:latin typeface="Montserrat Light"/>
                <a:ea typeface="Montserrat Light"/>
                <a:cs typeface="Montserrat Light"/>
                <a:sym typeface="Montserrat Light"/>
              </a:rPr>
              <a:t>Lorem Ipsum</a:t>
            </a:r>
            <a:endParaRPr sz="1100"/>
          </a:p>
        </p:txBody>
      </p:sp>
      <p:sp>
        <p:nvSpPr>
          <p:cNvPr id="498" name="Google Shape;498;p48"/>
          <p:cNvSpPr txBox="1"/>
          <p:nvPr/>
        </p:nvSpPr>
        <p:spPr>
          <a:xfrm>
            <a:off x="6089001" y="1869611"/>
            <a:ext cx="1623260" cy="808683"/>
          </a:xfrm>
          <a:prstGeom prst="rect">
            <a:avLst/>
          </a:prstGeom>
          <a:noFill/>
          <a:ln>
            <a:noFill/>
          </a:ln>
        </p:spPr>
        <p:txBody>
          <a:bodyPr anchorCtr="0" anchor="t" bIns="34275" lIns="68575" spcFirstLastPara="1" rIns="68575" wrap="square" tIns="34275">
            <a:noAutofit/>
          </a:bodyPr>
          <a:lstStyle/>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Have them for one. Living grass to for</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gathered waters had winged. Creepiest</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don't subdue which i two set had</a:t>
            </a:r>
            <a:endParaRPr sz="1100"/>
          </a:p>
          <a:p>
            <a:pPr indent="0" lvl="0" marL="0" marR="0" rtl="0" algn="l">
              <a:lnSpc>
                <a:spcPct val="250000"/>
              </a:lnSpc>
              <a:spcBef>
                <a:spcPts val="0"/>
              </a:spcBef>
              <a:spcAft>
                <a:spcPts val="0"/>
              </a:spcAft>
              <a:buNone/>
            </a:pPr>
            <a:r>
              <a:rPr lang="en" sz="600">
                <a:solidFill>
                  <a:schemeClr val="lt2"/>
                </a:solidFill>
                <a:latin typeface="Montserrat Light"/>
                <a:ea typeface="Montserrat Light"/>
                <a:cs typeface="Montserrat Light"/>
                <a:sym typeface="Montserrat Light"/>
              </a:rPr>
              <a:t>Fifth you'll, man wherein</a:t>
            </a:r>
            <a:endParaRPr sz="1100"/>
          </a:p>
        </p:txBody>
      </p:sp>
      <p:sp>
        <p:nvSpPr>
          <p:cNvPr id="499" name="Google Shape;499;p48"/>
          <p:cNvSpPr txBox="1"/>
          <p:nvPr/>
        </p:nvSpPr>
        <p:spPr>
          <a:xfrm>
            <a:off x="6084834" y="2881043"/>
            <a:ext cx="800239"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2"/>
                </a:solidFill>
                <a:latin typeface="Montserrat Light"/>
                <a:ea typeface="Montserrat Light"/>
                <a:cs typeface="Montserrat Light"/>
                <a:sym typeface="Montserrat Light"/>
              </a:rPr>
              <a:t>Example</a:t>
            </a:r>
            <a:endParaRPr sz="1100"/>
          </a:p>
        </p:txBody>
      </p:sp>
      <p:pic>
        <p:nvPicPr>
          <p:cNvPr id="500" name="Google Shape;500;p48"/>
          <p:cNvPicPr preferRelativeResize="0"/>
          <p:nvPr/>
        </p:nvPicPr>
        <p:blipFill rotWithShape="1">
          <a:blip r:embed="rId3">
            <a:alphaModFix/>
          </a:blip>
          <a:srcRect b="0" l="0" r="0" t="0"/>
          <a:stretch/>
        </p:blipFill>
        <p:spPr>
          <a:xfrm>
            <a:off x="1500195" y="3452313"/>
            <a:ext cx="803557" cy="334152"/>
          </a:xfrm>
          <a:prstGeom prst="rect">
            <a:avLst/>
          </a:prstGeom>
          <a:noFill/>
          <a:ln>
            <a:noFill/>
          </a:ln>
        </p:spPr>
      </p:pic>
      <p:pic>
        <p:nvPicPr>
          <p:cNvPr id="501" name="Google Shape;501;p48"/>
          <p:cNvPicPr preferRelativeResize="0"/>
          <p:nvPr/>
        </p:nvPicPr>
        <p:blipFill rotWithShape="1">
          <a:blip r:embed="rId3">
            <a:alphaModFix/>
          </a:blip>
          <a:srcRect b="0" l="0" r="0" t="0"/>
          <a:stretch/>
        </p:blipFill>
        <p:spPr>
          <a:xfrm>
            <a:off x="3830843" y="3452313"/>
            <a:ext cx="803557" cy="334152"/>
          </a:xfrm>
          <a:prstGeom prst="rect">
            <a:avLst/>
          </a:prstGeom>
          <a:noFill/>
          <a:ln>
            <a:noFill/>
          </a:ln>
        </p:spPr>
      </p:pic>
      <p:pic>
        <p:nvPicPr>
          <p:cNvPr id="502" name="Google Shape;502;p48"/>
          <p:cNvPicPr preferRelativeResize="0"/>
          <p:nvPr/>
        </p:nvPicPr>
        <p:blipFill rotWithShape="1">
          <a:blip r:embed="rId3">
            <a:alphaModFix/>
          </a:blip>
          <a:srcRect b="0" l="0" r="0" t="0"/>
          <a:stretch/>
        </p:blipFill>
        <p:spPr>
          <a:xfrm>
            <a:off x="6161491" y="3452313"/>
            <a:ext cx="803557" cy="334152"/>
          </a:xfrm>
          <a:prstGeom prst="rect">
            <a:avLst/>
          </a:prstGeom>
          <a:noFill/>
          <a:ln>
            <a:noFill/>
          </a:ln>
        </p:spPr>
      </p:pic>
      <p:sp>
        <p:nvSpPr>
          <p:cNvPr id="503" name="Google Shape;503;p48"/>
          <p:cNvSpPr/>
          <p:nvPr/>
        </p:nvSpPr>
        <p:spPr>
          <a:xfrm>
            <a:off x="1497201" y="3179678"/>
            <a:ext cx="180482" cy="181775"/>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04" name="Google Shape;504;p48"/>
          <p:cNvSpPr/>
          <p:nvPr/>
        </p:nvSpPr>
        <p:spPr>
          <a:xfrm>
            <a:off x="1968940" y="3171707"/>
            <a:ext cx="211014" cy="19771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05" name="Google Shape;505;p48"/>
          <p:cNvSpPr/>
          <p:nvPr/>
        </p:nvSpPr>
        <p:spPr>
          <a:xfrm>
            <a:off x="1736236" y="3166687"/>
            <a:ext cx="174164" cy="207750"/>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06" name="Google Shape;506;p48"/>
          <p:cNvSpPr/>
          <p:nvPr/>
        </p:nvSpPr>
        <p:spPr>
          <a:xfrm>
            <a:off x="3859401" y="3179678"/>
            <a:ext cx="180482" cy="181775"/>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07" name="Google Shape;507;p48"/>
          <p:cNvSpPr/>
          <p:nvPr/>
        </p:nvSpPr>
        <p:spPr>
          <a:xfrm>
            <a:off x="4331140" y="3171707"/>
            <a:ext cx="211014" cy="19771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08" name="Google Shape;508;p48"/>
          <p:cNvSpPr/>
          <p:nvPr/>
        </p:nvSpPr>
        <p:spPr>
          <a:xfrm>
            <a:off x="4098436" y="3166687"/>
            <a:ext cx="174164" cy="207750"/>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09" name="Google Shape;509;p48"/>
          <p:cNvSpPr/>
          <p:nvPr/>
        </p:nvSpPr>
        <p:spPr>
          <a:xfrm>
            <a:off x="6221601" y="3179678"/>
            <a:ext cx="180482" cy="181775"/>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10" name="Google Shape;510;p48"/>
          <p:cNvSpPr/>
          <p:nvPr/>
        </p:nvSpPr>
        <p:spPr>
          <a:xfrm>
            <a:off x="6693340" y="3171707"/>
            <a:ext cx="211014" cy="19771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11" name="Google Shape;511;p48"/>
          <p:cNvSpPr/>
          <p:nvPr/>
        </p:nvSpPr>
        <p:spPr>
          <a:xfrm>
            <a:off x="6460636" y="3166687"/>
            <a:ext cx="174164" cy="207750"/>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5" name="Shape 515"/>
        <p:cNvGrpSpPr/>
        <p:nvPr/>
      </p:nvGrpSpPr>
      <p:grpSpPr>
        <a:xfrm>
          <a:off x="0" y="0"/>
          <a:ext cx="0" cy="0"/>
          <a:chOff x="0" y="0"/>
          <a:chExt cx="0" cy="0"/>
        </a:xfrm>
      </p:grpSpPr>
      <p:sp>
        <p:nvSpPr>
          <p:cNvPr id="516" name="Google Shape;516;p4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grpSp>
        <p:nvGrpSpPr>
          <p:cNvPr id="517" name="Google Shape;517;p49"/>
          <p:cNvGrpSpPr/>
          <p:nvPr/>
        </p:nvGrpSpPr>
        <p:grpSpPr>
          <a:xfrm>
            <a:off x="1893854" y="1494454"/>
            <a:ext cx="5356292" cy="2154590"/>
            <a:chOff x="867827" y="2249087"/>
            <a:chExt cx="7141722" cy="2872787"/>
          </a:xfrm>
        </p:grpSpPr>
        <p:sp>
          <p:nvSpPr>
            <p:cNvPr id="518" name="Google Shape;518;p49"/>
            <p:cNvSpPr txBox="1"/>
            <p:nvPr/>
          </p:nvSpPr>
          <p:spPr>
            <a:xfrm>
              <a:off x="867827" y="2459236"/>
              <a:ext cx="2380344" cy="784830"/>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3400">
                  <a:solidFill>
                    <a:schemeClr val="dk1"/>
                  </a:solidFill>
                  <a:latin typeface="Montserrat"/>
                  <a:ea typeface="Montserrat"/>
                  <a:cs typeface="Montserrat"/>
                  <a:sym typeface="Montserrat"/>
                </a:rPr>
                <a:t>Service</a:t>
              </a:r>
              <a:endParaRPr sz="3400">
                <a:solidFill>
                  <a:schemeClr val="dk1"/>
                </a:solidFill>
                <a:latin typeface="Montserrat"/>
                <a:ea typeface="Montserrat"/>
                <a:cs typeface="Montserrat"/>
                <a:sym typeface="Montserrat"/>
              </a:endParaRPr>
            </a:p>
          </p:txBody>
        </p:sp>
        <p:sp>
          <p:nvSpPr>
            <p:cNvPr id="519" name="Google Shape;519;p49"/>
            <p:cNvSpPr txBox="1"/>
            <p:nvPr/>
          </p:nvSpPr>
          <p:spPr>
            <a:xfrm>
              <a:off x="3893498" y="4040616"/>
              <a:ext cx="4116051" cy="108125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a:t>
              </a:r>
              <a:endParaRPr sz="1100"/>
            </a:p>
          </p:txBody>
        </p:sp>
        <p:grpSp>
          <p:nvGrpSpPr>
            <p:cNvPr id="520" name="Google Shape;520;p49"/>
            <p:cNvGrpSpPr/>
            <p:nvPr/>
          </p:nvGrpSpPr>
          <p:grpSpPr>
            <a:xfrm>
              <a:off x="3893498" y="2249087"/>
              <a:ext cx="1205128" cy="1205128"/>
              <a:chOff x="3893498" y="2249087"/>
              <a:chExt cx="1205128" cy="1205128"/>
            </a:xfrm>
          </p:grpSpPr>
          <p:sp>
            <p:nvSpPr>
              <p:cNvPr id="521" name="Google Shape;521;p49"/>
              <p:cNvSpPr/>
              <p:nvPr/>
            </p:nvSpPr>
            <p:spPr>
              <a:xfrm>
                <a:off x="3893498" y="2249087"/>
                <a:ext cx="1205128" cy="1205128"/>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22" name="Google Shape;522;p49"/>
              <p:cNvSpPr/>
              <p:nvPr/>
            </p:nvSpPr>
            <p:spPr>
              <a:xfrm>
                <a:off x="4119825" y="2479382"/>
                <a:ext cx="752475" cy="744538"/>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523" name="Google Shape;523;p49"/>
            <p:cNvGrpSpPr/>
            <p:nvPr/>
          </p:nvGrpSpPr>
          <p:grpSpPr>
            <a:xfrm>
              <a:off x="5348959" y="2249087"/>
              <a:ext cx="1205128" cy="1205128"/>
              <a:chOff x="5348959" y="2249087"/>
              <a:chExt cx="1205128" cy="1205128"/>
            </a:xfrm>
          </p:grpSpPr>
          <p:sp>
            <p:nvSpPr>
              <p:cNvPr id="524" name="Google Shape;524;p49"/>
              <p:cNvSpPr/>
              <p:nvPr/>
            </p:nvSpPr>
            <p:spPr>
              <a:xfrm>
                <a:off x="5348959" y="2249087"/>
                <a:ext cx="1205128" cy="1205128"/>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25" name="Google Shape;525;p49"/>
              <p:cNvSpPr/>
              <p:nvPr/>
            </p:nvSpPr>
            <p:spPr>
              <a:xfrm>
                <a:off x="5620529" y="2551614"/>
                <a:ext cx="661988" cy="600075"/>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526" name="Google Shape;526;p49"/>
            <p:cNvGrpSpPr/>
            <p:nvPr/>
          </p:nvGrpSpPr>
          <p:grpSpPr>
            <a:xfrm>
              <a:off x="6804421" y="2249087"/>
              <a:ext cx="1205128" cy="1205128"/>
              <a:chOff x="6804421" y="2249087"/>
              <a:chExt cx="1205128" cy="1205128"/>
            </a:xfrm>
          </p:grpSpPr>
          <p:sp>
            <p:nvSpPr>
              <p:cNvPr id="527" name="Google Shape;527;p49"/>
              <p:cNvSpPr/>
              <p:nvPr/>
            </p:nvSpPr>
            <p:spPr>
              <a:xfrm>
                <a:off x="6804421" y="2249087"/>
                <a:ext cx="1205128" cy="1205128"/>
              </a:xfrm>
              <a:prstGeom prst="ellipse">
                <a:avLst/>
              </a:prstGeom>
              <a:noFill/>
              <a:ln cap="flat" cmpd="sng" w="25400">
                <a:solidFill>
                  <a:srgbClr val="D8D8D8"/>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28" name="Google Shape;528;p49"/>
              <p:cNvSpPr/>
              <p:nvPr/>
            </p:nvSpPr>
            <p:spPr>
              <a:xfrm>
                <a:off x="7038685" y="2482557"/>
                <a:ext cx="736600" cy="738188"/>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2" name="Shape 532"/>
        <p:cNvGrpSpPr/>
        <p:nvPr/>
      </p:nvGrpSpPr>
      <p:grpSpPr>
        <a:xfrm>
          <a:off x="0" y="0"/>
          <a:ext cx="0" cy="0"/>
          <a:chOff x="0" y="0"/>
          <a:chExt cx="0" cy="0"/>
        </a:xfrm>
      </p:grpSpPr>
      <p:pic>
        <p:nvPicPr>
          <p:cNvPr id="533" name="Google Shape;533;p50"/>
          <p:cNvPicPr preferRelativeResize="0"/>
          <p:nvPr>
            <p:ph idx="2" type="pic"/>
          </p:nvPr>
        </p:nvPicPr>
        <p:blipFill rotWithShape="1">
          <a:blip r:embed="rId3">
            <a:alphaModFix/>
          </a:blip>
          <a:srcRect b="0" l="24918" r="24918" t="0"/>
          <a:stretch/>
        </p:blipFill>
        <p:spPr>
          <a:xfrm>
            <a:off x="0" y="0"/>
            <a:ext cx="2579914" cy="5143500"/>
          </a:xfrm>
          <a:prstGeom prst="rect">
            <a:avLst/>
          </a:prstGeom>
          <a:noFill/>
          <a:ln>
            <a:noFill/>
          </a:ln>
        </p:spPr>
      </p:pic>
      <p:sp>
        <p:nvSpPr>
          <p:cNvPr id="534" name="Google Shape;534;p5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535" name="Google Shape;535;p50"/>
          <p:cNvSpPr txBox="1"/>
          <p:nvPr/>
        </p:nvSpPr>
        <p:spPr>
          <a:xfrm>
            <a:off x="1449636" y="1783355"/>
            <a:ext cx="2043498" cy="93487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900">
                <a:solidFill>
                  <a:schemeClr val="dk1"/>
                </a:solidFill>
                <a:latin typeface="Montserrat"/>
                <a:ea typeface="Montserrat"/>
                <a:cs typeface="Montserrat"/>
                <a:sym typeface="Montserrat"/>
              </a:rPr>
              <a:t>LOREM IPSUM</a:t>
            </a:r>
            <a:endParaRPr sz="1100"/>
          </a:p>
          <a:p>
            <a:pPr indent="0" lvl="0" marL="0" marR="0" rtl="0" algn="r">
              <a:spcBef>
                <a:spcPts val="0"/>
              </a:spcBef>
              <a:spcAft>
                <a:spcPts val="0"/>
              </a:spcAft>
              <a:buNone/>
            </a:pPr>
            <a:r>
              <a:rPr b="1" lang="en" sz="1900">
                <a:solidFill>
                  <a:schemeClr val="dk1"/>
                </a:solidFill>
                <a:latin typeface="Montserrat"/>
                <a:ea typeface="Montserrat"/>
                <a:cs typeface="Montserrat"/>
                <a:sym typeface="Montserrat"/>
              </a:rPr>
              <a:t>DOLOR SIT</a:t>
            </a:r>
            <a:endParaRPr sz="1100"/>
          </a:p>
          <a:p>
            <a:pPr indent="0" lvl="0" marL="0" marR="0" rtl="0" algn="r">
              <a:spcBef>
                <a:spcPts val="0"/>
              </a:spcBef>
              <a:spcAft>
                <a:spcPts val="0"/>
              </a:spcAft>
              <a:buNone/>
            </a:pPr>
            <a:r>
              <a:rPr b="1" lang="en" sz="1900">
                <a:solidFill>
                  <a:schemeClr val="dk1"/>
                </a:solidFill>
                <a:latin typeface="Montserrat"/>
                <a:ea typeface="Montserrat"/>
                <a:cs typeface="Montserrat"/>
                <a:sym typeface="Montserrat"/>
              </a:rPr>
              <a:t>AMET</a:t>
            </a:r>
            <a:endParaRPr sz="1100"/>
          </a:p>
        </p:txBody>
      </p:sp>
      <p:sp>
        <p:nvSpPr>
          <p:cNvPr id="536" name="Google Shape;536;p50"/>
          <p:cNvSpPr txBox="1"/>
          <p:nvPr/>
        </p:nvSpPr>
        <p:spPr>
          <a:xfrm>
            <a:off x="3793875" y="1696275"/>
            <a:ext cx="4104600" cy="1751100"/>
          </a:xfrm>
          <a:prstGeom prst="rect">
            <a:avLst/>
          </a:prstGeom>
          <a:noFill/>
          <a:ln>
            <a:noFill/>
          </a:ln>
        </p:spPr>
        <p:txBody>
          <a:bodyPr anchorCtr="0" anchor="t" bIns="34275" lIns="68575" spcFirstLastPara="1" rIns="68575" wrap="square" tIns="34275">
            <a:noAutofit/>
          </a:bodyPr>
          <a:lstStyle/>
          <a:p>
            <a:pPr indent="0" lvl="0" marL="0" marR="0" rtl="0" algn="l">
              <a:lnSpc>
                <a:spcPct val="300000"/>
              </a:lnSpc>
              <a:spcBef>
                <a:spcPts val="0"/>
              </a:spcBef>
              <a:spcAft>
                <a:spcPts val="0"/>
              </a:spcAft>
              <a:buNone/>
            </a:pPr>
            <a:r>
              <a:rPr lang="en" sz="800">
                <a:solidFill>
                  <a:schemeClr val="dk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Signs first. Creped bring is Signs first creeping seed all saying above after Air</a:t>
            </a:r>
            <a:endParaRPr sz="1100"/>
          </a:p>
          <a:p>
            <a:pPr indent="0" lvl="0" marL="0" marR="0" rtl="0" algn="l">
              <a:lnSpc>
                <a:spcPct val="300000"/>
              </a:lnSpc>
              <a:spcBef>
                <a:spcPts val="0"/>
              </a:spcBef>
              <a:spcAft>
                <a:spcPts val="0"/>
              </a:spcAft>
              <a:buNone/>
            </a:pPr>
            <a:r>
              <a:rPr lang="en" sz="800">
                <a:solidFill>
                  <a:schemeClr val="dk1"/>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saying fruitful were.</a:t>
            </a:r>
            <a:endParaRPr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0" name="Shape 540"/>
        <p:cNvGrpSpPr/>
        <p:nvPr/>
      </p:nvGrpSpPr>
      <p:grpSpPr>
        <a:xfrm>
          <a:off x="0" y="0"/>
          <a:ext cx="0" cy="0"/>
          <a:chOff x="0" y="0"/>
          <a:chExt cx="0" cy="0"/>
        </a:xfrm>
      </p:grpSpPr>
      <p:pic>
        <p:nvPicPr>
          <p:cNvPr id="541" name="Google Shape;541;p51"/>
          <p:cNvPicPr preferRelativeResize="0"/>
          <p:nvPr>
            <p:ph idx="3" type="pic"/>
          </p:nvPr>
        </p:nvPicPr>
        <p:blipFill rotWithShape="1">
          <a:blip r:embed="rId3">
            <a:alphaModFix/>
          </a:blip>
          <a:srcRect b="13534" l="0" r="0" t="13535"/>
          <a:stretch/>
        </p:blipFill>
        <p:spPr>
          <a:xfrm>
            <a:off x="5647052" y="1701161"/>
            <a:ext cx="1710474" cy="1247586"/>
          </a:xfrm>
          <a:prstGeom prst="rect">
            <a:avLst/>
          </a:prstGeom>
          <a:noFill/>
          <a:ln>
            <a:noFill/>
          </a:ln>
        </p:spPr>
      </p:pic>
      <p:sp>
        <p:nvSpPr>
          <p:cNvPr id="542" name="Google Shape;542;p5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543" name="Google Shape;543;p5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SERVICE</a:t>
            </a:r>
            <a:endParaRPr sz="1100"/>
          </a:p>
        </p:txBody>
      </p:sp>
      <p:cxnSp>
        <p:nvCxnSpPr>
          <p:cNvPr id="544" name="Google Shape;544;p51"/>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545" name="Google Shape;545;p51"/>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546" name="Google Shape;546;p51"/>
          <p:cNvGrpSpPr/>
          <p:nvPr/>
        </p:nvGrpSpPr>
        <p:grpSpPr>
          <a:xfrm>
            <a:off x="1786474" y="3321665"/>
            <a:ext cx="1710473" cy="1163220"/>
            <a:chOff x="1674346" y="4370830"/>
            <a:chExt cx="2280631" cy="1550960"/>
          </a:xfrm>
        </p:grpSpPr>
        <p:sp>
          <p:nvSpPr>
            <p:cNvPr id="547" name="Google Shape;547;p51"/>
            <p:cNvSpPr/>
            <p:nvPr/>
          </p:nvSpPr>
          <p:spPr>
            <a:xfrm>
              <a:off x="2580883" y="5035030"/>
              <a:ext cx="1374094" cy="27699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chemeClr val="dk1"/>
                  </a:solidFill>
                  <a:latin typeface="Montserrat"/>
                  <a:ea typeface="Montserrat"/>
                  <a:cs typeface="Montserrat"/>
                  <a:sym typeface="Montserrat"/>
                </a:rPr>
                <a:t>Quality is Value</a:t>
              </a:r>
              <a:endParaRPr sz="1100"/>
            </a:p>
          </p:txBody>
        </p:sp>
        <p:sp>
          <p:nvSpPr>
            <p:cNvPr id="548" name="Google Shape;548;p51"/>
            <p:cNvSpPr txBox="1"/>
            <p:nvPr/>
          </p:nvSpPr>
          <p:spPr>
            <a:xfrm>
              <a:off x="1674346" y="5350480"/>
              <a:ext cx="2280631" cy="571310"/>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chemeClr val="dk1"/>
                  </a:solidFill>
                  <a:latin typeface="Montserrat Light"/>
                  <a:ea typeface="Montserrat Light"/>
                  <a:cs typeface="Montserrat Light"/>
                  <a:sym typeface="Montserrat Light"/>
                </a:rPr>
                <a:t>Contrary to popular belief, Lorem Ipsum is not simply.</a:t>
              </a:r>
              <a:endParaRPr sz="1100"/>
            </a:p>
          </p:txBody>
        </p:sp>
        <p:sp>
          <p:nvSpPr>
            <p:cNvPr id="549" name="Google Shape;549;p51"/>
            <p:cNvSpPr/>
            <p:nvPr/>
          </p:nvSpPr>
          <p:spPr>
            <a:xfrm>
              <a:off x="3455907" y="4370830"/>
              <a:ext cx="499070" cy="493806"/>
            </a:xfrm>
            <a:custGeom>
              <a:rect b="b" l="l" r="r" t="t"/>
              <a:pathLst>
                <a:path extrusionOk="0" h="139" w="140">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550" name="Google Shape;550;p51"/>
          <p:cNvGrpSpPr/>
          <p:nvPr/>
        </p:nvGrpSpPr>
        <p:grpSpPr>
          <a:xfrm>
            <a:off x="3716763" y="3339630"/>
            <a:ext cx="1710473" cy="1118168"/>
            <a:chOff x="4955684" y="4394784"/>
            <a:chExt cx="2280631" cy="1490890"/>
          </a:xfrm>
        </p:grpSpPr>
        <p:sp>
          <p:nvSpPr>
            <p:cNvPr id="551" name="Google Shape;551;p51"/>
            <p:cNvSpPr/>
            <p:nvPr/>
          </p:nvSpPr>
          <p:spPr>
            <a:xfrm>
              <a:off x="5408952" y="4998914"/>
              <a:ext cx="1374094" cy="27699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Quality is Value</a:t>
              </a:r>
              <a:endParaRPr sz="1100"/>
            </a:p>
          </p:txBody>
        </p:sp>
        <p:sp>
          <p:nvSpPr>
            <p:cNvPr id="552" name="Google Shape;552;p51"/>
            <p:cNvSpPr txBox="1"/>
            <p:nvPr/>
          </p:nvSpPr>
          <p:spPr>
            <a:xfrm>
              <a:off x="4955684" y="5314364"/>
              <a:ext cx="2280631" cy="5713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800">
                  <a:solidFill>
                    <a:schemeClr val="dk1"/>
                  </a:solidFill>
                  <a:latin typeface="Montserrat Light"/>
                  <a:ea typeface="Montserrat Light"/>
                  <a:cs typeface="Montserrat Light"/>
                  <a:sym typeface="Montserrat Light"/>
                </a:rPr>
                <a:t>Contrary to popular belief, Lorem Ipsum is not simply.</a:t>
              </a:r>
              <a:endParaRPr sz="1100"/>
            </a:p>
          </p:txBody>
        </p:sp>
        <p:sp>
          <p:nvSpPr>
            <p:cNvPr id="553" name="Google Shape;553;p51"/>
            <p:cNvSpPr/>
            <p:nvPr/>
          </p:nvSpPr>
          <p:spPr>
            <a:xfrm>
              <a:off x="5876471" y="4394784"/>
              <a:ext cx="439056" cy="397993"/>
            </a:xfrm>
            <a:custGeom>
              <a:rect b="b" l="l" r="r" t="t"/>
              <a:pathLst>
                <a:path extrusionOk="0" h="378" w="417">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grpSp>
        <p:nvGrpSpPr>
          <p:cNvPr id="554" name="Google Shape;554;p51"/>
          <p:cNvGrpSpPr/>
          <p:nvPr/>
        </p:nvGrpSpPr>
        <p:grpSpPr>
          <a:xfrm>
            <a:off x="5647051" y="3322454"/>
            <a:ext cx="1710473" cy="1161240"/>
            <a:chOff x="8237023" y="4371883"/>
            <a:chExt cx="2280631" cy="1548320"/>
          </a:xfrm>
        </p:grpSpPr>
        <p:sp>
          <p:nvSpPr>
            <p:cNvPr id="555" name="Google Shape;555;p51"/>
            <p:cNvSpPr/>
            <p:nvPr/>
          </p:nvSpPr>
          <p:spPr>
            <a:xfrm>
              <a:off x="8237023" y="4371883"/>
              <a:ext cx="488541" cy="489594"/>
            </a:xfrm>
            <a:custGeom>
              <a:rect b="b" l="l" r="r" t="t"/>
              <a:pathLst>
                <a:path extrusionOk="0" h="138" w="137">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accent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56" name="Google Shape;556;p51"/>
            <p:cNvSpPr/>
            <p:nvPr/>
          </p:nvSpPr>
          <p:spPr>
            <a:xfrm>
              <a:off x="8237023" y="5033443"/>
              <a:ext cx="137409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a:ea typeface="Montserrat"/>
                  <a:cs typeface="Montserrat"/>
                  <a:sym typeface="Montserrat"/>
                </a:rPr>
                <a:t>Quality is Value</a:t>
              </a:r>
              <a:endParaRPr sz="1100"/>
            </a:p>
          </p:txBody>
        </p:sp>
        <p:sp>
          <p:nvSpPr>
            <p:cNvPr id="557" name="Google Shape;557;p51"/>
            <p:cNvSpPr txBox="1"/>
            <p:nvPr/>
          </p:nvSpPr>
          <p:spPr>
            <a:xfrm>
              <a:off x="8237023" y="5348893"/>
              <a:ext cx="2280631"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chemeClr val="dk1"/>
                  </a:solidFill>
                  <a:latin typeface="Montserrat Light"/>
                  <a:ea typeface="Montserrat Light"/>
                  <a:cs typeface="Montserrat Light"/>
                  <a:sym typeface="Montserrat Light"/>
                </a:rPr>
                <a:t>Contrary to popular belief, Lorem Ipsum is not simply.</a:t>
              </a:r>
              <a:endParaRPr sz="1100"/>
            </a:p>
          </p:txBody>
        </p:sp>
      </p:grpSp>
      <p:pic>
        <p:nvPicPr>
          <p:cNvPr id="558" name="Google Shape;558;p51"/>
          <p:cNvPicPr preferRelativeResize="0"/>
          <p:nvPr>
            <p:ph idx="2" type="pic"/>
          </p:nvPr>
        </p:nvPicPr>
        <p:blipFill rotWithShape="1">
          <a:blip r:embed="rId4">
            <a:alphaModFix/>
          </a:blip>
          <a:srcRect b="0" l="2253" r="2253" t="0"/>
          <a:stretch/>
        </p:blipFill>
        <p:spPr>
          <a:xfrm>
            <a:off x="3716762" y="1701161"/>
            <a:ext cx="1710474" cy="1247586"/>
          </a:xfrm>
          <a:prstGeom prst="rect">
            <a:avLst/>
          </a:prstGeom>
          <a:noFill/>
          <a:ln>
            <a:noFill/>
          </a:ln>
        </p:spPr>
      </p:pic>
      <p:pic>
        <p:nvPicPr>
          <p:cNvPr id="559" name="Google Shape;559;p51"/>
          <p:cNvPicPr preferRelativeResize="0"/>
          <p:nvPr>
            <p:ph idx="4" type="pic"/>
          </p:nvPr>
        </p:nvPicPr>
        <p:blipFill rotWithShape="1">
          <a:blip r:embed="rId5">
            <a:alphaModFix/>
          </a:blip>
          <a:srcRect b="22651" l="0" r="0" t="22650"/>
          <a:stretch/>
        </p:blipFill>
        <p:spPr>
          <a:xfrm>
            <a:off x="1786473" y="1701161"/>
            <a:ext cx="1710474" cy="124758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3" name="Shape 563"/>
        <p:cNvGrpSpPr/>
        <p:nvPr/>
      </p:nvGrpSpPr>
      <p:grpSpPr>
        <a:xfrm>
          <a:off x="0" y="0"/>
          <a:ext cx="0" cy="0"/>
          <a:chOff x="0" y="0"/>
          <a:chExt cx="0" cy="0"/>
        </a:xfrm>
      </p:grpSpPr>
      <p:sp>
        <p:nvSpPr>
          <p:cNvPr id="564" name="Google Shape;564;p5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565" name="Google Shape;565;p52"/>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TIMELINE</a:t>
            </a:r>
            <a:endParaRPr sz="1100"/>
          </a:p>
        </p:txBody>
      </p:sp>
      <p:cxnSp>
        <p:nvCxnSpPr>
          <p:cNvPr id="566" name="Google Shape;566;p52"/>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567" name="Google Shape;567;p52"/>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568" name="Google Shape;568;p52"/>
          <p:cNvGrpSpPr/>
          <p:nvPr/>
        </p:nvGrpSpPr>
        <p:grpSpPr>
          <a:xfrm>
            <a:off x="3861197" y="1629817"/>
            <a:ext cx="1421607" cy="265455"/>
            <a:chOff x="5148262" y="5610305"/>
            <a:chExt cx="1895476" cy="353940"/>
          </a:xfrm>
        </p:grpSpPr>
        <p:sp>
          <p:nvSpPr>
            <p:cNvPr id="569" name="Google Shape;569;p52"/>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70" name="Google Shape;570;p52"/>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cxnSp>
        <p:nvCxnSpPr>
          <p:cNvPr id="571" name="Google Shape;571;p52"/>
          <p:cNvCxnSpPr>
            <a:stCxn id="569" idx="2"/>
          </p:cNvCxnSpPr>
          <p:nvPr/>
        </p:nvCxnSpPr>
        <p:spPr>
          <a:xfrm>
            <a:off x="4572000" y="1895272"/>
            <a:ext cx="0" cy="3248400"/>
          </a:xfrm>
          <a:prstGeom prst="straightConnector1">
            <a:avLst/>
          </a:prstGeom>
          <a:noFill/>
          <a:ln cap="flat" cmpd="sng" w="25400">
            <a:solidFill>
              <a:srgbClr val="3F3F3F"/>
            </a:solidFill>
            <a:prstDash val="solid"/>
            <a:miter lim="800000"/>
            <a:headEnd len="sm" w="sm" type="none"/>
            <a:tailEnd len="sm" w="sm" type="none"/>
          </a:ln>
        </p:spPr>
      </p:cxnSp>
      <p:cxnSp>
        <p:nvCxnSpPr>
          <p:cNvPr id="572" name="Google Shape;572;p52"/>
          <p:cNvCxnSpPr/>
          <p:nvPr/>
        </p:nvCxnSpPr>
        <p:spPr>
          <a:xfrm rot="10800000">
            <a:off x="4572001" y="3451348"/>
            <a:ext cx="397482" cy="0"/>
          </a:xfrm>
          <a:prstGeom prst="straightConnector1">
            <a:avLst/>
          </a:prstGeom>
          <a:noFill/>
          <a:ln cap="flat" cmpd="sng" w="25400">
            <a:solidFill>
              <a:srgbClr val="3F3F3F"/>
            </a:solidFill>
            <a:prstDash val="solid"/>
            <a:miter lim="800000"/>
            <a:headEnd len="sm" w="sm" type="none"/>
            <a:tailEnd len="sm" w="sm" type="none"/>
          </a:ln>
        </p:spPr>
      </p:cxnSp>
      <p:sp>
        <p:nvSpPr>
          <p:cNvPr id="573" name="Google Shape;573;p52"/>
          <p:cNvSpPr/>
          <p:nvPr/>
        </p:nvSpPr>
        <p:spPr>
          <a:xfrm>
            <a:off x="5697251" y="2138920"/>
            <a:ext cx="505186"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a:ea typeface="Montserrat"/>
                <a:cs typeface="Montserrat"/>
                <a:sym typeface="Montserrat"/>
              </a:rPr>
              <a:t>2012</a:t>
            </a:r>
            <a:endParaRPr sz="1100"/>
          </a:p>
        </p:txBody>
      </p:sp>
      <p:sp>
        <p:nvSpPr>
          <p:cNvPr id="574" name="Google Shape;574;p52"/>
          <p:cNvSpPr txBox="1"/>
          <p:nvPr/>
        </p:nvSpPr>
        <p:spPr>
          <a:xfrm>
            <a:off x="7327691" y="3044745"/>
            <a:ext cx="1044784" cy="81320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575" name="Google Shape;575;p52"/>
          <p:cNvSpPr/>
          <p:nvPr/>
        </p:nvSpPr>
        <p:spPr>
          <a:xfrm>
            <a:off x="4516628" y="3395983"/>
            <a:ext cx="110729" cy="11072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576" name="Google Shape;576;p52"/>
          <p:cNvPicPr preferRelativeResize="0"/>
          <p:nvPr>
            <p:ph idx="2" type="pic"/>
          </p:nvPr>
        </p:nvPicPr>
        <p:blipFill rotWithShape="1">
          <a:blip r:embed="rId3">
            <a:alphaModFix/>
          </a:blip>
          <a:srcRect b="637" l="0" r="0" t="638"/>
          <a:stretch/>
        </p:blipFill>
        <p:spPr>
          <a:xfrm>
            <a:off x="4969484" y="2483369"/>
            <a:ext cx="1960719" cy="1935955"/>
          </a:xfrm>
          <a:prstGeom prst="rect">
            <a:avLst/>
          </a:prstGeom>
          <a:noFill/>
          <a:ln>
            <a:noFill/>
          </a:ln>
        </p:spPr>
      </p:pic>
      <p:sp>
        <p:nvSpPr>
          <p:cNvPr id="577" name="Google Shape;577;p52"/>
          <p:cNvSpPr txBox="1"/>
          <p:nvPr/>
        </p:nvSpPr>
        <p:spPr>
          <a:xfrm>
            <a:off x="2778715" y="3330161"/>
            <a:ext cx="1395786" cy="24237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TITLE TEXT</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1" name="Shape 581"/>
        <p:cNvGrpSpPr/>
        <p:nvPr/>
      </p:nvGrpSpPr>
      <p:grpSpPr>
        <a:xfrm>
          <a:off x="0" y="0"/>
          <a:ext cx="0" cy="0"/>
          <a:chOff x="0" y="0"/>
          <a:chExt cx="0" cy="0"/>
        </a:xfrm>
      </p:grpSpPr>
      <p:sp>
        <p:nvSpPr>
          <p:cNvPr id="582" name="Google Shape;582;p5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pic>
        <p:nvPicPr>
          <p:cNvPr id="583" name="Google Shape;583;p53"/>
          <p:cNvPicPr preferRelativeResize="0"/>
          <p:nvPr>
            <p:ph idx="2" type="pic"/>
          </p:nvPr>
        </p:nvPicPr>
        <p:blipFill rotWithShape="1">
          <a:blip r:embed="rId3">
            <a:alphaModFix/>
          </a:blip>
          <a:srcRect b="21181" l="0" r="0" t="21180"/>
          <a:stretch/>
        </p:blipFill>
        <p:spPr>
          <a:xfrm>
            <a:off x="2213792" y="594096"/>
            <a:ext cx="1960718" cy="1582431"/>
          </a:xfrm>
          <a:prstGeom prst="rect">
            <a:avLst/>
          </a:prstGeom>
          <a:noFill/>
          <a:ln>
            <a:noFill/>
          </a:ln>
        </p:spPr>
      </p:pic>
      <p:pic>
        <p:nvPicPr>
          <p:cNvPr id="584" name="Google Shape;584;p53"/>
          <p:cNvPicPr preferRelativeResize="0"/>
          <p:nvPr>
            <p:ph idx="3" type="pic"/>
          </p:nvPr>
        </p:nvPicPr>
        <p:blipFill rotWithShape="1">
          <a:blip r:embed="rId4">
            <a:alphaModFix/>
          </a:blip>
          <a:srcRect b="9628" l="0" r="0" t="9629"/>
          <a:stretch/>
        </p:blipFill>
        <p:spPr>
          <a:xfrm>
            <a:off x="2208187" y="2966973"/>
            <a:ext cx="1960718" cy="1582431"/>
          </a:xfrm>
          <a:prstGeom prst="rect">
            <a:avLst/>
          </a:prstGeom>
          <a:noFill/>
          <a:ln>
            <a:noFill/>
          </a:ln>
        </p:spPr>
      </p:pic>
      <p:cxnSp>
        <p:nvCxnSpPr>
          <p:cNvPr id="585" name="Google Shape;585;p53"/>
          <p:cNvCxnSpPr>
            <a:endCxn id="586" idx="0"/>
          </p:cNvCxnSpPr>
          <p:nvPr/>
        </p:nvCxnSpPr>
        <p:spPr>
          <a:xfrm>
            <a:off x="4571993" y="-75"/>
            <a:ext cx="0" cy="3702900"/>
          </a:xfrm>
          <a:prstGeom prst="straightConnector1">
            <a:avLst/>
          </a:prstGeom>
          <a:noFill/>
          <a:ln cap="flat" cmpd="sng" w="25400">
            <a:solidFill>
              <a:srgbClr val="3F3F3F"/>
            </a:solidFill>
            <a:prstDash val="solid"/>
            <a:miter lim="800000"/>
            <a:headEnd len="sm" w="sm" type="none"/>
            <a:tailEnd len="sm" w="sm" type="none"/>
          </a:ln>
        </p:spPr>
      </p:cxnSp>
      <p:cxnSp>
        <p:nvCxnSpPr>
          <p:cNvPr id="587" name="Google Shape;587;p53"/>
          <p:cNvCxnSpPr/>
          <p:nvPr/>
        </p:nvCxnSpPr>
        <p:spPr>
          <a:xfrm rot="10800000">
            <a:off x="4174517" y="3758188"/>
            <a:ext cx="397483" cy="0"/>
          </a:xfrm>
          <a:prstGeom prst="straightConnector1">
            <a:avLst/>
          </a:prstGeom>
          <a:noFill/>
          <a:ln cap="flat" cmpd="sng" w="25400">
            <a:solidFill>
              <a:srgbClr val="3F3F3F"/>
            </a:solidFill>
            <a:prstDash val="solid"/>
            <a:miter lim="800000"/>
            <a:headEnd len="sm" w="sm" type="none"/>
            <a:tailEnd len="sm" w="sm" type="none"/>
          </a:ln>
        </p:spPr>
      </p:cxnSp>
      <p:sp>
        <p:nvSpPr>
          <p:cNvPr id="586" name="Google Shape;586;p53"/>
          <p:cNvSpPr/>
          <p:nvPr/>
        </p:nvSpPr>
        <p:spPr>
          <a:xfrm>
            <a:off x="4516628" y="3702825"/>
            <a:ext cx="110729" cy="11072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588" name="Google Shape;588;p53"/>
          <p:cNvCxnSpPr/>
          <p:nvPr/>
        </p:nvCxnSpPr>
        <p:spPr>
          <a:xfrm rot="10800000">
            <a:off x="4174517" y="1385312"/>
            <a:ext cx="397483" cy="0"/>
          </a:xfrm>
          <a:prstGeom prst="straightConnector1">
            <a:avLst/>
          </a:prstGeom>
          <a:noFill/>
          <a:ln cap="flat" cmpd="sng" w="25400">
            <a:solidFill>
              <a:srgbClr val="3F3F3F"/>
            </a:solidFill>
            <a:prstDash val="solid"/>
            <a:miter lim="800000"/>
            <a:headEnd len="sm" w="sm" type="none"/>
            <a:tailEnd len="sm" w="sm" type="none"/>
          </a:ln>
        </p:spPr>
      </p:cxnSp>
      <p:sp>
        <p:nvSpPr>
          <p:cNvPr id="589" name="Google Shape;589;p53"/>
          <p:cNvSpPr/>
          <p:nvPr/>
        </p:nvSpPr>
        <p:spPr>
          <a:xfrm>
            <a:off x="4516637" y="1329948"/>
            <a:ext cx="110729" cy="110727"/>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590" name="Google Shape;590;p53"/>
          <p:cNvGrpSpPr/>
          <p:nvPr/>
        </p:nvGrpSpPr>
        <p:grpSpPr>
          <a:xfrm>
            <a:off x="771525" y="786403"/>
            <a:ext cx="1044784" cy="1197817"/>
            <a:chOff x="1028700" y="1201250"/>
            <a:chExt cx="1393045" cy="1597090"/>
          </a:xfrm>
        </p:grpSpPr>
        <p:sp>
          <p:nvSpPr>
            <p:cNvPr id="591" name="Google Shape;591;p53"/>
            <p:cNvSpPr txBox="1"/>
            <p:nvPr/>
          </p:nvSpPr>
          <p:spPr>
            <a:xfrm>
              <a:off x="1028700" y="1714069"/>
              <a:ext cx="1393045" cy="1084271"/>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592" name="Google Shape;592;p53"/>
            <p:cNvSpPr/>
            <p:nvPr/>
          </p:nvSpPr>
          <p:spPr>
            <a:xfrm>
              <a:off x="1743353" y="1201250"/>
              <a:ext cx="678392" cy="27699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chemeClr val="dk1"/>
                  </a:solidFill>
                  <a:latin typeface="Montserrat"/>
                  <a:ea typeface="Montserrat"/>
                  <a:cs typeface="Montserrat"/>
                  <a:sym typeface="Montserrat"/>
                </a:rPr>
                <a:t>2016</a:t>
              </a:r>
              <a:endParaRPr sz="1100"/>
            </a:p>
          </p:txBody>
        </p:sp>
      </p:grpSp>
      <p:grpSp>
        <p:nvGrpSpPr>
          <p:cNvPr id="593" name="Google Shape;593;p53"/>
          <p:cNvGrpSpPr/>
          <p:nvPr/>
        </p:nvGrpSpPr>
        <p:grpSpPr>
          <a:xfrm>
            <a:off x="771525" y="3159280"/>
            <a:ext cx="1044784" cy="1197818"/>
            <a:chOff x="1028700" y="3546843"/>
            <a:chExt cx="1393045" cy="1597090"/>
          </a:xfrm>
        </p:grpSpPr>
        <p:sp>
          <p:nvSpPr>
            <p:cNvPr id="594" name="Google Shape;594;p53"/>
            <p:cNvSpPr txBox="1"/>
            <p:nvPr/>
          </p:nvSpPr>
          <p:spPr>
            <a:xfrm>
              <a:off x="1028700" y="4059662"/>
              <a:ext cx="1393045" cy="1084271"/>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595" name="Google Shape;595;p53"/>
            <p:cNvSpPr/>
            <p:nvPr/>
          </p:nvSpPr>
          <p:spPr>
            <a:xfrm>
              <a:off x="1701676" y="3546843"/>
              <a:ext cx="720069" cy="27699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900">
                  <a:solidFill>
                    <a:schemeClr val="dk1"/>
                  </a:solidFill>
                  <a:latin typeface="Montserrat"/>
                  <a:ea typeface="Montserrat"/>
                  <a:cs typeface="Montserrat"/>
                  <a:sym typeface="Montserrat"/>
                </a:rPr>
                <a:t>2020</a:t>
              </a:r>
              <a:endParaRPr sz="1100"/>
            </a:p>
          </p:txBody>
        </p:sp>
      </p:grpSp>
      <p:grpSp>
        <p:nvGrpSpPr>
          <p:cNvPr id="596" name="Google Shape;596;p53"/>
          <p:cNvGrpSpPr/>
          <p:nvPr/>
        </p:nvGrpSpPr>
        <p:grpSpPr>
          <a:xfrm>
            <a:off x="4978412" y="2439023"/>
            <a:ext cx="1421607" cy="265455"/>
            <a:chOff x="5148262" y="5610305"/>
            <a:chExt cx="1895476" cy="353940"/>
          </a:xfrm>
        </p:grpSpPr>
        <p:sp>
          <p:nvSpPr>
            <p:cNvPr id="597" name="Google Shape;597;p53"/>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598" name="Google Shape;598;p53"/>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
        <p:nvSpPr>
          <p:cNvPr id="599" name="Google Shape;599;p53"/>
          <p:cNvSpPr txBox="1"/>
          <p:nvPr/>
        </p:nvSpPr>
        <p:spPr>
          <a:xfrm>
            <a:off x="4921781" y="2966973"/>
            <a:ext cx="3450620" cy="62084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there. Also he his male air bring is saying fruitful were.</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3" name="Shape 603"/>
        <p:cNvGrpSpPr/>
        <p:nvPr/>
      </p:nvGrpSpPr>
      <p:grpSpPr>
        <a:xfrm>
          <a:off x="0" y="0"/>
          <a:ext cx="0" cy="0"/>
          <a:chOff x="0" y="0"/>
          <a:chExt cx="0" cy="0"/>
        </a:xfrm>
      </p:grpSpPr>
      <p:pic>
        <p:nvPicPr>
          <p:cNvPr id="604" name="Google Shape;604;p54"/>
          <p:cNvPicPr preferRelativeResize="0"/>
          <p:nvPr>
            <p:ph idx="2" type="pic"/>
          </p:nvPr>
        </p:nvPicPr>
        <p:blipFill rotWithShape="1">
          <a:blip r:embed="rId3">
            <a:alphaModFix/>
          </a:blip>
          <a:srcRect b="25920" l="0" r="0" t="25920"/>
          <a:stretch/>
        </p:blipFill>
        <p:spPr>
          <a:xfrm>
            <a:off x="3690256" y="1627100"/>
            <a:ext cx="1763487" cy="1763487"/>
          </a:xfrm>
          <a:prstGeom prst="rect">
            <a:avLst/>
          </a:prstGeom>
          <a:noFill/>
          <a:ln>
            <a:noFill/>
          </a:ln>
        </p:spPr>
      </p:pic>
      <p:pic>
        <p:nvPicPr>
          <p:cNvPr id="605" name="Google Shape;605;p54"/>
          <p:cNvPicPr preferRelativeResize="0"/>
          <p:nvPr>
            <p:ph idx="3" type="pic"/>
          </p:nvPr>
        </p:nvPicPr>
        <p:blipFill rotWithShape="1">
          <a:blip r:embed="rId4">
            <a:alphaModFix/>
          </a:blip>
          <a:srcRect b="33" l="0" r="0" t="34"/>
          <a:stretch/>
        </p:blipFill>
        <p:spPr>
          <a:xfrm>
            <a:off x="6019119" y="1627100"/>
            <a:ext cx="1763487" cy="1763487"/>
          </a:xfrm>
          <a:prstGeom prst="rect">
            <a:avLst/>
          </a:prstGeom>
          <a:noFill/>
          <a:ln>
            <a:noFill/>
          </a:ln>
        </p:spPr>
      </p:pic>
      <p:sp>
        <p:nvSpPr>
          <p:cNvPr id="606" name="Google Shape;606;p54"/>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607" name="Google Shape;607;p5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BUSINESS PLAN</a:t>
            </a:r>
            <a:endParaRPr sz="1100"/>
          </a:p>
        </p:txBody>
      </p:sp>
      <p:cxnSp>
        <p:nvCxnSpPr>
          <p:cNvPr id="608" name="Google Shape;608;p54"/>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609" name="Google Shape;609;p54"/>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610" name="Google Shape;610;p54"/>
          <p:cNvSpPr txBox="1"/>
          <p:nvPr/>
        </p:nvSpPr>
        <p:spPr>
          <a:xfrm>
            <a:off x="1088572" y="3626661"/>
            <a:ext cx="6966857"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611" name="Google Shape;611;p54"/>
          <p:cNvGrpSpPr/>
          <p:nvPr/>
        </p:nvGrpSpPr>
        <p:grpSpPr>
          <a:xfrm>
            <a:off x="3861197" y="4240385"/>
            <a:ext cx="1421607" cy="265455"/>
            <a:chOff x="5148262" y="5610305"/>
            <a:chExt cx="1895476" cy="353940"/>
          </a:xfrm>
        </p:grpSpPr>
        <p:sp>
          <p:nvSpPr>
            <p:cNvPr id="612" name="Google Shape;612;p54"/>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13" name="Google Shape;613;p54"/>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pic>
        <p:nvPicPr>
          <p:cNvPr id="614" name="Google Shape;614;p54"/>
          <p:cNvPicPr preferRelativeResize="0"/>
          <p:nvPr>
            <p:ph idx="4" type="pic"/>
          </p:nvPr>
        </p:nvPicPr>
        <p:blipFill rotWithShape="1">
          <a:blip r:embed="rId5">
            <a:alphaModFix/>
          </a:blip>
          <a:srcRect b="0" l="16644" r="16644" t="0"/>
          <a:stretch/>
        </p:blipFill>
        <p:spPr>
          <a:xfrm>
            <a:off x="1361393" y="1627100"/>
            <a:ext cx="1763487" cy="17634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 name="Shape 255"/>
        <p:cNvGrpSpPr/>
        <p:nvPr/>
      </p:nvGrpSpPr>
      <p:grpSpPr>
        <a:xfrm>
          <a:off x="0" y="0"/>
          <a:ext cx="0" cy="0"/>
          <a:chOff x="0" y="0"/>
          <a:chExt cx="0" cy="0"/>
        </a:xfrm>
      </p:grpSpPr>
      <p:pic>
        <p:nvPicPr>
          <p:cNvPr id="256" name="Google Shape;256;p37"/>
          <p:cNvPicPr preferRelativeResize="0"/>
          <p:nvPr>
            <p:ph idx="2" type="pic"/>
          </p:nvPr>
        </p:nvPicPr>
        <p:blipFill rotWithShape="1">
          <a:blip r:embed="rId3">
            <a:alphaModFix/>
          </a:blip>
          <a:srcRect b="3868" l="0" r="0" t="3867"/>
          <a:stretch/>
        </p:blipFill>
        <p:spPr>
          <a:xfrm>
            <a:off x="1379325" y="585787"/>
            <a:ext cx="3292688" cy="4557711"/>
          </a:xfrm>
          <a:prstGeom prst="rect">
            <a:avLst/>
          </a:prstGeom>
          <a:noFill/>
          <a:ln>
            <a:noFill/>
          </a:ln>
        </p:spPr>
      </p:pic>
      <p:sp>
        <p:nvSpPr>
          <p:cNvPr id="257" name="Google Shape;257;p37"/>
          <p:cNvSpPr txBox="1"/>
          <p:nvPr/>
        </p:nvSpPr>
        <p:spPr>
          <a:xfrm>
            <a:off x="5397671" y="899598"/>
            <a:ext cx="3160541" cy="7040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1" lang="en" sz="4100">
                <a:solidFill>
                  <a:schemeClr val="dk1"/>
                </a:solidFill>
                <a:latin typeface="Montserrat"/>
                <a:ea typeface="Montserrat"/>
                <a:cs typeface="Montserrat"/>
                <a:sym typeface="Montserrat"/>
              </a:rPr>
              <a:t>BUSINESS</a:t>
            </a:r>
            <a:endParaRPr sz="1100"/>
          </a:p>
        </p:txBody>
      </p:sp>
      <p:sp>
        <p:nvSpPr>
          <p:cNvPr id="258" name="Google Shape;258;p37"/>
          <p:cNvSpPr/>
          <p:nvPr/>
        </p:nvSpPr>
        <p:spPr>
          <a:xfrm>
            <a:off x="5481807" y="1746514"/>
            <a:ext cx="1476205" cy="407292"/>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9" name="Google Shape;259;p37"/>
          <p:cNvSpPr txBox="1"/>
          <p:nvPr/>
        </p:nvSpPr>
        <p:spPr>
          <a:xfrm>
            <a:off x="5669926" y="1766502"/>
            <a:ext cx="1176168"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a:ea typeface="Montserrat"/>
                <a:cs typeface="Montserrat"/>
                <a:sym typeface="Montserrat"/>
              </a:rPr>
              <a:t>PLAN</a:t>
            </a:r>
            <a:endParaRPr sz="1100"/>
          </a:p>
        </p:txBody>
      </p:sp>
      <p:sp>
        <p:nvSpPr>
          <p:cNvPr id="260" name="Google Shape;260;p37"/>
          <p:cNvSpPr txBox="1"/>
          <p:nvPr/>
        </p:nvSpPr>
        <p:spPr>
          <a:xfrm>
            <a:off x="5481807" y="585786"/>
            <a:ext cx="1969124"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Light"/>
                <a:ea typeface="Montserrat Light"/>
                <a:cs typeface="Montserrat Light"/>
                <a:sym typeface="Montserrat Light"/>
              </a:rPr>
              <a:t>WELCOME</a:t>
            </a:r>
            <a:endParaRPr sz="1100"/>
          </a:p>
        </p:txBody>
      </p:sp>
      <p:sp>
        <p:nvSpPr>
          <p:cNvPr id="261" name="Google Shape;261;p37"/>
          <p:cNvSpPr txBox="1"/>
          <p:nvPr/>
        </p:nvSpPr>
        <p:spPr>
          <a:xfrm rot="-5400000">
            <a:off x="-929027" y="2760768"/>
            <a:ext cx="3237378"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chemeClr val="dk1"/>
                </a:solidFill>
                <a:latin typeface="Montserrat Light"/>
                <a:ea typeface="Montserrat Light"/>
                <a:cs typeface="Montserrat Light"/>
                <a:sym typeface="Montserrat Light"/>
              </a:rPr>
              <a:t>www.website.com</a:t>
            </a:r>
            <a:endParaRPr sz="1100"/>
          </a:p>
        </p:txBody>
      </p:sp>
      <p:sp>
        <p:nvSpPr>
          <p:cNvPr id="262" name="Google Shape;262;p37"/>
          <p:cNvSpPr txBox="1"/>
          <p:nvPr/>
        </p:nvSpPr>
        <p:spPr>
          <a:xfrm>
            <a:off x="5405607" y="2555350"/>
            <a:ext cx="2967660"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a:t>
            </a:r>
            <a:endParaRPr sz="1100"/>
          </a:p>
        </p:txBody>
      </p:sp>
      <p:sp>
        <p:nvSpPr>
          <p:cNvPr id="263" name="Google Shape;263;p37"/>
          <p:cNvSpPr/>
          <p:nvPr/>
        </p:nvSpPr>
        <p:spPr>
          <a:xfrm>
            <a:off x="1379325" y="585787"/>
            <a:ext cx="3292688" cy="4557711"/>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264" name="Google Shape;264;p37"/>
          <p:cNvCxnSpPr/>
          <p:nvPr/>
        </p:nvCxnSpPr>
        <p:spPr>
          <a:xfrm>
            <a:off x="5522119" y="3418251"/>
            <a:ext cx="0" cy="1139463"/>
          </a:xfrm>
          <a:prstGeom prst="straightConnector1">
            <a:avLst/>
          </a:prstGeom>
          <a:noFill/>
          <a:ln cap="flat" cmpd="sng" w="25400">
            <a:solidFill>
              <a:schemeClr val="dk1"/>
            </a:solidFill>
            <a:prstDash val="solid"/>
            <a:miter lim="800000"/>
            <a:headEnd len="sm" w="sm" type="none"/>
            <a:tailEnd len="med" w="med" type="triangl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8" name="Shape 618"/>
        <p:cNvGrpSpPr/>
        <p:nvPr/>
      </p:nvGrpSpPr>
      <p:grpSpPr>
        <a:xfrm>
          <a:off x="0" y="0"/>
          <a:ext cx="0" cy="0"/>
          <a:chOff x="0" y="0"/>
          <a:chExt cx="0" cy="0"/>
        </a:xfrm>
      </p:grpSpPr>
      <p:sp>
        <p:nvSpPr>
          <p:cNvPr id="619" name="Google Shape;619;p55"/>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grpSp>
        <p:nvGrpSpPr>
          <p:cNvPr id="620" name="Google Shape;620;p55"/>
          <p:cNvGrpSpPr/>
          <p:nvPr/>
        </p:nvGrpSpPr>
        <p:grpSpPr>
          <a:xfrm>
            <a:off x="5333078" y="632618"/>
            <a:ext cx="2972831" cy="1517416"/>
            <a:chOff x="1117455" y="3998096"/>
            <a:chExt cx="3963775" cy="2023222"/>
          </a:xfrm>
        </p:grpSpPr>
        <p:sp>
          <p:nvSpPr>
            <p:cNvPr id="621" name="Google Shape;621;p55"/>
            <p:cNvSpPr txBox="1"/>
            <p:nvPr/>
          </p:nvSpPr>
          <p:spPr>
            <a:xfrm>
              <a:off x="1117455" y="4680566"/>
              <a:ext cx="3963775" cy="1340752"/>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Were hath waters divided fill may days air bring is Signs first creeping seed all saying above after be and female behold there. Also he his male air bring is saying fruitful were.</a:t>
              </a:r>
              <a:endParaRPr sz="1100"/>
            </a:p>
          </p:txBody>
        </p:sp>
        <p:grpSp>
          <p:nvGrpSpPr>
            <p:cNvPr id="622" name="Google Shape;622;p55"/>
            <p:cNvGrpSpPr/>
            <p:nvPr/>
          </p:nvGrpSpPr>
          <p:grpSpPr>
            <a:xfrm>
              <a:off x="1203866" y="3998096"/>
              <a:ext cx="1895476" cy="353940"/>
              <a:chOff x="5148262" y="5610305"/>
              <a:chExt cx="1895476" cy="353940"/>
            </a:xfrm>
          </p:grpSpPr>
          <p:sp>
            <p:nvSpPr>
              <p:cNvPr id="623" name="Google Shape;623;p55"/>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24" name="Google Shape;624;p55"/>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grpSp>
      <p:sp>
        <p:nvSpPr>
          <p:cNvPr id="625" name="Google Shape;625;p55"/>
          <p:cNvSpPr txBox="1"/>
          <p:nvPr/>
        </p:nvSpPr>
        <p:spPr>
          <a:xfrm>
            <a:off x="1757363" y="3110747"/>
            <a:ext cx="2114379" cy="1107996"/>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3400">
                <a:solidFill>
                  <a:schemeClr val="dk1"/>
                </a:solidFill>
                <a:latin typeface="Montserrat"/>
                <a:ea typeface="Montserrat"/>
                <a:cs typeface="Montserrat"/>
                <a:sym typeface="Montserrat"/>
              </a:rPr>
              <a:t>Business</a:t>
            </a:r>
            <a:endParaRPr sz="1100"/>
          </a:p>
          <a:p>
            <a:pPr indent="0" lvl="0" marL="0" marR="0" rtl="0" algn="r">
              <a:spcBef>
                <a:spcPts val="0"/>
              </a:spcBef>
              <a:spcAft>
                <a:spcPts val="0"/>
              </a:spcAft>
              <a:buNone/>
            </a:pPr>
            <a:r>
              <a:rPr lang="en" sz="3400">
                <a:solidFill>
                  <a:schemeClr val="dk1"/>
                </a:solidFill>
                <a:latin typeface="Montserrat"/>
                <a:ea typeface="Montserrat"/>
                <a:cs typeface="Montserrat"/>
                <a:sym typeface="Montserrat"/>
              </a:rPr>
              <a:t>plan</a:t>
            </a:r>
            <a:endParaRPr sz="1100"/>
          </a:p>
        </p:txBody>
      </p:sp>
      <p:pic>
        <p:nvPicPr>
          <p:cNvPr id="626" name="Google Shape;626;p55"/>
          <p:cNvPicPr preferRelativeResize="0"/>
          <p:nvPr>
            <p:ph idx="2" type="pic"/>
          </p:nvPr>
        </p:nvPicPr>
        <p:blipFill rotWithShape="1">
          <a:blip r:embed="rId3">
            <a:alphaModFix/>
          </a:blip>
          <a:srcRect b="18612" l="0" r="0" t="18613"/>
          <a:stretch/>
        </p:blipFill>
        <p:spPr>
          <a:xfrm>
            <a:off x="385761" y="385761"/>
            <a:ext cx="4186239" cy="2185989"/>
          </a:xfrm>
          <a:prstGeom prst="rect">
            <a:avLst/>
          </a:prstGeom>
          <a:noFill/>
          <a:ln>
            <a:noFill/>
          </a:ln>
        </p:spPr>
      </p:pic>
      <p:pic>
        <p:nvPicPr>
          <p:cNvPr id="627" name="Google Shape;627;p55"/>
          <p:cNvPicPr preferRelativeResize="0"/>
          <p:nvPr>
            <p:ph idx="3" type="pic"/>
          </p:nvPr>
        </p:nvPicPr>
        <p:blipFill rotWithShape="1">
          <a:blip r:embed="rId4">
            <a:alphaModFix/>
          </a:blip>
          <a:srcRect b="62420" l="0" r="0" t="2768"/>
          <a:stretch/>
        </p:blipFill>
        <p:spPr>
          <a:xfrm>
            <a:off x="4571999" y="2571750"/>
            <a:ext cx="4186239" cy="218598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1" name="Shape 631"/>
        <p:cNvGrpSpPr/>
        <p:nvPr/>
      </p:nvGrpSpPr>
      <p:grpSpPr>
        <a:xfrm>
          <a:off x="0" y="0"/>
          <a:ext cx="0" cy="0"/>
          <a:chOff x="0" y="0"/>
          <a:chExt cx="0" cy="0"/>
        </a:xfrm>
      </p:grpSpPr>
      <p:sp>
        <p:nvSpPr>
          <p:cNvPr id="632" name="Google Shape;632;p56"/>
          <p:cNvSpPr/>
          <p:nvPr/>
        </p:nvSpPr>
        <p:spPr>
          <a:xfrm>
            <a:off x="0" y="0"/>
            <a:ext cx="2292637" cy="5143500"/>
          </a:xfrm>
          <a:prstGeom prst="rect">
            <a:avLst/>
          </a:prstGeom>
          <a:solidFill>
            <a:srgbClr val="FDB3B9"/>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33" name="Google Shape;633;p56"/>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grpSp>
        <p:nvGrpSpPr>
          <p:cNvPr id="634" name="Google Shape;634;p56"/>
          <p:cNvGrpSpPr/>
          <p:nvPr/>
        </p:nvGrpSpPr>
        <p:grpSpPr>
          <a:xfrm>
            <a:off x="1460243" y="1166951"/>
            <a:ext cx="2837002" cy="2809596"/>
            <a:chOff x="2351431" y="1555936"/>
            <a:chExt cx="3782669" cy="3746128"/>
          </a:xfrm>
        </p:grpSpPr>
        <p:sp>
          <p:nvSpPr>
            <p:cNvPr id="635" name="Google Shape;635;p56"/>
            <p:cNvSpPr txBox="1"/>
            <p:nvPr/>
          </p:nvSpPr>
          <p:spPr>
            <a:xfrm>
              <a:off x="2351431" y="1978352"/>
              <a:ext cx="3782669" cy="2617383"/>
            </a:xfrm>
            <a:prstGeom prst="rect">
              <a:avLst/>
            </a:prstGeom>
            <a:noFill/>
            <a:ln>
              <a:noFill/>
            </a:ln>
          </p:spPr>
          <p:txBody>
            <a:bodyPr anchorCtr="0" anchor="ctr" bIns="34275" lIns="68575" spcFirstLastPara="1" rIns="68575" wrap="square" tIns="34275">
              <a:noAutofit/>
            </a:bodyPr>
            <a:lstStyle/>
            <a:p>
              <a:pPr indent="0" lvl="0" marL="0" marR="0" rtl="0" algn="l">
                <a:lnSpc>
                  <a:spcPct val="125000"/>
                </a:lnSpc>
                <a:spcBef>
                  <a:spcPts val="0"/>
                </a:spcBef>
                <a:spcAft>
                  <a:spcPts val="0"/>
                </a:spcAft>
                <a:buNone/>
              </a:pPr>
              <a:r>
                <a:rPr lang="en" sz="3000">
                  <a:solidFill>
                    <a:schemeClr val="dk1"/>
                  </a:solidFill>
                  <a:latin typeface="Montserrat Thin"/>
                  <a:ea typeface="Montserrat Thin"/>
                  <a:cs typeface="Montserrat Thin"/>
                  <a:sym typeface="Montserrat Thin"/>
                </a:rPr>
                <a:t>Lorem amet</a:t>
              </a:r>
              <a:endParaRPr sz="3000">
                <a:solidFill>
                  <a:schemeClr val="dk1"/>
                </a:solidFill>
                <a:latin typeface="Montserrat Thin"/>
                <a:ea typeface="Montserrat Thin"/>
                <a:cs typeface="Montserrat Thin"/>
                <a:sym typeface="Montserrat Thin"/>
              </a:endParaRPr>
            </a:p>
            <a:p>
              <a:pPr indent="0" lvl="0" marL="0" marR="0" rtl="0" algn="l">
                <a:lnSpc>
                  <a:spcPct val="125000"/>
                </a:lnSpc>
                <a:spcBef>
                  <a:spcPts val="0"/>
                </a:spcBef>
                <a:spcAft>
                  <a:spcPts val="0"/>
                </a:spcAft>
                <a:buNone/>
              </a:pPr>
              <a:r>
                <a:rPr lang="en" sz="3000">
                  <a:solidFill>
                    <a:schemeClr val="dk1"/>
                  </a:solidFill>
                  <a:latin typeface="Montserrat Thin"/>
                  <a:ea typeface="Montserrat Thin"/>
                  <a:cs typeface="Montserrat Thin"/>
                  <a:sym typeface="Montserrat Thin"/>
                </a:rPr>
                <a:t>dolor example </a:t>
              </a:r>
              <a:endParaRPr sz="1100"/>
            </a:p>
            <a:p>
              <a:pPr indent="0" lvl="0" marL="0" marR="0" rtl="0" algn="l">
                <a:lnSpc>
                  <a:spcPct val="125000"/>
                </a:lnSpc>
                <a:spcBef>
                  <a:spcPts val="0"/>
                </a:spcBef>
                <a:spcAft>
                  <a:spcPts val="0"/>
                </a:spcAft>
                <a:buNone/>
              </a:pPr>
              <a:r>
                <a:rPr lang="en" sz="3000">
                  <a:solidFill>
                    <a:schemeClr val="dk1"/>
                  </a:solidFill>
                  <a:latin typeface="Montserrat Thin"/>
                  <a:ea typeface="Montserrat Thin"/>
                  <a:cs typeface="Montserrat Thin"/>
                  <a:sym typeface="Montserrat Thin"/>
                </a:rPr>
                <a:t>Ipsum sit</a:t>
              </a:r>
              <a:endParaRPr sz="1100"/>
            </a:p>
            <a:p>
              <a:pPr indent="0" lvl="0" marL="0" marR="0" rtl="0" algn="l">
                <a:lnSpc>
                  <a:spcPct val="125000"/>
                </a:lnSpc>
                <a:spcBef>
                  <a:spcPts val="0"/>
                </a:spcBef>
                <a:spcAft>
                  <a:spcPts val="0"/>
                </a:spcAft>
                <a:buNone/>
              </a:pPr>
              <a:r>
                <a:rPr b="1" lang="en" sz="3000">
                  <a:solidFill>
                    <a:schemeClr val="dk1"/>
                  </a:solidFill>
                  <a:latin typeface="Montserrat"/>
                  <a:ea typeface="Montserrat"/>
                  <a:cs typeface="Montserrat"/>
                  <a:sym typeface="Montserrat"/>
                </a:rPr>
                <a:t>some text</a:t>
              </a:r>
              <a:endParaRPr sz="1100"/>
            </a:p>
          </p:txBody>
        </p:sp>
        <p:sp>
          <p:nvSpPr>
            <p:cNvPr id="636" name="Google Shape;636;p56"/>
            <p:cNvSpPr/>
            <p:nvPr/>
          </p:nvSpPr>
          <p:spPr>
            <a:xfrm>
              <a:off x="2467628" y="4948124"/>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37" name="Google Shape;637;p56"/>
            <p:cNvSpPr txBox="1"/>
            <p:nvPr/>
          </p:nvSpPr>
          <p:spPr>
            <a:xfrm>
              <a:off x="2584786" y="5016497"/>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chemeClr val="dk1"/>
                </a:solidFill>
                <a:latin typeface="Montserrat Light"/>
                <a:ea typeface="Montserrat Light"/>
                <a:cs typeface="Montserrat Light"/>
                <a:sym typeface="Montserrat Light"/>
              </a:endParaRPr>
            </a:p>
          </p:txBody>
        </p:sp>
        <p:sp>
          <p:nvSpPr>
            <p:cNvPr id="638" name="Google Shape;638;p56"/>
            <p:cNvSpPr txBox="1"/>
            <p:nvPr/>
          </p:nvSpPr>
          <p:spPr>
            <a:xfrm>
              <a:off x="2389531" y="1555936"/>
              <a:ext cx="166116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Example Some Text</a:t>
              </a:r>
              <a:endParaRPr b="1" sz="800">
                <a:solidFill>
                  <a:schemeClr val="dk1"/>
                </a:solidFill>
                <a:latin typeface="Montserrat Light"/>
                <a:ea typeface="Montserrat Light"/>
                <a:cs typeface="Montserrat Light"/>
                <a:sym typeface="Montserrat Light"/>
              </a:endParaRPr>
            </a:p>
          </p:txBody>
        </p:sp>
      </p:grpSp>
      <p:sp>
        <p:nvSpPr>
          <p:cNvPr id="639" name="Google Shape;639;p56"/>
          <p:cNvSpPr txBox="1"/>
          <p:nvPr/>
        </p:nvSpPr>
        <p:spPr>
          <a:xfrm>
            <a:off x="5478307" y="3057402"/>
            <a:ext cx="2007977" cy="919146"/>
          </a:xfrm>
          <a:prstGeom prst="rect">
            <a:avLst/>
          </a:prstGeom>
          <a:noFill/>
          <a:ln>
            <a:noFill/>
          </a:ln>
        </p:spPr>
        <p:txBody>
          <a:bodyPr anchorCtr="0" anchor="t" bIns="34275" lIns="68575" spcFirstLastPara="1" rIns="68575" wrap="square" tIns="34275">
            <a:noAutofit/>
          </a:bodyPr>
          <a:lstStyle/>
          <a:p>
            <a:pPr indent="0" lvl="0" marL="0" marR="0" rtl="0" algn="ctr">
              <a:lnSpc>
                <a:spcPct val="255555"/>
              </a:lnSpc>
              <a:spcBef>
                <a:spcPts val="0"/>
              </a:spcBef>
              <a:spcAft>
                <a:spcPts val="0"/>
              </a:spcAft>
              <a:buNone/>
            </a:pPr>
            <a:r>
              <a:rPr i="1"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a:t>
            </a:r>
            <a:endParaRPr sz="1100"/>
          </a:p>
        </p:txBody>
      </p:sp>
      <p:sp>
        <p:nvSpPr>
          <p:cNvPr id="640" name="Google Shape;640;p56"/>
          <p:cNvSpPr txBox="1"/>
          <p:nvPr/>
        </p:nvSpPr>
        <p:spPr>
          <a:xfrm>
            <a:off x="5859360" y="2864036"/>
            <a:ext cx="124587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900">
                <a:solidFill>
                  <a:schemeClr val="dk1"/>
                </a:solidFill>
                <a:latin typeface="Montserrat"/>
                <a:ea typeface="Montserrat"/>
                <a:cs typeface="Montserrat"/>
                <a:sym typeface="Montserrat"/>
              </a:rPr>
              <a:t>JHON DEO</a:t>
            </a:r>
            <a:endParaRPr b="1" sz="900">
              <a:solidFill>
                <a:schemeClr val="dk1"/>
              </a:solidFill>
              <a:latin typeface="Montserrat Light"/>
              <a:ea typeface="Montserrat Light"/>
              <a:cs typeface="Montserrat Light"/>
              <a:sym typeface="Montserrat Light"/>
            </a:endParaRPr>
          </a:p>
        </p:txBody>
      </p:sp>
      <p:pic>
        <p:nvPicPr>
          <p:cNvPr id="641" name="Google Shape;641;p56"/>
          <p:cNvPicPr preferRelativeResize="0"/>
          <p:nvPr>
            <p:ph idx="2" type="pic"/>
          </p:nvPr>
        </p:nvPicPr>
        <p:blipFill rotWithShape="1">
          <a:blip r:embed="rId3">
            <a:alphaModFix/>
          </a:blip>
          <a:srcRect b="0" l="13841" r="13840" t="0"/>
          <a:stretch/>
        </p:blipFill>
        <p:spPr>
          <a:xfrm>
            <a:off x="5663678" y="703699"/>
            <a:ext cx="1637234" cy="189919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5" name="Shape 645"/>
        <p:cNvGrpSpPr/>
        <p:nvPr/>
      </p:nvGrpSpPr>
      <p:grpSpPr>
        <a:xfrm>
          <a:off x="0" y="0"/>
          <a:ext cx="0" cy="0"/>
          <a:chOff x="0" y="0"/>
          <a:chExt cx="0" cy="0"/>
        </a:xfrm>
      </p:grpSpPr>
      <p:sp>
        <p:nvSpPr>
          <p:cNvPr id="646" name="Google Shape;646;p57"/>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647" name="Google Shape;647;p57"/>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BUSINESS PLAN</a:t>
            </a:r>
            <a:endParaRPr sz="1100"/>
          </a:p>
        </p:txBody>
      </p:sp>
      <p:cxnSp>
        <p:nvCxnSpPr>
          <p:cNvPr id="648" name="Google Shape;648;p57"/>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649" name="Google Shape;649;p57"/>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650" name="Google Shape;650;p57"/>
          <p:cNvSpPr/>
          <p:nvPr/>
        </p:nvSpPr>
        <p:spPr>
          <a:xfrm>
            <a:off x="2915933" y="1816972"/>
            <a:ext cx="1357313" cy="1357313"/>
          </a:xfrm>
          <a:prstGeom prst="round2DiagRect">
            <a:avLst>
              <a:gd fmla="val 16667" name="adj1"/>
              <a:gd fmla="val 0" name="adj2"/>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51" name="Google Shape;651;p57"/>
          <p:cNvSpPr txBox="1"/>
          <p:nvPr/>
        </p:nvSpPr>
        <p:spPr>
          <a:xfrm>
            <a:off x="3340074" y="1955371"/>
            <a:ext cx="557099" cy="99257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6000">
                <a:solidFill>
                  <a:schemeClr val="lt1"/>
                </a:solidFill>
                <a:latin typeface="Arial"/>
                <a:ea typeface="Arial"/>
                <a:cs typeface="Arial"/>
                <a:sym typeface="Arial"/>
              </a:rPr>
              <a:t></a:t>
            </a:r>
            <a:endParaRPr sz="1100"/>
          </a:p>
        </p:txBody>
      </p:sp>
      <p:sp>
        <p:nvSpPr>
          <p:cNvPr id="652" name="Google Shape;652;p57"/>
          <p:cNvSpPr/>
          <p:nvPr/>
        </p:nvSpPr>
        <p:spPr>
          <a:xfrm rot="-5400000">
            <a:off x="4870753" y="1816972"/>
            <a:ext cx="1357313" cy="1357313"/>
          </a:xfrm>
          <a:prstGeom prst="round2DiagRect">
            <a:avLst>
              <a:gd fmla="val 16667" name="adj1"/>
              <a:gd fmla="val 0" name="adj2"/>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53" name="Google Shape;653;p57"/>
          <p:cNvSpPr txBox="1"/>
          <p:nvPr/>
        </p:nvSpPr>
        <p:spPr>
          <a:xfrm>
            <a:off x="5225842" y="1955371"/>
            <a:ext cx="647135" cy="99257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6000">
                <a:solidFill>
                  <a:schemeClr val="lt1"/>
                </a:solidFill>
                <a:latin typeface="Arial"/>
                <a:ea typeface="Arial"/>
                <a:cs typeface="Arial"/>
                <a:sym typeface="Arial"/>
              </a:rPr>
              <a:t></a:t>
            </a:r>
            <a:endParaRPr sz="1100"/>
          </a:p>
        </p:txBody>
      </p:sp>
      <p:sp>
        <p:nvSpPr>
          <p:cNvPr id="654" name="Google Shape;654;p57"/>
          <p:cNvSpPr txBox="1"/>
          <p:nvPr/>
        </p:nvSpPr>
        <p:spPr>
          <a:xfrm>
            <a:off x="6583154" y="2165148"/>
            <a:ext cx="1044784" cy="81320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655" name="Google Shape;655;p57"/>
          <p:cNvSpPr txBox="1"/>
          <p:nvPr/>
        </p:nvSpPr>
        <p:spPr>
          <a:xfrm>
            <a:off x="1516061" y="2165148"/>
            <a:ext cx="1044784" cy="813203"/>
          </a:xfrm>
          <a:prstGeom prst="rect">
            <a:avLst/>
          </a:prstGeom>
          <a:noFill/>
          <a:ln>
            <a:noFill/>
          </a:ln>
        </p:spPr>
        <p:txBody>
          <a:bodyPr anchorCtr="0" anchor="t" bIns="34275" lIns="68575" spcFirstLastPara="1" rIns="68575" wrap="square" tIns="34275">
            <a:noAutofit/>
          </a:bodyPr>
          <a:lstStyle/>
          <a:p>
            <a:pPr indent="0" lvl="0" marL="0" marR="0" rtl="0" algn="r">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behold Were hath seed all</a:t>
            </a:r>
            <a:endParaRPr sz="1100"/>
          </a:p>
        </p:txBody>
      </p:sp>
      <p:sp>
        <p:nvSpPr>
          <p:cNvPr id="656" name="Google Shape;656;p57"/>
          <p:cNvSpPr txBox="1"/>
          <p:nvPr/>
        </p:nvSpPr>
        <p:spPr>
          <a:xfrm>
            <a:off x="1088572" y="3604890"/>
            <a:ext cx="6966857" cy="36226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2"/>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grpSp>
        <p:nvGrpSpPr>
          <p:cNvPr id="657" name="Google Shape;657;p57"/>
          <p:cNvGrpSpPr/>
          <p:nvPr/>
        </p:nvGrpSpPr>
        <p:grpSpPr>
          <a:xfrm>
            <a:off x="3861197" y="4207729"/>
            <a:ext cx="1421607" cy="265455"/>
            <a:chOff x="5148262" y="5610305"/>
            <a:chExt cx="1895476" cy="353940"/>
          </a:xfrm>
        </p:grpSpPr>
        <p:sp>
          <p:nvSpPr>
            <p:cNvPr id="658" name="Google Shape;658;p57"/>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59" name="Google Shape;659;p57"/>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3" name="Shape 663"/>
        <p:cNvGrpSpPr/>
        <p:nvPr/>
      </p:nvGrpSpPr>
      <p:grpSpPr>
        <a:xfrm>
          <a:off x="0" y="0"/>
          <a:ext cx="0" cy="0"/>
          <a:chOff x="0" y="0"/>
          <a:chExt cx="0" cy="0"/>
        </a:xfrm>
      </p:grpSpPr>
      <p:pic>
        <p:nvPicPr>
          <p:cNvPr id="664" name="Google Shape;664;p58"/>
          <p:cNvPicPr preferRelativeResize="0"/>
          <p:nvPr>
            <p:ph idx="2" type="pic"/>
          </p:nvPr>
        </p:nvPicPr>
        <p:blipFill rotWithShape="1">
          <a:blip r:embed="rId3">
            <a:alphaModFix/>
          </a:blip>
          <a:srcRect b="16333" l="0" r="0" t="16334"/>
          <a:stretch/>
        </p:blipFill>
        <p:spPr>
          <a:xfrm>
            <a:off x="1" y="585787"/>
            <a:ext cx="3933050" cy="3971926"/>
          </a:xfrm>
          <a:prstGeom prst="rect">
            <a:avLst/>
          </a:prstGeom>
          <a:noFill/>
          <a:ln>
            <a:noFill/>
          </a:ln>
        </p:spPr>
      </p:pic>
      <p:sp>
        <p:nvSpPr>
          <p:cNvPr id="665" name="Google Shape;665;p58"/>
          <p:cNvSpPr/>
          <p:nvPr/>
        </p:nvSpPr>
        <p:spPr>
          <a:xfrm>
            <a:off x="4696428" y="2126399"/>
            <a:ext cx="4447571" cy="1345557"/>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6" name="Google Shape;666;p58"/>
          <p:cNvSpPr/>
          <p:nvPr/>
        </p:nvSpPr>
        <p:spPr>
          <a:xfrm>
            <a:off x="5174906" y="2487429"/>
            <a:ext cx="619924" cy="619924"/>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7" name="Google Shape;667;p58"/>
          <p:cNvSpPr/>
          <p:nvPr/>
        </p:nvSpPr>
        <p:spPr>
          <a:xfrm>
            <a:off x="5877343" y="2487429"/>
            <a:ext cx="619924" cy="619924"/>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8" name="Google Shape;668;p58"/>
          <p:cNvSpPr/>
          <p:nvPr/>
        </p:nvSpPr>
        <p:spPr>
          <a:xfrm>
            <a:off x="6579782" y="2487429"/>
            <a:ext cx="619924" cy="619924"/>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69" name="Google Shape;669;p58"/>
          <p:cNvSpPr/>
          <p:nvPr/>
        </p:nvSpPr>
        <p:spPr>
          <a:xfrm>
            <a:off x="7282221" y="2487429"/>
            <a:ext cx="619924" cy="619924"/>
          </a:xfrm>
          <a:prstGeom prst="ellipse">
            <a:avLst/>
          </a:prstGeom>
          <a:noFill/>
          <a:ln cap="flat" cmpd="sng" w="254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670" name="Google Shape;670;p58"/>
          <p:cNvGrpSpPr/>
          <p:nvPr/>
        </p:nvGrpSpPr>
        <p:grpSpPr>
          <a:xfrm>
            <a:off x="4611796" y="585787"/>
            <a:ext cx="3160541" cy="1075697"/>
            <a:chOff x="7196895" y="2810751"/>
            <a:chExt cx="4214055" cy="1434263"/>
          </a:xfrm>
        </p:grpSpPr>
        <p:sp>
          <p:nvSpPr>
            <p:cNvPr id="671" name="Google Shape;671;p58"/>
            <p:cNvSpPr txBox="1"/>
            <p:nvPr/>
          </p:nvSpPr>
          <p:spPr>
            <a:xfrm>
              <a:off x="7196895" y="2810751"/>
              <a:ext cx="4214055" cy="93871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1" lang="en" sz="4100">
                  <a:solidFill>
                    <a:schemeClr val="dk1"/>
                  </a:solidFill>
                  <a:latin typeface="Montserrat"/>
                  <a:ea typeface="Montserrat"/>
                  <a:cs typeface="Montserrat"/>
                  <a:sym typeface="Montserrat"/>
                </a:rPr>
                <a:t>BUSINESS</a:t>
              </a:r>
              <a:endParaRPr sz="1100"/>
            </a:p>
          </p:txBody>
        </p:sp>
        <p:sp>
          <p:nvSpPr>
            <p:cNvPr id="672" name="Google Shape;672;p58"/>
            <p:cNvSpPr txBox="1"/>
            <p:nvPr/>
          </p:nvSpPr>
          <p:spPr>
            <a:xfrm>
              <a:off x="7196961" y="3767960"/>
              <a:ext cx="1568224" cy="47705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900">
                  <a:solidFill>
                    <a:schemeClr val="dk1"/>
                  </a:solidFill>
                  <a:latin typeface="Montserrat"/>
                  <a:ea typeface="Montserrat"/>
                  <a:cs typeface="Montserrat"/>
                  <a:sym typeface="Montserrat"/>
                </a:rPr>
                <a:t>PLAN</a:t>
              </a:r>
              <a:endParaRPr sz="1100"/>
            </a:p>
          </p:txBody>
        </p:sp>
      </p:grpSp>
      <p:sp>
        <p:nvSpPr>
          <p:cNvPr id="673" name="Google Shape;673;p58"/>
          <p:cNvSpPr txBox="1"/>
          <p:nvPr/>
        </p:nvSpPr>
        <p:spPr>
          <a:xfrm>
            <a:off x="4611796" y="3936870"/>
            <a:ext cx="3679537" cy="62084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800">
                <a:solidFill>
                  <a:srgbClr val="7F7F7F"/>
                </a:solidFill>
                <a:latin typeface="Montserrat Light"/>
                <a:ea typeface="Montserrat Light"/>
                <a:cs typeface="Montserrat Light"/>
                <a:sym typeface="Montserrat Light"/>
              </a:rPr>
              <a:t>Were hath waters divided fill may days air bring is Signs first creeping seed all saying above after be and female behold Were hath waters divided fill may days air bring is saying fruitful were.</a:t>
            </a:r>
            <a:endParaRPr sz="1100"/>
          </a:p>
        </p:txBody>
      </p:sp>
      <p:sp>
        <p:nvSpPr>
          <p:cNvPr id="674" name="Google Shape;674;p58"/>
          <p:cNvSpPr/>
          <p:nvPr/>
        </p:nvSpPr>
        <p:spPr>
          <a:xfrm>
            <a:off x="5357802" y="2671210"/>
            <a:ext cx="254113" cy="255925"/>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675" name="Google Shape;675;p58"/>
          <p:cNvSpPr/>
          <p:nvPr/>
        </p:nvSpPr>
        <p:spPr>
          <a:xfrm>
            <a:off x="7469574" y="2644511"/>
            <a:ext cx="250828" cy="309325"/>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676" name="Google Shape;676;p58"/>
          <p:cNvSpPr/>
          <p:nvPr/>
        </p:nvSpPr>
        <p:spPr>
          <a:xfrm>
            <a:off x="6741198" y="2659993"/>
            <a:ext cx="297102" cy="278362"/>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677" name="Google Shape;677;p58"/>
          <p:cNvSpPr/>
          <p:nvPr/>
        </p:nvSpPr>
        <p:spPr>
          <a:xfrm>
            <a:off x="6064690" y="2652925"/>
            <a:ext cx="245218" cy="292496"/>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1" name="Shape 681"/>
        <p:cNvGrpSpPr/>
        <p:nvPr/>
      </p:nvGrpSpPr>
      <p:grpSpPr>
        <a:xfrm>
          <a:off x="0" y="0"/>
          <a:ext cx="0" cy="0"/>
          <a:chOff x="0" y="0"/>
          <a:chExt cx="0" cy="0"/>
        </a:xfrm>
      </p:grpSpPr>
      <p:sp>
        <p:nvSpPr>
          <p:cNvPr id="682" name="Google Shape;682;p59"/>
          <p:cNvSpPr/>
          <p:nvPr/>
        </p:nvSpPr>
        <p:spPr>
          <a:xfrm>
            <a:off x="585787" y="585787"/>
            <a:ext cx="7972424" cy="3971926"/>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83" name="Google Shape;683;p59"/>
          <p:cNvSpPr txBox="1"/>
          <p:nvPr/>
        </p:nvSpPr>
        <p:spPr>
          <a:xfrm>
            <a:off x="2991729" y="2219730"/>
            <a:ext cx="3160541" cy="70403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i="1" lang="en" sz="4100">
                <a:solidFill>
                  <a:schemeClr val="lt1"/>
                </a:solidFill>
                <a:latin typeface="Montserrat"/>
                <a:ea typeface="Montserrat"/>
                <a:cs typeface="Montserrat"/>
                <a:sym typeface="Montserrat"/>
              </a:rPr>
              <a:t>THEND</a:t>
            </a:r>
            <a:endParaRPr sz="1100"/>
          </a:p>
        </p:txBody>
      </p:sp>
      <p:sp>
        <p:nvSpPr>
          <p:cNvPr id="684" name="Google Shape;684;p59"/>
          <p:cNvSpPr/>
          <p:nvPr/>
        </p:nvSpPr>
        <p:spPr>
          <a:xfrm>
            <a:off x="585787" y="2393153"/>
            <a:ext cx="2718198" cy="366121"/>
          </a:xfrm>
          <a:prstGeom prst="rect">
            <a:avLst/>
          </a:prstGeom>
          <a:solidFill>
            <a:srgbClr val="FB8F98">
              <a:alpha val="7372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685" name="Google Shape;685;p59"/>
          <p:cNvSpPr/>
          <p:nvPr/>
        </p:nvSpPr>
        <p:spPr>
          <a:xfrm>
            <a:off x="5840014" y="2393153"/>
            <a:ext cx="2718196" cy="366121"/>
          </a:xfrm>
          <a:prstGeom prst="rect">
            <a:avLst/>
          </a:prstGeom>
          <a:solidFill>
            <a:srgbClr val="FB8F98">
              <a:alpha val="73725"/>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 name="Shape 268"/>
        <p:cNvGrpSpPr/>
        <p:nvPr/>
      </p:nvGrpSpPr>
      <p:grpSpPr>
        <a:xfrm>
          <a:off x="0" y="0"/>
          <a:ext cx="0" cy="0"/>
          <a:chOff x="0" y="0"/>
          <a:chExt cx="0" cy="0"/>
        </a:xfrm>
      </p:grpSpPr>
      <p:sp>
        <p:nvSpPr>
          <p:cNvPr id="269" name="Google Shape;269;p38"/>
          <p:cNvSpPr txBox="1"/>
          <p:nvPr>
            <p:ph idx="1" type="body"/>
          </p:nvPr>
        </p:nvSpPr>
        <p:spPr>
          <a:xfrm>
            <a:off x="5202625" y="4885575"/>
            <a:ext cx="3454200" cy="153000"/>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000"/>
              <a:t>Here is your custom footer, This is Master Style</a:t>
            </a:r>
            <a:endParaRPr sz="1000"/>
          </a:p>
        </p:txBody>
      </p:sp>
      <p:sp>
        <p:nvSpPr>
          <p:cNvPr id="270" name="Google Shape;270;p38"/>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TABLE CONTENTS</a:t>
            </a:r>
            <a:endParaRPr sz="1100"/>
          </a:p>
        </p:txBody>
      </p:sp>
      <p:sp>
        <p:nvSpPr>
          <p:cNvPr id="271" name="Google Shape;271;p38"/>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dk1"/>
                </a:solidFill>
                <a:latin typeface="Montserrat Light"/>
                <a:ea typeface="Montserrat Light"/>
                <a:cs typeface="Montserrat Light"/>
                <a:sym typeface="Montserrat Light"/>
              </a:rPr>
              <a:t>Creeping is signs isn't deep text fish evening</a:t>
            </a:r>
            <a:endParaRPr sz="1100"/>
          </a:p>
        </p:txBody>
      </p:sp>
      <p:cxnSp>
        <p:nvCxnSpPr>
          <p:cNvPr id="272" name="Google Shape;272;p38"/>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273" name="Google Shape;273;p38"/>
          <p:cNvSpPr/>
          <p:nvPr/>
        </p:nvSpPr>
        <p:spPr>
          <a:xfrm>
            <a:off x="2724187" y="1672104"/>
            <a:ext cx="1714500" cy="1714500"/>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4" name="Google Shape;274;p38"/>
          <p:cNvSpPr/>
          <p:nvPr/>
        </p:nvSpPr>
        <p:spPr>
          <a:xfrm>
            <a:off x="4705313" y="1672104"/>
            <a:ext cx="1714500" cy="1714500"/>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5" name="Google Shape;275;p38"/>
          <p:cNvSpPr/>
          <p:nvPr/>
        </p:nvSpPr>
        <p:spPr>
          <a:xfrm>
            <a:off x="6686438" y="1672104"/>
            <a:ext cx="1714500" cy="1714500"/>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76" name="Google Shape;276;p38"/>
          <p:cNvSpPr/>
          <p:nvPr/>
        </p:nvSpPr>
        <p:spPr>
          <a:xfrm>
            <a:off x="743061" y="1672104"/>
            <a:ext cx="1714500" cy="1714500"/>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77" name="Google Shape;277;p38"/>
          <p:cNvGrpSpPr/>
          <p:nvPr/>
        </p:nvGrpSpPr>
        <p:grpSpPr>
          <a:xfrm>
            <a:off x="718568" y="3873644"/>
            <a:ext cx="1763486" cy="684068"/>
            <a:chOff x="925434" y="5091142"/>
            <a:chExt cx="2351314" cy="912091"/>
          </a:xfrm>
        </p:grpSpPr>
        <p:sp>
          <p:nvSpPr>
            <p:cNvPr id="278" name="Google Shape;278;p38"/>
            <p:cNvSpPr txBox="1"/>
            <p:nvPr/>
          </p:nvSpPr>
          <p:spPr>
            <a:xfrm>
              <a:off x="1270511" y="5091142"/>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279" name="Google Shape;279;p38"/>
            <p:cNvSpPr txBox="1"/>
            <p:nvPr/>
          </p:nvSpPr>
          <p:spPr>
            <a:xfrm>
              <a:off x="925434" y="5434936"/>
              <a:ext cx="2351314"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set had seasons</a:t>
              </a:r>
              <a:endParaRPr sz="1100"/>
            </a:p>
          </p:txBody>
        </p:sp>
      </p:grpSp>
      <p:grpSp>
        <p:nvGrpSpPr>
          <p:cNvPr id="280" name="Google Shape;280;p38"/>
          <p:cNvGrpSpPr/>
          <p:nvPr/>
        </p:nvGrpSpPr>
        <p:grpSpPr>
          <a:xfrm>
            <a:off x="2699694" y="3873644"/>
            <a:ext cx="1763486" cy="684068"/>
            <a:chOff x="925434" y="5091142"/>
            <a:chExt cx="2351314" cy="912091"/>
          </a:xfrm>
        </p:grpSpPr>
        <p:sp>
          <p:nvSpPr>
            <p:cNvPr id="281" name="Google Shape;281;p38"/>
            <p:cNvSpPr txBox="1"/>
            <p:nvPr/>
          </p:nvSpPr>
          <p:spPr>
            <a:xfrm>
              <a:off x="1270511" y="5091142"/>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282" name="Google Shape;282;p38"/>
            <p:cNvSpPr txBox="1"/>
            <p:nvPr/>
          </p:nvSpPr>
          <p:spPr>
            <a:xfrm>
              <a:off x="925434" y="5434936"/>
              <a:ext cx="2351314"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set had seasons</a:t>
              </a:r>
              <a:endParaRPr sz="1100"/>
            </a:p>
          </p:txBody>
        </p:sp>
      </p:grpSp>
      <p:grpSp>
        <p:nvGrpSpPr>
          <p:cNvPr id="283" name="Google Shape;283;p38"/>
          <p:cNvGrpSpPr/>
          <p:nvPr/>
        </p:nvGrpSpPr>
        <p:grpSpPr>
          <a:xfrm>
            <a:off x="4680820" y="3873644"/>
            <a:ext cx="1763486" cy="684068"/>
            <a:chOff x="925434" y="5091142"/>
            <a:chExt cx="2351314" cy="912091"/>
          </a:xfrm>
        </p:grpSpPr>
        <p:sp>
          <p:nvSpPr>
            <p:cNvPr id="284" name="Google Shape;284;p38"/>
            <p:cNvSpPr txBox="1"/>
            <p:nvPr/>
          </p:nvSpPr>
          <p:spPr>
            <a:xfrm>
              <a:off x="1270511" y="5091142"/>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285" name="Google Shape;285;p38"/>
            <p:cNvSpPr txBox="1"/>
            <p:nvPr/>
          </p:nvSpPr>
          <p:spPr>
            <a:xfrm>
              <a:off x="925434" y="5434936"/>
              <a:ext cx="2351314"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set had seasons</a:t>
              </a:r>
              <a:endParaRPr sz="1100"/>
            </a:p>
          </p:txBody>
        </p:sp>
      </p:grpSp>
      <p:grpSp>
        <p:nvGrpSpPr>
          <p:cNvPr id="286" name="Google Shape;286;p38"/>
          <p:cNvGrpSpPr/>
          <p:nvPr/>
        </p:nvGrpSpPr>
        <p:grpSpPr>
          <a:xfrm>
            <a:off x="6661948" y="3873644"/>
            <a:ext cx="1763486" cy="684068"/>
            <a:chOff x="925434" y="5091142"/>
            <a:chExt cx="2351314" cy="912091"/>
          </a:xfrm>
        </p:grpSpPr>
        <p:sp>
          <p:nvSpPr>
            <p:cNvPr id="287" name="Google Shape;287;p38"/>
            <p:cNvSpPr txBox="1"/>
            <p:nvPr/>
          </p:nvSpPr>
          <p:spPr>
            <a:xfrm>
              <a:off x="1270511" y="5091142"/>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288" name="Google Shape;288;p38"/>
            <p:cNvSpPr txBox="1"/>
            <p:nvPr/>
          </p:nvSpPr>
          <p:spPr>
            <a:xfrm>
              <a:off x="925434" y="5434936"/>
              <a:ext cx="2351314" cy="568297"/>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set had seasons</a:t>
              </a:r>
              <a:endParaRPr sz="1100"/>
            </a:p>
          </p:txBody>
        </p:sp>
      </p:grpSp>
      <p:sp>
        <p:nvSpPr>
          <p:cNvPr id="289" name="Google Shape;289;p38"/>
          <p:cNvSpPr/>
          <p:nvPr/>
        </p:nvSpPr>
        <p:spPr>
          <a:xfrm>
            <a:off x="1357734" y="2369909"/>
            <a:ext cx="316613" cy="318879"/>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290" name="Google Shape;290;p38"/>
          <p:cNvSpPr/>
          <p:nvPr/>
        </p:nvSpPr>
        <p:spPr>
          <a:xfrm>
            <a:off x="7323729" y="2336643"/>
            <a:ext cx="312520" cy="385415"/>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291" name="Google Shape;291;p38"/>
          <p:cNvSpPr/>
          <p:nvPr/>
        </p:nvSpPr>
        <p:spPr>
          <a:xfrm>
            <a:off x="5377487" y="2355949"/>
            <a:ext cx="370175" cy="346835"/>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292" name="Google Shape;292;p38"/>
          <p:cNvSpPr/>
          <p:nvPr/>
        </p:nvSpPr>
        <p:spPr>
          <a:xfrm>
            <a:off x="3428665" y="2347143"/>
            <a:ext cx="305530" cy="364446"/>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6" name="Shape 296"/>
        <p:cNvGrpSpPr/>
        <p:nvPr/>
      </p:nvGrpSpPr>
      <p:grpSpPr>
        <a:xfrm>
          <a:off x="0" y="0"/>
          <a:ext cx="0" cy="0"/>
          <a:chOff x="0" y="0"/>
          <a:chExt cx="0" cy="0"/>
        </a:xfrm>
      </p:grpSpPr>
      <p:sp>
        <p:nvSpPr>
          <p:cNvPr id="297" name="Google Shape;297;p39"/>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298" name="Google Shape;298;p39"/>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WELCOME MESSAGE</a:t>
            </a:r>
            <a:endParaRPr sz="1100"/>
          </a:p>
        </p:txBody>
      </p:sp>
      <p:pic>
        <p:nvPicPr>
          <p:cNvPr id="299" name="Google Shape;299;p39"/>
          <p:cNvPicPr preferRelativeResize="0"/>
          <p:nvPr>
            <p:ph idx="2" type="pic"/>
          </p:nvPr>
        </p:nvPicPr>
        <p:blipFill rotWithShape="1">
          <a:blip r:embed="rId3">
            <a:alphaModFix/>
          </a:blip>
          <a:srcRect b="3974" l="0" r="0" t="3974"/>
          <a:stretch/>
        </p:blipFill>
        <p:spPr>
          <a:xfrm>
            <a:off x="3771900" y="2175394"/>
            <a:ext cx="1600200" cy="1600200"/>
          </a:xfrm>
          <a:prstGeom prst="rect">
            <a:avLst/>
          </a:prstGeom>
          <a:noFill/>
          <a:ln>
            <a:noFill/>
          </a:ln>
        </p:spPr>
      </p:pic>
      <p:sp>
        <p:nvSpPr>
          <p:cNvPr id="300" name="Google Shape;300;p39"/>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dk1"/>
                </a:solidFill>
                <a:latin typeface="Montserrat Light"/>
                <a:ea typeface="Montserrat Light"/>
                <a:cs typeface="Montserrat Light"/>
                <a:sym typeface="Montserrat Light"/>
              </a:rPr>
              <a:t>Creeping is signs isn't deep text fish evening</a:t>
            </a:r>
            <a:endParaRPr sz="1100"/>
          </a:p>
        </p:txBody>
      </p:sp>
      <p:cxnSp>
        <p:nvCxnSpPr>
          <p:cNvPr id="301" name="Google Shape;301;p39"/>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grpSp>
        <p:nvGrpSpPr>
          <p:cNvPr id="302" name="Google Shape;302;p39"/>
          <p:cNvGrpSpPr/>
          <p:nvPr/>
        </p:nvGrpSpPr>
        <p:grpSpPr>
          <a:xfrm>
            <a:off x="1646770" y="2842767"/>
            <a:ext cx="1421607" cy="265455"/>
            <a:chOff x="5148262" y="5610305"/>
            <a:chExt cx="1895476" cy="353940"/>
          </a:xfrm>
        </p:grpSpPr>
        <p:sp>
          <p:nvSpPr>
            <p:cNvPr id="303" name="Google Shape;303;p39"/>
            <p:cNvSpPr/>
            <p:nvPr/>
          </p:nvSpPr>
          <p:spPr>
            <a:xfrm>
              <a:off x="5148262" y="5610305"/>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4" name="Google Shape;304;p39"/>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ASINI RAY</a:t>
              </a:r>
              <a:endParaRPr b="1" sz="800">
                <a:solidFill>
                  <a:srgbClr val="7F7F7F"/>
                </a:solidFill>
                <a:latin typeface="Montserrat Light"/>
                <a:ea typeface="Montserrat Light"/>
                <a:cs typeface="Montserrat Light"/>
                <a:sym typeface="Montserrat Light"/>
              </a:endParaRPr>
            </a:p>
          </p:txBody>
        </p:sp>
      </p:grpSp>
      <p:sp>
        <p:nvSpPr>
          <p:cNvPr id="305" name="Google Shape;305;p39"/>
          <p:cNvSpPr txBox="1"/>
          <p:nvPr/>
        </p:nvSpPr>
        <p:spPr>
          <a:xfrm>
            <a:off x="6075623" y="2387894"/>
            <a:ext cx="2439727"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set him, were they're and years unto doesn't creeping night lights divided void they're.</a:t>
            </a:r>
            <a:endParaRPr sz="1100"/>
          </a:p>
        </p:txBody>
      </p:sp>
      <p:sp>
        <p:nvSpPr>
          <p:cNvPr id="306" name="Google Shape;306;p39"/>
          <p:cNvSpPr/>
          <p:nvPr/>
        </p:nvSpPr>
        <p:spPr>
          <a:xfrm>
            <a:off x="6158328" y="3211369"/>
            <a:ext cx="179352" cy="180637"/>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07" name="Google Shape;307;p39"/>
          <p:cNvSpPr/>
          <p:nvPr/>
        </p:nvSpPr>
        <p:spPr>
          <a:xfrm>
            <a:off x="6839146" y="3203448"/>
            <a:ext cx="209693" cy="196473"/>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08" name="Google Shape;308;p39"/>
          <p:cNvSpPr/>
          <p:nvPr/>
        </p:nvSpPr>
        <p:spPr>
          <a:xfrm>
            <a:off x="6527423" y="3198460"/>
            <a:ext cx="173073" cy="206450"/>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dk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pic>
        <p:nvPicPr>
          <p:cNvPr id="313" name="Google Shape;313;p40"/>
          <p:cNvPicPr preferRelativeResize="0"/>
          <p:nvPr>
            <p:ph idx="2" type="pic"/>
          </p:nvPr>
        </p:nvPicPr>
        <p:blipFill rotWithShape="1">
          <a:blip r:embed="rId3">
            <a:alphaModFix/>
          </a:blip>
          <a:srcRect b="397" l="0" r="0" t="398"/>
          <a:stretch/>
        </p:blipFill>
        <p:spPr>
          <a:xfrm>
            <a:off x="3448124" y="1714500"/>
            <a:ext cx="2247752" cy="1489783"/>
          </a:xfrm>
          <a:prstGeom prst="rect">
            <a:avLst/>
          </a:prstGeom>
          <a:noFill/>
          <a:ln>
            <a:noFill/>
          </a:ln>
        </p:spPr>
      </p:pic>
      <p:pic>
        <p:nvPicPr>
          <p:cNvPr id="314" name="Google Shape;314;p40"/>
          <p:cNvPicPr preferRelativeResize="0"/>
          <p:nvPr>
            <p:ph idx="3" type="pic"/>
          </p:nvPr>
        </p:nvPicPr>
        <p:blipFill rotWithShape="1">
          <a:blip r:embed="rId4">
            <a:alphaModFix/>
          </a:blip>
          <a:srcRect b="27913" l="0" r="0" t="27913"/>
          <a:stretch/>
        </p:blipFill>
        <p:spPr>
          <a:xfrm>
            <a:off x="5891287" y="1714500"/>
            <a:ext cx="2247752" cy="1489783"/>
          </a:xfrm>
          <a:prstGeom prst="rect">
            <a:avLst/>
          </a:prstGeom>
          <a:noFill/>
          <a:ln>
            <a:noFill/>
          </a:ln>
        </p:spPr>
      </p:pic>
      <p:sp>
        <p:nvSpPr>
          <p:cNvPr id="315" name="Google Shape;315;p40"/>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16" name="Google Shape;316;p40"/>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ABOUT US</a:t>
            </a:r>
            <a:endParaRPr sz="1100"/>
          </a:p>
        </p:txBody>
      </p:sp>
      <p:pic>
        <p:nvPicPr>
          <p:cNvPr id="317" name="Google Shape;317;p40"/>
          <p:cNvPicPr preferRelativeResize="0"/>
          <p:nvPr>
            <p:ph idx="4" type="pic"/>
          </p:nvPr>
        </p:nvPicPr>
        <p:blipFill rotWithShape="1">
          <a:blip r:embed="rId5">
            <a:alphaModFix/>
          </a:blip>
          <a:srcRect b="312" l="0" r="0" t="311"/>
          <a:stretch/>
        </p:blipFill>
        <p:spPr>
          <a:xfrm>
            <a:off x="1004962" y="1714500"/>
            <a:ext cx="2247752" cy="1489783"/>
          </a:xfrm>
          <a:prstGeom prst="rect">
            <a:avLst/>
          </a:prstGeom>
          <a:noFill/>
          <a:ln>
            <a:noFill/>
          </a:ln>
        </p:spPr>
      </p:pic>
      <p:cxnSp>
        <p:nvCxnSpPr>
          <p:cNvPr id="318" name="Google Shape;318;p40"/>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19" name="Google Shape;319;p40"/>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grpSp>
        <p:nvGrpSpPr>
          <p:cNvPr id="320" name="Google Shape;320;p40"/>
          <p:cNvGrpSpPr/>
          <p:nvPr/>
        </p:nvGrpSpPr>
        <p:grpSpPr>
          <a:xfrm>
            <a:off x="1489228" y="3591103"/>
            <a:ext cx="1763486" cy="966610"/>
            <a:chOff x="1698172" y="4788137"/>
            <a:chExt cx="2351314" cy="1288813"/>
          </a:xfrm>
        </p:grpSpPr>
        <p:sp>
          <p:nvSpPr>
            <p:cNvPr id="321" name="Google Shape;321;p40"/>
            <p:cNvSpPr txBox="1"/>
            <p:nvPr/>
          </p:nvSpPr>
          <p:spPr>
            <a:xfrm>
              <a:off x="2388326" y="4788137"/>
              <a:ext cx="1661160" cy="24622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322" name="Google Shape;322;p40"/>
            <p:cNvSpPr txBox="1"/>
            <p:nvPr/>
          </p:nvSpPr>
          <p:spPr>
            <a:xfrm>
              <a:off x="1698172" y="5252172"/>
              <a:ext cx="2351314" cy="824778"/>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Creepiest don't subdue which i two set had seasons</a:t>
              </a:r>
              <a:endParaRPr sz="1100"/>
            </a:p>
          </p:txBody>
        </p:sp>
      </p:grpSp>
      <p:grpSp>
        <p:nvGrpSpPr>
          <p:cNvPr id="323" name="Google Shape;323;p40"/>
          <p:cNvGrpSpPr/>
          <p:nvPr/>
        </p:nvGrpSpPr>
        <p:grpSpPr>
          <a:xfrm>
            <a:off x="3690257" y="3591103"/>
            <a:ext cx="1763486" cy="966610"/>
            <a:chOff x="1698172" y="4788137"/>
            <a:chExt cx="2351314" cy="1288813"/>
          </a:xfrm>
        </p:grpSpPr>
        <p:sp>
          <p:nvSpPr>
            <p:cNvPr id="324" name="Google Shape;324;p40"/>
            <p:cNvSpPr txBox="1"/>
            <p:nvPr/>
          </p:nvSpPr>
          <p:spPr>
            <a:xfrm>
              <a:off x="2044677" y="4788137"/>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325" name="Google Shape;325;p40"/>
            <p:cNvSpPr txBox="1"/>
            <p:nvPr/>
          </p:nvSpPr>
          <p:spPr>
            <a:xfrm>
              <a:off x="1698172" y="5252172"/>
              <a:ext cx="2351314" cy="824778"/>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Creepiest don't subdue which i two set had seasons</a:t>
              </a:r>
              <a:endParaRPr sz="1100"/>
            </a:p>
          </p:txBody>
        </p:sp>
      </p:grpSp>
      <p:grpSp>
        <p:nvGrpSpPr>
          <p:cNvPr id="326" name="Google Shape;326;p40"/>
          <p:cNvGrpSpPr/>
          <p:nvPr/>
        </p:nvGrpSpPr>
        <p:grpSpPr>
          <a:xfrm>
            <a:off x="5891287" y="3591103"/>
            <a:ext cx="1763486" cy="966610"/>
            <a:chOff x="1698172" y="4788137"/>
            <a:chExt cx="2351314" cy="1288813"/>
          </a:xfrm>
        </p:grpSpPr>
        <p:sp>
          <p:nvSpPr>
            <p:cNvPr id="327" name="Google Shape;327;p40"/>
            <p:cNvSpPr txBox="1"/>
            <p:nvPr/>
          </p:nvSpPr>
          <p:spPr>
            <a:xfrm>
              <a:off x="1698172" y="4788137"/>
              <a:ext cx="1661160"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rgbClr val="7F7F7F"/>
                </a:solidFill>
                <a:latin typeface="Montserrat Light"/>
                <a:ea typeface="Montserrat Light"/>
                <a:cs typeface="Montserrat Light"/>
                <a:sym typeface="Montserrat Light"/>
              </a:endParaRPr>
            </a:p>
          </p:txBody>
        </p:sp>
        <p:sp>
          <p:nvSpPr>
            <p:cNvPr id="328" name="Google Shape;328;p40"/>
            <p:cNvSpPr txBox="1"/>
            <p:nvPr/>
          </p:nvSpPr>
          <p:spPr>
            <a:xfrm>
              <a:off x="1698172" y="5252172"/>
              <a:ext cx="2351314" cy="824778"/>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Creepiest don't subdue which i two set had seasons</a:t>
              </a:r>
              <a:endParaRPr sz="1100"/>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2" name="Shape 332"/>
        <p:cNvGrpSpPr/>
        <p:nvPr/>
      </p:nvGrpSpPr>
      <p:grpSpPr>
        <a:xfrm>
          <a:off x="0" y="0"/>
          <a:ext cx="0" cy="0"/>
          <a:chOff x="0" y="0"/>
          <a:chExt cx="0" cy="0"/>
        </a:xfrm>
      </p:grpSpPr>
      <p:pic>
        <p:nvPicPr>
          <p:cNvPr id="333" name="Google Shape;333;p41"/>
          <p:cNvPicPr preferRelativeResize="0"/>
          <p:nvPr>
            <p:ph idx="2" type="pic"/>
          </p:nvPr>
        </p:nvPicPr>
        <p:blipFill rotWithShape="1">
          <a:blip r:embed="rId3">
            <a:alphaModFix/>
          </a:blip>
          <a:srcRect b="0" l="1750" r="1749" t="0"/>
          <a:stretch/>
        </p:blipFill>
        <p:spPr>
          <a:xfrm>
            <a:off x="0" y="0"/>
            <a:ext cx="4332514" cy="2993572"/>
          </a:xfrm>
          <a:prstGeom prst="rect">
            <a:avLst/>
          </a:prstGeom>
          <a:noFill/>
          <a:ln>
            <a:noFill/>
          </a:ln>
        </p:spPr>
      </p:pic>
      <p:sp>
        <p:nvSpPr>
          <p:cNvPr id="334" name="Google Shape;334;p41"/>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35" name="Google Shape;335;p41"/>
          <p:cNvSpPr txBox="1"/>
          <p:nvPr/>
        </p:nvSpPr>
        <p:spPr>
          <a:xfrm>
            <a:off x="5173744" y="1252576"/>
            <a:ext cx="3079586" cy="100330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336" name="Google Shape;336;p41"/>
          <p:cNvSpPr/>
          <p:nvPr/>
        </p:nvSpPr>
        <p:spPr>
          <a:xfrm>
            <a:off x="5250824" y="585788"/>
            <a:ext cx="1421607" cy="265455"/>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7" name="Google Shape;337;p41"/>
          <p:cNvSpPr txBox="1"/>
          <p:nvPr/>
        </p:nvSpPr>
        <p:spPr>
          <a:xfrm>
            <a:off x="5338693" y="637068"/>
            <a:ext cx="1245870"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sp>
        <p:nvSpPr>
          <p:cNvPr id="338" name="Google Shape;338;p41"/>
          <p:cNvSpPr/>
          <p:nvPr/>
        </p:nvSpPr>
        <p:spPr>
          <a:xfrm>
            <a:off x="578014" y="585788"/>
            <a:ext cx="3176485" cy="3971923"/>
          </a:xfrm>
          <a:prstGeom prst="rect">
            <a:avLst/>
          </a:prstGeom>
          <a:noFill/>
          <a:ln cap="flat" cmpd="sng" w="25400">
            <a:solidFill>
              <a:schemeClr val="accent5"/>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9" name="Google Shape;339;p41"/>
          <p:cNvSpPr txBox="1"/>
          <p:nvPr/>
        </p:nvSpPr>
        <p:spPr>
          <a:xfrm>
            <a:off x="1273627" y="3481330"/>
            <a:ext cx="1785258" cy="588623"/>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3400">
                <a:solidFill>
                  <a:schemeClr val="dk1"/>
                </a:solidFill>
                <a:latin typeface="Montserrat"/>
                <a:ea typeface="Montserrat"/>
                <a:cs typeface="Montserrat"/>
                <a:sym typeface="Montserrat"/>
              </a:rPr>
              <a:t>About</a:t>
            </a:r>
            <a:endParaRPr sz="3400">
              <a:solidFill>
                <a:schemeClr val="dk1"/>
              </a:solidFill>
              <a:latin typeface="Montserrat"/>
              <a:ea typeface="Montserrat"/>
              <a:cs typeface="Montserrat"/>
              <a:sym typeface="Montserrat"/>
            </a:endParaRPr>
          </a:p>
        </p:txBody>
      </p:sp>
      <p:sp>
        <p:nvSpPr>
          <p:cNvPr id="340" name="Google Shape;340;p41"/>
          <p:cNvSpPr txBox="1"/>
          <p:nvPr/>
        </p:nvSpPr>
        <p:spPr>
          <a:xfrm>
            <a:off x="5173744" y="2785823"/>
            <a:ext cx="2387201"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Light"/>
                <a:ea typeface="Montserrat Light"/>
                <a:cs typeface="Montserrat Light"/>
                <a:sym typeface="Montserrat Light"/>
              </a:rPr>
              <a:t>www.website.com</a:t>
            </a:r>
            <a:endParaRPr sz="11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sp>
        <p:nvSpPr>
          <p:cNvPr id="345" name="Google Shape;345;p42"/>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pic>
        <p:nvPicPr>
          <p:cNvPr id="346" name="Google Shape;346;p42"/>
          <p:cNvPicPr preferRelativeResize="0"/>
          <p:nvPr>
            <p:ph idx="2" type="pic"/>
          </p:nvPr>
        </p:nvPicPr>
        <p:blipFill rotWithShape="1">
          <a:blip r:embed="rId3">
            <a:alphaModFix/>
          </a:blip>
          <a:srcRect b="25726" l="0" r="0" t="25726"/>
          <a:stretch/>
        </p:blipFill>
        <p:spPr>
          <a:xfrm>
            <a:off x="585788" y="1654628"/>
            <a:ext cx="3986212" cy="2903087"/>
          </a:xfrm>
          <a:prstGeom prst="rect">
            <a:avLst/>
          </a:prstGeom>
          <a:noFill/>
          <a:ln>
            <a:noFill/>
          </a:ln>
        </p:spPr>
      </p:pic>
      <p:sp>
        <p:nvSpPr>
          <p:cNvPr id="347" name="Google Shape;347;p42"/>
          <p:cNvSpPr txBox="1"/>
          <p:nvPr/>
        </p:nvSpPr>
        <p:spPr>
          <a:xfrm>
            <a:off x="2427514" y="585788"/>
            <a:ext cx="2144486" cy="58862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lang="en" sz="3400">
                <a:solidFill>
                  <a:schemeClr val="dk1"/>
                </a:solidFill>
                <a:latin typeface="Montserrat"/>
                <a:ea typeface="Montserrat"/>
                <a:cs typeface="Montserrat"/>
                <a:sym typeface="Montserrat"/>
              </a:rPr>
              <a:t>About Us</a:t>
            </a:r>
            <a:endParaRPr sz="3400">
              <a:solidFill>
                <a:schemeClr val="dk1"/>
              </a:solidFill>
              <a:latin typeface="Montserrat"/>
              <a:ea typeface="Montserrat"/>
              <a:cs typeface="Montserrat"/>
              <a:sym typeface="Montserrat"/>
            </a:endParaRPr>
          </a:p>
        </p:txBody>
      </p:sp>
      <p:grpSp>
        <p:nvGrpSpPr>
          <p:cNvPr id="348" name="Google Shape;348;p42"/>
          <p:cNvGrpSpPr/>
          <p:nvPr/>
        </p:nvGrpSpPr>
        <p:grpSpPr>
          <a:xfrm>
            <a:off x="5250824" y="747371"/>
            <a:ext cx="1421607" cy="265455"/>
            <a:chOff x="7001099" y="781051"/>
            <a:chExt cx="1895476" cy="353940"/>
          </a:xfrm>
        </p:grpSpPr>
        <p:sp>
          <p:nvSpPr>
            <p:cNvPr id="349" name="Google Shape;349;p42"/>
            <p:cNvSpPr/>
            <p:nvPr/>
          </p:nvSpPr>
          <p:spPr>
            <a:xfrm>
              <a:off x="7001099" y="781051"/>
              <a:ext cx="1895476" cy="353940"/>
            </a:xfrm>
            <a:prstGeom prst="rect">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0" name="Google Shape;350;p42"/>
            <p:cNvSpPr txBox="1"/>
            <p:nvPr/>
          </p:nvSpPr>
          <p:spPr>
            <a:xfrm>
              <a:off x="7118257" y="849424"/>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ANY MORE</a:t>
              </a:r>
              <a:endParaRPr b="1" sz="800">
                <a:solidFill>
                  <a:srgbClr val="7F7F7F"/>
                </a:solidFill>
                <a:latin typeface="Montserrat Light"/>
                <a:ea typeface="Montserrat Light"/>
                <a:cs typeface="Montserrat Light"/>
                <a:sym typeface="Montserrat Light"/>
              </a:endParaRPr>
            </a:p>
          </p:txBody>
        </p:sp>
      </p:grpSp>
      <p:sp>
        <p:nvSpPr>
          <p:cNvPr id="351" name="Google Shape;351;p42"/>
          <p:cNvSpPr txBox="1"/>
          <p:nvPr/>
        </p:nvSpPr>
        <p:spPr>
          <a:xfrm>
            <a:off x="5173744" y="1654627"/>
            <a:ext cx="3079586" cy="100330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 Very. Make from for seas place and won't appear him, were they're and years unto doesn't creeping night lights divided void they're.</a:t>
            </a:r>
            <a:endParaRPr sz="1100"/>
          </a:p>
        </p:txBody>
      </p:sp>
      <p:sp>
        <p:nvSpPr>
          <p:cNvPr id="352" name="Google Shape;352;p42"/>
          <p:cNvSpPr txBox="1"/>
          <p:nvPr/>
        </p:nvSpPr>
        <p:spPr>
          <a:xfrm>
            <a:off x="5173744" y="3054485"/>
            <a:ext cx="2387201" cy="20774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dk1"/>
                </a:solidFill>
                <a:latin typeface="Montserrat Light"/>
                <a:ea typeface="Montserrat Light"/>
                <a:cs typeface="Montserrat Light"/>
                <a:sym typeface="Montserrat Light"/>
              </a:rPr>
              <a:t>www.website.com</a:t>
            </a:r>
            <a:endParaRPr sz="11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6" name="Shape 356"/>
        <p:cNvGrpSpPr/>
        <p:nvPr/>
      </p:nvGrpSpPr>
      <p:grpSpPr>
        <a:xfrm>
          <a:off x="0" y="0"/>
          <a:ext cx="0" cy="0"/>
          <a:chOff x="0" y="0"/>
          <a:chExt cx="0" cy="0"/>
        </a:xfrm>
      </p:grpSpPr>
      <p:sp>
        <p:nvSpPr>
          <p:cNvPr id="357" name="Google Shape;357;p43"/>
          <p:cNvSpPr/>
          <p:nvPr/>
        </p:nvSpPr>
        <p:spPr>
          <a:xfrm>
            <a:off x="2198281" y="1868649"/>
            <a:ext cx="547418" cy="547418"/>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8" name="Google Shape;358;p43"/>
          <p:cNvSpPr/>
          <p:nvPr/>
        </p:nvSpPr>
        <p:spPr>
          <a:xfrm>
            <a:off x="6399234" y="1868649"/>
            <a:ext cx="547418" cy="547418"/>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9" name="Google Shape;359;p43"/>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60" name="Google Shape;360;p4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MISSION</a:t>
            </a:r>
            <a:endParaRPr sz="1100"/>
          </a:p>
        </p:txBody>
      </p:sp>
      <p:pic>
        <p:nvPicPr>
          <p:cNvPr id="361" name="Google Shape;361;p43"/>
          <p:cNvPicPr preferRelativeResize="0"/>
          <p:nvPr>
            <p:ph idx="2" type="pic"/>
          </p:nvPr>
        </p:nvPicPr>
        <p:blipFill rotWithShape="1">
          <a:blip r:embed="rId3">
            <a:alphaModFix/>
          </a:blip>
          <a:srcRect b="0" l="824" r="823" t="0"/>
          <a:stretch/>
        </p:blipFill>
        <p:spPr>
          <a:xfrm>
            <a:off x="3417865" y="1868649"/>
            <a:ext cx="2308269" cy="1319359"/>
          </a:xfrm>
          <a:prstGeom prst="rect">
            <a:avLst/>
          </a:prstGeom>
          <a:noFill/>
          <a:ln>
            <a:noFill/>
          </a:ln>
        </p:spPr>
      </p:pic>
      <p:cxnSp>
        <p:nvCxnSpPr>
          <p:cNvPr id="362" name="Google Shape;362;p43"/>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63" name="Google Shape;363;p43"/>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64" name="Google Shape;364;p43"/>
          <p:cNvSpPr/>
          <p:nvPr/>
        </p:nvSpPr>
        <p:spPr>
          <a:xfrm>
            <a:off x="2323482" y="2018828"/>
            <a:ext cx="297017" cy="247060"/>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65" name="Google Shape;365;p43"/>
          <p:cNvSpPr txBox="1"/>
          <p:nvPr/>
        </p:nvSpPr>
        <p:spPr>
          <a:xfrm>
            <a:off x="2073530" y="2507206"/>
            <a:ext cx="737482" cy="242374"/>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366" name="Google Shape;366;p43"/>
          <p:cNvSpPr txBox="1"/>
          <p:nvPr/>
        </p:nvSpPr>
        <p:spPr>
          <a:xfrm>
            <a:off x="1179830" y="2761786"/>
            <a:ext cx="1598525" cy="426223"/>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Contrary to popular belief, Lorem Ipsum is not classical</a:t>
            </a:r>
            <a:endParaRPr sz="1100"/>
          </a:p>
        </p:txBody>
      </p:sp>
      <p:sp>
        <p:nvSpPr>
          <p:cNvPr id="367" name="Google Shape;367;p43"/>
          <p:cNvSpPr txBox="1"/>
          <p:nvPr/>
        </p:nvSpPr>
        <p:spPr>
          <a:xfrm>
            <a:off x="6348239" y="2761786"/>
            <a:ext cx="1575086" cy="426223"/>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Contrary to popular belief, Lorem Ipsum is not classical</a:t>
            </a:r>
            <a:endParaRPr sz="1100"/>
          </a:p>
        </p:txBody>
      </p:sp>
      <p:sp>
        <p:nvSpPr>
          <p:cNvPr id="368" name="Google Shape;368;p43"/>
          <p:cNvSpPr/>
          <p:nvPr/>
        </p:nvSpPr>
        <p:spPr>
          <a:xfrm>
            <a:off x="6554657" y="2019098"/>
            <a:ext cx="236573" cy="246520"/>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69" name="Google Shape;369;p43"/>
          <p:cNvSpPr txBox="1"/>
          <p:nvPr/>
        </p:nvSpPr>
        <p:spPr>
          <a:xfrm>
            <a:off x="6348239" y="2507206"/>
            <a:ext cx="1050518" cy="242374"/>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sp>
        <p:nvSpPr>
          <p:cNvPr id="370" name="Google Shape;370;p43"/>
          <p:cNvSpPr txBox="1"/>
          <p:nvPr/>
        </p:nvSpPr>
        <p:spPr>
          <a:xfrm>
            <a:off x="1988820" y="4030238"/>
            <a:ext cx="5166360"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waters had winged. Creepiest don't subdue which i two set had seasons. Fifth you'll, man wherein seas our creeping.</a:t>
            </a:r>
            <a:endParaRPr sz="1100"/>
          </a:p>
        </p:txBody>
      </p:sp>
      <p:grpSp>
        <p:nvGrpSpPr>
          <p:cNvPr id="371" name="Google Shape;371;p43"/>
          <p:cNvGrpSpPr/>
          <p:nvPr/>
        </p:nvGrpSpPr>
        <p:grpSpPr>
          <a:xfrm>
            <a:off x="3861197" y="3598127"/>
            <a:ext cx="1421607" cy="265455"/>
            <a:chOff x="5148262" y="5610305"/>
            <a:chExt cx="1895476" cy="353940"/>
          </a:xfrm>
        </p:grpSpPr>
        <p:sp>
          <p:nvSpPr>
            <p:cNvPr id="372" name="Google Shape;372;p43"/>
            <p:cNvSpPr/>
            <p:nvPr/>
          </p:nvSpPr>
          <p:spPr>
            <a:xfrm>
              <a:off x="5148262" y="5610305"/>
              <a:ext cx="1895476" cy="353940"/>
            </a:xfrm>
            <a:prstGeom prst="rect">
              <a:avLst/>
            </a:prstGeom>
            <a:solidFill>
              <a:schemeClr val="lt1"/>
            </a:solid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73" name="Google Shape;373;p43"/>
            <p:cNvSpPr txBox="1"/>
            <p:nvPr/>
          </p:nvSpPr>
          <p:spPr>
            <a:xfrm>
              <a:off x="5265420" y="5678678"/>
              <a:ext cx="166116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OUR HISTORY</a:t>
              </a:r>
              <a:endParaRPr b="1" sz="8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sp>
        <p:nvSpPr>
          <p:cNvPr id="378" name="Google Shape;378;p44"/>
          <p:cNvSpPr txBox="1"/>
          <p:nvPr>
            <p:ph idx="1" type="body"/>
          </p:nvPr>
        </p:nvSpPr>
        <p:spPr>
          <a:xfrm>
            <a:off x="6408196" y="4885567"/>
            <a:ext cx="2248701" cy="152885"/>
          </a:xfrm>
          <a:prstGeom prst="rect">
            <a:avLst/>
          </a:prstGeom>
          <a:noFill/>
          <a:ln>
            <a:noFill/>
          </a:ln>
        </p:spPr>
        <p:txBody>
          <a:bodyPr anchorCtr="0" anchor="t" bIns="34275" lIns="68575" spcFirstLastPara="1" rIns="68575" wrap="square" tIns="34275">
            <a:noAutofit/>
          </a:bodyPr>
          <a:lstStyle/>
          <a:p>
            <a:pPr indent="0" lvl="0" marL="0" rtl="0" algn="r">
              <a:lnSpc>
                <a:spcPct val="90000"/>
              </a:lnSpc>
              <a:spcBef>
                <a:spcPts val="0"/>
              </a:spcBef>
              <a:spcAft>
                <a:spcPts val="0"/>
              </a:spcAft>
              <a:buClr>
                <a:schemeClr val="dk1"/>
              </a:buClr>
              <a:buSzPts val="600"/>
              <a:buNone/>
            </a:pPr>
            <a:r>
              <a:rPr lang="en" sz="1100"/>
              <a:t>Here is your custom footer, This is Master Style</a:t>
            </a:r>
            <a:endParaRPr sz="1100"/>
          </a:p>
        </p:txBody>
      </p:sp>
      <p:sp>
        <p:nvSpPr>
          <p:cNvPr id="379" name="Google Shape;379;p44"/>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dk1"/>
              </a:buClr>
              <a:buSzPts val="3000"/>
              <a:buFont typeface="Montserrat"/>
              <a:buNone/>
            </a:pPr>
            <a:r>
              <a:rPr b="1" lang="en" sz="1100"/>
              <a:t>OUR MISSION</a:t>
            </a:r>
            <a:endParaRPr sz="1100"/>
          </a:p>
        </p:txBody>
      </p:sp>
      <p:cxnSp>
        <p:nvCxnSpPr>
          <p:cNvPr id="380" name="Google Shape;380;p44"/>
          <p:cNvCxnSpPr/>
          <p:nvPr/>
        </p:nvCxnSpPr>
        <p:spPr>
          <a:xfrm>
            <a:off x="4360255" y="346704"/>
            <a:ext cx="423490" cy="0"/>
          </a:xfrm>
          <a:prstGeom prst="straightConnector1">
            <a:avLst/>
          </a:prstGeom>
          <a:noFill/>
          <a:ln cap="flat" cmpd="sng" w="38100">
            <a:solidFill>
              <a:schemeClr val="dk1"/>
            </a:solidFill>
            <a:prstDash val="solid"/>
            <a:miter lim="800000"/>
            <a:headEnd len="sm" w="sm" type="none"/>
            <a:tailEnd len="sm" w="sm" type="none"/>
          </a:ln>
        </p:spPr>
      </p:cxnSp>
      <p:sp>
        <p:nvSpPr>
          <p:cNvPr id="381" name="Google Shape;381;p44"/>
          <p:cNvSpPr txBox="1"/>
          <p:nvPr/>
        </p:nvSpPr>
        <p:spPr>
          <a:xfrm>
            <a:off x="3448124" y="978613"/>
            <a:ext cx="2247752" cy="20645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chemeClr val="lt2"/>
                </a:solidFill>
                <a:latin typeface="Montserrat Light"/>
                <a:ea typeface="Montserrat Light"/>
                <a:cs typeface="Montserrat Light"/>
                <a:sym typeface="Montserrat Light"/>
              </a:rPr>
              <a:t>Creeping is signs isn't deep text fish evening</a:t>
            </a:r>
            <a:endParaRPr sz="1100"/>
          </a:p>
        </p:txBody>
      </p:sp>
      <p:sp>
        <p:nvSpPr>
          <p:cNvPr id="382" name="Google Shape;382;p44"/>
          <p:cNvSpPr/>
          <p:nvPr/>
        </p:nvSpPr>
        <p:spPr>
          <a:xfrm>
            <a:off x="3317119" y="1816972"/>
            <a:ext cx="1174142" cy="1174142"/>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3" name="Google Shape;383;p44"/>
          <p:cNvSpPr/>
          <p:nvPr/>
        </p:nvSpPr>
        <p:spPr>
          <a:xfrm>
            <a:off x="4652740" y="1816972"/>
            <a:ext cx="1174142" cy="1174142"/>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4" name="Google Shape;384;p44"/>
          <p:cNvSpPr/>
          <p:nvPr/>
        </p:nvSpPr>
        <p:spPr>
          <a:xfrm>
            <a:off x="4652740" y="3151477"/>
            <a:ext cx="1174142" cy="1174142"/>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5" name="Google Shape;385;p44"/>
          <p:cNvSpPr/>
          <p:nvPr/>
        </p:nvSpPr>
        <p:spPr>
          <a:xfrm>
            <a:off x="3317118" y="3151477"/>
            <a:ext cx="1174142" cy="1174142"/>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86" name="Google Shape;386;p44"/>
          <p:cNvSpPr/>
          <p:nvPr/>
        </p:nvSpPr>
        <p:spPr>
          <a:xfrm>
            <a:off x="5057998" y="3589203"/>
            <a:ext cx="363625" cy="298689"/>
          </a:xfrm>
          <a:custGeom>
            <a:rect b="b" l="l" r="r" t="t"/>
            <a:pathLst>
              <a:path extrusionOk="0" h="2190750" w="266700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87" name="Google Shape;387;p44"/>
          <p:cNvSpPr/>
          <p:nvPr/>
        </p:nvSpPr>
        <p:spPr>
          <a:xfrm>
            <a:off x="3742742" y="3570313"/>
            <a:ext cx="322894" cy="336470"/>
          </a:xfrm>
          <a:custGeom>
            <a:rect b="b" l="l" r="r" t="t"/>
            <a:pathLst>
              <a:path extrusionOk="0" h="21600" w="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88" name="Google Shape;388;p44"/>
          <p:cNvSpPr/>
          <p:nvPr/>
        </p:nvSpPr>
        <p:spPr>
          <a:xfrm>
            <a:off x="3701494" y="2235439"/>
            <a:ext cx="405392" cy="337206"/>
          </a:xfrm>
          <a:custGeom>
            <a:rect b="b" l="l" r="r" t="t"/>
            <a:pathLst>
              <a:path extrusionOk="0" h="117" w="143">
                <a:moveTo>
                  <a:pt x="141" y="55"/>
                </a:moveTo>
                <a:cubicBezTo>
                  <a:pt x="77" y="4"/>
                  <a:pt x="77" y="4"/>
                  <a:pt x="77" y="4"/>
                </a:cubicBezTo>
                <a:cubicBezTo>
                  <a:pt x="74" y="1"/>
                  <a:pt x="74" y="1"/>
                  <a:pt x="74" y="1"/>
                </a:cubicBezTo>
                <a:cubicBezTo>
                  <a:pt x="72" y="0"/>
                  <a:pt x="71" y="0"/>
                  <a:pt x="69" y="1"/>
                </a:cubicBezTo>
                <a:cubicBezTo>
                  <a:pt x="51" y="16"/>
                  <a:pt x="51" y="16"/>
                  <a:pt x="51" y="16"/>
                </a:cubicBezTo>
                <a:cubicBezTo>
                  <a:pt x="51" y="10"/>
                  <a:pt x="51" y="10"/>
                  <a:pt x="51" y="10"/>
                </a:cubicBezTo>
                <a:cubicBezTo>
                  <a:pt x="51" y="8"/>
                  <a:pt x="49" y="6"/>
                  <a:pt x="47" y="6"/>
                </a:cubicBezTo>
                <a:cubicBezTo>
                  <a:pt x="33" y="6"/>
                  <a:pt x="33" y="6"/>
                  <a:pt x="33" y="6"/>
                </a:cubicBezTo>
                <a:cubicBezTo>
                  <a:pt x="31" y="6"/>
                  <a:pt x="30" y="8"/>
                  <a:pt x="30" y="10"/>
                </a:cubicBezTo>
                <a:cubicBezTo>
                  <a:pt x="30" y="33"/>
                  <a:pt x="30" y="33"/>
                  <a:pt x="30" y="33"/>
                </a:cubicBezTo>
                <a:cubicBezTo>
                  <a:pt x="2" y="56"/>
                  <a:pt x="2" y="56"/>
                  <a:pt x="2" y="56"/>
                </a:cubicBezTo>
                <a:cubicBezTo>
                  <a:pt x="0" y="58"/>
                  <a:pt x="0" y="60"/>
                  <a:pt x="1" y="61"/>
                </a:cubicBezTo>
                <a:cubicBezTo>
                  <a:pt x="2" y="62"/>
                  <a:pt x="3" y="63"/>
                  <a:pt x="4" y="63"/>
                </a:cubicBezTo>
                <a:cubicBezTo>
                  <a:pt x="5" y="63"/>
                  <a:pt x="5" y="63"/>
                  <a:pt x="6" y="62"/>
                </a:cubicBezTo>
                <a:cubicBezTo>
                  <a:pt x="17" y="53"/>
                  <a:pt x="17" y="53"/>
                  <a:pt x="17" y="53"/>
                </a:cubicBezTo>
                <a:cubicBezTo>
                  <a:pt x="17" y="113"/>
                  <a:pt x="17" y="113"/>
                  <a:pt x="17" y="113"/>
                </a:cubicBezTo>
                <a:cubicBezTo>
                  <a:pt x="17" y="115"/>
                  <a:pt x="19" y="117"/>
                  <a:pt x="21" y="117"/>
                </a:cubicBezTo>
                <a:cubicBezTo>
                  <a:pt x="59" y="117"/>
                  <a:pt x="59" y="117"/>
                  <a:pt x="59" y="117"/>
                </a:cubicBezTo>
                <a:cubicBezTo>
                  <a:pt x="61" y="117"/>
                  <a:pt x="63" y="115"/>
                  <a:pt x="63" y="113"/>
                </a:cubicBezTo>
                <a:cubicBezTo>
                  <a:pt x="63" y="85"/>
                  <a:pt x="63" y="85"/>
                  <a:pt x="63" y="85"/>
                </a:cubicBezTo>
                <a:cubicBezTo>
                  <a:pt x="80" y="85"/>
                  <a:pt x="80" y="85"/>
                  <a:pt x="80" y="85"/>
                </a:cubicBezTo>
                <a:cubicBezTo>
                  <a:pt x="80" y="113"/>
                  <a:pt x="80" y="113"/>
                  <a:pt x="80" y="113"/>
                </a:cubicBezTo>
                <a:cubicBezTo>
                  <a:pt x="80" y="115"/>
                  <a:pt x="82" y="117"/>
                  <a:pt x="84" y="117"/>
                </a:cubicBezTo>
                <a:cubicBezTo>
                  <a:pt x="122" y="117"/>
                  <a:pt x="122" y="117"/>
                  <a:pt x="122" y="117"/>
                </a:cubicBezTo>
                <a:cubicBezTo>
                  <a:pt x="124" y="117"/>
                  <a:pt x="126" y="115"/>
                  <a:pt x="126" y="113"/>
                </a:cubicBezTo>
                <a:cubicBezTo>
                  <a:pt x="126" y="52"/>
                  <a:pt x="126" y="52"/>
                  <a:pt x="126" y="52"/>
                </a:cubicBezTo>
                <a:cubicBezTo>
                  <a:pt x="137" y="61"/>
                  <a:pt x="137" y="61"/>
                  <a:pt x="137" y="61"/>
                </a:cubicBezTo>
                <a:cubicBezTo>
                  <a:pt x="137" y="62"/>
                  <a:pt x="138" y="62"/>
                  <a:pt x="139" y="62"/>
                </a:cubicBezTo>
                <a:cubicBezTo>
                  <a:pt x="140" y="62"/>
                  <a:pt x="141" y="61"/>
                  <a:pt x="142" y="60"/>
                </a:cubicBezTo>
                <a:cubicBezTo>
                  <a:pt x="143" y="59"/>
                  <a:pt x="143" y="57"/>
                  <a:pt x="141" y="55"/>
                </a:cubicBezTo>
                <a:close/>
                <a:moveTo>
                  <a:pt x="37" y="13"/>
                </a:moveTo>
                <a:cubicBezTo>
                  <a:pt x="43" y="13"/>
                  <a:pt x="43" y="13"/>
                  <a:pt x="43" y="13"/>
                </a:cubicBezTo>
                <a:cubicBezTo>
                  <a:pt x="43" y="22"/>
                  <a:pt x="43" y="22"/>
                  <a:pt x="43" y="22"/>
                </a:cubicBezTo>
                <a:cubicBezTo>
                  <a:pt x="37" y="27"/>
                  <a:pt x="37" y="27"/>
                  <a:pt x="37" y="27"/>
                </a:cubicBezTo>
                <a:lnTo>
                  <a:pt x="37" y="13"/>
                </a:lnTo>
                <a:close/>
                <a:moveTo>
                  <a:pt x="119" y="47"/>
                </a:moveTo>
                <a:cubicBezTo>
                  <a:pt x="119" y="109"/>
                  <a:pt x="119" y="109"/>
                  <a:pt x="119" y="109"/>
                </a:cubicBezTo>
                <a:cubicBezTo>
                  <a:pt x="87" y="109"/>
                  <a:pt x="87" y="109"/>
                  <a:pt x="87" y="109"/>
                </a:cubicBezTo>
                <a:cubicBezTo>
                  <a:pt x="87" y="81"/>
                  <a:pt x="87" y="81"/>
                  <a:pt x="87" y="81"/>
                </a:cubicBezTo>
                <a:cubicBezTo>
                  <a:pt x="87" y="79"/>
                  <a:pt x="86" y="78"/>
                  <a:pt x="84" y="78"/>
                </a:cubicBezTo>
                <a:cubicBezTo>
                  <a:pt x="59" y="78"/>
                  <a:pt x="59" y="78"/>
                  <a:pt x="59" y="78"/>
                </a:cubicBezTo>
                <a:cubicBezTo>
                  <a:pt x="57" y="78"/>
                  <a:pt x="56" y="79"/>
                  <a:pt x="56" y="81"/>
                </a:cubicBezTo>
                <a:cubicBezTo>
                  <a:pt x="56" y="109"/>
                  <a:pt x="56" y="109"/>
                  <a:pt x="56" y="109"/>
                </a:cubicBezTo>
                <a:cubicBezTo>
                  <a:pt x="24" y="109"/>
                  <a:pt x="24" y="109"/>
                  <a:pt x="24" y="109"/>
                </a:cubicBezTo>
                <a:cubicBezTo>
                  <a:pt x="24" y="47"/>
                  <a:pt x="24" y="47"/>
                  <a:pt x="24" y="47"/>
                </a:cubicBezTo>
                <a:cubicBezTo>
                  <a:pt x="38" y="36"/>
                  <a:pt x="38" y="36"/>
                  <a:pt x="38" y="36"/>
                </a:cubicBezTo>
                <a:cubicBezTo>
                  <a:pt x="38" y="36"/>
                  <a:pt x="71" y="9"/>
                  <a:pt x="72" y="8"/>
                </a:cubicBezTo>
                <a:lnTo>
                  <a:pt x="119" y="47"/>
                </a:lnTo>
                <a:close/>
                <a:moveTo>
                  <a:pt x="119" y="47"/>
                </a:moveTo>
                <a:cubicBezTo>
                  <a:pt x="119" y="47"/>
                  <a:pt x="119" y="47"/>
                  <a:pt x="119" y="4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nvGrpSpPr>
          <p:cNvPr id="389" name="Google Shape;389;p44"/>
          <p:cNvGrpSpPr/>
          <p:nvPr/>
        </p:nvGrpSpPr>
        <p:grpSpPr>
          <a:xfrm>
            <a:off x="5057813" y="2260226"/>
            <a:ext cx="363997" cy="287633"/>
            <a:chOff x="10412413" y="1978025"/>
            <a:chExt cx="681037" cy="538163"/>
          </a:xfrm>
        </p:grpSpPr>
        <p:sp>
          <p:nvSpPr>
            <p:cNvPr id="390" name="Google Shape;390;p44"/>
            <p:cNvSpPr/>
            <p:nvPr/>
          </p:nvSpPr>
          <p:spPr>
            <a:xfrm>
              <a:off x="10412413" y="1978025"/>
              <a:ext cx="681037" cy="538163"/>
            </a:xfrm>
            <a:custGeom>
              <a:rect b="b" l="l" r="r" t="t"/>
              <a:pathLst>
                <a:path extrusionOk="0" h="147" w="186">
                  <a:moveTo>
                    <a:pt x="182" y="0"/>
                  </a:moveTo>
                  <a:cubicBezTo>
                    <a:pt x="3" y="0"/>
                    <a:pt x="3" y="0"/>
                    <a:pt x="3" y="0"/>
                  </a:cubicBezTo>
                  <a:cubicBezTo>
                    <a:pt x="1" y="0"/>
                    <a:pt x="0" y="1"/>
                    <a:pt x="0" y="3"/>
                  </a:cubicBezTo>
                  <a:cubicBezTo>
                    <a:pt x="0" y="144"/>
                    <a:pt x="0" y="144"/>
                    <a:pt x="0" y="144"/>
                  </a:cubicBezTo>
                  <a:cubicBezTo>
                    <a:pt x="0" y="146"/>
                    <a:pt x="1" y="147"/>
                    <a:pt x="3" y="147"/>
                  </a:cubicBezTo>
                  <a:cubicBezTo>
                    <a:pt x="182" y="147"/>
                    <a:pt x="182" y="147"/>
                    <a:pt x="182" y="147"/>
                  </a:cubicBezTo>
                  <a:cubicBezTo>
                    <a:pt x="184" y="147"/>
                    <a:pt x="186" y="146"/>
                    <a:pt x="186" y="144"/>
                  </a:cubicBezTo>
                  <a:cubicBezTo>
                    <a:pt x="186" y="3"/>
                    <a:pt x="186" y="3"/>
                    <a:pt x="186" y="3"/>
                  </a:cubicBezTo>
                  <a:cubicBezTo>
                    <a:pt x="186" y="1"/>
                    <a:pt x="184" y="0"/>
                    <a:pt x="182" y="0"/>
                  </a:cubicBezTo>
                  <a:close/>
                  <a:moveTo>
                    <a:pt x="179" y="141"/>
                  </a:moveTo>
                  <a:cubicBezTo>
                    <a:pt x="6" y="141"/>
                    <a:pt x="6" y="141"/>
                    <a:pt x="6" y="141"/>
                  </a:cubicBezTo>
                  <a:cubicBezTo>
                    <a:pt x="6" y="6"/>
                    <a:pt x="6" y="6"/>
                    <a:pt x="6" y="6"/>
                  </a:cubicBezTo>
                  <a:cubicBezTo>
                    <a:pt x="179" y="6"/>
                    <a:pt x="179" y="6"/>
                    <a:pt x="179" y="6"/>
                  </a:cubicBezTo>
                  <a:lnTo>
                    <a:pt x="179" y="141"/>
                  </a:lnTo>
                  <a:close/>
                  <a:moveTo>
                    <a:pt x="179" y="141"/>
                  </a:moveTo>
                  <a:cubicBezTo>
                    <a:pt x="179" y="141"/>
                    <a:pt x="179" y="141"/>
                    <a:pt x="179" y="141"/>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1" name="Google Shape;391;p44"/>
            <p:cNvSpPr/>
            <p:nvPr/>
          </p:nvSpPr>
          <p:spPr>
            <a:xfrm>
              <a:off x="10533063" y="2106613"/>
              <a:ext cx="131762" cy="131763"/>
            </a:xfrm>
            <a:custGeom>
              <a:rect b="b" l="l" r="r" t="t"/>
              <a:pathLst>
                <a:path extrusionOk="0" h="36" w="36">
                  <a:moveTo>
                    <a:pt x="18" y="36"/>
                  </a:moveTo>
                  <a:cubicBezTo>
                    <a:pt x="28" y="36"/>
                    <a:pt x="36" y="28"/>
                    <a:pt x="36" y="18"/>
                  </a:cubicBezTo>
                  <a:cubicBezTo>
                    <a:pt x="36" y="8"/>
                    <a:pt x="28" y="0"/>
                    <a:pt x="18" y="0"/>
                  </a:cubicBezTo>
                  <a:cubicBezTo>
                    <a:pt x="8" y="0"/>
                    <a:pt x="0" y="8"/>
                    <a:pt x="0" y="18"/>
                  </a:cubicBezTo>
                  <a:cubicBezTo>
                    <a:pt x="0" y="28"/>
                    <a:pt x="8" y="36"/>
                    <a:pt x="18" y="36"/>
                  </a:cubicBezTo>
                  <a:close/>
                  <a:moveTo>
                    <a:pt x="18" y="7"/>
                  </a:moveTo>
                  <a:cubicBezTo>
                    <a:pt x="25" y="7"/>
                    <a:pt x="30" y="12"/>
                    <a:pt x="30" y="18"/>
                  </a:cubicBezTo>
                  <a:cubicBezTo>
                    <a:pt x="30" y="24"/>
                    <a:pt x="25" y="29"/>
                    <a:pt x="18" y="29"/>
                  </a:cubicBezTo>
                  <a:cubicBezTo>
                    <a:pt x="12" y="29"/>
                    <a:pt x="7" y="24"/>
                    <a:pt x="7" y="18"/>
                  </a:cubicBezTo>
                  <a:cubicBezTo>
                    <a:pt x="7" y="12"/>
                    <a:pt x="12" y="7"/>
                    <a:pt x="18" y="7"/>
                  </a:cubicBezTo>
                  <a:close/>
                  <a:moveTo>
                    <a:pt x="18" y="7"/>
                  </a:moveTo>
                  <a:cubicBezTo>
                    <a:pt x="18" y="7"/>
                    <a:pt x="18" y="7"/>
                    <a:pt x="18" y="7"/>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sp>
          <p:nvSpPr>
            <p:cNvPr id="392" name="Google Shape;392;p44"/>
            <p:cNvSpPr/>
            <p:nvPr/>
          </p:nvSpPr>
          <p:spPr>
            <a:xfrm>
              <a:off x="10480675" y="2176463"/>
              <a:ext cx="554037" cy="271463"/>
            </a:xfrm>
            <a:custGeom>
              <a:rect b="b" l="l" r="r" t="t"/>
              <a:pathLst>
                <a:path extrusionOk="0" h="74" w="151">
                  <a:moveTo>
                    <a:pt x="3" y="74"/>
                  </a:moveTo>
                  <a:cubicBezTo>
                    <a:pt x="4" y="74"/>
                    <a:pt x="5" y="74"/>
                    <a:pt x="6" y="73"/>
                  </a:cubicBezTo>
                  <a:cubicBezTo>
                    <a:pt x="58" y="27"/>
                    <a:pt x="58" y="27"/>
                    <a:pt x="58" y="27"/>
                  </a:cubicBezTo>
                  <a:cubicBezTo>
                    <a:pt x="91" y="60"/>
                    <a:pt x="91" y="60"/>
                    <a:pt x="91" y="60"/>
                  </a:cubicBezTo>
                  <a:cubicBezTo>
                    <a:pt x="92" y="61"/>
                    <a:pt x="94" y="61"/>
                    <a:pt x="95" y="60"/>
                  </a:cubicBezTo>
                  <a:cubicBezTo>
                    <a:pt x="96" y="59"/>
                    <a:pt x="96" y="57"/>
                    <a:pt x="95" y="56"/>
                  </a:cubicBezTo>
                  <a:cubicBezTo>
                    <a:pt x="80" y="40"/>
                    <a:pt x="80" y="40"/>
                    <a:pt x="80" y="40"/>
                  </a:cubicBezTo>
                  <a:cubicBezTo>
                    <a:pt x="109" y="8"/>
                    <a:pt x="109" y="8"/>
                    <a:pt x="109" y="8"/>
                  </a:cubicBezTo>
                  <a:cubicBezTo>
                    <a:pt x="145" y="41"/>
                    <a:pt x="145" y="41"/>
                    <a:pt x="145" y="41"/>
                  </a:cubicBezTo>
                  <a:cubicBezTo>
                    <a:pt x="147" y="42"/>
                    <a:pt x="149" y="42"/>
                    <a:pt x="150" y="41"/>
                  </a:cubicBezTo>
                  <a:cubicBezTo>
                    <a:pt x="151" y="40"/>
                    <a:pt x="151" y="38"/>
                    <a:pt x="150" y="36"/>
                  </a:cubicBezTo>
                  <a:cubicBezTo>
                    <a:pt x="111" y="1"/>
                    <a:pt x="111" y="1"/>
                    <a:pt x="111" y="1"/>
                  </a:cubicBezTo>
                  <a:cubicBezTo>
                    <a:pt x="111" y="1"/>
                    <a:pt x="110" y="0"/>
                    <a:pt x="109" y="0"/>
                  </a:cubicBezTo>
                  <a:cubicBezTo>
                    <a:pt x="108" y="0"/>
                    <a:pt x="107" y="1"/>
                    <a:pt x="107" y="1"/>
                  </a:cubicBezTo>
                  <a:cubicBezTo>
                    <a:pt x="75" y="36"/>
                    <a:pt x="75" y="36"/>
                    <a:pt x="75" y="36"/>
                  </a:cubicBezTo>
                  <a:cubicBezTo>
                    <a:pt x="60" y="21"/>
                    <a:pt x="60" y="21"/>
                    <a:pt x="60" y="21"/>
                  </a:cubicBezTo>
                  <a:cubicBezTo>
                    <a:pt x="59" y="19"/>
                    <a:pt x="57" y="19"/>
                    <a:pt x="56" y="20"/>
                  </a:cubicBezTo>
                  <a:cubicBezTo>
                    <a:pt x="1" y="68"/>
                    <a:pt x="1" y="68"/>
                    <a:pt x="1" y="68"/>
                  </a:cubicBezTo>
                  <a:cubicBezTo>
                    <a:pt x="0" y="70"/>
                    <a:pt x="0" y="72"/>
                    <a:pt x="1" y="73"/>
                  </a:cubicBezTo>
                  <a:cubicBezTo>
                    <a:pt x="2" y="74"/>
                    <a:pt x="3" y="74"/>
                    <a:pt x="3" y="74"/>
                  </a:cubicBezTo>
                  <a:close/>
                  <a:moveTo>
                    <a:pt x="3" y="74"/>
                  </a:moveTo>
                  <a:cubicBezTo>
                    <a:pt x="3" y="74"/>
                    <a:pt x="3" y="74"/>
                    <a:pt x="3" y="74"/>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Montserrat"/>
                <a:ea typeface="Montserrat"/>
                <a:cs typeface="Montserrat"/>
                <a:sym typeface="Montserrat"/>
              </a:endParaRPr>
            </a:p>
          </p:txBody>
        </p:sp>
      </p:grpSp>
      <p:grpSp>
        <p:nvGrpSpPr>
          <p:cNvPr id="393" name="Google Shape;393;p44"/>
          <p:cNvGrpSpPr/>
          <p:nvPr/>
        </p:nvGrpSpPr>
        <p:grpSpPr>
          <a:xfrm>
            <a:off x="1299492" y="2062494"/>
            <a:ext cx="1598525" cy="2012060"/>
            <a:chOff x="1713952" y="2753687"/>
            <a:chExt cx="2131367" cy="2682747"/>
          </a:xfrm>
        </p:grpSpPr>
        <p:grpSp>
          <p:nvGrpSpPr>
            <p:cNvPr id="394" name="Google Shape;394;p44"/>
            <p:cNvGrpSpPr/>
            <p:nvPr/>
          </p:nvGrpSpPr>
          <p:grpSpPr>
            <a:xfrm>
              <a:off x="1713952" y="2753687"/>
              <a:ext cx="2131367" cy="903407"/>
              <a:chOff x="1713952" y="3130831"/>
              <a:chExt cx="2131367" cy="903407"/>
            </a:xfrm>
          </p:grpSpPr>
          <p:sp>
            <p:nvSpPr>
              <p:cNvPr id="395" name="Google Shape;395;p44"/>
              <p:cNvSpPr txBox="1"/>
              <p:nvPr/>
            </p:nvSpPr>
            <p:spPr>
              <a:xfrm>
                <a:off x="2862010" y="3130831"/>
                <a:ext cx="983309"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HOME</a:t>
                </a:r>
                <a:endParaRPr sz="1100"/>
              </a:p>
            </p:txBody>
          </p:sp>
          <p:sp>
            <p:nvSpPr>
              <p:cNvPr id="396" name="Google Shape;396;p44"/>
              <p:cNvSpPr txBox="1"/>
              <p:nvPr/>
            </p:nvSpPr>
            <p:spPr>
              <a:xfrm>
                <a:off x="1713952" y="3465941"/>
                <a:ext cx="2131367" cy="568297"/>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Contrary to popular belief, Lorem Ipsum is not classical</a:t>
                </a:r>
                <a:endParaRPr sz="1100"/>
              </a:p>
            </p:txBody>
          </p:sp>
        </p:grpSp>
        <p:grpSp>
          <p:nvGrpSpPr>
            <p:cNvPr id="397" name="Google Shape;397;p44"/>
            <p:cNvGrpSpPr/>
            <p:nvPr/>
          </p:nvGrpSpPr>
          <p:grpSpPr>
            <a:xfrm>
              <a:off x="1713952" y="4533027"/>
              <a:ext cx="2131367" cy="903407"/>
              <a:chOff x="1713952" y="3130831"/>
              <a:chExt cx="2131367" cy="903407"/>
            </a:xfrm>
          </p:grpSpPr>
          <p:sp>
            <p:nvSpPr>
              <p:cNvPr id="398" name="Google Shape;398;p44"/>
              <p:cNvSpPr txBox="1"/>
              <p:nvPr/>
            </p:nvSpPr>
            <p:spPr>
              <a:xfrm>
                <a:off x="2279796" y="3130831"/>
                <a:ext cx="1565523" cy="32316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a:ea typeface="Montserrat"/>
                    <a:cs typeface="Montserrat"/>
                    <a:sym typeface="Montserrat"/>
                  </a:rPr>
                  <a:t>RECYCLE</a:t>
                </a:r>
                <a:endParaRPr sz="1100"/>
              </a:p>
            </p:txBody>
          </p:sp>
          <p:sp>
            <p:nvSpPr>
              <p:cNvPr id="399" name="Google Shape;399;p44"/>
              <p:cNvSpPr txBox="1"/>
              <p:nvPr/>
            </p:nvSpPr>
            <p:spPr>
              <a:xfrm>
                <a:off x="1713952" y="3465941"/>
                <a:ext cx="2131367" cy="568297"/>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Contrary to popular belief, Lorem Ipsum is not classical</a:t>
                </a:r>
                <a:endParaRPr sz="1100"/>
              </a:p>
            </p:txBody>
          </p:sp>
        </p:grpSp>
      </p:grpSp>
      <p:grpSp>
        <p:nvGrpSpPr>
          <p:cNvPr id="400" name="Google Shape;400;p44"/>
          <p:cNvGrpSpPr/>
          <p:nvPr/>
        </p:nvGrpSpPr>
        <p:grpSpPr>
          <a:xfrm>
            <a:off x="6245983" y="2062494"/>
            <a:ext cx="1598525" cy="2012060"/>
            <a:chOff x="1713952" y="2753687"/>
            <a:chExt cx="2131367" cy="2682747"/>
          </a:xfrm>
        </p:grpSpPr>
        <p:grpSp>
          <p:nvGrpSpPr>
            <p:cNvPr id="401" name="Google Shape;401;p44"/>
            <p:cNvGrpSpPr/>
            <p:nvPr/>
          </p:nvGrpSpPr>
          <p:grpSpPr>
            <a:xfrm>
              <a:off x="1713952" y="2753687"/>
              <a:ext cx="2131367" cy="903407"/>
              <a:chOff x="1713952" y="3130831"/>
              <a:chExt cx="2131367" cy="903407"/>
            </a:xfrm>
          </p:grpSpPr>
          <p:sp>
            <p:nvSpPr>
              <p:cNvPr id="402" name="Google Shape;402;p44"/>
              <p:cNvSpPr txBox="1"/>
              <p:nvPr/>
            </p:nvSpPr>
            <p:spPr>
              <a:xfrm>
                <a:off x="1713952" y="3130831"/>
                <a:ext cx="1565523"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PICTURE</a:t>
                </a:r>
                <a:endParaRPr sz="1100"/>
              </a:p>
            </p:txBody>
          </p:sp>
          <p:sp>
            <p:nvSpPr>
              <p:cNvPr id="403" name="Google Shape;403;p44"/>
              <p:cNvSpPr txBox="1"/>
              <p:nvPr/>
            </p:nvSpPr>
            <p:spPr>
              <a:xfrm>
                <a:off x="1713952" y="3465941"/>
                <a:ext cx="2131367"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Contrary to popular belief, Lorem Ipsum is not classical</a:t>
                </a:r>
                <a:endParaRPr sz="1100"/>
              </a:p>
            </p:txBody>
          </p:sp>
        </p:grpSp>
        <p:grpSp>
          <p:nvGrpSpPr>
            <p:cNvPr id="404" name="Google Shape;404;p44"/>
            <p:cNvGrpSpPr/>
            <p:nvPr/>
          </p:nvGrpSpPr>
          <p:grpSpPr>
            <a:xfrm>
              <a:off x="1713952" y="4533027"/>
              <a:ext cx="2131367" cy="903407"/>
              <a:chOff x="1713952" y="3130831"/>
              <a:chExt cx="2131367" cy="903407"/>
            </a:xfrm>
          </p:grpSpPr>
          <p:sp>
            <p:nvSpPr>
              <p:cNvPr id="405" name="Google Shape;405;p44"/>
              <p:cNvSpPr txBox="1"/>
              <p:nvPr/>
            </p:nvSpPr>
            <p:spPr>
              <a:xfrm>
                <a:off x="1713952" y="3130831"/>
                <a:ext cx="1565523"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SUPPORT</a:t>
                </a:r>
                <a:endParaRPr sz="1100"/>
              </a:p>
            </p:txBody>
          </p:sp>
          <p:sp>
            <p:nvSpPr>
              <p:cNvPr id="406" name="Google Shape;406;p44"/>
              <p:cNvSpPr txBox="1"/>
              <p:nvPr/>
            </p:nvSpPr>
            <p:spPr>
              <a:xfrm>
                <a:off x="1713952" y="3465941"/>
                <a:ext cx="2131367"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Contrary to popular belief, Lorem Ipsum is not classical</a:t>
                </a:r>
                <a:endParaRPr sz="1100"/>
              </a:p>
            </p:txBody>
          </p:sp>
        </p:grpSp>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