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9" r:id="rId4"/>
    <p:sldMasterId id="214748367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Montserrat"/>
      <p:regular r:id="rId29"/>
      <p:bold r:id="rId30"/>
      <p:italic r:id="rId31"/>
      <p:boldItalic r:id="rId32"/>
    </p:embeddedFont>
    <p:embeddedFont>
      <p:font typeface="Montserrat Light"/>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italic.fntdata"/><Relationship Id="rId30" Type="http://schemas.openxmlformats.org/officeDocument/2006/relationships/font" Target="fonts/Montserrat-bold.fntdata"/><Relationship Id="rId11" Type="http://schemas.openxmlformats.org/officeDocument/2006/relationships/slide" Target="slides/slide5.xml"/><Relationship Id="rId33" Type="http://schemas.openxmlformats.org/officeDocument/2006/relationships/font" Target="fonts/MontserratLight-regular.fntdata"/><Relationship Id="rId10" Type="http://schemas.openxmlformats.org/officeDocument/2006/relationships/slide" Target="slides/slide4.xml"/><Relationship Id="rId32" Type="http://schemas.openxmlformats.org/officeDocument/2006/relationships/font" Target="fonts/Montserrat-boldItalic.fntdata"/><Relationship Id="rId13" Type="http://schemas.openxmlformats.org/officeDocument/2006/relationships/slide" Target="slides/slide7.xml"/><Relationship Id="rId35" Type="http://schemas.openxmlformats.org/officeDocument/2006/relationships/font" Target="fonts/MontserratLight-italic.fntdata"/><Relationship Id="rId12" Type="http://schemas.openxmlformats.org/officeDocument/2006/relationships/slide" Target="slides/slide6.xml"/><Relationship Id="rId34" Type="http://schemas.openxmlformats.org/officeDocument/2006/relationships/font" Target="fonts/MontserratLight-bold.fntdata"/><Relationship Id="rId15" Type="http://schemas.openxmlformats.org/officeDocument/2006/relationships/slide" Target="slides/slide9.xml"/><Relationship Id="rId14" Type="http://schemas.openxmlformats.org/officeDocument/2006/relationships/slide" Target="slides/slide8.xml"/><Relationship Id="rId36" Type="http://schemas.openxmlformats.org/officeDocument/2006/relationships/font" Target="fonts/MontserratLight-bold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5e3486170c_2_2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g5e3486170c_2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g5e3486170c_2_20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g5e3486170c_2_2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Google Shape;294;g5e3486170c_2_24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g5e3486170c_2_2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 name="Shape 313"/>
        <p:cNvGrpSpPr/>
        <p:nvPr/>
      </p:nvGrpSpPr>
      <p:grpSpPr>
        <a:xfrm>
          <a:off x="0" y="0"/>
          <a:ext cx="0" cy="0"/>
          <a:chOff x="0" y="0"/>
          <a:chExt cx="0" cy="0"/>
        </a:xfrm>
      </p:grpSpPr>
      <p:sp>
        <p:nvSpPr>
          <p:cNvPr id="314" name="Google Shape;314;g5e3486170c_2_26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g5e3486170c_2_2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Google Shape;336;g5e3486170c_2_29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g5e3486170c_2_2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5" name="Shape 345"/>
        <p:cNvGrpSpPr/>
        <p:nvPr/>
      </p:nvGrpSpPr>
      <p:grpSpPr>
        <a:xfrm>
          <a:off x="0" y="0"/>
          <a:ext cx="0" cy="0"/>
          <a:chOff x="0" y="0"/>
          <a:chExt cx="0" cy="0"/>
        </a:xfrm>
      </p:grpSpPr>
      <p:sp>
        <p:nvSpPr>
          <p:cNvPr id="346" name="Google Shape;346;g5e3486170c_2_29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g5e3486170c_2_2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7" name="Shape 367"/>
        <p:cNvGrpSpPr/>
        <p:nvPr/>
      </p:nvGrpSpPr>
      <p:grpSpPr>
        <a:xfrm>
          <a:off x="0" y="0"/>
          <a:ext cx="0" cy="0"/>
          <a:chOff x="0" y="0"/>
          <a:chExt cx="0" cy="0"/>
        </a:xfrm>
      </p:grpSpPr>
      <p:sp>
        <p:nvSpPr>
          <p:cNvPr id="368" name="Google Shape;368;g5e3486170c_2_32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g5e3486170c_2_3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Google Shape;378;g5e3486170c_2_32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g5e3486170c_2_3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5" name="Shape 395"/>
        <p:cNvGrpSpPr/>
        <p:nvPr/>
      </p:nvGrpSpPr>
      <p:grpSpPr>
        <a:xfrm>
          <a:off x="0" y="0"/>
          <a:ext cx="0" cy="0"/>
          <a:chOff x="0" y="0"/>
          <a:chExt cx="0" cy="0"/>
        </a:xfrm>
      </p:grpSpPr>
      <p:sp>
        <p:nvSpPr>
          <p:cNvPr id="396" name="Google Shape;396;g5e3486170c_2_34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g5e3486170c_2_3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7" name="Shape 407"/>
        <p:cNvGrpSpPr/>
        <p:nvPr/>
      </p:nvGrpSpPr>
      <p:grpSpPr>
        <a:xfrm>
          <a:off x="0" y="0"/>
          <a:ext cx="0" cy="0"/>
          <a:chOff x="0" y="0"/>
          <a:chExt cx="0" cy="0"/>
        </a:xfrm>
      </p:grpSpPr>
      <p:sp>
        <p:nvSpPr>
          <p:cNvPr id="408" name="Google Shape;408;g5e3486170c_2_35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g5e3486170c_2_3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8" name="Shape 418"/>
        <p:cNvGrpSpPr/>
        <p:nvPr/>
      </p:nvGrpSpPr>
      <p:grpSpPr>
        <a:xfrm>
          <a:off x="0" y="0"/>
          <a:ext cx="0" cy="0"/>
          <a:chOff x="0" y="0"/>
          <a:chExt cx="0" cy="0"/>
        </a:xfrm>
      </p:grpSpPr>
      <p:sp>
        <p:nvSpPr>
          <p:cNvPr id="419" name="Google Shape;419;g5e3486170c_2_36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g5e3486170c_2_3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5e3486170c_2_3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5e3486170c_2_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9" name="Shape 429"/>
        <p:cNvGrpSpPr/>
        <p:nvPr/>
      </p:nvGrpSpPr>
      <p:grpSpPr>
        <a:xfrm>
          <a:off x="0" y="0"/>
          <a:ext cx="0" cy="0"/>
          <a:chOff x="0" y="0"/>
          <a:chExt cx="0" cy="0"/>
        </a:xfrm>
      </p:grpSpPr>
      <p:sp>
        <p:nvSpPr>
          <p:cNvPr id="430" name="Google Shape;430;g5e3486170c_2_37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g5e3486170c_2_3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2" name="Shape 442"/>
        <p:cNvGrpSpPr/>
        <p:nvPr/>
      </p:nvGrpSpPr>
      <p:grpSpPr>
        <a:xfrm>
          <a:off x="0" y="0"/>
          <a:ext cx="0" cy="0"/>
          <a:chOff x="0" y="0"/>
          <a:chExt cx="0" cy="0"/>
        </a:xfrm>
      </p:grpSpPr>
      <p:sp>
        <p:nvSpPr>
          <p:cNvPr id="443" name="Google Shape;443;g5e3486170c_2_38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g5e3486170c_2_3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1" name="Shape 451"/>
        <p:cNvGrpSpPr/>
        <p:nvPr/>
      </p:nvGrpSpPr>
      <p:grpSpPr>
        <a:xfrm>
          <a:off x="0" y="0"/>
          <a:ext cx="0" cy="0"/>
          <a:chOff x="0" y="0"/>
          <a:chExt cx="0" cy="0"/>
        </a:xfrm>
      </p:grpSpPr>
      <p:sp>
        <p:nvSpPr>
          <p:cNvPr id="452" name="Google Shape;452;g5e3486170c_2_39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g5e3486170c_2_3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g5e3486170c_2_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5e3486170c_2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5e3486170c_2_6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5e3486170c_2_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5e3486170c_2_7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5e3486170c_2_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5e3486170c_2_10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g5e3486170c_2_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5e3486170c_2_11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5e3486170c_2_1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5e3486170c_2_13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g5e3486170c_2_1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5e3486170c_2_16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g5e3486170c_2_1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7_Title Page">
  <p:cSld name="67_Title Page">
    <p:spTree>
      <p:nvGrpSpPr>
        <p:cNvPr id="52" name="Shape 52"/>
        <p:cNvGrpSpPr/>
        <p:nvPr/>
      </p:nvGrpSpPr>
      <p:grpSpPr>
        <a:xfrm>
          <a:off x="0" y="0"/>
          <a:ext cx="0" cy="0"/>
          <a:chOff x="0" y="0"/>
          <a:chExt cx="0" cy="0"/>
        </a:xfrm>
      </p:grpSpPr>
      <p:sp>
        <p:nvSpPr>
          <p:cNvPr id="53" name="Google Shape;53;p14"/>
          <p:cNvSpPr/>
          <p:nvPr>
            <p:ph idx="2" type="pic"/>
          </p:nvPr>
        </p:nvSpPr>
        <p:spPr>
          <a:xfrm>
            <a:off x="574903" y="574901"/>
            <a:ext cx="4876801" cy="399369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0_Title Page">
  <p:cSld name="60_Title Page">
    <p:spTree>
      <p:nvGrpSpPr>
        <p:cNvPr id="54" name="Shape 54"/>
        <p:cNvGrpSpPr/>
        <p:nvPr/>
      </p:nvGrpSpPr>
      <p:grpSpPr>
        <a:xfrm>
          <a:off x="0" y="0"/>
          <a:ext cx="0" cy="0"/>
          <a:chOff x="0" y="0"/>
          <a:chExt cx="0" cy="0"/>
        </a:xfrm>
      </p:grpSpPr>
      <p:sp>
        <p:nvSpPr>
          <p:cNvPr id="55" name="Google Shape;55;p15"/>
          <p:cNvSpPr/>
          <p:nvPr>
            <p:ph idx="2" type="pic"/>
          </p:nvPr>
        </p:nvSpPr>
        <p:spPr>
          <a:xfrm>
            <a:off x="574903" y="1866922"/>
            <a:ext cx="7994193" cy="2684093"/>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8_Title Page">
  <p:cSld name="68_Title Page">
    <p:spTree>
      <p:nvGrpSpPr>
        <p:cNvPr id="56" name="Shape 56"/>
        <p:cNvGrpSpPr/>
        <p:nvPr/>
      </p:nvGrpSpPr>
      <p:grpSpPr>
        <a:xfrm>
          <a:off x="0" y="0"/>
          <a:ext cx="0" cy="0"/>
          <a:chOff x="0" y="0"/>
          <a:chExt cx="0" cy="0"/>
        </a:xfrm>
      </p:grpSpPr>
      <p:sp>
        <p:nvSpPr>
          <p:cNvPr id="57" name="Google Shape;57;p16"/>
          <p:cNvSpPr/>
          <p:nvPr>
            <p:ph idx="2" type="pic"/>
          </p:nvPr>
        </p:nvSpPr>
        <p:spPr>
          <a:xfrm>
            <a:off x="2813923" y="576322"/>
            <a:ext cx="5753755" cy="2116984"/>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7_Title Page">
  <p:cSld name="57_Title Page">
    <p:spTree>
      <p:nvGrpSpPr>
        <p:cNvPr id="58" name="Shape 58"/>
        <p:cNvGrpSpPr/>
        <p:nvPr/>
      </p:nvGrpSpPr>
      <p:grpSpPr>
        <a:xfrm>
          <a:off x="0" y="0"/>
          <a:ext cx="0" cy="0"/>
          <a:chOff x="0" y="0"/>
          <a:chExt cx="0" cy="0"/>
        </a:xfrm>
      </p:grpSpPr>
      <p:sp>
        <p:nvSpPr>
          <p:cNvPr id="59" name="Google Shape;59;p17"/>
          <p:cNvSpPr/>
          <p:nvPr>
            <p:ph idx="2" type="pic"/>
          </p:nvPr>
        </p:nvSpPr>
        <p:spPr>
          <a:xfrm>
            <a:off x="0" y="0"/>
            <a:ext cx="4572000"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6_Title Page">
  <p:cSld name="56_Title Page">
    <p:spTree>
      <p:nvGrpSpPr>
        <p:cNvPr id="60" name="Shape 60"/>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8_Title Page">
  <p:cSld name="58_Title Page">
    <p:spTree>
      <p:nvGrpSpPr>
        <p:cNvPr id="61" name="Shape 61"/>
        <p:cNvGrpSpPr/>
        <p:nvPr/>
      </p:nvGrpSpPr>
      <p:grpSpPr>
        <a:xfrm>
          <a:off x="0" y="0"/>
          <a:ext cx="0" cy="0"/>
          <a:chOff x="0" y="0"/>
          <a:chExt cx="0" cy="0"/>
        </a:xfrm>
      </p:grpSpPr>
      <p:sp>
        <p:nvSpPr>
          <p:cNvPr id="62" name="Google Shape;62;p19"/>
          <p:cNvSpPr/>
          <p:nvPr>
            <p:ph idx="2" type="pic"/>
          </p:nvPr>
        </p:nvSpPr>
        <p:spPr>
          <a:xfrm>
            <a:off x="574902" y="574901"/>
            <a:ext cx="4487865" cy="220095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without Header &amp; Footer">
  <p:cSld name="1_Full Image without Header &amp; Footer">
    <p:spTree>
      <p:nvGrpSpPr>
        <p:cNvPr id="63" name="Shape 63"/>
        <p:cNvGrpSpPr/>
        <p:nvPr/>
      </p:nvGrpSpPr>
      <p:grpSpPr>
        <a:xfrm>
          <a:off x="0" y="0"/>
          <a:ext cx="0" cy="0"/>
          <a:chOff x="0" y="0"/>
          <a:chExt cx="0" cy="0"/>
        </a:xfrm>
      </p:grpSpPr>
      <p:sp>
        <p:nvSpPr>
          <p:cNvPr id="64" name="Google Shape;64;p2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5" name="Google Shape;65;p20"/>
          <p:cNvSpPr/>
          <p:nvPr>
            <p:ph idx="2" type="pic"/>
          </p:nvPr>
        </p:nvSpPr>
        <p:spPr>
          <a:xfrm>
            <a:off x="0" y="0"/>
            <a:ext cx="9143999" cy="515652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4_Title Page">
  <p:cSld name="64_Title Page">
    <p:spTree>
      <p:nvGrpSpPr>
        <p:cNvPr id="66" name="Shape 66"/>
        <p:cNvGrpSpPr/>
        <p:nvPr/>
      </p:nvGrpSpPr>
      <p:grpSpPr>
        <a:xfrm>
          <a:off x="0" y="0"/>
          <a:ext cx="0" cy="0"/>
          <a:chOff x="0" y="0"/>
          <a:chExt cx="0" cy="0"/>
        </a:xfrm>
      </p:grpSpPr>
      <p:sp>
        <p:nvSpPr>
          <p:cNvPr id="67" name="Google Shape;67;p21"/>
          <p:cNvSpPr/>
          <p:nvPr>
            <p:ph idx="2" type="pic"/>
          </p:nvPr>
        </p:nvSpPr>
        <p:spPr>
          <a:xfrm>
            <a:off x="574903" y="574901"/>
            <a:ext cx="5044791" cy="399369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5_Title Page">
  <p:cSld name="65_Title Page">
    <p:spTree>
      <p:nvGrpSpPr>
        <p:cNvPr id="68" name="Shape 68"/>
        <p:cNvGrpSpPr/>
        <p:nvPr/>
      </p:nvGrpSpPr>
      <p:grpSpPr>
        <a:xfrm>
          <a:off x="0" y="0"/>
          <a:ext cx="0" cy="0"/>
          <a:chOff x="0" y="0"/>
          <a:chExt cx="0" cy="0"/>
        </a:xfrm>
      </p:grpSpPr>
      <p:sp>
        <p:nvSpPr>
          <p:cNvPr id="69" name="Google Shape;69;p22"/>
          <p:cNvSpPr/>
          <p:nvPr>
            <p:ph idx="2" type="pic"/>
          </p:nvPr>
        </p:nvSpPr>
        <p:spPr>
          <a:xfrm>
            <a:off x="574903" y="501732"/>
            <a:ext cx="3814762" cy="414003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2_Title Page">
  <p:cSld name="62_Title Page">
    <p:spTree>
      <p:nvGrpSpPr>
        <p:cNvPr id="70" name="Shape 70"/>
        <p:cNvGrpSpPr/>
        <p:nvPr/>
      </p:nvGrpSpPr>
      <p:grpSpPr>
        <a:xfrm>
          <a:off x="0" y="0"/>
          <a:ext cx="0" cy="0"/>
          <a:chOff x="0" y="0"/>
          <a:chExt cx="0" cy="0"/>
        </a:xfrm>
      </p:grpSpPr>
      <p:sp>
        <p:nvSpPr>
          <p:cNvPr id="71" name="Google Shape;71;p23"/>
          <p:cNvSpPr/>
          <p:nvPr>
            <p:ph idx="2" type="pic"/>
          </p:nvPr>
        </p:nvSpPr>
        <p:spPr>
          <a:xfrm>
            <a:off x="1819219" y="574901"/>
            <a:ext cx="3800476" cy="399369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theme" Target="../theme/theme3.xml"/><Relationship Id="rId10" Type="http://schemas.openxmlformats.org/officeDocument/2006/relationships/slideLayout" Target="../slideLayouts/slideLayout2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88144"/>
            <a:ext cx="7886700" cy="99417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 Id="rId3" Type="http://schemas.openxmlformats.org/officeDocument/2006/relationships/image" Target="../media/image9.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 Id="rId3"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4.xml"/><Relationship Id="rId3" Type="http://schemas.openxmlformats.org/officeDocument/2006/relationships/image" Target="../media/image2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5.xml"/><Relationship Id="rId3"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 Id="rId3" Type="http://schemas.openxmlformats.org/officeDocument/2006/relationships/image" Target="../media/image1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 Id="rId3"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 Id="rId3" Type="http://schemas.openxmlformats.org/officeDocument/2006/relationships/image" Target="../media/image16.png"/><Relationship Id="rId4" Type="http://schemas.openxmlformats.org/officeDocument/2006/relationships/image" Target="../media/image14.png"/><Relationship Id="rId5"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1.xml"/><Relationship Id="rId3" Type="http://schemas.openxmlformats.org/officeDocument/2006/relationships/image" Target="../media/image2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5.png"/><Relationship Id="rId5"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pic>
        <p:nvPicPr>
          <p:cNvPr id="76" name="Google Shape;76;p24"/>
          <p:cNvPicPr preferRelativeResize="0"/>
          <p:nvPr/>
        </p:nvPicPr>
        <p:blipFill>
          <a:blip r:embed="rId3">
            <a:alphaModFix/>
          </a:blip>
          <a:stretch>
            <a:fillRect/>
          </a:stretch>
        </p:blipFill>
        <p:spPr>
          <a:xfrm>
            <a:off x="539675" y="574900"/>
            <a:ext cx="4876799" cy="3998565"/>
          </a:xfrm>
          <a:prstGeom prst="rect">
            <a:avLst/>
          </a:prstGeom>
          <a:noFill/>
          <a:ln>
            <a:noFill/>
          </a:ln>
        </p:spPr>
      </p:pic>
      <p:sp>
        <p:nvSpPr>
          <p:cNvPr id="77" name="Google Shape;77;p24"/>
          <p:cNvSpPr/>
          <p:nvPr/>
        </p:nvSpPr>
        <p:spPr>
          <a:xfrm>
            <a:off x="2879953" y="574900"/>
            <a:ext cx="2571751" cy="3993698"/>
          </a:xfrm>
          <a:custGeom>
            <a:rect b="b" l="l" r="r" t="t"/>
            <a:pathLst>
              <a:path extrusionOk="0" h="5324931" w="3429001">
                <a:moveTo>
                  <a:pt x="0" y="0"/>
                </a:moveTo>
                <a:lnTo>
                  <a:pt x="766536" y="0"/>
                </a:lnTo>
                <a:lnTo>
                  <a:pt x="3429001" y="2662466"/>
                </a:lnTo>
                <a:lnTo>
                  <a:pt x="766536" y="5324931"/>
                </a:lnTo>
                <a:lnTo>
                  <a:pt x="0" y="5324931"/>
                </a:lnTo>
                <a:lnTo>
                  <a:pt x="2662465" y="2662466"/>
                </a:lnTo>
                <a:lnTo>
                  <a:pt x="0" y="0"/>
                </a:lnTo>
                <a:close/>
              </a:path>
            </a:pathLst>
          </a:custGeom>
          <a:solidFill>
            <a:schemeClr val="accent3">
              <a:alpha val="4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grpSp>
        <p:nvGrpSpPr>
          <p:cNvPr id="78" name="Google Shape;78;p24"/>
          <p:cNvGrpSpPr/>
          <p:nvPr/>
        </p:nvGrpSpPr>
        <p:grpSpPr>
          <a:xfrm>
            <a:off x="6320253" y="1322160"/>
            <a:ext cx="2248845" cy="2499179"/>
            <a:chOff x="8427004" y="766534"/>
            <a:chExt cx="2998459" cy="3332239"/>
          </a:xfrm>
        </p:grpSpPr>
        <p:sp>
          <p:nvSpPr>
            <p:cNvPr id="79" name="Google Shape;79;p24"/>
            <p:cNvSpPr txBox="1"/>
            <p:nvPr/>
          </p:nvSpPr>
          <p:spPr>
            <a:xfrm>
              <a:off x="9231837" y="766534"/>
              <a:ext cx="2193626" cy="1405000"/>
            </a:xfrm>
            <a:prstGeom prst="rect">
              <a:avLst/>
            </a:prstGeom>
            <a:noFill/>
            <a:ln>
              <a:noFill/>
            </a:ln>
          </p:spPr>
          <p:txBody>
            <a:bodyPr anchorCtr="0" anchor="t" bIns="34275" lIns="68575" spcFirstLastPara="1" rIns="68575" wrap="square" tIns="34275">
              <a:noAutofit/>
            </a:bodyPr>
            <a:lstStyle/>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OUR</a:t>
              </a:r>
              <a:endParaRPr sz="1100"/>
            </a:p>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BUSINESS</a:t>
              </a:r>
              <a:endParaRPr sz="1100"/>
            </a:p>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PLAN</a:t>
              </a:r>
              <a:endParaRPr sz="1100"/>
            </a:p>
          </p:txBody>
        </p:sp>
        <p:sp>
          <p:nvSpPr>
            <p:cNvPr id="80" name="Google Shape;80;p24"/>
            <p:cNvSpPr txBox="1"/>
            <p:nvPr/>
          </p:nvSpPr>
          <p:spPr>
            <a:xfrm>
              <a:off x="9450663" y="2658234"/>
              <a:ext cx="1974800"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i="0" lang="en" sz="800" u="none" cap="none" strike="noStrike">
                  <a:solidFill>
                    <a:schemeClr val="accent2"/>
                  </a:solidFill>
                  <a:latin typeface="Montserrat"/>
                  <a:ea typeface="Montserrat"/>
                  <a:cs typeface="Montserrat"/>
                  <a:sym typeface="Montserrat"/>
                </a:rPr>
                <a:t>YOUR TITLE HERE</a:t>
              </a:r>
              <a:endParaRPr sz="1100"/>
            </a:p>
          </p:txBody>
        </p:sp>
        <p:sp>
          <p:nvSpPr>
            <p:cNvPr id="81" name="Google Shape;81;p24"/>
            <p:cNvSpPr txBox="1"/>
            <p:nvPr/>
          </p:nvSpPr>
          <p:spPr>
            <a:xfrm>
              <a:off x="8427004" y="3212889"/>
              <a:ext cx="2998459" cy="885884"/>
            </a:xfrm>
            <a:prstGeom prst="rect">
              <a:avLst/>
            </a:prstGeom>
            <a:noFill/>
            <a:ln>
              <a:noFill/>
            </a:ln>
          </p:spPr>
          <p:txBody>
            <a:bodyPr anchorCtr="0" anchor="t" bIns="34275" lIns="68575" spcFirstLastPara="1" rIns="68575" wrap="square" tIns="34275">
              <a:noAutofit/>
            </a:bodyPr>
            <a:lstStyle/>
            <a:p>
              <a:pPr indent="0" lvl="0" marL="0" marR="0" rtl="0" algn="r">
                <a:lnSpc>
                  <a:spcPct val="200000"/>
                </a:lnSpc>
                <a:spcBef>
                  <a:spcPts val="0"/>
                </a:spcBef>
                <a:spcAft>
                  <a:spcPts val="0"/>
                </a:spcAft>
                <a:buNone/>
              </a:pPr>
              <a:r>
                <a:rPr b="0" i="0" lang="en" sz="600" u="none" cap="none" strike="noStrike">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Lorem ipsum dolor sit amet</a:t>
              </a:r>
              <a:endParaRPr sz="1100"/>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Google Shape;249;p33"/>
          <p:cNvSpPr txBox="1"/>
          <p:nvPr/>
        </p:nvSpPr>
        <p:spPr>
          <a:xfrm>
            <a:off x="578375" y="574902"/>
            <a:ext cx="3150663" cy="66941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BUSINESS</a:t>
            </a:r>
            <a:endParaRPr sz="1100"/>
          </a:p>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PLAN OBJECTIVE</a:t>
            </a:r>
            <a:endParaRPr sz="1100"/>
          </a:p>
        </p:txBody>
      </p:sp>
      <p:sp>
        <p:nvSpPr>
          <p:cNvPr id="250" name="Google Shape;250;p33"/>
          <p:cNvSpPr txBox="1"/>
          <p:nvPr/>
        </p:nvSpPr>
        <p:spPr>
          <a:xfrm>
            <a:off x="574900" y="1451888"/>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251" name="Google Shape;251;p33"/>
          <p:cNvSpPr txBox="1"/>
          <p:nvPr/>
        </p:nvSpPr>
        <p:spPr>
          <a:xfrm>
            <a:off x="4572000" y="579903"/>
            <a:ext cx="3529032" cy="664413"/>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grpSp>
        <p:nvGrpSpPr>
          <p:cNvPr id="252" name="Google Shape;252;p33"/>
          <p:cNvGrpSpPr/>
          <p:nvPr/>
        </p:nvGrpSpPr>
        <p:grpSpPr>
          <a:xfrm>
            <a:off x="574901" y="2188912"/>
            <a:ext cx="2911421" cy="2378610"/>
            <a:chOff x="3014586" y="2324952"/>
            <a:chExt cx="3881894" cy="3171481"/>
          </a:xfrm>
        </p:grpSpPr>
        <p:grpSp>
          <p:nvGrpSpPr>
            <p:cNvPr id="253" name="Google Shape;253;p33"/>
            <p:cNvGrpSpPr/>
            <p:nvPr/>
          </p:nvGrpSpPr>
          <p:grpSpPr>
            <a:xfrm>
              <a:off x="3014586" y="2324952"/>
              <a:ext cx="1480457" cy="1717331"/>
              <a:chOff x="6427507" y="2944077"/>
              <a:chExt cx="1480457" cy="1717331"/>
            </a:xfrm>
          </p:grpSpPr>
          <p:sp>
            <p:nvSpPr>
              <p:cNvPr id="254" name="Google Shape;254;p33"/>
              <p:cNvSpPr/>
              <p:nvPr/>
            </p:nvSpPr>
            <p:spPr>
              <a:xfrm rot="-5400000">
                <a:off x="6309070" y="3062514"/>
                <a:ext cx="1717330" cy="1480457"/>
              </a:xfrm>
              <a:prstGeom prst="hexagon">
                <a:avLst>
                  <a:gd fmla="val 25000" name="adj"/>
                  <a:gd fmla="val 115470" name="vf"/>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55" name="Google Shape;255;p33"/>
              <p:cNvSpPr/>
              <p:nvPr/>
            </p:nvSpPr>
            <p:spPr>
              <a:xfrm rot="-5400000">
                <a:off x="6825236" y="2991318"/>
                <a:ext cx="684997" cy="590515"/>
              </a:xfrm>
              <a:prstGeom prst="hexagon">
                <a:avLst>
                  <a:gd fmla="val 25000" name="adj"/>
                  <a:gd fmla="val 115470"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56" name="Google Shape;256;p33"/>
            <p:cNvGrpSpPr/>
            <p:nvPr/>
          </p:nvGrpSpPr>
          <p:grpSpPr>
            <a:xfrm>
              <a:off x="4615544" y="2324952"/>
              <a:ext cx="1480457" cy="1717331"/>
              <a:chOff x="6427507" y="2944077"/>
              <a:chExt cx="1480457" cy="1717331"/>
            </a:xfrm>
          </p:grpSpPr>
          <p:sp>
            <p:nvSpPr>
              <p:cNvPr id="257" name="Google Shape;257;p33"/>
              <p:cNvSpPr/>
              <p:nvPr/>
            </p:nvSpPr>
            <p:spPr>
              <a:xfrm rot="-5400000">
                <a:off x="6309070" y="3062514"/>
                <a:ext cx="1717330" cy="1480457"/>
              </a:xfrm>
              <a:prstGeom prst="hexagon">
                <a:avLst>
                  <a:gd fmla="val 25000" name="adj"/>
                  <a:gd fmla="val 115470" name="vf"/>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58" name="Google Shape;258;p33"/>
              <p:cNvSpPr/>
              <p:nvPr/>
            </p:nvSpPr>
            <p:spPr>
              <a:xfrm rot="-5400000">
                <a:off x="6825236" y="2991318"/>
                <a:ext cx="684997" cy="590515"/>
              </a:xfrm>
              <a:prstGeom prst="hexagon">
                <a:avLst>
                  <a:gd fmla="val 25000" name="adj"/>
                  <a:gd fmla="val 115470" name="vf"/>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59" name="Google Shape;259;p33"/>
            <p:cNvGrpSpPr/>
            <p:nvPr/>
          </p:nvGrpSpPr>
          <p:grpSpPr>
            <a:xfrm>
              <a:off x="3815065" y="3779102"/>
              <a:ext cx="1480457" cy="1717331"/>
              <a:chOff x="6427507" y="2944077"/>
              <a:chExt cx="1480457" cy="1717331"/>
            </a:xfrm>
          </p:grpSpPr>
          <p:sp>
            <p:nvSpPr>
              <p:cNvPr id="260" name="Google Shape;260;p33"/>
              <p:cNvSpPr/>
              <p:nvPr/>
            </p:nvSpPr>
            <p:spPr>
              <a:xfrm rot="-5400000">
                <a:off x="6309070" y="3062514"/>
                <a:ext cx="1717330" cy="1480457"/>
              </a:xfrm>
              <a:prstGeom prst="hexagon">
                <a:avLst>
                  <a:gd fmla="val 25000" name="adj"/>
                  <a:gd fmla="val 115470" name="vf"/>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61" name="Google Shape;261;p33"/>
              <p:cNvSpPr/>
              <p:nvPr/>
            </p:nvSpPr>
            <p:spPr>
              <a:xfrm rot="-5400000">
                <a:off x="6825236" y="2991318"/>
                <a:ext cx="684997" cy="590515"/>
              </a:xfrm>
              <a:prstGeom prst="hexagon">
                <a:avLst>
                  <a:gd fmla="val 25000" name="adj"/>
                  <a:gd fmla="val 115470" name="vf"/>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62" name="Google Shape;262;p33"/>
            <p:cNvGrpSpPr/>
            <p:nvPr/>
          </p:nvGrpSpPr>
          <p:grpSpPr>
            <a:xfrm>
              <a:off x="5416023" y="3779102"/>
              <a:ext cx="1480457" cy="1717331"/>
              <a:chOff x="6427507" y="2944077"/>
              <a:chExt cx="1480457" cy="1717331"/>
            </a:xfrm>
          </p:grpSpPr>
          <p:sp>
            <p:nvSpPr>
              <p:cNvPr id="263" name="Google Shape;263;p33"/>
              <p:cNvSpPr/>
              <p:nvPr/>
            </p:nvSpPr>
            <p:spPr>
              <a:xfrm rot="-5400000">
                <a:off x="6309070" y="3062514"/>
                <a:ext cx="1717330" cy="1480457"/>
              </a:xfrm>
              <a:prstGeom prst="hexagon">
                <a:avLst>
                  <a:gd fmla="val 25000" name="adj"/>
                  <a:gd fmla="val 115470" name="vf"/>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64" name="Google Shape;264;p33"/>
              <p:cNvSpPr/>
              <p:nvPr/>
            </p:nvSpPr>
            <p:spPr>
              <a:xfrm rot="-5400000">
                <a:off x="6825236" y="2991318"/>
                <a:ext cx="684997" cy="590515"/>
              </a:xfrm>
              <a:prstGeom prst="hexagon">
                <a:avLst>
                  <a:gd fmla="val 25000" name="adj"/>
                  <a:gd fmla="val 115470" name="vf"/>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sp>
        <p:nvSpPr>
          <p:cNvPr id="265" name="Google Shape;265;p33"/>
          <p:cNvSpPr txBox="1"/>
          <p:nvPr/>
        </p:nvSpPr>
        <p:spPr>
          <a:xfrm>
            <a:off x="697178" y="2827236"/>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266" name="Google Shape;266;p33"/>
          <p:cNvSpPr txBox="1"/>
          <p:nvPr/>
        </p:nvSpPr>
        <p:spPr>
          <a:xfrm>
            <a:off x="1897896" y="2827236"/>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267" name="Google Shape;267;p33"/>
          <p:cNvSpPr txBox="1"/>
          <p:nvPr/>
        </p:nvSpPr>
        <p:spPr>
          <a:xfrm>
            <a:off x="2498255" y="3903213"/>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268" name="Google Shape;268;p33"/>
          <p:cNvSpPr txBox="1"/>
          <p:nvPr/>
        </p:nvSpPr>
        <p:spPr>
          <a:xfrm>
            <a:off x="1297537" y="3903213"/>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grpSp>
        <p:nvGrpSpPr>
          <p:cNvPr id="269" name="Google Shape;269;p33"/>
          <p:cNvGrpSpPr/>
          <p:nvPr/>
        </p:nvGrpSpPr>
        <p:grpSpPr>
          <a:xfrm>
            <a:off x="4572000" y="1815226"/>
            <a:ext cx="3017539" cy="530915"/>
            <a:chOff x="6096000" y="2918550"/>
            <a:chExt cx="4023385" cy="707886"/>
          </a:xfrm>
        </p:grpSpPr>
        <p:sp>
          <p:nvSpPr>
            <p:cNvPr id="270" name="Google Shape;270;p33"/>
            <p:cNvSpPr txBox="1"/>
            <p:nvPr/>
          </p:nvSpPr>
          <p:spPr>
            <a:xfrm>
              <a:off x="6096000" y="2918550"/>
              <a:ext cx="54949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5"/>
                  </a:solidFill>
                  <a:latin typeface="Montserrat"/>
                  <a:ea typeface="Montserrat"/>
                  <a:cs typeface="Montserrat"/>
                  <a:sym typeface="Montserrat"/>
                </a:rPr>
                <a:t>1</a:t>
              </a:r>
              <a:endParaRPr sz="1100"/>
            </a:p>
          </p:txBody>
        </p:sp>
        <p:grpSp>
          <p:nvGrpSpPr>
            <p:cNvPr id="271" name="Google Shape;271;p33"/>
            <p:cNvGrpSpPr/>
            <p:nvPr/>
          </p:nvGrpSpPr>
          <p:grpSpPr>
            <a:xfrm>
              <a:off x="6645499" y="2918550"/>
              <a:ext cx="3473886" cy="707886"/>
              <a:chOff x="6645499" y="2918550"/>
              <a:chExt cx="3473886" cy="707886"/>
            </a:xfrm>
          </p:grpSpPr>
          <p:sp>
            <p:nvSpPr>
              <p:cNvPr id="272" name="Google Shape;272;p33"/>
              <p:cNvSpPr txBox="1"/>
              <p:nvPr/>
            </p:nvSpPr>
            <p:spPr>
              <a:xfrm>
                <a:off x="6645499" y="2918550"/>
                <a:ext cx="1974800"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accent5"/>
                    </a:solidFill>
                    <a:latin typeface="Montserrat"/>
                    <a:ea typeface="Montserrat"/>
                    <a:cs typeface="Montserrat"/>
                    <a:sym typeface="Montserrat"/>
                  </a:rPr>
                  <a:t>YOUR TITLE HERE</a:t>
                </a:r>
                <a:endParaRPr sz="1100"/>
              </a:p>
            </p:txBody>
          </p:sp>
          <p:sp>
            <p:nvSpPr>
              <p:cNvPr id="273" name="Google Shape;273;p33"/>
              <p:cNvSpPr txBox="1"/>
              <p:nvPr/>
            </p:nvSpPr>
            <p:spPr>
              <a:xfrm>
                <a:off x="6645499" y="3150921"/>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grpSp>
      <p:grpSp>
        <p:nvGrpSpPr>
          <p:cNvPr id="274" name="Google Shape;274;p33"/>
          <p:cNvGrpSpPr/>
          <p:nvPr/>
        </p:nvGrpSpPr>
        <p:grpSpPr>
          <a:xfrm>
            <a:off x="4572000" y="2555686"/>
            <a:ext cx="3017539" cy="530915"/>
            <a:chOff x="6096000" y="3777014"/>
            <a:chExt cx="4023385" cy="707886"/>
          </a:xfrm>
        </p:grpSpPr>
        <p:sp>
          <p:nvSpPr>
            <p:cNvPr id="275" name="Google Shape;275;p33"/>
            <p:cNvSpPr txBox="1"/>
            <p:nvPr/>
          </p:nvSpPr>
          <p:spPr>
            <a:xfrm>
              <a:off x="6096000" y="3777014"/>
              <a:ext cx="54949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4"/>
                  </a:solidFill>
                  <a:latin typeface="Montserrat"/>
                  <a:ea typeface="Montserrat"/>
                  <a:cs typeface="Montserrat"/>
                  <a:sym typeface="Montserrat"/>
                </a:rPr>
                <a:t>2</a:t>
              </a:r>
              <a:endParaRPr sz="1100"/>
            </a:p>
          </p:txBody>
        </p:sp>
        <p:grpSp>
          <p:nvGrpSpPr>
            <p:cNvPr id="276" name="Google Shape;276;p33"/>
            <p:cNvGrpSpPr/>
            <p:nvPr/>
          </p:nvGrpSpPr>
          <p:grpSpPr>
            <a:xfrm>
              <a:off x="6645499" y="3777014"/>
              <a:ext cx="3473886" cy="707886"/>
              <a:chOff x="6645499" y="2918550"/>
              <a:chExt cx="3473886" cy="707886"/>
            </a:xfrm>
          </p:grpSpPr>
          <p:sp>
            <p:nvSpPr>
              <p:cNvPr id="277" name="Google Shape;277;p33"/>
              <p:cNvSpPr txBox="1"/>
              <p:nvPr/>
            </p:nvSpPr>
            <p:spPr>
              <a:xfrm>
                <a:off x="6645499" y="2918550"/>
                <a:ext cx="1974800"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accent4"/>
                    </a:solidFill>
                    <a:latin typeface="Montserrat"/>
                    <a:ea typeface="Montserrat"/>
                    <a:cs typeface="Montserrat"/>
                    <a:sym typeface="Montserrat"/>
                  </a:rPr>
                  <a:t>YOUR TITLE HERE</a:t>
                </a:r>
                <a:endParaRPr sz="1100"/>
              </a:p>
            </p:txBody>
          </p:sp>
          <p:sp>
            <p:nvSpPr>
              <p:cNvPr id="278" name="Google Shape;278;p33"/>
              <p:cNvSpPr txBox="1"/>
              <p:nvPr/>
            </p:nvSpPr>
            <p:spPr>
              <a:xfrm>
                <a:off x="6645499" y="3150921"/>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grpSp>
      <p:grpSp>
        <p:nvGrpSpPr>
          <p:cNvPr id="279" name="Google Shape;279;p33"/>
          <p:cNvGrpSpPr/>
          <p:nvPr/>
        </p:nvGrpSpPr>
        <p:grpSpPr>
          <a:xfrm>
            <a:off x="4572000" y="3296147"/>
            <a:ext cx="3017539" cy="530915"/>
            <a:chOff x="6096000" y="4677864"/>
            <a:chExt cx="4023385" cy="707886"/>
          </a:xfrm>
        </p:grpSpPr>
        <p:sp>
          <p:nvSpPr>
            <p:cNvPr id="280" name="Google Shape;280;p33"/>
            <p:cNvSpPr txBox="1"/>
            <p:nvPr/>
          </p:nvSpPr>
          <p:spPr>
            <a:xfrm>
              <a:off x="6096000" y="4677864"/>
              <a:ext cx="54949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3"/>
                  </a:solidFill>
                  <a:latin typeface="Montserrat"/>
                  <a:ea typeface="Montserrat"/>
                  <a:cs typeface="Montserrat"/>
                  <a:sym typeface="Montserrat"/>
                </a:rPr>
                <a:t>3</a:t>
              </a:r>
              <a:endParaRPr sz="1100"/>
            </a:p>
          </p:txBody>
        </p:sp>
        <p:grpSp>
          <p:nvGrpSpPr>
            <p:cNvPr id="281" name="Google Shape;281;p33"/>
            <p:cNvGrpSpPr/>
            <p:nvPr/>
          </p:nvGrpSpPr>
          <p:grpSpPr>
            <a:xfrm>
              <a:off x="6645499" y="4677864"/>
              <a:ext cx="3473886" cy="707886"/>
              <a:chOff x="6645499" y="2918550"/>
              <a:chExt cx="3473886" cy="707886"/>
            </a:xfrm>
          </p:grpSpPr>
          <p:sp>
            <p:nvSpPr>
              <p:cNvPr id="282" name="Google Shape;282;p33"/>
              <p:cNvSpPr txBox="1"/>
              <p:nvPr/>
            </p:nvSpPr>
            <p:spPr>
              <a:xfrm>
                <a:off x="6645499" y="2918550"/>
                <a:ext cx="1974800"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accent3"/>
                    </a:solidFill>
                    <a:latin typeface="Montserrat"/>
                    <a:ea typeface="Montserrat"/>
                    <a:cs typeface="Montserrat"/>
                    <a:sym typeface="Montserrat"/>
                  </a:rPr>
                  <a:t>YOUR TITLE HERE</a:t>
                </a:r>
                <a:endParaRPr sz="1100"/>
              </a:p>
            </p:txBody>
          </p:sp>
          <p:sp>
            <p:nvSpPr>
              <p:cNvPr id="283" name="Google Shape;283;p33"/>
              <p:cNvSpPr txBox="1"/>
              <p:nvPr/>
            </p:nvSpPr>
            <p:spPr>
              <a:xfrm>
                <a:off x="6645499" y="3150921"/>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grpSp>
      <p:grpSp>
        <p:nvGrpSpPr>
          <p:cNvPr id="284" name="Google Shape;284;p33"/>
          <p:cNvGrpSpPr/>
          <p:nvPr/>
        </p:nvGrpSpPr>
        <p:grpSpPr>
          <a:xfrm>
            <a:off x="4572000" y="4036609"/>
            <a:ext cx="3017539" cy="530915"/>
            <a:chOff x="6096000" y="5351383"/>
            <a:chExt cx="4023385" cy="707886"/>
          </a:xfrm>
        </p:grpSpPr>
        <p:sp>
          <p:nvSpPr>
            <p:cNvPr id="285" name="Google Shape;285;p33"/>
            <p:cNvSpPr txBox="1"/>
            <p:nvPr/>
          </p:nvSpPr>
          <p:spPr>
            <a:xfrm>
              <a:off x="6096000" y="5351383"/>
              <a:ext cx="54949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2"/>
                  </a:solidFill>
                  <a:latin typeface="Montserrat"/>
                  <a:ea typeface="Montserrat"/>
                  <a:cs typeface="Montserrat"/>
                  <a:sym typeface="Montserrat"/>
                </a:rPr>
                <a:t>4</a:t>
              </a:r>
              <a:endParaRPr sz="1100"/>
            </a:p>
          </p:txBody>
        </p:sp>
        <p:grpSp>
          <p:nvGrpSpPr>
            <p:cNvPr id="286" name="Google Shape;286;p33"/>
            <p:cNvGrpSpPr/>
            <p:nvPr/>
          </p:nvGrpSpPr>
          <p:grpSpPr>
            <a:xfrm>
              <a:off x="6645499" y="5351383"/>
              <a:ext cx="3473886" cy="707886"/>
              <a:chOff x="6645499" y="2918550"/>
              <a:chExt cx="3473886" cy="707886"/>
            </a:xfrm>
          </p:grpSpPr>
          <p:sp>
            <p:nvSpPr>
              <p:cNvPr id="287" name="Google Shape;287;p33"/>
              <p:cNvSpPr txBox="1"/>
              <p:nvPr/>
            </p:nvSpPr>
            <p:spPr>
              <a:xfrm>
                <a:off x="6645499" y="2918550"/>
                <a:ext cx="1974800"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accent2"/>
                    </a:solidFill>
                    <a:latin typeface="Montserrat"/>
                    <a:ea typeface="Montserrat"/>
                    <a:cs typeface="Montserrat"/>
                    <a:sym typeface="Montserrat"/>
                  </a:rPr>
                  <a:t>YOUR TITLE HERE</a:t>
                </a:r>
                <a:endParaRPr sz="1100"/>
              </a:p>
            </p:txBody>
          </p:sp>
          <p:sp>
            <p:nvSpPr>
              <p:cNvPr id="288" name="Google Shape;288;p33"/>
              <p:cNvSpPr txBox="1"/>
              <p:nvPr/>
            </p:nvSpPr>
            <p:spPr>
              <a:xfrm>
                <a:off x="6645499" y="3150921"/>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grpSp>
      <p:sp>
        <p:nvSpPr>
          <p:cNvPr id="289" name="Google Shape;289;p33"/>
          <p:cNvSpPr/>
          <p:nvPr/>
        </p:nvSpPr>
        <p:spPr>
          <a:xfrm>
            <a:off x="1612501" y="3442937"/>
            <a:ext cx="235842" cy="237325"/>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290" name="Google Shape;290;p33"/>
          <p:cNvSpPr/>
          <p:nvPr/>
        </p:nvSpPr>
        <p:spPr>
          <a:xfrm>
            <a:off x="2817917" y="3447875"/>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291" name="Google Shape;291;p33"/>
          <p:cNvSpPr/>
          <p:nvPr/>
        </p:nvSpPr>
        <p:spPr>
          <a:xfrm>
            <a:off x="1012151" y="2346162"/>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292" name="Google Shape;292;p33"/>
          <p:cNvSpPr/>
          <p:nvPr/>
        </p:nvSpPr>
        <p:spPr>
          <a:xfrm>
            <a:off x="2217554" y="2351100"/>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pic>
        <p:nvPicPr>
          <p:cNvPr id="297" name="Google Shape;297;p34"/>
          <p:cNvPicPr preferRelativeResize="0"/>
          <p:nvPr>
            <p:ph idx="2" type="pic"/>
          </p:nvPr>
        </p:nvPicPr>
        <p:blipFill rotWithShape="1">
          <a:blip r:embed="rId3">
            <a:alphaModFix/>
          </a:blip>
          <a:srcRect b="13225" l="0" r="0" t="13226"/>
          <a:stretch/>
        </p:blipFill>
        <p:spPr>
          <a:xfrm>
            <a:off x="574902" y="574901"/>
            <a:ext cx="4487865" cy="2200957"/>
          </a:xfrm>
          <a:prstGeom prst="rect">
            <a:avLst/>
          </a:prstGeom>
          <a:noFill/>
          <a:ln>
            <a:noFill/>
          </a:ln>
        </p:spPr>
      </p:pic>
      <p:grpSp>
        <p:nvGrpSpPr>
          <p:cNvPr id="298" name="Google Shape;298;p34"/>
          <p:cNvGrpSpPr/>
          <p:nvPr/>
        </p:nvGrpSpPr>
        <p:grpSpPr>
          <a:xfrm>
            <a:off x="670790" y="3269627"/>
            <a:ext cx="4391977" cy="1297551"/>
            <a:chOff x="904423" y="4237624"/>
            <a:chExt cx="5855970" cy="1730068"/>
          </a:xfrm>
        </p:grpSpPr>
        <p:sp>
          <p:nvSpPr>
            <p:cNvPr id="299" name="Google Shape;299;p34"/>
            <p:cNvSpPr txBox="1"/>
            <p:nvPr/>
          </p:nvSpPr>
          <p:spPr>
            <a:xfrm>
              <a:off x="904423" y="4237624"/>
              <a:ext cx="2193626" cy="1405000"/>
            </a:xfrm>
            <a:prstGeom prst="rect">
              <a:avLst/>
            </a:prstGeom>
            <a:noFill/>
            <a:ln>
              <a:noFill/>
            </a:ln>
          </p:spPr>
          <p:txBody>
            <a:bodyPr anchorCtr="0" anchor="t" bIns="34275" lIns="68575" spcFirstLastPara="1" rIns="68575" wrap="square" tIns="34275">
              <a:noAutofit/>
            </a:bodyPr>
            <a:lstStyle/>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OUR</a:t>
              </a:r>
              <a:endParaRPr sz="1100"/>
            </a:p>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BUSINESS</a:t>
              </a:r>
              <a:endParaRPr sz="1100"/>
            </a:p>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PLAN</a:t>
              </a:r>
              <a:endParaRPr sz="1100"/>
            </a:p>
          </p:txBody>
        </p:sp>
        <p:sp>
          <p:nvSpPr>
            <p:cNvPr id="300" name="Google Shape;300;p34"/>
            <p:cNvSpPr txBox="1"/>
            <p:nvPr/>
          </p:nvSpPr>
          <p:spPr>
            <a:xfrm>
              <a:off x="3761934" y="4261071"/>
              <a:ext cx="2998459" cy="170662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i two set had seasons. Fifth you'll, man wherein seas our creeping. Very to seas.</a:t>
              </a:r>
              <a:endParaRPr sz="1100"/>
            </a:p>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Lorem ipsum dolor sit amet</a:t>
              </a:r>
              <a:endParaRPr sz="1100"/>
            </a:p>
          </p:txBody>
        </p:sp>
      </p:grpSp>
      <p:grpSp>
        <p:nvGrpSpPr>
          <p:cNvPr id="301" name="Google Shape;301;p34"/>
          <p:cNvGrpSpPr/>
          <p:nvPr/>
        </p:nvGrpSpPr>
        <p:grpSpPr>
          <a:xfrm>
            <a:off x="5867794" y="614959"/>
            <a:ext cx="2605414" cy="1083451"/>
            <a:chOff x="7833762" y="799304"/>
            <a:chExt cx="3473886" cy="1444601"/>
          </a:xfrm>
        </p:grpSpPr>
        <p:sp>
          <p:nvSpPr>
            <p:cNvPr id="302" name="Google Shape;302;p34"/>
            <p:cNvSpPr txBox="1"/>
            <p:nvPr/>
          </p:nvSpPr>
          <p:spPr>
            <a:xfrm>
              <a:off x="7833762" y="799304"/>
              <a:ext cx="1348872"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5"/>
                  </a:solidFill>
                  <a:latin typeface="Montserrat"/>
                  <a:ea typeface="Montserrat"/>
                  <a:cs typeface="Montserrat"/>
                  <a:sym typeface="Montserrat"/>
                </a:rPr>
                <a:t>50%</a:t>
              </a:r>
              <a:endParaRPr sz="1100"/>
            </a:p>
          </p:txBody>
        </p:sp>
        <p:sp>
          <p:nvSpPr>
            <p:cNvPr id="303" name="Google Shape;303;p34"/>
            <p:cNvSpPr txBox="1"/>
            <p:nvPr/>
          </p:nvSpPr>
          <p:spPr>
            <a:xfrm>
              <a:off x="7833762" y="1531650"/>
              <a:ext cx="1974800"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YOUR TITLE HERE</a:t>
              </a:r>
              <a:endParaRPr sz="1100"/>
            </a:p>
          </p:txBody>
        </p:sp>
        <p:sp>
          <p:nvSpPr>
            <p:cNvPr id="304" name="Google Shape;304;p34"/>
            <p:cNvSpPr txBox="1"/>
            <p:nvPr/>
          </p:nvSpPr>
          <p:spPr>
            <a:xfrm>
              <a:off x="7833762" y="1768390"/>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grpSp>
        <p:nvGrpSpPr>
          <p:cNvPr id="305" name="Google Shape;305;p34"/>
          <p:cNvGrpSpPr/>
          <p:nvPr/>
        </p:nvGrpSpPr>
        <p:grpSpPr>
          <a:xfrm>
            <a:off x="5867794" y="3483728"/>
            <a:ext cx="2605414" cy="1083451"/>
            <a:chOff x="7833762" y="799304"/>
            <a:chExt cx="3473886" cy="1444601"/>
          </a:xfrm>
        </p:grpSpPr>
        <p:sp>
          <p:nvSpPr>
            <p:cNvPr id="306" name="Google Shape;306;p34"/>
            <p:cNvSpPr txBox="1"/>
            <p:nvPr/>
          </p:nvSpPr>
          <p:spPr>
            <a:xfrm>
              <a:off x="7833762" y="799304"/>
              <a:ext cx="1348872"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3"/>
                  </a:solidFill>
                  <a:latin typeface="Montserrat"/>
                  <a:ea typeface="Montserrat"/>
                  <a:cs typeface="Montserrat"/>
                  <a:sym typeface="Montserrat"/>
                </a:rPr>
                <a:t>10%</a:t>
              </a:r>
              <a:endParaRPr sz="1100"/>
            </a:p>
          </p:txBody>
        </p:sp>
        <p:sp>
          <p:nvSpPr>
            <p:cNvPr id="307" name="Google Shape;307;p34"/>
            <p:cNvSpPr txBox="1"/>
            <p:nvPr/>
          </p:nvSpPr>
          <p:spPr>
            <a:xfrm>
              <a:off x="7833762" y="1531650"/>
              <a:ext cx="1974800"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YOUR TITLE HERE</a:t>
              </a:r>
              <a:endParaRPr sz="1100"/>
            </a:p>
          </p:txBody>
        </p:sp>
        <p:sp>
          <p:nvSpPr>
            <p:cNvPr id="308" name="Google Shape;308;p34"/>
            <p:cNvSpPr txBox="1"/>
            <p:nvPr/>
          </p:nvSpPr>
          <p:spPr>
            <a:xfrm>
              <a:off x="7833762" y="1768390"/>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grpSp>
        <p:nvGrpSpPr>
          <p:cNvPr id="309" name="Google Shape;309;p34"/>
          <p:cNvGrpSpPr/>
          <p:nvPr/>
        </p:nvGrpSpPr>
        <p:grpSpPr>
          <a:xfrm>
            <a:off x="5867794" y="2049343"/>
            <a:ext cx="2605415" cy="1083451"/>
            <a:chOff x="7833761" y="799304"/>
            <a:chExt cx="3473887" cy="1444601"/>
          </a:xfrm>
        </p:grpSpPr>
        <p:sp>
          <p:nvSpPr>
            <p:cNvPr id="310" name="Google Shape;310;p34"/>
            <p:cNvSpPr txBox="1"/>
            <p:nvPr/>
          </p:nvSpPr>
          <p:spPr>
            <a:xfrm>
              <a:off x="7833761" y="799304"/>
              <a:ext cx="1619331"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4"/>
                  </a:solidFill>
                  <a:latin typeface="Montserrat"/>
                  <a:ea typeface="Montserrat"/>
                  <a:cs typeface="Montserrat"/>
                  <a:sym typeface="Montserrat"/>
                </a:rPr>
                <a:t>40%</a:t>
              </a:r>
              <a:endParaRPr sz="1100"/>
            </a:p>
          </p:txBody>
        </p:sp>
        <p:sp>
          <p:nvSpPr>
            <p:cNvPr id="311" name="Google Shape;311;p34"/>
            <p:cNvSpPr txBox="1"/>
            <p:nvPr/>
          </p:nvSpPr>
          <p:spPr>
            <a:xfrm>
              <a:off x="7833762" y="1531650"/>
              <a:ext cx="1974800"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YOUR TITLE HERE</a:t>
              </a:r>
              <a:endParaRPr sz="1100"/>
            </a:p>
          </p:txBody>
        </p:sp>
        <p:sp>
          <p:nvSpPr>
            <p:cNvPr id="312" name="Google Shape;312;p34"/>
            <p:cNvSpPr txBox="1"/>
            <p:nvPr/>
          </p:nvSpPr>
          <p:spPr>
            <a:xfrm>
              <a:off x="7833762" y="1768390"/>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6" name="Shape 316"/>
        <p:cNvGrpSpPr/>
        <p:nvPr/>
      </p:nvGrpSpPr>
      <p:grpSpPr>
        <a:xfrm>
          <a:off x="0" y="0"/>
          <a:ext cx="0" cy="0"/>
          <a:chOff x="0" y="0"/>
          <a:chExt cx="0" cy="0"/>
        </a:xfrm>
      </p:grpSpPr>
      <p:pic>
        <p:nvPicPr>
          <p:cNvPr id="317" name="Google Shape;317;p35"/>
          <p:cNvPicPr preferRelativeResize="0"/>
          <p:nvPr>
            <p:ph idx="2" type="pic"/>
          </p:nvPr>
        </p:nvPicPr>
        <p:blipFill rotWithShape="1">
          <a:blip r:embed="rId3">
            <a:alphaModFix/>
          </a:blip>
          <a:srcRect b="26645" l="0" r="0" t="26645"/>
          <a:stretch/>
        </p:blipFill>
        <p:spPr>
          <a:xfrm>
            <a:off x="0" y="0"/>
            <a:ext cx="9143999" cy="5156522"/>
          </a:xfrm>
          <a:prstGeom prst="rect">
            <a:avLst/>
          </a:prstGeom>
          <a:noFill/>
          <a:ln>
            <a:noFill/>
          </a:ln>
        </p:spPr>
      </p:pic>
      <p:sp>
        <p:nvSpPr>
          <p:cNvPr id="318" name="Google Shape;318;p35"/>
          <p:cNvSpPr/>
          <p:nvPr/>
        </p:nvSpPr>
        <p:spPr>
          <a:xfrm>
            <a:off x="574903" y="574900"/>
            <a:ext cx="7994100" cy="4006800"/>
          </a:xfrm>
          <a:prstGeom prst="rect">
            <a:avLst/>
          </a:prstGeom>
          <a:solidFill>
            <a:schemeClr val="l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cxnSp>
        <p:nvCxnSpPr>
          <p:cNvPr id="319" name="Google Shape;319;p35"/>
          <p:cNvCxnSpPr/>
          <p:nvPr/>
        </p:nvCxnSpPr>
        <p:spPr>
          <a:xfrm>
            <a:off x="1793081" y="2924113"/>
            <a:ext cx="5557837" cy="0"/>
          </a:xfrm>
          <a:prstGeom prst="straightConnector1">
            <a:avLst/>
          </a:prstGeom>
          <a:noFill/>
          <a:ln cap="flat" cmpd="sng" w="38100">
            <a:solidFill>
              <a:schemeClr val="accent3"/>
            </a:solidFill>
            <a:prstDash val="solid"/>
            <a:miter lim="800000"/>
            <a:headEnd len="sm" w="sm" type="none"/>
            <a:tailEnd len="sm" w="sm" type="none"/>
          </a:ln>
        </p:spPr>
      </p:cxnSp>
      <p:sp>
        <p:nvSpPr>
          <p:cNvPr id="320" name="Google Shape;320;p35"/>
          <p:cNvSpPr/>
          <p:nvPr/>
        </p:nvSpPr>
        <p:spPr>
          <a:xfrm>
            <a:off x="3340894" y="1086466"/>
            <a:ext cx="914400" cy="9144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1" name="Google Shape;321;p35"/>
          <p:cNvSpPr/>
          <p:nvPr/>
        </p:nvSpPr>
        <p:spPr>
          <a:xfrm>
            <a:off x="6436519" y="1086466"/>
            <a:ext cx="914400" cy="91440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2" name="Google Shape;322;p35"/>
          <p:cNvSpPr/>
          <p:nvPr/>
        </p:nvSpPr>
        <p:spPr>
          <a:xfrm>
            <a:off x="1793081" y="1086466"/>
            <a:ext cx="914400" cy="91440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3" name="Google Shape;323;p35"/>
          <p:cNvSpPr/>
          <p:nvPr/>
        </p:nvSpPr>
        <p:spPr>
          <a:xfrm>
            <a:off x="4888706" y="1086466"/>
            <a:ext cx="914400" cy="91440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4" name="Google Shape;324;p35"/>
          <p:cNvSpPr txBox="1"/>
          <p:nvPr/>
        </p:nvSpPr>
        <p:spPr>
          <a:xfrm>
            <a:off x="1817387" y="2138651"/>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325" name="Google Shape;325;p35"/>
          <p:cNvSpPr txBox="1"/>
          <p:nvPr/>
        </p:nvSpPr>
        <p:spPr>
          <a:xfrm>
            <a:off x="3365200" y="2138651"/>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326" name="Google Shape;326;p35"/>
          <p:cNvSpPr txBox="1"/>
          <p:nvPr/>
        </p:nvSpPr>
        <p:spPr>
          <a:xfrm>
            <a:off x="4913012" y="2138651"/>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327" name="Google Shape;327;p35"/>
          <p:cNvSpPr txBox="1"/>
          <p:nvPr/>
        </p:nvSpPr>
        <p:spPr>
          <a:xfrm>
            <a:off x="6460825" y="2138651"/>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grpSp>
        <p:nvGrpSpPr>
          <p:cNvPr id="328" name="Google Shape;328;p35"/>
          <p:cNvGrpSpPr/>
          <p:nvPr/>
        </p:nvGrpSpPr>
        <p:grpSpPr>
          <a:xfrm>
            <a:off x="2376011" y="3352939"/>
            <a:ext cx="4391977" cy="717119"/>
            <a:chOff x="904423" y="4237624"/>
            <a:chExt cx="5855970" cy="956159"/>
          </a:xfrm>
        </p:grpSpPr>
        <p:sp>
          <p:nvSpPr>
            <p:cNvPr id="329" name="Google Shape;329;p35"/>
            <p:cNvSpPr txBox="1"/>
            <p:nvPr/>
          </p:nvSpPr>
          <p:spPr>
            <a:xfrm>
              <a:off x="904423" y="4237624"/>
              <a:ext cx="2193626" cy="956159"/>
            </a:xfrm>
            <a:prstGeom prst="rect">
              <a:avLst/>
            </a:prstGeom>
            <a:noFill/>
            <a:ln>
              <a:noFill/>
            </a:ln>
          </p:spPr>
          <p:txBody>
            <a:bodyPr anchorCtr="0" anchor="t" bIns="34275" lIns="68575" spcFirstLastPara="1" rIns="68575" wrap="square" tIns="34275">
              <a:noAutofit/>
            </a:bodyPr>
            <a:lstStyle/>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BUSINESS</a:t>
              </a:r>
              <a:endParaRPr sz="1100"/>
            </a:p>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PLAN</a:t>
              </a:r>
              <a:endParaRPr sz="1100"/>
            </a:p>
          </p:txBody>
        </p:sp>
        <p:sp>
          <p:nvSpPr>
            <p:cNvPr id="330" name="Google Shape;330;p35"/>
            <p:cNvSpPr txBox="1"/>
            <p:nvPr/>
          </p:nvSpPr>
          <p:spPr>
            <a:xfrm>
              <a:off x="3761934" y="4261071"/>
              <a:ext cx="2998459" cy="8858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Lorem ipsum dolor sit amet</a:t>
              </a:r>
              <a:endParaRPr sz="1100"/>
            </a:p>
          </p:txBody>
        </p:sp>
      </p:grpSp>
      <p:sp>
        <p:nvSpPr>
          <p:cNvPr id="331" name="Google Shape;331;p35"/>
          <p:cNvSpPr/>
          <p:nvPr/>
        </p:nvSpPr>
        <p:spPr>
          <a:xfrm>
            <a:off x="5227989" y="1472500"/>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332" name="Google Shape;332;p35"/>
          <p:cNvSpPr/>
          <p:nvPr/>
        </p:nvSpPr>
        <p:spPr>
          <a:xfrm>
            <a:off x="6780492" y="1429962"/>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333" name="Google Shape;333;p35"/>
          <p:cNvSpPr/>
          <p:nvPr/>
        </p:nvSpPr>
        <p:spPr>
          <a:xfrm>
            <a:off x="2132364" y="1425025"/>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334" name="Google Shape;334;p35"/>
          <p:cNvSpPr/>
          <p:nvPr/>
        </p:nvSpPr>
        <p:spPr>
          <a:xfrm>
            <a:off x="3684854" y="1429962"/>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8" name="Shape 338"/>
        <p:cNvGrpSpPr/>
        <p:nvPr/>
      </p:nvGrpSpPr>
      <p:grpSpPr>
        <a:xfrm>
          <a:off x="0" y="0"/>
          <a:ext cx="0" cy="0"/>
          <a:chOff x="0" y="0"/>
          <a:chExt cx="0" cy="0"/>
        </a:xfrm>
      </p:grpSpPr>
      <p:grpSp>
        <p:nvGrpSpPr>
          <p:cNvPr id="339" name="Google Shape;339;p36"/>
          <p:cNvGrpSpPr/>
          <p:nvPr/>
        </p:nvGrpSpPr>
        <p:grpSpPr>
          <a:xfrm>
            <a:off x="6194596" y="574901"/>
            <a:ext cx="2248844" cy="3993697"/>
            <a:chOff x="8259461" y="766535"/>
            <a:chExt cx="2998459" cy="5324930"/>
          </a:xfrm>
        </p:grpSpPr>
        <p:sp>
          <p:nvSpPr>
            <p:cNvPr id="340" name="Google Shape;340;p36"/>
            <p:cNvSpPr txBox="1"/>
            <p:nvPr/>
          </p:nvSpPr>
          <p:spPr>
            <a:xfrm>
              <a:off x="8259461" y="766535"/>
              <a:ext cx="2193626" cy="1405000"/>
            </a:xfrm>
            <a:prstGeom prst="rect">
              <a:avLst/>
            </a:prstGeom>
            <a:noFill/>
            <a:ln>
              <a:noFill/>
            </a:ln>
          </p:spPr>
          <p:txBody>
            <a:bodyPr anchorCtr="0" anchor="t" bIns="34275" lIns="68575" spcFirstLastPara="1" rIns="68575" wrap="square" tIns="34275">
              <a:noAutofit/>
            </a:bodyPr>
            <a:lstStyle/>
            <a:p>
              <a:pPr indent="0" lvl="0" marL="0" marR="0" rtl="0" algn="l">
                <a:lnSpc>
                  <a:spcPct val="134615"/>
                </a:lnSpc>
                <a:spcBef>
                  <a:spcPts val="0"/>
                </a:spcBef>
                <a:spcAft>
                  <a:spcPts val="0"/>
                </a:spcAft>
                <a:buNone/>
              </a:pPr>
              <a:r>
                <a:rPr b="1" lang="en" sz="2000">
                  <a:solidFill>
                    <a:srgbClr val="262626"/>
                  </a:solidFill>
                  <a:latin typeface="Montserrat"/>
                  <a:ea typeface="Montserrat"/>
                  <a:cs typeface="Montserrat"/>
                  <a:sym typeface="Montserrat"/>
                </a:rPr>
                <a:t>OUR</a:t>
              </a:r>
              <a:endParaRPr sz="1100"/>
            </a:p>
            <a:p>
              <a:pPr indent="0" lvl="0" marL="0" marR="0" rtl="0" algn="l">
                <a:lnSpc>
                  <a:spcPct val="134615"/>
                </a:lnSpc>
                <a:spcBef>
                  <a:spcPts val="0"/>
                </a:spcBef>
                <a:spcAft>
                  <a:spcPts val="0"/>
                </a:spcAft>
                <a:buNone/>
              </a:pPr>
              <a:r>
                <a:rPr b="1" lang="en" sz="2000">
                  <a:solidFill>
                    <a:srgbClr val="262626"/>
                  </a:solidFill>
                  <a:latin typeface="Montserrat"/>
                  <a:ea typeface="Montserrat"/>
                  <a:cs typeface="Montserrat"/>
                  <a:sym typeface="Montserrat"/>
                </a:rPr>
                <a:t>BUSINESS</a:t>
              </a:r>
              <a:endParaRPr sz="1100"/>
            </a:p>
            <a:p>
              <a:pPr indent="0" lvl="0" marL="0" marR="0" rtl="0" algn="l">
                <a:lnSpc>
                  <a:spcPct val="134615"/>
                </a:lnSpc>
                <a:spcBef>
                  <a:spcPts val="0"/>
                </a:spcBef>
                <a:spcAft>
                  <a:spcPts val="0"/>
                </a:spcAft>
                <a:buNone/>
              </a:pPr>
              <a:r>
                <a:rPr b="1" lang="en" sz="2000">
                  <a:solidFill>
                    <a:srgbClr val="262626"/>
                  </a:solidFill>
                  <a:latin typeface="Montserrat"/>
                  <a:ea typeface="Montserrat"/>
                  <a:cs typeface="Montserrat"/>
                  <a:sym typeface="Montserrat"/>
                </a:rPr>
                <a:t>PLAN</a:t>
              </a:r>
              <a:endParaRPr sz="1100"/>
            </a:p>
          </p:txBody>
        </p:sp>
        <p:sp>
          <p:nvSpPr>
            <p:cNvPr id="341" name="Google Shape;341;p36"/>
            <p:cNvSpPr txBox="1"/>
            <p:nvPr/>
          </p:nvSpPr>
          <p:spPr>
            <a:xfrm>
              <a:off x="8259461" y="3111289"/>
              <a:ext cx="2998459" cy="8858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Lorem ipsum dolor sit amet</a:t>
              </a:r>
              <a:endParaRPr sz="1100"/>
            </a:p>
          </p:txBody>
        </p:sp>
        <p:sp>
          <p:nvSpPr>
            <p:cNvPr id="342" name="Google Shape;342;p36"/>
            <p:cNvSpPr txBox="1"/>
            <p:nvPr/>
          </p:nvSpPr>
          <p:spPr>
            <a:xfrm>
              <a:off x="8259461" y="4352784"/>
              <a:ext cx="2493761" cy="1738681"/>
            </a:xfrm>
            <a:prstGeom prst="rect">
              <a:avLst/>
            </a:prstGeom>
            <a:noFill/>
            <a:ln>
              <a:noFill/>
            </a:ln>
          </p:spPr>
          <p:txBody>
            <a:bodyPr anchorCtr="0" anchor="t" bIns="34275" lIns="68575" spcFirstLastPara="1" rIns="68575" wrap="square" tIns="34275">
              <a:noAutofit/>
            </a:bodyPr>
            <a:lstStyle/>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Have them for one. Living grass to for</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gathered waters had winged. Creepiest don't subdue which i two set had seasons.</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had winged. Creepiest don't subdue which two set had seasons. Fifth you’ll,</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man creeping.</a:t>
              </a:r>
              <a:endParaRPr sz="1100"/>
            </a:p>
          </p:txBody>
        </p:sp>
        <p:sp>
          <p:nvSpPr>
            <p:cNvPr id="343" name="Google Shape;343;p36"/>
            <p:cNvSpPr txBox="1"/>
            <p:nvPr/>
          </p:nvSpPr>
          <p:spPr>
            <a:xfrm>
              <a:off x="8259461" y="2781345"/>
              <a:ext cx="1974800"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grpSp>
      <p:pic>
        <p:nvPicPr>
          <p:cNvPr id="344" name="Google Shape;344;p36"/>
          <p:cNvPicPr preferRelativeResize="0"/>
          <p:nvPr>
            <p:ph idx="2" type="pic"/>
          </p:nvPr>
        </p:nvPicPr>
        <p:blipFill rotWithShape="1">
          <a:blip r:embed="rId3">
            <a:alphaModFix/>
          </a:blip>
          <a:srcRect b="0" l="7891" r="7891" t="0"/>
          <a:stretch/>
        </p:blipFill>
        <p:spPr>
          <a:xfrm>
            <a:off x="574903" y="574901"/>
            <a:ext cx="5044791" cy="399369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8" name="Shape 348"/>
        <p:cNvGrpSpPr/>
        <p:nvPr/>
      </p:nvGrpSpPr>
      <p:grpSpPr>
        <a:xfrm>
          <a:off x="0" y="0"/>
          <a:ext cx="0" cy="0"/>
          <a:chOff x="0" y="0"/>
          <a:chExt cx="0" cy="0"/>
        </a:xfrm>
      </p:grpSpPr>
      <p:grpSp>
        <p:nvGrpSpPr>
          <p:cNvPr id="349" name="Google Shape;349;p37"/>
          <p:cNvGrpSpPr/>
          <p:nvPr/>
        </p:nvGrpSpPr>
        <p:grpSpPr>
          <a:xfrm>
            <a:off x="5143500" y="2288348"/>
            <a:ext cx="3017539" cy="2011836"/>
            <a:chOff x="6096000" y="2420301"/>
            <a:chExt cx="4023385" cy="2682448"/>
          </a:xfrm>
        </p:grpSpPr>
        <p:grpSp>
          <p:nvGrpSpPr>
            <p:cNvPr id="350" name="Google Shape;350;p37"/>
            <p:cNvGrpSpPr/>
            <p:nvPr/>
          </p:nvGrpSpPr>
          <p:grpSpPr>
            <a:xfrm>
              <a:off x="6096000" y="2420301"/>
              <a:ext cx="4023385" cy="707886"/>
              <a:chOff x="6096000" y="2918550"/>
              <a:chExt cx="4023385" cy="707886"/>
            </a:xfrm>
          </p:grpSpPr>
          <p:sp>
            <p:nvSpPr>
              <p:cNvPr id="351" name="Google Shape;351;p37"/>
              <p:cNvSpPr txBox="1"/>
              <p:nvPr/>
            </p:nvSpPr>
            <p:spPr>
              <a:xfrm>
                <a:off x="6096000" y="2918550"/>
                <a:ext cx="54949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5"/>
                    </a:solidFill>
                    <a:latin typeface="Montserrat"/>
                    <a:ea typeface="Montserrat"/>
                    <a:cs typeface="Montserrat"/>
                    <a:sym typeface="Montserrat"/>
                  </a:rPr>
                  <a:t>1</a:t>
                </a:r>
                <a:endParaRPr sz="1100"/>
              </a:p>
            </p:txBody>
          </p:sp>
          <p:grpSp>
            <p:nvGrpSpPr>
              <p:cNvPr id="352" name="Google Shape;352;p37"/>
              <p:cNvGrpSpPr/>
              <p:nvPr/>
            </p:nvGrpSpPr>
            <p:grpSpPr>
              <a:xfrm>
                <a:off x="6645499" y="2918550"/>
                <a:ext cx="3473886" cy="707886"/>
                <a:chOff x="6645499" y="2918550"/>
                <a:chExt cx="3473886" cy="707886"/>
              </a:xfrm>
            </p:grpSpPr>
            <p:sp>
              <p:nvSpPr>
                <p:cNvPr id="353" name="Google Shape;353;p37"/>
                <p:cNvSpPr txBox="1"/>
                <p:nvPr/>
              </p:nvSpPr>
              <p:spPr>
                <a:xfrm>
                  <a:off x="6645499" y="2918550"/>
                  <a:ext cx="1974800"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accent5"/>
                      </a:solidFill>
                      <a:latin typeface="Montserrat"/>
                      <a:ea typeface="Montserrat"/>
                      <a:cs typeface="Montserrat"/>
                      <a:sym typeface="Montserrat"/>
                    </a:rPr>
                    <a:t>YOUR TITLE HERE</a:t>
                  </a:r>
                  <a:endParaRPr sz="1100"/>
                </a:p>
              </p:txBody>
            </p:sp>
            <p:sp>
              <p:nvSpPr>
                <p:cNvPr id="354" name="Google Shape;354;p37"/>
                <p:cNvSpPr txBox="1"/>
                <p:nvPr/>
              </p:nvSpPr>
              <p:spPr>
                <a:xfrm>
                  <a:off x="6645499" y="3150921"/>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grpSp>
        <p:grpSp>
          <p:nvGrpSpPr>
            <p:cNvPr id="355" name="Google Shape;355;p37"/>
            <p:cNvGrpSpPr/>
            <p:nvPr/>
          </p:nvGrpSpPr>
          <p:grpSpPr>
            <a:xfrm>
              <a:off x="6096000" y="3407582"/>
              <a:ext cx="4023385" cy="707886"/>
              <a:chOff x="6096000" y="3777014"/>
              <a:chExt cx="4023385" cy="707886"/>
            </a:xfrm>
          </p:grpSpPr>
          <p:sp>
            <p:nvSpPr>
              <p:cNvPr id="356" name="Google Shape;356;p37"/>
              <p:cNvSpPr txBox="1"/>
              <p:nvPr/>
            </p:nvSpPr>
            <p:spPr>
              <a:xfrm>
                <a:off x="6096000" y="3777014"/>
                <a:ext cx="54949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4"/>
                    </a:solidFill>
                    <a:latin typeface="Montserrat"/>
                    <a:ea typeface="Montserrat"/>
                    <a:cs typeface="Montserrat"/>
                    <a:sym typeface="Montserrat"/>
                  </a:rPr>
                  <a:t>2</a:t>
                </a:r>
                <a:endParaRPr sz="1100"/>
              </a:p>
            </p:txBody>
          </p:sp>
          <p:grpSp>
            <p:nvGrpSpPr>
              <p:cNvPr id="357" name="Google Shape;357;p37"/>
              <p:cNvGrpSpPr/>
              <p:nvPr/>
            </p:nvGrpSpPr>
            <p:grpSpPr>
              <a:xfrm>
                <a:off x="6645499" y="3777014"/>
                <a:ext cx="3473886" cy="707886"/>
                <a:chOff x="6645499" y="2918550"/>
                <a:chExt cx="3473886" cy="707886"/>
              </a:xfrm>
            </p:grpSpPr>
            <p:sp>
              <p:nvSpPr>
                <p:cNvPr id="358" name="Google Shape;358;p37"/>
                <p:cNvSpPr txBox="1"/>
                <p:nvPr/>
              </p:nvSpPr>
              <p:spPr>
                <a:xfrm>
                  <a:off x="6645499" y="2918550"/>
                  <a:ext cx="1974800"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accent4"/>
                      </a:solidFill>
                      <a:latin typeface="Montserrat"/>
                      <a:ea typeface="Montserrat"/>
                      <a:cs typeface="Montserrat"/>
                      <a:sym typeface="Montserrat"/>
                    </a:rPr>
                    <a:t>YOUR TITLE HERE</a:t>
                  </a:r>
                  <a:endParaRPr sz="1100"/>
                </a:p>
              </p:txBody>
            </p:sp>
            <p:sp>
              <p:nvSpPr>
                <p:cNvPr id="359" name="Google Shape;359;p37"/>
                <p:cNvSpPr txBox="1"/>
                <p:nvPr/>
              </p:nvSpPr>
              <p:spPr>
                <a:xfrm>
                  <a:off x="6645499" y="3150921"/>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grpSp>
        <p:grpSp>
          <p:nvGrpSpPr>
            <p:cNvPr id="360" name="Google Shape;360;p37"/>
            <p:cNvGrpSpPr/>
            <p:nvPr/>
          </p:nvGrpSpPr>
          <p:grpSpPr>
            <a:xfrm>
              <a:off x="6096000" y="4394863"/>
              <a:ext cx="4023385" cy="707886"/>
              <a:chOff x="6096000" y="4677864"/>
              <a:chExt cx="4023385" cy="707886"/>
            </a:xfrm>
          </p:grpSpPr>
          <p:sp>
            <p:nvSpPr>
              <p:cNvPr id="361" name="Google Shape;361;p37"/>
              <p:cNvSpPr txBox="1"/>
              <p:nvPr/>
            </p:nvSpPr>
            <p:spPr>
              <a:xfrm>
                <a:off x="6096000" y="4677864"/>
                <a:ext cx="54949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3"/>
                    </a:solidFill>
                    <a:latin typeface="Montserrat"/>
                    <a:ea typeface="Montserrat"/>
                    <a:cs typeface="Montserrat"/>
                    <a:sym typeface="Montserrat"/>
                  </a:rPr>
                  <a:t>3</a:t>
                </a:r>
                <a:endParaRPr sz="1100"/>
              </a:p>
            </p:txBody>
          </p:sp>
          <p:grpSp>
            <p:nvGrpSpPr>
              <p:cNvPr id="362" name="Google Shape;362;p37"/>
              <p:cNvGrpSpPr/>
              <p:nvPr/>
            </p:nvGrpSpPr>
            <p:grpSpPr>
              <a:xfrm>
                <a:off x="6645499" y="4677864"/>
                <a:ext cx="3473886" cy="707886"/>
                <a:chOff x="6645499" y="2918550"/>
                <a:chExt cx="3473886" cy="707886"/>
              </a:xfrm>
            </p:grpSpPr>
            <p:sp>
              <p:nvSpPr>
                <p:cNvPr id="363" name="Google Shape;363;p37"/>
                <p:cNvSpPr txBox="1"/>
                <p:nvPr/>
              </p:nvSpPr>
              <p:spPr>
                <a:xfrm>
                  <a:off x="6645499" y="2918550"/>
                  <a:ext cx="1974800"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accent3"/>
                      </a:solidFill>
                      <a:latin typeface="Montserrat"/>
                      <a:ea typeface="Montserrat"/>
                      <a:cs typeface="Montserrat"/>
                      <a:sym typeface="Montserrat"/>
                    </a:rPr>
                    <a:t>YOUR TITLE HERE</a:t>
                  </a:r>
                  <a:endParaRPr sz="1100"/>
                </a:p>
              </p:txBody>
            </p:sp>
            <p:sp>
              <p:nvSpPr>
                <p:cNvPr id="364" name="Google Shape;364;p37"/>
                <p:cNvSpPr txBox="1"/>
                <p:nvPr/>
              </p:nvSpPr>
              <p:spPr>
                <a:xfrm>
                  <a:off x="6645499" y="3150921"/>
                  <a:ext cx="3473886"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grpSp>
        </p:grpSp>
      </p:grpSp>
      <p:sp>
        <p:nvSpPr>
          <p:cNvPr id="365" name="Google Shape;365;p37"/>
          <p:cNvSpPr txBox="1"/>
          <p:nvPr/>
        </p:nvSpPr>
        <p:spPr>
          <a:xfrm>
            <a:off x="5143500" y="843315"/>
            <a:ext cx="1645220" cy="1053750"/>
          </a:xfrm>
          <a:prstGeom prst="rect">
            <a:avLst/>
          </a:prstGeom>
          <a:noFill/>
          <a:ln>
            <a:noFill/>
          </a:ln>
        </p:spPr>
        <p:txBody>
          <a:bodyPr anchorCtr="0" anchor="t" bIns="34275" lIns="68575" spcFirstLastPara="1" rIns="68575" wrap="square" tIns="34275">
            <a:noAutofit/>
          </a:bodyPr>
          <a:lstStyle/>
          <a:p>
            <a:pPr indent="0" lvl="0" marL="0" marR="0" rtl="0" algn="l">
              <a:lnSpc>
                <a:spcPct val="134615"/>
              </a:lnSpc>
              <a:spcBef>
                <a:spcPts val="0"/>
              </a:spcBef>
              <a:spcAft>
                <a:spcPts val="0"/>
              </a:spcAft>
              <a:buNone/>
            </a:pPr>
            <a:r>
              <a:rPr b="1" lang="en" sz="2000">
                <a:solidFill>
                  <a:srgbClr val="262626"/>
                </a:solidFill>
                <a:latin typeface="Montserrat"/>
                <a:ea typeface="Montserrat"/>
                <a:cs typeface="Montserrat"/>
                <a:sym typeface="Montserrat"/>
              </a:rPr>
              <a:t>OUR</a:t>
            </a:r>
            <a:endParaRPr sz="1100"/>
          </a:p>
          <a:p>
            <a:pPr indent="0" lvl="0" marL="0" marR="0" rtl="0" algn="l">
              <a:lnSpc>
                <a:spcPct val="134615"/>
              </a:lnSpc>
              <a:spcBef>
                <a:spcPts val="0"/>
              </a:spcBef>
              <a:spcAft>
                <a:spcPts val="0"/>
              </a:spcAft>
              <a:buNone/>
            </a:pPr>
            <a:r>
              <a:rPr b="1" lang="en" sz="2000">
                <a:solidFill>
                  <a:srgbClr val="262626"/>
                </a:solidFill>
                <a:latin typeface="Montserrat"/>
                <a:ea typeface="Montserrat"/>
                <a:cs typeface="Montserrat"/>
                <a:sym typeface="Montserrat"/>
              </a:rPr>
              <a:t>BUSINESS</a:t>
            </a:r>
            <a:endParaRPr sz="1100"/>
          </a:p>
          <a:p>
            <a:pPr indent="0" lvl="0" marL="0" marR="0" rtl="0" algn="l">
              <a:lnSpc>
                <a:spcPct val="134615"/>
              </a:lnSpc>
              <a:spcBef>
                <a:spcPts val="0"/>
              </a:spcBef>
              <a:spcAft>
                <a:spcPts val="0"/>
              </a:spcAft>
              <a:buNone/>
            </a:pPr>
            <a:r>
              <a:rPr b="1" lang="en" sz="2000">
                <a:solidFill>
                  <a:srgbClr val="262626"/>
                </a:solidFill>
                <a:latin typeface="Montserrat"/>
                <a:ea typeface="Montserrat"/>
                <a:cs typeface="Montserrat"/>
                <a:sym typeface="Montserrat"/>
              </a:rPr>
              <a:t>PLAN</a:t>
            </a:r>
            <a:endParaRPr sz="1100"/>
          </a:p>
        </p:txBody>
      </p:sp>
      <p:pic>
        <p:nvPicPr>
          <p:cNvPr id="366" name="Google Shape;366;p37"/>
          <p:cNvPicPr preferRelativeResize="0"/>
          <p:nvPr>
            <p:ph idx="2" type="pic"/>
          </p:nvPr>
        </p:nvPicPr>
        <p:blipFill rotWithShape="1">
          <a:blip r:embed="rId3">
            <a:alphaModFix/>
          </a:blip>
          <a:srcRect b="0" l="19293" r="19292" t="0"/>
          <a:stretch/>
        </p:blipFill>
        <p:spPr>
          <a:xfrm>
            <a:off x="574903" y="501732"/>
            <a:ext cx="3814762" cy="4140036"/>
          </a:xfrm>
          <a:prstGeom prst="notchedRightArrow">
            <a:avLst>
              <a:gd fmla="val 50000" name="adj1"/>
              <a:gd fmla="val 50000" name="adj2"/>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pic>
        <p:nvPicPr>
          <p:cNvPr id="371" name="Google Shape;371;p38"/>
          <p:cNvPicPr preferRelativeResize="0"/>
          <p:nvPr>
            <p:ph idx="2" type="pic"/>
          </p:nvPr>
        </p:nvPicPr>
        <p:blipFill rotWithShape="1">
          <a:blip r:embed="rId3">
            <a:alphaModFix/>
          </a:blip>
          <a:srcRect b="2051" l="0" r="3660" t="16455"/>
          <a:stretch/>
        </p:blipFill>
        <p:spPr>
          <a:xfrm>
            <a:off x="0" y="0"/>
            <a:ext cx="9143999" cy="5156522"/>
          </a:xfrm>
          <a:prstGeom prst="rect">
            <a:avLst/>
          </a:prstGeom>
          <a:noFill/>
          <a:ln>
            <a:noFill/>
          </a:ln>
        </p:spPr>
      </p:pic>
      <p:sp>
        <p:nvSpPr>
          <p:cNvPr id="372" name="Google Shape;372;p38"/>
          <p:cNvSpPr/>
          <p:nvPr/>
        </p:nvSpPr>
        <p:spPr>
          <a:xfrm>
            <a:off x="0" y="0"/>
            <a:ext cx="9143998" cy="5143500"/>
          </a:xfrm>
          <a:prstGeom prst="rect">
            <a:avLst/>
          </a:prstGeom>
          <a:gradFill>
            <a:gsLst>
              <a:gs pos="0">
                <a:srgbClr val="FFFFFF">
                  <a:alpha val="89803"/>
                </a:srgbClr>
              </a:gs>
              <a:gs pos="100000">
                <a:srgbClr val="FFFFFF">
                  <a:alpha val="0"/>
                </a:srgbClr>
              </a:gs>
            </a:gsLst>
            <a:lin ang="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73" name="Google Shape;373;p38"/>
          <p:cNvSpPr txBox="1"/>
          <p:nvPr/>
        </p:nvSpPr>
        <p:spPr>
          <a:xfrm>
            <a:off x="578375" y="574902"/>
            <a:ext cx="3150663" cy="66941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BUSINESS</a:t>
            </a:r>
            <a:endParaRPr sz="1100"/>
          </a:p>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PLAN OBJECTIVE</a:t>
            </a:r>
            <a:endParaRPr sz="1100"/>
          </a:p>
        </p:txBody>
      </p:sp>
      <p:sp>
        <p:nvSpPr>
          <p:cNvPr id="374" name="Google Shape;374;p38"/>
          <p:cNvSpPr txBox="1"/>
          <p:nvPr/>
        </p:nvSpPr>
        <p:spPr>
          <a:xfrm>
            <a:off x="574900" y="1451888"/>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375" name="Google Shape;375;p38"/>
          <p:cNvSpPr txBox="1"/>
          <p:nvPr/>
        </p:nvSpPr>
        <p:spPr>
          <a:xfrm>
            <a:off x="578375" y="2162600"/>
            <a:ext cx="2864913" cy="81830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376" name="Google Shape;376;p38"/>
          <p:cNvSpPr txBox="1"/>
          <p:nvPr/>
        </p:nvSpPr>
        <p:spPr>
          <a:xfrm>
            <a:off x="578375" y="3288016"/>
            <a:ext cx="2462006" cy="1279966"/>
          </a:xfrm>
          <a:prstGeom prst="rect">
            <a:avLst/>
          </a:prstGeom>
          <a:noFill/>
          <a:ln>
            <a:noFill/>
          </a:ln>
        </p:spPr>
        <p:txBody>
          <a:bodyPr anchorCtr="0" anchor="t" bIns="34275" lIns="68575" spcFirstLastPara="1" rIns="68575" wrap="square" tIns="34275">
            <a:noAutofit/>
          </a:bodyPr>
          <a:lstStyle/>
          <a:p>
            <a:pPr indent="-127000" lvl="0" marL="127000" marR="0" rtl="0" algn="l">
              <a:lnSpc>
                <a:spcPct val="200000"/>
              </a:lnSpc>
              <a:spcBef>
                <a:spcPts val="0"/>
              </a:spcBef>
              <a:spcAft>
                <a:spcPts val="0"/>
              </a:spcAft>
              <a:buClr>
                <a:schemeClr val="dk1"/>
              </a:buClr>
              <a:buSzPts val="600"/>
              <a:buFont typeface="Noto Sans Symbols"/>
              <a:buChar char="✔"/>
            </a:pPr>
            <a:r>
              <a:rPr lang="en" sz="600">
                <a:solidFill>
                  <a:schemeClr val="dk1"/>
                </a:solidFill>
                <a:latin typeface="Montserrat Light"/>
                <a:ea typeface="Montserrat Light"/>
                <a:cs typeface="Montserrat Light"/>
                <a:sym typeface="Montserrat Light"/>
              </a:rPr>
              <a:t>Have them for one. Living grass to for can't gathered</a:t>
            </a:r>
            <a:endParaRPr sz="1100"/>
          </a:p>
          <a:p>
            <a:pPr indent="-127000" lvl="0" marL="127000" marR="0" rtl="0" algn="l">
              <a:lnSpc>
                <a:spcPct val="200000"/>
              </a:lnSpc>
              <a:spcBef>
                <a:spcPts val="0"/>
              </a:spcBef>
              <a:spcAft>
                <a:spcPts val="0"/>
              </a:spcAft>
              <a:buClr>
                <a:schemeClr val="dk1"/>
              </a:buClr>
              <a:buSzPts val="600"/>
              <a:buFont typeface="Noto Sans Symbols"/>
              <a:buChar char="✔"/>
            </a:pPr>
            <a:r>
              <a:rPr lang="en" sz="600">
                <a:solidFill>
                  <a:schemeClr val="dk1"/>
                </a:solidFill>
                <a:latin typeface="Montserrat Light"/>
                <a:ea typeface="Montserrat Light"/>
                <a:cs typeface="Montserrat Light"/>
                <a:sym typeface="Montserrat Light"/>
              </a:rPr>
              <a:t>waters had winged. Creepiest don't subdue which i two set had seasons. Fifth</a:t>
            </a:r>
            <a:endParaRPr sz="1100"/>
          </a:p>
          <a:p>
            <a:pPr indent="-127000" lvl="0" marL="127000" marR="0" rtl="0" algn="l">
              <a:lnSpc>
                <a:spcPct val="200000"/>
              </a:lnSpc>
              <a:spcBef>
                <a:spcPts val="0"/>
              </a:spcBef>
              <a:spcAft>
                <a:spcPts val="0"/>
              </a:spcAft>
              <a:buClr>
                <a:schemeClr val="dk1"/>
              </a:buClr>
              <a:buSzPts val="600"/>
              <a:buFont typeface="Noto Sans Symbols"/>
              <a:buChar char="✔"/>
            </a:pPr>
            <a:r>
              <a:rPr lang="en" sz="600">
                <a:solidFill>
                  <a:schemeClr val="dk1"/>
                </a:solidFill>
                <a:latin typeface="Montserrat Light"/>
                <a:ea typeface="Montserrat Light"/>
                <a:cs typeface="Montserrat Light"/>
                <a:sym typeface="Montserrat Light"/>
              </a:rPr>
              <a:t>you'll, man wherein seas our creeping. Very to seas. Have them for one. Living grass to for can't gathered waters had winged. Creepies</a:t>
            </a:r>
            <a:endParaRPr sz="1100"/>
          </a:p>
          <a:p>
            <a:pPr indent="-127000" lvl="0" marL="127000" marR="0" rtl="0" algn="l">
              <a:lnSpc>
                <a:spcPct val="200000"/>
              </a:lnSpc>
              <a:spcBef>
                <a:spcPts val="0"/>
              </a:spcBef>
              <a:spcAft>
                <a:spcPts val="0"/>
              </a:spcAft>
              <a:buClr>
                <a:schemeClr val="dk1"/>
              </a:buClr>
              <a:buSzPts val="600"/>
              <a:buFont typeface="Noto Sans Symbols"/>
              <a:buChar char="✔"/>
            </a:pPr>
            <a:r>
              <a:rPr lang="en" sz="600">
                <a:solidFill>
                  <a:schemeClr val="dk1"/>
                </a:solidFill>
                <a:latin typeface="Montserrat Light"/>
                <a:ea typeface="Montserrat Light"/>
                <a:cs typeface="Montserrat Light"/>
                <a:sym typeface="Montserrat Light"/>
              </a:rPr>
              <a:t>don't subdue which two set had seasons. Fifth you'll, man creeping.</a:t>
            </a:r>
            <a:endParaRPr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0" name="Shape 380"/>
        <p:cNvGrpSpPr/>
        <p:nvPr/>
      </p:nvGrpSpPr>
      <p:grpSpPr>
        <a:xfrm>
          <a:off x="0" y="0"/>
          <a:ext cx="0" cy="0"/>
          <a:chOff x="0" y="0"/>
          <a:chExt cx="0" cy="0"/>
        </a:xfrm>
      </p:grpSpPr>
      <p:sp>
        <p:nvSpPr>
          <p:cNvPr id="381" name="Google Shape;381;p39"/>
          <p:cNvSpPr/>
          <p:nvPr/>
        </p:nvSpPr>
        <p:spPr>
          <a:xfrm>
            <a:off x="0" y="0"/>
            <a:ext cx="3800476" cy="5143500"/>
          </a:xfrm>
          <a:prstGeom prst="rect">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2" name="Google Shape;382;p39"/>
          <p:cNvSpPr txBox="1"/>
          <p:nvPr/>
        </p:nvSpPr>
        <p:spPr>
          <a:xfrm>
            <a:off x="6194596" y="574901"/>
            <a:ext cx="1645220" cy="1053750"/>
          </a:xfrm>
          <a:prstGeom prst="rect">
            <a:avLst/>
          </a:prstGeom>
          <a:noFill/>
          <a:ln>
            <a:noFill/>
          </a:ln>
        </p:spPr>
        <p:txBody>
          <a:bodyPr anchorCtr="0" anchor="t" bIns="34275" lIns="68575" spcFirstLastPara="1" rIns="68575" wrap="square" tIns="34275">
            <a:noAutofit/>
          </a:bodyPr>
          <a:lstStyle/>
          <a:p>
            <a:pPr indent="0" lvl="0" marL="0" marR="0" rtl="0" algn="l">
              <a:lnSpc>
                <a:spcPct val="134615"/>
              </a:lnSpc>
              <a:spcBef>
                <a:spcPts val="0"/>
              </a:spcBef>
              <a:spcAft>
                <a:spcPts val="0"/>
              </a:spcAft>
              <a:buNone/>
            </a:pPr>
            <a:r>
              <a:rPr b="1" lang="en" sz="2000">
                <a:solidFill>
                  <a:srgbClr val="262626"/>
                </a:solidFill>
                <a:latin typeface="Montserrat"/>
                <a:ea typeface="Montserrat"/>
                <a:cs typeface="Montserrat"/>
                <a:sym typeface="Montserrat"/>
              </a:rPr>
              <a:t>OUR</a:t>
            </a:r>
            <a:endParaRPr sz="1100"/>
          </a:p>
          <a:p>
            <a:pPr indent="0" lvl="0" marL="0" marR="0" rtl="0" algn="l">
              <a:lnSpc>
                <a:spcPct val="134615"/>
              </a:lnSpc>
              <a:spcBef>
                <a:spcPts val="0"/>
              </a:spcBef>
              <a:spcAft>
                <a:spcPts val="0"/>
              </a:spcAft>
              <a:buNone/>
            </a:pPr>
            <a:r>
              <a:rPr b="1" lang="en" sz="2000">
                <a:solidFill>
                  <a:srgbClr val="262626"/>
                </a:solidFill>
                <a:latin typeface="Montserrat"/>
                <a:ea typeface="Montserrat"/>
                <a:cs typeface="Montserrat"/>
                <a:sym typeface="Montserrat"/>
              </a:rPr>
              <a:t>BUSINESS</a:t>
            </a:r>
            <a:endParaRPr sz="1100"/>
          </a:p>
          <a:p>
            <a:pPr indent="0" lvl="0" marL="0" marR="0" rtl="0" algn="l">
              <a:lnSpc>
                <a:spcPct val="134615"/>
              </a:lnSpc>
              <a:spcBef>
                <a:spcPts val="0"/>
              </a:spcBef>
              <a:spcAft>
                <a:spcPts val="0"/>
              </a:spcAft>
              <a:buNone/>
            </a:pPr>
            <a:r>
              <a:rPr b="1" lang="en" sz="2000">
                <a:solidFill>
                  <a:srgbClr val="262626"/>
                </a:solidFill>
                <a:latin typeface="Montserrat"/>
                <a:ea typeface="Montserrat"/>
                <a:cs typeface="Montserrat"/>
                <a:sym typeface="Montserrat"/>
              </a:rPr>
              <a:t>PLAN</a:t>
            </a:r>
            <a:endParaRPr sz="1100"/>
          </a:p>
        </p:txBody>
      </p:sp>
      <p:sp>
        <p:nvSpPr>
          <p:cNvPr id="383" name="Google Shape;383;p39"/>
          <p:cNvSpPr txBox="1"/>
          <p:nvPr/>
        </p:nvSpPr>
        <p:spPr>
          <a:xfrm>
            <a:off x="6194596" y="2333467"/>
            <a:ext cx="2248844" cy="664413"/>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Lorem ipsum dolor sit amet</a:t>
            </a:r>
            <a:endParaRPr sz="1100"/>
          </a:p>
        </p:txBody>
      </p:sp>
      <p:sp>
        <p:nvSpPr>
          <p:cNvPr id="384" name="Google Shape;384;p39"/>
          <p:cNvSpPr txBox="1"/>
          <p:nvPr/>
        </p:nvSpPr>
        <p:spPr>
          <a:xfrm>
            <a:off x="6194596" y="3264588"/>
            <a:ext cx="1870321" cy="1304011"/>
          </a:xfrm>
          <a:prstGeom prst="rect">
            <a:avLst/>
          </a:prstGeom>
          <a:noFill/>
          <a:ln>
            <a:noFill/>
          </a:ln>
        </p:spPr>
        <p:txBody>
          <a:bodyPr anchorCtr="0" anchor="t" bIns="34275" lIns="68575" spcFirstLastPara="1" rIns="68575" wrap="square" tIns="34275">
            <a:noAutofit/>
          </a:bodyPr>
          <a:lstStyle/>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Have them for one. Living grass to for</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gathered waters had winged. Creepiest don't subdue which i two set had seasons.</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had winged. Creepiest don't subdue which two set had seasons. Fifth you’ll,</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man creeping.</a:t>
            </a:r>
            <a:endParaRPr sz="1100"/>
          </a:p>
        </p:txBody>
      </p:sp>
      <p:sp>
        <p:nvSpPr>
          <p:cNvPr id="385" name="Google Shape;385;p39"/>
          <p:cNvSpPr txBox="1"/>
          <p:nvPr/>
        </p:nvSpPr>
        <p:spPr>
          <a:xfrm>
            <a:off x="6194596" y="2086009"/>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386" name="Google Shape;386;p39"/>
          <p:cNvSpPr/>
          <p:nvPr/>
        </p:nvSpPr>
        <p:spPr>
          <a:xfrm>
            <a:off x="574903" y="1682996"/>
            <a:ext cx="669413" cy="66941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7" name="Google Shape;387;p39"/>
          <p:cNvSpPr/>
          <p:nvPr/>
        </p:nvSpPr>
        <p:spPr>
          <a:xfrm>
            <a:off x="574903" y="2791091"/>
            <a:ext cx="669413" cy="669413"/>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8" name="Google Shape;388;p39"/>
          <p:cNvSpPr/>
          <p:nvPr/>
        </p:nvSpPr>
        <p:spPr>
          <a:xfrm>
            <a:off x="574903" y="3899186"/>
            <a:ext cx="669413" cy="66941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9" name="Google Shape;389;p39"/>
          <p:cNvSpPr/>
          <p:nvPr/>
        </p:nvSpPr>
        <p:spPr>
          <a:xfrm>
            <a:off x="574903" y="574901"/>
            <a:ext cx="669413" cy="669413"/>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390" name="Google Shape;390;p39"/>
          <p:cNvPicPr preferRelativeResize="0"/>
          <p:nvPr>
            <p:ph idx="2" type="pic"/>
          </p:nvPr>
        </p:nvPicPr>
        <p:blipFill rotWithShape="1">
          <a:blip r:embed="rId3">
            <a:alphaModFix/>
          </a:blip>
          <a:srcRect b="0" l="18277" r="18277" t="0"/>
          <a:stretch/>
        </p:blipFill>
        <p:spPr>
          <a:xfrm>
            <a:off x="1819219" y="574901"/>
            <a:ext cx="3800476" cy="3993697"/>
          </a:xfrm>
          <a:prstGeom prst="rect">
            <a:avLst/>
          </a:prstGeom>
          <a:noFill/>
          <a:ln>
            <a:noFill/>
          </a:ln>
        </p:spPr>
      </p:pic>
      <p:sp>
        <p:nvSpPr>
          <p:cNvPr id="391" name="Google Shape;391;p39"/>
          <p:cNvSpPr/>
          <p:nvPr/>
        </p:nvSpPr>
        <p:spPr>
          <a:xfrm>
            <a:off x="791676" y="3007125"/>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392" name="Google Shape;392;p39"/>
          <p:cNvSpPr/>
          <p:nvPr/>
        </p:nvSpPr>
        <p:spPr>
          <a:xfrm>
            <a:off x="796367" y="4120187"/>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393" name="Google Shape;393;p39"/>
          <p:cNvSpPr/>
          <p:nvPr/>
        </p:nvSpPr>
        <p:spPr>
          <a:xfrm>
            <a:off x="791689" y="790962"/>
            <a:ext cx="235842" cy="237325"/>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394" name="Google Shape;394;p39"/>
          <p:cNvSpPr/>
          <p:nvPr/>
        </p:nvSpPr>
        <p:spPr>
          <a:xfrm>
            <a:off x="796379" y="1904000"/>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8" name="Shape 398"/>
        <p:cNvGrpSpPr/>
        <p:nvPr/>
      </p:nvGrpSpPr>
      <p:grpSpPr>
        <a:xfrm>
          <a:off x="0" y="0"/>
          <a:ext cx="0" cy="0"/>
          <a:chOff x="0" y="0"/>
          <a:chExt cx="0" cy="0"/>
        </a:xfrm>
      </p:grpSpPr>
      <p:sp>
        <p:nvSpPr>
          <p:cNvPr id="399" name="Google Shape;399;p40"/>
          <p:cNvSpPr/>
          <p:nvPr/>
        </p:nvSpPr>
        <p:spPr>
          <a:xfrm>
            <a:off x="0" y="0"/>
            <a:ext cx="4572000" cy="51435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0" name="Google Shape;400;p40"/>
          <p:cNvSpPr txBox="1"/>
          <p:nvPr/>
        </p:nvSpPr>
        <p:spPr>
          <a:xfrm>
            <a:off x="1676722" y="3319960"/>
            <a:ext cx="1218557" cy="428482"/>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1" lang="en" sz="800">
                <a:solidFill>
                  <a:schemeClr val="lt1"/>
                </a:solidFill>
                <a:latin typeface="Montserrat"/>
                <a:ea typeface="Montserrat"/>
                <a:cs typeface="Montserrat"/>
                <a:sym typeface="Montserrat"/>
              </a:rPr>
              <a:t>YOUR TITLE</a:t>
            </a:r>
            <a:endParaRPr sz="1100"/>
          </a:p>
          <a:p>
            <a:pPr indent="0" lvl="0" marL="0" marR="0" rtl="0" algn="ctr">
              <a:lnSpc>
                <a:spcPct val="200000"/>
              </a:lnSpc>
              <a:spcBef>
                <a:spcPts val="0"/>
              </a:spcBef>
              <a:spcAft>
                <a:spcPts val="0"/>
              </a:spcAft>
              <a:buNone/>
            </a:pPr>
            <a:r>
              <a:rPr b="1" lang="en" sz="800">
                <a:solidFill>
                  <a:schemeClr val="lt1"/>
                </a:solidFill>
                <a:latin typeface="Montserrat"/>
                <a:ea typeface="Montserrat"/>
                <a:cs typeface="Montserrat"/>
                <a:sym typeface="Montserrat"/>
              </a:rPr>
              <a:t>HERE</a:t>
            </a:r>
            <a:endParaRPr sz="1100"/>
          </a:p>
        </p:txBody>
      </p:sp>
      <p:cxnSp>
        <p:nvCxnSpPr>
          <p:cNvPr id="401" name="Google Shape;401;p40"/>
          <p:cNvCxnSpPr/>
          <p:nvPr/>
        </p:nvCxnSpPr>
        <p:spPr>
          <a:xfrm>
            <a:off x="2111574" y="3836621"/>
            <a:ext cx="348853" cy="0"/>
          </a:xfrm>
          <a:prstGeom prst="straightConnector1">
            <a:avLst/>
          </a:prstGeom>
          <a:noFill/>
          <a:ln cap="flat" cmpd="sng" w="25400">
            <a:solidFill>
              <a:schemeClr val="lt1"/>
            </a:solidFill>
            <a:prstDash val="solid"/>
            <a:miter lim="800000"/>
            <a:headEnd len="sm" w="sm" type="none"/>
            <a:tailEnd len="sm" w="sm" type="none"/>
          </a:ln>
        </p:spPr>
      </p:cxnSp>
      <p:sp>
        <p:nvSpPr>
          <p:cNvPr id="402" name="Google Shape;402;p40"/>
          <p:cNvSpPr txBox="1"/>
          <p:nvPr/>
        </p:nvSpPr>
        <p:spPr>
          <a:xfrm>
            <a:off x="1308004" y="4058075"/>
            <a:ext cx="1955992" cy="510524"/>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BFBFB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pic>
        <p:nvPicPr>
          <p:cNvPr id="403" name="Google Shape;403;p40"/>
          <p:cNvPicPr preferRelativeResize="0"/>
          <p:nvPr/>
        </p:nvPicPr>
        <p:blipFill rotWithShape="1">
          <a:blip r:embed="rId3">
            <a:alphaModFix/>
          </a:blip>
          <a:srcRect b="0" l="0" r="0" t="0"/>
          <a:stretch/>
        </p:blipFill>
        <p:spPr>
          <a:xfrm>
            <a:off x="1308004" y="574900"/>
            <a:ext cx="1955992" cy="2098684"/>
          </a:xfrm>
          <a:prstGeom prst="rect">
            <a:avLst/>
          </a:prstGeom>
          <a:noFill/>
          <a:ln>
            <a:noFill/>
          </a:ln>
        </p:spPr>
      </p:pic>
      <p:sp>
        <p:nvSpPr>
          <p:cNvPr id="404" name="Google Shape;404;p40"/>
          <p:cNvSpPr txBox="1"/>
          <p:nvPr/>
        </p:nvSpPr>
        <p:spPr>
          <a:xfrm>
            <a:off x="5146901" y="1012553"/>
            <a:ext cx="2969117" cy="81830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405" name="Google Shape;405;p40"/>
          <p:cNvSpPr txBox="1"/>
          <p:nvPr/>
        </p:nvSpPr>
        <p:spPr>
          <a:xfrm>
            <a:off x="5146901" y="574900"/>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406" name="Google Shape;406;p40"/>
          <p:cNvSpPr txBox="1"/>
          <p:nvPr/>
        </p:nvSpPr>
        <p:spPr>
          <a:xfrm>
            <a:off x="5148335" y="2088381"/>
            <a:ext cx="1870321" cy="1304011"/>
          </a:xfrm>
          <a:prstGeom prst="rect">
            <a:avLst/>
          </a:prstGeom>
          <a:noFill/>
          <a:ln>
            <a:noFill/>
          </a:ln>
        </p:spPr>
        <p:txBody>
          <a:bodyPr anchorCtr="0" anchor="t" bIns="34275" lIns="68575" spcFirstLastPara="1" rIns="68575" wrap="square" tIns="34275">
            <a:noAutofit/>
          </a:bodyPr>
          <a:lstStyle/>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Have them for one. Living grass to for</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gathered waters had winged. Creepiest don't subdue which i two set had seasons.</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had winged. Creepiest don't subdue which two set had seasons. Fifth you’ll,</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man creeping.</a:t>
            </a:r>
            <a:endParaRPr sz="11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0" name="Shape 410"/>
        <p:cNvGrpSpPr/>
        <p:nvPr/>
      </p:nvGrpSpPr>
      <p:grpSpPr>
        <a:xfrm>
          <a:off x="0" y="0"/>
          <a:ext cx="0" cy="0"/>
          <a:chOff x="0" y="0"/>
          <a:chExt cx="0" cy="0"/>
        </a:xfrm>
      </p:grpSpPr>
      <p:pic>
        <p:nvPicPr>
          <p:cNvPr id="411" name="Google Shape;411;p41"/>
          <p:cNvPicPr preferRelativeResize="0"/>
          <p:nvPr/>
        </p:nvPicPr>
        <p:blipFill rotWithShape="1">
          <a:blip r:embed="rId3">
            <a:alphaModFix/>
          </a:blip>
          <a:srcRect b="0" l="0" r="0" t="0"/>
          <a:stretch/>
        </p:blipFill>
        <p:spPr>
          <a:xfrm>
            <a:off x="574903" y="574900"/>
            <a:ext cx="4450177" cy="2701678"/>
          </a:xfrm>
          <a:prstGeom prst="rect">
            <a:avLst/>
          </a:prstGeom>
          <a:noFill/>
          <a:ln>
            <a:noFill/>
          </a:ln>
        </p:spPr>
      </p:pic>
      <p:sp>
        <p:nvSpPr>
          <p:cNvPr id="412" name="Google Shape;412;p41"/>
          <p:cNvSpPr txBox="1"/>
          <p:nvPr/>
        </p:nvSpPr>
        <p:spPr>
          <a:xfrm>
            <a:off x="5599982" y="956916"/>
            <a:ext cx="2969117" cy="81830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413" name="Google Shape;413;p41"/>
          <p:cNvSpPr txBox="1"/>
          <p:nvPr/>
        </p:nvSpPr>
        <p:spPr>
          <a:xfrm>
            <a:off x="5599982" y="574900"/>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414" name="Google Shape;414;p41"/>
          <p:cNvSpPr txBox="1"/>
          <p:nvPr/>
        </p:nvSpPr>
        <p:spPr>
          <a:xfrm>
            <a:off x="5601416" y="1972568"/>
            <a:ext cx="1870321" cy="1304011"/>
          </a:xfrm>
          <a:prstGeom prst="rect">
            <a:avLst/>
          </a:prstGeom>
          <a:noFill/>
          <a:ln>
            <a:noFill/>
          </a:ln>
        </p:spPr>
        <p:txBody>
          <a:bodyPr anchorCtr="0" anchor="t" bIns="34275" lIns="68575" spcFirstLastPara="1" rIns="68575" wrap="square" tIns="34275">
            <a:noAutofit/>
          </a:bodyPr>
          <a:lstStyle/>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Have them for one. Living grass to for</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gathered waters had winged. Creepiest don't subdue which i two set had seasons.</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had winged. Creepiest don't subdue which two set had seasons. Fifth you’ll,</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man creeping.</a:t>
            </a:r>
            <a:endParaRPr sz="1100"/>
          </a:p>
        </p:txBody>
      </p:sp>
      <p:grpSp>
        <p:nvGrpSpPr>
          <p:cNvPr id="415" name="Google Shape;415;p41"/>
          <p:cNvGrpSpPr/>
          <p:nvPr/>
        </p:nvGrpSpPr>
        <p:grpSpPr>
          <a:xfrm>
            <a:off x="2376011" y="3851480"/>
            <a:ext cx="4391978" cy="717119"/>
            <a:chOff x="3168015" y="4470585"/>
            <a:chExt cx="5855970" cy="956159"/>
          </a:xfrm>
        </p:grpSpPr>
        <p:sp>
          <p:nvSpPr>
            <p:cNvPr id="416" name="Google Shape;416;p41"/>
            <p:cNvSpPr txBox="1"/>
            <p:nvPr/>
          </p:nvSpPr>
          <p:spPr>
            <a:xfrm>
              <a:off x="3168015" y="4470585"/>
              <a:ext cx="2193626" cy="956159"/>
            </a:xfrm>
            <a:prstGeom prst="rect">
              <a:avLst/>
            </a:prstGeom>
            <a:noFill/>
            <a:ln>
              <a:noFill/>
            </a:ln>
          </p:spPr>
          <p:txBody>
            <a:bodyPr anchorCtr="0" anchor="t" bIns="34275" lIns="68575" spcFirstLastPara="1" rIns="68575" wrap="square" tIns="34275">
              <a:noAutofit/>
            </a:bodyPr>
            <a:lstStyle/>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BUSINESS</a:t>
              </a:r>
              <a:endParaRPr sz="1100"/>
            </a:p>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CHART</a:t>
              </a:r>
              <a:endParaRPr sz="1100"/>
            </a:p>
          </p:txBody>
        </p:sp>
        <p:sp>
          <p:nvSpPr>
            <p:cNvPr id="417" name="Google Shape;417;p41"/>
            <p:cNvSpPr txBox="1"/>
            <p:nvPr/>
          </p:nvSpPr>
          <p:spPr>
            <a:xfrm>
              <a:off x="6025526" y="4494032"/>
              <a:ext cx="2998459" cy="8858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Lorem ipsum dolor sit amet</a:t>
              </a:r>
              <a:endParaRPr sz="1100"/>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1" name="Shape 421"/>
        <p:cNvGrpSpPr/>
        <p:nvPr/>
      </p:nvGrpSpPr>
      <p:grpSpPr>
        <a:xfrm>
          <a:off x="0" y="0"/>
          <a:ext cx="0" cy="0"/>
          <a:chOff x="0" y="0"/>
          <a:chExt cx="0" cy="0"/>
        </a:xfrm>
      </p:grpSpPr>
      <p:sp>
        <p:nvSpPr>
          <p:cNvPr id="422" name="Google Shape;422;p42"/>
          <p:cNvSpPr txBox="1"/>
          <p:nvPr/>
        </p:nvSpPr>
        <p:spPr>
          <a:xfrm>
            <a:off x="5599982" y="956916"/>
            <a:ext cx="2969117" cy="81830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423" name="Google Shape;423;p42"/>
          <p:cNvSpPr txBox="1"/>
          <p:nvPr/>
        </p:nvSpPr>
        <p:spPr>
          <a:xfrm>
            <a:off x="5599982" y="574900"/>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424" name="Google Shape;424;p42"/>
          <p:cNvSpPr txBox="1"/>
          <p:nvPr/>
        </p:nvSpPr>
        <p:spPr>
          <a:xfrm>
            <a:off x="5601416" y="1972568"/>
            <a:ext cx="1870321" cy="1304011"/>
          </a:xfrm>
          <a:prstGeom prst="rect">
            <a:avLst/>
          </a:prstGeom>
          <a:noFill/>
          <a:ln>
            <a:noFill/>
          </a:ln>
        </p:spPr>
        <p:txBody>
          <a:bodyPr anchorCtr="0" anchor="t" bIns="34275" lIns="68575" spcFirstLastPara="1" rIns="68575" wrap="square" tIns="34275">
            <a:noAutofit/>
          </a:bodyPr>
          <a:lstStyle/>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Have them for one. Living grass to for</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gathered waters had winged. Creepiest don't subdue which i two set had seasons.</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had winged. Creepiest don't subdue which two set had seasons. Fifth you’ll,</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man creeping.</a:t>
            </a:r>
            <a:endParaRPr sz="1100"/>
          </a:p>
        </p:txBody>
      </p:sp>
      <p:grpSp>
        <p:nvGrpSpPr>
          <p:cNvPr id="425" name="Google Shape;425;p42"/>
          <p:cNvGrpSpPr/>
          <p:nvPr/>
        </p:nvGrpSpPr>
        <p:grpSpPr>
          <a:xfrm>
            <a:off x="2376011" y="3851480"/>
            <a:ext cx="4391978" cy="717119"/>
            <a:chOff x="3168015" y="4470585"/>
            <a:chExt cx="5855970" cy="956159"/>
          </a:xfrm>
        </p:grpSpPr>
        <p:sp>
          <p:nvSpPr>
            <p:cNvPr id="426" name="Google Shape;426;p42"/>
            <p:cNvSpPr txBox="1"/>
            <p:nvPr/>
          </p:nvSpPr>
          <p:spPr>
            <a:xfrm>
              <a:off x="3168015" y="4470585"/>
              <a:ext cx="2193626" cy="956159"/>
            </a:xfrm>
            <a:prstGeom prst="rect">
              <a:avLst/>
            </a:prstGeom>
            <a:noFill/>
            <a:ln>
              <a:noFill/>
            </a:ln>
          </p:spPr>
          <p:txBody>
            <a:bodyPr anchorCtr="0" anchor="t" bIns="34275" lIns="68575" spcFirstLastPara="1" rIns="68575" wrap="square" tIns="34275">
              <a:noAutofit/>
            </a:bodyPr>
            <a:lstStyle/>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BUSINESS</a:t>
              </a:r>
              <a:endParaRPr sz="1100"/>
            </a:p>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CHART</a:t>
              </a:r>
              <a:endParaRPr sz="1100"/>
            </a:p>
          </p:txBody>
        </p:sp>
        <p:sp>
          <p:nvSpPr>
            <p:cNvPr id="427" name="Google Shape;427;p42"/>
            <p:cNvSpPr txBox="1"/>
            <p:nvPr/>
          </p:nvSpPr>
          <p:spPr>
            <a:xfrm>
              <a:off x="6025526" y="4494032"/>
              <a:ext cx="2998459" cy="8858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Lorem ipsum dolor sit amet</a:t>
              </a:r>
              <a:endParaRPr sz="1100"/>
            </a:p>
          </p:txBody>
        </p:sp>
      </p:grpSp>
      <p:pic>
        <p:nvPicPr>
          <p:cNvPr id="428" name="Google Shape;428;p42"/>
          <p:cNvPicPr preferRelativeResize="0"/>
          <p:nvPr/>
        </p:nvPicPr>
        <p:blipFill rotWithShape="1">
          <a:blip r:embed="rId3">
            <a:alphaModFix/>
          </a:blip>
          <a:srcRect b="0" l="0" r="0" t="0"/>
          <a:stretch/>
        </p:blipFill>
        <p:spPr>
          <a:xfrm>
            <a:off x="574903" y="574900"/>
            <a:ext cx="4446929" cy="270167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pic>
        <p:nvPicPr>
          <p:cNvPr id="86" name="Google Shape;86;p25"/>
          <p:cNvPicPr preferRelativeResize="0"/>
          <p:nvPr>
            <p:ph idx="2" type="pic"/>
          </p:nvPr>
        </p:nvPicPr>
        <p:blipFill rotWithShape="1">
          <a:blip r:embed="rId3">
            <a:alphaModFix/>
          </a:blip>
          <a:srcRect b="33214" l="0" r="0" t="33214"/>
          <a:stretch/>
        </p:blipFill>
        <p:spPr>
          <a:xfrm>
            <a:off x="574903" y="1866922"/>
            <a:ext cx="7994193" cy="2684093"/>
          </a:xfrm>
          <a:prstGeom prst="rect">
            <a:avLst/>
          </a:prstGeom>
          <a:noFill/>
          <a:ln>
            <a:noFill/>
          </a:ln>
        </p:spPr>
      </p:pic>
      <p:sp>
        <p:nvSpPr>
          <p:cNvPr id="87" name="Google Shape;87;p25"/>
          <p:cNvSpPr/>
          <p:nvPr/>
        </p:nvSpPr>
        <p:spPr>
          <a:xfrm>
            <a:off x="574903" y="1866921"/>
            <a:ext cx="7994193" cy="2684093"/>
          </a:xfrm>
          <a:prstGeom prst="rect">
            <a:avLst/>
          </a:prstGeom>
          <a:solidFill>
            <a:schemeClr val="dk1">
              <a:alpha val="2196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grpSp>
        <p:nvGrpSpPr>
          <p:cNvPr id="88" name="Google Shape;88;p25"/>
          <p:cNvGrpSpPr/>
          <p:nvPr/>
        </p:nvGrpSpPr>
        <p:grpSpPr>
          <a:xfrm>
            <a:off x="2376011" y="574900"/>
            <a:ext cx="4391978" cy="717119"/>
            <a:chOff x="3168015" y="1498785"/>
            <a:chExt cx="5855970" cy="956159"/>
          </a:xfrm>
        </p:grpSpPr>
        <p:sp>
          <p:nvSpPr>
            <p:cNvPr id="89" name="Google Shape;89;p25"/>
            <p:cNvSpPr txBox="1"/>
            <p:nvPr/>
          </p:nvSpPr>
          <p:spPr>
            <a:xfrm>
              <a:off x="3168015" y="1498785"/>
              <a:ext cx="2193626" cy="956159"/>
            </a:xfrm>
            <a:prstGeom prst="rect">
              <a:avLst/>
            </a:prstGeom>
            <a:noFill/>
            <a:ln>
              <a:noFill/>
            </a:ln>
          </p:spPr>
          <p:txBody>
            <a:bodyPr anchorCtr="0" anchor="t" bIns="34275" lIns="68575" spcFirstLastPara="1" rIns="68575" wrap="square" tIns="34275">
              <a:noAutofit/>
            </a:bodyPr>
            <a:lstStyle/>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BUSINESS</a:t>
              </a:r>
              <a:endParaRPr sz="1100"/>
            </a:p>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PLAN</a:t>
              </a:r>
              <a:endParaRPr sz="1100"/>
            </a:p>
          </p:txBody>
        </p:sp>
        <p:sp>
          <p:nvSpPr>
            <p:cNvPr id="90" name="Google Shape;90;p25"/>
            <p:cNvSpPr txBox="1"/>
            <p:nvPr/>
          </p:nvSpPr>
          <p:spPr>
            <a:xfrm>
              <a:off x="6025526" y="1522232"/>
              <a:ext cx="2998459" cy="885884"/>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0" i="0" lang="en" sz="600" u="none" cap="none" strike="noStrike">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Lorem ipsum dolor sit amet</a:t>
              </a:r>
              <a:endParaRPr sz="1100"/>
            </a:p>
          </p:txBody>
        </p:sp>
      </p:grpSp>
      <p:sp>
        <p:nvSpPr>
          <p:cNvPr id="91" name="Google Shape;91;p25"/>
          <p:cNvSpPr/>
          <p:nvPr/>
        </p:nvSpPr>
        <p:spPr>
          <a:xfrm>
            <a:off x="3898447" y="2535414"/>
            <a:ext cx="1347107" cy="1347107"/>
          </a:xfrm>
          <a:prstGeom prst="ellipse">
            <a:avLst/>
          </a:prstGeom>
          <a:noFill/>
          <a:ln cap="flat" cmpd="sng" w="254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92" name="Google Shape;92;p25"/>
          <p:cNvSpPr/>
          <p:nvPr/>
        </p:nvSpPr>
        <p:spPr>
          <a:xfrm>
            <a:off x="5560217" y="2535414"/>
            <a:ext cx="1347107" cy="1347107"/>
          </a:xfrm>
          <a:prstGeom prst="ellipse">
            <a:avLst/>
          </a:prstGeom>
          <a:noFill/>
          <a:ln cap="flat" cmpd="sng" w="254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93" name="Google Shape;93;p25"/>
          <p:cNvSpPr/>
          <p:nvPr/>
        </p:nvSpPr>
        <p:spPr>
          <a:xfrm>
            <a:off x="2236676" y="2535414"/>
            <a:ext cx="1347107" cy="1347107"/>
          </a:xfrm>
          <a:prstGeom prst="ellipse">
            <a:avLst/>
          </a:prstGeom>
          <a:noFill/>
          <a:ln cap="flat" cmpd="sng" w="254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94" name="Google Shape;94;p25"/>
          <p:cNvSpPr txBox="1"/>
          <p:nvPr/>
        </p:nvSpPr>
        <p:spPr>
          <a:xfrm>
            <a:off x="4139106" y="3240079"/>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0" i="0" lang="en" sz="600" u="none" cap="none" strike="noStrike">
                <a:solidFill>
                  <a:schemeClr val="lt1"/>
                </a:solidFill>
                <a:latin typeface="Montserrat Light"/>
                <a:ea typeface="Montserrat Light"/>
                <a:cs typeface="Montserrat Light"/>
                <a:sym typeface="Montserrat Light"/>
              </a:rPr>
              <a:t>Have them for one. Living grass</a:t>
            </a:r>
            <a:endParaRPr sz="1100"/>
          </a:p>
        </p:txBody>
      </p:sp>
      <p:sp>
        <p:nvSpPr>
          <p:cNvPr id="95" name="Google Shape;95;p25"/>
          <p:cNvSpPr txBox="1"/>
          <p:nvPr/>
        </p:nvSpPr>
        <p:spPr>
          <a:xfrm>
            <a:off x="5800876" y="3240079"/>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0" i="0" lang="en" sz="600" u="none" cap="none" strike="noStrike">
                <a:solidFill>
                  <a:schemeClr val="lt1"/>
                </a:solidFill>
                <a:latin typeface="Montserrat Light"/>
                <a:ea typeface="Montserrat Light"/>
                <a:cs typeface="Montserrat Light"/>
                <a:sym typeface="Montserrat Light"/>
              </a:rPr>
              <a:t>Have them for one. Living grass</a:t>
            </a:r>
            <a:endParaRPr sz="1100"/>
          </a:p>
        </p:txBody>
      </p:sp>
      <p:sp>
        <p:nvSpPr>
          <p:cNvPr id="96" name="Google Shape;96;p25"/>
          <p:cNvSpPr txBox="1"/>
          <p:nvPr/>
        </p:nvSpPr>
        <p:spPr>
          <a:xfrm>
            <a:off x="2477336" y="3240079"/>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b="0" i="0" lang="en" sz="600" u="none" cap="none" strike="noStrike">
                <a:solidFill>
                  <a:schemeClr val="lt1"/>
                </a:solidFill>
                <a:latin typeface="Montserrat Light"/>
                <a:ea typeface="Montserrat Light"/>
                <a:cs typeface="Montserrat Light"/>
                <a:sym typeface="Montserrat Light"/>
              </a:rPr>
              <a:t>Have them for one. Living grass</a:t>
            </a:r>
            <a:endParaRPr sz="1100"/>
          </a:p>
        </p:txBody>
      </p:sp>
      <p:sp>
        <p:nvSpPr>
          <p:cNvPr id="97" name="Google Shape;97;p25"/>
          <p:cNvSpPr/>
          <p:nvPr/>
        </p:nvSpPr>
        <p:spPr>
          <a:xfrm>
            <a:off x="2792301" y="2816550"/>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98" name="Google Shape;98;p25"/>
          <p:cNvSpPr/>
          <p:nvPr/>
        </p:nvSpPr>
        <p:spPr>
          <a:xfrm>
            <a:off x="4458779" y="2821500"/>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99" name="Google Shape;99;p25"/>
          <p:cNvSpPr/>
          <p:nvPr/>
        </p:nvSpPr>
        <p:spPr>
          <a:xfrm>
            <a:off x="6115839" y="2816562"/>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2" name="Shape 432"/>
        <p:cNvGrpSpPr/>
        <p:nvPr/>
      </p:nvGrpSpPr>
      <p:grpSpPr>
        <a:xfrm>
          <a:off x="0" y="0"/>
          <a:ext cx="0" cy="0"/>
          <a:chOff x="0" y="0"/>
          <a:chExt cx="0" cy="0"/>
        </a:xfrm>
      </p:grpSpPr>
      <p:pic>
        <p:nvPicPr>
          <p:cNvPr id="433" name="Google Shape;433;p43"/>
          <p:cNvPicPr preferRelativeResize="0"/>
          <p:nvPr/>
        </p:nvPicPr>
        <p:blipFill rotWithShape="1">
          <a:blip r:embed="rId3">
            <a:alphaModFix/>
          </a:blip>
          <a:srcRect b="0" l="0" r="0" t="0"/>
          <a:stretch/>
        </p:blipFill>
        <p:spPr>
          <a:xfrm>
            <a:off x="3593310" y="1560035"/>
            <a:ext cx="1957379" cy="2331206"/>
          </a:xfrm>
          <a:prstGeom prst="rect">
            <a:avLst/>
          </a:prstGeom>
          <a:noFill/>
          <a:ln>
            <a:noFill/>
          </a:ln>
        </p:spPr>
      </p:pic>
      <p:pic>
        <p:nvPicPr>
          <p:cNvPr id="434" name="Google Shape;434;p43"/>
          <p:cNvPicPr preferRelativeResize="0"/>
          <p:nvPr/>
        </p:nvPicPr>
        <p:blipFill rotWithShape="1">
          <a:blip r:embed="rId4">
            <a:alphaModFix/>
          </a:blip>
          <a:srcRect b="0" l="0" r="0" t="0"/>
          <a:stretch/>
        </p:blipFill>
        <p:spPr>
          <a:xfrm>
            <a:off x="5911967" y="1560035"/>
            <a:ext cx="1957379" cy="2331206"/>
          </a:xfrm>
          <a:prstGeom prst="rect">
            <a:avLst/>
          </a:prstGeom>
          <a:noFill/>
          <a:ln>
            <a:noFill/>
          </a:ln>
        </p:spPr>
      </p:pic>
      <p:pic>
        <p:nvPicPr>
          <p:cNvPr id="435" name="Google Shape;435;p43"/>
          <p:cNvPicPr preferRelativeResize="0"/>
          <p:nvPr/>
        </p:nvPicPr>
        <p:blipFill rotWithShape="1">
          <a:blip r:embed="rId5">
            <a:alphaModFix/>
          </a:blip>
          <a:srcRect b="0" l="0" r="0" t="0"/>
          <a:stretch/>
        </p:blipFill>
        <p:spPr>
          <a:xfrm>
            <a:off x="1274654" y="1560035"/>
            <a:ext cx="1957379" cy="2331206"/>
          </a:xfrm>
          <a:prstGeom prst="rect">
            <a:avLst/>
          </a:prstGeom>
          <a:noFill/>
          <a:ln>
            <a:noFill/>
          </a:ln>
        </p:spPr>
      </p:pic>
      <p:sp>
        <p:nvSpPr>
          <p:cNvPr id="436" name="Google Shape;436;p43"/>
          <p:cNvSpPr txBox="1"/>
          <p:nvPr/>
        </p:nvSpPr>
        <p:spPr>
          <a:xfrm>
            <a:off x="578375" y="574902"/>
            <a:ext cx="3150663" cy="66941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BUSINESS</a:t>
            </a:r>
            <a:endParaRPr sz="1100"/>
          </a:p>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PLAN OBJECTIVE</a:t>
            </a:r>
            <a:endParaRPr sz="1100"/>
          </a:p>
        </p:txBody>
      </p:sp>
      <p:sp>
        <p:nvSpPr>
          <p:cNvPr id="437" name="Google Shape;437;p43"/>
          <p:cNvSpPr txBox="1"/>
          <p:nvPr/>
        </p:nvSpPr>
        <p:spPr>
          <a:xfrm>
            <a:off x="4572000" y="579903"/>
            <a:ext cx="3529032" cy="664413"/>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438" name="Google Shape;438;p43"/>
          <p:cNvSpPr txBox="1"/>
          <p:nvPr/>
        </p:nvSpPr>
        <p:spPr>
          <a:xfrm>
            <a:off x="1621972" y="4206961"/>
            <a:ext cx="5900056"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seasons. Fifth you'll, man creeping.</a:t>
            </a:r>
            <a:endParaRPr sz="1100"/>
          </a:p>
        </p:txBody>
      </p:sp>
      <p:sp>
        <p:nvSpPr>
          <p:cNvPr id="439" name="Google Shape;439;p43"/>
          <p:cNvSpPr txBox="1"/>
          <p:nvPr/>
        </p:nvSpPr>
        <p:spPr>
          <a:xfrm>
            <a:off x="1747516" y="2364001"/>
            <a:ext cx="1011654"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accent3"/>
                </a:solidFill>
                <a:latin typeface="Montserrat"/>
                <a:ea typeface="Montserrat"/>
                <a:cs typeface="Montserrat"/>
                <a:sym typeface="Montserrat"/>
              </a:rPr>
              <a:t>20%</a:t>
            </a:r>
            <a:endParaRPr sz="1100"/>
          </a:p>
        </p:txBody>
      </p:sp>
      <p:sp>
        <p:nvSpPr>
          <p:cNvPr id="440" name="Google Shape;440;p43"/>
          <p:cNvSpPr txBox="1"/>
          <p:nvPr/>
        </p:nvSpPr>
        <p:spPr>
          <a:xfrm>
            <a:off x="4066173" y="2364001"/>
            <a:ext cx="1011654"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accent4"/>
                </a:solidFill>
                <a:latin typeface="Montserrat"/>
                <a:ea typeface="Montserrat"/>
                <a:cs typeface="Montserrat"/>
                <a:sym typeface="Montserrat"/>
              </a:rPr>
              <a:t>30%</a:t>
            </a:r>
            <a:endParaRPr sz="1100"/>
          </a:p>
        </p:txBody>
      </p:sp>
      <p:sp>
        <p:nvSpPr>
          <p:cNvPr id="441" name="Google Shape;441;p43"/>
          <p:cNvSpPr txBox="1"/>
          <p:nvPr/>
        </p:nvSpPr>
        <p:spPr>
          <a:xfrm>
            <a:off x="6384830" y="2364001"/>
            <a:ext cx="1011654"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accent5"/>
                </a:solidFill>
                <a:latin typeface="Montserrat"/>
                <a:ea typeface="Montserrat"/>
                <a:cs typeface="Montserrat"/>
                <a:sym typeface="Montserrat"/>
              </a:rPr>
              <a:t>20%</a:t>
            </a:r>
            <a:endParaRPr sz="1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5" name="Shape 445"/>
        <p:cNvGrpSpPr/>
        <p:nvPr/>
      </p:nvGrpSpPr>
      <p:grpSpPr>
        <a:xfrm>
          <a:off x="0" y="0"/>
          <a:ext cx="0" cy="0"/>
          <a:chOff x="0" y="0"/>
          <a:chExt cx="0" cy="0"/>
        </a:xfrm>
      </p:grpSpPr>
      <p:pic>
        <p:nvPicPr>
          <p:cNvPr id="446" name="Google Shape;446;p44"/>
          <p:cNvPicPr preferRelativeResize="0"/>
          <p:nvPr>
            <p:ph idx="2" type="pic"/>
          </p:nvPr>
        </p:nvPicPr>
        <p:blipFill rotWithShape="1">
          <a:blip r:embed="rId3">
            <a:alphaModFix/>
          </a:blip>
          <a:srcRect b="7704" l="0" r="0" t="7705"/>
          <a:stretch/>
        </p:blipFill>
        <p:spPr>
          <a:xfrm>
            <a:off x="0" y="0"/>
            <a:ext cx="9143999" cy="5156522"/>
          </a:xfrm>
          <a:prstGeom prst="rect">
            <a:avLst/>
          </a:prstGeom>
          <a:noFill/>
          <a:ln>
            <a:noFill/>
          </a:ln>
        </p:spPr>
      </p:pic>
      <p:sp>
        <p:nvSpPr>
          <p:cNvPr id="447" name="Google Shape;447;p44"/>
          <p:cNvSpPr/>
          <p:nvPr/>
        </p:nvSpPr>
        <p:spPr>
          <a:xfrm>
            <a:off x="0" y="0"/>
            <a:ext cx="9143998" cy="5156522"/>
          </a:xfrm>
          <a:prstGeom prst="rect">
            <a:avLst/>
          </a:prstGeom>
          <a:solidFill>
            <a:schemeClr val="dk1">
              <a:alpha val="6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48" name="Google Shape;448;p44"/>
          <p:cNvSpPr txBox="1"/>
          <p:nvPr/>
        </p:nvSpPr>
        <p:spPr>
          <a:xfrm>
            <a:off x="2014536" y="2393595"/>
            <a:ext cx="5114926"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000">
                <a:solidFill>
                  <a:schemeClr val="lt1"/>
                </a:solidFill>
                <a:latin typeface="Montserrat"/>
                <a:ea typeface="Montserrat"/>
                <a:cs typeface="Montserrat"/>
                <a:sym typeface="Montserrat"/>
              </a:rPr>
              <a:t>HAVE ANY QUESTION</a:t>
            </a:r>
            <a:endParaRPr sz="1100"/>
          </a:p>
        </p:txBody>
      </p:sp>
      <p:sp>
        <p:nvSpPr>
          <p:cNvPr id="449" name="Google Shape;449;p44"/>
          <p:cNvSpPr txBox="1"/>
          <p:nvPr/>
        </p:nvSpPr>
        <p:spPr>
          <a:xfrm>
            <a:off x="3537584" y="3072901"/>
            <a:ext cx="2068832" cy="510524"/>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sp>
        <p:nvSpPr>
          <p:cNvPr id="450" name="Google Shape;450;p44"/>
          <p:cNvSpPr txBox="1"/>
          <p:nvPr/>
        </p:nvSpPr>
        <p:spPr>
          <a:xfrm>
            <a:off x="4264817" y="3905684"/>
            <a:ext cx="614364"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000">
                <a:solidFill>
                  <a:schemeClr val="lt1"/>
                </a:solidFill>
                <a:latin typeface="Montserrat"/>
                <a:ea typeface="Montserrat"/>
                <a:cs typeface="Montserrat"/>
                <a:sym typeface="Montserrat"/>
              </a:rPr>
              <a:t>?</a:t>
            </a:r>
            <a:endParaRPr sz="11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4" name="Shape 454"/>
        <p:cNvGrpSpPr/>
        <p:nvPr/>
      </p:nvGrpSpPr>
      <p:grpSpPr>
        <a:xfrm>
          <a:off x="0" y="0"/>
          <a:ext cx="0" cy="0"/>
          <a:chOff x="0" y="0"/>
          <a:chExt cx="0" cy="0"/>
        </a:xfrm>
      </p:grpSpPr>
      <p:sp>
        <p:nvSpPr>
          <p:cNvPr id="455" name="Google Shape;455;p45"/>
          <p:cNvSpPr txBox="1"/>
          <p:nvPr/>
        </p:nvSpPr>
        <p:spPr>
          <a:xfrm>
            <a:off x="0" y="4168272"/>
            <a:ext cx="8951119" cy="1603227"/>
          </a:xfrm>
          <a:prstGeom prst="rect">
            <a:avLst/>
          </a:prstGeom>
          <a:noFill/>
          <a:ln>
            <a:noFill/>
          </a:ln>
        </p:spPr>
        <p:txBody>
          <a:bodyPr anchorCtr="0" anchor="t" bIns="34275" lIns="68575" spcFirstLastPara="1" rIns="68575" wrap="square" tIns="34275">
            <a:noAutofit/>
          </a:bodyPr>
          <a:lstStyle/>
          <a:p>
            <a:pPr indent="0" lvl="0" marL="0" marR="0" rtl="0" algn="ctr">
              <a:lnSpc>
                <a:spcPct val="75000"/>
              </a:lnSpc>
              <a:spcBef>
                <a:spcPts val="0"/>
              </a:spcBef>
              <a:spcAft>
                <a:spcPts val="0"/>
              </a:spcAft>
              <a:buNone/>
            </a:pPr>
            <a:r>
              <a:rPr b="1" lang="en" sz="15000">
                <a:solidFill>
                  <a:srgbClr val="D8D8D8"/>
                </a:solidFill>
                <a:latin typeface="Montserrat"/>
                <a:ea typeface="Montserrat"/>
                <a:cs typeface="Montserrat"/>
                <a:sym typeface="Montserrat"/>
              </a:rPr>
              <a:t>TheEnd</a:t>
            </a:r>
            <a:endParaRPr sz="1100"/>
          </a:p>
        </p:txBody>
      </p:sp>
      <p:sp>
        <p:nvSpPr>
          <p:cNvPr id="456" name="Google Shape;456;p45"/>
          <p:cNvSpPr txBox="1"/>
          <p:nvPr/>
        </p:nvSpPr>
        <p:spPr>
          <a:xfrm>
            <a:off x="2014536" y="2421709"/>
            <a:ext cx="5114926"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www.example.com</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pic>
        <p:nvPicPr>
          <p:cNvPr id="104" name="Google Shape;104;p26"/>
          <p:cNvPicPr preferRelativeResize="0"/>
          <p:nvPr>
            <p:ph idx="2" type="pic"/>
          </p:nvPr>
        </p:nvPicPr>
        <p:blipFill rotWithShape="1">
          <a:blip r:embed="rId3">
            <a:alphaModFix/>
          </a:blip>
          <a:srcRect b="1483" l="0" r="0" t="43333"/>
          <a:stretch/>
        </p:blipFill>
        <p:spPr>
          <a:xfrm>
            <a:off x="2813923" y="576322"/>
            <a:ext cx="5753755" cy="2116984"/>
          </a:xfrm>
          <a:prstGeom prst="rect">
            <a:avLst/>
          </a:prstGeom>
          <a:noFill/>
          <a:ln>
            <a:noFill/>
          </a:ln>
        </p:spPr>
      </p:pic>
      <p:sp>
        <p:nvSpPr>
          <p:cNvPr id="105" name="Google Shape;105;p26"/>
          <p:cNvSpPr txBox="1"/>
          <p:nvPr/>
        </p:nvSpPr>
        <p:spPr>
          <a:xfrm>
            <a:off x="670790" y="3269627"/>
            <a:ext cx="1645220" cy="1053750"/>
          </a:xfrm>
          <a:prstGeom prst="rect">
            <a:avLst/>
          </a:prstGeom>
          <a:noFill/>
          <a:ln>
            <a:noFill/>
          </a:ln>
        </p:spPr>
        <p:txBody>
          <a:bodyPr anchorCtr="0" anchor="t" bIns="34275" lIns="68575" spcFirstLastPara="1" rIns="68575" wrap="square" tIns="34275">
            <a:noAutofit/>
          </a:bodyPr>
          <a:lstStyle/>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OUR</a:t>
            </a:r>
            <a:endParaRPr b="1" sz="1100">
              <a:latin typeface="Montserrat"/>
              <a:ea typeface="Montserrat"/>
              <a:cs typeface="Montserrat"/>
              <a:sym typeface="Montserrat"/>
            </a:endParaRPr>
          </a:p>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BUSINESS</a:t>
            </a:r>
            <a:endParaRPr b="1" sz="1100">
              <a:latin typeface="Montserrat"/>
              <a:ea typeface="Montserrat"/>
              <a:cs typeface="Montserrat"/>
              <a:sym typeface="Montserrat"/>
            </a:endParaRPr>
          </a:p>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PLAN</a:t>
            </a:r>
            <a:endParaRPr b="1" sz="1100">
              <a:latin typeface="Montserrat"/>
              <a:ea typeface="Montserrat"/>
              <a:cs typeface="Montserrat"/>
              <a:sym typeface="Montserrat"/>
            </a:endParaRPr>
          </a:p>
        </p:txBody>
      </p:sp>
      <p:sp>
        <p:nvSpPr>
          <p:cNvPr id="106" name="Google Shape;106;p26"/>
          <p:cNvSpPr txBox="1"/>
          <p:nvPr/>
        </p:nvSpPr>
        <p:spPr>
          <a:xfrm>
            <a:off x="2813923" y="3287213"/>
            <a:ext cx="2248844" cy="127996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0" i="0" lang="en" sz="600" u="none" cap="none" strike="noStrike">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i two set had seasons. Fifth you'll, man wherein seas our creeping. Very to seas.</a:t>
            </a:r>
            <a:endParaRPr sz="1100"/>
          </a:p>
          <a:p>
            <a:pPr indent="0" lvl="0" marL="0" marR="0" rtl="0" algn="l">
              <a:lnSpc>
                <a:spcPct val="200000"/>
              </a:lnSpc>
              <a:spcBef>
                <a:spcPts val="0"/>
              </a:spcBef>
              <a:spcAft>
                <a:spcPts val="0"/>
              </a:spcAft>
              <a:buNone/>
            </a:pPr>
            <a:r>
              <a:rPr b="0" i="0" lang="en" sz="600" u="none" cap="none" strike="noStrike">
                <a:solidFill>
                  <a:srgbClr val="7F7F7F"/>
                </a:solidFill>
                <a:latin typeface="Montserrat Light"/>
                <a:ea typeface="Montserrat Light"/>
                <a:cs typeface="Montserrat Light"/>
                <a:sym typeface="Montserrat Light"/>
              </a:rPr>
              <a:t>Lorem ipsum dolor sit amet</a:t>
            </a:r>
            <a:endParaRPr sz="1100"/>
          </a:p>
        </p:txBody>
      </p:sp>
      <p:pic>
        <p:nvPicPr>
          <p:cNvPr id="107" name="Google Shape;107;p26"/>
          <p:cNvPicPr preferRelativeResize="0"/>
          <p:nvPr/>
        </p:nvPicPr>
        <p:blipFill rotWithShape="1">
          <a:blip r:embed="rId4">
            <a:alphaModFix/>
          </a:blip>
          <a:srcRect b="0" l="0" r="0" t="0"/>
          <a:stretch/>
        </p:blipFill>
        <p:spPr>
          <a:xfrm>
            <a:off x="5386511" y="3182438"/>
            <a:ext cx="1554806" cy="1279965"/>
          </a:xfrm>
          <a:prstGeom prst="rect">
            <a:avLst/>
          </a:prstGeom>
          <a:noFill/>
          <a:ln>
            <a:noFill/>
          </a:ln>
        </p:spPr>
      </p:pic>
      <p:pic>
        <p:nvPicPr>
          <p:cNvPr id="108" name="Google Shape;108;p26"/>
          <p:cNvPicPr preferRelativeResize="0"/>
          <p:nvPr/>
        </p:nvPicPr>
        <p:blipFill rotWithShape="1">
          <a:blip r:embed="rId5">
            <a:alphaModFix/>
          </a:blip>
          <a:srcRect b="0" l="0" r="0" t="0"/>
          <a:stretch/>
        </p:blipFill>
        <p:spPr>
          <a:xfrm>
            <a:off x="7003658" y="3182438"/>
            <a:ext cx="1554806" cy="1279965"/>
          </a:xfrm>
          <a:prstGeom prst="rect">
            <a:avLst/>
          </a:prstGeom>
          <a:noFill/>
          <a:ln>
            <a:noFill/>
          </a:ln>
        </p:spPr>
      </p:pic>
      <p:sp>
        <p:nvSpPr>
          <p:cNvPr id="109" name="Google Shape;109;p26"/>
          <p:cNvSpPr/>
          <p:nvPr/>
        </p:nvSpPr>
        <p:spPr>
          <a:xfrm>
            <a:off x="6041401" y="3703762"/>
            <a:ext cx="235842" cy="237325"/>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10" name="Google Shape;110;p26"/>
          <p:cNvSpPr/>
          <p:nvPr/>
        </p:nvSpPr>
        <p:spPr>
          <a:xfrm>
            <a:off x="7667842" y="3708700"/>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pic>
        <p:nvPicPr>
          <p:cNvPr id="115" name="Google Shape;115;p27"/>
          <p:cNvPicPr preferRelativeResize="0"/>
          <p:nvPr>
            <p:ph idx="2" type="pic"/>
          </p:nvPr>
        </p:nvPicPr>
        <p:blipFill rotWithShape="1">
          <a:blip r:embed="rId3">
            <a:alphaModFix/>
          </a:blip>
          <a:srcRect b="0" l="20370" r="20369" t="0"/>
          <a:stretch/>
        </p:blipFill>
        <p:spPr>
          <a:xfrm>
            <a:off x="0" y="0"/>
            <a:ext cx="4572000" cy="5143500"/>
          </a:xfrm>
          <a:prstGeom prst="rect">
            <a:avLst/>
          </a:prstGeom>
          <a:noFill/>
          <a:ln>
            <a:noFill/>
          </a:ln>
        </p:spPr>
      </p:pic>
      <p:sp>
        <p:nvSpPr>
          <p:cNvPr id="116" name="Google Shape;116;p27"/>
          <p:cNvSpPr/>
          <p:nvPr/>
        </p:nvSpPr>
        <p:spPr>
          <a:xfrm>
            <a:off x="4114800" y="574900"/>
            <a:ext cx="914400" cy="914400"/>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17" name="Google Shape;117;p27"/>
          <p:cNvSpPr/>
          <p:nvPr/>
        </p:nvSpPr>
        <p:spPr>
          <a:xfrm>
            <a:off x="4114800" y="3654200"/>
            <a:ext cx="914400" cy="91440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18" name="Google Shape;118;p27"/>
          <p:cNvSpPr/>
          <p:nvPr/>
        </p:nvSpPr>
        <p:spPr>
          <a:xfrm>
            <a:off x="4114800" y="2627766"/>
            <a:ext cx="914400" cy="9144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19" name="Google Shape;119;p27"/>
          <p:cNvSpPr/>
          <p:nvPr/>
        </p:nvSpPr>
        <p:spPr>
          <a:xfrm>
            <a:off x="4114800" y="1601333"/>
            <a:ext cx="914400" cy="91440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20" name="Google Shape;120;p27"/>
          <p:cNvSpPr txBox="1"/>
          <p:nvPr/>
        </p:nvSpPr>
        <p:spPr>
          <a:xfrm>
            <a:off x="1713778" y="3514850"/>
            <a:ext cx="1645220" cy="1053750"/>
          </a:xfrm>
          <a:prstGeom prst="rect">
            <a:avLst/>
          </a:prstGeom>
          <a:noFill/>
          <a:ln>
            <a:noFill/>
          </a:ln>
        </p:spPr>
        <p:txBody>
          <a:bodyPr anchorCtr="0" anchor="t" bIns="34275" lIns="68575" spcFirstLastPara="1" rIns="68575" wrap="square" tIns="34275">
            <a:noAutofit/>
          </a:bodyPr>
          <a:lstStyle/>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OUR</a:t>
            </a:r>
            <a:endParaRPr sz="1100"/>
          </a:p>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BUSINESS</a:t>
            </a:r>
            <a:endParaRPr sz="1100"/>
          </a:p>
          <a:p>
            <a:pPr indent="0" lvl="0" marL="0" marR="0" rtl="0" algn="r">
              <a:lnSpc>
                <a:spcPct val="134615"/>
              </a:lnSpc>
              <a:spcBef>
                <a:spcPts val="0"/>
              </a:spcBef>
              <a:spcAft>
                <a:spcPts val="0"/>
              </a:spcAft>
              <a:buNone/>
            </a:pPr>
            <a:r>
              <a:rPr b="1" i="0" lang="en" sz="2000" u="none" cap="none" strike="noStrike">
                <a:solidFill>
                  <a:srgbClr val="262626"/>
                </a:solidFill>
                <a:latin typeface="Montserrat"/>
                <a:ea typeface="Montserrat"/>
                <a:cs typeface="Montserrat"/>
                <a:sym typeface="Montserrat"/>
              </a:rPr>
              <a:t>PLAN</a:t>
            </a:r>
            <a:endParaRPr sz="1100"/>
          </a:p>
        </p:txBody>
      </p:sp>
      <p:sp>
        <p:nvSpPr>
          <p:cNvPr id="121" name="Google Shape;121;p27"/>
          <p:cNvSpPr txBox="1"/>
          <p:nvPr/>
        </p:nvSpPr>
        <p:spPr>
          <a:xfrm>
            <a:off x="5602042" y="1012553"/>
            <a:ext cx="2969117" cy="81830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122" name="Google Shape;122;p27"/>
          <p:cNvSpPr txBox="1"/>
          <p:nvPr/>
        </p:nvSpPr>
        <p:spPr>
          <a:xfrm>
            <a:off x="5602042" y="574900"/>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123" name="Google Shape;123;p27"/>
          <p:cNvSpPr txBox="1"/>
          <p:nvPr/>
        </p:nvSpPr>
        <p:spPr>
          <a:xfrm>
            <a:off x="5603477" y="2088381"/>
            <a:ext cx="1870321" cy="1304011"/>
          </a:xfrm>
          <a:prstGeom prst="rect">
            <a:avLst/>
          </a:prstGeom>
          <a:noFill/>
          <a:ln>
            <a:noFill/>
          </a:ln>
        </p:spPr>
        <p:txBody>
          <a:bodyPr anchorCtr="0" anchor="t" bIns="34275" lIns="68575" spcFirstLastPara="1" rIns="68575" wrap="square" tIns="34275">
            <a:noAutofit/>
          </a:bodyPr>
          <a:lstStyle/>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Have them for one. Living grass to for</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gathered waters had winged. Creepiest don't subdue which i two set had seasons.</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had winged. Creepiest don't subdue which two set had seasons. Fifth you’ll,</a:t>
            </a:r>
            <a:endParaRPr sz="1100"/>
          </a:p>
          <a:p>
            <a:pPr indent="-127000" lvl="0" marL="127000" marR="0" rtl="0" algn="l">
              <a:lnSpc>
                <a:spcPct val="275000"/>
              </a:lnSpc>
              <a:spcBef>
                <a:spcPts val="0"/>
              </a:spcBef>
              <a:spcAft>
                <a:spcPts val="0"/>
              </a:spcAft>
              <a:buClr>
                <a:srgbClr val="7F7F7F"/>
              </a:buClr>
              <a:buSzPts val="600"/>
              <a:buFont typeface="Noto Sans Symbols"/>
              <a:buChar char="⮚"/>
            </a:pPr>
            <a:r>
              <a:rPr lang="en" sz="600">
                <a:solidFill>
                  <a:srgbClr val="7F7F7F"/>
                </a:solidFill>
                <a:latin typeface="Montserrat Light"/>
                <a:ea typeface="Montserrat Light"/>
                <a:cs typeface="Montserrat Light"/>
                <a:sym typeface="Montserrat Light"/>
              </a:rPr>
              <a:t>man creeping.</a:t>
            </a:r>
            <a:endParaRPr sz="1100"/>
          </a:p>
        </p:txBody>
      </p:sp>
      <p:sp>
        <p:nvSpPr>
          <p:cNvPr id="124" name="Google Shape;124;p27"/>
          <p:cNvSpPr/>
          <p:nvPr/>
        </p:nvSpPr>
        <p:spPr>
          <a:xfrm>
            <a:off x="4449363" y="908687"/>
            <a:ext cx="245281" cy="246837"/>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25" name="Google Shape;125;p27"/>
          <p:cNvSpPr/>
          <p:nvPr/>
        </p:nvSpPr>
        <p:spPr>
          <a:xfrm>
            <a:off x="4454250" y="1940260"/>
            <a:ext cx="235510" cy="236552"/>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26" name="Google Shape;126;p27"/>
          <p:cNvSpPr/>
          <p:nvPr/>
        </p:nvSpPr>
        <p:spPr>
          <a:xfrm>
            <a:off x="4449368" y="2938574"/>
            <a:ext cx="245281" cy="246837"/>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27" name="Google Shape;127;p27"/>
          <p:cNvSpPr/>
          <p:nvPr/>
        </p:nvSpPr>
        <p:spPr>
          <a:xfrm>
            <a:off x="4454242" y="4088284"/>
            <a:ext cx="235510" cy="236552"/>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grpSp>
        <p:nvGrpSpPr>
          <p:cNvPr id="132" name="Google Shape;132;p28"/>
          <p:cNvGrpSpPr/>
          <p:nvPr/>
        </p:nvGrpSpPr>
        <p:grpSpPr>
          <a:xfrm>
            <a:off x="670790" y="3269627"/>
            <a:ext cx="4391977" cy="1297551"/>
            <a:chOff x="904423" y="4237624"/>
            <a:chExt cx="5855970" cy="1730068"/>
          </a:xfrm>
        </p:grpSpPr>
        <p:sp>
          <p:nvSpPr>
            <p:cNvPr id="133" name="Google Shape;133;p28"/>
            <p:cNvSpPr txBox="1"/>
            <p:nvPr/>
          </p:nvSpPr>
          <p:spPr>
            <a:xfrm>
              <a:off x="904423" y="4237624"/>
              <a:ext cx="2193626" cy="1405000"/>
            </a:xfrm>
            <a:prstGeom prst="rect">
              <a:avLst/>
            </a:prstGeom>
            <a:noFill/>
            <a:ln>
              <a:noFill/>
            </a:ln>
          </p:spPr>
          <p:txBody>
            <a:bodyPr anchorCtr="0" anchor="t" bIns="34275" lIns="68575" spcFirstLastPara="1" rIns="68575" wrap="square" tIns="34275">
              <a:noAutofit/>
            </a:bodyPr>
            <a:lstStyle/>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OUR</a:t>
              </a:r>
              <a:endParaRPr sz="1100"/>
            </a:p>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BUSINESS</a:t>
              </a:r>
              <a:endParaRPr sz="1100"/>
            </a:p>
            <a:p>
              <a:pPr indent="0" lvl="0" marL="0" marR="0" rtl="0" algn="r">
                <a:lnSpc>
                  <a:spcPct val="134615"/>
                </a:lnSpc>
                <a:spcBef>
                  <a:spcPts val="0"/>
                </a:spcBef>
                <a:spcAft>
                  <a:spcPts val="0"/>
                </a:spcAft>
                <a:buNone/>
              </a:pPr>
              <a:r>
                <a:rPr b="1" lang="en" sz="2000">
                  <a:solidFill>
                    <a:srgbClr val="262626"/>
                  </a:solidFill>
                  <a:latin typeface="Montserrat"/>
                  <a:ea typeface="Montserrat"/>
                  <a:cs typeface="Montserrat"/>
                  <a:sym typeface="Montserrat"/>
                </a:rPr>
                <a:t>PLAN</a:t>
              </a:r>
              <a:endParaRPr sz="1100"/>
            </a:p>
          </p:txBody>
        </p:sp>
        <p:sp>
          <p:nvSpPr>
            <p:cNvPr id="134" name="Google Shape;134;p28"/>
            <p:cNvSpPr txBox="1"/>
            <p:nvPr/>
          </p:nvSpPr>
          <p:spPr>
            <a:xfrm>
              <a:off x="3761934" y="4261071"/>
              <a:ext cx="2998459" cy="170662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i two set had seasons. Fifth you'll, man wherein seas our creeping. Very to seas.</a:t>
              </a:r>
              <a:endParaRPr sz="1100"/>
            </a:p>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Lorem ipsum dolor sit amet</a:t>
              </a:r>
              <a:endParaRPr sz="1100"/>
            </a:p>
          </p:txBody>
        </p:sp>
      </p:grpSp>
      <p:pic>
        <p:nvPicPr>
          <p:cNvPr id="135" name="Google Shape;135;p28"/>
          <p:cNvPicPr preferRelativeResize="0"/>
          <p:nvPr/>
        </p:nvPicPr>
        <p:blipFill rotWithShape="1">
          <a:blip r:embed="rId3">
            <a:alphaModFix/>
          </a:blip>
          <a:srcRect b="0" l="0" r="0" t="0"/>
          <a:stretch/>
        </p:blipFill>
        <p:spPr>
          <a:xfrm>
            <a:off x="2783988" y="576322"/>
            <a:ext cx="1957379" cy="2331206"/>
          </a:xfrm>
          <a:prstGeom prst="rect">
            <a:avLst/>
          </a:prstGeom>
          <a:noFill/>
          <a:ln>
            <a:noFill/>
          </a:ln>
        </p:spPr>
      </p:pic>
      <p:sp>
        <p:nvSpPr>
          <p:cNvPr id="136" name="Google Shape;136;p28"/>
          <p:cNvSpPr txBox="1"/>
          <p:nvPr/>
        </p:nvSpPr>
        <p:spPr>
          <a:xfrm>
            <a:off x="2981555" y="1461774"/>
            <a:ext cx="347048"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rgbClr val="7F7F7F"/>
                </a:solidFill>
                <a:latin typeface="Montserrat Light"/>
                <a:ea typeface="Montserrat Light"/>
                <a:cs typeface="Montserrat Light"/>
                <a:sym typeface="Montserrat Light"/>
              </a:rPr>
              <a:t>50%</a:t>
            </a:r>
            <a:endParaRPr sz="1100"/>
          </a:p>
        </p:txBody>
      </p:sp>
      <p:sp>
        <p:nvSpPr>
          <p:cNvPr id="137" name="Google Shape;137;p28"/>
          <p:cNvSpPr txBox="1"/>
          <p:nvPr/>
        </p:nvSpPr>
        <p:spPr>
          <a:xfrm>
            <a:off x="4131086" y="1287143"/>
            <a:ext cx="400662"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lt1"/>
                </a:solidFill>
                <a:latin typeface="Montserrat Light"/>
                <a:ea typeface="Montserrat Light"/>
                <a:cs typeface="Montserrat Light"/>
                <a:sym typeface="Montserrat Light"/>
              </a:rPr>
              <a:t>40%</a:t>
            </a:r>
            <a:endParaRPr sz="1100"/>
          </a:p>
        </p:txBody>
      </p:sp>
      <p:sp>
        <p:nvSpPr>
          <p:cNvPr id="138" name="Google Shape;138;p28"/>
          <p:cNvSpPr txBox="1"/>
          <p:nvPr/>
        </p:nvSpPr>
        <p:spPr>
          <a:xfrm>
            <a:off x="3659642" y="2176019"/>
            <a:ext cx="345237"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rgbClr val="A5A5A5"/>
                </a:solidFill>
                <a:latin typeface="Montserrat Light"/>
                <a:ea typeface="Montserrat Light"/>
                <a:cs typeface="Montserrat Light"/>
                <a:sym typeface="Montserrat Light"/>
              </a:rPr>
              <a:t>10%</a:t>
            </a:r>
            <a:endParaRPr sz="1100"/>
          </a:p>
        </p:txBody>
      </p:sp>
      <p:sp>
        <p:nvSpPr>
          <p:cNvPr id="139" name="Google Shape;139;p28"/>
          <p:cNvSpPr txBox="1"/>
          <p:nvPr/>
        </p:nvSpPr>
        <p:spPr>
          <a:xfrm>
            <a:off x="5867794" y="614959"/>
            <a:ext cx="1011654"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accent3"/>
                </a:solidFill>
                <a:latin typeface="Montserrat"/>
                <a:ea typeface="Montserrat"/>
                <a:cs typeface="Montserrat"/>
                <a:sym typeface="Montserrat"/>
              </a:rPr>
              <a:t>50%</a:t>
            </a:r>
            <a:endParaRPr sz="1100"/>
          </a:p>
        </p:txBody>
      </p:sp>
      <p:sp>
        <p:nvSpPr>
          <p:cNvPr id="140" name="Google Shape;140;p28"/>
          <p:cNvSpPr txBox="1"/>
          <p:nvPr/>
        </p:nvSpPr>
        <p:spPr>
          <a:xfrm>
            <a:off x="5867794" y="1164218"/>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YOUR TITLE HERE</a:t>
            </a:r>
            <a:endParaRPr sz="1100"/>
          </a:p>
        </p:txBody>
      </p:sp>
      <p:sp>
        <p:nvSpPr>
          <p:cNvPr id="141" name="Google Shape;141;p28"/>
          <p:cNvSpPr txBox="1"/>
          <p:nvPr/>
        </p:nvSpPr>
        <p:spPr>
          <a:xfrm>
            <a:off x="5867794" y="1341773"/>
            <a:ext cx="2605414" cy="35663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sp>
        <p:nvSpPr>
          <p:cNvPr id="142" name="Google Shape;142;p28"/>
          <p:cNvSpPr txBox="1"/>
          <p:nvPr/>
        </p:nvSpPr>
        <p:spPr>
          <a:xfrm>
            <a:off x="5867794" y="3483728"/>
            <a:ext cx="1011654"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rgbClr val="262626"/>
                </a:solidFill>
                <a:latin typeface="Montserrat"/>
                <a:ea typeface="Montserrat"/>
                <a:cs typeface="Montserrat"/>
                <a:sym typeface="Montserrat"/>
              </a:rPr>
              <a:t>10%</a:t>
            </a:r>
            <a:endParaRPr sz="1100"/>
          </a:p>
        </p:txBody>
      </p:sp>
      <p:sp>
        <p:nvSpPr>
          <p:cNvPr id="143" name="Google Shape;143;p28"/>
          <p:cNvSpPr txBox="1"/>
          <p:nvPr/>
        </p:nvSpPr>
        <p:spPr>
          <a:xfrm>
            <a:off x="5867794" y="4032987"/>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YOUR TITLE HERE</a:t>
            </a:r>
            <a:endParaRPr sz="1100"/>
          </a:p>
        </p:txBody>
      </p:sp>
      <p:sp>
        <p:nvSpPr>
          <p:cNvPr id="144" name="Google Shape;144;p28"/>
          <p:cNvSpPr txBox="1"/>
          <p:nvPr/>
        </p:nvSpPr>
        <p:spPr>
          <a:xfrm>
            <a:off x="5867794" y="4210542"/>
            <a:ext cx="2605414" cy="35663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sp>
        <p:nvSpPr>
          <p:cNvPr id="145" name="Google Shape;145;p28"/>
          <p:cNvSpPr txBox="1"/>
          <p:nvPr/>
        </p:nvSpPr>
        <p:spPr>
          <a:xfrm>
            <a:off x="5867794" y="2049343"/>
            <a:ext cx="1214498"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rgbClr val="BFBFBF"/>
                </a:solidFill>
                <a:latin typeface="Montserrat"/>
                <a:ea typeface="Montserrat"/>
                <a:cs typeface="Montserrat"/>
                <a:sym typeface="Montserrat"/>
              </a:rPr>
              <a:t>40%</a:t>
            </a:r>
            <a:endParaRPr sz="1100"/>
          </a:p>
        </p:txBody>
      </p:sp>
      <p:sp>
        <p:nvSpPr>
          <p:cNvPr id="146" name="Google Shape;146;p28"/>
          <p:cNvSpPr txBox="1"/>
          <p:nvPr/>
        </p:nvSpPr>
        <p:spPr>
          <a:xfrm>
            <a:off x="5867794" y="2598602"/>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YOUR TITLE HERE</a:t>
            </a:r>
            <a:endParaRPr sz="1100"/>
          </a:p>
        </p:txBody>
      </p:sp>
      <p:sp>
        <p:nvSpPr>
          <p:cNvPr id="147" name="Google Shape;147;p28"/>
          <p:cNvSpPr txBox="1"/>
          <p:nvPr/>
        </p:nvSpPr>
        <p:spPr>
          <a:xfrm>
            <a:off x="5867794" y="2776157"/>
            <a:ext cx="2605414" cy="35663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you'll, man wherein seas our man wherein creeping.</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29"/>
          <p:cNvSpPr txBox="1"/>
          <p:nvPr/>
        </p:nvSpPr>
        <p:spPr>
          <a:xfrm>
            <a:off x="578375" y="574902"/>
            <a:ext cx="2014537" cy="66941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BUSINESS</a:t>
            </a:r>
            <a:endParaRPr sz="1100"/>
          </a:p>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PLAN</a:t>
            </a:r>
            <a:endParaRPr sz="1100"/>
          </a:p>
        </p:txBody>
      </p:sp>
      <p:sp>
        <p:nvSpPr>
          <p:cNvPr id="153" name="Google Shape;153;p29"/>
          <p:cNvSpPr txBox="1"/>
          <p:nvPr/>
        </p:nvSpPr>
        <p:spPr>
          <a:xfrm>
            <a:off x="574900" y="1451888"/>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154" name="Google Shape;154;p29"/>
          <p:cNvSpPr txBox="1"/>
          <p:nvPr/>
        </p:nvSpPr>
        <p:spPr>
          <a:xfrm>
            <a:off x="578375" y="2162600"/>
            <a:ext cx="2864913" cy="81830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155" name="Google Shape;155;p29"/>
          <p:cNvSpPr/>
          <p:nvPr/>
        </p:nvSpPr>
        <p:spPr>
          <a:xfrm flipH="1">
            <a:off x="4572000" y="1451888"/>
            <a:ext cx="3993625" cy="1529013"/>
          </a:xfrm>
          <a:prstGeom prst="rect">
            <a:avLst/>
          </a:prstGeom>
          <a:solidFill>
            <a:srgbClr val="D8D8D8">
              <a:alpha val="4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cxnSp>
        <p:nvCxnSpPr>
          <p:cNvPr id="156" name="Google Shape;156;p29"/>
          <p:cNvCxnSpPr/>
          <p:nvPr/>
        </p:nvCxnSpPr>
        <p:spPr>
          <a:xfrm>
            <a:off x="1793081" y="3612698"/>
            <a:ext cx="5557837" cy="0"/>
          </a:xfrm>
          <a:prstGeom prst="straightConnector1">
            <a:avLst/>
          </a:prstGeom>
          <a:noFill/>
          <a:ln cap="flat" cmpd="sng" w="38100">
            <a:solidFill>
              <a:schemeClr val="accent3"/>
            </a:solidFill>
            <a:prstDash val="solid"/>
            <a:miter lim="800000"/>
            <a:headEnd len="sm" w="sm" type="none"/>
            <a:tailEnd len="sm" w="sm" type="none"/>
          </a:ln>
        </p:spPr>
      </p:cxnSp>
      <p:sp>
        <p:nvSpPr>
          <p:cNvPr id="157" name="Google Shape;157;p29"/>
          <p:cNvSpPr txBox="1"/>
          <p:nvPr/>
        </p:nvSpPr>
        <p:spPr>
          <a:xfrm>
            <a:off x="2114550" y="4054602"/>
            <a:ext cx="4914900" cy="510524"/>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158" name="Google Shape;158;p29"/>
          <p:cNvSpPr/>
          <p:nvPr/>
        </p:nvSpPr>
        <p:spPr>
          <a:xfrm>
            <a:off x="5011828" y="1880403"/>
            <a:ext cx="671983" cy="671983"/>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9" name="Google Shape;159;p29"/>
          <p:cNvSpPr/>
          <p:nvPr/>
        </p:nvSpPr>
        <p:spPr>
          <a:xfrm>
            <a:off x="5825824" y="1880403"/>
            <a:ext cx="671983" cy="671983"/>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0" name="Google Shape;160;p29"/>
          <p:cNvSpPr/>
          <p:nvPr/>
        </p:nvSpPr>
        <p:spPr>
          <a:xfrm>
            <a:off x="6639820" y="1880403"/>
            <a:ext cx="671983" cy="67198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1" name="Google Shape;161;p29"/>
          <p:cNvSpPr/>
          <p:nvPr/>
        </p:nvSpPr>
        <p:spPr>
          <a:xfrm>
            <a:off x="7453815" y="1880403"/>
            <a:ext cx="671983" cy="671983"/>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2" name="Google Shape;162;p29"/>
          <p:cNvSpPr/>
          <p:nvPr/>
        </p:nvSpPr>
        <p:spPr>
          <a:xfrm>
            <a:off x="5229889" y="2097750"/>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63" name="Google Shape;163;p29"/>
          <p:cNvSpPr/>
          <p:nvPr/>
        </p:nvSpPr>
        <p:spPr>
          <a:xfrm>
            <a:off x="6048592" y="2102700"/>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64" name="Google Shape;164;p29"/>
          <p:cNvSpPr/>
          <p:nvPr/>
        </p:nvSpPr>
        <p:spPr>
          <a:xfrm>
            <a:off x="6857889" y="2097750"/>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65" name="Google Shape;165;p29"/>
          <p:cNvSpPr/>
          <p:nvPr/>
        </p:nvSpPr>
        <p:spPr>
          <a:xfrm>
            <a:off x="7676592" y="2102687"/>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p30"/>
          <p:cNvSpPr txBox="1"/>
          <p:nvPr/>
        </p:nvSpPr>
        <p:spPr>
          <a:xfrm>
            <a:off x="578375" y="574902"/>
            <a:ext cx="3150663" cy="66941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BUSINESS</a:t>
            </a:r>
            <a:endParaRPr sz="1100"/>
          </a:p>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PLAN OBJECTIVE</a:t>
            </a:r>
            <a:endParaRPr sz="1100"/>
          </a:p>
        </p:txBody>
      </p:sp>
      <p:sp>
        <p:nvSpPr>
          <p:cNvPr id="171" name="Google Shape;171;p30"/>
          <p:cNvSpPr txBox="1"/>
          <p:nvPr/>
        </p:nvSpPr>
        <p:spPr>
          <a:xfrm>
            <a:off x="574900" y="1451888"/>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172" name="Google Shape;172;p30"/>
          <p:cNvSpPr txBox="1"/>
          <p:nvPr/>
        </p:nvSpPr>
        <p:spPr>
          <a:xfrm>
            <a:off x="578375" y="2162600"/>
            <a:ext cx="2864913" cy="81830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pic>
        <p:nvPicPr>
          <p:cNvPr id="173" name="Google Shape;173;p30"/>
          <p:cNvPicPr preferRelativeResize="0"/>
          <p:nvPr/>
        </p:nvPicPr>
        <p:blipFill rotWithShape="1">
          <a:blip r:embed="rId3">
            <a:alphaModFix/>
          </a:blip>
          <a:srcRect b="0" l="0" r="0" t="0"/>
          <a:stretch/>
        </p:blipFill>
        <p:spPr>
          <a:xfrm>
            <a:off x="4843463" y="574901"/>
            <a:ext cx="3722163" cy="3993697"/>
          </a:xfrm>
          <a:prstGeom prst="rect">
            <a:avLst/>
          </a:prstGeom>
          <a:noFill/>
          <a:ln>
            <a:noFill/>
          </a:ln>
        </p:spPr>
      </p:pic>
      <p:sp>
        <p:nvSpPr>
          <p:cNvPr id="174" name="Google Shape;174;p30"/>
          <p:cNvSpPr txBox="1"/>
          <p:nvPr/>
        </p:nvSpPr>
        <p:spPr>
          <a:xfrm>
            <a:off x="578375" y="3288025"/>
            <a:ext cx="2395500" cy="1279800"/>
          </a:xfrm>
          <a:prstGeom prst="rect">
            <a:avLst/>
          </a:prstGeom>
          <a:noFill/>
          <a:ln>
            <a:noFill/>
          </a:ln>
        </p:spPr>
        <p:txBody>
          <a:bodyPr anchorCtr="0" anchor="t" bIns="34275" lIns="68575" spcFirstLastPara="1" rIns="68575" wrap="square" tIns="34275">
            <a:noAutofit/>
          </a:bodyPr>
          <a:lstStyle/>
          <a:p>
            <a:pPr indent="-127000" lvl="0" marL="127000" marR="0" rtl="0" algn="l">
              <a:lnSpc>
                <a:spcPct val="200000"/>
              </a:lnSpc>
              <a:spcBef>
                <a:spcPts val="0"/>
              </a:spcBef>
              <a:spcAft>
                <a:spcPts val="0"/>
              </a:spcAft>
              <a:buClr>
                <a:schemeClr val="dk1"/>
              </a:buClr>
              <a:buSzPts val="600"/>
              <a:buFont typeface="Noto Sans Symbols"/>
              <a:buChar char="✔"/>
            </a:pPr>
            <a:r>
              <a:rPr lang="en" sz="600">
                <a:solidFill>
                  <a:schemeClr val="dk1"/>
                </a:solidFill>
                <a:latin typeface="Montserrat Light"/>
                <a:ea typeface="Montserrat Light"/>
                <a:cs typeface="Montserrat Light"/>
                <a:sym typeface="Montserrat Light"/>
              </a:rPr>
              <a:t>Have them for one. Living grass to for can't gathered</a:t>
            </a:r>
            <a:endParaRPr sz="1100"/>
          </a:p>
          <a:p>
            <a:pPr indent="-127000" lvl="0" marL="127000" marR="0" rtl="0" algn="l">
              <a:lnSpc>
                <a:spcPct val="200000"/>
              </a:lnSpc>
              <a:spcBef>
                <a:spcPts val="0"/>
              </a:spcBef>
              <a:spcAft>
                <a:spcPts val="0"/>
              </a:spcAft>
              <a:buClr>
                <a:schemeClr val="dk1"/>
              </a:buClr>
              <a:buSzPts val="600"/>
              <a:buFont typeface="Noto Sans Symbols"/>
              <a:buChar char="✔"/>
            </a:pPr>
            <a:r>
              <a:rPr lang="en" sz="600">
                <a:solidFill>
                  <a:schemeClr val="dk1"/>
                </a:solidFill>
                <a:latin typeface="Montserrat Light"/>
                <a:ea typeface="Montserrat Light"/>
                <a:cs typeface="Montserrat Light"/>
                <a:sym typeface="Montserrat Light"/>
              </a:rPr>
              <a:t>waters had winged. Creepiest don't subdue which i two set had seasons. Fifth</a:t>
            </a:r>
            <a:endParaRPr sz="1100"/>
          </a:p>
          <a:p>
            <a:pPr indent="-127000" lvl="0" marL="127000" marR="0" rtl="0" algn="l">
              <a:lnSpc>
                <a:spcPct val="200000"/>
              </a:lnSpc>
              <a:spcBef>
                <a:spcPts val="0"/>
              </a:spcBef>
              <a:spcAft>
                <a:spcPts val="0"/>
              </a:spcAft>
              <a:buClr>
                <a:schemeClr val="dk1"/>
              </a:buClr>
              <a:buSzPts val="600"/>
              <a:buFont typeface="Noto Sans Symbols"/>
              <a:buChar char="✔"/>
            </a:pPr>
            <a:r>
              <a:rPr lang="en" sz="600">
                <a:solidFill>
                  <a:schemeClr val="dk1"/>
                </a:solidFill>
                <a:latin typeface="Montserrat Light"/>
                <a:ea typeface="Montserrat Light"/>
                <a:cs typeface="Montserrat Light"/>
                <a:sym typeface="Montserrat Light"/>
              </a:rPr>
              <a:t>you'll, man wherein seas our creeping. Very to seas. Have them for one. Living grass to for can't gathered waters had winged. Creepies</a:t>
            </a:r>
            <a:endParaRPr sz="1100"/>
          </a:p>
          <a:p>
            <a:pPr indent="-127000" lvl="0" marL="127000" marR="0" rtl="0" algn="l">
              <a:lnSpc>
                <a:spcPct val="200000"/>
              </a:lnSpc>
              <a:spcBef>
                <a:spcPts val="0"/>
              </a:spcBef>
              <a:spcAft>
                <a:spcPts val="0"/>
              </a:spcAft>
              <a:buClr>
                <a:schemeClr val="dk1"/>
              </a:buClr>
              <a:buSzPts val="600"/>
              <a:buFont typeface="Noto Sans Symbols"/>
              <a:buChar char="✔"/>
            </a:pPr>
            <a:r>
              <a:rPr lang="en" sz="600">
                <a:solidFill>
                  <a:schemeClr val="dk1"/>
                </a:solidFill>
                <a:latin typeface="Montserrat Light"/>
                <a:ea typeface="Montserrat Light"/>
                <a:cs typeface="Montserrat Light"/>
                <a:sym typeface="Montserrat Light"/>
              </a:rPr>
              <a:t>don't subdue which two set had seasons. Fifth you'll, man creeping.</a:t>
            </a:r>
            <a:endParaRPr sz="1100"/>
          </a:p>
        </p:txBody>
      </p:sp>
      <p:sp>
        <p:nvSpPr>
          <p:cNvPr id="175" name="Google Shape;175;p30"/>
          <p:cNvSpPr/>
          <p:nvPr/>
        </p:nvSpPr>
        <p:spPr>
          <a:xfrm>
            <a:off x="7226707" y="2508175"/>
            <a:ext cx="469737" cy="472725"/>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76" name="Google Shape;176;p30"/>
          <p:cNvSpPr/>
          <p:nvPr/>
        </p:nvSpPr>
        <p:spPr>
          <a:xfrm>
            <a:off x="6077854" y="1301587"/>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77" name="Google Shape;177;p30"/>
          <p:cNvSpPr/>
          <p:nvPr/>
        </p:nvSpPr>
        <p:spPr>
          <a:xfrm>
            <a:off x="5346589" y="2162612"/>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178" name="Google Shape;178;p30"/>
          <p:cNvSpPr/>
          <p:nvPr/>
        </p:nvSpPr>
        <p:spPr>
          <a:xfrm>
            <a:off x="5693029" y="2980900"/>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31"/>
          <p:cNvSpPr txBox="1"/>
          <p:nvPr/>
        </p:nvSpPr>
        <p:spPr>
          <a:xfrm>
            <a:off x="578375" y="574902"/>
            <a:ext cx="3150663" cy="66941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BUSINESS</a:t>
            </a:r>
            <a:endParaRPr sz="1100"/>
          </a:p>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PLAN OBJECTIVE</a:t>
            </a:r>
            <a:endParaRPr sz="1100"/>
          </a:p>
        </p:txBody>
      </p:sp>
      <p:sp>
        <p:nvSpPr>
          <p:cNvPr id="184" name="Google Shape;184;p31"/>
          <p:cNvSpPr txBox="1"/>
          <p:nvPr/>
        </p:nvSpPr>
        <p:spPr>
          <a:xfrm>
            <a:off x="574900" y="1451888"/>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185" name="Google Shape;185;p31"/>
          <p:cNvSpPr/>
          <p:nvPr/>
        </p:nvSpPr>
        <p:spPr>
          <a:xfrm>
            <a:off x="3249058" y="2196339"/>
            <a:ext cx="1278266" cy="1143065"/>
          </a:xfrm>
          <a:prstGeom prst="roundRect">
            <a:avLst>
              <a:gd fmla="val 7635"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6" name="Google Shape;186;p31"/>
          <p:cNvSpPr/>
          <p:nvPr/>
        </p:nvSpPr>
        <p:spPr>
          <a:xfrm>
            <a:off x="4616677" y="2196338"/>
            <a:ext cx="1278266" cy="1143065"/>
          </a:xfrm>
          <a:prstGeom prst="roundRect">
            <a:avLst>
              <a:gd fmla="val 7635" name="adj"/>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7" name="Google Shape;187;p31"/>
          <p:cNvSpPr/>
          <p:nvPr/>
        </p:nvSpPr>
        <p:spPr>
          <a:xfrm>
            <a:off x="4616676" y="3425534"/>
            <a:ext cx="1278266" cy="1143065"/>
          </a:xfrm>
          <a:prstGeom prst="roundRect">
            <a:avLst>
              <a:gd fmla="val 7635"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8" name="Google Shape;188;p31"/>
          <p:cNvSpPr/>
          <p:nvPr/>
        </p:nvSpPr>
        <p:spPr>
          <a:xfrm>
            <a:off x="3249057" y="3425534"/>
            <a:ext cx="1278266" cy="1143065"/>
          </a:xfrm>
          <a:prstGeom prst="roundRect">
            <a:avLst>
              <a:gd fmla="val 7635"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9" name="Google Shape;189;p31"/>
          <p:cNvSpPr/>
          <p:nvPr/>
        </p:nvSpPr>
        <p:spPr>
          <a:xfrm>
            <a:off x="5984296" y="2458777"/>
            <a:ext cx="2584801" cy="618186"/>
          </a:xfrm>
          <a:prstGeom prst="rect">
            <a:avLst/>
          </a:prstGeom>
          <a:solidFill>
            <a:srgbClr val="3F3F3F">
              <a:alpha val="16862"/>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90" name="Google Shape;190;p31"/>
          <p:cNvSpPr/>
          <p:nvPr/>
        </p:nvSpPr>
        <p:spPr>
          <a:xfrm>
            <a:off x="5984296" y="3687973"/>
            <a:ext cx="2584801" cy="618186"/>
          </a:xfrm>
          <a:prstGeom prst="rect">
            <a:avLst/>
          </a:prstGeom>
          <a:solidFill>
            <a:srgbClr val="2C8E86">
              <a:alpha val="16862"/>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91" name="Google Shape;191;p31"/>
          <p:cNvSpPr/>
          <p:nvPr/>
        </p:nvSpPr>
        <p:spPr>
          <a:xfrm>
            <a:off x="574900" y="2458777"/>
            <a:ext cx="2584801" cy="618186"/>
          </a:xfrm>
          <a:prstGeom prst="rect">
            <a:avLst/>
          </a:prstGeom>
          <a:solidFill>
            <a:srgbClr val="DD8A00">
              <a:alpha val="16862"/>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92" name="Google Shape;192;p31"/>
          <p:cNvSpPr/>
          <p:nvPr/>
        </p:nvSpPr>
        <p:spPr>
          <a:xfrm>
            <a:off x="574900" y="3687973"/>
            <a:ext cx="2584801" cy="618186"/>
          </a:xfrm>
          <a:prstGeom prst="rect">
            <a:avLst/>
          </a:prstGeom>
          <a:solidFill>
            <a:srgbClr val="71982A">
              <a:alpha val="16862"/>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93" name="Google Shape;193;p31"/>
          <p:cNvSpPr txBox="1"/>
          <p:nvPr/>
        </p:nvSpPr>
        <p:spPr>
          <a:xfrm>
            <a:off x="3455296" y="2798983"/>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Have them for one. Living grass</a:t>
            </a:r>
            <a:endParaRPr sz="1100"/>
          </a:p>
        </p:txBody>
      </p:sp>
      <p:sp>
        <p:nvSpPr>
          <p:cNvPr id="194" name="Google Shape;194;p31"/>
          <p:cNvSpPr txBox="1"/>
          <p:nvPr/>
        </p:nvSpPr>
        <p:spPr>
          <a:xfrm>
            <a:off x="4822915" y="2798983"/>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Have them for one. Living grass</a:t>
            </a:r>
            <a:endParaRPr sz="1100"/>
          </a:p>
        </p:txBody>
      </p:sp>
      <p:sp>
        <p:nvSpPr>
          <p:cNvPr id="195" name="Google Shape;195;p31"/>
          <p:cNvSpPr txBox="1"/>
          <p:nvPr/>
        </p:nvSpPr>
        <p:spPr>
          <a:xfrm>
            <a:off x="3455296" y="4028178"/>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Have them for one. Living grass</a:t>
            </a:r>
            <a:endParaRPr sz="1100"/>
          </a:p>
        </p:txBody>
      </p:sp>
      <p:sp>
        <p:nvSpPr>
          <p:cNvPr id="196" name="Google Shape;196;p31"/>
          <p:cNvSpPr txBox="1"/>
          <p:nvPr/>
        </p:nvSpPr>
        <p:spPr>
          <a:xfrm>
            <a:off x="4822915" y="4028179"/>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200000"/>
              </a:lnSpc>
              <a:spcBef>
                <a:spcPts val="0"/>
              </a:spcBef>
              <a:spcAft>
                <a:spcPts val="0"/>
              </a:spcAft>
              <a:buNone/>
            </a:pPr>
            <a:r>
              <a:rPr lang="en" sz="600">
                <a:solidFill>
                  <a:schemeClr val="lt1"/>
                </a:solidFill>
                <a:latin typeface="Montserrat Light"/>
                <a:ea typeface="Montserrat Light"/>
                <a:cs typeface="Montserrat Light"/>
                <a:sym typeface="Montserrat Light"/>
              </a:rPr>
              <a:t>Have them for one. Living grass</a:t>
            </a:r>
            <a:endParaRPr sz="1100"/>
          </a:p>
        </p:txBody>
      </p:sp>
      <p:grpSp>
        <p:nvGrpSpPr>
          <p:cNvPr id="197" name="Google Shape;197;p31"/>
          <p:cNvGrpSpPr/>
          <p:nvPr/>
        </p:nvGrpSpPr>
        <p:grpSpPr>
          <a:xfrm>
            <a:off x="6202950" y="3818748"/>
            <a:ext cx="2147493" cy="356636"/>
            <a:chOff x="8204726" y="5069734"/>
            <a:chExt cx="2863324" cy="475515"/>
          </a:xfrm>
        </p:grpSpPr>
        <p:sp>
          <p:nvSpPr>
            <p:cNvPr id="198" name="Google Shape;198;p31"/>
            <p:cNvSpPr txBox="1"/>
            <p:nvPr/>
          </p:nvSpPr>
          <p:spPr>
            <a:xfrm>
              <a:off x="8204726" y="5107436"/>
              <a:ext cx="74115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262626"/>
                  </a:solidFill>
                  <a:latin typeface="Montserrat"/>
                  <a:ea typeface="Montserrat"/>
                  <a:cs typeface="Montserrat"/>
                  <a:sym typeface="Montserrat"/>
                </a:rPr>
                <a:t>10%</a:t>
              </a:r>
              <a:endParaRPr sz="1100"/>
            </a:p>
          </p:txBody>
        </p:sp>
        <p:sp>
          <p:nvSpPr>
            <p:cNvPr id="199" name="Google Shape;199;p31"/>
            <p:cNvSpPr txBox="1"/>
            <p:nvPr/>
          </p:nvSpPr>
          <p:spPr>
            <a:xfrm>
              <a:off x="9009380" y="5069734"/>
              <a:ext cx="2058670"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creeping.</a:t>
              </a:r>
              <a:endParaRPr sz="1100"/>
            </a:p>
          </p:txBody>
        </p:sp>
      </p:grpSp>
      <p:grpSp>
        <p:nvGrpSpPr>
          <p:cNvPr id="200" name="Google Shape;200;p31"/>
          <p:cNvGrpSpPr/>
          <p:nvPr/>
        </p:nvGrpSpPr>
        <p:grpSpPr>
          <a:xfrm>
            <a:off x="6202950" y="2589553"/>
            <a:ext cx="2147493" cy="356636"/>
            <a:chOff x="8204726" y="5069734"/>
            <a:chExt cx="2863324" cy="475515"/>
          </a:xfrm>
        </p:grpSpPr>
        <p:sp>
          <p:nvSpPr>
            <p:cNvPr id="201" name="Google Shape;201;p31"/>
            <p:cNvSpPr txBox="1"/>
            <p:nvPr/>
          </p:nvSpPr>
          <p:spPr>
            <a:xfrm>
              <a:off x="8204726" y="5107436"/>
              <a:ext cx="74115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262626"/>
                  </a:solidFill>
                  <a:latin typeface="Montserrat"/>
                  <a:ea typeface="Montserrat"/>
                  <a:cs typeface="Montserrat"/>
                  <a:sym typeface="Montserrat"/>
                </a:rPr>
                <a:t>12%</a:t>
              </a:r>
              <a:endParaRPr sz="1100"/>
            </a:p>
          </p:txBody>
        </p:sp>
        <p:sp>
          <p:nvSpPr>
            <p:cNvPr id="202" name="Google Shape;202;p31"/>
            <p:cNvSpPr txBox="1"/>
            <p:nvPr/>
          </p:nvSpPr>
          <p:spPr>
            <a:xfrm>
              <a:off x="9009380" y="5069734"/>
              <a:ext cx="2058670"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creeping.</a:t>
              </a:r>
              <a:endParaRPr sz="1100"/>
            </a:p>
          </p:txBody>
        </p:sp>
      </p:grpSp>
      <p:grpSp>
        <p:nvGrpSpPr>
          <p:cNvPr id="203" name="Google Shape;203;p31"/>
          <p:cNvGrpSpPr/>
          <p:nvPr/>
        </p:nvGrpSpPr>
        <p:grpSpPr>
          <a:xfrm>
            <a:off x="793554" y="3818748"/>
            <a:ext cx="2147493" cy="356636"/>
            <a:chOff x="8204726" y="5069734"/>
            <a:chExt cx="2863324" cy="475515"/>
          </a:xfrm>
        </p:grpSpPr>
        <p:sp>
          <p:nvSpPr>
            <p:cNvPr id="204" name="Google Shape;204;p31"/>
            <p:cNvSpPr txBox="1"/>
            <p:nvPr/>
          </p:nvSpPr>
          <p:spPr>
            <a:xfrm>
              <a:off x="8204726" y="5107436"/>
              <a:ext cx="74115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262626"/>
                  </a:solidFill>
                  <a:latin typeface="Montserrat"/>
                  <a:ea typeface="Montserrat"/>
                  <a:cs typeface="Montserrat"/>
                  <a:sym typeface="Montserrat"/>
                </a:rPr>
                <a:t>11%</a:t>
              </a:r>
              <a:endParaRPr sz="1100"/>
            </a:p>
          </p:txBody>
        </p:sp>
        <p:sp>
          <p:nvSpPr>
            <p:cNvPr id="205" name="Google Shape;205;p31"/>
            <p:cNvSpPr txBox="1"/>
            <p:nvPr/>
          </p:nvSpPr>
          <p:spPr>
            <a:xfrm>
              <a:off x="9009380" y="5069734"/>
              <a:ext cx="2058670"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creeping.</a:t>
              </a:r>
              <a:endParaRPr sz="1100"/>
            </a:p>
          </p:txBody>
        </p:sp>
      </p:grpSp>
      <p:grpSp>
        <p:nvGrpSpPr>
          <p:cNvPr id="206" name="Google Shape;206;p31"/>
          <p:cNvGrpSpPr/>
          <p:nvPr/>
        </p:nvGrpSpPr>
        <p:grpSpPr>
          <a:xfrm>
            <a:off x="793554" y="2589553"/>
            <a:ext cx="2147493" cy="356636"/>
            <a:chOff x="8204726" y="5069734"/>
            <a:chExt cx="2863324" cy="475515"/>
          </a:xfrm>
        </p:grpSpPr>
        <p:sp>
          <p:nvSpPr>
            <p:cNvPr id="207" name="Google Shape;207;p31"/>
            <p:cNvSpPr txBox="1"/>
            <p:nvPr/>
          </p:nvSpPr>
          <p:spPr>
            <a:xfrm>
              <a:off x="8204726" y="5107436"/>
              <a:ext cx="74115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262626"/>
                  </a:solidFill>
                  <a:latin typeface="Montserrat"/>
                  <a:ea typeface="Montserrat"/>
                  <a:cs typeface="Montserrat"/>
                  <a:sym typeface="Montserrat"/>
                </a:rPr>
                <a:t>15%</a:t>
              </a:r>
              <a:endParaRPr sz="1100"/>
            </a:p>
          </p:txBody>
        </p:sp>
        <p:sp>
          <p:nvSpPr>
            <p:cNvPr id="208" name="Google Shape;208;p31"/>
            <p:cNvSpPr txBox="1"/>
            <p:nvPr/>
          </p:nvSpPr>
          <p:spPr>
            <a:xfrm>
              <a:off x="9009380" y="5069734"/>
              <a:ext cx="2058670" cy="475515"/>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creeping.</a:t>
              </a:r>
              <a:endParaRPr sz="1100"/>
            </a:p>
          </p:txBody>
        </p:sp>
      </p:grpSp>
      <p:sp>
        <p:nvSpPr>
          <p:cNvPr id="209" name="Google Shape;209;p31"/>
          <p:cNvSpPr txBox="1"/>
          <p:nvPr/>
        </p:nvSpPr>
        <p:spPr>
          <a:xfrm>
            <a:off x="4572000" y="579903"/>
            <a:ext cx="3529032" cy="664413"/>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210" name="Google Shape;210;p31"/>
          <p:cNvSpPr/>
          <p:nvPr/>
        </p:nvSpPr>
        <p:spPr>
          <a:xfrm>
            <a:off x="3770264" y="3683025"/>
            <a:ext cx="235842" cy="237325"/>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211" name="Google Shape;211;p31"/>
          <p:cNvSpPr/>
          <p:nvPr/>
        </p:nvSpPr>
        <p:spPr>
          <a:xfrm>
            <a:off x="3774967" y="2458050"/>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212" name="Google Shape;212;p31"/>
          <p:cNvSpPr/>
          <p:nvPr/>
        </p:nvSpPr>
        <p:spPr>
          <a:xfrm>
            <a:off x="5192389" y="2453087"/>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213" name="Google Shape;213;p31"/>
          <p:cNvSpPr/>
          <p:nvPr/>
        </p:nvSpPr>
        <p:spPr>
          <a:xfrm>
            <a:off x="5142592" y="3687975"/>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32"/>
          <p:cNvSpPr/>
          <p:nvPr/>
        </p:nvSpPr>
        <p:spPr>
          <a:xfrm>
            <a:off x="4868936" y="2235717"/>
            <a:ext cx="1278266" cy="1143065"/>
          </a:xfrm>
          <a:prstGeom prst="roundRect">
            <a:avLst>
              <a:gd fmla="val 7635" name="adj"/>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19" name="Google Shape;219;p32"/>
          <p:cNvSpPr/>
          <p:nvPr/>
        </p:nvSpPr>
        <p:spPr>
          <a:xfrm>
            <a:off x="6236555" y="2235716"/>
            <a:ext cx="1278266" cy="1143065"/>
          </a:xfrm>
          <a:prstGeom prst="roundRect">
            <a:avLst>
              <a:gd fmla="val 7635" name="adj"/>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0" name="Google Shape;220;p32"/>
          <p:cNvSpPr/>
          <p:nvPr/>
        </p:nvSpPr>
        <p:spPr>
          <a:xfrm>
            <a:off x="6236554" y="3464912"/>
            <a:ext cx="1278266" cy="1143065"/>
          </a:xfrm>
          <a:prstGeom prst="roundRect">
            <a:avLst>
              <a:gd fmla="val 7635" name="adj"/>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1" name="Google Shape;221;p32"/>
          <p:cNvSpPr/>
          <p:nvPr/>
        </p:nvSpPr>
        <p:spPr>
          <a:xfrm>
            <a:off x="4868935" y="3464912"/>
            <a:ext cx="1278266" cy="1143065"/>
          </a:xfrm>
          <a:prstGeom prst="roundRect">
            <a:avLst>
              <a:gd fmla="val 7635" name="adj"/>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2" name="Google Shape;222;p32"/>
          <p:cNvSpPr txBox="1"/>
          <p:nvPr/>
        </p:nvSpPr>
        <p:spPr>
          <a:xfrm>
            <a:off x="578375" y="574902"/>
            <a:ext cx="3150663" cy="66941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BUSINESS</a:t>
            </a:r>
            <a:endParaRPr sz="1100"/>
          </a:p>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PLAN OBJECTIVE</a:t>
            </a:r>
            <a:endParaRPr sz="1100"/>
          </a:p>
        </p:txBody>
      </p:sp>
      <p:sp>
        <p:nvSpPr>
          <p:cNvPr id="223" name="Google Shape;223;p32"/>
          <p:cNvSpPr txBox="1"/>
          <p:nvPr/>
        </p:nvSpPr>
        <p:spPr>
          <a:xfrm>
            <a:off x="574900" y="1451888"/>
            <a:ext cx="14811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accent2"/>
                </a:solidFill>
                <a:latin typeface="Montserrat"/>
                <a:ea typeface="Montserrat"/>
                <a:cs typeface="Montserrat"/>
                <a:sym typeface="Montserrat"/>
              </a:rPr>
              <a:t>YOUR TITLE HERE</a:t>
            </a:r>
            <a:endParaRPr sz="1100"/>
          </a:p>
        </p:txBody>
      </p:sp>
      <p:sp>
        <p:nvSpPr>
          <p:cNvPr id="224" name="Google Shape;224;p32"/>
          <p:cNvSpPr txBox="1"/>
          <p:nvPr/>
        </p:nvSpPr>
        <p:spPr>
          <a:xfrm>
            <a:off x="5075174" y="2838362"/>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225" name="Google Shape;225;p32"/>
          <p:cNvSpPr txBox="1"/>
          <p:nvPr/>
        </p:nvSpPr>
        <p:spPr>
          <a:xfrm>
            <a:off x="6442793" y="2838361"/>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226" name="Google Shape;226;p32"/>
          <p:cNvSpPr txBox="1"/>
          <p:nvPr/>
        </p:nvSpPr>
        <p:spPr>
          <a:xfrm>
            <a:off x="5075173" y="4067556"/>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227" name="Google Shape;227;p32"/>
          <p:cNvSpPr txBox="1"/>
          <p:nvPr/>
        </p:nvSpPr>
        <p:spPr>
          <a:xfrm>
            <a:off x="6442793" y="4067557"/>
            <a:ext cx="865788" cy="35663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a:t>
            </a:r>
            <a:endParaRPr sz="1100"/>
          </a:p>
        </p:txBody>
      </p:sp>
      <p:sp>
        <p:nvSpPr>
          <p:cNvPr id="228" name="Google Shape;228;p32"/>
          <p:cNvSpPr/>
          <p:nvPr/>
        </p:nvSpPr>
        <p:spPr>
          <a:xfrm>
            <a:off x="1629179" y="2235717"/>
            <a:ext cx="487961" cy="487961"/>
          </a:xfrm>
          <a:prstGeom prst="ellipse">
            <a:avLst/>
          </a:prstGeom>
          <a:solidFill>
            <a:srgbClr val="E9061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9" name="Google Shape;229;p32"/>
          <p:cNvSpPr txBox="1"/>
          <p:nvPr/>
        </p:nvSpPr>
        <p:spPr>
          <a:xfrm>
            <a:off x="2216521" y="2301380"/>
            <a:ext cx="1544002" cy="35663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creeping.</a:t>
            </a:r>
            <a:endParaRPr sz="1100"/>
          </a:p>
        </p:txBody>
      </p:sp>
      <p:sp>
        <p:nvSpPr>
          <p:cNvPr id="230" name="Google Shape;230;p32"/>
          <p:cNvSpPr/>
          <p:nvPr/>
        </p:nvSpPr>
        <p:spPr>
          <a:xfrm>
            <a:off x="1629179" y="2863816"/>
            <a:ext cx="487961" cy="487961"/>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1" name="Google Shape;231;p32"/>
          <p:cNvSpPr txBox="1"/>
          <p:nvPr/>
        </p:nvSpPr>
        <p:spPr>
          <a:xfrm>
            <a:off x="2216521" y="2929479"/>
            <a:ext cx="1544002" cy="35663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creeping.</a:t>
            </a:r>
            <a:endParaRPr sz="1100"/>
          </a:p>
        </p:txBody>
      </p:sp>
      <p:sp>
        <p:nvSpPr>
          <p:cNvPr id="232" name="Google Shape;232;p32"/>
          <p:cNvSpPr/>
          <p:nvPr/>
        </p:nvSpPr>
        <p:spPr>
          <a:xfrm>
            <a:off x="1629179" y="4120016"/>
            <a:ext cx="487961" cy="48796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3" name="Google Shape;233;p32"/>
          <p:cNvSpPr txBox="1"/>
          <p:nvPr/>
        </p:nvSpPr>
        <p:spPr>
          <a:xfrm>
            <a:off x="2216521" y="4185679"/>
            <a:ext cx="1544002" cy="35663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creeping.</a:t>
            </a:r>
            <a:endParaRPr sz="1100"/>
          </a:p>
        </p:txBody>
      </p:sp>
      <p:sp>
        <p:nvSpPr>
          <p:cNvPr id="234" name="Google Shape;234;p32"/>
          <p:cNvSpPr/>
          <p:nvPr/>
        </p:nvSpPr>
        <p:spPr>
          <a:xfrm>
            <a:off x="1629179" y="3491916"/>
            <a:ext cx="487961" cy="487961"/>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5" name="Google Shape;235;p32"/>
          <p:cNvSpPr txBox="1"/>
          <p:nvPr/>
        </p:nvSpPr>
        <p:spPr>
          <a:xfrm>
            <a:off x="2216521" y="3557578"/>
            <a:ext cx="1544002" cy="356636"/>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creeping.</a:t>
            </a:r>
            <a:endParaRPr sz="1100"/>
          </a:p>
        </p:txBody>
      </p:sp>
      <p:sp>
        <p:nvSpPr>
          <p:cNvPr id="236" name="Google Shape;236;p32"/>
          <p:cNvSpPr txBox="1"/>
          <p:nvPr/>
        </p:nvSpPr>
        <p:spPr>
          <a:xfrm>
            <a:off x="1671927" y="2358511"/>
            <a:ext cx="402463"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01</a:t>
            </a:r>
            <a:endParaRPr sz="1100"/>
          </a:p>
        </p:txBody>
      </p:sp>
      <p:sp>
        <p:nvSpPr>
          <p:cNvPr id="237" name="Google Shape;237;p32"/>
          <p:cNvSpPr txBox="1"/>
          <p:nvPr/>
        </p:nvSpPr>
        <p:spPr>
          <a:xfrm>
            <a:off x="1671927" y="2986610"/>
            <a:ext cx="402463"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02</a:t>
            </a:r>
            <a:endParaRPr sz="1100"/>
          </a:p>
        </p:txBody>
      </p:sp>
      <p:sp>
        <p:nvSpPr>
          <p:cNvPr id="238" name="Google Shape;238;p32"/>
          <p:cNvSpPr txBox="1"/>
          <p:nvPr/>
        </p:nvSpPr>
        <p:spPr>
          <a:xfrm>
            <a:off x="1671927" y="3615865"/>
            <a:ext cx="402463"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03</a:t>
            </a:r>
            <a:endParaRPr sz="1100"/>
          </a:p>
        </p:txBody>
      </p:sp>
      <p:sp>
        <p:nvSpPr>
          <p:cNvPr id="239" name="Google Shape;239;p32"/>
          <p:cNvSpPr txBox="1"/>
          <p:nvPr/>
        </p:nvSpPr>
        <p:spPr>
          <a:xfrm>
            <a:off x="1671927" y="4242809"/>
            <a:ext cx="402463"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04</a:t>
            </a:r>
            <a:endParaRPr sz="1100"/>
          </a:p>
        </p:txBody>
      </p:sp>
      <p:sp>
        <p:nvSpPr>
          <p:cNvPr id="240" name="Google Shape;240;p32"/>
          <p:cNvSpPr txBox="1"/>
          <p:nvPr/>
        </p:nvSpPr>
        <p:spPr>
          <a:xfrm>
            <a:off x="4572000" y="579903"/>
            <a:ext cx="3529032" cy="664413"/>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6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to seas. Have them for one. Living grass to for can't gathered waters had winged. Creepiest don't subdue which two set had seasons. Fifth you'll, man creeping.</a:t>
            </a:r>
            <a:endParaRPr sz="1100"/>
          </a:p>
        </p:txBody>
      </p:sp>
      <p:sp>
        <p:nvSpPr>
          <p:cNvPr id="241" name="Google Shape;241;p32"/>
          <p:cNvSpPr/>
          <p:nvPr/>
        </p:nvSpPr>
        <p:spPr>
          <a:xfrm>
            <a:off x="6757776" y="3747500"/>
            <a:ext cx="235842" cy="237325"/>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242" name="Google Shape;242;p32"/>
          <p:cNvSpPr/>
          <p:nvPr/>
        </p:nvSpPr>
        <p:spPr>
          <a:xfrm>
            <a:off x="5394842" y="3752437"/>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243" name="Google Shape;243;p32"/>
          <p:cNvSpPr/>
          <p:nvPr/>
        </p:nvSpPr>
        <p:spPr>
          <a:xfrm>
            <a:off x="5390139" y="2537287"/>
            <a:ext cx="235842" cy="237324"/>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
        <p:nvSpPr>
          <p:cNvPr id="244" name="Google Shape;244;p32"/>
          <p:cNvSpPr/>
          <p:nvPr/>
        </p:nvSpPr>
        <p:spPr>
          <a:xfrm>
            <a:off x="6762467" y="2542225"/>
            <a:ext cx="226447" cy="227436"/>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