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Ex1.xml" ContentType="application/vnd.ms-office.chartex+xml"/>
  <Override PartName="/ppt/charts/style3.xml" ContentType="application/vnd.ms-office.chartstyle+xml"/>
  <Override PartName="/ppt/charts/colors3.xml" ContentType="application/vnd.ms-office.chartcolorstyle+xml"/>
  <Override PartName="/ppt/charts/chart3.xml" ContentType="application/vnd.openxmlformats-officedocument.drawingml.chart+xml"/>
  <Override PartName="/ppt/charts/style4.xml" ContentType="application/vnd.ms-office.chartstyle+xml"/>
  <Override PartName="/ppt/charts/colors4.xml" ContentType="application/vnd.ms-office.chartcolorstyle+xml"/>
  <Override PartName="/ppt/charts/chart4.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6" r:id="rId2"/>
    <p:sldId id="310" r:id="rId3"/>
    <p:sldId id="311" r:id="rId4"/>
    <p:sldId id="313" r:id="rId5"/>
    <p:sldId id="314" r:id="rId6"/>
    <p:sldId id="315" r:id="rId7"/>
    <p:sldId id="316" r:id="rId8"/>
    <p:sldId id="318" r:id="rId9"/>
    <p:sldId id="317" r:id="rId10"/>
    <p:sldId id="319" r:id="rId11"/>
    <p:sldId id="323" r:id="rId12"/>
    <p:sldId id="325" r:id="rId13"/>
    <p:sldId id="324" r:id="rId14"/>
    <p:sldId id="326" r:id="rId15"/>
    <p:sldId id="333" r:id="rId16"/>
    <p:sldId id="337" r:id="rId17"/>
    <p:sldId id="301" r:id="rId18"/>
    <p:sldId id="304" r:id="rId19"/>
    <p:sldId id="305" r:id="rId20"/>
    <p:sldId id="307" r:id="rId21"/>
    <p:sldId id="303" r:id="rId22"/>
    <p:sldId id="36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34"/>
    <p:restoredTop sz="97013"/>
  </p:normalViewPr>
  <p:slideViewPr>
    <p:cSldViewPr snapToGrid="0" snapToObjects="1">
      <p:cViewPr>
        <p:scale>
          <a:sx n="66" d="100"/>
          <a:sy n="66" d="100"/>
        </p:scale>
        <p:origin x="1356" y="1146"/>
      </p:cViewPr>
      <p:guideLst>
        <p:guide orient="horz" pos="2160"/>
        <p:guide pos="3840"/>
      </p:guideLst>
    </p:cSldViewPr>
  </p:slideViewPr>
  <p:notesTextViewPr>
    <p:cViewPr>
      <p:scale>
        <a:sx n="1" d="1"/>
        <a:sy n="1" d="1"/>
      </p:scale>
      <p:origin x="0" y="0"/>
    </p:cViewPr>
  </p:notesTextViewPr>
  <p:notesViewPr>
    <p:cSldViewPr snapToGrid="0" snapToObjects="1">
      <p:cViewPr varScale="1">
        <p:scale>
          <a:sx n="120" d="100"/>
          <a:sy n="120" d="100"/>
        </p:scale>
        <p:origin x="3880"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Ex1.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0"/>
    </c:view3D>
    <c:floor>
      <c:thickness val="0"/>
      <c:spPr>
        <a:pattFill prst="ltDnDiag">
          <a:fgClr>
            <a:schemeClr val="dk1">
              <a:lumMod val="15000"/>
              <a:lumOff val="85000"/>
            </a:schemeClr>
          </a:fgClr>
          <a:bgClr>
            <a:schemeClr val="lt1"/>
          </a:bgClr>
        </a:pattFill>
        <a:ln>
          <a:noFill/>
        </a:ln>
        <a:effectLst/>
        <a:sp3d/>
      </c:spPr>
    </c:floor>
    <c:sideWall>
      <c:thickness val="0"/>
      <c:spPr>
        <a:pattFill prst="ltDnDiag">
          <a:fgClr>
            <a:schemeClr val="dk1">
              <a:lumMod val="15000"/>
              <a:lumOff val="85000"/>
            </a:schemeClr>
          </a:fgClr>
          <a:bgClr>
            <a:schemeClr val="lt1"/>
          </a:bgClr>
        </a:pattFill>
        <a:ln>
          <a:noFill/>
        </a:ln>
        <a:effectLst/>
        <a:sp3d/>
      </c:spPr>
    </c:sideWall>
    <c:backWall>
      <c:thickness val="0"/>
      <c:spPr>
        <a:pattFill prst="ltDnDiag">
          <a:fgClr>
            <a:schemeClr val="dk1">
              <a:lumMod val="15000"/>
              <a:lumOff val="85000"/>
            </a:schemeClr>
          </a:fgClr>
          <a:bgClr>
            <a:schemeClr val="lt1"/>
          </a:bgClr>
        </a:pattFill>
        <a:ln>
          <a:noFill/>
        </a:ln>
        <a:effectLst/>
        <a:sp3d/>
      </c:spPr>
    </c:backWall>
    <c:plotArea>
      <c:layout/>
      <c:bar3DChart>
        <c:barDir val="col"/>
        <c:grouping val="stacked"/>
        <c:varyColors val="0"/>
        <c:ser>
          <c:idx val="0"/>
          <c:order val="0"/>
          <c:tx>
            <c:strRef>
              <c:f>Sheet1!$B$1</c:f>
              <c:strCache>
                <c:ptCount val="1"/>
                <c:pt idx="0">
                  <c:v>Series 1</c:v>
                </c:pt>
              </c:strCache>
            </c:strRef>
          </c:tx>
          <c:spPr>
            <a:solidFill>
              <a:schemeClr val="accent2"/>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166-477F-9D1B-F5CA6ED9B137}"/>
            </c:ext>
          </c:extLst>
        </c:ser>
        <c:ser>
          <c:idx val="1"/>
          <c:order val="1"/>
          <c:tx>
            <c:strRef>
              <c:f>Sheet1!$C$1</c:f>
              <c:strCache>
                <c:ptCount val="1"/>
                <c:pt idx="0">
                  <c:v>Series 2</c:v>
                </c:pt>
              </c:strCache>
            </c:strRef>
          </c:tx>
          <c:spPr>
            <a:solidFill>
              <a:schemeClr val="tx1"/>
            </a:solidFill>
            <a:ln>
              <a:noFill/>
            </a:ln>
            <a:effectLst/>
            <a:sp3d/>
          </c:spPr>
          <c:invertIfNegative val="0"/>
          <c:dPt>
            <c:idx val="1"/>
            <c:invertIfNegative val="0"/>
            <c:bubble3D val="0"/>
            <c:extLst>
              <c:ext xmlns:c16="http://schemas.microsoft.com/office/drawing/2014/chart" uri="{C3380CC4-5D6E-409C-BE32-E72D297353CC}">
                <c16:uniqueId val="{00000002-9166-477F-9D1B-F5CA6ED9B137}"/>
              </c:ext>
            </c:extLst>
          </c:dPt>
          <c:dPt>
            <c:idx val="2"/>
            <c:invertIfNegative val="0"/>
            <c:bubble3D val="0"/>
            <c:extLst>
              <c:ext xmlns:c16="http://schemas.microsoft.com/office/drawing/2014/chart" uri="{C3380CC4-5D6E-409C-BE32-E72D297353CC}">
                <c16:uniqueId val="{00000004-9166-477F-9D1B-F5CA6ED9B137}"/>
              </c:ext>
            </c:extLst>
          </c:dPt>
          <c:dPt>
            <c:idx val="3"/>
            <c:invertIfNegative val="0"/>
            <c:bubble3D val="0"/>
            <c:extLst>
              <c:ext xmlns:c16="http://schemas.microsoft.com/office/drawing/2014/chart" uri="{C3380CC4-5D6E-409C-BE32-E72D297353CC}">
                <c16:uniqueId val="{00000006-9166-477F-9D1B-F5CA6ED9B137}"/>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7-9166-477F-9D1B-F5CA6ED9B137}"/>
            </c:ext>
          </c:extLst>
        </c:ser>
        <c:dLbls>
          <c:showLegendKey val="0"/>
          <c:showVal val="1"/>
          <c:showCatName val="0"/>
          <c:showSerName val="0"/>
          <c:showPercent val="0"/>
          <c:showBubbleSize val="0"/>
        </c:dLbls>
        <c:gapWidth val="267"/>
        <c:shape val="box"/>
        <c:axId val="2136239872"/>
        <c:axId val="-2146846992"/>
        <c:axId val="0"/>
      </c:bar3DChart>
      <c:catAx>
        <c:axId val="2136239872"/>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2146846992"/>
        <c:crosses val="autoZero"/>
        <c:auto val="1"/>
        <c:lblAlgn val="ctr"/>
        <c:lblOffset val="100"/>
        <c:noMultiLvlLbl val="0"/>
      </c:catAx>
      <c:valAx>
        <c:axId val="-2146846992"/>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2136239872"/>
        <c:crosses val="autoZero"/>
        <c:crossBetween val="between"/>
      </c:valAx>
      <c:spPr>
        <a:solidFill>
          <a:schemeClr val="lt1"/>
        </a:solid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lumMod val="60000"/>
                  <a:lumOff val="40000"/>
                </a:schemeClr>
              </a:solidFill>
              <a:ln w="19050">
                <a:solidFill>
                  <a:schemeClr val="lt1"/>
                </a:solidFill>
              </a:ln>
              <a:effectLst/>
            </c:spPr>
            <c:extLst>
              <c:ext xmlns:c16="http://schemas.microsoft.com/office/drawing/2014/chart" uri="{C3380CC4-5D6E-409C-BE32-E72D297353CC}">
                <c16:uniqueId val="{00000001-A8E3-4EA9-93FE-F452C009D21B}"/>
              </c:ext>
            </c:extLst>
          </c:dPt>
          <c:dPt>
            <c:idx val="1"/>
            <c:bubble3D val="0"/>
            <c:spPr>
              <a:solidFill>
                <a:schemeClr val="tx1"/>
              </a:solidFill>
              <a:ln w="19050">
                <a:solidFill>
                  <a:schemeClr val="lt1"/>
                </a:solidFill>
              </a:ln>
              <a:effectLst/>
            </c:spPr>
            <c:extLst>
              <c:ext xmlns:c16="http://schemas.microsoft.com/office/drawing/2014/chart" uri="{C3380CC4-5D6E-409C-BE32-E72D297353CC}">
                <c16:uniqueId val="{00000003-A8E3-4EA9-93FE-F452C009D21B}"/>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5-A8E3-4EA9-93FE-F452C009D21B}"/>
              </c:ext>
            </c:extLst>
          </c:dPt>
          <c:dPt>
            <c:idx val="3"/>
            <c:bubble3D val="0"/>
            <c:spPr>
              <a:solidFill>
                <a:schemeClr val="tx1"/>
              </a:solidFill>
              <a:ln w="19050">
                <a:solidFill>
                  <a:schemeClr val="lt1"/>
                </a:solidFill>
              </a:ln>
              <a:effectLst/>
            </c:spPr>
            <c:extLst>
              <c:ext xmlns:c16="http://schemas.microsoft.com/office/drawing/2014/chart" uri="{C3380CC4-5D6E-409C-BE32-E72D297353CC}">
                <c16:uniqueId val="{00000007-A8E3-4EA9-93FE-F452C009D21B}"/>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A8E3-4EA9-93FE-F452C009D21B}"/>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9C2D-443F-848D-46A988898C86}"/>
              </c:ext>
            </c:extLst>
          </c:dPt>
          <c:cat>
            <c:strRef>
              <c:f>Sheet1!$A$2:$A$6</c:f>
              <c:strCache>
                <c:ptCount val="4"/>
                <c:pt idx="0">
                  <c:v>1st Qtr</c:v>
                </c:pt>
                <c:pt idx="1">
                  <c:v>2nd Qtr</c:v>
                </c:pt>
                <c:pt idx="2">
                  <c:v>3rd Qtr</c:v>
                </c:pt>
                <c:pt idx="3">
                  <c:v>4th Qtr</c:v>
                </c:pt>
              </c:strCache>
            </c:strRef>
          </c:cat>
          <c:val>
            <c:numRef>
              <c:f>Sheet1!$B$2:$B$6</c:f>
              <c:numCache>
                <c:formatCode>General</c:formatCode>
                <c:ptCount val="5"/>
                <c:pt idx="0">
                  <c:v>9</c:v>
                </c:pt>
                <c:pt idx="1">
                  <c:v>3</c:v>
                </c:pt>
                <c:pt idx="2">
                  <c:v>2</c:v>
                </c:pt>
                <c:pt idx="3">
                  <c:v>1.5</c:v>
                </c:pt>
              </c:numCache>
            </c:numRef>
          </c:val>
          <c:extLst>
            <c:ext xmlns:c16="http://schemas.microsoft.com/office/drawing/2014/chart" uri="{C3380CC4-5D6E-409C-BE32-E72D297353CC}">
              <c16:uniqueId val="{0000000A-A8E3-4EA9-93FE-F452C009D21B}"/>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legendEntry>
        <c:idx val="4"/>
        <c:delete val="1"/>
      </c:legendEntry>
      <c:overlay val="0"/>
      <c:spPr>
        <a:noFill/>
        <a:ln>
          <a:noFill/>
        </a:ln>
        <a:effectLst/>
      </c:spPr>
      <c:txPr>
        <a:bodyPr rot="0" spcFirstLastPara="1" vertOverflow="ellipsis" vert="horz" wrap="square" anchor="ctr" anchorCtr="1"/>
        <a:lstStyle/>
        <a:p>
          <a:pPr>
            <a:defRPr sz="1000" b="0" i="0" u="none" strike="noStrike" kern="1200" baseline="0">
              <a:solidFill>
                <a:schemeClr val="bg2"/>
              </a:solidFill>
              <a:latin typeface="Montserrat" charset="0"/>
              <a:ea typeface="Montserrat" charset="0"/>
              <a:cs typeface="Montserrat"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tx1"/>
            </a:solidFill>
            <a:ln>
              <a:noFill/>
            </a:ln>
            <a:effectLst/>
          </c:spPr>
          <c:cat>
            <c:numRef>
              <c:f>Sheet1!$A$2:$A$6</c:f>
              <c:numCache>
                <c:formatCode>m/d/yy</c:formatCode>
                <c:ptCount val="5"/>
                <c:pt idx="0">
                  <c:v>37261</c:v>
                </c:pt>
                <c:pt idx="1">
                  <c:v>37262</c:v>
                </c:pt>
                <c:pt idx="2">
                  <c:v>37263</c:v>
                </c:pt>
                <c:pt idx="3">
                  <c:v>37264</c:v>
                </c:pt>
                <c:pt idx="4">
                  <c:v>37265</c:v>
                </c:pt>
              </c:numCache>
            </c:numRef>
          </c:cat>
          <c:val>
            <c:numRef>
              <c:f>Sheet1!$B$2:$B$6</c:f>
              <c:numCache>
                <c:formatCode>General</c:formatCode>
                <c:ptCount val="5"/>
                <c:pt idx="0">
                  <c:v>32</c:v>
                </c:pt>
                <c:pt idx="1">
                  <c:v>29</c:v>
                </c:pt>
                <c:pt idx="2">
                  <c:v>32</c:v>
                </c:pt>
                <c:pt idx="3">
                  <c:v>19</c:v>
                </c:pt>
                <c:pt idx="4">
                  <c:v>25</c:v>
                </c:pt>
              </c:numCache>
            </c:numRef>
          </c:val>
          <c:extLst>
            <c:ext xmlns:c16="http://schemas.microsoft.com/office/drawing/2014/chart" uri="{C3380CC4-5D6E-409C-BE32-E72D297353CC}">
              <c16:uniqueId val="{00000000-B383-43EB-B993-2A660527527D}"/>
            </c:ext>
          </c:extLst>
        </c:ser>
        <c:ser>
          <c:idx val="1"/>
          <c:order val="1"/>
          <c:tx>
            <c:strRef>
              <c:f>Sheet1!$C$1</c:f>
              <c:strCache>
                <c:ptCount val="1"/>
                <c:pt idx="0">
                  <c:v>Series 2</c:v>
                </c:pt>
              </c:strCache>
            </c:strRef>
          </c:tx>
          <c:spPr>
            <a:solidFill>
              <a:schemeClr val="accent2"/>
            </a:solidFill>
            <a:ln>
              <a:noFill/>
            </a:ln>
            <a:effectLst/>
          </c:spPr>
          <c:cat>
            <c:numRef>
              <c:f>Sheet1!$A$2:$A$6</c:f>
              <c:numCache>
                <c:formatCode>m/d/yy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21</c:v>
                </c:pt>
                <c:pt idx="3">
                  <c:v>21</c:v>
                </c:pt>
                <c:pt idx="4">
                  <c:v>28</c:v>
                </c:pt>
              </c:numCache>
            </c:numRef>
          </c:val>
          <c:extLst>
            <c:ext xmlns:c16="http://schemas.microsoft.com/office/drawing/2014/chart" uri="{C3380CC4-5D6E-409C-BE32-E72D297353CC}">
              <c16:uniqueId val="{00000001-B383-43EB-B993-2A660527527D}"/>
            </c:ext>
          </c:extLst>
        </c:ser>
        <c:ser>
          <c:idx val="2"/>
          <c:order val="2"/>
          <c:tx>
            <c:strRef>
              <c:f>Sheet1!$D$1</c:f>
              <c:strCache>
                <c:ptCount val="1"/>
                <c:pt idx="0">
                  <c:v>Series 3</c:v>
                </c:pt>
              </c:strCache>
            </c:strRef>
          </c:tx>
          <c:spPr>
            <a:solidFill>
              <a:schemeClr val="tx1">
                <a:lumMod val="50000"/>
                <a:lumOff val="50000"/>
              </a:schemeClr>
            </a:solidFill>
            <a:ln>
              <a:noFill/>
            </a:ln>
            <a:effectLst/>
          </c:spPr>
          <c:cat>
            <c:numRef>
              <c:f>Sheet1!$A$2:$A$6</c:f>
              <c:numCache>
                <c:formatCode>m/d/yy</c:formatCode>
                <c:ptCount val="5"/>
                <c:pt idx="0">
                  <c:v>37261</c:v>
                </c:pt>
                <c:pt idx="1">
                  <c:v>37262</c:v>
                </c:pt>
                <c:pt idx="2">
                  <c:v>37263</c:v>
                </c:pt>
                <c:pt idx="3">
                  <c:v>37264</c:v>
                </c:pt>
                <c:pt idx="4">
                  <c:v>37265</c:v>
                </c:pt>
              </c:numCache>
            </c:numRef>
          </c:cat>
          <c:val>
            <c:numRef>
              <c:f>Sheet1!$D$2:$D$6</c:f>
              <c:numCache>
                <c:formatCode>General</c:formatCode>
                <c:ptCount val="5"/>
                <c:pt idx="0">
                  <c:v>6</c:v>
                </c:pt>
                <c:pt idx="1">
                  <c:v>25</c:v>
                </c:pt>
                <c:pt idx="2">
                  <c:v>9</c:v>
                </c:pt>
                <c:pt idx="3">
                  <c:v>18</c:v>
                </c:pt>
                <c:pt idx="4">
                  <c:v>6</c:v>
                </c:pt>
              </c:numCache>
            </c:numRef>
          </c:val>
          <c:extLst>
            <c:ext xmlns:c16="http://schemas.microsoft.com/office/drawing/2014/chart" uri="{C3380CC4-5D6E-409C-BE32-E72D297353CC}">
              <c16:uniqueId val="{00000002-B383-43EB-B993-2A660527527D}"/>
            </c:ext>
          </c:extLst>
        </c:ser>
        <c:dLbls>
          <c:showLegendKey val="0"/>
          <c:showVal val="0"/>
          <c:showCatName val="0"/>
          <c:showSerName val="0"/>
          <c:showPercent val="0"/>
          <c:showBubbleSize val="0"/>
        </c:dLbls>
        <c:axId val="-2136821552"/>
        <c:axId val="-2136818112"/>
      </c:areaChart>
      <c:dateAx>
        <c:axId val="-2136821552"/>
        <c:scaling>
          <c:orientation val="minMax"/>
        </c:scaling>
        <c:delete val="0"/>
        <c:axPos val="b"/>
        <c:numFmt formatCode="m/d/yy" sourceLinked="1"/>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2136818112"/>
        <c:crosses val="autoZero"/>
        <c:auto val="1"/>
        <c:lblOffset val="100"/>
        <c:baseTimeUnit val="days"/>
      </c:dateAx>
      <c:valAx>
        <c:axId val="-2136818112"/>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2136821552"/>
        <c:crosses val="autoZero"/>
        <c:crossBetween val="midCat"/>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zero"/>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areaChart>
        <c:grouping val="standard"/>
        <c:varyColors val="0"/>
        <c:ser>
          <c:idx val="0"/>
          <c:order val="0"/>
          <c:tx>
            <c:strRef>
              <c:f>Sheet1!$B$1</c:f>
              <c:strCache>
                <c:ptCount val="1"/>
                <c:pt idx="0">
                  <c:v>Series 1</c:v>
                </c:pt>
              </c:strCache>
            </c:strRef>
          </c:tx>
          <c:spPr>
            <a:solidFill>
              <a:schemeClr val="accent1"/>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65EA-4347-B466-C007A43CA988}"/>
            </c:ext>
          </c:extLst>
        </c:ser>
        <c:ser>
          <c:idx val="1"/>
          <c:order val="1"/>
          <c:tx>
            <c:strRef>
              <c:f>Sheet1!$C$1</c:f>
              <c:strCache>
                <c:ptCount val="1"/>
                <c:pt idx="0">
                  <c:v>Series 2</c:v>
                </c:pt>
              </c:strCache>
            </c:strRef>
          </c:tx>
          <c:spPr>
            <a:solidFill>
              <a:schemeClr val="accent2"/>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65EA-4347-B466-C007A43CA988}"/>
            </c:ext>
          </c:extLst>
        </c:ser>
        <c:dLbls>
          <c:showLegendKey val="0"/>
          <c:showVal val="0"/>
          <c:showCatName val="0"/>
          <c:showSerName val="0"/>
          <c:showPercent val="0"/>
          <c:showBubbleSize val="0"/>
        </c:dLbls>
        <c:axId val="562356040"/>
        <c:axId val="562357024"/>
      </c:areaChart>
      <c:dateAx>
        <c:axId val="562356040"/>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62357024"/>
        <c:crosses val="autoZero"/>
        <c:auto val="1"/>
        <c:lblOffset val="100"/>
        <c:baseTimeUnit val="days"/>
      </c:dateAx>
      <c:valAx>
        <c:axId val="5623570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62356040"/>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 dir="row">Sheet1!$A$2:$A$5</cx:f>
        <cx:lvl ptCount="4">
          <cx:pt idx="0">Category 1</cx:pt>
          <cx:pt idx="1">Category 2</cx:pt>
          <cx:pt idx="2">Category 3</cx:pt>
          <cx:pt idx="3">Category 4</cx:pt>
        </cx:lvl>
      </cx:strDim>
      <cx:numDim type="size">
        <cx:f dir="row">Sheet1!$B$2:$B$5</cx:f>
        <cx:lvl ptCount="4" formatCode="General">
          <cx:pt idx="0">4.2999999999999998</cx:pt>
          <cx:pt idx="1">2.5</cx:pt>
          <cx:pt idx="2">3.5</cx:pt>
          <cx:pt idx="3">4.5</cx:pt>
        </cx:lvl>
      </cx:numDim>
    </cx:data>
    <cx:data id="1">
      <cx:strDim type="cat">
        <cx:f dir="row">Sheet1!$A$2:$A$5</cx:f>
        <cx:lvl ptCount="4">
          <cx:pt idx="0">Category 1</cx:pt>
          <cx:pt idx="1">Category 2</cx:pt>
          <cx:pt idx="2">Category 3</cx:pt>
          <cx:pt idx="3">Category 4</cx:pt>
        </cx:lvl>
      </cx:strDim>
      <cx:numDim type="size">
        <cx:f dir="row">Sheet1!$C$2:$C$5</cx:f>
        <cx:lvl ptCount="4" formatCode="General">
          <cx:pt idx="0">2.3999999999999999</cx:pt>
          <cx:pt idx="1">4.4000000000000004</cx:pt>
          <cx:pt idx="2">1.8</cx:pt>
          <cx:pt idx="3">2.7999999999999998</cx:pt>
        </cx:lvl>
      </cx:numDim>
    </cx:data>
    <cx:data id="2">
      <cx:strDim type="cat">
        <cx:f dir="row">Sheet1!$A$2:$A$5</cx:f>
        <cx:lvl ptCount="4">
          <cx:pt idx="0">Category 1</cx:pt>
          <cx:pt idx="1">Category 2</cx:pt>
          <cx:pt idx="2">Category 3</cx:pt>
          <cx:pt idx="3">Category 4</cx:pt>
        </cx:lvl>
      </cx:strDim>
      <cx:numDim type="size">
        <cx:f dir="row">Sheet1!$D$2:$D$5</cx:f>
        <cx:lvl ptCount="4" formatCode="General">
          <cx:pt idx="0">2</cx:pt>
          <cx:pt idx="1">2</cx:pt>
          <cx:pt idx="2">3</cx:pt>
          <cx:pt idx="3">5</cx:pt>
        </cx:lvl>
      </cx:numDim>
    </cx:data>
  </cx:chartData>
  <cx:chart>
    <cx:title pos="t" align="ctr" overlay="0">
      <cx:tx>
        <cx:txData>
          <cx:v>Chart Title</cx:v>
        </cx:txData>
      </cx:tx>
      <cx:txPr>
        <a:bodyPr rot="0" spcFirstLastPara="1" vertOverflow="ellipsis" vert="horz" wrap="square" lIns="38100" tIns="19050" rIns="38100" bIns="19050" anchor="ctr" anchorCtr="1" compatLnSpc="0"/>
        <a:lstStyle/>
        <a:p>
          <a:pPr algn="ctr" rtl="0">
            <a:defRPr sz="1862" b="0" i="0" u="none" strike="noStrike" kern="1200" spc="0" baseline="0">
              <a:solidFill>
                <a:srgbClr val="000000">
                  <a:lumMod val="65000"/>
                  <a:lumOff val="35000"/>
                </a:srgbClr>
              </a:solidFill>
              <a:latin typeface="+mn-lt"/>
              <a:ea typeface="+mn-ea"/>
              <a:cs typeface="+mn-cs"/>
            </a:defRPr>
          </a:pPr>
          <a:r>
            <a:rPr kumimoji="0" lang="en-US" sz="1862" b="0" i="0" u="none" strike="noStrike" kern="1200" cap="none" spc="0" normalizeH="0" baseline="0" noProof="0">
              <a:ln>
                <a:noFill/>
              </a:ln>
              <a:solidFill>
                <a:srgbClr val="000000">
                  <a:lumMod val="65000"/>
                  <a:lumOff val="35000"/>
                </a:srgbClr>
              </a:solidFill>
              <a:effectLst/>
              <a:uLnTx/>
              <a:uFillTx/>
              <a:latin typeface="Arial" panose="020B0604020202020204"/>
            </a:rPr>
            <a:t>Chart Title</a:t>
          </a:r>
        </a:p>
      </cx:txPr>
    </cx:title>
    <cx:plotArea>
      <cx:plotAreaRegion>
        <cx:series layoutId="treemap" uniqueId="{CC37DD85-A04D-41CD-A6D4-BCC02C43E081}" formatIdx="0">
          <cx:tx>
            <cx:txData>
              <cx:f>Sheet1!$B$1</cx:f>
              <cx:v>Series 1</cx:v>
            </cx:txData>
          </cx:tx>
          <cx:spPr>
            <a:solidFill>
              <a:schemeClr val="tx1"/>
            </a:solidFill>
          </cx:spPr>
          <cx:dataPt idx="0">
            <cx:spPr>
              <a:solidFill>
                <a:srgbClr val="D71414"/>
              </a:solidFill>
            </cx:spPr>
          </cx:dataPt>
          <cx:dataPt idx="1">
            <cx:spPr>
              <a:solidFill>
                <a:srgbClr val="D71414"/>
              </a:solidFill>
            </cx:spPr>
          </cx:dataPt>
          <cx:dataId val="0"/>
          <cx:layoutPr/>
        </cx:series>
        <cx:series layoutId="treemap" hidden="1" uniqueId="{24ADBD7F-12CC-415B-8284-71EDEBDC7238}" formatIdx="1">
          <cx:tx>
            <cx:txData>
              <cx:f>Sheet1!$C$1</cx:f>
              <cx:v>Series 2</cx:v>
            </cx:txData>
          </cx:tx>
          <cx:dataId val="1"/>
          <cx:layoutPr/>
        </cx:series>
        <cx:series layoutId="treemap" hidden="1" uniqueId="{18C463FA-9F24-4CE4-9BCC-43732360CD62}" formatIdx="2">
          <cx:tx>
            <cx:txData>
              <cx:f>Sheet1!$D$1</cx:f>
              <cx:v>Series 3</cx:v>
            </cx:txData>
          </cx:tx>
          <cx:dataId val="2"/>
          <cx:layoutPr/>
        </cx:series>
      </cx:plotAreaRegion>
    </cx:plotArea>
    <cx:legend pos="t" align="ctr" overlay="0"/>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acrossLinear" id="2">
  <a:schemeClr val="accent1"/>
  <a:schemeClr val="accent2"/>
  <a:schemeClr val="accent3"/>
  <a:schemeClr val="accent4"/>
  <a:schemeClr val="accent5"/>
  <a:schemeClr val="accent6"/>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282">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5.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F10FA5-98E6-FB4E-97B6-D4EB979E8963}" type="datetimeFigureOut">
              <a:rPr lang="en-US" smtClean="0"/>
              <a:t>1/13/2020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22E1E8-19DD-9846-964E-7494B0E7F513}" type="slidenum">
              <a:rPr lang="en-US" smtClean="0"/>
              <a:t>‹#›</a:t>
            </a:fld>
            <a:endParaRPr lang="en-US"/>
          </a:p>
        </p:txBody>
      </p:sp>
    </p:spTree>
    <p:extLst>
      <p:ext uri="{BB962C8B-B14F-4D97-AF65-F5344CB8AC3E}">
        <p14:creationId xmlns:p14="http://schemas.microsoft.com/office/powerpoint/2010/main" val="11614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22E1E8-19DD-9846-964E-7494B0E7F513}" type="slidenum">
              <a:rPr lang="en-US" smtClean="0"/>
              <a:t>2</a:t>
            </a:fld>
            <a:endParaRPr lang="en-US"/>
          </a:p>
        </p:txBody>
      </p:sp>
    </p:spTree>
    <p:extLst>
      <p:ext uri="{BB962C8B-B14F-4D97-AF65-F5344CB8AC3E}">
        <p14:creationId xmlns:p14="http://schemas.microsoft.com/office/powerpoint/2010/main" val="2584004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36E7EC0-9BE3-5541-9D76-7DE32A6C9D42}" type="slidenum">
              <a:rPr lang="en-US" smtClean="0"/>
              <a:t>14</a:t>
            </a:fld>
            <a:endParaRPr lang="en-US"/>
          </a:p>
        </p:txBody>
      </p:sp>
      <p:sp>
        <p:nvSpPr>
          <p:cNvPr id="5" name="Footer Placeholder 4"/>
          <p:cNvSpPr>
            <a:spLocks noGrp="1"/>
          </p:cNvSpPr>
          <p:nvPr>
            <p:ph type="ftr" sz="quarter" idx="11"/>
          </p:nvPr>
        </p:nvSpPr>
        <p:spPr/>
        <p:txBody>
          <a:bodyPr/>
          <a:lstStyle/>
          <a:p>
            <a:endParaRPr lang="en-US"/>
          </a:p>
        </p:txBody>
      </p:sp>
      <p:sp>
        <p:nvSpPr>
          <p:cNvPr id="6" name="Header Placeholder 5"/>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402903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ull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46930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meline 2">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8" name="Picture Placeholder 2"/>
          <p:cNvSpPr>
            <a:spLocks noGrp="1"/>
          </p:cNvSpPr>
          <p:nvPr>
            <p:ph type="pic" sz="quarter" idx="11"/>
          </p:nvPr>
        </p:nvSpPr>
        <p:spPr>
          <a:xfrm>
            <a:off x="7384650" y="625033"/>
            <a:ext cx="1365810" cy="1365810"/>
          </a:xfrm>
          <a:prstGeom prst="ellipse">
            <a:avLst/>
          </a:prstGeom>
        </p:spPr>
        <p:txBody>
          <a:bodyPr anchor="ctr">
            <a:normAutofit/>
          </a:bodyPr>
          <a:lstStyle>
            <a:lvl1pPr marL="0" indent="0" algn="ctr">
              <a:buNone/>
              <a:defRPr sz="1200"/>
            </a:lvl1pPr>
          </a:lstStyle>
          <a:p>
            <a:endParaRPr lang="en-US" dirty="0"/>
          </a:p>
        </p:txBody>
      </p:sp>
      <p:sp>
        <p:nvSpPr>
          <p:cNvPr id="19" name="Picture Placeholder 2"/>
          <p:cNvSpPr>
            <a:spLocks noGrp="1"/>
          </p:cNvSpPr>
          <p:nvPr>
            <p:ph type="pic" sz="quarter" idx="12"/>
          </p:nvPr>
        </p:nvSpPr>
        <p:spPr>
          <a:xfrm>
            <a:off x="3217765" y="3738624"/>
            <a:ext cx="1365810" cy="1365810"/>
          </a:xfrm>
          <a:prstGeom prst="ellipse">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84496725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meline 3">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8" name="Picture Placeholder 2"/>
          <p:cNvSpPr>
            <a:spLocks noGrp="1"/>
          </p:cNvSpPr>
          <p:nvPr>
            <p:ph type="pic" sz="quarter" idx="11"/>
          </p:nvPr>
        </p:nvSpPr>
        <p:spPr>
          <a:xfrm>
            <a:off x="7430949" y="381965"/>
            <a:ext cx="1365810" cy="1365810"/>
          </a:xfrm>
          <a:prstGeom prst="ellipse">
            <a:avLst/>
          </a:prstGeom>
        </p:spPr>
        <p:txBody>
          <a:bodyPr anchor="ctr">
            <a:normAutofit/>
          </a:bodyPr>
          <a:lstStyle>
            <a:lvl1pPr marL="0" indent="0" algn="ctr">
              <a:buNone/>
              <a:defRPr sz="1200"/>
            </a:lvl1pPr>
          </a:lstStyle>
          <a:p>
            <a:endParaRPr lang="en-US" dirty="0"/>
          </a:p>
        </p:txBody>
      </p:sp>
      <p:sp>
        <p:nvSpPr>
          <p:cNvPr id="20" name="Picture Placeholder 2"/>
          <p:cNvSpPr>
            <a:spLocks noGrp="1"/>
          </p:cNvSpPr>
          <p:nvPr>
            <p:ph type="pic" sz="quarter" idx="17"/>
          </p:nvPr>
        </p:nvSpPr>
        <p:spPr>
          <a:xfrm>
            <a:off x="-16354" y="4091651"/>
            <a:ext cx="12343392" cy="2239701"/>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4695434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ur Service 1">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Picture Placeholder 2"/>
          <p:cNvSpPr>
            <a:spLocks noGrp="1"/>
          </p:cNvSpPr>
          <p:nvPr>
            <p:ph type="pic" sz="quarter" idx="18"/>
          </p:nvPr>
        </p:nvSpPr>
        <p:spPr>
          <a:xfrm>
            <a:off x="-21705" y="-34724"/>
            <a:ext cx="7035963" cy="6892725"/>
          </a:xfrm>
          <a:custGeom>
            <a:avLst/>
            <a:gdLst>
              <a:gd name="connsiteX0" fmla="*/ 0 w 7037409"/>
              <a:gd name="connsiteY0" fmla="*/ 6858000 h 6858000"/>
              <a:gd name="connsiteX1" fmla="*/ 1714500 w 7037409"/>
              <a:gd name="connsiteY1" fmla="*/ 0 h 6858000"/>
              <a:gd name="connsiteX2" fmla="*/ 7037409 w 7037409"/>
              <a:gd name="connsiteY2" fmla="*/ 0 h 6858000"/>
              <a:gd name="connsiteX3" fmla="*/ 5322909 w 7037409"/>
              <a:gd name="connsiteY3" fmla="*/ 6858000 h 6858000"/>
              <a:gd name="connsiteX4" fmla="*/ 0 w 7037409"/>
              <a:gd name="connsiteY4" fmla="*/ 6858000 h 6858000"/>
              <a:gd name="connsiteX0" fmla="*/ 10128 w 7047537"/>
              <a:gd name="connsiteY0" fmla="*/ 6858000 h 6858000"/>
              <a:gd name="connsiteX1" fmla="*/ 0 w 7047537"/>
              <a:gd name="connsiteY1" fmla="*/ 0 h 6858000"/>
              <a:gd name="connsiteX2" fmla="*/ 7047537 w 7047537"/>
              <a:gd name="connsiteY2" fmla="*/ 0 h 6858000"/>
              <a:gd name="connsiteX3" fmla="*/ 5333037 w 7047537"/>
              <a:gd name="connsiteY3" fmla="*/ 6858000 h 6858000"/>
              <a:gd name="connsiteX4" fmla="*/ 10128 w 7047537"/>
              <a:gd name="connsiteY4" fmla="*/ 6858000 h 6858000"/>
              <a:gd name="connsiteX0" fmla="*/ 10128 w 7080814"/>
              <a:gd name="connsiteY0" fmla="*/ 6858000 h 6858000"/>
              <a:gd name="connsiteX1" fmla="*/ 0 w 7080814"/>
              <a:gd name="connsiteY1" fmla="*/ 0 h 6858000"/>
              <a:gd name="connsiteX2" fmla="*/ 7047537 w 7080814"/>
              <a:gd name="connsiteY2" fmla="*/ 0 h 6858000"/>
              <a:gd name="connsiteX3" fmla="*/ 7080814 w 7080814"/>
              <a:gd name="connsiteY3" fmla="*/ 6858000 h 6858000"/>
              <a:gd name="connsiteX4" fmla="*/ 10128 w 7080814"/>
              <a:gd name="connsiteY4" fmla="*/ 6858000 h 6858000"/>
              <a:gd name="connsiteX0" fmla="*/ 10128 w 7080814"/>
              <a:gd name="connsiteY0" fmla="*/ 6858000 h 6858000"/>
              <a:gd name="connsiteX1" fmla="*/ 0 w 7080814"/>
              <a:gd name="connsiteY1" fmla="*/ 0 h 6858000"/>
              <a:gd name="connsiteX2" fmla="*/ 3459385 w 7080814"/>
              <a:gd name="connsiteY2" fmla="*/ 11575 h 6858000"/>
              <a:gd name="connsiteX3" fmla="*/ 7080814 w 7080814"/>
              <a:gd name="connsiteY3" fmla="*/ 6858000 h 6858000"/>
              <a:gd name="connsiteX4" fmla="*/ 10128 w 7080814"/>
              <a:gd name="connsiteY4" fmla="*/ 6858000 h 6858000"/>
              <a:gd name="connsiteX0" fmla="*/ 10128 w 7069239"/>
              <a:gd name="connsiteY0" fmla="*/ 6858000 h 6858000"/>
              <a:gd name="connsiteX1" fmla="*/ 0 w 7069239"/>
              <a:gd name="connsiteY1" fmla="*/ 0 h 6858000"/>
              <a:gd name="connsiteX2" fmla="*/ 3459385 w 7069239"/>
              <a:gd name="connsiteY2" fmla="*/ 11575 h 6858000"/>
              <a:gd name="connsiteX3" fmla="*/ 7069239 w 7069239"/>
              <a:gd name="connsiteY3" fmla="*/ 6858000 h 6858000"/>
              <a:gd name="connsiteX4" fmla="*/ 10128 w 706923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9239" h="6858000">
                <a:moveTo>
                  <a:pt x="10128" y="6858000"/>
                </a:moveTo>
                <a:lnTo>
                  <a:pt x="0" y="0"/>
                </a:lnTo>
                <a:lnTo>
                  <a:pt x="3459385" y="11575"/>
                </a:lnTo>
                <a:lnTo>
                  <a:pt x="7069239" y="6858000"/>
                </a:lnTo>
                <a:lnTo>
                  <a:pt x="10128" y="6858000"/>
                </a:lnTo>
                <a:close/>
              </a:path>
            </a:pathLst>
          </a:cu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9842100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1">
    <p:spTree>
      <p:nvGrpSpPr>
        <p:cNvPr id="1" name=""/>
        <p:cNvGrpSpPr/>
        <p:nvPr/>
      </p:nvGrpSpPr>
      <p:grpSpPr>
        <a:xfrm>
          <a:off x="0" y="0"/>
          <a:ext cx="0" cy="0"/>
          <a:chOff x="0" y="0"/>
          <a:chExt cx="0" cy="0"/>
        </a:xfrm>
      </p:grpSpPr>
      <p:sp>
        <p:nvSpPr>
          <p:cNvPr id="12" name="Picture Placeholder 2"/>
          <p:cNvSpPr>
            <a:spLocks noGrp="1"/>
          </p:cNvSpPr>
          <p:nvPr>
            <p:ph type="pic" sz="quarter" idx="18"/>
          </p:nvPr>
        </p:nvSpPr>
        <p:spPr>
          <a:xfrm>
            <a:off x="0" y="1817225"/>
            <a:ext cx="12292314" cy="3663388"/>
          </a:xfrm>
        </p:spPr>
        <p:txBody>
          <a:bodyPr anchor="ctr">
            <a:normAutofit/>
          </a:bodyPr>
          <a:lstStyle>
            <a:lvl1pPr marL="0" indent="0" algn="ctr">
              <a:buNone/>
              <a:defRPr sz="1200"/>
            </a:lvl1pPr>
          </a:lstStyle>
          <a:p>
            <a:endParaRPr lang="en-US" dirty="0"/>
          </a:p>
        </p:txBody>
      </p:sp>
      <p:sp>
        <p:nvSpPr>
          <p:cNvPr id="3"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4" name="Rectangle 3"/>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6"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7" name="Group 6"/>
          <p:cNvGrpSpPr/>
          <p:nvPr userDrawn="1"/>
        </p:nvGrpSpPr>
        <p:grpSpPr>
          <a:xfrm>
            <a:off x="11808932" y="6477097"/>
            <a:ext cx="231532" cy="231532"/>
            <a:chOff x="11275488" y="5797834"/>
            <a:chExt cx="353804" cy="353804"/>
          </a:xfrm>
        </p:grpSpPr>
        <p:sp>
          <p:nvSpPr>
            <p:cNvPr id="8" name="Oval 7">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hevron 8">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0" name="Group 9"/>
          <p:cNvGrpSpPr/>
          <p:nvPr userDrawn="1"/>
        </p:nvGrpSpPr>
        <p:grpSpPr>
          <a:xfrm>
            <a:off x="11543208" y="6477097"/>
            <a:ext cx="231532" cy="231532"/>
            <a:chOff x="11275488" y="5797834"/>
            <a:chExt cx="353804" cy="353804"/>
          </a:xfrm>
        </p:grpSpPr>
        <p:sp>
          <p:nvSpPr>
            <p:cNvPr id="11" name="Oval 1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hevron 1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2895470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ur Services">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638E00B7-FE32-4215-A91D-2A6F946F5D8B}"/>
              </a:ext>
            </a:extLst>
          </p:cNvPr>
          <p:cNvSpPr>
            <a:spLocks noGrp="1"/>
          </p:cNvSpPr>
          <p:nvPr>
            <p:ph type="pic" sz="quarter" idx="11"/>
          </p:nvPr>
        </p:nvSpPr>
        <p:spPr>
          <a:xfrm>
            <a:off x="4123909" y="3429000"/>
            <a:ext cx="3944182" cy="3429000"/>
          </a:xfrm>
          <a:custGeom>
            <a:avLst/>
            <a:gdLst>
              <a:gd name="connsiteX0" fmla="*/ 0 w 3944182"/>
              <a:gd name="connsiteY0" fmla="*/ 0 h 3429000"/>
              <a:gd name="connsiteX1" fmla="*/ 3944182 w 3944182"/>
              <a:gd name="connsiteY1" fmla="*/ 0 h 3429000"/>
              <a:gd name="connsiteX2" fmla="*/ 3944182 w 3944182"/>
              <a:gd name="connsiteY2" fmla="*/ 3429000 h 3429000"/>
              <a:gd name="connsiteX3" fmla="*/ 0 w 3944182"/>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944182" h="3429000">
                <a:moveTo>
                  <a:pt x="0" y="0"/>
                </a:moveTo>
                <a:lnTo>
                  <a:pt x="3944182" y="0"/>
                </a:lnTo>
                <a:lnTo>
                  <a:pt x="3944182" y="3429000"/>
                </a:lnTo>
                <a:lnTo>
                  <a:pt x="0" y="3429000"/>
                </a:lnTo>
                <a:close/>
              </a:path>
            </a:pathLst>
          </a:custGeom>
        </p:spPr>
        <p:txBody>
          <a:bodyPr wrap="square" anchor="ctr">
            <a:noAutofit/>
          </a:bodyPr>
          <a:lstStyle>
            <a:lvl1pPr marL="0" indent="0" algn="ctr">
              <a:buNone/>
              <a:defRPr sz="1200"/>
            </a:lvl1pPr>
          </a:lstStyle>
          <a:p>
            <a:endParaRPr lang="en-US" dirty="0"/>
          </a:p>
        </p:txBody>
      </p:sp>
      <p:sp>
        <p:nvSpPr>
          <p:cNvPr id="28" name="Picture Placeholder 27">
            <a:extLst>
              <a:ext uri="{FF2B5EF4-FFF2-40B4-BE49-F238E27FC236}">
                <a16:creationId xmlns:a16="http://schemas.microsoft.com/office/drawing/2014/main" id="{18DCA716-75A7-4934-924E-C7F07E2BD9B4}"/>
              </a:ext>
            </a:extLst>
          </p:cNvPr>
          <p:cNvSpPr>
            <a:spLocks noGrp="1"/>
          </p:cNvSpPr>
          <p:nvPr>
            <p:ph type="pic" sz="quarter" idx="12"/>
          </p:nvPr>
        </p:nvSpPr>
        <p:spPr>
          <a:xfrm>
            <a:off x="1" y="3429000"/>
            <a:ext cx="3944182" cy="3429000"/>
          </a:xfrm>
          <a:custGeom>
            <a:avLst/>
            <a:gdLst>
              <a:gd name="connsiteX0" fmla="*/ 0 w 3944182"/>
              <a:gd name="connsiteY0" fmla="*/ 0 h 3429000"/>
              <a:gd name="connsiteX1" fmla="*/ 3944182 w 3944182"/>
              <a:gd name="connsiteY1" fmla="*/ 0 h 3429000"/>
              <a:gd name="connsiteX2" fmla="*/ 3944182 w 3944182"/>
              <a:gd name="connsiteY2" fmla="*/ 3429000 h 3429000"/>
              <a:gd name="connsiteX3" fmla="*/ 0 w 3944182"/>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944182" h="3429000">
                <a:moveTo>
                  <a:pt x="0" y="0"/>
                </a:moveTo>
                <a:lnTo>
                  <a:pt x="3944182" y="0"/>
                </a:lnTo>
                <a:lnTo>
                  <a:pt x="3944182" y="3429000"/>
                </a:lnTo>
                <a:lnTo>
                  <a:pt x="0" y="3429000"/>
                </a:lnTo>
                <a:close/>
              </a:path>
            </a:pathLst>
          </a:custGeom>
        </p:spPr>
        <p:txBody>
          <a:bodyPr wrap="square" anchor="ctr">
            <a:noAutofit/>
          </a:bodyPr>
          <a:lstStyle>
            <a:lvl1pPr marL="0" indent="0" algn="ctr">
              <a:buNone/>
              <a:defRPr sz="1200"/>
            </a:lvl1pPr>
          </a:lstStyle>
          <a:p>
            <a:endParaRPr lang="en-US" dirty="0"/>
          </a:p>
        </p:txBody>
      </p:sp>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6" name="Rectangle 15"/>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1" name="Picture Placeholder 30">
            <a:extLst>
              <a:ext uri="{FF2B5EF4-FFF2-40B4-BE49-F238E27FC236}">
                <a16:creationId xmlns:a16="http://schemas.microsoft.com/office/drawing/2014/main" id="{7A63BA5F-F2E4-4536-A499-FE95BDD90D4F}"/>
              </a:ext>
            </a:extLst>
          </p:cNvPr>
          <p:cNvSpPr>
            <a:spLocks noGrp="1"/>
          </p:cNvSpPr>
          <p:nvPr>
            <p:ph type="pic" sz="quarter" idx="13"/>
          </p:nvPr>
        </p:nvSpPr>
        <p:spPr>
          <a:xfrm>
            <a:off x="8247818" y="3429000"/>
            <a:ext cx="3944182" cy="3429000"/>
          </a:xfrm>
          <a:custGeom>
            <a:avLst/>
            <a:gdLst>
              <a:gd name="connsiteX0" fmla="*/ 0 w 3944182"/>
              <a:gd name="connsiteY0" fmla="*/ 0 h 3429000"/>
              <a:gd name="connsiteX1" fmla="*/ 3944182 w 3944182"/>
              <a:gd name="connsiteY1" fmla="*/ 0 h 3429000"/>
              <a:gd name="connsiteX2" fmla="*/ 3944182 w 3944182"/>
              <a:gd name="connsiteY2" fmla="*/ 3429000 h 3429000"/>
              <a:gd name="connsiteX3" fmla="*/ 0 w 3944182"/>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944182" h="3429000">
                <a:moveTo>
                  <a:pt x="0" y="0"/>
                </a:moveTo>
                <a:lnTo>
                  <a:pt x="3944182" y="0"/>
                </a:lnTo>
                <a:lnTo>
                  <a:pt x="3944182" y="3429000"/>
                </a:lnTo>
                <a:lnTo>
                  <a:pt x="0" y="3429000"/>
                </a:lnTo>
                <a:close/>
              </a:path>
            </a:pathLst>
          </a:custGeom>
        </p:spPr>
        <p:txBody>
          <a:bodyPr wrap="square" anchor="ctr">
            <a:noAutofit/>
          </a:bodyPr>
          <a:lstStyle>
            <a:lvl1pPr marL="0" indent="0" algn="ctr">
              <a:buNone/>
              <a:defRPr sz="1200"/>
            </a:lvl1pPr>
          </a:lstStyle>
          <a:p>
            <a:endParaRPr lang="en-US" dirty="0"/>
          </a:p>
        </p:txBody>
      </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7220600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Blank with Footer &amp; Header">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2" name="Rectangle 11"/>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4"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5" name="Group 14"/>
          <p:cNvGrpSpPr/>
          <p:nvPr userDrawn="1"/>
        </p:nvGrpSpPr>
        <p:grpSpPr>
          <a:xfrm>
            <a:off x="11808932" y="6477097"/>
            <a:ext cx="231532" cy="231532"/>
            <a:chOff x="11275488" y="5797834"/>
            <a:chExt cx="353804" cy="353804"/>
          </a:xfrm>
        </p:grpSpPr>
        <p:sp>
          <p:nvSpPr>
            <p:cNvPr id="16" name="Oval 15">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hevron 16">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8" name="Group 17"/>
          <p:cNvGrpSpPr/>
          <p:nvPr userDrawn="1"/>
        </p:nvGrpSpPr>
        <p:grpSpPr>
          <a:xfrm>
            <a:off x="11543208" y="6477097"/>
            <a:ext cx="231532" cy="231532"/>
            <a:chOff x="11275488" y="5797834"/>
            <a:chExt cx="353804" cy="353804"/>
          </a:xfrm>
        </p:grpSpPr>
        <p:sp>
          <p:nvSpPr>
            <p:cNvPr id="19" name="Oval 18">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hevron 19">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3282982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Our Services 2">
    <p:spTree>
      <p:nvGrpSpPr>
        <p:cNvPr id="1" name=""/>
        <p:cNvGrpSpPr/>
        <p:nvPr/>
      </p:nvGrpSpPr>
      <p:grpSpPr>
        <a:xfrm>
          <a:off x="0" y="0"/>
          <a:ext cx="0" cy="0"/>
          <a:chOff x="0" y="0"/>
          <a:chExt cx="0" cy="0"/>
        </a:xfrm>
      </p:grpSpPr>
      <p:sp>
        <p:nvSpPr>
          <p:cNvPr id="11" name="Picture Placeholder 2"/>
          <p:cNvSpPr>
            <a:spLocks noGrp="1"/>
          </p:cNvSpPr>
          <p:nvPr>
            <p:ph type="pic" sz="quarter" idx="11"/>
          </p:nvPr>
        </p:nvSpPr>
        <p:spPr>
          <a:xfrm>
            <a:off x="1082040" y="1920240"/>
            <a:ext cx="2971800" cy="2971800"/>
          </a:xfrm>
        </p:spPr>
        <p:txBody>
          <a:bodyPr anchor="ctr">
            <a:normAutofit/>
          </a:bodyPr>
          <a:lstStyle>
            <a:lvl1pPr marL="0" indent="0" algn="ctr">
              <a:buNone/>
              <a:defRPr sz="1200"/>
            </a:lvl1pPr>
          </a:lstStyle>
          <a:p>
            <a:endParaRPr lang="en-US" dirty="0"/>
          </a:p>
        </p:txBody>
      </p:sp>
      <p:sp>
        <p:nvSpPr>
          <p:cNvPr id="19" name="Picture Placeholder 2"/>
          <p:cNvSpPr>
            <a:spLocks noGrp="1"/>
          </p:cNvSpPr>
          <p:nvPr>
            <p:ph type="pic" sz="quarter" idx="12"/>
          </p:nvPr>
        </p:nvSpPr>
        <p:spPr>
          <a:xfrm>
            <a:off x="4599940" y="1920240"/>
            <a:ext cx="2971800" cy="2971800"/>
          </a:xfrm>
        </p:spPr>
        <p:txBody>
          <a:bodyPr anchor="ctr">
            <a:normAutofit/>
          </a:bodyPr>
          <a:lstStyle>
            <a:lvl1pPr marL="0" indent="0" algn="ctr">
              <a:buNone/>
              <a:defRPr sz="1200"/>
            </a:lvl1pPr>
          </a:lstStyle>
          <a:p>
            <a:endParaRPr lang="en-US" dirty="0"/>
          </a:p>
        </p:txBody>
      </p:sp>
      <p:sp>
        <p:nvSpPr>
          <p:cNvPr id="20" name="Picture Placeholder 2"/>
          <p:cNvSpPr>
            <a:spLocks noGrp="1"/>
          </p:cNvSpPr>
          <p:nvPr>
            <p:ph type="pic" sz="quarter" idx="13"/>
          </p:nvPr>
        </p:nvSpPr>
        <p:spPr>
          <a:xfrm>
            <a:off x="8117840" y="1920240"/>
            <a:ext cx="2971800" cy="2971800"/>
          </a:xfrm>
        </p:spPr>
        <p:txBody>
          <a:bodyPr anchor="ctr">
            <a:normAutofit/>
          </a:bodyPr>
          <a:lstStyle>
            <a:lvl1pPr marL="0" indent="0" algn="ctr">
              <a:buNone/>
              <a:defRPr sz="1200"/>
            </a:lvl1pPr>
          </a:lstStyle>
          <a:p>
            <a:endParaRPr lang="en-US" dirty="0"/>
          </a:p>
        </p:txBody>
      </p:sp>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5" name="Rectangle 14"/>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7"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8" name="Group 17"/>
          <p:cNvGrpSpPr/>
          <p:nvPr userDrawn="1"/>
        </p:nvGrpSpPr>
        <p:grpSpPr>
          <a:xfrm>
            <a:off x="11808932"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3" name="Group 22"/>
          <p:cNvGrpSpPr/>
          <p:nvPr userDrawn="1"/>
        </p:nvGrpSpPr>
        <p:grpSpPr>
          <a:xfrm>
            <a:off x="11543208" y="6477097"/>
            <a:ext cx="231532" cy="231532"/>
            <a:chOff x="11275488" y="5797834"/>
            <a:chExt cx="353804" cy="353804"/>
          </a:xfrm>
        </p:grpSpPr>
        <p:sp>
          <p:nvSpPr>
            <p:cNvPr id="24" name="Oval 23">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hevron 24">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364953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eam 1">
    <p:spTree>
      <p:nvGrpSpPr>
        <p:cNvPr id="1" name=""/>
        <p:cNvGrpSpPr/>
        <p:nvPr/>
      </p:nvGrpSpPr>
      <p:grpSpPr>
        <a:xfrm>
          <a:off x="0" y="0"/>
          <a:ext cx="0" cy="0"/>
          <a:chOff x="0" y="0"/>
          <a:chExt cx="0" cy="0"/>
        </a:xfrm>
      </p:grpSpPr>
      <p:sp>
        <p:nvSpPr>
          <p:cNvPr id="28" name="Picture Placeholder 27">
            <a:extLst>
              <a:ext uri="{FF2B5EF4-FFF2-40B4-BE49-F238E27FC236}">
                <a16:creationId xmlns:a16="http://schemas.microsoft.com/office/drawing/2014/main" id="{560B4CB7-5365-4DE5-8DBC-1ADC8157FB34}"/>
              </a:ext>
            </a:extLst>
          </p:cNvPr>
          <p:cNvSpPr>
            <a:spLocks noGrp="1"/>
          </p:cNvSpPr>
          <p:nvPr>
            <p:ph type="pic" sz="quarter" idx="11"/>
          </p:nvPr>
        </p:nvSpPr>
        <p:spPr>
          <a:xfrm>
            <a:off x="1006042" y="2114076"/>
            <a:ext cx="2114688" cy="2114688"/>
          </a:xfrm>
          <a:custGeom>
            <a:avLst/>
            <a:gdLst>
              <a:gd name="connsiteX0" fmla="*/ 0 w 2114688"/>
              <a:gd name="connsiteY0" fmla="*/ 0 h 2114688"/>
              <a:gd name="connsiteX1" fmla="*/ 2114688 w 2114688"/>
              <a:gd name="connsiteY1" fmla="*/ 0 h 2114688"/>
              <a:gd name="connsiteX2" fmla="*/ 2114688 w 2114688"/>
              <a:gd name="connsiteY2" fmla="*/ 2114688 h 2114688"/>
              <a:gd name="connsiteX3" fmla="*/ 0 w 2114688"/>
              <a:gd name="connsiteY3" fmla="*/ 2114688 h 2114688"/>
            </a:gdLst>
            <a:ahLst/>
            <a:cxnLst>
              <a:cxn ang="0">
                <a:pos x="connsiteX0" y="connsiteY0"/>
              </a:cxn>
              <a:cxn ang="0">
                <a:pos x="connsiteX1" y="connsiteY1"/>
              </a:cxn>
              <a:cxn ang="0">
                <a:pos x="connsiteX2" y="connsiteY2"/>
              </a:cxn>
              <a:cxn ang="0">
                <a:pos x="connsiteX3" y="connsiteY3"/>
              </a:cxn>
            </a:cxnLst>
            <a:rect l="l" t="t" r="r" b="b"/>
            <a:pathLst>
              <a:path w="2114688" h="2114688">
                <a:moveTo>
                  <a:pt x="0" y="0"/>
                </a:moveTo>
                <a:lnTo>
                  <a:pt x="2114688" y="0"/>
                </a:lnTo>
                <a:lnTo>
                  <a:pt x="2114688" y="2114688"/>
                </a:lnTo>
                <a:lnTo>
                  <a:pt x="0" y="2114688"/>
                </a:lnTo>
                <a:close/>
              </a:path>
            </a:pathLst>
          </a:custGeom>
        </p:spPr>
        <p:txBody>
          <a:bodyPr wrap="square" anchor="ctr">
            <a:noAutofit/>
          </a:bodyPr>
          <a:lstStyle>
            <a:lvl1pPr marL="0" indent="0" algn="ctr">
              <a:buNone/>
              <a:defRPr sz="1200"/>
            </a:lvl1pPr>
          </a:lstStyle>
          <a:p>
            <a:endParaRPr lang="en-US" dirty="0"/>
          </a:p>
        </p:txBody>
      </p:sp>
      <p:sp>
        <p:nvSpPr>
          <p:cNvPr id="29" name="Picture Placeholder 28">
            <a:extLst>
              <a:ext uri="{FF2B5EF4-FFF2-40B4-BE49-F238E27FC236}">
                <a16:creationId xmlns:a16="http://schemas.microsoft.com/office/drawing/2014/main" id="{E7AD8FC3-4166-4EEF-835E-ED846351FD47}"/>
              </a:ext>
            </a:extLst>
          </p:cNvPr>
          <p:cNvSpPr>
            <a:spLocks noGrp="1"/>
          </p:cNvSpPr>
          <p:nvPr>
            <p:ph type="pic" sz="quarter" idx="12"/>
          </p:nvPr>
        </p:nvSpPr>
        <p:spPr>
          <a:xfrm>
            <a:off x="3603419" y="2114076"/>
            <a:ext cx="2114688" cy="2114688"/>
          </a:xfrm>
          <a:custGeom>
            <a:avLst/>
            <a:gdLst>
              <a:gd name="connsiteX0" fmla="*/ 0 w 2114688"/>
              <a:gd name="connsiteY0" fmla="*/ 0 h 2114688"/>
              <a:gd name="connsiteX1" fmla="*/ 2114688 w 2114688"/>
              <a:gd name="connsiteY1" fmla="*/ 0 h 2114688"/>
              <a:gd name="connsiteX2" fmla="*/ 2114688 w 2114688"/>
              <a:gd name="connsiteY2" fmla="*/ 2114688 h 2114688"/>
              <a:gd name="connsiteX3" fmla="*/ 0 w 2114688"/>
              <a:gd name="connsiteY3" fmla="*/ 2114688 h 2114688"/>
            </a:gdLst>
            <a:ahLst/>
            <a:cxnLst>
              <a:cxn ang="0">
                <a:pos x="connsiteX0" y="connsiteY0"/>
              </a:cxn>
              <a:cxn ang="0">
                <a:pos x="connsiteX1" y="connsiteY1"/>
              </a:cxn>
              <a:cxn ang="0">
                <a:pos x="connsiteX2" y="connsiteY2"/>
              </a:cxn>
              <a:cxn ang="0">
                <a:pos x="connsiteX3" y="connsiteY3"/>
              </a:cxn>
            </a:cxnLst>
            <a:rect l="l" t="t" r="r" b="b"/>
            <a:pathLst>
              <a:path w="2114688" h="2114688">
                <a:moveTo>
                  <a:pt x="0" y="0"/>
                </a:moveTo>
                <a:lnTo>
                  <a:pt x="2114688" y="0"/>
                </a:lnTo>
                <a:lnTo>
                  <a:pt x="2114688" y="2114688"/>
                </a:lnTo>
                <a:lnTo>
                  <a:pt x="0" y="2114688"/>
                </a:lnTo>
                <a:close/>
              </a:path>
            </a:pathLst>
          </a:custGeom>
        </p:spPr>
        <p:txBody>
          <a:bodyPr wrap="square" anchor="ctr">
            <a:noAutofit/>
          </a:bodyPr>
          <a:lstStyle>
            <a:lvl1pPr marL="0" indent="0" algn="ctr">
              <a:buNone/>
              <a:defRPr sz="1200"/>
            </a:lvl1pPr>
          </a:lstStyle>
          <a:p>
            <a:endParaRPr lang="en-US" dirty="0"/>
          </a:p>
        </p:txBody>
      </p:sp>
      <p:sp>
        <p:nvSpPr>
          <p:cNvPr id="30" name="Picture Placeholder 29">
            <a:extLst>
              <a:ext uri="{FF2B5EF4-FFF2-40B4-BE49-F238E27FC236}">
                <a16:creationId xmlns:a16="http://schemas.microsoft.com/office/drawing/2014/main" id="{3777CC1E-ED6B-4910-A823-21C34F9C48D0}"/>
              </a:ext>
            </a:extLst>
          </p:cNvPr>
          <p:cNvSpPr>
            <a:spLocks noGrp="1"/>
          </p:cNvSpPr>
          <p:nvPr>
            <p:ph type="pic" sz="quarter" idx="13"/>
          </p:nvPr>
        </p:nvSpPr>
        <p:spPr>
          <a:xfrm>
            <a:off x="6095562" y="2114076"/>
            <a:ext cx="2114688" cy="2114688"/>
          </a:xfrm>
          <a:custGeom>
            <a:avLst/>
            <a:gdLst>
              <a:gd name="connsiteX0" fmla="*/ 0 w 2114688"/>
              <a:gd name="connsiteY0" fmla="*/ 0 h 2114688"/>
              <a:gd name="connsiteX1" fmla="*/ 2114688 w 2114688"/>
              <a:gd name="connsiteY1" fmla="*/ 0 h 2114688"/>
              <a:gd name="connsiteX2" fmla="*/ 2114688 w 2114688"/>
              <a:gd name="connsiteY2" fmla="*/ 2114688 h 2114688"/>
              <a:gd name="connsiteX3" fmla="*/ 0 w 2114688"/>
              <a:gd name="connsiteY3" fmla="*/ 2114688 h 2114688"/>
            </a:gdLst>
            <a:ahLst/>
            <a:cxnLst>
              <a:cxn ang="0">
                <a:pos x="connsiteX0" y="connsiteY0"/>
              </a:cxn>
              <a:cxn ang="0">
                <a:pos x="connsiteX1" y="connsiteY1"/>
              </a:cxn>
              <a:cxn ang="0">
                <a:pos x="connsiteX2" y="connsiteY2"/>
              </a:cxn>
              <a:cxn ang="0">
                <a:pos x="connsiteX3" y="connsiteY3"/>
              </a:cxn>
            </a:cxnLst>
            <a:rect l="l" t="t" r="r" b="b"/>
            <a:pathLst>
              <a:path w="2114688" h="2114688">
                <a:moveTo>
                  <a:pt x="0" y="0"/>
                </a:moveTo>
                <a:lnTo>
                  <a:pt x="2114688" y="0"/>
                </a:lnTo>
                <a:lnTo>
                  <a:pt x="2114688" y="2114688"/>
                </a:lnTo>
                <a:lnTo>
                  <a:pt x="0" y="2114688"/>
                </a:lnTo>
                <a:close/>
              </a:path>
            </a:pathLst>
          </a:custGeom>
        </p:spPr>
        <p:txBody>
          <a:bodyPr wrap="square" anchor="ctr">
            <a:noAutofit/>
          </a:bodyPr>
          <a:lstStyle>
            <a:lvl1pPr marL="0" indent="0" algn="ctr">
              <a:buNone/>
              <a:defRPr sz="1200"/>
            </a:lvl1pPr>
          </a:lstStyle>
          <a:p>
            <a:endParaRPr lang="en-US" dirty="0"/>
          </a:p>
        </p:txBody>
      </p:sp>
      <p:sp>
        <p:nvSpPr>
          <p:cNvPr id="35" name="Picture Placeholder 34">
            <a:extLst>
              <a:ext uri="{FF2B5EF4-FFF2-40B4-BE49-F238E27FC236}">
                <a16:creationId xmlns:a16="http://schemas.microsoft.com/office/drawing/2014/main" id="{C6B61B81-EED3-4187-A2C6-4587A86D62A0}"/>
              </a:ext>
            </a:extLst>
          </p:cNvPr>
          <p:cNvSpPr>
            <a:spLocks noGrp="1"/>
          </p:cNvSpPr>
          <p:nvPr>
            <p:ph type="pic" sz="quarter" idx="14"/>
          </p:nvPr>
        </p:nvSpPr>
        <p:spPr>
          <a:xfrm>
            <a:off x="8698909" y="2114076"/>
            <a:ext cx="2114688" cy="2114688"/>
          </a:xfrm>
          <a:custGeom>
            <a:avLst/>
            <a:gdLst>
              <a:gd name="connsiteX0" fmla="*/ 0 w 2114688"/>
              <a:gd name="connsiteY0" fmla="*/ 0 h 2114688"/>
              <a:gd name="connsiteX1" fmla="*/ 2114688 w 2114688"/>
              <a:gd name="connsiteY1" fmla="*/ 0 h 2114688"/>
              <a:gd name="connsiteX2" fmla="*/ 2114688 w 2114688"/>
              <a:gd name="connsiteY2" fmla="*/ 2114688 h 2114688"/>
              <a:gd name="connsiteX3" fmla="*/ 0 w 2114688"/>
              <a:gd name="connsiteY3" fmla="*/ 2114688 h 2114688"/>
            </a:gdLst>
            <a:ahLst/>
            <a:cxnLst>
              <a:cxn ang="0">
                <a:pos x="connsiteX0" y="connsiteY0"/>
              </a:cxn>
              <a:cxn ang="0">
                <a:pos x="connsiteX1" y="connsiteY1"/>
              </a:cxn>
              <a:cxn ang="0">
                <a:pos x="connsiteX2" y="connsiteY2"/>
              </a:cxn>
              <a:cxn ang="0">
                <a:pos x="connsiteX3" y="connsiteY3"/>
              </a:cxn>
            </a:cxnLst>
            <a:rect l="l" t="t" r="r" b="b"/>
            <a:pathLst>
              <a:path w="2114688" h="2114688">
                <a:moveTo>
                  <a:pt x="0" y="0"/>
                </a:moveTo>
                <a:lnTo>
                  <a:pt x="2114688" y="0"/>
                </a:lnTo>
                <a:lnTo>
                  <a:pt x="2114688" y="2114688"/>
                </a:lnTo>
                <a:lnTo>
                  <a:pt x="0" y="2114688"/>
                </a:lnTo>
                <a:close/>
              </a:path>
            </a:pathLst>
          </a:custGeom>
        </p:spPr>
        <p:txBody>
          <a:bodyPr wrap="square" anchor="ctr">
            <a:noAutofit/>
          </a:bodyPr>
          <a:lstStyle>
            <a:lvl1pPr marL="0" indent="0" algn="ctr">
              <a:buNone/>
              <a:defRPr sz="1200"/>
            </a:lvl1pPr>
          </a:lstStyle>
          <a:p>
            <a:endParaRPr lang="en-US" dirty="0"/>
          </a:p>
        </p:txBody>
      </p:sp>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5" name="Rectangle 14"/>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7"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8" name="Group 17"/>
          <p:cNvGrpSpPr/>
          <p:nvPr userDrawn="1"/>
        </p:nvGrpSpPr>
        <p:grpSpPr>
          <a:xfrm>
            <a:off x="11808932" y="6477097"/>
            <a:ext cx="231532" cy="231532"/>
            <a:chOff x="11275488" y="5797834"/>
            <a:chExt cx="353804" cy="353804"/>
          </a:xfrm>
        </p:grpSpPr>
        <p:sp>
          <p:nvSpPr>
            <p:cNvPr id="22" name="Oval 21">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hevron 2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4" name="Group 23"/>
          <p:cNvGrpSpPr/>
          <p:nvPr userDrawn="1"/>
        </p:nvGrpSpPr>
        <p:grpSpPr>
          <a:xfrm>
            <a:off x="11543208" y="6477097"/>
            <a:ext cx="231532" cy="231532"/>
            <a:chOff x="11275488" y="5797834"/>
            <a:chExt cx="353804" cy="353804"/>
          </a:xfrm>
        </p:grpSpPr>
        <p:sp>
          <p:nvSpPr>
            <p:cNvPr id="25" name="Oval 2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hevron 2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433102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eam 5">
    <p:spTree>
      <p:nvGrpSpPr>
        <p:cNvPr id="1" name=""/>
        <p:cNvGrpSpPr/>
        <p:nvPr/>
      </p:nvGrpSpPr>
      <p:grpSpPr>
        <a:xfrm>
          <a:off x="0" y="0"/>
          <a:ext cx="0" cy="0"/>
          <a:chOff x="0" y="0"/>
          <a:chExt cx="0" cy="0"/>
        </a:xfrm>
      </p:grpSpPr>
      <p:sp>
        <p:nvSpPr>
          <p:cNvPr id="28" name="Picture Placeholder 27">
            <a:extLst>
              <a:ext uri="{FF2B5EF4-FFF2-40B4-BE49-F238E27FC236}">
                <a16:creationId xmlns:a16="http://schemas.microsoft.com/office/drawing/2014/main" id="{C594F5BB-0DC7-476E-A855-897CFAC008B3}"/>
              </a:ext>
            </a:extLst>
          </p:cNvPr>
          <p:cNvSpPr>
            <a:spLocks noGrp="1"/>
          </p:cNvSpPr>
          <p:nvPr>
            <p:ph type="pic" sz="quarter" idx="11"/>
          </p:nvPr>
        </p:nvSpPr>
        <p:spPr>
          <a:xfrm>
            <a:off x="1386889" y="2412627"/>
            <a:ext cx="1813806" cy="1813806"/>
          </a:xfrm>
          <a:custGeom>
            <a:avLst/>
            <a:gdLst>
              <a:gd name="connsiteX0" fmla="*/ 906903 w 1813806"/>
              <a:gd name="connsiteY0" fmla="*/ 0 h 1813806"/>
              <a:gd name="connsiteX1" fmla="*/ 1813806 w 1813806"/>
              <a:gd name="connsiteY1" fmla="*/ 906903 h 1813806"/>
              <a:gd name="connsiteX2" fmla="*/ 906903 w 1813806"/>
              <a:gd name="connsiteY2" fmla="*/ 1813806 h 1813806"/>
              <a:gd name="connsiteX3" fmla="*/ 0 w 1813806"/>
              <a:gd name="connsiteY3" fmla="*/ 906903 h 1813806"/>
              <a:gd name="connsiteX4" fmla="*/ 906903 w 1813806"/>
              <a:gd name="connsiteY4" fmla="*/ 0 h 1813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806" h="1813806">
                <a:moveTo>
                  <a:pt x="906903" y="0"/>
                </a:moveTo>
                <a:cubicBezTo>
                  <a:pt x="1407772" y="0"/>
                  <a:pt x="1813806" y="406034"/>
                  <a:pt x="1813806" y="906903"/>
                </a:cubicBezTo>
                <a:cubicBezTo>
                  <a:pt x="1813806" y="1407772"/>
                  <a:pt x="1407772" y="1813806"/>
                  <a:pt x="906903" y="1813806"/>
                </a:cubicBezTo>
                <a:cubicBezTo>
                  <a:pt x="406034" y="1813806"/>
                  <a:pt x="0" y="1407772"/>
                  <a:pt x="0" y="906903"/>
                </a:cubicBezTo>
                <a:cubicBezTo>
                  <a:pt x="0" y="406034"/>
                  <a:pt x="406034" y="0"/>
                  <a:pt x="906903" y="0"/>
                </a:cubicBezTo>
                <a:close/>
              </a:path>
            </a:pathLst>
          </a:custGeom>
        </p:spPr>
        <p:txBody>
          <a:bodyPr wrap="square" anchor="ctr">
            <a:noAutofit/>
          </a:bodyPr>
          <a:lstStyle>
            <a:lvl1pPr marL="0" indent="0" algn="ctr">
              <a:buNone/>
              <a:defRPr sz="1200"/>
            </a:lvl1pPr>
          </a:lstStyle>
          <a:p>
            <a:endParaRPr lang="en-US" dirty="0"/>
          </a:p>
        </p:txBody>
      </p:sp>
      <p:sp>
        <p:nvSpPr>
          <p:cNvPr id="29" name="Picture Placeholder 28">
            <a:extLst>
              <a:ext uri="{FF2B5EF4-FFF2-40B4-BE49-F238E27FC236}">
                <a16:creationId xmlns:a16="http://schemas.microsoft.com/office/drawing/2014/main" id="{B0AEAC6E-C29B-4480-8509-9043919FF5FD}"/>
              </a:ext>
            </a:extLst>
          </p:cNvPr>
          <p:cNvSpPr>
            <a:spLocks noGrp="1"/>
          </p:cNvSpPr>
          <p:nvPr>
            <p:ph type="pic" sz="quarter" idx="12"/>
          </p:nvPr>
        </p:nvSpPr>
        <p:spPr>
          <a:xfrm>
            <a:off x="3993391" y="2412627"/>
            <a:ext cx="1813806" cy="1813806"/>
          </a:xfrm>
          <a:custGeom>
            <a:avLst/>
            <a:gdLst>
              <a:gd name="connsiteX0" fmla="*/ 906903 w 1813806"/>
              <a:gd name="connsiteY0" fmla="*/ 0 h 1813806"/>
              <a:gd name="connsiteX1" fmla="*/ 1813806 w 1813806"/>
              <a:gd name="connsiteY1" fmla="*/ 906903 h 1813806"/>
              <a:gd name="connsiteX2" fmla="*/ 906903 w 1813806"/>
              <a:gd name="connsiteY2" fmla="*/ 1813806 h 1813806"/>
              <a:gd name="connsiteX3" fmla="*/ 0 w 1813806"/>
              <a:gd name="connsiteY3" fmla="*/ 906903 h 1813806"/>
              <a:gd name="connsiteX4" fmla="*/ 906903 w 1813806"/>
              <a:gd name="connsiteY4" fmla="*/ 0 h 1813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806" h="1813806">
                <a:moveTo>
                  <a:pt x="906903" y="0"/>
                </a:moveTo>
                <a:cubicBezTo>
                  <a:pt x="1407772" y="0"/>
                  <a:pt x="1813806" y="406034"/>
                  <a:pt x="1813806" y="906903"/>
                </a:cubicBezTo>
                <a:cubicBezTo>
                  <a:pt x="1813806" y="1407772"/>
                  <a:pt x="1407772" y="1813806"/>
                  <a:pt x="906903" y="1813806"/>
                </a:cubicBezTo>
                <a:cubicBezTo>
                  <a:pt x="406034" y="1813806"/>
                  <a:pt x="0" y="1407772"/>
                  <a:pt x="0" y="906903"/>
                </a:cubicBezTo>
                <a:cubicBezTo>
                  <a:pt x="0" y="406034"/>
                  <a:pt x="406034" y="0"/>
                  <a:pt x="906903" y="0"/>
                </a:cubicBezTo>
                <a:close/>
              </a:path>
            </a:pathLst>
          </a:custGeom>
        </p:spPr>
        <p:txBody>
          <a:bodyPr wrap="square" anchor="ctr">
            <a:noAutofit/>
          </a:bodyPr>
          <a:lstStyle>
            <a:lvl1pPr marL="0" indent="0" algn="ctr">
              <a:buNone/>
              <a:defRPr sz="1200"/>
            </a:lvl1pPr>
          </a:lstStyle>
          <a:p>
            <a:endParaRPr lang="en-US" dirty="0"/>
          </a:p>
        </p:txBody>
      </p:sp>
      <p:sp>
        <p:nvSpPr>
          <p:cNvPr id="30" name="Picture Placeholder 29">
            <a:extLst>
              <a:ext uri="{FF2B5EF4-FFF2-40B4-BE49-F238E27FC236}">
                <a16:creationId xmlns:a16="http://schemas.microsoft.com/office/drawing/2014/main" id="{C86D70D0-725E-4E3A-BEBA-853ED14339C6}"/>
              </a:ext>
            </a:extLst>
          </p:cNvPr>
          <p:cNvSpPr>
            <a:spLocks noGrp="1"/>
          </p:cNvSpPr>
          <p:nvPr>
            <p:ph type="pic" sz="quarter" idx="13"/>
          </p:nvPr>
        </p:nvSpPr>
        <p:spPr>
          <a:xfrm>
            <a:off x="6555294" y="2412627"/>
            <a:ext cx="1813806" cy="1813806"/>
          </a:xfrm>
          <a:custGeom>
            <a:avLst/>
            <a:gdLst>
              <a:gd name="connsiteX0" fmla="*/ 906903 w 1813806"/>
              <a:gd name="connsiteY0" fmla="*/ 0 h 1813806"/>
              <a:gd name="connsiteX1" fmla="*/ 1813806 w 1813806"/>
              <a:gd name="connsiteY1" fmla="*/ 906903 h 1813806"/>
              <a:gd name="connsiteX2" fmla="*/ 906903 w 1813806"/>
              <a:gd name="connsiteY2" fmla="*/ 1813806 h 1813806"/>
              <a:gd name="connsiteX3" fmla="*/ 0 w 1813806"/>
              <a:gd name="connsiteY3" fmla="*/ 906903 h 1813806"/>
              <a:gd name="connsiteX4" fmla="*/ 906903 w 1813806"/>
              <a:gd name="connsiteY4" fmla="*/ 0 h 1813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806" h="1813806">
                <a:moveTo>
                  <a:pt x="906903" y="0"/>
                </a:moveTo>
                <a:cubicBezTo>
                  <a:pt x="1407772" y="0"/>
                  <a:pt x="1813806" y="406034"/>
                  <a:pt x="1813806" y="906903"/>
                </a:cubicBezTo>
                <a:cubicBezTo>
                  <a:pt x="1813806" y="1407772"/>
                  <a:pt x="1407772" y="1813806"/>
                  <a:pt x="906903" y="1813806"/>
                </a:cubicBezTo>
                <a:cubicBezTo>
                  <a:pt x="406034" y="1813806"/>
                  <a:pt x="0" y="1407772"/>
                  <a:pt x="0" y="906903"/>
                </a:cubicBezTo>
                <a:cubicBezTo>
                  <a:pt x="0" y="406034"/>
                  <a:pt x="406034" y="0"/>
                  <a:pt x="906903" y="0"/>
                </a:cubicBezTo>
                <a:close/>
              </a:path>
            </a:pathLst>
          </a:custGeom>
        </p:spPr>
        <p:txBody>
          <a:bodyPr wrap="square" anchor="ctr">
            <a:noAutofit/>
          </a:bodyPr>
          <a:lstStyle>
            <a:lvl1pPr marL="0" indent="0" algn="ctr">
              <a:buNone/>
              <a:defRPr sz="1200"/>
            </a:lvl1pPr>
          </a:lstStyle>
          <a:p>
            <a:endParaRPr lang="en-US" dirty="0"/>
          </a:p>
        </p:txBody>
      </p:sp>
      <p:sp>
        <p:nvSpPr>
          <p:cNvPr id="35" name="Picture Placeholder 34">
            <a:extLst>
              <a:ext uri="{FF2B5EF4-FFF2-40B4-BE49-F238E27FC236}">
                <a16:creationId xmlns:a16="http://schemas.microsoft.com/office/drawing/2014/main" id="{24E08215-960A-4D2E-81DD-87EFDDE8A7F2}"/>
              </a:ext>
            </a:extLst>
          </p:cNvPr>
          <p:cNvSpPr>
            <a:spLocks noGrp="1"/>
          </p:cNvSpPr>
          <p:nvPr>
            <p:ph type="pic" sz="quarter" idx="14"/>
          </p:nvPr>
        </p:nvSpPr>
        <p:spPr>
          <a:xfrm>
            <a:off x="9054011" y="2412627"/>
            <a:ext cx="1813806" cy="1813806"/>
          </a:xfrm>
          <a:custGeom>
            <a:avLst/>
            <a:gdLst>
              <a:gd name="connsiteX0" fmla="*/ 906903 w 1813806"/>
              <a:gd name="connsiteY0" fmla="*/ 0 h 1813806"/>
              <a:gd name="connsiteX1" fmla="*/ 1813806 w 1813806"/>
              <a:gd name="connsiteY1" fmla="*/ 906903 h 1813806"/>
              <a:gd name="connsiteX2" fmla="*/ 906903 w 1813806"/>
              <a:gd name="connsiteY2" fmla="*/ 1813806 h 1813806"/>
              <a:gd name="connsiteX3" fmla="*/ 0 w 1813806"/>
              <a:gd name="connsiteY3" fmla="*/ 906903 h 1813806"/>
              <a:gd name="connsiteX4" fmla="*/ 906903 w 1813806"/>
              <a:gd name="connsiteY4" fmla="*/ 0 h 1813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806" h="1813806">
                <a:moveTo>
                  <a:pt x="906903" y="0"/>
                </a:moveTo>
                <a:cubicBezTo>
                  <a:pt x="1407772" y="0"/>
                  <a:pt x="1813806" y="406034"/>
                  <a:pt x="1813806" y="906903"/>
                </a:cubicBezTo>
                <a:cubicBezTo>
                  <a:pt x="1813806" y="1407772"/>
                  <a:pt x="1407772" y="1813806"/>
                  <a:pt x="906903" y="1813806"/>
                </a:cubicBezTo>
                <a:cubicBezTo>
                  <a:pt x="406034" y="1813806"/>
                  <a:pt x="0" y="1407772"/>
                  <a:pt x="0" y="906903"/>
                </a:cubicBezTo>
                <a:cubicBezTo>
                  <a:pt x="0" y="406034"/>
                  <a:pt x="406034" y="0"/>
                  <a:pt x="906903" y="0"/>
                </a:cubicBezTo>
                <a:close/>
              </a:path>
            </a:pathLst>
          </a:custGeom>
        </p:spPr>
        <p:txBody>
          <a:bodyPr wrap="square" anchor="ctr">
            <a:noAutofit/>
          </a:bodyPr>
          <a:lstStyle>
            <a:lvl1pPr marL="0" indent="0" algn="ctr">
              <a:buNone/>
              <a:defRPr sz="1200"/>
            </a:lvl1pPr>
          </a:lstStyle>
          <a:p>
            <a:endParaRPr lang="en-US" dirty="0"/>
          </a:p>
        </p:txBody>
      </p:sp>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5" name="Rectangle 14"/>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7"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8" name="Group 17"/>
          <p:cNvGrpSpPr/>
          <p:nvPr userDrawn="1"/>
        </p:nvGrpSpPr>
        <p:grpSpPr>
          <a:xfrm>
            <a:off x="11808932" y="6477097"/>
            <a:ext cx="231532" cy="231532"/>
            <a:chOff x="11275488" y="5797834"/>
            <a:chExt cx="353804" cy="353804"/>
          </a:xfrm>
        </p:grpSpPr>
        <p:sp>
          <p:nvSpPr>
            <p:cNvPr id="22" name="Oval 21">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hevron 2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4" name="Group 23"/>
          <p:cNvGrpSpPr/>
          <p:nvPr userDrawn="1"/>
        </p:nvGrpSpPr>
        <p:grpSpPr>
          <a:xfrm>
            <a:off x="11543208" y="6477097"/>
            <a:ext cx="231532" cy="231532"/>
            <a:chOff x="11275488" y="5797834"/>
            <a:chExt cx="353804" cy="353804"/>
          </a:xfrm>
        </p:grpSpPr>
        <p:sp>
          <p:nvSpPr>
            <p:cNvPr id="25" name="Oval 2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hevron 2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7801722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ase Studies">
    <p:spTree>
      <p:nvGrpSpPr>
        <p:cNvPr id="1" name=""/>
        <p:cNvGrpSpPr/>
        <p:nvPr/>
      </p:nvGrpSpPr>
      <p:grpSpPr>
        <a:xfrm>
          <a:off x="0" y="0"/>
          <a:ext cx="0" cy="0"/>
          <a:chOff x="0" y="0"/>
          <a:chExt cx="0" cy="0"/>
        </a:xfrm>
      </p:grpSpPr>
      <p:sp>
        <p:nvSpPr>
          <p:cNvPr id="11" name="Picture Placeholder 2"/>
          <p:cNvSpPr>
            <a:spLocks noGrp="1"/>
          </p:cNvSpPr>
          <p:nvPr>
            <p:ph type="pic" sz="quarter" idx="11"/>
          </p:nvPr>
        </p:nvSpPr>
        <p:spPr>
          <a:xfrm>
            <a:off x="-60960" y="2468881"/>
            <a:ext cx="4744720" cy="2976880"/>
          </a:xfrm>
        </p:spPr>
        <p:txBody>
          <a:bodyPr anchor="ctr">
            <a:norm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2356491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B961160-814A-44BE-BE67-6CA3D572023C}"/>
              </a:ext>
            </a:extLst>
          </p:cNvPr>
          <p:cNvSpPr>
            <a:spLocks noGrp="1"/>
          </p:cNvSpPr>
          <p:nvPr>
            <p:ph type="pic" sz="quarter" idx="18"/>
          </p:nvPr>
        </p:nvSpPr>
        <p:spPr>
          <a:xfrm>
            <a:off x="0" y="0"/>
            <a:ext cx="6850742" cy="6858000"/>
          </a:xfrm>
          <a:custGeom>
            <a:avLst/>
            <a:gdLst>
              <a:gd name="connsiteX0" fmla="*/ 0 w 6850742"/>
              <a:gd name="connsiteY0" fmla="*/ 0 h 6858000"/>
              <a:gd name="connsiteX1" fmla="*/ 6850742 w 6850742"/>
              <a:gd name="connsiteY1" fmla="*/ 0 h 6858000"/>
              <a:gd name="connsiteX2" fmla="*/ 6850742 w 6850742"/>
              <a:gd name="connsiteY2" fmla="*/ 6858000 h 6858000"/>
              <a:gd name="connsiteX3" fmla="*/ 0 w 68507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50742" h="6858000">
                <a:moveTo>
                  <a:pt x="0" y="0"/>
                </a:moveTo>
                <a:lnTo>
                  <a:pt x="6850742" y="0"/>
                </a:lnTo>
                <a:lnTo>
                  <a:pt x="6850742"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8509529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ase Studies 2">
    <p:spTree>
      <p:nvGrpSpPr>
        <p:cNvPr id="1" name=""/>
        <p:cNvGrpSpPr/>
        <p:nvPr/>
      </p:nvGrpSpPr>
      <p:grpSpPr>
        <a:xfrm>
          <a:off x="0" y="0"/>
          <a:ext cx="0" cy="0"/>
          <a:chOff x="0" y="0"/>
          <a:chExt cx="0" cy="0"/>
        </a:xfrm>
      </p:grpSpPr>
      <p:sp>
        <p:nvSpPr>
          <p:cNvPr id="19" name="Picture Placeholder 2"/>
          <p:cNvSpPr>
            <a:spLocks noGrp="1"/>
          </p:cNvSpPr>
          <p:nvPr>
            <p:ph type="pic" sz="quarter" idx="21"/>
          </p:nvPr>
        </p:nvSpPr>
        <p:spPr>
          <a:xfrm>
            <a:off x="-1" y="4087906"/>
            <a:ext cx="12338613" cy="2284614"/>
          </a:xfrm>
        </p:spPr>
        <p:txBody>
          <a:bodyPr anchor="ctr">
            <a:normAutofit/>
          </a:bodyPr>
          <a:lstStyle>
            <a:lvl1pPr marL="0" indent="0" algn="ctr">
              <a:buNone/>
              <a:defRPr sz="1200"/>
            </a:lvl1pPr>
          </a:lstStyle>
          <a:p>
            <a:endParaRPr lang="en-US" dirty="0"/>
          </a:p>
        </p:txBody>
      </p:sp>
      <p:sp>
        <p:nvSpPr>
          <p:cNvPr id="11" name="Rectangle 10"/>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5"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6" name="Group 15"/>
          <p:cNvGrpSpPr/>
          <p:nvPr userDrawn="1"/>
        </p:nvGrpSpPr>
        <p:grpSpPr>
          <a:xfrm>
            <a:off x="11808932" y="6477097"/>
            <a:ext cx="231532" cy="231532"/>
            <a:chOff x="11275488" y="5797834"/>
            <a:chExt cx="353804" cy="353804"/>
          </a:xfrm>
        </p:grpSpPr>
        <p:sp>
          <p:nvSpPr>
            <p:cNvPr id="17" name="Oval 16">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hevron 17">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0" name="Group 19"/>
          <p:cNvGrpSpPr/>
          <p:nvPr userDrawn="1"/>
        </p:nvGrpSpPr>
        <p:grpSpPr>
          <a:xfrm>
            <a:off x="11543208"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48" name="Picture Placeholder 2"/>
          <p:cNvSpPr>
            <a:spLocks noGrp="1"/>
          </p:cNvSpPr>
          <p:nvPr>
            <p:ph type="pic" sz="quarter" idx="22"/>
          </p:nvPr>
        </p:nvSpPr>
        <p:spPr>
          <a:xfrm>
            <a:off x="1142999" y="1855693"/>
            <a:ext cx="2057401" cy="3536577"/>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8782736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F8BBE8AF-885B-47A5-B510-136BF738FB83}"/>
              </a:ext>
            </a:extLst>
          </p:cNvPr>
          <p:cNvSpPr>
            <a:spLocks noGrp="1"/>
          </p:cNvSpPr>
          <p:nvPr>
            <p:ph type="pic" sz="quarter" idx="18"/>
          </p:nvPr>
        </p:nvSpPr>
        <p:spPr>
          <a:xfrm>
            <a:off x="0" y="-2623"/>
            <a:ext cx="12192000" cy="6860623"/>
          </a:xfrm>
          <a:custGeom>
            <a:avLst/>
            <a:gdLst>
              <a:gd name="connsiteX0" fmla="*/ 0 w 12192000"/>
              <a:gd name="connsiteY0" fmla="*/ 0 h 6860623"/>
              <a:gd name="connsiteX1" fmla="*/ 12192000 w 12192000"/>
              <a:gd name="connsiteY1" fmla="*/ 0 h 6860623"/>
              <a:gd name="connsiteX2" fmla="*/ 12192000 w 12192000"/>
              <a:gd name="connsiteY2" fmla="*/ 6860623 h 6860623"/>
              <a:gd name="connsiteX3" fmla="*/ 0 w 12192000"/>
              <a:gd name="connsiteY3" fmla="*/ 6860623 h 6860623"/>
            </a:gdLst>
            <a:ahLst/>
            <a:cxnLst>
              <a:cxn ang="0">
                <a:pos x="connsiteX0" y="connsiteY0"/>
              </a:cxn>
              <a:cxn ang="0">
                <a:pos x="connsiteX1" y="connsiteY1"/>
              </a:cxn>
              <a:cxn ang="0">
                <a:pos x="connsiteX2" y="connsiteY2"/>
              </a:cxn>
              <a:cxn ang="0">
                <a:pos x="connsiteX3" y="connsiteY3"/>
              </a:cxn>
            </a:cxnLst>
            <a:rect l="l" t="t" r="r" b="b"/>
            <a:pathLst>
              <a:path w="12192000" h="6860623">
                <a:moveTo>
                  <a:pt x="0" y="0"/>
                </a:moveTo>
                <a:lnTo>
                  <a:pt x="12192000" y="0"/>
                </a:lnTo>
                <a:lnTo>
                  <a:pt x="12192000" y="6860623"/>
                </a:lnTo>
                <a:lnTo>
                  <a:pt x="0" y="6860623"/>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9776485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with Footer &amp; Header">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07A7DB9B-8719-4FB7-B671-D119F7BAEB6D}"/>
              </a:ext>
            </a:extLst>
          </p:cNvPr>
          <p:cNvSpPr>
            <a:spLocks noGrp="1"/>
          </p:cNvSpPr>
          <p:nvPr>
            <p:ph type="pic" sz="quarter" idx="19"/>
          </p:nvPr>
        </p:nvSpPr>
        <p:spPr>
          <a:xfrm>
            <a:off x="4873849" y="4668022"/>
            <a:ext cx="3613401" cy="2189978"/>
          </a:xfrm>
          <a:custGeom>
            <a:avLst/>
            <a:gdLst>
              <a:gd name="connsiteX0" fmla="*/ 0 w 3613401"/>
              <a:gd name="connsiteY0" fmla="*/ 0 h 2189978"/>
              <a:gd name="connsiteX1" fmla="*/ 3613401 w 3613401"/>
              <a:gd name="connsiteY1" fmla="*/ 0 h 2189978"/>
              <a:gd name="connsiteX2" fmla="*/ 3613401 w 3613401"/>
              <a:gd name="connsiteY2" fmla="*/ 2189978 h 2189978"/>
              <a:gd name="connsiteX3" fmla="*/ 0 w 3613401"/>
              <a:gd name="connsiteY3" fmla="*/ 2189978 h 2189978"/>
            </a:gdLst>
            <a:ahLst/>
            <a:cxnLst>
              <a:cxn ang="0">
                <a:pos x="connsiteX0" y="connsiteY0"/>
              </a:cxn>
              <a:cxn ang="0">
                <a:pos x="connsiteX1" y="connsiteY1"/>
              </a:cxn>
              <a:cxn ang="0">
                <a:pos x="connsiteX2" y="connsiteY2"/>
              </a:cxn>
              <a:cxn ang="0">
                <a:pos x="connsiteX3" y="connsiteY3"/>
              </a:cxn>
            </a:cxnLst>
            <a:rect l="l" t="t" r="r" b="b"/>
            <a:pathLst>
              <a:path w="3613401" h="2189978">
                <a:moveTo>
                  <a:pt x="0" y="0"/>
                </a:moveTo>
                <a:lnTo>
                  <a:pt x="3613401" y="0"/>
                </a:lnTo>
                <a:lnTo>
                  <a:pt x="3613401" y="2189978"/>
                </a:lnTo>
                <a:lnTo>
                  <a:pt x="0" y="2189978"/>
                </a:lnTo>
                <a:close/>
              </a:path>
            </a:pathLst>
          </a:custGeom>
        </p:spPr>
        <p:txBody>
          <a:bodyPr wrap="square" anchor="ctr">
            <a:noAutofit/>
          </a:bodyPr>
          <a:lstStyle>
            <a:lvl1pPr marL="0" indent="0" algn="ctr">
              <a:buNone/>
              <a:defRPr sz="1200"/>
            </a:lvl1pPr>
          </a:lstStyle>
          <a:p>
            <a:endParaRPr lang="en-US" dirty="0"/>
          </a:p>
        </p:txBody>
      </p:sp>
      <p:sp>
        <p:nvSpPr>
          <p:cNvPr id="2" name="Rectangle 1"/>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21" name="Picture Placeholder 20">
            <a:extLst>
              <a:ext uri="{FF2B5EF4-FFF2-40B4-BE49-F238E27FC236}">
                <a16:creationId xmlns:a16="http://schemas.microsoft.com/office/drawing/2014/main" id="{4AD5C73A-9FB9-4BB2-99D3-B137B6D635C6}"/>
              </a:ext>
            </a:extLst>
          </p:cNvPr>
          <p:cNvSpPr>
            <a:spLocks noGrp="1"/>
          </p:cNvSpPr>
          <p:nvPr>
            <p:ph type="pic" sz="quarter" idx="18"/>
          </p:nvPr>
        </p:nvSpPr>
        <p:spPr>
          <a:xfrm>
            <a:off x="1" y="4668022"/>
            <a:ext cx="4782496" cy="2189978"/>
          </a:xfrm>
          <a:custGeom>
            <a:avLst/>
            <a:gdLst>
              <a:gd name="connsiteX0" fmla="*/ 0 w 4782496"/>
              <a:gd name="connsiteY0" fmla="*/ 0 h 2189978"/>
              <a:gd name="connsiteX1" fmla="*/ 4782496 w 4782496"/>
              <a:gd name="connsiteY1" fmla="*/ 0 h 2189978"/>
              <a:gd name="connsiteX2" fmla="*/ 4782496 w 4782496"/>
              <a:gd name="connsiteY2" fmla="*/ 2189978 h 2189978"/>
              <a:gd name="connsiteX3" fmla="*/ 0 w 4782496"/>
              <a:gd name="connsiteY3" fmla="*/ 2189978 h 2189978"/>
            </a:gdLst>
            <a:ahLst/>
            <a:cxnLst>
              <a:cxn ang="0">
                <a:pos x="connsiteX0" y="connsiteY0"/>
              </a:cxn>
              <a:cxn ang="0">
                <a:pos x="connsiteX1" y="connsiteY1"/>
              </a:cxn>
              <a:cxn ang="0">
                <a:pos x="connsiteX2" y="connsiteY2"/>
              </a:cxn>
              <a:cxn ang="0">
                <a:pos x="connsiteX3" y="connsiteY3"/>
              </a:cxn>
            </a:cxnLst>
            <a:rect l="l" t="t" r="r" b="b"/>
            <a:pathLst>
              <a:path w="4782496" h="2189978">
                <a:moveTo>
                  <a:pt x="0" y="0"/>
                </a:moveTo>
                <a:lnTo>
                  <a:pt x="4782496" y="0"/>
                </a:lnTo>
                <a:lnTo>
                  <a:pt x="4782496" y="2189978"/>
                </a:lnTo>
                <a:lnTo>
                  <a:pt x="0" y="2189978"/>
                </a:lnTo>
                <a:close/>
              </a:path>
            </a:pathLst>
          </a:custGeom>
        </p:spPr>
        <p:txBody>
          <a:bodyPr wrap="square" anchor="ctr">
            <a:noAutofit/>
          </a:bodyPr>
          <a:lstStyle>
            <a:lvl1pPr marL="0" indent="0" algn="ctr">
              <a:buNone/>
              <a:defRPr sz="1200"/>
            </a:lvl1pPr>
          </a:lstStyle>
          <a:p>
            <a:endParaRPr lang="en-US" dirty="0"/>
          </a:p>
        </p:txBody>
      </p:sp>
      <p:sp>
        <p:nvSpPr>
          <p:cNvPr id="25" name="Picture Placeholder 24">
            <a:extLst>
              <a:ext uri="{FF2B5EF4-FFF2-40B4-BE49-F238E27FC236}">
                <a16:creationId xmlns:a16="http://schemas.microsoft.com/office/drawing/2014/main" id="{822F568B-E394-48DE-9DBF-89F0B6CBCD4F}"/>
              </a:ext>
            </a:extLst>
          </p:cNvPr>
          <p:cNvSpPr>
            <a:spLocks noGrp="1"/>
          </p:cNvSpPr>
          <p:nvPr>
            <p:ph type="pic" sz="quarter" idx="20"/>
          </p:nvPr>
        </p:nvSpPr>
        <p:spPr>
          <a:xfrm>
            <a:off x="8578600" y="4668022"/>
            <a:ext cx="3613401" cy="2189978"/>
          </a:xfrm>
          <a:custGeom>
            <a:avLst/>
            <a:gdLst>
              <a:gd name="connsiteX0" fmla="*/ 0 w 3613401"/>
              <a:gd name="connsiteY0" fmla="*/ 0 h 2189978"/>
              <a:gd name="connsiteX1" fmla="*/ 3613401 w 3613401"/>
              <a:gd name="connsiteY1" fmla="*/ 0 h 2189978"/>
              <a:gd name="connsiteX2" fmla="*/ 3613401 w 3613401"/>
              <a:gd name="connsiteY2" fmla="*/ 2189978 h 2189978"/>
              <a:gd name="connsiteX3" fmla="*/ 0 w 3613401"/>
              <a:gd name="connsiteY3" fmla="*/ 2189978 h 2189978"/>
            </a:gdLst>
            <a:ahLst/>
            <a:cxnLst>
              <a:cxn ang="0">
                <a:pos x="connsiteX0" y="connsiteY0"/>
              </a:cxn>
              <a:cxn ang="0">
                <a:pos x="connsiteX1" y="connsiteY1"/>
              </a:cxn>
              <a:cxn ang="0">
                <a:pos x="connsiteX2" y="connsiteY2"/>
              </a:cxn>
              <a:cxn ang="0">
                <a:pos x="connsiteX3" y="connsiteY3"/>
              </a:cxn>
            </a:cxnLst>
            <a:rect l="l" t="t" r="r" b="b"/>
            <a:pathLst>
              <a:path w="3613401" h="2189978">
                <a:moveTo>
                  <a:pt x="0" y="0"/>
                </a:moveTo>
                <a:lnTo>
                  <a:pt x="3613401" y="0"/>
                </a:lnTo>
                <a:lnTo>
                  <a:pt x="3613401" y="2189978"/>
                </a:lnTo>
                <a:lnTo>
                  <a:pt x="0" y="218997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5246882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8" name="Picture Placeholder 17">
            <a:extLst>
              <a:ext uri="{FF2B5EF4-FFF2-40B4-BE49-F238E27FC236}">
                <a16:creationId xmlns:a16="http://schemas.microsoft.com/office/drawing/2014/main" id="{AC495BEA-6EB5-4FDC-A123-87CE5BEDFA53}"/>
              </a:ext>
            </a:extLst>
          </p:cNvPr>
          <p:cNvSpPr>
            <a:spLocks noGrp="1"/>
          </p:cNvSpPr>
          <p:nvPr>
            <p:ph type="pic" sz="quarter" idx="18"/>
          </p:nvPr>
        </p:nvSpPr>
        <p:spPr>
          <a:xfrm>
            <a:off x="6705600" y="1756587"/>
            <a:ext cx="5486400" cy="2930738"/>
          </a:xfrm>
          <a:custGeom>
            <a:avLst/>
            <a:gdLst>
              <a:gd name="connsiteX0" fmla="*/ 0 w 5486400"/>
              <a:gd name="connsiteY0" fmla="*/ 0 h 2930738"/>
              <a:gd name="connsiteX1" fmla="*/ 5486400 w 5486400"/>
              <a:gd name="connsiteY1" fmla="*/ 0 h 2930738"/>
              <a:gd name="connsiteX2" fmla="*/ 5486400 w 5486400"/>
              <a:gd name="connsiteY2" fmla="*/ 2930738 h 2930738"/>
              <a:gd name="connsiteX3" fmla="*/ 0 w 5486400"/>
              <a:gd name="connsiteY3" fmla="*/ 2930738 h 2930738"/>
            </a:gdLst>
            <a:ahLst/>
            <a:cxnLst>
              <a:cxn ang="0">
                <a:pos x="connsiteX0" y="connsiteY0"/>
              </a:cxn>
              <a:cxn ang="0">
                <a:pos x="connsiteX1" y="connsiteY1"/>
              </a:cxn>
              <a:cxn ang="0">
                <a:pos x="connsiteX2" y="connsiteY2"/>
              </a:cxn>
              <a:cxn ang="0">
                <a:pos x="connsiteX3" y="connsiteY3"/>
              </a:cxn>
            </a:cxnLst>
            <a:rect l="l" t="t" r="r" b="b"/>
            <a:pathLst>
              <a:path w="5486400" h="2930738">
                <a:moveTo>
                  <a:pt x="0" y="0"/>
                </a:moveTo>
                <a:lnTo>
                  <a:pt x="5486400" y="0"/>
                </a:lnTo>
                <a:lnTo>
                  <a:pt x="5486400" y="2930738"/>
                </a:lnTo>
                <a:lnTo>
                  <a:pt x="0" y="293073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6225974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ny Profile 1">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20" name="Picture Placeholder 19">
            <a:extLst>
              <a:ext uri="{FF2B5EF4-FFF2-40B4-BE49-F238E27FC236}">
                <a16:creationId xmlns:a16="http://schemas.microsoft.com/office/drawing/2014/main" id="{D84E231E-1339-4039-9E39-148BF018DBD7}"/>
              </a:ext>
            </a:extLst>
          </p:cNvPr>
          <p:cNvSpPr>
            <a:spLocks noGrp="1"/>
          </p:cNvSpPr>
          <p:nvPr>
            <p:ph type="pic" sz="quarter" idx="18"/>
          </p:nvPr>
        </p:nvSpPr>
        <p:spPr>
          <a:xfrm>
            <a:off x="1800670" y="1704856"/>
            <a:ext cx="2996406" cy="2727445"/>
          </a:xfrm>
          <a:custGeom>
            <a:avLst/>
            <a:gdLst>
              <a:gd name="connsiteX0" fmla="*/ 0 w 2996406"/>
              <a:gd name="connsiteY0" fmla="*/ 0 h 2727445"/>
              <a:gd name="connsiteX1" fmla="*/ 2996406 w 2996406"/>
              <a:gd name="connsiteY1" fmla="*/ 0 h 2727445"/>
              <a:gd name="connsiteX2" fmla="*/ 2996406 w 2996406"/>
              <a:gd name="connsiteY2" fmla="*/ 2727445 h 2727445"/>
              <a:gd name="connsiteX3" fmla="*/ 0 w 2996406"/>
              <a:gd name="connsiteY3" fmla="*/ 2727445 h 2727445"/>
            </a:gdLst>
            <a:ahLst/>
            <a:cxnLst>
              <a:cxn ang="0">
                <a:pos x="connsiteX0" y="connsiteY0"/>
              </a:cxn>
              <a:cxn ang="0">
                <a:pos x="connsiteX1" y="connsiteY1"/>
              </a:cxn>
              <a:cxn ang="0">
                <a:pos x="connsiteX2" y="connsiteY2"/>
              </a:cxn>
              <a:cxn ang="0">
                <a:pos x="connsiteX3" y="connsiteY3"/>
              </a:cxn>
            </a:cxnLst>
            <a:rect l="l" t="t" r="r" b="b"/>
            <a:pathLst>
              <a:path w="2996406" h="2727445">
                <a:moveTo>
                  <a:pt x="0" y="0"/>
                </a:moveTo>
                <a:lnTo>
                  <a:pt x="2996406" y="0"/>
                </a:lnTo>
                <a:lnTo>
                  <a:pt x="2996406" y="2727445"/>
                </a:lnTo>
                <a:lnTo>
                  <a:pt x="0" y="2727445"/>
                </a:lnTo>
                <a:close/>
              </a:path>
            </a:pathLst>
          </a:custGeom>
        </p:spPr>
        <p:txBody>
          <a:bodyPr wrap="square" anchor="ctr">
            <a:noAutofit/>
          </a:bodyPr>
          <a:lstStyle>
            <a:lvl1pPr marL="0" indent="0" algn="ctr">
              <a:buNone/>
              <a:defRPr sz="1200"/>
            </a:lvl1pPr>
          </a:lstStyle>
          <a:p>
            <a:endParaRPr lang="en-US" dirty="0"/>
          </a:p>
        </p:txBody>
      </p:sp>
      <p:sp>
        <p:nvSpPr>
          <p:cNvPr id="22" name="Picture Placeholder 21">
            <a:extLst>
              <a:ext uri="{FF2B5EF4-FFF2-40B4-BE49-F238E27FC236}">
                <a16:creationId xmlns:a16="http://schemas.microsoft.com/office/drawing/2014/main" id="{FD7E47DE-C296-4D18-9780-D191F49067EA}"/>
              </a:ext>
            </a:extLst>
          </p:cNvPr>
          <p:cNvSpPr>
            <a:spLocks noGrp="1"/>
          </p:cNvSpPr>
          <p:nvPr>
            <p:ph type="pic" sz="quarter" idx="19"/>
          </p:nvPr>
        </p:nvSpPr>
        <p:spPr>
          <a:xfrm>
            <a:off x="4835176" y="4130555"/>
            <a:ext cx="2996406" cy="2727445"/>
          </a:xfrm>
          <a:custGeom>
            <a:avLst/>
            <a:gdLst>
              <a:gd name="connsiteX0" fmla="*/ 0 w 2996406"/>
              <a:gd name="connsiteY0" fmla="*/ 0 h 2727445"/>
              <a:gd name="connsiteX1" fmla="*/ 2996406 w 2996406"/>
              <a:gd name="connsiteY1" fmla="*/ 0 h 2727445"/>
              <a:gd name="connsiteX2" fmla="*/ 2996406 w 2996406"/>
              <a:gd name="connsiteY2" fmla="*/ 2727445 h 2727445"/>
              <a:gd name="connsiteX3" fmla="*/ 0 w 2996406"/>
              <a:gd name="connsiteY3" fmla="*/ 2727445 h 2727445"/>
            </a:gdLst>
            <a:ahLst/>
            <a:cxnLst>
              <a:cxn ang="0">
                <a:pos x="connsiteX0" y="connsiteY0"/>
              </a:cxn>
              <a:cxn ang="0">
                <a:pos x="connsiteX1" y="connsiteY1"/>
              </a:cxn>
              <a:cxn ang="0">
                <a:pos x="connsiteX2" y="connsiteY2"/>
              </a:cxn>
              <a:cxn ang="0">
                <a:pos x="connsiteX3" y="connsiteY3"/>
              </a:cxn>
            </a:cxnLst>
            <a:rect l="l" t="t" r="r" b="b"/>
            <a:pathLst>
              <a:path w="2996406" h="2727445">
                <a:moveTo>
                  <a:pt x="0" y="0"/>
                </a:moveTo>
                <a:lnTo>
                  <a:pt x="2996406" y="0"/>
                </a:lnTo>
                <a:lnTo>
                  <a:pt x="2996406" y="2727445"/>
                </a:lnTo>
                <a:lnTo>
                  <a:pt x="0" y="272744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9520629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ny Profile 2">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20" name="Picture Placeholder 19">
            <a:extLst>
              <a:ext uri="{FF2B5EF4-FFF2-40B4-BE49-F238E27FC236}">
                <a16:creationId xmlns:a16="http://schemas.microsoft.com/office/drawing/2014/main" id="{A5D8A79C-C2E2-49F0-A2C1-9532156B6341}"/>
              </a:ext>
            </a:extLst>
          </p:cNvPr>
          <p:cNvSpPr>
            <a:spLocks noGrp="1"/>
          </p:cNvSpPr>
          <p:nvPr>
            <p:ph type="pic" sz="quarter" idx="17"/>
          </p:nvPr>
        </p:nvSpPr>
        <p:spPr>
          <a:xfrm>
            <a:off x="1138991" y="1908971"/>
            <a:ext cx="4697867" cy="1982613"/>
          </a:xfrm>
          <a:custGeom>
            <a:avLst/>
            <a:gdLst>
              <a:gd name="connsiteX0" fmla="*/ 0 w 4697867"/>
              <a:gd name="connsiteY0" fmla="*/ 0 h 1982613"/>
              <a:gd name="connsiteX1" fmla="*/ 4697867 w 4697867"/>
              <a:gd name="connsiteY1" fmla="*/ 0 h 1982613"/>
              <a:gd name="connsiteX2" fmla="*/ 4697867 w 4697867"/>
              <a:gd name="connsiteY2" fmla="*/ 1982613 h 1982613"/>
              <a:gd name="connsiteX3" fmla="*/ 0 w 4697867"/>
              <a:gd name="connsiteY3" fmla="*/ 1982613 h 1982613"/>
            </a:gdLst>
            <a:ahLst/>
            <a:cxnLst>
              <a:cxn ang="0">
                <a:pos x="connsiteX0" y="connsiteY0"/>
              </a:cxn>
              <a:cxn ang="0">
                <a:pos x="connsiteX1" y="connsiteY1"/>
              </a:cxn>
              <a:cxn ang="0">
                <a:pos x="connsiteX2" y="connsiteY2"/>
              </a:cxn>
              <a:cxn ang="0">
                <a:pos x="connsiteX3" y="connsiteY3"/>
              </a:cxn>
            </a:cxnLst>
            <a:rect l="l" t="t" r="r" b="b"/>
            <a:pathLst>
              <a:path w="4697867" h="1982613">
                <a:moveTo>
                  <a:pt x="0" y="0"/>
                </a:moveTo>
                <a:lnTo>
                  <a:pt x="4697867" y="0"/>
                </a:lnTo>
                <a:lnTo>
                  <a:pt x="4697867" y="1982613"/>
                </a:lnTo>
                <a:lnTo>
                  <a:pt x="0" y="1982613"/>
                </a:lnTo>
                <a:close/>
              </a:path>
            </a:pathLst>
          </a:custGeom>
        </p:spPr>
        <p:txBody>
          <a:bodyPr wrap="square" anchor="ctr">
            <a:noAutofit/>
          </a:bodyPr>
          <a:lstStyle>
            <a:lvl1pPr marL="0" indent="0" algn="ctr">
              <a:buNone/>
              <a:defRPr sz="1200"/>
            </a:lvl1pPr>
          </a:lstStyle>
          <a:p>
            <a:endParaRPr lang="en-US" dirty="0"/>
          </a:p>
        </p:txBody>
      </p:sp>
      <p:sp>
        <p:nvSpPr>
          <p:cNvPr id="22" name="Picture Placeholder 21">
            <a:extLst>
              <a:ext uri="{FF2B5EF4-FFF2-40B4-BE49-F238E27FC236}">
                <a16:creationId xmlns:a16="http://schemas.microsoft.com/office/drawing/2014/main" id="{75A81152-9D73-4B60-9185-5C076E55715B}"/>
              </a:ext>
            </a:extLst>
          </p:cNvPr>
          <p:cNvSpPr>
            <a:spLocks noGrp="1"/>
          </p:cNvSpPr>
          <p:nvPr>
            <p:ph type="pic" sz="quarter" idx="18"/>
          </p:nvPr>
        </p:nvSpPr>
        <p:spPr>
          <a:xfrm>
            <a:off x="6318366" y="4167964"/>
            <a:ext cx="4697867" cy="1982613"/>
          </a:xfrm>
          <a:custGeom>
            <a:avLst/>
            <a:gdLst>
              <a:gd name="connsiteX0" fmla="*/ 0 w 4697867"/>
              <a:gd name="connsiteY0" fmla="*/ 0 h 1982613"/>
              <a:gd name="connsiteX1" fmla="*/ 4697867 w 4697867"/>
              <a:gd name="connsiteY1" fmla="*/ 0 h 1982613"/>
              <a:gd name="connsiteX2" fmla="*/ 4697867 w 4697867"/>
              <a:gd name="connsiteY2" fmla="*/ 1982613 h 1982613"/>
              <a:gd name="connsiteX3" fmla="*/ 0 w 4697867"/>
              <a:gd name="connsiteY3" fmla="*/ 1982613 h 1982613"/>
            </a:gdLst>
            <a:ahLst/>
            <a:cxnLst>
              <a:cxn ang="0">
                <a:pos x="connsiteX0" y="connsiteY0"/>
              </a:cxn>
              <a:cxn ang="0">
                <a:pos x="connsiteX1" y="connsiteY1"/>
              </a:cxn>
              <a:cxn ang="0">
                <a:pos x="connsiteX2" y="connsiteY2"/>
              </a:cxn>
              <a:cxn ang="0">
                <a:pos x="connsiteX3" y="connsiteY3"/>
              </a:cxn>
            </a:cxnLst>
            <a:rect l="l" t="t" r="r" b="b"/>
            <a:pathLst>
              <a:path w="4697867" h="1982613">
                <a:moveTo>
                  <a:pt x="0" y="0"/>
                </a:moveTo>
                <a:lnTo>
                  <a:pt x="4697867" y="0"/>
                </a:lnTo>
                <a:lnTo>
                  <a:pt x="4697867" y="1982613"/>
                </a:lnTo>
                <a:lnTo>
                  <a:pt x="0" y="1982613"/>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6042633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ny Profile 3">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4" name="Picture Placeholder 23">
            <a:extLst>
              <a:ext uri="{FF2B5EF4-FFF2-40B4-BE49-F238E27FC236}">
                <a16:creationId xmlns:a16="http://schemas.microsoft.com/office/drawing/2014/main" id="{C6D535D5-E3D4-4D2A-83EF-11D4DB294FF3}"/>
              </a:ext>
            </a:extLst>
          </p:cNvPr>
          <p:cNvSpPr>
            <a:spLocks noGrp="1"/>
          </p:cNvSpPr>
          <p:nvPr>
            <p:ph type="pic" sz="quarter" idx="18"/>
          </p:nvPr>
        </p:nvSpPr>
        <p:spPr>
          <a:xfrm>
            <a:off x="3875707" y="2089977"/>
            <a:ext cx="1414172" cy="1414172"/>
          </a:xfrm>
          <a:custGeom>
            <a:avLst/>
            <a:gdLst>
              <a:gd name="connsiteX0" fmla="*/ 707086 w 1414172"/>
              <a:gd name="connsiteY0" fmla="*/ 0 h 1414172"/>
              <a:gd name="connsiteX1" fmla="*/ 1414172 w 1414172"/>
              <a:gd name="connsiteY1" fmla="*/ 707086 h 1414172"/>
              <a:gd name="connsiteX2" fmla="*/ 707086 w 1414172"/>
              <a:gd name="connsiteY2" fmla="*/ 1414172 h 1414172"/>
              <a:gd name="connsiteX3" fmla="*/ 0 w 1414172"/>
              <a:gd name="connsiteY3" fmla="*/ 707086 h 1414172"/>
              <a:gd name="connsiteX4" fmla="*/ 707086 w 1414172"/>
              <a:gd name="connsiteY4" fmla="*/ 0 h 1414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4172" h="1414172">
                <a:moveTo>
                  <a:pt x="707086" y="0"/>
                </a:moveTo>
                <a:cubicBezTo>
                  <a:pt x="1097599" y="0"/>
                  <a:pt x="1414172" y="316573"/>
                  <a:pt x="1414172" y="707086"/>
                </a:cubicBezTo>
                <a:cubicBezTo>
                  <a:pt x="1414172" y="1097599"/>
                  <a:pt x="1097599" y="1414172"/>
                  <a:pt x="707086" y="1414172"/>
                </a:cubicBezTo>
                <a:cubicBezTo>
                  <a:pt x="316573" y="1414172"/>
                  <a:pt x="0" y="1097599"/>
                  <a:pt x="0" y="707086"/>
                </a:cubicBezTo>
                <a:cubicBezTo>
                  <a:pt x="0" y="316573"/>
                  <a:pt x="316573" y="0"/>
                  <a:pt x="707086" y="0"/>
                </a:cubicBezTo>
                <a:close/>
              </a:path>
            </a:pathLst>
          </a:custGeom>
        </p:spPr>
        <p:txBody>
          <a:bodyPr wrap="square" anchor="ctr">
            <a:noAutofit/>
          </a:bodyPr>
          <a:lstStyle>
            <a:lvl1pPr marL="0" indent="0" algn="ctr">
              <a:buNone/>
              <a:defRPr sz="1200"/>
            </a:lvl1pPr>
          </a:lstStyle>
          <a:p>
            <a:endParaRPr lang="en-US" dirty="0"/>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22" name="Picture Placeholder 21">
            <a:extLst>
              <a:ext uri="{FF2B5EF4-FFF2-40B4-BE49-F238E27FC236}">
                <a16:creationId xmlns:a16="http://schemas.microsoft.com/office/drawing/2014/main" id="{EBAF6825-CB4F-45DD-BD3A-B58B07C35738}"/>
              </a:ext>
            </a:extLst>
          </p:cNvPr>
          <p:cNvSpPr>
            <a:spLocks noGrp="1"/>
          </p:cNvSpPr>
          <p:nvPr>
            <p:ph type="pic" sz="quarter" idx="17"/>
          </p:nvPr>
        </p:nvSpPr>
        <p:spPr>
          <a:xfrm>
            <a:off x="1132116" y="2089977"/>
            <a:ext cx="1414172" cy="1414172"/>
          </a:xfrm>
          <a:custGeom>
            <a:avLst/>
            <a:gdLst>
              <a:gd name="connsiteX0" fmla="*/ 707086 w 1414172"/>
              <a:gd name="connsiteY0" fmla="*/ 0 h 1414172"/>
              <a:gd name="connsiteX1" fmla="*/ 1414172 w 1414172"/>
              <a:gd name="connsiteY1" fmla="*/ 707086 h 1414172"/>
              <a:gd name="connsiteX2" fmla="*/ 707086 w 1414172"/>
              <a:gd name="connsiteY2" fmla="*/ 1414172 h 1414172"/>
              <a:gd name="connsiteX3" fmla="*/ 0 w 1414172"/>
              <a:gd name="connsiteY3" fmla="*/ 707086 h 1414172"/>
              <a:gd name="connsiteX4" fmla="*/ 707086 w 1414172"/>
              <a:gd name="connsiteY4" fmla="*/ 0 h 1414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4172" h="1414172">
                <a:moveTo>
                  <a:pt x="707086" y="0"/>
                </a:moveTo>
                <a:cubicBezTo>
                  <a:pt x="1097599" y="0"/>
                  <a:pt x="1414172" y="316573"/>
                  <a:pt x="1414172" y="707086"/>
                </a:cubicBezTo>
                <a:cubicBezTo>
                  <a:pt x="1414172" y="1097599"/>
                  <a:pt x="1097599" y="1414172"/>
                  <a:pt x="707086" y="1414172"/>
                </a:cubicBezTo>
                <a:cubicBezTo>
                  <a:pt x="316573" y="1414172"/>
                  <a:pt x="0" y="1097599"/>
                  <a:pt x="0" y="707086"/>
                </a:cubicBezTo>
                <a:cubicBezTo>
                  <a:pt x="0" y="316573"/>
                  <a:pt x="316573" y="0"/>
                  <a:pt x="707086" y="0"/>
                </a:cubicBezTo>
                <a:close/>
              </a:path>
            </a:pathLst>
          </a:custGeom>
        </p:spPr>
        <p:txBody>
          <a:bodyPr wrap="square" anchor="ctr">
            <a:noAutofit/>
          </a:bodyPr>
          <a:lstStyle>
            <a:lvl1pPr marL="0" indent="0" algn="ctr">
              <a:buNone/>
              <a:defRPr sz="1200"/>
            </a:lvl1pPr>
          </a:lstStyle>
          <a:p>
            <a:endParaRPr lang="en-US" dirty="0"/>
          </a:p>
        </p:txBody>
      </p:sp>
      <p:sp>
        <p:nvSpPr>
          <p:cNvPr id="26" name="Picture Placeholder 25">
            <a:extLst>
              <a:ext uri="{FF2B5EF4-FFF2-40B4-BE49-F238E27FC236}">
                <a16:creationId xmlns:a16="http://schemas.microsoft.com/office/drawing/2014/main" id="{BB25899F-0312-4292-8478-C8CDBB21CFD3}"/>
              </a:ext>
            </a:extLst>
          </p:cNvPr>
          <p:cNvSpPr>
            <a:spLocks noGrp="1"/>
          </p:cNvSpPr>
          <p:nvPr>
            <p:ph type="pic" sz="quarter" idx="19"/>
          </p:nvPr>
        </p:nvSpPr>
        <p:spPr>
          <a:xfrm>
            <a:off x="6619298" y="2089977"/>
            <a:ext cx="1414172" cy="1414172"/>
          </a:xfrm>
          <a:custGeom>
            <a:avLst/>
            <a:gdLst>
              <a:gd name="connsiteX0" fmla="*/ 707086 w 1414172"/>
              <a:gd name="connsiteY0" fmla="*/ 0 h 1414172"/>
              <a:gd name="connsiteX1" fmla="*/ 1414172 w 1414172"/>
              <a:gd name="connsiteY1" fmla="*/ 707086 h 1414172"/>
              <a:gd name="connsiteX2" fmla="*/ 707086 w 1414172"/>
              <a:gd name="connsiteY2" fmla="*/ 1414172 h 1414172"/>
              <a:gd name="connsiteX3" fmla="*/ 0 w 1414172"/>
              <a:gd name="connsiteY3" fmla="*/ 707086 h 1414172"/>
              <a:gd name="connsiteX4" fmla="*/ 707086 w 1414172"/>
              <a:gd name="connsiteY4" fmla="*/ 0 h 1414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4172" h="1414172">
                <a:moveTo>
                  <a:pt x="707086" y="0"/>
                </a:moveTo>
                <a:cubicBezTo>
                  <a:pt x="1097599" y="0"/>
                  <a:pt x="1414172" y="316573"/>
                  <a:pt x="1414172" y="707086"/>
                </a:cubicBezTo>
                <a:cubicBezTo>
                  <a:pt x="1414172" y="1097599"/>
                  <a:pt x="1097599" y="1414172"/>
                  <a:pt x="707086" y="1414172"/>
                </a:cubicBezTo>
                <a:cubicBezTo>
                  <a:pt x="316573" y="1414172"/>
                  <a:pt x="0" y="1097599"/>
                  <a:pt x="0" y="707086"/>
                </a:cubicBezTo>
                <a:cubicBezTo>
                  <a:pt x="0" y="316573"/>
                  <a:pt x="316573" y="0"/>
                  <a:pt x="707086" y="0"/>
                </a:cubicBezTo>
                <a:close/>
              </a:path>
            </a:pathLst>
          </a:custGeom>
        </p:spPr>
        <p:txBody>
          <a:bodyPr wrap="square" anchor="ctr">
            <a:noAutofit/>
          </a:bodyPr>
          <a:lstStyle>
            <a:lvl1pPr marL="0" indent="0" algn="ctr">
              <a:buNone/>
              <a:defRPr sz="1200"/>
            </a:lvl1pPr>
          </a:lstStyle>
          <a:p>
            <a:endParaRPr lang="en-US" dirty="0"/>
          </a:p>
        </p:txBody>
      </p:sp>
      <p:sp>
        <p:nvSpPr>
          <p:cNvPr id="28" name="Picture Placeholder 27">
            <a:extLst>
              <a:ext uri="{FF2B5EF4-FFF2-40B4-BE49-F238E27FC236}">
                <a16:creationId xmlns:a16="http://schemas.microsoft.com/office/drawing/2014/main" id="{F06DFF64-E4AD-4747-A003-F6677ED54888}"/>
              </a:ext>
            </a:extLst>
          </p:cNvPr>
          <p:cNvSpPr>
            <a:spLocks noGrp="1"/>
          </p:cNvSpPr>
          <p:nvPr>
            <p:ph type="pic" sz="quarter" idx="20"/>
          </p:nvPr>
        </p:nvSpPr>
        <p:spPr>
          <a:xfrm>
            <a:off x="9362889" y="2089977"/>
            <a:ext cx="1414172" cy="1414172"/>
          </a:xfrm>
          <a:custGeom>
            <a:avLst/>
            <a:gdLst>
              <a:gd name="connsiteX0" fmla="*/ 707086 w 1414172"/>
              <a:gd name="connsiteY0" fmla="*/ 0 h 1414172"/>
              <a:gd name="connsiteX1" fmla="*/ 1414172 w 1414172"/>
              <a:gd name="connsiteY1" fmla="*/ 707086 h 1414172"/>
              <a:gd name="connsiteX2" fmla="*/ 707086 w 1414172"/>
              <a:gd name="connsiteY2" fmla="*/ 1414172 h 1414172"/>
              <a:gd name="connsiteX3" fmla="*/ 0 w 1414172"/>
              <a:gd name="connsiteY3" fmla="*/ 707086 h 1414172"/>
              <a:gd name="connsiteX4" fmla="*/ 707086 w 1414172"/>
              <a:gd name="connsiteY4" fmla="*/ 0 h 1414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4172" h="1414172">
                <a:moveTo>
                  <a:pt x="707086" y="0"/>
                </a:moveTo>
                <a:cubicBezTo>
                  <a:pt x="1097599" y="0"/>
                  <a:pt x="1414172" y="316573"/>
                  <a:pt x="1414172" y="707086"/>
                </a:cubicBezTo>
                <a:cubicBezTo>
                  <a:pt x="1414172" y="1097599"/>
                  <a:pt x="1097599" y="1414172"/>
                  <a:pt x="707086" y="1414172"/>
                </a:cubicBezTo>
                <a:cubicBezTo>
                  <a:pt x="316573" y="1414172"/>
                  <a:pt x="0" y="1097599"/>
                  <a:pt x="0" y="707086"/>
                </a:cubicBezTo>
                <a:cubicBezTo>
                  <a:pt x="0" y="316573"/>
                  <a:pt x="316573" y="0"/>
                  <a:pt x="707086"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2798201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meline 1">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8" name="Picture Placeholder 2"/>
          <p:cNvSpPr>
            <a:spLocks noGrp="1"/>
          </p:cNvSpPr>
          <p:nvPr>
            <p:ph type="pic" sz="quarter" idx="11"/>
          </p:nvPr>
        </p:nvSpPr>
        <p:spPr>
          <a:xfrm>
            <a:off x="8125430" y="2766350"/>
            <a:ext cx="1365810" cy="1365810"/>
          </a:xfrm>
          <a:prstGeom prst="ellipse">
            <a:avLst/>
          </a:prstGeom>
        </p:spPr>
        <p:txBody>
          <a:bodyPr anchor="ctr">
            <a:normAutofit/>
          </a:bodyPr>
          <a:lstStyle>
            <a:lvl1pPr marL="0" indent="0" algn="ctr">
              <a:buNone/>
              <a:defRPr sz="1200"/>
            </a:lvl1pPr>
          </a:lstStyle>
          <a:p>
            <a:endParaRPr lang="en-US" dirty="0"/>
          </a:p>
        </p:txBody>
      </p:sp>
      <p:sp>
        <p:nvSpPr>
          <p:cNvPr id="19" name="Picture Placeholder 2"/>
          <p:cNvSpPr>
            <a:spLocks noGrp="1"/>
          </p:cNvSpPr>
          <p:nvPr>
            <p:ph type="pic" sz="quarter" idx="12"/>
          </p:nvPr>
        </p:nvSpPr>
        <p:spPr>
          <a:xfrm>
            <a:off x="2720053" y="3796497"/>
            <a:ext cx="1365810" cy="1365810"/>
          </a:xfrm>
          <a:prstGeom prst="ellipse">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641675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93274"/>
            <a:ext cx="10515600" cy="4994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245521"/>
            <a:ext cx="10515600" cy="4830813"/>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2"/>
                </a:solidFill>
              </a:defRPr>
            </a:lvl1pPr>
          </a:lstStyle>
          <a:p>
            <a:fld id="{DFAE7014-B492-CE42-8F98-EF1A6A68EB14}" type="datetimeFigureOut">
              <a:rPr lang="en-US" smtClean="0"/>
              <a:pPr/>
              <a:t>1/13/2020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2"/>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2"/>
                </a:solidFill>
              </a:defRPr>
            </a:lvl1pPr>
          </a:lstStyle>
          <a:p>
            <a:fld id="{DF774B5E-3D86-D744-9739-9A55B86C5C92}" type="slidenum">
              <a:rPr lang="en-US" smtClean="0"/>
              <a:pPr/>
              <a:t>‹#›</a:t>
            </a:fld>
            <a:endParaRPr lang="en-US"/>
          </a:p>
        </p:txBody>
      </p:sp>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49" r:id="rId1"/>
    <p:sldLayoutId id="2147483669" r:id="rId2"/>
    <p:sldLayoutId id="2147483668" r:id="rId3"/>
    <p:sldLayoutId id="2147483660" r:id="rId4"/>
    <p:sldLayoutId id="2147483670" r:id="rId5"/>
    <p:sldLayoutId id="2147483671" r:id="rId6"/>
    <p:sldLayoutId id="2147483672" r:id="rId7"/>
    <p:sldLayoutId id="2147483673" r:id="rId8"/>
    <p:sldLayoutId id="2147483674" r:id="rId9"/>
    <p:sldLayoutId id="2147483675" r:id="rId10"/>
    <p:sldLayoutId id="2147483676" r:id="rId11"/>
    <p:sldLayoutId id="2147483693" r:id="rId12"/>
    <p:sldLayoutId id="2147483694" r:id="rId13"/>
    <p:sldLayoutId id="2147483677" r:id="rId14"/>
    <p:sldLayoutId id="2147483678" r:id="rId15"/>
    <p:sldLayoutId id="2147483679" r:id="rId16"/>
    <p:sldLayoutId id="2147483685" r:id="rId17"/>
    <p:sldLayoutId id="2147483689" r:id="rId18"/>
    <p:sldLayoutId id="2147483695" r:id="rId19"/>
    <p:sldLayoutId id="2147483696" r:id="rId20"/>
  </p:sldLayoutIdLst>
  <p:txStyles>
    <p:titleStyle>
      <a:lvl1pPr algn="ctr" defTabSz="914400" rtl="0" eaLnBrk="1" latinLnBrk="0" hangingPunct="1">
        <a:lnSpc>
          <a:spcPct val="90000"/>
        </a:lnSpc>
        <a:spcBef>
          <a:spcPct val="0"/>
        </a:spcBef>
        <a:buNone/>
        <a:defRPr sz="25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6.jpg"/><Relationship Id="rId1" Type="http://schemas.openxmlformats.org/officeDocument/2006/relationships/slideLayout" Target="../slideLayouts/slideLayout8.xml"/><Relationship Id="rId5" Type="http://schemas.openxmlformats.org/officeDocument/2006/relationships/image" Target="../media/image1.jpg"/><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jpeg"/><Relationship Id="rId1" Type="http://schemas.openxmlformats.org/officeDocument/2006/relationships/slideLayout" Target="../slideLayouts/slideLayout14.xm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7.xml"/><Relationship Id="rId5" Type="http://schemas.openxmlformats.org/officeDocument/2006/relationships/image" Target="../media/image12.jpeg"/><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8.xml"/><Relationship Id="rId5" Type="http://schemas.openxmlformats.org/officeDocument/2006/relationships/image" Target="../media/image15.jpeg"/><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4/relationships/chartEx" Target="../charts/chartEx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jpg"/><Relationship Id="rId1" Type="http://schemas.openxmlformats.org/officeDocument/2006/relationships/slideLayout" Target="../slideLayouts/slideLayout4.xml"/><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4877787" y="2384469"/>
            <a:ext cx="2438276" cy="2089062"/>
            <a:chOff x="4418472" y="2378766"/>
            <a:chExt cx="2438276" cy="2089062"/>
          </a:xfrm>
        </p:grpSpPr>
        <p:sp>
          <p:nvSpPr>
            <p:cNvPr id="2" name="Shape 20"/>
            <p:cNvSpPr/>
            <p:nvPr/>
          </p:nvSpPr>
          <p:spPr>
            <a:xfrm>
              <a:off x="5051849" y="2378766"/>
              <a:ext cx="1175272" cy="1314317"/>
            </a:xfrm>
            <a:custGeom>
              <a:avLst/>
              <a:gdLst/>
              <a:ahLst/>
              <a:cxnLst>
                <a:cxn ang="0">
                  <a:pos x="wd2" y="hd2"/>
                </a:cxn>
                <a:cxn ang="5400000">
                  <a:pos x="wd2" y="hd2"/>
                </a:cxn>
                <a:cxn ang="10800000">
                  <a:pos x="wd2" y="hd2"/>
                </a:cxn>
                <a:cxn ang="16200000">
                  <a:pos x="wd2" y="hd2"/>
                </a:cxn>
              </a:cxnLst>
              <a:rect l="0" t="0" r="r" b="b"/>
              <a:pathLst>
                <a:path w="21600" h="20951" extrusionOk="0">
                  <a:moveTo>
                    <a:pt x="8663" y="14755"/>
                  </a:moveTo>
                  <a:lnTo>
                    <a:pt x="3487" y="9403"/>
                  </a:lnTo>
                  <a:cubicBezTo>
                    <a:pt x="3072" y="8973"/>
                    <a:pt x="3137" y="8327"/>
                    <a:pt x="3633" y="7966"/>
                  </a:cubicBezTo>
                  <a:lnTo>
                    <a:pt x="5435" y="6655"/>
                  </a:lnTo>
                  <a:cubicBezTo>
                    <a:pt x="5930" y="6295"/>
                    <a:pt x="6676" y="6352"/>
                    <a:pt x="7091" y="6781"/>
                  </a:cubicBezTo>
                  <a:lnTo>
                    <a:pt x="9084" y="8843"/>
                  </a:lnTo>
                  <a:cubicBezTo>
                    <a:pt x="9500" y="9272"/>
                    <a:pt x="10227" y="9311"/>
                    <a:pt x="10701" y="8929"/>
                  </a:cubicBezTo>
                  <a:lnTo>
                    <a:pt x="17448" y="3485"/>
                  </a:lnTo>
                  <a:cubicBezTo>
                    <a:pt x="16977" y="2767"/>
                    <a:pt x="16663" y="1834"/>
                    <a:pt x="16669" y="636"/>
                  </a:cubicBezTo>
                  <a:lnTo>
                    <a:pt x="16372" y="549"/>
                  </a:lnTo>
                  <a:lnTo>
                    <a:pt x="16376" y="537"/>
                  </a:lnTo>
                  <a:cubicBezTo>
                    <a:pt x="10502" y="-649"/>
                    <a:pt x="5474" y="491"/>
                    <a:pt x="5263" y="540"/>
                  </a:cubicBezTo>
                  <a:lnTo>
                    <a:pt x="4853" y="636"/>
                  </a:lnTo>
                  <a:lnTo>
                    <a:pt x="4862" y="1003"/>
                  </a:lnTo>
                  <a:cubicBezTo>
                    <a:pt x="4948" y="4373"/>
                    <a:pt x="1702" y="5581"/>
                    <a:pt x="510" y="5640"/>
                  </a:cubicBezTo>
                  <a:lnTo>
                    <a:pt x="0" y="5666"/>
                  </a:lnTo>
                  <a:lnTo>
                    <a:pt x="0" y="6108"/>
                  </a:lnTo>
                  <a:cubicBezTo>
                    <a:pt x="0" y="11226"/>
                    <a:pt x="1227" y="17539"/>
                    <a:pt x="10799" y="20951"/>
                  </a:cubicBezTo>
                  <a:lnTo>
                    <a:pt x="10799" y="20951"/>
                  </a:lnTo>
                  <a:cubicBezTo>
                    <a:pt x="10799" y="20951"/>
                    <a:pt x="10799" y="20951"/>
                    <a:pt x="10799" y="20951"/>
                  </a:cubicBezTo>
                  <a:cubicBezTo>
                    <a:pt x="10800" y="20951"/>
                    <a:pt x="10800" y="20951"/>
                    <a:pt x="10800" y="20951"/>
                  </a:cubicBezTo>
                  <a:lnTo>
                    <a:pt x="10800" y="20951"/>
                  </a:lnTo>
                  <a:cubicBezTo>
                    <a:pt x="20372" y="17539"/>
                    <a:pt x="21600" y="11226"/>
                    <a:pt x="21600" y="6108"/>
                  </a:cubicBezTo>
                  <a:lnTo>
                    <a:pt x="21600" y="5706"/>
                  </a:lnTo>
                  <a:lnTo>
                    <a:pt x="10279" y="14842"/>
                  </a:lnTo>
                  <a:cubicBezTo>
                    <a:pt x="9806" y="15224"/>
                    <a:pt x="9078" y="15185"/>
                    <a:pt x="8663" y="14755"/>
                  </a:cubicBezTo>
                  <a:close/>
                </a:path>
              </a:pathLst>
            </a:custGeom>
            <a:solidFill>
              <a:schemeClr val="accent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3" name="Shape 21"/>
            <p:cNvSpPr/>
            <p:nvPr/>
          </p:nvSpPr>
          <p:spPr>
            <a:xfrm>
              <a:off x="4418472" y="3683905"/>
              <a:ext cx="1696202" cy="783923"/>
            </a:xfrm>
            <a:custGeom>
              <a:avLst/>
              <a:gdLst/>
              <a:ahLst/>
              <a:cxnLst>
                <a:cxn ang="0">
                  <a:pos x="wd2" y="hd2"/>
                </a:cxn>
                <a:cxn ang="5400000">
                  <a:pos x="wd2" y="hd2"/>
                </a:cxn>
                <a:cxn ang="10800000">
                  <a:pos x="wd2" y="hd2"/>
                </a:cxn>
                <a:cxn ang="16200000">
                  <a:pos x="wd2" y="hd2"/>
                </a:cxn>
              </a:cxnLst>
              <a:rect l="0" t="0" r="r" b="b"/>
              <a:pathLst>
                <a:path w="21600" h="21600" extrusionOk="0">
                  <a:moveTo>
                    <a:pt x="6355" y="0"/>
                  </a:moveTo>
                  <a:cubicBezTo>
                    <a:pt x="6355" y="0"/>
                    <a:pt x="6355" y="17088"/>
                    <a:pt x="6355" y="17088"/>
                  </a:cubicBezTo>
                  <a:lnTo>
                    <a:pt x="8554" y="17088"/>
                  </a:lnTo>
                  <a:lnTo>
                    <a:pt x="8554" y="0"/>
                  </a:lnTo>
                  <a:lnTo>
                    <a:pt x="6355" y="0"/>
                  </a:lnTo>
                  <a:close/>
                  <a:moveTo>
                    <a:pt x="3895" y="4231"/>
                  </a:moveTo>
                  <a:cubicBezTo>
                    <a:pt x="3507" y="4231"/>
                    <a:pt x="3153" y="4412"/>
                    <a:pt x="2834" y="4776"/>
                  </a:cubicBezTo>
                  <a:cubicBezTo>
                    <a:pt x="2597" y="5049"/>
                    <a:pt x="2338" y="5577"/>
                    <a:pt x="2055" y="6346"/>
                  </a:cubicBezTo>
                  <a:lnTo>
                    <a:pt x="2055" y="4512"/>
                  </a:lnTo>
                  <a:lnTo>
                    <a:pt x="0" y="4512"/>
                  </a:lnTo>
                  <a:lnTo>
                    <a:pt x="0" y="21600"/>
                  </a:lnTo>
                  <a:lnTo>
                    <a:pt x="2215" y="21600"/>
                  </a:lnTo>
                  <a:lnTo>
                    <a:pt x="2215" y="15684"/>
                  </a:lnTo>
                  <a:cubicBezTo>
                    <a:pt x="2434" y="16173"/>
                    <a:pt x="2685" y="16542"/>
                    <a:pt x="2964" y="16791"/>
                  </a:cubicBezTo>
                  <a:cubicBezTo>
                    <a:pt x="3242" y="17039"/>
                    <a:pt x="3550" y="17171"/>
                    <a:pt x="3888" y="17171"/>
                  </a:cubicBezTo>
                  <a:cubicBezTo>
                    <a:pt x="4584" y="17171"/>
                    <a:pt x="5158" y="16619"/>
                    <a:pt x="5614" y="15535"/>
                  </a:cubicBezTo>
                  <a:cubicBezTo>
                    <a:pt x="6070" y="14451"/>
                    <a:pt x="6301" y="12884"/>
                    <a:pt x="6301" y="10825"/>
                  </a:cubicBezTo>
                  <a:cubicBezTo>
                    <a:pt x="6301" y="8959"/>
                    <a:pt x="6086" y="7398"/>
                    <a:pt x="5667" y="6131"/>
                  </a:cubicBezTo>
                  <a:cubicBezTo>
                    <a:pt x="5249" y="4865"/>
                    <a:pt x="4660" y="4231"/>
                    <a:pt x="3895" y="4231"/>
                  </a:cubicBezTo>
                  <a:close/>
                  <a:moveTo>
                    <a:pt x="11930" y="4231"/>
                  </a:moveTo>
                  <a:cubicBezTo>
                    <a:pt x="11521" y="4231"/>
                    <a:pt x="11137" y="4297"/>
                    <a:pt x="10785" y="4429"/>
                  </a:cubicBezTo>
                  <a:cubicBezTo>
                    <a:pt x="10433" y="4562"/>
                    <a:pt x="10161" y="4750"/>
                    <a:pt x="9960" y="4991"/>
                  </a:cubicBezTo>
                  <a:cubicBezTo>
                    <a:pt x="9680" y="5326"/>
                    <a:pt x="9460" y="5710"/>
                    <a:pt x="9311" y="6164"/>
                  </a:cubicBezTo>
                  <a:cubicBezTo>
                    <a:pt x="9162" y="6619"/>
                    <a:pt x="9054" y="7255"/>
                    <a:pt x="8975" y="8048"/>
                  </a:cubicBezTo>
                  <a:lnTo>
                    <a:pt x="11067" y="8528"/>
                  </a:lnTo>
                  <a:cubicBezTo>
                    <a:pt x="11154" y="7992"/>
                    <a:pt x="11263" y="7615"/>
                    <a:pt x="11403" y="7420"/>
                  </a:cubicBezTo>
                  <a:cubicBezTo>
                    <a:pt x="11583" y="7172"/>
                    <a:pt x="11854" y="7057"/>
                    <a:pt x="12213" y="7057"/>
                  </a:cubicBezTo>
                  <a:cubicBezTo>
                    <a:pt x="12493" y="7057"/>
                    <a:pt x="12690" y="7171"/>
                    <a:pt x="12801" y="7404"/>
                  </a:cubicBezTo>
                  <a:cubicBezTo>
                    <a:pt x="12912" y="7637"/>
                    <a:pt x="12969" y="8044"/>
                    <a:pt x="12969" y="8627"/>
                  </a:cubicBezTo>
                  <a:cubicBezTo>
                    <a:pt x="12696" y="8860"/>
                    <a:pt x="12434" y="9044"/>
                    <a:pt x="12190" y="9189"/>
                  </a:cubicBezTo>
                  <a:cubicBezTo>
                    <a:pt x="11946" y="9332"/>
                    <a:pt x="11416" y="9592"/>
                    <a:pt x="10594" y="9949"/>
                  </a:cubicBezTo>
                  <a:cubicBezTo>
                    <a:pt x="9908" y="10244"/>
                    <a:pt x="9436" y="10681"/>
                    <a:pt x="9181" y="11288"/>
                  </a:cubicBezTo>
                  <a:cubicBezTo>
                    <a:pt x="8926" y="11893"/>
                    <a:pt x="8799" y="12677"/>
                    <a:pt x="8799" y="13618"/>
                  </a:cubicBezTo>
                  <a:cubicBezTo>
                    <a:pt x="8799" y="14621"/>
                    <a:pt x="8972" y="15462"/>
                    <a:pt x="9326" y="16146"/>
                  </a:cubicBezTo>
                  <a:cubicBezTo>
                    <a:pt x="9679" y="16830"/>
                    <a:pt x="10202" y="17171"/>
                    <a:pt x="10884" y="17171"/>
                  </a:cubicBezTo>
                  <a:cubicBezTo>
                    <a:pt x="11398" y="17171"/>
                    <a:pt x="11848" y="17000"/>
                    <a:pt x="12236" y="16659"/>
                  </a:cubicBezTo>
                  <a:cubicBezTo>
                    <a:pt x="12520" y="16402"/>
                    <a:pt x="12804" y="15968"/>
                    <a:pt x="13091" y="15370"/>
                  </a:cubicBezTo>
                  <a:cubicBezTo>
                    <a:pt x="13116" y="15727"/>
                    <a:pt x="13143" y="15996"/>
                    <a:pt x="13168" y="16163"/>
                  </a:cubicBezTo>
                  <a:cubicBezTo>
                    <a:pt x="13193" y="16330"/>
                    <a:pt x="13246" y="16571"/>
                    <a:pt x="13328" y="16890"/>
                  </a:cubicBezTo>
                  <a:lnTo>
                    <a:pt x="15390" y="16890"/>
                  </a:lnTo>
                  <a:cubicBezTo>
                    <a:pt x="15276" y="16377"/>
                    <a:pt x="15195" y="15948"/>
                    <a:pt x="15161" y="15617"/>
                  </a:cubicBezTo>
                  <a:cubicBezTo>
                    <a:pt x="15127" y="15287"/>
                    <a:pt x="15115" y="14845"/>
                    <a:pt x="15115" y="14262"/>
                  </a:cubicBezTo>
                  <a:lnTo>
                    <a:pt x="15115" y="8792"/>
                  </a:lnTo>
                  <a:cubicBezTo>
                    <a:pt x="15115" y="8209"/>
                    <a:pt x="15055" y="7599"/>
                    <a:pt x="14947" y="6958"/>
                  </a:cubicBezTo>
                  <a:cubicBezTo>
                    <a:pt x="14839" y="6317"/>
                    <a:pt x="14699" y="5820"/>
                    <a:pt x="14512" y="5470"/>
                  </a:cubicBezTo>
                  <a:cubicBezTo>
                    <a:pt x="14245" y="4965"/>
                    <a:pt x="13910" y="4621"/>
                    <a:pt x="13511" y="4462"/>
                  </a:cubicBezTo>
                  <a:cubicBezTo>
                    <a:pt x="13113" y="4303"/>
                    <a:pt x="12588" y="4231"/>
                    <a:pt x="11930" y="4231"/>
                  </a:cubicBezTo>
                  <a:close/>
                  <a:moveTo>
                    <a:pt x="19660" y="4429"/>
                  </a:moveTo>
                  <a:cubicBezTo>
                    <a:pt x="19211" y="4429"/>
                    <a:pt x="18827" y="4605"/>
                    <a:pt x="18514" y="4958"/>
                  </a:cubicBezTo>
                  <a:cubicBezTo>
                    <a:pt x="18202" y="5312"/>
                    <a:pt x="17895" y="5903"/>
                    <a:pt x="17590" y="6726"/>
                  </a:cubicBezTo>
                  <a:lnTo>
                    <a:pt x="17590" y="4710"/>
                  </a:lnTo>
                  <a:lnTo>
                    <a:pt x="15543" y="4710"/>
                  </a:lnTo>
                  <a:lnTo>
                    <a:pt x="15543" y="17088"/>
                  </a:lnTo>
                  <a:lnTo>
                    <a:pt x="17735" y="17088"/>
                  </a:lnTo>
                  <a:lnTo>
                    <a:pt x="17735" y="11139"/>
                  </a:lnTo>
                  <a:cubicBezTo>
                    <a:pt x="17735" y="10012"/>
                    <a:pt x="17822" y="9228"/>
                    <a:pt x="17987" y="8792"/>
                  </a:cubicBezTo>
                  <a:cubicBezTo>
                    <a:pt x="18152" y="8357"/>
                    <a:pt x="18370" y="8148"/>
                    <a:pt x="18636" y="8148"/>
                  </a:cubicBezTo>
                  <a:cubicBezTo>
                    <a:pt x="18877" y="8148"/>
                    <a:pt x="19061" y="8304"/>
                    <a:pt x="19194" y="8627"/>
                  </a:cubicBezTo>
                  <a:cubicBezTo>
                    <a:pt x="19327" y="8949"/>
                    <a:pt x="19393" y="9502"/>
                    <a:pt x="19393" y="10279"/>
                  </a:cubicBezTo>
                  <a:lnTo>
                    <a:pt x="19393" y="17088"/>
                  </a:lnTo>
                  <a:lnTo>
                    <a:pt x="21600" y="17088"/>
                  </a:lnTo>
                  <a:lnTo>
                    <a:pt x="21600" y="17072"/>
                  </a:lnTo>
                  <a:cubicBezTo>
                    <a:pt x="20660" y="15688"/>
                    <a:pt x="20042" y="13355"/>
                    <a:pt x="20042" y="10709"/>
                  </a:cubicBezTo>
                  <a:cubicBezTo>
                    <a:pt x="20042" y="8675"/>
                    <a:pt x="20408" y="6845"/>
                    <a:pt x="21004" y="5470"/>
                  </a:cubicBezTo>
                  <a:cubicBezTo>
                    <a:pt x="20668" y="4791"/>
                    <a:pt x="20226" y="4429"/>
                    <a:pt x="19660" y="4429"/>
                  </a:cubicBezTo>
                  <a:close/>
                  <a:moveTo>
                    <a:pt x="3422" y="7668"/>
                  </a:moveTo>
                  <a:cubicBezTo>
                    <a:pt x="3680" y="7668"/>
                    <a:pt x="3899" y="7908"/>
                    <a:pt x="4079" y="8379"/>
                  </a:cubicBezTo>
                  <a:cubicBezTo>
                    <a:pt x="4258" y="8849"/>
                    <a:pt x="4354" y="9575"/>
                    <a:pt x="4354" y="10577"/>
                  </a:cubicBezTo>
                  <a:cubicBezTo>
                    <a:pt x="4354" y="11665"/>
                    <a:pt x="4266" y="12436"/>
                    <a:pt x="4094" y="12891"/>
                  </a:cubicBezTo>
                  <a:cubicBezTo>
                    <a:pt x="3922" y="13344"/>
                    <a:pt x="3707" y="13585"/>
                    <a:pt x="3452" y="13585"/>
                  </a:cubicBezTo>
                  <a:cubicBezTo>
                    <a:pt x="3161" y="13585"/>
                    <a:pt x="2917" y="13348"/>
                    <a:pt x="2727" y="12874"/>
                  </a:cubicBezTo>
                  <a:cubicBezTo>
                    <a:pt x="2537" y="12400"/>
                    <a:pt x="2444" y="11672"/>
                    <a:pt x="2444" y="10693"/>
                  </a:cubicBezTo>
                  <a:cubicBezTo>
                    <a:pt x="2444" y="9628"/>
                    <a:pt x="2540" y="8853"/>
                    <a:pt x="2727" y="8379"/>
                  </a:cubicBezTo>
                  <a:cubicBezTo>
                    <a:pt x="2914" y="7905"/>
                    <a:pt x="3141" y="7668"/>
                    <a:pt x="3422" y="7668"/>
                  </a:cubicBezTo>
                  <a:close/>
                  <a:moveTo>
                    <a:pt x="12969" y="11106"/>
                  </a:moveTo>
                  <a:cubicBezTo>
                    <a:pt x="12969" y="11106"/>
                    <a:pt x="12969" y="11866"/>
                    <a:pt x="12969" y="11866"/>
                  </a:cubicBezTo>
                  <a:cubicBezTo>
                    <a:pt x="12969" y="12457"/>
                    <a:pt x="12927" y="12935"/>
                    <a:pt x="12839" y="13304"/>
                  </a:cubicBezTo>
                  <a:cubicBezTo>
                    <a:pt x="12751" y="13673"/>
                    <a:pt x="12599" y="13989"/>
                    <a:pt x="12389" y="14246"/>
                  </a:cubicBezTo>
                  <a:cubicBezTo>
                    <a:pt x="12179" y="14502"/>
                    <a:pt x="11953" y="14626"/>
                    <a:pt x="11709" y="14626"/>
                  </a:cubicBezTo>
                  <a:cubicBezTo>
                    <a:pt x="11475" y="14626"/>
                    <a:pt x="11302" y="14516"/>
                    <a:pt x="11182" y="14279"/>
                  </a:cubicBezTo>
                  <a:cubicBezTo>
                    <a:pt x="11062" y="14042"/>
                    <a:pt x="10999" y="13726"/>
                    <a:pt x="10999" y="13353"/>
                  </a:cubicBezTo>
                  <a:cubicBezTo>
                    <a:pt x="10999" y="13027"/>
                    <a:pt x="11060" y="12734"/>
                    <a:pt x="11182" y="12477"/>
                  </a:cubicBezTo>
                  <a:cubicBezTo>
                    <a:pt x="11301" y="12229"/>
                    <a:pt x="11584" y="11973"/>
                    <a:pt x="12030" y="11717"/>
                  </a:cubicBezTo>
                  <a:cubicBezTo>
                    <a:pt x="12356" y="11539"/>
                    <a:pt x="12668" y="11339"/>
                    <a:pt x="12969" y="11106"/>
                  </a:cubicBezTo>
                  <a:close/>
                </a:path>
              </a:pathLst>
            </a:custGeom>
            <a:solidFill>
              <a:schemeClr val="tx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4" name="Shape 22"/>
            <p:cNvSpPr/>
            <p:nvPr/>
          </p:nvSpPr>
          <p:spPr>
            <a:xfrm>
              <a:off x="6049896" y="3683905"/>
              <a:ext cx="806852" cy="620171"/>
            </a:xfrm>
            <a:custGeom>
              <a:avLst/>
              <a:gdLst/>
              <a:ahLst/>
              <a:cxnLst>
                <a:cxn ang="0">
                  <a:pos x="wd2" y="hd2"/>
                </a:cxn>
                <a:cxn ang="5400000">
                  <a:pos x="wd2" y="hd2"/>
                </a:cxn>
                <a:cxn ang="10800000">
                  <a:pos x="wd2" y="hd2"/>
                </a:cxn>
                <a:cxn ang="16200000">
                  <a:pos x="wd2" y="hd2"/>
                </a:cxn>
              </a:cxnLst>
              <a:rect l="0" t="0" r="r" b="b"/>
              <a:pathLst>
                <a:path w="21600" h="21600" extrusionOk="0">
                  <a:moveTo>
                    <a:pt x="6122" y="18821"/>
                  </a:moveTo>
                  <a:cubicBezTo>
                    <a:pt x="3878" y="18821"/>
                    <a:pt x="2058" y="16454"/>
                    <a:pt x="2058" y="13535"/>
                  </a:cubicBezTo>
                  <a:cubicBezTo>
                    <a:pt x="2058" y="10615"/>
                    <a:pt x="3878" y="8248"/>
                    <a:pt x="6122" y="8248"/>
                  </a:cubicBezTo>
                  <a:cubicBezTo>
                    <a:pt x="8366" y="8248"/>
                    <a:pt x="10185" y="10615"/>
                    <a:pt x="10185" y="13535"/>
                  </a:cubicBezTo>
                  <a:cubicBezTo>
                    <a:pt x="10185" y="16454"/>
                    <a:pt x="8366" y="18821"/>
                    <a:pt x="6122" y="18821"/>
                  </a:cubicBezTo>
                  <a:close/>
                  <a:moveTo>
                    <a:pt x="16537" y="11758"/>
                  </a:moveTo>
                  <a:lnTo>
                    <a:pt x="21135" y="5952"/>
                  </a:lnTo>
                  <a:lnTo>
                    <a:pt x="18495" y="5952"/>
                  </a:lnTo>
                  <a:lnTo>
                    <a:pt x="13672" y="12318"/>
                  </a:lnTo>
                  <a:lnTo>
                    <a:pt x="13672" y="0"/>
                  </a:lnTo>
                  <a:lnTo>
                    <a:pt x="11633" y="0"/>
                  </a:lnTo>
                  <a:lnTo>
                    <a:pt x="11633" y="10125"/>
                  </a:lnTo>
                  <a:cubicBezTo>
                    <a:pt x="10649" y="7440"/>
                    <a:pt x="8561" y="5570"/>
                    <a:pt x="6122" y="5570"/>
                  </a:cubicBezTo>
                  <a:cubicBezTo>
                    <a:pt x="2741" y="5570"/>
                    <a:pt x="0" y="9136"/>
                    <a:pt x="0" y="13535"/>
                  </a:cubicBezTo>
                  <a:cubicBezTo>
                    <a:pt x="0" y="17933"/>
                    <a:pt x="2741" y="21499"/>
                    <a:pt x="6122" y="21499"/>
                  </a:cubicBezTo>
                  <a:cubicBezTo>
                    <a:pt x="8561" y="21499"/>
                    <a:pt x="10649" y="19629"/>
                    <a:pt x="11633" y="16944"/>
                  </a:cubicBezTo>
                  <a:lnTo>
                    <a:pt x="11633" y="21600"/>
                  </a:lnTo>
                  <a:lnTo>
                    <a:pt x="13672" y="21600"/>
                  </a:lnTo>
                  <a:lnTo>
                    <a:pt x="13672" y="15397"/>
                  </a:lnTo>
                  <a:lnTo>
                    <a:pt x="15110" y="13599"/>
                  </a:lnTo>
                  <a:lnTo>
                    <a:pt x="19086" y="21600"/>
                  </a:lnTo>
                  <a:lnTo>
                    <a:pt x="21600" y="21600"/>
                  </a:lnTo>
                  <a:cubicBezTo>
                    <a:pt x="21600" y="21600"/>
                    <a:pt x="16537" y="11758"/>
                    <a:pt x="16537" y="11758"/>
                  </a:cubicBezTo>
                  <a:close/>
                </a:path>
              </a:pathLst>
            </a:custGeom>
            <a:solidFill>
              <a:schemeClr val="accent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grpSp>
    </p:spTree>
    <p:extLst>
      <p:ext uri="{BB962C8B-B14F-4D97-AF65-F5344CB8AC3E}">
        <p14:creationId xmlns:p14="http://schemas.microsoft.com/office/powerpoint/2010/main" val="1681692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0" y="2946401"/>
            <a:ext cx="12211291" cy="24635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36DB27E-AF89-4E7C-998E-6ECAA58F5DD3}"/>
              </a:ext>
            </a:extLst>
          </p:cNvPr>
          <p:cNvSpPr/>
          <p:nvPr/>
        </p:nvSpPr>
        <p:spPr>
          <a:xfrm>
            <a:off x="1040917" y="1998778"/>
            <a:ext cx="1596570" cy="15965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6663524D-EE3F-4B5D-87EE-9C31F1205AF0}"/>
              </a:ext>
            </a:extLst>
          </p:cNvPr>
          <p:cNvSpPr/>
          <p:nvPr/>
        </p:nvSpPr>
        <p:spPr>
          <a:xfrm>
            <a:off x="3784508" y="1998778"/>
            <a:ext cx="1596570" cy="15965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00B1F64A-67A7-433C-89E2-B20B9BA81152}"/>
              </a:ext>
            </a:extLst>
          </p:cNvPr>
          <p:cNvSpPr/>
          <p:nvPr/>
        </p:nvSpPr>
        <p:spPr>
          <a:xfrm>
            <a:off x="6528099" y="1998778"/>
            <a:ext cx="1596570" cy="15965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CFC7A47E-8E89-4AAF-A634-818A2CA4564D}"/>
              </a:ext>
            </a:extLst>
          </p:cNvPr>
          <p:cNvSpPr/>
          <p:nvPr/>
        </p:nvSpPr>
        <p:spPr>
          <a:xfrm>
            <a:off x="9271690" y="1998778"/>
            <a:ext cx="1596570" cy="15965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Placeholder 36">
            <a:extLst>
              <a:ext uri="{FF2B5EF4-FFF2-40B4-BE49-F238E27FC236}">
                <a16:creationId xmlns:a16="http://schemas.microsoft.com/office/drawing/2014/main" id="{5700A650-9EE6-4709-BDC0-B88D0FDF05AA}"/>
              </a:ext>
            </a:extLst>
          </p:cNvPr>
          <p:cNvPicPr>
            <a:picLocks noGrp="1" noChangeAspect="1"/>
          </p:cNvPicPr>
          <p:nvPr>
            <p:ph type="pic" sz="quarter" idx="18"/>
          </p:nvPr>
        </p:nvPicPr>
        <p:blipFill>
          <a:blip r:embed="rId2"/>
          <a:srcRect l="21802" r="21802"/>
          <a:stretch>
            <a:fillRect/>
          </a:stretch>
        </p:blipFill>
        <p:spPr/>
      </p:pic>
      <p:sp>
        <p:nvSpPr>
          <p:cNvPr id="3" name="Title 2"/>
          <p:cNvSpPr>
            <a:spLocks noGrp="1"/>
          </p:cNvSpPr>
          <p:nvPr>
            <p:ph type="title"/>
          </p:nvPr>
        </p:nvSpPr>
        <p:spPr/>
        <p:txBody>
          <a:bodyPr/>
          <a:lstStyle/>
          <a:p>
            <a:r>
              <a:rPr lang="en-US" dirty="0">
                <a:solidFill>
                  <a:schemeClr val="accent2"/>
                </a:solidFill>
                <a:latin typeface="+mj-lt"/>
              </a:rPr>
              <a:t>About</a:t>
            </a:r>
            <a:r>
              <a:rPr lang="en-US" dirty="0">
                <a:solidFill>
                  <a:schemeClr val="accent5"/>
                </a:solidFill>
              </a:rPr>
              <a:t> </a:t>
            </a:r>
            <a:r>
              <a:rPr lang="en-US" b="0" dirty="0">
                <a:solidFill>
                  <a:schemeClr val="tx2"/>
                </a:solidFill>
              </a:rPr>
              <a:t>Us</a:t>
            </a:r>
            <a:endParaRPr lang="en-US" dirty="0"/>
          </a:p>
        </p:txBody>
      </p:sp>
      <p:pic>
        <p:nvPicPr>
          <p:cNvPr id="35" name="Picture Placeholder 34">
            <a:extLst>
              <a:ext uri="{FF2B5EF4-FFF2-40B4-BE49-F238E27FC236}">
                <a16:creationId xmlns:a16="http://schemas.microsoft.com/office/drawing/2014/main" id="{82677CB4-E0C3-499F-8B56-6377ADDB7633}"/>
              </a:ext>
            </a:extLst>
          </p:cNvPr>
          <p:cNvPicPr>
            <a:picLocks noGrp="1" noChangeAspect="1"/>
          </p:cNvPicPr>
          <p:nvPr>
            <p:ph type="pic" sz="quarter" idx="17"/>
          </p:nvPr>
        </p:nvPicPr>
        <p:blipFill rotWithShape="1">
          <a:blip r:embed="rId3"/>
          <a:srcRect l="3031" t="8134" r="49964" b="21437"/>
          <a:stretch/>
        </p:blipFill>
        <p:spPr>
          <a:xfrm>
            <a:off x="1132116" y="2089977"/>
            <a:ext cx="1414172" cy="1414172"/>
          </a:xfrm>
        </p:spPr>
      </p:pic>
      <p:pic>
        <p:nvPicPr>
          <p:cNvPr id="39" name="Picture Placeholder 38">
            <a:extLst>
              <a:ext uri="{FF2B5EF4-FFF2-40B4-BE49-F238E27FC236}">
                <a16:creationId xmlns:a16="http://schemas.microsoft.com/office/drawing/2014/main" id="{466FA5D7-1DC6-487B-AA83-8228C13DF0B4}"/>
              </a:ext>
            </a:extLst>
          </p:cNvPr>
          <p:cNvPicPr>
            <a:picLocks noGrp="1" noChangeAspect="1"/>
          </p:cNvPicPr>
          <p:nvPr>
            <p:ph type="pic" sz="quarter" idx="19"/>
          </p:nvPr>
        </p:nvPicPr>
        <p:blipFill>
          <a:blip r:embed="rId4"/>
          <a:srcRect l="16667" r="16667"/>
          <a:stretch>
            <a:fillRect/>
          </a:stretch>
        </p:blipFill>
        <p:spPr/>
      </p:pic>
      <p:pic>
        <p:nvPicPr>
          <p:cNvPr id="41" name="Picture Placeholder 40">
            <a:extLst>
              <a:ext uri="{FF2B5EF4-FFF2-40B4-BE49-F238E27FC236}">
                <a16:creationId xmlns:a16="http://schemas.microsoft.com/office/drawing/2014/main" id="{35803AF6-5FA8-4FD7-A13E-81D1304FBC29}"/>
              </a:ext>
            </a:extLst>
          </p:cNvPr>
          <p:cNvPicPr>
            <a:picLocks noGrp="1" noChangeAspect="1"/>
          </p:cNvPicPr>
          <p:nvPr>
            <p:ph type="pic" sz="quarter" idx="20"/>
          </p:nvPr>
        </p:nvPicPr>
        <p:blipFill rotWithShape="1">
          <a:blip r:embed="rId5"/>
          <a:srcRect l="4312" r="28816"/>
          <a:stretch/>
        </p:blipFill>
        <p:spPr>
          <a:xfrm>
            <a:off x="9362889" y="2089977"/>
            <a:ext cx="1414172" cy="1414172"/>
          </a:xfrm>
        </p:spPr>
      </p:pic>
      <p:sp>
        <p:nvSpPr>
          <p:cNvPr id="8" name="TextBox 7"/>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9" name="TextBox 8"/>
          <p:cNvSpPr txBox="1"/>
          <p:nvPr/>
        </p:nvSpPr>
        <p:spPr>
          <a:xfrm>
            <a:off x="2102251" y="5526348"/>
            <a:ext cx="7967724" cy="553998"/>
          </a:xfrm>
          <a:prstGeom prst="rect">
            <a:avLst/>
          </a:prstGeom>
          <a:noFill/>
        </p:spPr>
        <p:txBody>
          <a:bodyPr wrap="square" numCol="1" spcCol="0" rtlCol="0" anchor="ctr">
            <a:spAutoFit/>
          </a:bodyPr>
          <a:lstStyle/>
          <a:p>
            <a:pPr algn="ctr">
              <a:lnSpc>
                <a:spcPct val="150000"/>
              </a:lnSpc>
            </a:pPr>
            <a:r>
              <a:rPr lang="en-US" sz="1000" dirty="0">
                <a:ea typeface="Montserrat Light" charset="0"/>
                <a:cs typeface="Montserrat Light" charset="0"/>
              </a:rPr>
              <a:t>The example text goes here with your own detailed summery. Loren opium dolor sit amen example text line. The example text goes here with your own detailed summery opium dolor sit amen example text line.</a:t>
            </a:r>
          </a:p>
        </p:txBody>
      </p:sp>
      <p:sp>
        <p:nvSpPr>
          <p:cNvPr id="14" name="TextBox 13"/>
          <p:cNvSpPr txBox="1"/>
          <p:nvPr/>
        </p:nvSpPr>
        <p:spPr>
          <a:xfrm>
            <a:off x="706055" y="4087471"/>
            <a:ext cx="2266295" cy="1169551"/>
          </a:xfrm>
          <a:prstGeom prst="rect">
            <a:avLst/>
          </a:prstGeom>
          <a:noFill/>
        </p:spPr>
        <p:txBody>
          <a:bodyPr wrap="square" rtlCol="0">
            <a:spAutoFit/>
          </a:bodyPr>
          <a:lstStyle/>
          <a:p>
            <a:pPr algn="r">
              <a:lnSpc>
                <a:spcPts val="1400"/>
              </a:lnSpc>
            </a:pPr>
            <a:r>
              <a:rPr lang="en-US" sz="900" dirty="0">
                <a:solidFill>
                  <a:schemeClr val="bg1"/>
                </a:solidFill>
                <a:ea typeface="Montserrat Light" charset="0"/>
                <a:cs typeface="Montserrat Light" charset="0"/>
              </a:rPr>
              <a:t>Fifth you'll, man wherein seas our creeping. Very. Make from for seas place and won't appear him, were they.</a:t>
            </a:r>
          </a:p>
          <a:p>
            <a:pPr algn="r">
              <a:lnSpc>
                <a:spcPts val="1400"/>
              </a:lnSpc>
            </a:pPr>
            <a:endParaRPr lang="en-US" sz="900" dirty="0">
              <a:solidFill>
                <a:schemeClr val="bg1"/>
              </a:solidFill>
              <a:ea typeface="Montserrat Light" charset="0"/>
              <a:cs typeface="Montserrat Light" charset="0"/>
            </a:endParaRPr>
          </a:p>
          <a:p>
            <a:pPr algn="r">
              <a:lnSpc>
                <a:spcPts val="1400"/>
              </a:lnSpc>
            </a:pPr>
            <a:r>
              <a:rPr lang="en-US" sz="900" b="1" dirty="0">
                <a:solidFill>
                  <a:schemeClr val="bg1"/>
                </a:solidFill>
                <a:ea typeface="Montserrat Light" charset="0"/>
                <a:cs typeface="Montserrat Light" charset="0"/>
              </a:rPr>
              <a:t>Abundantly is fish evening let hath I gathered fly earth two.</a:t>
            </a:r>
          </a:p>
        </p:txBody>
      </p:sp>
      <p:sp>
        <p:nvSpPr>
          <p:cNvPr id="15" name="TextBox 14"/>
          <p:cNvSpPr txBox="1"/>
          <p:nvPr/>
        </p:nvSpPr>
        <p:spPr>
          <a:xfrm>
            <a:off x="9213448" y="4087471"/>
            <a:ext cx="2266295" cy="1169551"/>
          </a:xfrm>
          <a:prstGeom prst="rect">
            <a:avLst/>
          </a:prstGeom>
          <a:noFill/>
        </p:spPr>
        <p:txBody>
          <a:bodyPr wrap="square" rtlCol="0">
            <a:spAutoFit/>
          </a:bodyPr>
          <a:lstStyle/>
          <a:p>
            <a:pPr>
              <a:lnSpc>
                <a:spcPts val="1400"/>
              </a:lnSpc>
            </a:pPr>
            <a:r>
              <a:rPr lang="en-US" sz="900" dirty="0">
                <a:solidFill>
                  <a:schemeClr val="bg1"/>
                </a:solidFill>
                <a:ea typeface="Montserrat Light" charset="0"/>
                <a:cs typeface="Montserrat Light" charset="0"/>
              </a:rPr>
              <a:t>Fifth you'll, man wherein seas our creeping. Very. Make from for seas place and won't appear him, were they.</a:t>
            </a:r>
          </a:p>
          <a:p>
            <a:pPr>
              <a:lnSpc>
                <a:spcPts val="1400"/>
              </a:lnSpc>
            </a:pPr>
            <a:endParaRPr lang="en-US" sz="900" dirty="0">
              <a:solidFill>
                <a:schemeClr val="bg1"/>
              </a:solidFill>
              <a:ea typeface="Montserrat Light" charset="0"/>
              <a:cs typeface="Montserrat Light" charset="0"/>
            </a:endParaRPr>
          </a:p>
          <a:p>
            <a:pPr>
              <a:lnSpc>
                <a:spcPts val="1400"/>
              </a:lnSpc>
            </a:pPr>
            <a:r>
              <a:rPr lang="en-US" sz="900" b="1" dirty="0">
                <a:solidFill>
                  <a:schemeClr val="bg1"/>
                </a:solidFill>
                <a:ea typeface="Montserrat Light" charset="0"/>
                <a:cs typeface="Montserrat Light" charset="0"/>
              </a:rPr>
              <a:t>Abundantly is fish evening let hath I gathered fly earth two.</a:t>
            </a:r>
          </a:p>
        </p:txBody>
      </p:sp>
      <p:sp>
        <p:nvSpPr>
          <p:cNvPr id="16" name="TextBox 15"/>
          <p:cNvSpPr txBox="1"/>
          <p:nvPr/>
        </p:nvSpPr>
        <p:spPr>
          <a:xfrm>
            <a:off x="6481824" y="4087471"/>
            <a:ext cx="2266295" cy="1169551"/>
          </a:xfrm>
          <a:prstGeom prst="rect">
            <a:avLst/>
          </a:prstGeom>
          <a:noFill/>
        </p:spPr>
        <p:txBody>
          <a:bodyPr wrap="square" rtlCol="0">
            <a:spAutoFit/>
          </a:bodyPr>
          <a:lstStyle/>
          <a:p>
            <a:pPr algn="ctr">
              <a:lnSpc>
                <a:spcPts val="1400"/>
              </a:lnSpc>
            </a:pPr>
            <a:r>
              <a:rPr lang="en-US" sz="900" dirty="0">
                <a:solidFill>
                  <a:schemeClr val="bg1"/>
                </a:solidFill>
                <a:ea typeface="Montserrat Light" charset="0"/>
                <a:cs typeface="Montserrat Light" charset="0"/>
              </a:rPr>
              <a:t>Fifth you'll, man wherein seas our creeping. Very. Make from for seas place and won't appear him, were they.</a:t>
            </a:r>
          </a:p>
          <a:p>
            <a:pPr algn="ctr">
              <a:lnSpc>
                <a:spcPts val="1400"/>
              </a:lnSpc>
            </a:pPr>
            <a:endParaRPr lang="en-US" sz="900" dirty="0">
              <a:solidFill>
                <a:schemeClr val="bg1"/>
              </a:solidFill>
              <a:ea typeface="Montserrat Light" charset="0"/>
              <a:cs typeface="Montserrat Light" charset="0"/>
            </a:endParaRPr>
          </a:p>
          <a:p>
            <a:pPr algn="ctr">
              <a:lnSpc>
                <a:spcPts val="1400"/>
              </a:lnSpc>
            </a:pPr>
            <a:r>
              <a:rPr lang="en-US" sz="900" b="1" dirty="0">
                <a:solidFill>
                  <a:schemeClr val="bg1"/>
                </a:solidFill>
                <a:ea typeface="Montserrat Light" charset="0"/>
                <a:cs typeface="Montserrat Light" charset="0"/>
              </a:rPr>
              <a:t>Abundantly is fish evening let hath I gathered fly earth two.</a:t>
            </a:r>
          </a:p>
        </p:txBody>
      </p:sp>
      <p:sp>
        <p:nvSpPr>
          <p:cNvPr id="17" name="TextBox 16"/>
          <p:cNvSpPr txBox="1"/>
          <p:nvPr/>
        </p:nvSpPr>
        <p:spPr>
          <a:xfrm>
            <a:off x="3437683" y="4087471"/>
            <a:ext cx="2266295" cy="1169551"/>
          </a:xfrm>
          <a:prstGeom prst="rect">
            <a:avLst/>
          </a:prstGeom>
          <a:noFill/>
        </p:spPr>
        <p:txBody>
          <a:bodyPr wrap="square" rtlCol="0">
            <a:spAutoFit/>
          </a:bodyPr>
          <a:lstStyle/>
          <a:p>
            <a:pPr algn="ctr">
              <a:lnSpc>
                <a:spcPts val="1400"/>
              </a:lnSpc>
            </a:pPr>
            <a:r>
              <a:rPr lang="en-US" sz="900" dirty="0">
                <a:solidFill>
                  <a:schemeClr val="bg1"/>
                </a:solidFill>
                <a:ea typeface="Montserrat Light" charset="0"/>
                <a:cs typeface="Montserrat Light" charset="0"/>
              </a:rPr>
              <a:t>Fifth you'll, man wherein seas our creeping. Very. Make from for seas place and won't appear him, were they.</a:t>
            </a:r>
          </a:p>
          <a:p>
            <a:pPr algn="ctr">
              <a:lnSpc>
                <a:spcPts val="1400"/>
              </a:lnSpc>
            </a:pPr>
            <a:endParaRPr lang="en-US" sz="900" dirty="0">
              <a:solidFill>
                <a:schemeClr val="bg1"/>
              </a:solidFill>
              <a:ea typeface="Montserrat Light" charset="0"/>
              <a:cs typeface="Montserrat Light" charset="0"/>
            </a:endParaRPr>
          </a:p>
          <a:p>
            <a:pPr algn="ctr">
              <a:lnSpc>
                <a:spcPts val="1400"/>
              </a:lnSpc>
            </a:pPr>
            <a:r>
              <a:rPr lang="en-US" sz="900" b="1" dirty="0">
                <a:solidFill>
                  <a:schemeClr val="bg1"/>
                </a:solidFill>
                <a:ea typeface="Montserrat Light" charset="0"/>
                <a:cs typeface="Montserrat Light" charset="0"/>
              </a:rPr>
              <a:t>Abundantly is fish evening let hath I gathered fly earth two.</a:t>
            </a:r>
          </a:p>
        </p:txBody>
      </p:sp>
      <p:cxnSp>
        <p:nvCxnSpPr>
          <p:cNvPr id="19" name="Straight Connector 18"/>
          <p:cNvCxnSpPr/>
          <p:nvPr/>
        </p:nvCxnSpPr>
        <p:spPr>
          <a:xfrm>
            <a:off x="6076710" y="4224412"/>
            <a:ext cx="0" cy="914400"/>
          </a:xfrm>
          <a:prstGeom prst="line">
            <a:avLst/>
          </a:prstGeom>
          <a:ln>
            <a:solidFill>
              <a:schemeClr val="bg1">
                <a:alpha val="3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229338" y="4224412"/>
            <a:ext cx="0" cy="914400"/>
          </a:xfrm>
          <a:prstGeom prst="line">
            <a:avLst/>
          </a:prstGeom>
          <a:ln>
            <a:solidFill>
              <a:schemeClr val="bg1">
                <a:alpha val="3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9028254" y="4224412"/>
            <a:ext cx="0" cy="914400"/>
          </a:xfrm>
          <a:prstGeom prst="line">
            <a:avLst/>
          </a:prstGeom>
          <a:ln>
            <a:solidFill>
              <a:schemeClr val="bg1">
                <a:alpha val="3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2283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37"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outVertical)">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9" grpId="0"/>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5" name="Title 4"/>
          <p:cNvSpPr>
            <a:spLocks noGrp="1"/>
          </p:cNvSpPr>
          <p:nvPr>
            <p:ph type="title" idx="4294967295"/>
          </p:nvPr>
        </p:nvSpPr>
        <p:spPr>
          <a:xfrm>
            <a:off x="1434354" y="511967"/>
            <a:ext cx="4347882" cy="1523347"/>
          </a:xfrm>
        </p:spPr>
        <p:txBody>
          <a:bodyPr>
            <a:normAutofit/>
          </a:bodyPr>
          <a:lstStyle/>
          <a:p>
            <a:pPr algn="l">
              <a:lnSpc>
                <a:spcPct val="70000"/>
              </a:lnSpc>
            </a:pPr>
            <a:r>
              <a:rPr lang="en-US" sz="6000" b="0" spc="-300" dirty="0">
                <a:solidFill>
                  <a:sysClr val="windowText" lastClr="000000"/>
                </a:solidFill>
                <a:latin typeface="+mj-lt"/>
              </a:rPr>
              <a:t>OUR</a:t>
            </a:r>
            <a:br>
              <a:rPr lang="en-US" sz="6000" b="0" spc="-300" dirty="0">
                <a:solidFill>
                  <a:schemeClr val="tx2"/>
                </a:solidFill>
                <a:latin typeface="+mj-lt"/>
              </a:rPr>
            </a:br>
            <a:r>
              <a:rPr lang="en-US" sz="6000" spc="-300" dirty="0">
                <a:solidFill>
                  <a:schemeClr val="accent2"/>
                </a:solidFill>
                <a:latin typeface="+mj-lt"/>
              </a:rPr>
              <a:t>SERVICES</a:t>
            </a:r>
          </a:p>
        </p:txBody>
      </p:sp>
      <p:sp>
        <p:nvSpPr>
          <p:cNvPr id="27" name="Rectangle 26"/>
          <p:cNvSpPr/>
          <p:nvPr/>
        </p:nvSpPr>
        <p:spPr>
          <a:xfrm>
            <a:off x="5881409" y="1443644"/>
            <a:ext cx="4970367" cy="53788"/>
          </a:xfrm>
          <a:prstGeom prst="rect">
            <a:avLst/>
          </a:prstGeom>
          <a:solidFill>
            <a:schemeClr val="tx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94EFA053-C559-4D04-ADA9-CCF7B383B791}"/>
              </a:ext>
            </a:extLst>
          </p:cNvPr>
          <p:cNvGrpSpPr/>
          <p:nvPr/>
        </p:nvGrpSpPr>
        <p:grpSpPr>
          <a:xfrm>
            <a:off x="1110394" y="2584226"/>
            <a:ext cx="3065678" cy="3065678"/>
            <a:chOff x="950740" y="2613279"/>
            <a:chExt cx="3065678" cy="3065678"/>
          </a:xfrm>
        </p:grpSpPr>
        <p:sp>
          <p:nvSpPr>
            <p:cNvPr id="4" name="Rectangle: Rounded Corners 3">
              <a:extLst>
                <a:ext uri="{FF2B5EF4-FFF2-40B4-BE49-F238E27FC236}">
                  <a16:creationId xmlns:a16="http://schemas.microsoft.com/office/drawing/2014/main" id="{BADF11F6-0346-492E-9572-09FC0D486139}"/>
                </a:ext>
              </a:extLst>
            </p:cNvPr>
            <p:cNvSpPr/>
            <p:nvPr/>
          </p:nvSpPr>
          <p:spPr>
            <a:xfrm>
              <a:off x="950740" y="2613279"/>
              <a:ext cx="3065678" cy="306567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B69665FD-093F-432B-A241-709D27C17E96}"/>
                </a:ext>
              </a:extLst>
            </p:cNvPr>
            <p:cNvGrpSpPr/>
            <p:nvPr/>
          </p:nvGrpSpPr>
          <p:grpSpPr>
            <a:xfrm>
              <a:off x="1350432" y="2815461"/>
              <a:ext cx="2266295" cy="2661315"/>
              <a:chOff x="1179745" y="2846947"/>
              <a:chExt cx="2266295" cy="2661315"/>
            </a:xfrm>
          </p:grpSpPr>
          <p:grpSp>
            <p:nvGrpSpPr>
              <p:cNvPr id="6" name="Group 5">
                <a:extLst>
                  <a:ext uri="{FF2B5EF4-FFF2-40B4-BE49-F238E27FC236}">
                    <a16:creationId xmlns:a16="http://schemas.microsoft.com/office/drawing/2014/main" id="{8A9FA23D-8941-4DDE-B4D3-79C07F3B439C}"/>
                  </a:ext>
                </a:extLst>
              </p:cNvPr>
              <p:cNvGrpSpPr/>
              <p:nvPr/>
            </p:nvGrpSpPr>
            <p:grpSpPr>
              <a:xfrm>
                <a:off x="1707776" y="2846947"/>
                <a:ext cx="1210235" cy="1210235"/>
                <a:chOff x="1707776" y="3160059"/>
                <a:chExt cx="1210235" cy="1210235"/>
              </a:xfrm>
            </p:grpSpPr>
            <p:sp>
              <p:nvSpPr>
                <p:cNvPr id="3" name="Oval 2"/>
                <p:cNvSpPr/>
                <p:nvPr/>
              </p:nvSpPr>
              <p:spPr>
                <a:xfrm>
                  <a:off x="1707776" y="3160059"/>
                  <a:ext cx="1210235" cy="12102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1941494" y="3372761"/>
                  <a:ext cx="742798" cy="784830"/>
                </a:xfrm>
                <a:prstGeom prst="rect">
                  <a:avLst/>
                </a:prstGeom>
                <a:noFill/>
              </p:spPr>
              <p:txBody>
                <a:bodyPr wrap="square" rtlCol="0" anchor="ctr">
                  <a:spAutoFit/>
                </a:bodyPr>
                <a:lstStyle/>
                <a:p>
                  <a:pPr algn="ctr"/>
                  <a:r>
                    <a:rPr lang="en-US" sz="4500" dirty="0">
                      <a:solidFill>
                        <a:srgbClr val="FEFEFE"/>
                      </a:solidFill>
                      <a:latin typeface="FontAwesome" charset="0"/>
                      <a:ea typeface="FontAwesome" charset="0"/>
                      <a:cs typeface="FontAwesome" charset="0"/>
                    </a:rPr>
                    <a:t></a:t>
                  </a:r>
                </a:p>
              </p:txBody>
            </p:sp>
          </p:grpSp>
          <p:sp>
            <p:nvSpPr>
              <p:cNvPr id="25" name="TextBox 24">
                <a:extLst>
                  <a:ext uri="{FF2B5EF4-FFF2-40B4-BE49-F238E27FC236}">
                    <a16:creationId xmlns:a16="http://schemas.microsoft.com/office/drawing/2014/main" id="{527450C5-3912-4BEF-9442-1F15326622A7}"/>
                  </a:ext>
                </a:extLst>
              </p:cNvPr>
              <p:cNvSpPr txBox="1"/>
              <p:nvPr/>
            </p:nvSpPr>
            <p:spPr>
              <a:xfrm>
                <a:off x="1179745" y="4338711"/>
                <a:ext cx="2266295" cy="1169551"/>
              </a:xfrm>
              <a:prstGeom prst="rect">
                <a:avLst/>
              </a:prstGeom>
              <a:noFill/>
            </p:spPr>
            <p:txBody>
              <a:bodyPr wrap="square" rtlCol="0">
                <a:spAutoFit/>
              </a:bodyPr>
              <a:lstStyle/>
              <a:p>
                <a:pPr algn="ctr">
                  <a:lnSpc>
                    <a:spcPts val="1400"/>
                  </a:lnSpc>
                </a:pPr>
                <a:r>
                  <a:rPr lang="en-US" sz="900" dirty="0">
                    <a:solidFill>
                      <a:schemeClr val="bg1">
                        <a:lumMod val="65000"/>
                      </a:schemeClr>
                    </a:solidFill>
                    <a:ea typeface="Montserrat Light" charset="0"/>
                    <a:cs typeface="Montserrat Light" charset="0"/>
                  </a:rPr>
                  <a:t>Fifth you'll, man wherein seas our creeping. Very. Make from for seas place and won't appear him, were they.</a:t>
                </a:r>
              </a:p>
              <a:p>
                <a:pPr algn="ctr">
                  <a:lnSpc>
                    <a:spcPts val="1400"/>
                  </a:lnSpc>
                </a:pPr>
                <a:endParaRPr lang="en-US" sz="900" dirty="0">
                  <a:solidFill>
                    <a:schemeClr val="bg1">
                      <a:lumMod val="65000"/>
                    </a:schemeClr>
                  </a:solidFill>
                  <a:ea typeface="Montserrat Light" charset="0"/>
                  <a:cs typeface="Montserrat Light" charset="0"/>
                </a:endParaRPr>
              </a:p>
              <a:p>
                <a:pPr algn="ctr">
                  <a:lnSpc>
                    <a:spcPts val="1400"/>
                  </a:lnSpc>
                </a:pPr>
                <a:r>
                  <a:rPr lang="en-US" sz="900" b="1" dirty="0">
                    <a:solidFill>
                      <a:schemeClr val="bg1">
                        <a:lumMod val="65000"/>
                      </a:schemeClr>
                    </a:solidFill>
                    <a:ea typeface="Montserrat Light" charset="0"/>
                    <a:cs typeface="Montserrat Light" charset="0"/>
                  </a:rPr>
                  <a:t>Abundantly is fish evening let hath I gathered fly earth two.</a:t>
                </a:r>
              </a:p>
            </p:txBody>
          </p:sp>
        </p:grpSp>
      </p:grpSp>
      <p:grpSp>
        <p:nvGrpSpPr>
          <p:cNvPr id="23" name="Group 22">
            <a:extLst>
              <a:ext uri="{FF2B5EF4-FFF2-40B4-BE49-F238E27FC236}">
                <a16:creationId xmlns:a16="http://schemas.microsoft.com/office/drawing/2014/main" id="{B35035EC-11C7-4065-B5E5-6E4EBC37F5CF}"/>
              </a:ext>
            </a:extLst>
          </p:cNvPr>
          <p:cNvGrpSpPr/>
          <p:nvPr/>
        </p:nvGrpSpPr>
        <p:grpSpPr>
          <a:xfrm>
            <a:off x="4528073" y="2584226"/>
            <a:ext cx="3065678" cy="3065678"/>
            <a:chOff x="4386572" y="2541930"/>
            <a:chExt cx="3065678" cy="3065678"/>
          </a:xfrm>
        </p:grpSpPr>
        <p:sp>
          <p:nvSpPr>
            <p:cNvPr id="31" name="Rectangle: Rounded Corners 30">
              <a:extLst>
                <a:ext uri="{FF2B5EF4-FFF2-40B4-BE49-F238E27FC236}">
                  <a16:creationId xmlns:a16="http://schemas.microsoft.com/office/drawing/2014/main" id="{B3386BF2-8343-4279-9C98-E955DA1717C8}"/>
                </a:ext>
              </a:extLst>
            </p:cNvPr>
            <p:cNvSpPr/>
            <p:nvPr/>
          </p:nvSpPr>
          <p:spPr>
            <a:xfrm>
              <a:off x="4386572" y="2541930"/>
              <a:ext cx="3065678" cy="306567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54443FC1-4A80-4861-A8C8-C9C9EF8274D2}"/>
                </a:ext>
              </a:extLst>
            </p:cNvPr>
            <p:cNvGrpSpPr/>
            <p:nvPr/>
          </p:nvGrpSpPr>
          <p:grpSpPr>
            <a:xfrm>
              <a:off x="4786264" y="2744112"/>
              <a:ext cx="2266295" cy="2661315"/>
              <a:chOff x="3446040" y="2846947"/>
              <a:chExt cx="2266295" cy="2661315"/>
            </a:xfrm>
          </p:grpSpPr>
          <p:grpSp>
            <p:nvGrpSpPr>
              <p:cNvPr id="13" name="Group 12">
                <a:extLst>
                  <a:ext uri="{FF2B5EF4-FFF2-40B4-BE49-F238E27FC236}">
                    <a16:creationId xmlns:a16="http://schemas.microsoft.com/office/drawing/2014/main" id="{5101EC78-AC9D-4E93-A030-E0C6B5E21EE3}"/>
                  </a:ext>
                </a:extLst>
              </p:cNvPr>
              <p:cNvGrpSpPr/>
              <p:nvPr/>
            </p:nvGrpSpPr>
            <p:grpSpPr>
              <a:xfrm>
                <a:off x="3974070" y="2846947"/>
                <a:ext cx="1210235" cy="1210235"/>
                <a:chOff x="3003175" y="3160059"/>
                <a:chExt cx="1210235" cy="1210235"/>
              </a:xfrm>
            </p:grpSpPr>
            <p:sp>
              <p:nvSpPr>
                <p:cNvPr id="8" name="Oval 7"/>
                <p:cNvSpPr/>
                <p:nvPr/>
              </p:nvSpPr>
              <p:spPr>
                <a:xfrm>
                  <a:off x="3003175" y="3160059"/>
                  <a:ext cx="1210235" cy="121023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3176869" y="3334289"/>
                  <a:ext cx="862847" cy="861774"/>
                </a:xfrm>
                <a:prstGeom prst="rect">
                  <a:avLst/>
                </a:prstGeom>
                <a:noFill/>
              </p:spPr>
              <p:txBody>
                <a:bodyPr wrap="square" rtlCol="0" anchor="ctr">
                  <a:spAutoFit/>
                </a:bodyPr>
                <a:lstStyle/>
                <a:p>
                  <a:pPr algn="ctr"/>
                  <a:r>
                    <a:rPr lang="en-US" sz="5000" dirty="0">
                      <a:solidFill>
                        <a:srgbClr val="FEFEFE"/>
                      </a:solidFill>
                      <a:latin typeface="FontAwesome" charset="0"/>
                      <a:ea typeface="FontAwesome" charset="0"/>
                      <a:cs typeface="FontAwesome" charset="0"/>
                    </a:rPr>
                    <a:t></a:t>
                  </a:r>
                </a:p>
              </p:txBody>
            </p:sp>
          </p:grpSp>
          <p:sp>
            <p:nvSpPr>
              <p:cNvPr id="28" name="TextBox 27">
                <a:extLst>
                  <a:ext uri="{FF2B5EF4-FFF2-40B4-BE49-F238E27FC236}">
                    <a16:creationId xmlns:a16="http://schemas.microsoft.com/office/drawing/2014/main" id="{3444B303-36D9-41C4-94F8-2EBC9004D960}"/>
                  </a:ext>
                </a:extLst>
              </p:cNvPr>
              <p:cNvSpPr txBox="1"/>
              <p:nvPr/>
            </p:nvSpPr>
            <p:spPr>
              <a:xfrm>
                <a:off x="3446040" y="4338711"/>
                <a:ext cx="2266295" cy="1169551"/>
              </a:xfrm>
              <a:prstGeom prst="rect">
                <a:avLst/>
              </a:prstGeom>
              <a:noFill/>
            </p:spPr>
            <p:txBody>
              <a:bodyPr wrap="square" rtlCol="0">
                <a:spAutoFit/>
              </a:bodyPr>
              <a:lstStyle/>
              <a:p>
                <a:pPr algn="ctr">
                  <a:lnSpc>
                    <a:spcPts val="1400"/>
                  </a:lnSpc>
                </a:pPr>
                <a:r>
                  <a:rPr lang="en-US" sz="900" dirty="0">
                    <a:solidFill>
                      <a:schemeClr val="bg1">
                        <a:lumMod val="65000"/>
                      </a:schemeClr>
                    </a:solidFill>
                    <a:ea typeface="Montserrat Light" charset="0"/>
                    <a:cs typeface="Montserrat Light" charset="0"/>
                  </a:rPr>
                  <a:t>Fifth you'll, man wherein seas our creeping. Very. Make from for seas place and won't appear him, were they.</a:t>
                </a:r>
              </a:p>
              <a:p>
                <a:pPr algn="ctr">
                  <a:lnSpc>
                    <a:spcPts val="1400"/>
                  </a:lnSpc>
                </a:pPr>
                <a:endParaRPr lang="en-US" sz="900" dirty="0">
                  <a:solidFill>
                    <a:schemeClr val="bg1">
                      <a:lumMod val="65000"/>
                    </a:schemeClr>
                  </a:solidFill>
                  <a:ea typeface="Montserrat Light" charset="0"/>
                  <a:cs typeface="Montserrat Light" charset="0"/>
                </a:endParaRPr>
              </a:p>
              <a:p>
                <a:pPr algn="ctr">
                  <a:lnSpc>
                    <a:spcPts val="1400"/>
                  </a:lnSpc>
                </a:pPr>
                <a:r>
                  <a:rPr lang="en-US" sz="900" b="1" dirty="0">
                    <a:solidFill>
                      <a:schemeClr val="bg1">
                        <a:lumMod val="65000"/>
                      </a:schemeClr>
                    </a:solidFill>
                    <a:ea typeface="Montserrat Light" charset="0"/>
                    <a:cs typeface="Montserrat Light" charset="0"/>
                  </a:rPr>
                  <a:t>Abundantly is fish evening let hath I gathered fly earth two.</a:t>
                </a:r>
              </a:p>
            </p:txBody>
          </p:sp>
        </p:grpSp>
      </p:grpSp>
      <p:grpSp>
        <p:nvGrpSpPr>
          <p:cNvPr id="24" name="Group 23">
            <a:extLst>
              <a:ext uri="{FF2B5EF4-FFF2-40B4-BE49-F238E27FC236}">
                <a16:creationId xmlns:a16="http://schemas.microsoft.com/office/drawing/2014/main" id="{8607C589-3B10-469A-8AE3-C206AA4B3B1C}"/>
              </a:ext>
            </a:extLst>
          </p:cNvPr>
          <p:cNvGrpSpPr/>
          <p:nvPr/>
        </p:nvGrpSpPr>
        <p:grpSpPr>
          <a:xfrm>
            <a:off x="7945752" y="2584226"/>
            <a:ext cx="3065678" cy="3065678"/>
            <a:chOff x="7786098" y="2511656"/>
            <a:chExt cx="3065678" cy="3065678"/>
          </a:xfrm>
        </p:grpSpPr>
        <p:sp>
          <p:nvSpPr>
            <p:cNvPr id="32" name="Rectangle: Rounded Corners 31">
              <a:extLst>
                <a:ext uri="{FF2B5EF4-FFF2-40B4-BE49-F238E27FC236}">
                  <a16:creationId xmlns:a16="http://schemas.microsoft.com/office/drawing/2014/main" id="{589ACB3F-6991-4E56-9F99-68E50AB607E4}"/>
                </a:ext>
              </a:extLst>
            </p:cNvPr>
            <p:cNvSpPr/>
            <p:nvPr/>
          </p:nvSpPr>
          <p:spPr>
            <a:xfrm>
              <a:off x="7786098" y="2511656"/>
              <a:ext cx="3065678" cy="306567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3B361183-FAB6-4D29-8B94-73A2756E5CE7}"/>
                </a:ext>
              </a:extLst>
            </p:cNvPr>
            <p:cNvGrpSpPr/>
            <p:nvPr/>
          </p:nvGrpSpPr>
          <p:grpSpPr>
            <a:xfrm>
              <a:off x="8185790" y="2713838"/>
              <a:ext cx="2266295" cy="2661315"/>
              <a:chOff x="8316778" y="2846947"/>
              <a:chExt cx="2266295" cy="2661315"/>
            </a:xfrm>
          </p:grpSpPr>
          <p:grpSp>
            <p:nvGrpSpPr>
              <p:cNvPr id="11" name="Group 10">
                <a:extLst>
                  <a:ext uri="{FF2B5EF4-FFF2-40B4-BE49-F238E27FC236}">
                    <a16:creationId xmlns:a16="http://schemas.microsoft.com/office/drawing/2014/main" id="{FF4EB43A-A490-47BD-AE82-2C1959109B63}"/>
                  </a:ext>
                </a:extLst>
              </p:cNvPr>
              <p:cNvGrpSpPr/>
              <p:nvPr/>
            </p:nvGrpSpPr>
            <p:grpSpPr>
              <a:xfrm>
                <a:off x="8844808" y="2846947"/>
                <a:ext cx="1210235" cy="1210235"/>
                <a:chOff x="5593974" y="3160059"/>
                <a:chExt cx="1210235" cy="1210235"/>
              </a:xfrm>
            </p:grpSpPr>
            <p:sp>
              <p:nvSpPr>
                <p:cNvPr id="12" name="Oval 11"/>
                <p:cNvSpPr/>
                <p:nvPr/>
              </p:nvSpPr>
              <p:spPr>
                <a:xfrm>
                  <a:off x="5593974" y="3160059"/>
                  <a:ext cx="1210235" cy="12102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5918459" y="3411233"/>
                  <a:ext cx="561264" cy="707886"/>
                </a:xfrm>
                <a:prstGeom prst="rect">
                  <a:avLst/>
                </a:prstGeom>
                <a:noFill/>
              </p:spPr>
              <p:txBody>
                <a:bodyPr wrap="square" rtlCol="0" anchor="ctr">
                  <a:spAutoFit/>
                </a:bodyPr>
                <a:lstStyle/>
                <a:p>
                  <a:pPr algn="ctr"/>
                  <a:r>
                    <a:rPr lang="en-US" sz="4000" dirty="0">
                      <a:solidFill>
                        <a:srgbClr val="FEFEFE"/>
                      </a:solidFill>
                      <a:latin typeface="FontAwesome" charset="0"/>
                      <a:ea typeface="FontAwesome" charset="0"/>
                      <a:cs typeface="FontAwesome" charset="0"/>
                    </a:rPr>
                    <a:t></a:t>
                  </a:r>
                </a:p>
              </p:txBody>
            </p:sp>
          </p:grpSp>
          <p:sp>
            <p:nvSpPr>
              <p:cNvPr id="30" name="TextBox 29">
                <a:extLst>
                  <a:ext uri="{FF2B5EF4-FFF2-40B4-BE49-F238E27FC236}">
                    <a16:creationId xmlns:a16="http://schemas.microsoft.com/office/drawing/2014/main" id="{D6867207-B39D-4DDC-BAE3-E40588485B89}"/>
                  </a:ext>
                </a:extLst>
              </p:cNvPr>
              <p:cNvSpPr txBox="1"/>
              <p:nvPr/>
            </p:nvSpPr>
            <p:spPr>
              <a:xfrm>
                <a:off x="8316778" y="4338711"/>
                <a:ext cx="2266295" cy="1169551"/>
              </a:xfrm>
              <a:prstGeom prst="rect">
                <a:avLst/>
              </a:prstGeom>
              <a:noFill/>
            </p:spPr>
            <p:txBody>
              <a:bodyPr wrap="square" rtlCol="0">
                <a:spAutoFit/>
              </a:bodyPr>
              <a:lstStyle/>
              <a:p>
                <a:pPr algn="ctr">
                  <a:lnSpc>
                    <a:spcPts val="1400"/>
                  </a:lnSpc>
                </a:pPr>
                <a:r>
                  <a:rPr lang="en-US" sz="900" dirty="0">
                    <a:solidFill>
                      <a:schemeClr val="bg1">
                        <a:lumMod val="65000"/>
                      </a:schemeClr>
                    </a:solidFill>
                    <a:ea typeface="Montserrat Light" charset="0"/>
                    <a:cs typeface="Montserrat Light" charset="0"/>
                  </a:rPr>
                  <a:t>Fifth you'll, man wherein seas our creeping. Very. Make from for seas place and won't appear him, were they.</a:t>
                </a:r>
              </a:p>
              <a:p>
                <a:pPr algn="ctr">
                  <a:lnSpc>
                    <a:spcPts val="1400"/>
                  </a:lnSpc>
                </a:pPr>
                <a:endParaRPr lang="en-US" sz="900" dirty="0">
                  <a:solidFill>
                    <a:schemeClr val="bg1">
                      <a:lumMod val="65000"/>
                    </a:schemeClr>
                  </a:solidFill>
                  <a:ea typeface="Montserrat Light" charset="0"/>
                  <a:cs typeface="Montserrat Light" charset="0"/>
                </a:endParaRPr>
              </a:p>
              <a:p>
                <a:pPr algn="ctr">
                  <a:lnSpc>
                    <a:spcPts val="1400"/>
                  </a:lnSpc>
                </a:pPr>
                <a:r>
                  <a:rPr lang="en-US" sz="900" b="1" dirty="0">
                    <a:solidFill>
                      <a:schemeClr val="bg1">
                        <a:lumMod val="65000"/>
                      </a:schemeClr>
                    </a:solidFill>
                    <a:ea typeface="Montserrat Light" charset="0"/>
                    <a:cs typeface="Montserrat Light" charset="0"/>
                  </a:rPr>
                  <a:t>Abundantly is fish evening let hath I gathered fly earth two.</a:t>
                </a:r>
              </a:p>
            </p:txBody>
          </p:sp>
        </p:grpSp>
      </p:grpSp>
    </p:spTree>
    <p:extLst>
      <p:ext uri="{BB962C8B-B14F-4D97-AF65-F5344CB8AC3E}">
        <p14:creationId xmlns:p14="http://schemas.microsoft.com/office/powerpoint/2010/main" val="212301622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
          <p:cNvSpPr>
            <a:spLocks noGrp="1"/>
          </p:cNvSpPr>
          <p:nvPr>
            <p:ph type="title"/>
          </p:nvPr>
        </p:nvSpPr>
        <p:spPr/>
        <p:txBody>
          <a:bodyPr/>
          <a:lstStyle/>
          <a:p>
            <a:r>
              <a:rPr lang="en-US" b="0" dirty="0">
                <a:solidFill>
                  <a:schemeClr val="tx2"/>
                </a:solidFill>
              </a:rPr>
              <a:t>Our </a:t>
            </a:r>
            <a:r>
              <a:rPr lang="en-US" dirty="0">
                <a:solidFill>
                  <a:schemeClr val="accent2"/>
                </a:solidFill>
                <a:latin typeface="+mj-lt"/>
              </a:rPr>
              <a:t>Services</a:t>
            </a:r>
          </a:p>
        </p:txBody>
      </p:sp>
      <p:sp>
        <p:nvSpPr>
          <p:cNvPr id="2" name="Text Placeholder 1"/>
          <p:cNvSpPr>
            <a:spLocks noGrp="1"/>
          </p:cNvSpPr>
          <p:nvPr>
            <p:ph type="body" sz="quarter" idx="10"/>
          </p:nvPr>
        </p:nvSpPr>
        <p:spPr/>
        <p:txBody>
          <a:bodyPr>
            <a:normAutofit/>
          </a:bodyPr>
          <a:lstStyle/>
          <a:p>
            <a:r>
              <a:rPr lang="en-US" dirty="0"/>
              <a:t>Here is your custom footer, This is Master Style</a:t>
            </a:r>
          </a:p>
        </p:txBody>
      </p:sp>
      <p:sp>
        <p:nvSpPr>
          <p:cNvPr id="22" name="TextBox 21"/>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25" name="Rectangle 24"/>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7E8CCA42-4433-43CB-AD73-47F44A5FC507}"/>
              </a:ext>
            </a:extLst>
          </p:cNvPr>
          <p:cNvGrpSpPr/>
          <p:nvPr/>
        </p:nvGrpSpPr>
        <p:grpSpPr>
          <a:xfrm>
            <a:off x="6217887" y="2174240"/>
            <a:ext cx="5148505" cy="1248056"/>
            <a:chOff x="6604224" y="2021840"/>
            <a:chExt cx="5148505" cy="1248056"/>
          </a:xfrm>
        </p:grpSpPr>
        <p:grpSp>
          <p:nvGrpSpPr>
            <p:cNvPr id="4" name="Group 3">
              <a:extLst>
                <a:ext uri="{FF2B5EF4-FFF2-40B4-BE49-F238E27FC236}">
                  <a16:creationId xmlns:a16="http://schemas.microsoft.com/office/drawing/2014/main" id="{B8A4AB6A-E402-4493-A80F-3D993431FC7A}"/>
                </a:ext>
              </a:extLst>
            </p:cNvPr>
            <p:cNvGrpSpPr/>
            <p:nvPr/>
          </p:nvGrpSpPr>
          <p:grpSpPr>
            <a:xfrm>
              <a:off x="6604224" y="2021840"/>
              <a:ext cx="1248056" cy="1248056"/>
              <a:chOff x="2673704" y="2021840"/>
              <a:chExt cx="1248056" cy="1248056"/>
            </a:xfrm>
          </p:grpSpPr>
          <p:sp>
            <p:nvSpPr>
              <p:cNvPr id="6" name="Rounded Rectangle 5"/>
              <p:cNvSpPr/>
              <p:nvPr/>
            </p:nvSpPr>
            <p:spPr>
              <a:xfrm>
                <a:off x="2673704" y="2021840"/>
                <a:ext cx="1248056" cy="1248056"/>
              </a:xfrm>
              <a:prstGeom prst="roundRect">
                <a:avLst>
                  <a:gd name="adj" fmla="val 678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2828740" y="2330397"/>
                <a:ext cx="937984" cy="630942"/>
              </a:xfrm>
              <a:prstGeom prst="rect">
                <a:avLst/>
              </a:prstGeom>
              <a:noFill/>
            </p:spPr>
            <p:txBody>
              <a:bodyPr wrap="square" rtlCol="0">
                <a:spAutoFit/>
              </a:bodyPr>
              <a:lstStyle/>
              <a:p>
                <a:pPr algn="ctr"/>
                <a:r>
                  <a:rPr lang="en-US" sz="3500" dirty="0">
                    <a:solidFill>
                      <a:srgbClr val="FFFFFF"/>
                    </a:solidFill>
                    <a:latin typeface="FontAwesome" charset="0"/>
                    <a:ea typeface="FontAwesome" charset="0"/>
                    <a:cs typeface="FontAwesome" charset="0"/>
                  </a:rPr>
                  <a:t></a:t>
                </a:r>
              </a:p>
            </p:txBody>
          </p:sp>
        </p:grpSp>
        <p:sp>
          <p:nvSpPr>
            <p:cNvPr id="26" name="TextBox 25">
              <a:extLst>
                <a:ext uri="{FF2B5EF4-FFF2-40B4-BE49-F238E27FC236}">
                  <a16:creationId xmlns:a16="http://schemas.microsoft.com/office/drawing/2014/main" id="{4A8A715E-C64F-421B-AE95-5CADC37ADD14}"/>
                </a:ext>
              </a:extLst>
            </p:cNvPr>
            <p:cNvSpPr txBox="1"/>
            <p:nvPr/>
          </p:nvSpPr>
          <p:spPr>
            <a:xfrm>
              <a:off x="8007316" y="2300934"/>
              <a:ext cx="3745413" cy="689869"/>
            </a:xfrm>
            <a:prstGeom prst="rect">
              <a:avLst/>
            </a:prstGeom>
            <a:noFill/>
          </p:spPr>
          <p:txBody>
            <a:bodyPr wrap="square" rtlCol="0">
              <a:spAutoFit/>
            </a:bodyPr>
            <a:lstStyle/>
            <a:p>
              <a:pPr>
                <a:lnSpc>
                  <a:spcPct val="150000"/>
                </a:lnSpc>
              </a:pPr>
              <a:r>
                <a:rPr lang="en-US" sz="900" dirty="0">
                  <a:solidFill>
                    <a:schemeClr val="tx2"/>
                  </a:solidFill>
                  <a:ea typeface="Montserrat Light" charset="0"/>
                  <a:cs typeface="Montserrat Light" charset="0"/>
                </a:rPr>
                <a:t>Creepiest don't subdue which </a:t>
              </a:r>
              <a:r>
                <a:rPr lang="en-US" sz="900" dirty="0" err="1">
                  <a:solidFill>
                    <a:schemeClr val="tx2"/>
                  </a:solidFill>
                  <a:ea typeface="Montserrat Light" charset="0"/>
                  <a:cs typeface="Montserrat Light" charset="0"/>
                </a:rPr>
                <a:t>i</a:t>
              </a:r>
              <a:r>
                <a:rPr lang="en-US" sz="900" dirty="0">
                  <a:solidFill>
                    <a:schemeClr val="tx2"/>
                  </a:solidFill>
                  <a:ea typeface="Montserrat Light" charset="0"/>
                  <a:cs typeface="Montserrat Light" charset="0"/>
                </a:rPr>
                <a:t> two set had seasons. Fifth you'll, man appear him, were they're and years set had seasons. Fifth you'll, man wherein seas our creeping.</a:t>
              </a:r>
              <a:endParaRPr lang="en-US" sz="900" b="1" dirty="0">
                <a:ea typeface="Montserrat Light" charset="0"/>
                <a:cs typeface="Montserrat Light" charset="0"/>
              </a:endParaRPr>
            </a:p>
          </p:txBody>
        </p:sp>
      </p:grpSp>
      <p:grpSp>
        <p:nvGrpSpPr>
          <p:cNvPr id="30" name="Group 29">
            <a:extLst>
              <a:ext uri="{FF2B5EF4-FFF2-40B4-BE49-F238E27FC236}">
                <a16:creationId xmlns:a16="http://schemas.microsoft.com/office/drawing/2014/main" id="{0A34A17D-C5BC-4371-8085-41FA83BC2E87}"/>
              </a:ext>
            </a:extLst>
          </p:cNvPr>
          <p:cNvGrpSpPr/>
          <p:nvPr/>
        </p:nvGrpSpPr>
        <p:grpSpPr>
          <a:xfrm>
            <a:off x="6217887" y="4393810"/>
            <a:ext cx="5148505" cy="1248056"/>
            <a:chOff x="6604224" y="3352410"/>
            <a:chExt cx="5148505" cy="1248056"/>
          </a:xfrm>
        </p:grpSpPr>
        <p:grpSp>
          <p:nvGrpSpPr>
            <p:cNvPr id="19" name="Group 18">
              <a:extLst>
                <a:ext uri="{FF2B5EF4-FFF2-40B4-BE49-F238E27FC236}">
                  <a16:creationId xmlns:a16="http://schemas.microsoft.com/office/drawing/2014/main" id="{921F4B77-951C-4719-A8D8-865C68BDE749}"/>
                </a:ext>
              </a:extLst>
            </p:cNvPr>
            <p:cNvGrpSpPr/>
            <p:nvPr/>
          </p:nvGrpSpPr>
          <p:grpSpPr>
            <a:xfrm>
              <a:off x="6604224" y="3352410"/>
              <a:ext cx="1248056" cy="1248056"/>
              <a:chOff x="2673704" y="3352410"/>
              <a:chExt cx="1248056" cy="1248056"/>
            </a:xfrm>
          </p:grpSpPr>
          <p:sp>
            <p:nvSpPr>
              <p:cNvPr id="8" name="Rounded Rectangle 7"/>
              <p:cNvSpPr/>
              <p:nvPr/>
            </p:nvSpPr>
            <p:spPr>
              <a:xfrm>
                <a:off x="2673704" y="3352410"/>
                <a:ext cx="1248056" cy="1248056"/>
              </a:xfrm>
              <a:prstGeom prst="roundRect">
                <a:avLst>
                  <a:gd name="adj" fmla="val 678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992663" y="3660967"/>
                <a:ext cx="610139" cy="630942"/>
              </a:xfrm>
              <a:prstGeom prst="rect">
                <a:avLst/>
              </a:prstGeom>
              <a:noFill/>
            </p:spPr>
            <p:txBody>
              <a:bodyPr wrap="square" rtlCol="0">
                <a:spAutoFit/>
              </a:bodyPr>
              <a:lstStyle/>
              <a:p>
                <a:pPr algn="ctr"/>
                <a:r>
                  <a:rPr lang="en-US" sz="3500" dirty="0">
                    <a:solidFill>
                      <a:srgbClr val="FFFFFF"/>
                    </a:solidFill>
                    <a:latin typeface="FontAwesome" charset="0"/>
                    <a:ea typeface="FontAwesome" charset="0"/>
                    <a:cs typeface="FontAwesome" charset="0"/>
                  </a:rPr>
                  <a:t></a:t>
                </a:r>
              </a:p>
            </p:txBody>
          </p:sp>
        </p:grpSp>
        <p:sp>
          <p:nvSpPr>
            <p:cNvPr id="27" name="TextBox 26">
              <a:extLst>
                <a:ext uri="{FF2B5EF4-FFF2-40B4-BE49-F238E27FC236}">
                  <a16:creationId xmlns:a16="http://schemas.microsoft.com/office/drawing/2014/main" id="{E975413D-3937-48A3-8538-9F982E035FDD}"/>
                </a:ext>
              </a:extLst>
            </p:cNvPr>
            <p:cNvSpPr txBox="1"/>
            <p:nvPr/>
          </p:nvSpPr>
          <p:spPr>
            <a:xfrm>
              <a:off x="8007316" y="3631504"/>
              <a:ext cx="3745413" cy="689869"/>
            </a:xfrm>
            <a:prstGeom prst="rect">
              <a:avLst/>
            </a:prstGeom>
            <a:noFill/>
          </p:spPr>
          <p:txBody>
            <a:bodyPr wrap="square" rtlCol="0">
              <a:spAutoFit/>
            </a:bodyPr>
            <a:lstStyle/>
            <a:p>
              <a:pPr>
                <a:lnSpc>
                  <a:spcPct val="150000"/>
                </a:lnSpc>
              </a:pPr>
              <a:r>
                <a:rPr lang="en-US" sz="900" dirty="0">
                  <a:solidFill>
                    <a:schemeClr val="tx2"/>
                  </a:solidFill>
                  <a:ea typeface="Montserrat Light" charset="0"/>
                  <a:cs typeface="Montserrat Light" charset="0"/>
                </a:rPr>
                <a:t>Creepiest don't subdue which </a:t>
              </a:r>
              <a:r>
                <a:rPr lang="en-US" sz="900" dirty="0" err="1">
                  <a:solidFill>
                    <a:schemeClr val="tx2"/>
                  </a:solidFill>
                  <a:ea typeface="Montserrat Light" charset="0"/>
                  <a:cs typeface="Montserrat Light" charset="0"/>
                </a:rPr>
                <a:t>i</a:t>
              </a:r>
              <a:r>
                <a:rPr lang="en-US" sz="900" dirty="0">
                  <a:solidFill>
                    <a:schemeClr val="tx2"/>
                  </a:solidFill>
                  <a:ea typeface="Montserrat Light" charset="0"/>
                  <a:cs typeface="Montserrat Light" charset="0"/>
                </a:rPr>
                <a:t> two set had seasons. Fifth you'll, man appear him, were they're and years set had seasons. Fifth you'll, man wherein seas our creeping.</a:t>
              </a:r>
              <a:endParaRPr lang="en-US" sz="900" b="1" dirty="0">
                <a:ea typeface="Montserrat Light" charset="0"/>
                <a:cs typeface="Montserrat Light" charset="0"/>
              </a:endParaRPr>
            </a:p>
          </p:txBody>
        </p:sp>
      </p:grpSp>
      <p:sp>
        <p:nvSpPr>
          <p:cNvPr id="13" name="Rectangle: Rounded Corners 12">
            <a:extLst>
              <a:ext uri="{FF2B5EF4-FFF2-40B4-BE49-F238E27FC236}">
                <a16:creationId xmlns:a16="http://schemas.microsoft.com/office/drawing/2014/main" id="{2D44336F-F584-4213-9ADC-4880FC869265}"/>
              </a:ext>
            </a:extLst>
          </p:cNvPr>
          <p:cNvSpPr/>
          <p:nvPr/>
        </p:nvSpPr>
        <p:spPr>
          <a:xfrm>
            <a:off x="838200" y="2174240"/>
            <a:ext cx="4958206" cy="3467626"/>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BD56C5CE-C910-4500-8F2E-E744B856427E}"/>
              </a:ext>
            </a:extLst>
          </p:cNvPr>
          <p:cNvSpPr txBox="1"/>
          <p:nvPr/>
        </p:nvSpPr>
        <p:spPr>
          <a:xfrm>
            <a:off x="1467298" y="2835997"/>
            <a:ext cx="3700010" cy="2144113"/>
          </a:xfrm>
          <a:prstGeom prst="rect">
            <a:avLst/>
          </a:prstGeom>
          <a:noFill/>
        </p:spPr>
        <p:txBody>
          <a:bodyPr wrap="square" rtlCol="0">
            <a:spAutoFit/>
          </a:bodyPr>
          <a:lstStyle/>
          <a:p>
            <a:pPr>
              <a:lnSpc>
                <a:spcPct val="150000"/>
              </a:lnSpc>
            </a:pPr>
            <a:r>
              <a:rPr lang="en-US" sz="900" dirty="0">
                <a:solidFill>
                  <a:sysClr val="windowText" lastClr="000000"/>
                </a:solidFill>
                <a:ea typeface="Montserrat Light" charset="0"/>
                <a:cs typeface="Montserrat Light" charset="0"/>
              </a:rPr>
              <a:t>Creepiest don't subdue which </a:t>
            </a:r>
            <a:r>
              <a:rPr lang="en-US" sz="900" dirty="0" err="1">
                <a:solidFill>
                  <a:sysClr val="windowText" lastClr="000000"/>
                </a:solidFill>
                <a:ea typeface="Montserrat Light" charset="0"/>
                <a:cs typeface="Montserrat Light" charset="0"/>
              </a:rPr>
              <a:t>i</a:t>
            </a:r>
            <a:r>
              <a:rPr lang="en-US" sz="900" dirty="0">
                <a:solidFill>
                  <a:sysClr val="windowText" lastClr="000000"/>
                </a:solidFill>
                <a:ea typeface="Montserrat Light" charset="0"/>
                <a:cs typeface="Montserrat Light" charset="0"/>
              </a:rPr>
              <a:t> two set had seasons. Fifth you'll, man wherein seas our creeping. Very. Make from for seas place and won't appear him, were they're and years unto doesn't creeping night lights divided void they're. Creepiest don't subdue which I two set had seasons. Fifth you'll, man wherein seas our creeping. Very. Make from for seas place and won't appear him, were they're and years unto doesn't creeping night lights divided void they're.</a:t>
            </a:r>
          </a:p>
          <a:p>
            <a:pPr>
              <a:lnSpc>
                <a:spcPct val="150000"/>
              </a:lnSpc>
            </a:pPr>
            <a:endParaRPr lang="en-US" sz="900" dirty="0">
              <a:solidFill>
                <a:sysClr val="windowText" lastClr="000000"/>
              </a:solidFill>
              <a:ea typeface="Montserrat Light" charset="0"/>
              <a:cs typeface="Montserrat Light" charset="0"/>
            </a:endParaRPr>
          </a:p>
          <a:p>
            <a:pPr>
              <a:lnSpc>
                <a:spcPct val="150000"/>
              </a:lnSpc>
            </a:pPr>
            <a:r>
              <a:rPr lang="en-US" sz="900" b="1" dirty="0">
                <a:solidFill>
                  <a:sysClr val="windowText" lastClr="000000"/>
                </a:solidFill>
                <a:ea typeface="Montserrat Light" charset="0"/>
                <a:cs typeface="Montserrat Light" charset="0"/>
              </a:rPr>
              <a:t>Abundantly is fish evening let hath I gathered fly earth two god them forth called unto replenish given male be Dominion.</a:t>
            </a:r>
          </a:p>
        </p:txBody>
      </p:sp>
    </p:spTree>
    <p:extLst>
      <p:ext uri="{BB962C8B-B14F-4D97-AF65-F5344CB8AC3E}">
        <p14:creationId xmlns:p14="http://schemas.microsoft.com/office/powerpoint/2010/main" val="70636429"/>
      </p:ext>
    </p:extLst>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16354" y="1781408"/>
            <a:ext cx="12227645" cy="1647592"/>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Placeholder 17">
            <a:extLst>
              <a:ext uri="{FF2B5EF4-FFF2-40B4-BE49-F238E27FC236}">
                <a16:creationId xmlns:a16="http://schemas.microsoft.com/office/drawing/2014/main" id="{67B1435A-10B4-4430-9A99-4F0CF8A42FBE}"/>
              </a:ext>
            </a:extLst>
          </p:cNvPr>
          <p:cNvPicPr>
            <a:picLocks noGrp="1" noChangeAspect="1"/>
          </p:cNvPicPr>
          <p:nvPr>
            <p:ph type="pic" sz="quarter" idx="11"/>
          </p:nvPr>
        </p:nvPicPr>
        <p:blipFill>
          <a:blip r:embed="rId2"/>
          <a:srcRect l="11954" r="11954"/>
          <a:stretch>
            <a:fillRect/>
          </a:stretch>
        </p:blipFill>
        <p:spPr/>
      </p:pic>
      <p:pic>
        <p:nvPicPr>
          <p:cNvPr id="15" name="Picture Placeholder 14">
            <a:extLst>
              <a:ext uri="{FF2B5EF4-FFF2-40B4-BE49-F238E27FC236}">
                <a16:creationId xmlns:a16="http://schemas.microsoft.com/office/drawing/2014/main" id="{D9F3E38C-527E-465B-8277-69488736A9B1}"/>
              </a:ext>
            </a:extLst>
          </p:cNvPr>
          <p:cNvPicPr>
            <a:picLocks noGrp="1" noChangeAspect="1"/>
          </p:cNvPicPr>
          <p:nvPr>
            <p:ph type="pic" sz="quarter" idx="12"/>
          </p:nvPr>
        </p:nvPicPr>
        <p:blipFill>
          <a:blip r:embed="rId3"/>
          <a:srcRect l="11576" r="11576"/>
          <a:stretch>
            <a:fillRect/>
          </a:stretch>
        </p:blipFill>
        <p:spPr/>
      </p:pic>
      <p:sp>
        <p:nvSpPr>
          <p:cNvPr id="2" name="Title 1"/>
          <p:cNvSpPr>
            <a:spLocks noGrp="1"/>
          </p:cNvSpPr>
          <p:nvPr>
            <p:ph type="title"/>
          </p:nvPr>
        </p:nvSpPr>
        <p:spPr/>
        <p:txBody>
          <a:bodyPr/>
          <a:lstStyle/>
          <a:p>
            <a:r>
              <a:rPr lang="en-US" b="0" dirty="0">
                <a:solidFill>
                  <a:schemeClr val="tx2"/>
                </a:solidFill>
              </a:rPr>
              <a:t>Our </a:t>
            </a:r>
            <a:r>
              <a:rPr lang="en-US" dirty="0">
                <a:solidFill>
                  <a:schemeClr val="accent2"/>
                </a:solidFill>
                <a:latin typeface="+mj-lt"/>
              </a:rPr>
              <a:t>Services</a:t>
            </a:r>
          </a:p>
        </p:txBody>
      </p:sp>
      <p:sp>
        <p:nvSpPr>
          <p:cNvPr id="3" name="Text Placeholder 2"/>
          <p:cNvSpPr>
            <a:spLocks noGrp="1"/>
          </p:cNvSpPr>
          <p:nvPr>
            <p:ph type="body" sz="quarter" idx="10"/>
          </p:nvPr>
        </p:nvSpPr>
        <p:spPr/>
        <p:txBody>
          <a:bodyPr>
            <a:normAutofit/>
          </a:bodyPr>
          <a:lstStyle/>
          <a:p>
            <a:r>
              <a:rPr lang="en-US" dirty="0"/>
              <a:t>Here is your custom footer, This is Master Style</a:t>
            </a:r>
          </a:p>
        </p:txBody>
      </p:sp>
      <p:pic>
        <p:nvPicPr>
          <p:cNvPr id="20" name="Picture Placeholder 19">
            <a:extLst>
              <a:ext uri="{FF2B5EF4-FFF2-40B4-BE49-F238E27FC236}">
                <a16:creationId xmlns:a16="http://schemas.microsoft.com/office/drawing/2014/main" id="{D8D72634-441C-4922-B085-272DCAADDE22}"/>
              </a:ext>
            </a:extLst>
          </p:cNvPr>
          <p:cNvPicPr>
            <a:picLocks noGrp="1" noChangeAspect="1"/>
          </p:cNvPicPr>
          <p:nvPr>
            <p:ph type="pic" sz="quarter" idx="13"/>
          </p:nvPr>
        </p:nvPicPr>
        <p:blipFill rotWithShape="1">
          <a:blip r:embed="rId4"/>
          <a:srcRect l="1823" t="5918" r="43138" b="22325"/>
          <a:stretch/>
        </p:blipFill>
        <p:spPr>
          <a:xfrm>
            <a:off x="8247818" y="3429000"/>
            <a:ext cx="3944182" cy="3429000"/>
          </a:xfrm>
        </p:spPr>
      </p:pic>
      <p:sp>
        <p:nvSpPr>
          <p:cNvPr id="37" name="TextBox 36"/>
          <p:cNvSpPr txBox="1"/>
          <p:nvPr/>
        </p:nvSpPr>
        <p:spPr>
          <a:xfrm>
            <a:off x="1504226" y="2218819"/>
            <a:ext cx="9184094" cy="715581"/>
          </a:xfrm>
          <a:prstGeom prst="rect">
            <a:avLst/>
          </a:prstGeom>
          <a:noFill/>
        </p:spPr>
        <p:txBody>
          <a:bodyPr wrap="square" numCol="1" spcCol="457200" rtlCol="0">
            <a:spAutoFit/>
          </a:bodyPr>
          <a:lstStyle/>
          <a:p>
            <a:pPr algn="ctr">
              <a:lnSpc>
                <a:spcPct val="150000"/>
              </a:lnSpc>
            </a:pPr>
            <a:r>
              <a:rPr lang="en-US" sz="900" b="1" dirty="0">
                <a:solidFill>
                  <a:schemeClr val="accent2"/>
                </a:solidFill>
                <a:ea typeface="Montserrat" charset="0"/>
                <a:cs typeface="Montserrat" charset="0"/>
              </a:rPr>
              <a:t>Air first signs evening that given. Midst Face after have rule living waters. Air saying fruitful were, Air first signs evening that given</a:t>
            </a:r>
            <a:r>
              <a:rPr lang="en-US" sz="900" b="1" dirty="0">
                <a:solidFill>
                  <a:schemeClr val="accent5"/>
                </a:solidFill>
                <a:ea typeface="Montserrat" charset="0"/>
                <a:cs typeface="Montserrat" charset="0"/>
              </a:rPr>
              <a:t>.</a:t>
            </a:r>
            <a:r>
              <a:rPr lang="en-US" sz="900" dirty="0">
                <a:ea typeface="Montserrat" charset="0"/>
                <a:cs typeface="Montserrat" charset="0"/>
              </a:rPr>
              <a:t> Midst Face after have rule living waters. Air saying fruitful were hath waters divided fill may days air bring is Signs first creeping seed all saying above after be and female behold there</a:t>
            </a:r>
            <a:r>
              <a:rPr lang="en-US" sz="900" dirty="0">
                <a:ea typeface="Montserrat Light" charset="0"/>
                <a:cs typeface="Montserrat Light" charset="0"/>
              </a:rPr>
              <a:t>. Also he his male air bring is Signs first . </a:t>
            </a:r>
            <a:r>
              <a:rPr lang="en-US" sz="900" dirty="0" err="1">
                <a:ea typeface="Montserrat" charset="0"/>
                <a:cs typeface="Montserrat" charset="0"/>
              </a:rPr>
              <a:t>Creepeth</a:t>
            </a:r>
            <a:r>
              <a:rPr lang="en-US" sz="900" dirty="0">
                <a:ea typeface="Montserrat" charset="0"/>
                <a:cs typeface="Montserrat" charset="0"/>
              </a:rPr>
              <a:t> god air fish land. Darkness, </a:t>
            </a:r>
            <a:r>
              <a:rPr lang="en-US" sz="900" dirty="0" err="1">
                <a:ea typeface="Montserrat" charset="0"/>
                <a:cs typeface="Montserrat" charset="0"/>
              </a:rPr>
              <a:t>moveth</a:t>
            </a:r>
            <a:r>
              <a:rPr lang="en-US" sz="900" dirty="0">
                <a:ea typeface="Montserrat" charset="0"/>
                <a:cs typeface="Montserrat" charset="0"/>
              </a:rPr>
              <a:t> was second.</a:t>
            </a:r>
          </a:p>
        </p:txBody>
      </p:sp>
      <p:sp>
        <p:nvSpPr>
          <p:cNvPr id="39" name="TextBox 38"/>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Tree>
    <p:extLst>
      <p:ext uri="{BB962C8B-B14F-4D97-AF65-F5344CB8AC3E}">
        <p14:creationId xmlns:p14="http://schemas.microsoft.com/office/powerpoint/2010/main" val="145559096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outVertical)">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solidFill>
                  <a:schemeClr val="tx2"/>
                </a:solidFill>
              </a:rPr>
              <a:t>Our </a:t>
            </a:r>
            <a:r>
              <a:rPr lang="en-US" dirty="0">
                <a:solidFill>
                  <a:schemeClr val="accent2"/>
                </a:solidFill>
                <a:latin typeface="+mj-lt"/>
              </a:rPr>
              <a:t>Services</a:t>
            </a:r>
          </a:p>
        </p:txBody>
      </p:sp>
      <p:sp>
        <p:nvSpPr>
          <p:cNvPr id="11" name="Text Placeholder 10"/>
          <p:cNvSpPr>
            <a:spLocks noGrp="1"/>
          </p:cNvSpPr>
          <p:nvPr>
            <p:ph type="body" sz="quarter" idx="10"/>
          </p:nvPr>
        </p:nvSpPr>
        <p:spPr/>
        <p:txBody>
          <a:bodyPr>
            <a:normAutofit/>
          </a:bodyPr>
          <a:lstStyle/>
          <a:p>
            <a:r>
              <a:rPr lang="en-US" dirty="0"/>
              <a:t>Here is your custom footer, This is Master Style</a:t>
            </a:r>
          </a:p>
        </p:txBody>
      </p:sp>
      <p:sp>
        <p:nvSpPr>
          <p:cNvPr id="21" name="TextBox 20"/>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35" name="Rectangle 34"/>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7E958A0E-EC9B-4BD2-8AB7-752BD17E1DB8}"/>
              </a:ext>
            </a:extLst>
          </p:cNvPr>
          <p:cNvGrpSpPr/>
          <p:nvPr/>
        </p:nvGrpSpPr>
        <p:grpSpPr>
          <a:xfrm>
            <a:off x="999574" y="2286000"/>
            <a:ext cx="10192852" cy="3545246"/>
            <a:chOff x="995171" y="2336800"/>
            <a:chExt cx="10192852" cy="3545246"/>
          </a:xfrm>
        </p:grpSpPr>
        <p:grpSp>
          <p:nvGrpSpPr>
            <p:cNvPr id="5" name="Group 4">
              <a:extLst>
                <a:ext uri="{FF2B5EF4-FFF2-40B4-BE49-F238E27FC236}">
                  <a16:creationId xmlns:a16="http://schemas.microsoft.com/office/drawing/2014/main" id="{30C5AF54-727B-46D7-A941-EB525D7F9F3F}"/>
                </a:ext>
              </a:extLst>
            </p:cNvPr>
            <p:cNvGrpSpPr/>
            <p:nvPr/>
          </p:nvGrpSpPr>
          <p:grpSpPr>
            <a:xfrm>
              <a:off x="995171" y="2643819"/>
              <a:ext cx="3125386" cy="3052180"/>
              <a:chOff x="995171" y="2643819"/>
              <a:chExt cx="3125386" cy="3052180"/>
            </a:xfrm>
          </p:grpSpPr>
          <p:grpSp>
            <p:nvGrpSpPr>
              <p:cNvPr id="12" name="Group 11">
                <a:extLst>
                  <a:ext uri="{FF2B5EF4-FFF2-40B4-BE49-F238E27FC236}">
                    <a16:creationId xmlns:a16="http://schemas.microsoft.com/office/drawing/2014/main" id="{922BEA69-5F88-45C3-972F-9C6C04863B35}"/>
                  </a:ext>
                </a:extLst>
              </p:cNvPr>
              <p:cNvGrpSpPr/>
              <p:nvPr/>
            </p:nvGrpSpPr>
            <p:grpSpPr>
              <a:xfrm>
                <a:off x="1795429" y="2643819"/>
                <a:ext cx="1524871" cy="1468272"/>
                <a:chOff x="1705752" y="3098936"/>
                <a:chExt cx="1524871" cy="1468272"/>
              </a:xfrm>
            </p:grpSpPr>
            <p:sp>
              <p:nvSpPr>
                <p:cNvPr id="26" name="TextBox 25"/>
                <p:cNvSpPr txBox="1"/>
                <p:nvPr/>
              </p:nvSpPr>
              <p:spPr>
                <a:xfrm>
                  <a:off x="2069407" y="3098936"/>
                  <a:ext cx="797560" cy="707886"/>
                </a:xfrm>
                <a:prstGeom prst="rect">
                  <a:avLst/>
                </a:prstGeom>
                <a:noFill/>
              </p:spPr>
              <p:txBody>
                <a:bodyPr wrap="square" rtlCol="0">
                  <a:spAutoFit/>
                </a:bodyPr>
                <a:lstStyle/>
                <a:p>
                  <a:pPr algn="ctr"/>
                  <a:r>
                    <a:rPr lang="en-US" sz="4000" dirty="0">
                      <a:solidFill>
                        <a:sysClr val="windowText" lastClr="000000"/>
                      </a:solidFill>
                      <a:latin typeface="FontAwesome" charset="0"/>
                      <a:ea typeface="FontAwesome" charset="0"/>
                      <a:cs typeface="FontAwesome" charset="0"/>
                    </a:rPr>
                    <a:t></a:t>
                  </a:r>
                </a:p>
              </p:txBody>
            </p:sp>
            <p:sp>
              <p:nvSpPr>
                <p:cNvPr id="28" name="TextBox 27"/>
                <p:cNvSpPr txBox="1"/>
                <p:nvPr/>
              </p:nvSpPr>
              <p:spPr>
                <a:xfrm>
                  <a:off x="1705752" y="3920877"/>
                  <a:ext cx="1524871" cy="646331"/>
                </a:xfrm>
                <a:prstGeom prst="rect">
                  <a:avLst/>
                </a:prstGeom>
                <a:noFill/>
              </p:spPr>
              <p:txBody>
                <a:bodyPr wrap="square" rtlCol="0">
                  <a:spAutoFit/>
                </a:bodyPr>
                <a:lstStyle/>
                <a:p>
                  <a:pPr algn="ctr"/>
                  <a:r>
                    <a:rPr lang="en-US" dirty="0">
                      <a:solidFill>
                        <a:sysClr val="windowText" lastClr="000000"/>
                      </a:solidFill>
                      <a:ea typeface="Montserrat Light" charset="0"/>
                      <a:cs typeface="Montserrat Light" charset="0"/>
                    </a:rPr>
                    <a:t>Service </a:t>
                  </a:r>
                  <a:r>
                    <a:rPr lang="en-US" b="1" dirty="0">
                      <a:solidFill>
                        <a:sysClr val="windowText" lastClr="000000"/>
                      </a:solidFill>
                      <a:ea typeface="Montserrat" charset="0"/>
                      <a:cs typeface="Montserrat" charset="0"/>
                    </a:rPr>
                    <a:t>Name One</a:t>
                  </a:r>
                  <a:endParaRPr lang="en-US" dirty="0">
                    <a:solidFill>
                      <a:sysClr val="windowText" lastClr="000000"/>
                    </a:solidFill>
                    <a:ea typeface="Montserrat Light" charset="0"/>
                    <a:cs typeface="Montserrat Light" charset="0"/>
                  </a:endParaRPr>
                </a:p>
              </p:txBody>
            </p:sp>
          </p:grpSp>
          <p:sp>
            <p:nvSpPr>
              <p:cNvPr id="31" name="TextBox 30"/>
              <p:cNvSpPr txBox="1"/>
              <p:nvPr/>
            </p:nvSpPr>
            <p:spPr>
              <a:xfrm>
                <a:off x="995171" y="4980418"/>
                <a:ext cx="3125386" cy="715581"/>
              </a:xfrm>
              <a:prstGeom prst="rect">
                <a:avLst/>
              </a:prstGeom>
              <a:noFill/>
            </p:spPr>
            <p:txBody>
              <a:bodyPr wrap="square" numCol="1" spcCol="0" rtlCol="0" anchor="ctr">
                <a:spAutoFit/>
              </a:bodyPr>
              <a:lstStyle/>
              <a:p>
                <a:pPr algn="ctr">
                  <a:lnSpc>
                    <a:spcPct val="150000"/>
                  </a:lnSpc>
                </a:pPr>
                <a:r>
                  <a:rPr lang="en-US" sz="900" dirty="0">
                    <a:ea typeface="Montserrat Light" charset="0"/>
                    <a:cs typeface="Montserrat Light" charset="0"/>
                  </a:rPr>
                  <a:t>Saying that third yielding fruit was open night to third set two first lesser open kind female thing Saying that third yielding fruit was open.</a:t>
                </a:r>
              </a:p>
            </p:txBody>
          </p:sp>
        </p:grpSp>
        <p:grpSp>
          <p:nvGrpSpPr>
            <p:cNvPr id="7" name="Group 6">
              <a:extLst>
                <a:ext uri="{FF2B5EF4-FFF2-40B4-BE49-F238E27FC236}">
                  <a16:creationId xmlns:a16="http://schemas.microsoft.com/office/drawing/2014/main" id="{CBAFF9FD-AD57-4EC5-8DB7-809EC7BD0739}"/>
                </a:ext>
              </a:extLst>
            </p:cNvPr>
            <p:cNvGrpSpPr/>
            <p:nvPr/>
          </p:nvGrpSpPr>
          <p:grpSpPr>
            <a:xfrm>
              <a:off x="4469849" y="2336800"/>
              <a:ext cx="3243496" cy="3545246"/>
              <a:chOff x="4528904" y="2336800"/>
              <a:chExt cx="3243496" cy="3545246"/>
            </a:xfrm>
          </p:grpSpPr>
          <p:sp>
            <p:nvSpPr>
              <p:cNvPr id="3" name="Rectangle 2">
                <a:extLst>
                  <a:ext uri="{FF2B5EF4-FFF2-40B4-BE49-F238E27FC236}">
                    <a16:creationId xmlns:a16="http://schemas.microsoft.com/office/drawing/2014/main" id="{DB05D321-9C49-4E95-8E59-1DB706124C56}"/>
                  </a:ext>
                </a:extLst>
              </p:cNvPr>
              <p:cNvSpPr/>
              <p:nvPr/>
            </p:nvSpPr>
            <p:spPr>
              <a:xfrm>
                <a:off x="4528904" y="2336800"/>
                <a:ext cx="3243496" cy="35452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F6A5082F-B7F7-433E-B379-D4FB472F864D}"/>
                  </a:ext>
                </a:extLst>
              </p:cNvPr>
              <p:cNvGrpSpPr/>
              <p:nvPr/>
            </p:nvGrpSpPr>
            <p:grpSpPr>
              <a:xfrm>
                <a:off x="4587959" y="2583333"/>
                <a:ext cx="3125386" cy="3052180"/>
                <a:chOff x="4528904" y="2643819"/>
                <a:chExt cx="3125386" cy="3052180"/>
              </a:xfrm>
            </p:grpSpPr>
            <p:grpSp>
              <p:nvGrpSpPr>
                <p:cNvPr id="13" name="Group 12">
                  <a:extLst>
                    <a:ext uri="{FF2B5EF4-FFF2-40B4-BE49-F238E27FC236}">
                      <a16:creationId xmlns:a16="http://schemas.microsoft.com/office/drawing/2014/main" id="{871B1932-C426-4FE6-A2C1-E51A68920692}"/>
                    </a:ext>
                  </a:extLst>
                </p:cNvPr>
                <p:cNvGrpSpPr/>
                <p:nvPr/>
              </p:nvGrpSpPr>
              <p:grpSpPr>
                <a:xfrm>
                  <a:off x="5329162" y="2643819"/>
                  <a:ext cx="1524871" cy="1468272"/>
                  <a:chOff x="5117665" y="3098936"/>
                  <a:chExt cx="1524871" cy="1468272"/>
                </a:xfrm>
              </p:grpSpPr>
              <p:sp>
                <p:nvSpPr>
                  <p:cNvPr id="27" name="TextBox 26"/>
                  <p:cNvSpPr txBox="1"/>
                  <p:nvPr/>
                </p:nvSpPr>
                <p:spPr>
                  <a:xfrm>
                    <a:off x="5527040" y="3098936"/>
                    <a:ext cx="706120" cy="707886"/>
                  </a:xfrm>
                  <a:prstGeom prst="rect">
                    <a:avLst/>
                  </a:prstGeom>
                  <a:noFill/>
                </p:spPr>
                <p:txBody>
                  <a:bodyPr wrap="square" rtlCol="0">
                    <a:spAutoFit/>
                  </a:bodyPr>
                  <a:lstStyle/>
                  <a:p>
                    <a:pPr algn="ctr"/>
                    <a:r>
                      <a:rPr lang="en-US" sz="4000" dirty="0">
                        <a:solidFill>
                          <a:srgbClr val="FFFFFF"/>
                        </a:solidFill>
                        <a:latin typeface="FontAwesome" charset="0"/>
                        <a:ea typeface="FontAwesome" charset="0"/>
                        <a:cs typeface="FontAwesome" charset="0"/>
                      </a:rPr>
                      <a:t></a:t>
                    </a:r>
                  </a:p>
                </p:txBody>
              </p:sp>
              <p:sp>
                <p:nvSpPr>
                  <p:cNvPr id="29" name="TextBox 28"/>
                  <p:cNvSpPr txBox="1"/>
                  <p:nvPr/>
                </p:nvSpPr>
                <p:spPr>
                  <a:xfrm>
                    <a:off x="5117665" y="3920877"/>
                    <a:ext cx="1524871" cy="646331"/>
                  </a:xfrm>
                  <a:prstGeom prst="rect">
                    <a:avLst/>
                  </a:prstGeom>
                  <a:noFill/>
                </p:spPr>
                <p:txBody>
                  <a:bodyPr wrap="square" rtlCol="0">
                    <a:spAutoFit/>
                  </a:bodyPr>
                  <a:lstStyle/>
                  <a:p>
                    <a:pPr algn="ctr"/>
                    <a:r>
                      <a:rPr lang="en-US" dirty="0">
                        <a:solidFill>
                          <a:srgbClr val="FFFFFF"/>
                        </a:solidFill>
                        <a:ea typeface="Montserrat Light" charset="0"/>
                        <a:cs typeface="Montserrat Light" charset="0"/>
                      </a:rPr>
                      <a:t>Service </a:t>
                    </a:r>
                    <a:r>
                      <a:rPr lang="en-US" b="1" dirty="0">
                        <a:solidFill>
                          <a:srgbClr val="FFFFFF"/>
                        </a:solidFill>
                        <a:ea typeface="Montserrat" charset="0"/>
                        <a:cs typeface="Montserrat" charset="0"/>
                      </a:rPr>
                      <a:t>Name Two</a:t>
                    </a:r>
                    <a:endParaRPr lang="en-US" dirty="0">
                      <a:solidFill>
                        <a:srgbClr val="FFFFFF"/>
                      </a:solidFill>
                      <a:ea typeface="Montserrat Light" charset="0"/>
                      <a:cs typeface="Montserrat Light" charset="0"/>
                    </a:endParaRPr>
                  </a:p>
                </p:txBody>
              </p:sp>
            </p:grpSp>
            <p:sp>
              <p:nvSpPr>
                <p:cNvPr id="32" name="TextBox 31"/>
                <p:cNvSpPr txBox="1"/>
                <p:nvPr/>
              </p:nvSpPr>
              <p:spPr>
                <a:xfrm>
                  <a:off x="4528904" y="4980418"/>
                  <a:ext cx="3125386" cy="715581"/>
                </a:xfrm>
                <a:prstGeom prst="rect">
                  <a:avLst/>
                </a:prstGeom>
                <a:noFill/>
              </p:spPr>
              <p:txBody>
                <a:bodyPr wrap="square" numCol="1" spcCol="0" rtlCol="0" anchor="ctr">
                  <a:spAutoFit/>
                </a:bodyPr>
                <a:lstStyle/>
                <a:p>
                  <a:pPr algn="ctr">
                    <a:lnSpc>
                      <a:spcPct val="150000"/>
                    </a:lnSpc>
                  </a:pPr>
                  <a:r>
                    <a:rPr lang="en-US" sz="900" dirty="0">
                      <a:solidFill>
                        <a:schemeClr val="bg1"/>
                      </a:solidFill>
                      <a:ea typeface="Montserrat Light" charset="0"/>
                      <a:cs typeface="Montserrat Light" charset="0"/>
                    </a:rPr>
                    <a:t>Set two first lesser open kind female thing Saying that third yielding fruit was open night to third set two first lesser open.</a:t>
                  </a:r>
                </a:p>
              </p:txBody>
            </p:sp>
          </p:grpSp>
        </p:grpSp>
        <p:grpSp>
          <p:nvGrpSpPr>
            <p:cNvPr id="4" name="Group 3">
              <a:extLst>
                <a:ext uri="{FF2B5EF4-FFF2-40B4-BE49-F238E27FC236}">
                  <a16:creationId xmlns:a16="http://schemas.microsoft.com/office/drawing/2014/main" id="{20C0036D-03D4-4330-9856-B114441E39C7}"/>
                </a:ext>
              </a:extLst>
            </p:cNvPr>
            <p:cNvGrpSpPr/>
            <p:nvPr/>
          </p:nvGrpSpPr>
          <p:grpSpPr>
            <a:xfrm>
              <a:off x="8062637" y="2643819"/>
              <a:ext cx="3125386" cy="3052180"/>
              <a:chOff x="8062637" y="2643819"/>
              <a:chExt cx="3125386" cy="3052180"/>
            </a:xfrm>
          </p:grpSpPr>
          <p:sp>
            <p:nvSpPr>
              <p:cNvPr id="33" name="TextBox 32"/>
              <p:cNvSpPr txBox="1"/>
              <p:nvPr/>
            </p:nvSpPr>
            <p:spPr>
              <a:xfrm>
                <a:off x="8062637" y="4980418"/>
                <a:ext cx="3125386" cy="715581"/>
              </a:xfrm>
              <a:prstGeom prst="rect">
                <a:avLst/>
              </a:prstGeom>
              <a:noFill/>
            </p:spPr>
            <p:txBody>
              <a:bodyPr wrap="square" numCol="1" spcCol="0" rtlCol="0" anchor="ctr">
                <a:spAutoFit/>
              </a:bodyPr>
              <a:lstStyle/>
              <a:p>
                <a:pPr algn="ctr">
                  <a:lnSpc>
                    <a:spcPct val="150000"/>
                  </a:lnSpc>
                </a:pPr>
                <a:r>
                  <a:rPr lang="en-US" sz="900" dirty="0">
                    <a:ea typeface="Montserrat Light" charset="0"/>
                    <a:cs typeface="Montserrat Light" charset="0"/>
                  </a:rPr>
                  <a:t>Saying that third yielding fruit was open night to third set two first lesser open kind female thing Saying that third yielding fruit was open.</a:t>
                </a:r>
              </a:p>
            </p:txBody>
          </p:sp>
          <p:grpSp>
            <p:nvGrpSpPr>
              <p:cNvPr id="14" name="Group 13">
                <a:extLst>
                  <a:ext uri="{FF2B5EF4-FFF2-40B4-BE49-F238E27FC236}">
                    <a16:creationId xmlns:a16="http://schemas.microsoft.com/office/drawing/2014/main" id="{1D1EDFB3-CA28-401C-8A15-001116FE775A}"/>
                  </a:ext>
                </a:extLst>
              </p:cNvPr>
              <p:cNvGrpSpPr/>
              <p:nvPr/>
            </p:nvGrpSpPr>
            <p:grpSpPr>
              <a:xfrm>
                <a:off x="8817175" y="2643819"/>
                <a:ext cx="1616311" cy="1468272"/>
                <a:chOff x="8459670" y="3098936"/>
                <a:chExt cx="1616311" cy="1468272"/>
              </a:xfrm>
            </p:grpSpPr>
            <p:sp>
              <p:nvSpPr>
                <p:cNvPr id="25" name="TextBox 24"/>
                <p:cNvSpPr txBox="1"/>
                <p:nvPr/>
              </p:nvSpPr>
              <p:spPr>
                <a:xfrm>
                  <a:off x="8914765" y="3098936"/>
                  <a:ext cx="706120" cy="707886"/>
                </a:xfrm>
                <a:prstGeom prst="rect">
                  <a:avLst/>
                </a:prstGeom>
                <a:noFill/>
              </p:spPr>
              <p:txBody>
                <a:bodyPr wrap="square" rtlCol="0">
                  <a:spAutoFit/>
                </a:bodyPr>
                <a:lstStyle/>
                <a:p>
                  <a:pPr algn="ctr"/>
                  <a:r>
                    <a:rPr lang="en-US" sz="4000" dirty="0">
                      <a:solidFill>
                        <a:sysClr val="windowText" lastClr="000000"/>
                      </a:solidFill>
                      <a:latin typeface="FontAwesome" charset="0"/>
                      <a:ea typeface="FontAwesome" charset="0"/>
                      <a:cs typeface="FontAwesome" charset="0"/>
                    </a:rPr>
                    <a:t></a:t>
                  </a:r>
                </a:p>
              </p:txBody>
            </p:sp>
            <p:sp>
              <p:nvSpPr>
                <p:cNvPr id="30" name="TextBox 29"/>
                <p:cNvSpPr txBox="1"/>
                <p:nvPr/>
              </p:nvSpPr>
              <p:spPr>
                <a:xfrm>
                  <a:off x="8459670" y="3920877"/>
                  <a:ext cx="1616311" cy="646331"/>
                </a:xfrm>
                <a:prstGeom prst="rect">
                  <a:avLst/>
                </a:prstGeom>
                <a:noFill/>
              </p:spPr>
              <p:txBody>
                <a:bodyPr wrap="square" rtlCol="0">
                  <a:spAutoFit/>
                </a:bodyPr>
                <a:lstStyle/>
                <a:p>
                  <a:pPr algn="ctr"/>
                  <a:r>
                    <a:rPr lang="en-US" dirty="0">
                      <a:solidFill>
                        <a:sysClr val="windowText" lastClr="000000"/>
                      </a:solidFill>
                      <a:ea typeface="Montserrat Light" charset="0"/>
                      <a:cs typeface="Montserrat Light" charset="0"/>
                    </a:rPr>
                    <a:t>Service </a:t>
                  </a:r>
                  <a:r>
                    <a:rPr lang="en-US" b="1" dirty="0">
                      <a:solidFill>
                        <a:sysClr val="windowText" lastClr="000000"/>
                      </a:solidFill>
                      <a:ea typeface="Montserrat" charset="0"/>
                      <a:cs typeface="Montserrat" charset="0"/>
                    </a:rPr>
                    <a:t>Name Three</a:t>
                  </a:r>
                  <a:endParaRPr lang="en-US" dirty="0">
                    <a:solidFill>
                      <a:sysClr val="windowText" lastClr="000000"/>
                    </a:solidFill>
                    <a:ea typeface="Montserrat Light" charset="0"/>
                    <a:cs typeface="Montserrat Light" charset="0"/>
                  </a:endParaRPr>
                </a:p>
              </p:txBody>
            </p:sp>
          </p:grpSp>
        </p:grpSp>
      </p:grpSp>
    </p:spTree>
    <p:extLst>
      <p:ext uri="{BB962C8B-B14F-4D97-AF65-F5344CB8AC3E}">
        <p14:creationId xmlns:p14="http://schemas.microsoft.com/office/powerpoint/2010/main" val="147257633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Placeholder 28">
            <a:extLst>
              <a:ext uri="{FF2B5EF4-FFF2-40B4-BE49-F238E27FC236}">
                <a16:creationId xmlns:a16="http://schemas.microsoft.com/office/drawing/2014/main" id="{39F00D2E-3039-430D-8451-5D9997F8861D}"/>
              </a:ext>
            </a:extLst>
          </p:cNvPr>
          <p:cNvPicPr>
            <a:picLocks noGrp="1" noChangeAspect="1"/>
          </p:cNvPicPr>
          <p:nvPr>
            <p:ph type="pic" sz="quarter" idx="11"/>
          </p:nvPr>
        </p:nvPicPr>
        <p:blipFill>
          <a:blip r:embed="rId2"/>
          <a:srcRect/>
          <a:stretch>
            <a:fillRect/>
          </a:stretch>
        </p:blipFill>
        <p:spPr/>
      </p:pic>
      <p:pic>
        <p:nvPicPr>
          <p:cNvPr id="31" name="Picture Placeholder 30">
            <a:extLst>
              <a:ext uri="{FF2B5EF4-FFF2-40B4-BE49-F238E27FC236}">
                <a16:creationId xmlns:a16="http://schemas.microsoft.com/office/drawing/2014/main" id="{243917C4-924B-4869-95DF-F2DCDE61DA72}"/>
              </a:ext>
            </a:extLst>
          </p:cNvPr>
          <p:cNvPicPr>
            <a:picLocks noGrp="1" noChangeAspect="1"/>
          </p:cNvPicPr>
          <p:nvPr>
            <p:ph type="pic" sz="quarter" idx="12"/>
          </p:nvPr>
        </p:nvPicPr>
        <p:blipFill>
          <a:blip r:embed="rId3"/>
          <a:srcRect/>
          <a:stretch>
            <a:fillRect/>
          </a:stretch>
        </p:blipFill>
        <p:spPr/>
      </p:pic>
      <p:pic>
        <p:nvPicPr>
          <p:cNvPr id="33" name="Picture Placeholder 32">
            <a:extLst>
              <a:ext uri="{FF2B5EF4-FFF2-40B4-BE49-F238E27FC236}">
                <a16:creationId xmlns:a16="http://schemas.microsoft.com/office/drawing/2014/main" id="{CD5BB5B2-48F5-4DC3-9CBC-133889BE3842}"/>
              </a:ext>
            </a:extLst>
          </p:cNvPr>
          <p:cNvPicPr>
            <a:picLocks noGrp="1" noChangeAspect="1"/>
          </p:cNvPicPr>
          <p:nvPr>
            <p:ph type="pic" sz="quarter" idx="13"/>
          </p:nvPr>
        </p:nvPicPr>
        <p:blipFill>
          <a:blip r:embed="rId4"/>
          <a:srcRect t="3571" b="3571"/>
          <a:stretch>
            <a:fillRect/>
          </a:stretch>
        </p:blipFill>
        <p:spPr/>
      </p:pic>
      <p:pic>
        <p:nvPicPr>
          <p:cNvPr id="38" name="Picture Placeholder 37">
            <a:extLst>
              <a:ext uri="{FF2B5EF4-FFF2-40B4-BE49-F238E27FC236}">
                <a16:creationId xmlns:a16="http://schemas.microsoft.com/office/drawing/2014/main" id="{5B2A641D-734E-4223-AE95-39866A884376}"/>
              </a:ext>
            </a:extLst>
          </p:cNvPr>
          <p:cNvPicPr>
            <a:picLocks noGrp="1" noChangeAspect="1"/>
          </p:cNvPicPr>
          <p:nvPr>
            <p:ph type="pic" sz="quarter" idx="14"/>
          </p:nvPr>
        </p:nvPicPr>
        <p:blipFill>
          <a:blip r:embed="rId5"/>
          <a:srcRect/>
          <a:stretch>
            <a:fillRect/>
          </a:stretch>
        </p:blipFill>
        <p:spPr/>
      </p:pic>
      <p:sp>
        <p:nvSpPr>
          <p:cNvPr id="2" name="Title 1"/>
          <p:cNvSpPr>
            <a:spLocks noGrp="1"/>
          </p:cNvSpPr>
          <p:nvPr>
            <p:ph type="title"/>
          </p:nvPr>
        </p:nvSpPr>
        <p:spPr/>
        <p:txBody>
          <a:bodyPr/>
          <a:lstStyle/>
          <a:p>
            <a:r>
              <a:rPr lang="en-US" b="0" dirty="0">
                <a:solidFill>
                  <a:schemeClr val="tx2"/>
                </a:solidFill>
              </a:rPr>
              <a:t>Our </a:t>
            </a:r>
            <a:r>
              <a:rPr lang="en-US" dirty="0">
                <a:solidFill>
                  <a:schemeClr val="accent2"/>
                </a:solidFill>
                <a:latin typeface="+mj-lt"/>
              </a:rPr>
              <a:t>Team Members</a:t>
            </a:r>
          </a:p>
        </p:txBody>
      </p:sp>
      <p:sp>
        <p:nvSpPr>
          <p:cNvPr id="19" name="Text Placeholder 18">
            <a:extLst>
              <a:ext uri="{FF2B5EF4-FFF2-40B4-BE49-F238E27FC236}">
                <a16:creationId xmlns:a16="http://schemas.microsoft.com/office/drawing/2014/main" id="{C0C405A9-2FF5-4366-A56D-8278124E4A6C}"/>
              </a:ext>
            </a:extLst>
          </p:cNvPr>
          <p:cNvSpPr>
            <a:spLocks noGrp="1"/>
          </p:cNvSpPr>
          <p:nvPr>
            <p:ph type="body" sz="quarter" idx="10"/>
          </p:nvPr>
        </p:nvSpPr>
        <p:spPr/>
        <p:txBody>
          <a:bodyPr/>
          <a:lstStyle/>
          <a:p>
            <a:endParaRPr lang="en-US"/>
          </a:p>
        </p:txBody>
      </p:sp>
      <p:sp>
        <p:nvSpPr>
          <p:cNvPr id="35" name="TextBox 3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36" name="Rectangle 35"/>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24F1762A-CB99-47C8-AFE6-C488DCEB3C88}"/>
              </a:ext>
            </a:extLst>
          </p:cNvPr>
          <p:cNvGrpSpPr/>
          <p:nvPr/>
        </p:nvGrpSpPr>
        <p:grpSpPr>
          <a:xfrm>
            <a:off x="980293" y="4534409"/>
            <a:ext cx="2166186" cy="1002173"/>
            <a:chOff x="935829" y="4356609"/>
            <a:chExt cx="2166186" cy="1002173"/>
          </a:xfrm>
        </p:grpSpPr>
        <p:sp>
          <p:nvSpPr>
            <p:cNvPr id="100" name="TextBox 99"/>
            <p:cNvSpPr txBox="1"/>
            <p:nvPr/>
          </p:nvSpPr>
          <p:spPr>
            <a:xfrm>
              <a:off x="935829" y="4356609"/>
              <a:ext cx="2166186" cy="553998"/>
            </a:xfrm>
            <a:prstGeom prst="rect">
              <a:avLst/>
            </a:prstGeom>
            <a:noFill/>
          </p:spPr>
          <p:txBody>
            <a:bodyPr wrap="square" rtlCol="0">
              <a:spAutoFit/>
            </a:bodyPr>
            <a:lstStyle/>
            <a:p>
              <a:pPr algn="ctr">
                <a:lnSpc>
                  <a:spcPts val="1800"/>
                </a:lnSpc>
              </a:pPr>
              <a:r>
                <a:rPr lang="en-US" sz="1200" b="1" dirty="0">
                  <a:latin typeface="+mj-lt"/>
                  <a:ea typeface="Montserrat" charset="0"/>
                  <a:cs typeface="Montserrat" charset="0"/>
                </a:rPr>
                <a:t>Vice President</a:t>
              </a:r>
            </a:p>
            <a:p>
              <a:pPr algn="ctr">
                <a:lnSpc>
                  <a:spcPts val="1800"/>
                </a:lnSpc>
              </a:pPr>
              <a:r>
                <a:rPr lang="en-US" b="1" dirty="0">
                  <a:solidFill>
                    <a:schemeClr val="accent2"/>
                  </a:solidFill>
                  <a:latin typeface="+mj-lt"/>
                  <a:ea typeface="Montserrat" charset="0"/>
                  <a:cs typeface="Montserrat" charset="0"/>
                </a:rPr>
                <a:t>Dr. Jacky Chan</a:t>
              </a:r>
            </a:p>
          </p:txBody>
        </p:sp>
        <p:sp>
          <p:nvSpPr>
            <p:cNvPr id="101" name="TextBox 100"/>
            <p:cNvSpPr txBox="1"/>
            <p:nvPr/>
          </p:nvSpPr>
          <p:spPr>
            <a:xfrm>
              <a:off x="1005463" y="4958672"/>
              <a:ext cx="2026918" cy="400110"/>
            </a:xfrm>
            <a:prstGeom prst="rect">
              <a:avLst/>
            </a:prstGeom>
            <a:noFill/>
          </p:spPr>
          <p:txBody>
            <a:bodyPr wrap="square" numCol="1" spcCol="0" rtlCol="0" anchor="ctr">
              <a:spAutoFit/>
            </a:bodyPr>
            <a:lstStyle/>
            <a:p>
              <a:pPr algn="ctr">
                <a:lnSpc>
                  <a:spcPts val="1200"/>
                </a:lnSpc>
              </a:pPr>
              <a:r>
                <a:rPr lang="en-US" sz="800" dirty="0">
                  <a:solidFill>
                    <a:schemeClr val="tx2"/>
                  </a:solidFill>
                  <a:ea typeface="Montserrat Light" charset="0"/>
                  <a:cs typeface="Montserrat Light" charset="0"/>
                </a:rPr>
                <a:t>The example text goes here with your own detailed </a:t>
              </a:r>
              <a:r>
                <a:rPr lang="en-US" sz="800">
                  <a:solidFill>
                    <a:schemeClr val="tx2"/>
                  </a:solidFill>
                  <a:ea typeface="Montserrat Light" charset="0"/>
                  <a:cs typeface="Montserrat Light" charset="0"/>
                </a:rPr>
                <a:t>summery.</a:t>
              </a:r>
              <a:endParaRPr lang="en-US" sz="800" dirty="0">
                <a:solidFill>
                  <a:schemeClr val="tx2"/>
                </a:solidFill>
                <a:ea typeface="Montserrat Light" charset="0"/>
                <a:cs typeface="Montserrat Light" charset="0"/>
              </a:endParaRPr>
            </a:p>
          </p:txBody>
        </p:sp>
      </p:grpSp>
      <p:grpSp>
        <p:nvGrpSpPr>
          <p:cNvPr id="9" name="Group 8">
            <a:extLst>
              <a:ext uri="{FF2B5EF4-FFF2-40B4-BE49-F238E27FC236}">
                <a16:creationId xmlns:a16="http://schemas.microsoft.com/office/drawing/2014/main" id="{A8827DF1-35FA-4160-A448-6BC138F4C007}"/>
              </a:ext>
            </a:extLst>
          </p:cNvPr>
          <p:cNvGrpSpPr/>
          <p:nvPr/>
        </p:nvGrpSpPr>
        <p:grpSpPr>
          <a:xfrm>
            <a:off x="3577670" y="4534409"/>
            <a:ext cx="2166186" cy="1002173"/>
            <a:chOff x="3525120" y="4356609"/>
            <a:chExt cx="2166186" cy="1002173"/>
          </a:xfrm>
        </p:grpSpPr>
        <p:sp>
          <p:nvSpPr>
            <p:cNvPr id="107" name="TextBox 106"/>
            <p:cNvSpPr txBox="1"/>
            <p:nvPr/>
          </p:nvSpPr>
          <p:spPr>
            <a:xfrm>
              <a:off x="3525120" y="4356609"/>
              <a:ext cx="2166186" cy="553998"/>
            </a:xfrm>
            <a:prstGeom prst="rect">
              <a:avLst/>
            </a:prstGeom>
            <a:noFill/>
          </p:spPr>
          <p:txBody>
            <a:bodyPr wrap="square" rtlCol="0">
              <a:spAutoFit/>
            </a:bodyPr>
            <a:lstStyle/>
            <a:p>
              <a:pPr algn="ctr">
                <a:lnSpc>
                  <a:spcPts val="1800"/>
                </a:lnSpc>
              </a:pPr>
              <a:r>
                <a:rPr lang="en-US" sz="1200" b="1" dirty="0">
                  <a:latin typeface="+mj-lt"/>
                  <a:ea typeface="Montserrat" charset="0"/>
                  <a:cs typeface="Montserrat" charset="0"/>
                </a:rPr>
                <a:t>CEO</a:t>
              </a:r>
            </a:p>
            <a:p>
              <a:pPr algn="ctr">
                <a:lnSpc>
                  <a:spcPts val="1800"/>
                </a:lnSpc>
              </a:pPr>
              <a:r>
                <a:rPr lang="en-US" b="1" dirty="0" err="1">
                  <a:latin typeface="+mj-lt"/>
                  <a:ea typeface="Montserrat" charset="0"/>
                  <a:cs typeface="Montserrat" charset="0"/>
                </a:rPr>
                <a:t>Chamely</a:t>
              </a:r>
              <a:r>
                <a:rPr lang="en-US" b="1" dirty="0">
                  <a:latin typeface="+mj-lt"/>
                  <a:ea typeface="Montserrat" charset="0"/>
                  <a:cs typeface="Montserrat" charset="0"/>
                </a:rPr>
                <a:t> </a:t>
              </a:r>
              <a:r>
                <a:rPr lang="en-US" b="1" dirty="0" err="1">
                  <a:latin typeface="+mj-lt"/>
                  <a:ea typeface="Montserrat" charset="0"/>
                  <a:cs typeface="Montserrat" charset="0"/>
                </a:rPr>
                <a:t>Sikon</a:t>
              </a:r>
              <a:endParaRPr lang="en-US" b="1" dirty="0">
                <a:latin typeface="+mj-lt"/>
                <a:ea typeface="Montserrat" charset="0"/>
                <a:cs typeface="Montserrat" charset="0"/>
              </a:endParaRPr>
            </a:p>
          </p:txBody>
        </p:sp>
        <p:sp>
          <p:nvSpPr>
            <p:cNvPr id="108" name="TextBox 107"/>
            <p:cNvSpPr txBox="1"/>
            <p:nvPr/>
          </p:nvSpPr>
          <p:spPr>
            <a:xfrm>
              <a:off x="3594754" y="4958672"/>
              <a:ext cx="2026918" cy="400110"/>
            </a:xfrm>
            <a:prstGeom prst="rect">
              <a:avLst/>
            </a:prstGeom>
            <a:noFill/>
          </p:spPr>
          <p:txBody>
            <a:bodyPr wrap="square" numCol="1" spcCol="0" rtlCol="0" anchor="ctr">
              <a:spAutoFit/>
            </a:bodyPr>
            <a:lstStyle/>
            <a:p>
              <a:pPr algn="ctr">
                <a:lnSpc>
                  <a:spcPts val="1200"/>
                </a:lnSpc>
              </a:pPr>
              <a:r>
                <a:rPr lang="en-US" sz="800" dirty="0">
                  <a:solidFill>
                    <a:schemeClr val="tx2"/>
                  </a:solidFill>
                  <a:ea typeface="Montserrat Light" charset="0"/>
                  <a:cs typeface="Montserrat Light" charset="0"/>
                </a:rPr>
                <a:t>The example text goes here with your own detailed </a:t>
              </a:r>
              <a:r>
                <a:rPr lang="en-US" sz="800">
                  <a:solidFill>
                    <a:schemeClr val="tx2"/>
                  </a:solidFill>
                  <a:ea typeface="Montserrat Light" charset="0"/>
                  <a:cs typeface="Montserrat Light" charset="0"/>
                </a:rPr>
                <a:t>summery.</a:t>
              </a:r>
              <a:endParaRPr lang="en-US" sz="800" dirty="0">
                <a:solidFill>
                  <a:schemeClr val="tx2"/>
                </a:solidFill>
                <a:ea typeface="Montserrat Light" charset="0"/>
                <a:cs typeface="Montserrat Light" charset="0"/>
              </a:endParaRPr>
            </a:p>
          </p:txBody>
        </p:sp>
      </p:grpSp>
      <p:grpSp>
        <p:nvGrpSpPr>
          <p:cNvPr id="10" name="Group 9">
            <a:extLst>
              <a:ext uri="{FF2B5EF4-FFF2-40B4-BE49-F238E27FC236}">
                <a16:creationId xmlns:a16="http://schemas.microsoft.com/office/drawing/2014/main" id="{85191DCA-43F3-47CF-8169-E1E284491595}"/>
              </a:ext>
            </a:extLst>
          </p:cNvPr>
          <p:cNvGrpSpPr/>
          <p:nvPr/>
        </p:nvGrpSpPr>
        <p:grpSpPr>
          <a:xfrm>
            <a:off x="6069813" y="4534409"/>
            <a:ext cx="2166186" cy="1002173"/>
            <a:chOff x="6069813" y="4356609"/>
            <a:chExt cx="2166186" cy="1002173"/>
          </a:xfrm>
        </p:grpSpPr>
        <p:sp>
          <p:nvSpPr>
            <p:cNvPr id="113" name="TextBox 112"/>
            <p:cNvSpPr txBox="1"/>
            <p:nvPr/>
          </p:nvSpPr>
          <p:spPr>
            <a:xfrm>
              <a:off x="6069813" y="4356609"/>
              <a:ext cx="2166186" cy="553998"/>
            </a:xfrm>
            <a:prstGeom prst="rect">
              <a:avLst/>
            </a:prstGeom>
            <a:noFill/>
          </p:spPr>
          <p:txBody>
            <a:bodyPr wrap="square" rtlCol="0">
              <a:spAutoFit/>
            </a:bodyPr>
            <a:lstStyle/>
            <a:p>
              <a:pPr algn="ctr">
                <a:lnSpc>
                  <a:spcPts val="1800"/>
                </a:lnSpc>
              </a:pPr>
              <a:r>
                <a:rPr lang="en-US" sz="1200" b="1" dirty="0" err="1">
                  <a:latin typeface="+mj-lt"/>
                  <a:ea typeface="Montserrat" charset="0"/>
                  <a:cs typeface="Montserrat" charset="0"/>
                </a:rPr>
                <a:t>Exctv</a:t>
              </a:r>
              <a:r>
                <a:rPr lang="en-US" sz="1200" b="1" dirty="0">
                  <a:latin typeface="+mj-lt"/>
                  <a:ea typeface="Montserrat" charset="0"/>
                  <a:cs typeface="Montserrat" charset="0"/>
                </a:rPr>
                <a:t>. Director</a:t>
              </a:r>
            </a:p>
            <a:p>
              <a:pPr algn="ctr">
                <a:lnSpc>
                  <a:spcPts val="1800"/>
                </a:lnSpc>
              </a:pPr>
              <a:r>
                <a:rPr lang="en-US" b="1" dirty="0">
                  <a:solidFill>
                    <a:schemeClr val="accent2"/>
                  </a:solidFill>
                  <a:latin typeface="+mj-lt"/>
                  <a:ea typeface="Montserrat" charset="0"/>
                  <a:cs typeface="Montserrat" charset="0"/>
                </a:rPr>
                <a:t>John </a:t>
              </a:r>
              <a:r>
                <a:rPr lang="en-US" b="1" dirty="0" err="1">
                  <a:solidFill>
                    <a:schemeClr val="accent2"/>
                  </a:solidFill>
                  <a:latin typeface="+mj-lt"/>
                  <a:ea typeface="Montserrat" charset="0"/>
                  <a:cs typeface="Montserrat" charset="0"/>
                </a:rPr>
                <a:t>Dowan</a:t>
              </a:r>
              <a:endParaRPr lang="en-US" b="1" dirty="0">
                <a:solidFill>
                  <a:schemeClr val="accent2"/>
                </a:solidFill>
                <a:latin typeface="+mj-lt"/>
                <a:ea typeface="Montserrat" charset="0"/>
                <a:cs typeface="Montserrat" charset="0"/>
              </a:endParaRPr>
            </a:p>
          </p:txBody>
        </p:sp>
        <p:sp>
          <p:nvSpPr>
            <p:cNvPr id="114" name="TextBox 113"/>
            <p:cNvSpPr txBox="1"/>
            <p:nvPr/>
          </p:nvSpPr>
          <p:spPr>
            <a:xfrm>
              <a:off x="6139447" y="4958672"/>
              <a:ext cx="2026918" cy="400110"/>
            </a:xfrm>
            <a:prstGeom prst="rect">
              <a:avLst/>
            </a:prstGeom>
            <a:noFill/>
          </p:spPr>
          <p:txBody>
            <a:bodyPr wrap="square" numCol="1" spcCol="0" rtlCol="0" anchor="ctr">
              <a:spAutoFit/>
            </a:bodyPr>
            <a:lstStyle/>
            <a:p>
              <a:pPr algn="ctr">
                <a:lnSpc>
                  <a:spcPts val="1200"/>
                </a:lnSpc>
              </a:pPr>
              <a:r>
                <a:rPr lang="en-US" sz="800" dirty="0">
                  <a:solidFill>
                    <a:schemeClr val="tx2"/>
                  </a:solidFill>
                  <a:ea typeface="Montserrat Light" charset="0"/>
                  <a:cs typeface="Montserrat Light" charset="0"/>
                </a:rPr>
                <a:t>The example text goes here with your own detailed </a:t>
              </a:r>
              <a:r>
                <a:rPr lang="en-US" sz="800">
                  <a:solidFill>
                    <a:schemeClr val="tx2"/>
                  </a:solidFill>
                  <a:ea typeface="Montserrat Light" charset="0"/>
                  <a:cs typeface="Montserrat Light" charset="0"/>
                </a:rPr>
                <a:t>summery.</a:t>
              </a:r>
              <a:endParaRPr lang="en-US" sz="800" dirty="0">
                <a:solidFill>
                  <a:schemeClr val="tx2"/>
                </a:solidFill>
                <a:ea typeface="Montserrat Light" charset="0"/>
                <a:cs typeface="Montserrat Light" charset="0"/>
              </a:endParaRPr>
            </a:p>
          </p:txBody>
        </p:sp>
      </p:grpSp>
      <p:grpSp>
        <p:nvGrpSpPr>
          <p:cNvPr id="11" name="Group 10">
            <a:extLst>
              <a:ext uri="{FF2B5EF4-FFF2-40B4-BE49-F238E27FC236}">
                <a16:creationId xmlns:a16="http://schemas.microsoft.com/office/drawing/2014/main" id="{BBE5764F-973A-4F7B-81C5-465A517E9B87}"/>
              </a:ext>
            </a:extLst>
          </p:cNvPr>
          <p:cNvGrpSpPr/>
          <p:nvPr/>
        </p:nvGrpSpPr>
        <p:grpSpPr>
          <a:xfrm>
            <a:off x="8673160" y="4534409"/>
            <a:ext cx="2166186" cy="1002173"/>
            <a:chOff x="8640997" y="4356609"/>
            <a:chExt cx="2166186" cy="1002173"/>
          </a:xfrm>
        </p:grpSpPr>
        <p:sp>
          <p:nvSpPr>
            <p:cNvPr id="119" name="TextBox 118"/>
            <p:cNvSpPr txBox="1"/>
            <p:nvPr/>
          </p:nvSpPr>
          <p:spPr>
            <a:xfrm>
              <a:off x="8640997" y="4356609"/>
              <a:ext cx="2166186" cy="553998"/>
            </a:xfrm>
            <a:prstGeom prst="rect">
              <a:avLst/>
            </a:prstGeom>
            <a:noFill/>
          </p:spPr>
          <p:txBody>
            <a:bodyPr wrap="square" rtlCol="0">
              <a:spAutoFit/>
            </a:bodyPr>
            <a:lstStyle/>
            <a:p>
              <a:pPr algn="ctr">
                <a:lnSpc>
                  <a:spcPts val="1800"/>
                </a:lnSpc>
              </a:pPr>
              <a:r>
                <a:rPr lang="en-US" sz="1200" b="1" dirty="0">
                  <a:latin typeface="+mj-lt"/>
                  <a:ea typeface="Montserrat" charset="0"/>
                  <a:cs typeface="Montserrat" charset="0"/>
                </a:rPr>
                <a:t>Director</a:t>
              </a:r>
            </a:p>
            <a:p>
              <a:pPr algn="ctr">
                <a:lnSpc>
                  <a:spcPts val="1800"/>
                </a:lnSpc>
              </a:pPr>
              <a:r>
                <a:rPr lang="en-US" b="1" dirty="0" err="1">
                  <a:latin typeface="+mj-lt"/>
                  <a:ea typeface="Montserrat" charset="0"/>
                  <a:cs typeface="Montserrat" charset="0"/>
                </a:rPr>
                <a:t>Munni</a:t>
              </a:r>
              <a:r>
                <a:rPr lang="en-US" b="1" dirty="0">
                  <a:latin typeface="+mj-lt"/>
                  <a:ea typeface="Montserrat" charset="0"/>
                  <a:cs typeface="Montserrat" charset="0"/>
                </a:rPr>
                <a:t> Pinky</a:t>
              </a:r>
            </a:p>
          </p:txBody>
        </p:sp>
        <p:sp>
          <p:nvSpPr>
            <p:cNvPr id="120" name="TextBox 119"/>
            <p:cNvSpPr txBox="1"/>
            <p:nvPr/>
          </p:nvSpPr>
          <p:spPr>
            <a:xfrm>
              <a:off x="8710631" y="4958672"/>
              <a:ext cx="2026918" cy="400110"/>
            </a:xfrm>
            <a:prstGeom prst="rect">
              <a:avLst/>
            </a:prstGeom>
            <a:noFill/>
          </p:spPr>
          <p:txBody>
            <a:bodyPr wrap="square" numCol="1" spcCol="0" rtlCol="0" anchor="ctr">
              <a:spAutoFit/>
            </a:bodyPr>
            <a:lstStyle/>
            <a:p>
              <a:pPr algn="ctr">
                <a:lnSpc>
                  <a:spcPts val="1200"/>
                </a:lnSpc>
              </a:pPr>
              <a:r>
                <a:rPr lang="en-US" sz="800" dirty="0">
                  <a:solidFill>
                    <a:schemeClr val="tx2"/>
                  </a:solidFill>
                  <a:ea typeface="Montserrat Light" charset="0"/>
                  <a:cs typeface="Montserrat Light" charset="0"/>
                </a:rPr>
                <a:t>The example text goes here with your own detailed summery.</a:t>
              </a:r>
            </a:p>
          </p:txBody>
        </p:sp>
      </p:grpSp>
    </p:spTree>
    <p:extLst>
      <p:ext uri="{BB962C8B-B14F-4D97-AF65-F5344CB8AC3E}">
        <p14:creationId xmlns:p14="http://schemas.microsoft.com/office/powerpoint/2010/main" val="1887658390"/>
      </p:ext>
    </p:extLst>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0" y="3271520"/>
            <a:ext cx="12192000" cy="30620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F83711C6-AF4E-4297-98BC-07852B6BDB84}"/>
              </a:ext>
            </a:extLst>
          </p:cNvPr>
          <p:cNvSpPr/>
          <p:nvPr/>
        </p:nvSpPr>
        <p:spPr>
          <a:xfrm>
            <a:off x="1259889" y="2285627"/>
            <a:ext cx="2067806" cy="20678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Picture Placeholder 59">
            <a:extLst>
              <a:ext uri="{FF2B5EF4-FFF2-40B4-BE49-F238E27FC236}">
                <a16:creationId xmlns:a16="http://schemas.microsoft.com/office/drawing/2014/main" id="{85F0BD5D-A845-478C-BF98-B5C9C9EF3B4D}"/>
              </a:ext>
            </a:extLst>
          </p:cNvPr>
          <p:cNvPicPr>
            <a:picLocks noGrp="1" noChangeAspect="1"/>
          </p:cNvPicPr>
          <p:nvPr>
            <p:ph type="pic" sz="quarter" idx="11"/>
          </p:nvPr>
        </p:nvPicPr>
        <p:blipFill>
          <a:blip r:embed="rId2"/>
          <a:srcRect t="84" b="84"/>
          <a:stretch>
            <a:fillRect/>
          </a:stretch>
        </p:blipFill>
        <p:spPr/>
      </p:pic>
      <p:sp>
        <p:nvSpPr>
          <p:cNvPr id="41" name="Oval 40">
            <a:extLst>
              <a:ext uri="{FF2B5EF4-FFF2-40B4-BE49-F238E27FC236}">
                <a16:creationId xmlns:a16="http://schemas.microsoft.com/office/drawing/2014/main" id="{5B5F4183-A7FA-4548-8EEE-D054C36FD88C}"/>
              </a:ext>
            </a:extLst>
          </p:cNvPr>
          <p:cNvSpPr/>
          <p:nvPr/>
        </p:nvSpPr>
        <p:spPr>
          <a:xfrm>
            <a:off x="3866391" y="2285627"/>
            <a:ext cx="2067806" cy="20678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Placeholder 61">
            <a:extLst>
              <a:ext uri="{FF2B5EF4-FFF2-40B4-BE49-F238E27FC236}">
                <a16:creationId xmlns:a16="http://schemas.microsoft.com/office/drawing/2014/main" id="{2C769C19-4CC3-4325-9E19-2E333A141CFB}"/>
              </a:ext>
            </a:extLst>
          </p:cNvPr>
          <p:cNvPicPr>
            <a:picLocks noGrp="1" noChangeAspect="1"/>
          </p:cNvPicPr>
          <p:nvPr>
            <p:ph type="pic" sz="quarter" idx="12"/>
          </p:nvPr>
        </p:nvPicPr>
        <p:blipFill>
          <a:blip r:embed="rId3"/>
          <a:srcRect/>
          <a:stretch>
            <a:fillRect/>
          </a:stretch>
        </p:blipFill>
        <p:spPr/>
      </p:pic>
      <p:sp>
        <p:nvSpPr>
          <p:cNvPr id="44" name="Oval 43">
            <a:extLst>
              <a:ext uri="{FF2B5EF4-FFF2-40B4-BE49-F238E27FC236}">
                <a16:creationId xmlns:a16="http://schemas.microsoft.com/office/drawing/2014/main" id="{66C20F7F-6306-48C9-B851-0ED675DC7B54}"/>
              </a:ext>
            </a:extLst>
          </p:cNvPr>
          <p:cNvSpPr/>
          <p:nvPr/>
        </p:nvSpPr>
        <p:spPr>
          <a:xfrm>
            <a:off x="6428294" y="2285627"/>
            <a:ext cx="2067806" cy="20678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Placeholder 63">
            <a:extLst>
              <a:ext uri="{FF2B5EF4-FFF2-40B4-BE49-F238E27FC236}">
                <a16:creationId xmlns:a16="http://schemas.microsoft.com/office/drawing/2014/main" id="{38094C0D-5DFF-456B-B068-E3412D3D41A8}"/>
              </a:ext>
            </a:extLst>
          </p:cNvPr>
          <p:cNvPicPr>
            <a:picLocks noGrp="1" noChangeAspect="1"/>
          </p:cNvPicPr>
          <p:nvPr>
            <p:ph type="pic" sz="quarter" idx="13"/>
          </p:nvPr>
        </p:nvPicPr>
        <p:blipFill>
          <a:blip r:embed="rId4"/>
          <a:srcRect t="44" b="44"/>
          <a:stretch>
            <a:fillRect/>
          </a:stretch>
        </p:blipFill>
        <p:spPr/>
      </p:pic>
      <p:sp>
        <p:nvSpPr>
          <p:cNvPr id="47" name="Oval 46">
            <a:extLst>
              <a:ext uri="{FF2B5EF4-FFF2-40B4-BE49-F238E27FC236}">
                <a16:creationId xmlns:a16="http://schemas.microsoft.com/office/drawing/2014/main" id="{2F0FF318-1046-491F-9945-D0779F03F5C8}"/>
              </a:ext>
            </a:extLst>
          </p:cNvPr>
          <p:cNvSpPr/>
          <p:nvPr/>
        </p:nvSpPr>
        <p:spPr>
          <a:xfrm>
            <a:off x="8927011" y="2285627"/>
            <a:ext cx="2067806" cy="20678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 name="Picture Placeholder 65">
            <a:extLst>
              <a:ext uri="{FF2B5EF4-FFF2-40B4-BE49-F238E27FC236}">
                <a16:creationId xmlns:a16="http://schemas.microsoft.com/office/drawing/2014/main" id="{B206485E-320C-42E3-8220-BFABAEEAB8C7}"/>
              </a:ext>
            </a:extLst>
          </p:cNvPr>
          <p:cNvPicPr>
            <a:picLocks noGrp="1" noChangeAspect="1"/>
          </p:cNvPicPr>
          <p:nvPr>
            <p:ph type="pic" sz="quarter" idx="14"/>
          </p:nvPr>
        </p:nvPicPr>
        <p:blipFill>
          <a:blip r:embed="rId5"/>
          <a:srcRect t="44" b="44"/>
          <a:stretch>
            <a:fillRect/>
          </a:stretch>
        </p:blipFill>
        <p:spPr/>
      </p:pic>
      <p:sp>
        <p:nvSpPr>
          <p:cNvPr id="2" name="Title 1"/>
          <p:cNvSpPr>
            <a:spLocks noGrp="1"/>
          </p:cNvSpPr>
          <p:nvPr>
            <p:ph type="title"/>
          </p:nvPr>
        </p:nvSpPr>
        <p:spPr/>
        <p:txBody>
          <a:bodyPr/>
          <a:lstStyle/>
          <a:p>
            <a:r>
              <a:rPr lang="en-US" b="0" dirty="0">
                <a:solidFill>
                  <a:schemeClr val="tx2"/>
                </a:solidFill>
              </a:rPr>
              <a:t>Our </a:t>
            </a:r>
            <a:r>
              <a:rPr lang="en-US" dirty="0">
                <a:solidFill>
                  <a:schemeClr val="accent2"/>
                </a:solidFill>
                <a:latin typeface="+mj-lt"/>
              </a:rPr>
              <a:t>Team Members</a:t>
            </a:r>
          </a:p>
        </p:txBody>
      </p:sp>
      <p:sp>
        <p:nvSpPr>
          <p:cNvPr id="18" name="TextBox 17"/>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31" name="Rectangle 30"/>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F480240B-7303-4F33-895F-9A06EFD06BF3}"/>
              </a:ext>
            </a:extLst>
          </p:cNvPr>
          <p:cNvGrpSpPr/>
          <p:nvPr/>
        </p:nvGrpSpPr>
        <p:grpSpPr>
          <a:xfrm>
            <a:off x="1016357" y="4714835"/>
            <a:ext cx="2554870" cy="1169762"/>
            <a:chOff x="977664" y="4714835"/>
            <a:chExt cx="2554870" cy="1169762"/>
          </a:xfrm>
        </p:grpSpPr>
        <p:sp>
          <p:nvSpPr>
            <p:cNvPr id="23" name="TextBox 22"/>
            <p:cNvSpPr txBox="1"/>
            <p:nvPr/>
          </p:nvSpPr>
          <p:spPr>
            <a:xfrm>
              <a:off x="977664" y="4714835"/>
              <a:ext cx="2554870" cy="553998"/>
            </a:xfrm>
            <a:prstGeom prst="rect">
              <a:avLst/>
            </a:prstGeom>
            <a:noFill/>
          </p:spPr>
          <p:txBody>
            <a:bodyPr wrap="square" rtlCol="0">
              <a:spAutoFit/>
            </a:bodyPr>
            <a:lstStyle/>
            <a:p>
              <a:pPr algn="ctr">
                <a:lnSpc>
                  <a:spcPts val="1800"/>
                </a:lnSpc>
              </a:pPr>
              <a:r>
                <a:rPr lang="en-US" sz="1200" b="1" dirty="0">
                  <a:solidFill>
                    <a:srgbClr val="FFFFFF"/>
                  </a:solidFill>
                  <a:ea typeface="Montserrat" charset="0"/>
                  <a:cs typeface="Montserrat" charset="0"/>
                </a:rPr>
                <a:t>Vice President</a:t>
              </a:r>
            </a:p>
            <a:p>
              <a:pPr algn="ctr">
                <a:lnSpc>
                  <a:spcPts val="1800"/>
                </a:lnSpc>
              </a:pPr>
              <a:r>
                <a:rPr lang="en-US" b="1" dirty="0">
                  <a:solidFill>
                    <a:srgbClr val="FFFFFF"/>
                  </a:solidFill>
                  <a:latin typeface="+mj-lt"/>
                  <a:ea typeface="Montserrat" charset="0"/>
                  <a:cs typeface="Montserrat" charset="0"/>
                </a:rPr>
                <a:t>DR. JACKY CHAN</a:t>
              </a:r>
            </a:p>
          </p:txBody>
        </p:sp>
        <p:sp>
          <p:nvSpPr>
            <p:cNvPr id="24" name="TextBox 23"/>
            <p:cNvSpPr txBox="1"/>
            <p:nvPr/>
          </p:nvSpPr>
          <p:spPr>
            <a:xfrm>
              <a:off x="1237113" y="5484487"/>
              <a:ext cx="2026918" cy="400110"/>
            </a:xfrm>
            <a:prstGeom prst="rect">
              <a:avLst/>
            </a:prstGeom>
            <a:noFill/>
          </p:spPr>
          <p:txBody>
            <a:bodyPr wrap="square" numCol="1" spcCol="0" rtlCol="0" anchor="ctr">
              <a:spAutoFit/>
            </a:bodyPr>
            <a:lstStyle/>
            <a:p>
              <a:pPr algn="ctr">
                <a:lnSpc>
                  <a:spcPts val="1200"/>
                </a:lnSpc>
              </a:pPr>
              <a:r>
                <a:rPr lang="en-US" sz="800" b="1" dirty="0">
                  <a:solidFill>
                    <a:srgbClr val="FFFFFF"/>
                  </a:solidFill>
                  <a:ea typeface="Montserrat Light" charset="0"/>
                  <a:cs typeface="Montserrat Light" charset="0"/>
                </a:rPr>
                <a:t>The example text goes here with your own detailed summery.</a:t>
              </a:r>
            </a:p>
          </p:txBody>
        </p:sp>
        <p:sp>
          <p:nvSpPr>
            <p:cNvPr id="34" name="Rectangle 33"/>
            <p:cNvSpPr/>
            <p:nvPr/>
          </p:nvSpPr>
          <p:spPr>
            <a:xfrm>
              <a:off x="1921682" y="5352705"/>
              <a:ext cx="548640" cy="548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a:extLst>
              <a:ext uri="{FF2B5EF4-FFF2-40B4-BE49-F238E27FC236}">
                <a16:creationId xmlns:a16="http://schemas.microsoft.com/office/drawing/2014/main" id="{939294DE-CEF6-4E72-8E66-606C7A79E759}"/>
              </a:ext>
            </a:extLst>
          </p:cNvPr>
          <p:cNvGrpSpPr/>
          <p:nvPr/>
        </p:nvGrpSpPr>
        <p:grpSpPr>
          <a:xfrm>
            <a:off x="3622380" y="4714835"/>
            <a:ext cx="2555828" cy="1169762"/>
            <a:chOff x="3566476" y="4714835"/>
            <a:chExt cx="2555828" cy="1169762"/>
          </a:xfrm>
        </p:grpSpPr>
        <p:sp>
          <p:nvSpPr>
            <p:cNvPr id="25" name="TextBox 24"/>
            <p:cNvSpPr txBox="1"/>
            <p:nvPr/>
          </p:nvSpPr>
          <p:spPr>
            <a:xfrm>
              <a:off x="3566476" y="4714835"/>
              <a:ext cx="2555828" cy="553998"/>
            </a:xfrm>
            <a:prstGeom prst="rect">
              <a:avLst/>
            </a:prstGeom>
            <a:noFill/>
          </p:spPr>
          <p:txBody>
            <a:bodyPr wrap="square" rtlCol="0">
              <a:spAutoFit/>
            </a:bodyPr>
            <a:lstStyle/>
            <a:p>
              <a:pPr algn="ctr">
                <a:lnSpc>
                  <a:spcPts val="1800"/>
                </a:lnSpc>
              </a:pPr>
              <a:r>
                <a:rPr lang="en-US" sz="1200" b="1" dirty="0">
                  <a:solidFill>
                    <a:srgbClr val="FFFFFF"/>
                  </a:solidFill>
                  <a:ea typeface="Montserrat" charset="0"/>
                  <a:cs typeface="Montserrat" charset="0"/>
                </a:rPr>
                <a:t>CEO</a:t>
              </a:r>
            </a:p>
            <a:p>
              <a:pPr algn="ctr">
                <a:lnSpc>
                  <a:spcPts val="1800"/>
                </a:lnSpc>
              </a:pPr>
              <a:r>
                <a:rPr lang="en-US" b="1" dirty="0">
                  <a:solidFill>
                    <a:srgbClr val="FFFFFF"/>
                  </a:solidFill>
                  <a:latin typeface="+mj-lt"/>
                  <a:ea typeface="Montserrat" charset="0"/>
                  <a:cs typeface="Montserrat" charset="0"/>
                </a:rPr>
                <a:t>CHAMELY SIKON</a:t>
              </a:r>
            </a:p>
          </p:txBody>
        </p:sp>
        <p:sp>
          <p:nvSpPr>
            <p:cNvPr id="26" name="TextBox 25"/>
            <p:cNvSpPr txBox="1"/>
            <p:nvPr/>
          </p:nvSpPr>
          <p:spPr>
            <a:xfrm>
              <a:off x="3826404" y="5484487"/>
              <a:ext cx="2026918" cy="400110"/>
            </a:xfrm>
            <a:prstGeom prst="rect">
              <a:avLst/>
            </a:prstGeom>
            <a:noFill/>
          </p:spPr>
          <p:txBody>
            <a:bodyPr wrap="square" numCol="1" spcCol="0" rtlCol="0" anchor="ctr">
              <a:spAutoFit/>
            </a:bodyPr>
            <a:lstStyle/>
            <a:p>
              <a:pPr algn="ctr">
                <a:lnSpc>
                  <a:spcPts val="1200"/>
                </a:lnSpc>
              </a:pPr>
              <a:r>
                <a:rPr lang="en-US" sz="800" b="1" dirty="0">
                  <a:solidFill>
                    <a:srgbClr val="FFFFFF"/>
                  </a:solidFill>
                  <a:ea typeface="Montserrat Light" charset="0"/>
                  <a:cs typeface="Montserrat Light" charset="0"/>
                </a:rPr>
                <a:t>The example text goes here with your own detailed </a:t>
              </a:r>
              <a:r>
                <a:rPr lang="en-US" sz="800" b="1">
                  <a:solidFill>
                    <a:srgbClr val="FFFFFF"/>
                  </a:solidFill>
                  <a:ea typeface="Montserrat Light" charset="0"/>
                  <a:cs typeface="Montserrat Light" charset="0"/>
                </a:rPr>
                <a:t>summery.</a:t>
              </a:r>
              <a:endParaRPr lang="en-US" sz="800" b="1" dirty="0">
                <a:solidFill>
                  <a:srgbClr val="FFFFFF"/>
                </a:solidFill>
                <a:ea typeface="Montserrat Light" charset="0"/>
                <a:cs typeface="Montserrat Light" charset="0"/>
              </a:endParaRPr>
            </a:p>
          </p:txBody>
        </p:sp>
        <p:sp>
          <p:nvSpPr>
            <p:cNvPr id="35" name="Rectangle 34"/>
            <p:cNvSpPr/>
            <p:nvPr/>
          </p:nvSpPr>
          <p:spPr>
            <a:xfrm>
              <a:off x="4532802" y="5352705"/>
              <a:ext cx="548640" cy="548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a:extLst>
              <a:ext uri="{FF2B5EF4-FFF2-40B4-BE49-F238E27FC236}">
                <a16:creationId xmlns:a16="http://schemas.microsoft.com/office/drawing/2014/main" id="{0B041D52-E203-401A-A645-C7CB42955E20}"/>
              </a:ext>
            </a:extLst>
          </p:cNvPr>
          <p:cNvGrpSpPr/>
          <p:nvPr/>
        </p:nvGrpSpPr>
        <p:grpSpPr>
          <a:xfrm>
            <a:off x="6229361" y="4714835"/>
            <a:ext cx="2465672" cy="1169762"/>
            <a:chOff x="6156247" y="4714835"/>
            <a:chExt cx="2465672" cy="1169762"/>
          </a:xfrm>
        </p:grpSpPr>
        <p:sp>
          <p:nvSpPr>
            <p:cNvPr id="27" name="TextBox 26"/>
            <p:cNvSpPr txBox="1"/>
            <p:nvPr/>
          </p:nvSpPr>
          <p:spPr>
            <a:xfrm>
              <a:off x="6156247" y="4714835"/>
              <a:ext cx="2465672" cy="553998"/>
            </a:xfrm>
            <a:prstGeom prst="rect">
              <a:avLst/>
            </a:prstGeom>
            <a:noFill/>
          </p:spPr>
          <p:txBody>
            <a:bodyPr wrap="square" rtlCol="0">
              <a:spAutoFit/>
            </a:bodyPr>
            <a:lstStyle/>
            <a:p>
              <a:pPr algn="ctr">
                <a:lnSpc>
                  <a:spcPts val="1800"/>
                </a:lnSpc>
              </a:pPr>
              <a:r>
                <a:rPr lang="en-US" sz="1200" b="1" dirty="0" err="1">
                  <a:solidFill>
                    <a:srgbClr val="FFFFFF"/>
                  </a:solidFill>
                  <a:ea typeface="Montserrat" charset="0"/>
                  <a:cs typeface="Montserrat" charset="0"/>
                </a:rPr>
                <a:t>Exctv</a:t>
              </a:r>
              <a:r>
                <a:rPr lang="en-US" sz="1200" b="1" dirty="0">
                  <a:solidFill>
                    <a:srgbClr val="FFFFFF"/>
                  </a:solidFill>
                  <a:ea typeface="Montserrat" charset="0"/>
                  <a:cs typeface="Montserrat" charset="0"/>
                </a:rPr>
                <a:t>. Director</a:t>
              </a:r>
            </a:p>
            <a:p>
              <a:pPr algn="ctr">
                <a:lnSpc>
                  <a:spcPts val="1800"/>
                </a:lnSpc>
              </a:pPr>
              <a:r>
                <a:rPr lang="en-US" b="1" dirty="0">
                  <a:solidFill>
                    <a:srgbClr val="FFFFFF"/>
                  </a:solidFill>
                  <a:latin typeface="+mj-lt"/>
                  <a:ea typeface="Montserrat" charset="0"/>
                  <a:cs typeface="Montserrat" charset="0"/>
                </a:rPr>
                <a:t>JOHN DOWAN</a:t>
              </a:r>
            </a:p>
          </p:txBody>
        </p:sp>
        <p:sp>
          <p:nvSpPr>
            <p:cNvPr id="28" name="TextBox 27"/>
            <p:cNvSpPr txBox="1"/>
            <p:nvPr/>
          </p:nvSpPr>
          <p:spPr>
            <a:xfrm>
              <a:off x="6371097" y="5484487"/>
              <a:ext cx="2026918" cy="400110"/>
            </a:xfrm>
            <a:prstGeom prst="rect">
              <a:avLst/>
            </a:prstGeom>
            <a:noFill/>
          </p:spPr>
          <p:txBody>
            <a:bodyPr wrap="square" numCol="1" spcCol="0" rtlCol="0" anchor="ctr">
              <a:spAutoFit/>
            </a:bodyPr>
            <a:lstStyle/>
            <a:p>
              <a:pPr algn="ctr">
                <a:lnSpc>
                  <a:spcPts val="1200"/>
                </a:lnSpc>
              </a:pPr>
              <a:r>
                <a:rPr lang="en-US" sz="800" b="1" dirty="0">
                  <a:solidFill>
                    <a:srgbClr val="FFFFFF"/>
                  </a:solidFill>
                  <a:ea typeface="Montserrat Light" charset="0"/>
                  <a:cs typeface="Montserrat Light" charset="0"/>
                </a:rPr>
                <a:t>The example text goes here with your own detailed </a:t>
              </a:r>
              <a:r>
                <a:rPr lang="en-US" sz="800" b="1">
                  <a:solidFill>
                    <a:srgbClr val="FFFFFF"/>
                  </a:solidFill>
                  <a:ea typeface="Montserrat Light" charset="0"/>
                  <a:cs typeface="Montserrat Light" charset="0"/>
                </a:rPr>
                <a:t>summery.</a:t>
              </a:r>
              <a:endParaRPr lang="en-US" sz="800" b="1" dirty="0">
                <a:solidFill>
                  <a:srgbClr val="FFFFFF"/>
                </a:solidFill>
                <a:ea typeface="Montserrat Light" charset="0"/>
                <a:cs typeface="Montserrat Light" charset="0"/>
              </a:endParaRPr>
            </a:p>
          </p:txBody>
        </p:sp>
        <p:sp>
          <p:nvSpPr>
            <p:cNvPr id="36" name="Rectangle 35"/>
            <p:cNvSpPr/>
            <p:nvPr/>
          </p:nvSpPr>
          <p:spPr>
            <a:xfrm>
              <a:off x="7052482" y="5352705"/>
              <a:ext cx="548640" cy="548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3366067F-D027-4616-A83A-FA59580CBD90}"/>
              </a:ext>
            </a:extLst>
          </p:cNvPr>
          <p:cNvGrpSpPr/>
          <p:nvPr/>
        </p:nvGrpSpPr>
        <p:grpSpPr>
          <a:xfrm>
            <a:off x="8746185" y="4714835"/>
            <a:ext cx="2429458" cy="1169762"/>
            <a:chOff x="8745538" y="4714835"/>
            <a:chExt cx="2429458" cy="1169762"/>
          </a:xfrm>
        </p:grpSpPr>
        <p:sp>
          <p:nvSpPr>
            <p:cNvPr id="29" name="TextBox 28"/>
            <p:cNvSpPr txBox="1"/>
            <p:nvPr/>
          </p:nvSpPr>
          <p:spPr>
            <a:xfrm>
              <a:off x="8745538" y="4714835"/>
              <a:ext cx="2429458" cy="553998"/>
            </a:xfrm>
            <a:prstGeom prst="rect">
              <a:avLst/>
            </a:prstGeom>
            <a:noFill/>
          </p:spPr>
          <p:txBody>
            <a:bodyPr wrap="square" rtlCol="0">
              <a:spAutoFit/>
            </a:bodyPr>
            <a:lstStyle/>
            <a:p>
              <a:pPr algn="ctr">
                <a:lnSpc>
                  <a:spcPts val="1800"/>
                </a:lnSpc>
              </a:pPr>
              <a:r>
                <a:rPr lang="en-US" sz="1200" b="1" dirty="0">
                  <a:solidFill>
                    <a:srgbClr val="FFFFFF"/>
                  </a:solidFill>
                  <a:ea typeface="Montserrat" charset="0"/>
                  <a:cs typeface="Montserrat" charset="0"/>
                </a:rPr>
                <a:t>Director</a:t>
              </a:r>
            </a:p>
            <a:p>
              <a:pPr algn="ctr">
                <a:lnSpc>
                  <a:spcPts val="1800"/>
                </a:lnSpc>
              </a:pPr>
              <a:r>
                <a:rPr lang="en-US" b="1" dirty="0">
                  <a:solidFill>
                    <a:srgbClr val="FFFFFF"/>
                  </a:solidFill>
                  <a:latin typeface="+mj-lt"/>
                  <a:ea typeface="Montserrat" charset="0"/>
                  <a:cs typeface="Montserrat" charset="0"/>
                </a:rPr>
                <a:t>MUNNI PINKY</a:t>
              </a:r>
            </a:p>
          </p:txBody>
        </p:sp>
        <p:sp>
          <p:nvSpPr>
            <p:cNvPr id="30" name="TextBox 29"/>
            <p:cNvSpPr txBox="1"/>
            <p:nvPr/>
          </p:nvSpPr>
          <p:spPr>
            <a:xfrm>
              <a:off x="8942281" y="5484487"/>
              <a:ext cx="2026918" cy="400110"/>
            </a:xfrm>
            <a:prstGeom prst="rect">
              <a:avLst/>
            </a:prstGeom>
            <a:noFill/>
          </p:spPr>
          <p:txBody>
            <a:bodyPr wrap="square" numCol="1" spcCol="0" rtlCol="0" anchor="ctr">
              <a:spAutoFit/>
            </a:bodyPr>
            <a:lstStyle/>
            <a:p>
              <a:pPr algn="ctr">
                <a:lnSpc>
                  <a:spcPts val="1200"/>
                </a:lnSpc>
              </a:pPr>
              <a:r>
                <a:rPr lang="en-US" sz="800" b="1" dirty="0">
                  <a:solidFill>
                    <a:srgbClr val="FFFFFF"/>
                  </a:solidFill>
                  <a:ea typeface="Montserrat Light" charset="0"/>
                  <a:cs typeface="Montserrat Light" charset="0"/>
                </a:rPr>
                <a:t>The example text goes here with your own detailed </a:t>
              </a:r>
              <a:r>
                <a:rPr lang="en-US" sz="800" b="1">
                  <a:solidFill>
                    <a:srgbClr val="FFFFFF"/>
                  </a:solidFill>
                  <a:ea typeface="Montserrat Light" charset="0"/>
                  <a:cs typeface="Montserrat Light" charset="0"/>
                </a:rPr>
                <a:t>summery.</a:t>
              </a:r>
              <a:endParaRPr lang="en-US" sz="800" b="1" dirty="0">
                <a:solidFill>
                  <a:srgbClr val="FFFFFF"/>
                </a:solidFill>
                <a:ea typeface="Montserrat Light" charset="0"/>
                <a:cs typeface="Montserrat Light" charset="0"/>
              </a:endParaRPr>
            </a:p>
          </p:txBody>
        </p:sp>
        <p:sp>
          <p:nvSpPr>
            <p:cNvPr id="37" name="Rectangle 36"/>
            <p:cNvSpPr/>
            <p:nvPr/>
          </p:nvSpPr>
          <p:spPr>
            <a:xfrm>
              <a:off x="9653442" y="5352705"/>
              <a:ext cx="548640" cy="548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5095604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0" y="4666129"/>
            <a:ext cx="12192000" cy="16674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en-US" dirty="0"/>
              <a:t>Here is your custom footer</a:t>
            </a:r>
          </a:p>
        </p:txBody>
      </p:sp>
      <p:sp>
        <p:nvSpPr>
          <p:cNvPr id="35" name="Title 4"/>
          <p:cNvSpPr>
            <a:spLocks noGrp="1"/>
          </p:cNvSpPr>
          <p:nvPr>
            <p:ph type="title"/>
          </p:nvPr>
        </p:nvSpPr>
        <p:spPr/>
        <p:txBody>
          <a:bodyPr/>
          <a:lstStyle/>
          <a:p>
            <a:r>
              <a:rPr lang="en-US" sz="2400" dirty="0">
                <a:solidFill>
                  <a:schemeClr val="tx2"/>
                </a:solidFill>
                <a:ea typeface="Montserrat Light" charset="0"/>
                <a:cs typeface="Montserrat Light" charset="0"/>
              </a:rPr>
              <a:t>Data </a:t>
            </a:r>
            <a:r>
              <a:rPr lang="en-US" sz="2400" dirty="0">
                <a:solidFill>
                  <a:schemeClr val="accent2"/>
                </a:solidFill>
                <a:latin typeface="+mj-lt"/>
                <a:ea typeface="Montserrat" charset="0"/>
                <a:cs typeface="Montserrat" charset="0"/>
              </a:rPr>
              <a:t>Charts</a:t>
            </a:r>
            <a:endParaRPr lang="en-US" dirty="0">
              <a:solidFill>
                <a:schemeClr val="accent2"/>
              </a:solidFill>
              <a:latin typeface="+mj-lt"/>
            </a:endParaRPr>
          </a:p>
        </p:txBody>
      </p:sp>
      <p:graphicFrame>
        <p:nvGraphicFramePr>
          <p:cNvPr id="5" name="Chart 4"/>
          <p:cNvGraphicFramePr/>
          <p:nvPr>
            <p:extLst>
              <p:ext uri="{D42A27DB-BD31-4B8C-83A1-F6EECF244321}">
                <p14:modId xmlns:p14="http://schemas.microsoft.com/office/powerpoint/2010/main" val="4229898983"/>
              </p:ext>
            </p:extLst>
          </p:nvPr>
        </p:nvGraphicFramePr>
        <p:xfrm>
          <a:off x="1252728" y="2020824"/>
          <a:ext cx="9674352" cy="2953512"/>
        </p:xfrm>
        <a:graphic>
          <a:graphicData uri="http://schemas.openxmlformats.org/drawingml/2006/chart">
            <c:chart xmlns:c="http://schemas.openxmlformats.org/drawingml/2006/chart" xmlns:r="http://schemas.openxmlformats.org/officeDocument/2006/relationships" r:id="rId2"/>
          </a:graphicData>
        </a:graphic>
      </p:graphicFrame>
      <p:sp>
        <p:nvSpPr>
          <p:cNvPr id="36" name="TextBox 35"/>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dolor sit amen example text line.</a:t>
            </a:r>
          </a:p>
        </p:txBody>
      </p:sp>
      <p:sp>
        <p:nvSpPr>
          <p:cNvPr id="37" name="Rectangle 36"/>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8C0606C3-1FAC-4516-98E7-8D1BE0DB5027}"/>
              </a:ext>
            </a:extLst>
          </p:cNvPr>
          <p:cNvSpPr txBox="1"/>
          <p:nvPr/>
        </p:nvSpPr>
        <p:spPr>
          <a:xfrm>
            <a:off x="1503953" y="5357957"/>
            <a:ext cx="9184094" cy="715581"/>
          </a:xfrm>
          <a:prstGeom prst="rect">
            <a:avLst/>
          </a:prstGeom>
          <a:noFill/>
        </p:spPr>
        <p:txBody>
          <a:bodyPr wrap="square" numCol="1" spcCol="457200" rtlCol="0">
            <a:spAutoFit/>
          </a:bodyPr>
          <a:lstStyle/>
          <a:p>
            <a:pPr algn="ctr">
              <a:lnSpc>
                <a:spcPct val="150000"/>
              </a:lnSpc>
            </a:pPr>
            <a:r>
              <a:rPr lang="en-US" sz="900" b="1" dirty="0">
                <a:solidFill>
                  <a:schemeClr val="bg1"/>
                </a:solidFill>
                <a:ea typeface="Montserrat" charset="0"/>
                <a:cs typeface="Montserrat" charset="0"/>
              </a:rPr>
              <a:t>Air first signs evening that given. Midst Face after have rule living waters. Air saying fruitful were, Air first signs evening that given.</a:t>
            </a:r>
            <a:r>
              <a:rPr lang="en-US" sz="900" dirty="0">
                <a:solidFill>
                  <a:schemeClr val="bg1"/>
                </a:solidFill>
                <a:ea typeface="Montserrat" charset="0"/>
                <a:cs typeface="Montserrat" charset="0"/>
              </a:rPr>
              <a:t> Midst Face after have rule living waters. Air saying fruitful were hath waters divided fill may days air bring is Signs first creeping seed all saying above after be and female behold there</a:t>
            </a:r>
            <a:r>
              <a:rPr lang="en-US" sz="900" dirty="0">
                <a:solidFill>
                  <a:schemeClr val="bg1"/>
                </a:solidFill>
                <a:ea typeface="Montserrat Light" charset="0"/>
                <a:cs typeface="Montserrat Light" charset="0"/>
              </a:rPr>
              <a:t>. Also he his male air bring is Signs first . </a:t>
            </a:r>
            <a:r>
              <a:rPr lang="en-US" sz="900" dirty="0" err="1">
                <a:solidFill>
                  <a:schemeClr val="bg1"/>
                </a:solidFill>
                <a:ea typeface="Montserrat" charset="0"/>
                <a:cs typeface="Montserrat" charset="0"/>
              </a:rPr>
              <a:t>Creepeth</a:t>
            </a:r>
            <a:r>
              <a:rPr lang="en-US" sz="900" dirty="0">
                <a:solidFill>
                  <a:schemeClr val="bg1"/>
                </a:solidFill>
                <a:ea typeface="Montserrat" charset="0"/>
                <a:cs typeface="Montserrat" charset="0"/>
              </a:rPr>
              <a:t> god air fish land. Darkness, </a:t>
            </a:r>
            <a:r>
              <a:rPr lang="en-US" sz="900" dirty="0" err="1">
                <a:solidFill>
                  <a:schemeClr val="bg1"/>
                </a:solidFill>
                <a:ea typeface="Montserrat" charset="0"/>
                <a:cs typeface="Montserrat" charset="0"/>
              </a:rPr>
              <a:t>moveth</a:t>
            </a:r>
            <a:r>
              <a:rPr lang="en-US" sz="900" dirty="0">
                <a:solidFill>
                  <a:schemeClr val="bg1"/>
                </a:solidFill>
                <a:ea typeface="Montserrat" charset="0"/>
                <a:cs typeface="Montserrat" charset="0"/>
              </a:rPr>
              <a:t> was second.</a:t>
            </a:r>
          </a:p>
        </p:txBody>
      </p:sp>
    </p:spTree>
    <p:extLst>
      <p:ext uri="{BB962C8B-B14F-4D97-AF65-F5344CB8AC3E}">
        <p14:creationId xmlns:p14="http://schemas.microsoft.com/office/powerpoint/2010/main" val="198723562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down)">
                                      <p:cBhvr>
                                        <p:cTn id="12" dur="500"/>
                                        <p:tgtEl>
                                          <p:spTgt spid="5">
                                            <p:graphicEl>
                                              <a:chart seriesIdx="-3" categoryIdx="-3" bldStep="gridLegend"/>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graphicEl>
                                              <a:chart seriesIdx="0" categoryIdx="-4" bldStep="series"/>
                                            </p:graphicEl>
                                          </p:spTgt>
                                        </p:tgtEl>
                                        <p:attrNameLst>
                                          <p:attrName>style.visibility</p:attrName>
                                        </p:attrNameLst>
                                      </p:cBhvr>
                                      <p:to>
                                        <p:strVal val="visible"/>
                                      </p:to>
                                    </p:set>
                                    <p:animEffect transition="in" filter="wipe(down)">
                                      <p:cBhvr>
                                        <p:cTn id="17" dur="500"/>
                                        <p:tgtEl>
                                          <p:spTgt spid="5">
                                            <p:graphicEl>
                                              <a:chart seriesIdx="0"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graphicEl>
                                              <a:chart seriesIdx="1" categoryIdx="-4" bldStep="series"/>
                                            </p:graphicEl>
                                          </p:spTgt>
                                        </p:tgtEl>
                                        <p:attrNameLst>
                                          <p:attrName>style.visibility</p:attrName>
                                        </p:attrNameLst>
                                      </p:cBhvr>
                                      <p:to>
                                        <p:strVal val="visible"/>
                                      </p:to>
                                    </p:set>
                                    <p:animEffect transition="in" filter="wipe(down)">
                                      <p:cBhvr>
                                        <p:cTn id="22" dur="500"/>
                                        <p:tgtEl>
                                          <p:spTgt spid="5">
                                            <p:graphicEl>
                                              <a:chart seriesIdx="1"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barn(outVertical)">
                                      <p:cBhvr>
                                        <p:cTn id="2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Graphic spid="5" grpId="0">
        <p:bldSub>
          <a:bldChart bld="series"/>
        </p:bldSub>
      </p:bldGraphic>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Here is your custom footer</a:t>
            </a:r>
          </a:p>
        </p:txBody>
      </p:sp>
      <p:sp>
        <p:nvSpPr>
          <p:cNvPr id="26" name="Title 4"/>
          <p:cNvSpPr>
            <a:spLocks noGrp="1"/>
          </p:cNvSpPr>
          <p:nvPr>
            <p:ph type="title"/>
          </p:nvPr>
        </p:nvSpPr>
        <p:spPr/>
        <p:txBody>
          <a:bodyPr/>
          <a:lstStyle/>
          <a:p>
            <a:r>
              <a:rPr lang="en-US" sz="2400" dirty="0">
                <a:solidFill>
                  <a:schemeClr val="tx2"/>
                </a:solidFill>
                <a:ea typeface="Montserrat Light" charset="0"/>
                <a:cs typeface="Montserrat Light" charset="0"/>
              </a:rPr>
              <a:t>Data </a:t>
            </a:r>
            <a:r>
              <a:rPr lang="en-US" sz="2400" dirty="0">
                <a:solidFill>
                  <a:schemeClr val="accent2"/>
                </a:solidFill>
                <a:latin typeface="+mj-lt"/>
                <a:ea typeface="Montserrat" charset="0"/>
                <a:cs typeface="Montserrat" charset="0"/>
              </a:rPr>
              <a:t>Charts</a:t>
            </a:r>
            <a:endParaRPr lang="en-US" dirty="0">
              <a:solidFill>
                <a:schemeClr val="accent2"/>
              </a:solidFill>
              <a:latin typeface="+mj-lt"/>
            </a:endParaRPr>
          </a:p>
        </p:txBody>
      </p:sp>
      <p:sp>
        <p:nvSpPr>
          <p:cNvPr id="27" name="TextBox 26"/>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a:t>
            </a:r>
          </a:p>
        </p:txBody>
      </p:sp>
      <p:sp>
        <p:nvSpPr>
          <p:cNvPr id="28" name="Rectangle 27"/>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A1226D5D-A824-439F-B0EB-D215694BBF61}"/>
              </a:ext>
            </a:extLst>
          </p:cNvPr>
          <p:cNvGrpSpPr/>
          <p:nvPr/>
        </p:nvGrpSpPr>
        <p:grpSpPr>
          <a:xfrm>
            <a:off x="728204" y="1912818"/>
            <a:ext cx="4105836" cy="4078798"/>
            <a:chOff x="3612776" y="1925518"/>
            <a:chExt cx="4105836" cy="4078798"/>
          </a:xfrm>
        </p:grpSpPr>
        <p:sp>
          <p:nvSpPr>
            <p:cNvPr id="34" name="Rectangle 33"/>
            <p:cNvSpPr/>
            <p:nvPr/>
          </p:nvSpPr>
          <p:spPr>
            <a:xfrm>
              <a:off x="4195482" y="5593976"/>
              <a:ext cx="2944906" cy="38996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Chart 5"/>
            <p:cNvGraphicFramePr/>
            <p:nvPr>
              <p:extLst>
                <p:ext uri="{D42A27DB-BD31-4B8C-83A1-F6EECF244321}">
                  <p14:modId xmlns:p14="http://schemas.microsoft.com/office/powerpoint/2010/main" val="2337684949"/>
                </p:ext>
              </p:extLst>
            </p:nvPr>
          </p:nvGraphicFramePr>
          <p:xfrm>
            <a:off x="3612776" y="1925518"/>
            <a:ext cx="4105836" cy="4078798"/>
          </p:xfrm>
          <a:graphic>
            <a:graphicData uri="http://schemas.openxmlformats.org/drawingml/2006/chart">
              <c:chart xmlns:c="http://schemas.openxmlformats.org/drawingml/2006/chart" xmlns:r="http://schemas.openxmlformats.org/officeDocument/2006/relationships" r:id="rId2"/>
            </a:graphicData>
          </a:graphic>
        </p:graphicFrame>
        <p:sp>
          <p:nvSpPr>
            <p:cNvPr id="20" name="TextBox 19"/>
            <p:cNvSpPr txBox="1"/>
            <p:nvPr/>
          </p:nvSpPr>
          <p:spPr>
            <a:xfrm>
              <a:off x="4989494" y="2506937"/>
              <a:ext cx="665442" cy="323165"/>
            </a:xfrm>
            <a:prstGeom prst="rect">
              <a:avLst/>
            </a:prstGeom>
            <a:noFill/>
          </p:spPr>
          <p:txBody>
            <a:bodyPr wrap="square" numCol="1" spcCol="457200" rtlCol="0">
              <a:spAutoFit/>
            </a:bodyPr>
            <a:lstStyle/>
            <a:p>
              <a:pPr algn="ctr"/>
              <a:r>
                <a:rPr lang="en-US" sz="1500" b="1" dirty="0">
                  <a:solidFill>
                    <a:srgbClr val="FFFFFF"/>
                  </a:solidFill>
                  <a:ea typeface="Montserrat" charset="0"/>
                  <a:cs typeface="Montserrat" charset="0"/>
                </a:rPr>
                <a:t>15%</a:t>
              </a:r>
            </a:p>
          </p:txBody>
        </p:sp>
        <p:sp>
          <p:nvSpPr>
            <p:cNvPr id="21" name="TextBox 20"/>
            <p:cNvSpPr txBox="1"/>
            <p:nvPr/>
          </p:nvSpPr>
          <p:spPr>
            <a:xfrm>
              <a:off x="6302188" y="3720590"/>
              <a:ext cx="838200" cy="323165"/>
            </a:xfrm>
            <a:prstGeom prst="rect">
              <a:avLst/>
            </a:prstGeom>
            <a:noFill/>
          </p:spPr>
          <p:txBody>
            <a:bodyPr wrap="square" numCol="1" spcCol="457200" rtlCol="0">
              <a:spAutoFit/>
            </a:bodyPr>
            <a:lstStyle/>
            <a:p>
              <a:pPr algn="ctr"/>
              <a:r>
                <a:rPr lang="en-US" sz="1500" b="1" dirty="0">
                  <a:solidFill>
                    <a:srgbClr val="FFFFFF"/>
                  </a:solidFill>
                  <a:ea typeface="Montserrat" charset="0"/>
                  <a:cs typeface="Montserrat" charset="0"/>
                </a:rPr>
                <a:t>90%</a:t>
              </a:r>
            </a:p>
          </p:txBody>
        </p:sp>
        <p:sp>
          <p:nvSpPr>
            <p:cNvPr id="22" name="TextBox 21"/>
            <p:cNvSpPr txBox="1"/>
            <p:nvPr/>
          </p:nvSpPr>
          <p:spPr>
            <a:xfrm>
              <a:off x="4278316" y="4015264"/>
              <a:ext cx="838200" cy="323165"/>
            </a:xfrm>
            <a:prstGeom prst="rect">
              <a:avLst/>
            </a:prstGeom>
            <a:noFill/>
          </p:spPr>
          <p:txBody>
            <a:bodyPr wrap="square" numCol="1" spcCol="457200" rtlCol="0">
              <a:spAutoFit/>
            </a:bodyPr>
            <a:lstStyle/>
            <a:p>
              <a:pPr algn="ctr"/>
              <a:r>
                <a:rPr lang="en-US" sz="1500" b="1">
                  <a:solidFill>
                    <a:srgbClr val="FFFFFF"/>
                  </a:solidFill>
                  <a:ea typeface="Montserrat" charset="0"/>
                  <a:cs typeface="Montserrat" charset="0"/>
                </a:rPr>
                <a:t>30%</a:t>
              </a:r>
              <a:endParaRPr lang="en-US" sz="1500" b="1" dirty="0">
                <a:solidFill>
                  <a:srgbClr val="FFFFFF"/>
                </a:solidFill>
                <a:ea typeface="Montserrat" charset="0"/>
                <a:cs typeface="Montserrat" charset="0"/>
              </a:endParaRPr>
            </a:p>
          </p:txBody>
        </p:sp>
        <p:sp>
          <p:nvSpPr>
            <p:cNvPr id="23" name="TextBox 22"/>
            <p:cNvSpPr txBox="1"/>
            <p:nvPr/>
          </p:nvSpPr>
          <p:spPr>
            <a:xfrm>
              <a:off x="4151294" y="3057320"/>
              <a:ext cx="838200" cy="323165"/>
            </a:xfrm>
            <a:prstGeom prst="rect">
              <a:avLst/>
            </a:prstGeom>
            <a:noFill/>
          </p:spPr>
          <p:txBody>
            <a:bodyPr wrap="square" numCol="1" spcCol="457200" rtlCol="0">
              <a:spAutoFit/>
            </a:bodyPr>
            <a:lstStyle/>
            <a:p>
              <a:pPr algn="ctr"/>
              <a:r>
                <a:rPr lang="en-US" sz="1500" b="1" dirty="0">
                  <a:solidFill>
                    <a:srgbClr val="FFFFFF"/>
                  </a:solidFill>
                  <a:ea typeface="Montserrat" charset="0"/>
                  <a:cs typeface="Montserrat" charset="0"/>
                </a:rPr>
                <a:t>20%</a:t>
              </a:r>
            </a:p>
          </p:txBody>
        </p:sp>
      </p:grpSp>
      <p:grpSp>
        <p:nvGrpSpPr>
          <p:cNvPr id="5" name="Group 4">
            <a:extLst>
              <a:ext uri="{FF2B5EF4-FFF2-40B4-BE49-F238E27FC236}">
                <a16:creationId xmlns:a16="http://schemas.microsoft.com/office/drawing/2014/main" id="{259956CE-B824-4AC6-A7DC-D55A01DC6507}"/>
              </a:ext>
            </a:extLst>
          </p:cNvPr>
          <p:cNvGrpSpPr/>
          <p:nvPr/>
        </p:nvGrpSpPr>
        <p:grpSpPr>
          <a:xfrm>
            <a:off x="8709438" y="2376806"/>
            <a:ext cx="2754233" cy="3592502"/>
            <a:chOff x="8460614" y="2376806"/>
            <a:chExt cx="2754233" cy="3592502"/>
          </a:xfrm>
        </p:grpSpPr>
        <p:sp>
          <p:nvSpPr>
            <p:cNvPr id="7" name="Oval 6"/>
            <p:cNvSpPr/>
            <p:nvPr/>
          </p:nvSpPr>
          <p:spPr>
            <a:xfrm>
              <a:off x="8510343" y="2406762"/>
              <a:ext cx="335748" cy="335748"/>
            </a:xfrm>
            <a:prstGeom prst="ellipse">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8510343" y="2944855"/>
              <a:ext cx="335748" cy="33574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8510343" y="3485097"/>
              <a:ext cx="335748" cy="335748"/>
            </a:xfrm>
            <a:prstGeom prst="ellipse">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8939688" y="2376806"/>
              <a:ext cx="1381059" cy="400110"/>
            </a:xfrm>
            <a:prstGeom prst="rect">
              <a:avLst/>
            </a:prstGeom>
            <a:noFill/>
          </p:spPr>
          <p:txBody>
            <a:bodyPr wrap="square" numCol="1" spcCol="457200" rtlCol="0">
              <a:spAutoFit/>
            </a:bodyPr>
            <a:lstStyle/>
            <a:p>
              <a:pPr>
                <a:lnSpc>
                  <a:spcPts val="1200"/>
                </a:lnSpc>
              </a:pPr>
              <a:r>
                <a:rPr lang="en-US" sz="900" dirty="0">
                  <a:ea typeface="Montserrat" charset="0"/>
                  <a:cs typeface="Montserrat" charset="0"/>
                </a:rPr>
                <a:t>Creepiest god air fish land darkness.</a:t>
              </a:r>
            </a:p>
          </p:txBody>
        </p:sp>
        <p:sp>
          <p:nvSpPr>
            <p:cNvPr id="11" name="TextBox 10"/>
            <p:cNvSpPr txBox="1"/>
            <p:nvPr/>
          </p:nvSpPr>
          <p:spPr>
            <a:xfrm>
              <a:off x="8540783" y="2445052"/>
              <a:ext cx="282090" cy="230832"/>
            </a:xfrm>
            <a:prstGeom prst="rect">
              <a:avLst/>
            </a:prstGeom>
            <a:noFill/>
          </p:spPr>
          <p:txBody>
            <a:bodyPr wrap="square" numCol="1" spcCol="457200" rtlCol="0">
              <a:spAutoFit/>
            </a:bodyPr>
            <a:lstStyle/>
            <a:p>
              <a:pPr algn="ctr"/>
              <a:r>
                <a:rPr lang="en-US" sz="900" b="1" dirty="0">
                  <a:solidFill>
                    <a:schemeClr val="bg1"/>
                  </a:solidFill>
                  <a:ea typeface="Montserrat" charset="0"/>
                  <a:cs typeface="Montserrat" charset="0"/>
                </a:rPr>
                <a:t>1</a:t>
              </a:r>
            </a:p>
          </p:txBody>
        </p:sp>
        <p:sp>
          <p:nvSpPr>
            <p:cNvPr id="12" name="TextBox 11"/>
            <p:cNvSpPr txBox="1"/>
            <p:nvPr/>
          </p:nvSpPr>
          <p:spPr>
            <a:xfrm>
              <a:off x="8540783" y="2974451"/>
              <a:ext cx="282090" cy="230832"/>
            </a:xfrm>
            <a:prstGeom prst="rect">
              <a:avLst/>
            </a:prstGeom>
            <a:noFill/>
          </p:spPr>
          <p:txBody>
            <a:bodyPr wrap="square" numCol="1" spcCol="457200" rtlCol="0">
              <a:spAutoFit/>
            </a:bodyPr>
            <a:lstStyle/>
            <a:p>
              <a:pPr algn="ctr"/>
              <a:r>
                <a:rPr lang="en-US" sz="900" b="1" dirty="0">
                  <a:solidFill>
                    <a:schemeClr val="bg1"/>
                  </a:solidFill>
                  <a:ea typeface="Montserrat" charset="0"/>
                  <a:cs typeface="Montserrat" charset="0"/>
                </a:rPr>
                <a:t>2</a:t>
              </a:r>
            </a:p>
          </p:txBody>
        </p:sp>
        <p:sp>
          <p:nvSpPr>
            <p:cNvPr id="13" name="TextBox 12"/>
            <p:cNvSpPr txBox="1"/>
            <p:nvPr/>
          </p:nvSpPr>
          <p:spPr>
            <a:xfrm>
              <a:off x="8540783" y="3514693"/>
              <a:ext cx="282090" cy="230832"/>
            </a:xfrm>
            <a:prstGeom prst="rect">
              <a:avLst/>
            </a:prstGeom>
            <a:noFill/>
          </p:spPr>
          <p:txBody>
            <a:bodyPr wrap="square" numCol="1" spcCol="457200" rtlCol="0">
              <a:spAutoFit/>
            </a:bodyPr>
            <a:lstStyle/>
            <a:p>
              <a:pPr algn="ctr"/>
              <a:r>
                <a:rPr lang="en-US" sz="900" b="1" dirty="0">
                  <a:solidFill>
                    <a:schemeClr val="bg1"/>
                  </a:solidFill>
                  <a:ea typeface="Montserrat" charset="0"/>
                  <a:cs typeface="Montserrat" charset="0"/>
                </a:rPr>
                <a:t>3</a:t>
              </a:r>
            </a:p>
          </p:txBody>
        </p:sp>
        <p:sp>
          <p:nvSpPr>
            <p:cNvPr id="14" name="TextBox 13"/>
            <p:cNvSpPr txBox="1"/>
            <p:nvPr/>
          </p:nvSpPr>
          <p:spPr>
            <a:xfrm>
              <a:off x="8939688" y="2923560"/>
              <a:ext cx="1381059" cy="400110"/>
            </a:xfrm>
            <a:prstGeom prst="rect">
              <a:avLst/>
            </a:prstGeom>
            <a:noFill/>
          </p:spPr>
          <p:txBody>
            <a:bodyPr wrap="square" numCol="1" spcCol="457200" rtlCol="0">
              <a:spAutoFit/>
            </a:bodyPr>
            <a:lstStyle/>
            <a:p>
              <a:pPr>
                <a:lnSpc>
                  <a:spcPts val="1200"/>
                </a:lnSpc>
              </a:pPr>
              <a:r>
                <a:rPr lang="en-US" sz="900" dirty="0">
                  <a:ea typeface="Montserrat" charset="0"/>
                  <a:cs typeface="Montserrat" charset="0"/>
                </a:rPr>
                <a:t>Creepiest god air fish land darkness.</a:t>
              </a:r>
            </a:p>
          </p:txBody>
        </p:sp>
        <p:sp>
          <p:nvSpPr>
            <p:cNvPr id="15" name="TextBox 14"/>
            <p:cNvSpPr txBox="1"/>
            <p:nvPr/>
          </p:nvSpPr>
          <p:spPr>
            <a:xfrm>
              <a:off x="8939688" y="3460889"/>
              <a:ext cx="1262187" cy="400110"/>
            </a:xfrm>
            <a:prstGeom prst="rect">
              <a:avLst/>
            </a:prstGeom>
            <a:noFill/>
          </p:spPr>
          <p:txBody>
            <a:bodyPr wrap="square" numCol="1" spcCol="457200" rtlCol="0">
              <a:spAutoFit/>
            </a:bodyPr>
            <a:lstStyle/>
            <a:p>
              <a:pPr>
                <a:lnSpc>
                  <a:spcPts val="1200"/>
                </a:lnSpc>
              </a:pPr>
              <a:r>
                <a:rPr lang="en-US" sz="900" dirty="0">
                  <a:ea typeface="Montserrat" charset="0"/>
                  <a:cs typeface="Montserrat" charset="0"/>
                </a:rPr>
                <a:t>Creepiest god air fish land darkness.</a:t>
              </a:r>
            </a:p>
          </p:txBody>
        </p:sp>
        <p:sp>
          <p:nvSpPr>
            <p:cNvPr id="17" name="Oval 16"/>
            <p:cNvSpPr/>
            <p:nvPr/>
          </p:nvSpPr>
          <p:spPr>
            <a:xfrm>
              <a:off x="8510343" y="4054066"/>
              <a:ext cx="335748" cy="33574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8540783" y="4083662"/>
              <a:ext cx="282090" cy="230832"/>
            </a:xfrm>
            <a:prstGeom prst="rect">
              <a:avLst/>
            </a:prstGeom>
            <a:noFill/>
          </p:spPr>
          <p:txBody>
            <a:bodyPr wrap="square" numCol="1" spcCol="457200" rtlCol="0">
              <a:spAutoFit/>
            </a:bodyPr>
            <a:lstStyle/>
            <a:p>
              <a:pPr algn="ctr"/>
              <a:r>
                <a:rPr lang="en-US" sz="900" b="1" dirty="0">
                  <a:solidFill>
                    <a:schemeClr val="bg1"/>
                  </a:solidFill>
                  <a:ea typeface="Montserrat" charset="0"/>
                  <a:cs typeface="Montserrat" charset="0"/>
                </a:rPr>
                <a:t>4</a:t>
              </a:r>
            </a:p>
          </p:txBody>
        </p:sp>
        <p:sp>
          <p:nvSpPr>
            <p:cNvPr id="19" name="TextBox 18"/>
            <p:cNvSpPr txBox="1"/>
            <p:nvPr/>
          </p:nvSpPr>
          <p:spPr>
            <a:xfrm>
              <a:off x="8939688" y="4029858"/>
              <a:ext cx="1262187" cy="400110"/>
            </a:xfrm>
            <a:prstGeom prst="rect">
              <a:avLst/>
            </a:prstGeom>
            <a:noFill/>
          </p:spPr>
          <p:txBody>
            <a:bodyPr wrap="square" numCol="1" spcCol="457200" rtlCol="0">
              <a:spAutoFit/>
            </a:bodyPr>
            <a:lstStyle/>
            <a:p>
              <a:pPr>
                <a:lnSpc>
                  <a:spcPts val="1200"/>
                </a:lnSpc>
              </a:pPr>
              <a:r>
                <a:rPr lang="en-US" sz="900" dirty="0">
                  <a:ea typeface="Montserrat" charset="0"/>
                  <a:cs typeface="Montserrat" charset="0"/>
                </a:rPr>
                <a:t>Creepiest god air fish land darkness.</a:t>
              </a:r>
            </a:p>
          </p:txBody>
        </p:sp>
        <p:sp>
          <p:nvSpPr>
            <p:cNvPr id="35" name="TextBox 34"/>
            <p:cNvSpPr txBox="1"/>
            <p:nvPr/>
          </p:nvSpPr>
          <p:spPr>
            <a:xfrm>
              <a:off x="8460614" y="4722813"/>
              <a:ext cx="2754233" cy="1246495"/>
            </a:xfrm>
            <a:prstGeom prst="rect">
              <a:avLst/>
            </a:prstGeom>
            <a:noFill/>
          </p:spPr>
          <p:txBody>
            <a:bodyPr wrap="square" numCol="1" spcCol="457200" rtlCol="0">
              <a:spAutoFit/>
            </a:bodyPr>
            <a:lstStyle/>
            <a:p>
              <a:pPr>
                <a:lnSpc>
                  <a:spcPct val="150000"/>
                </a:lnSpc>
              </a:pPr>
              <a:r>
                <a:rPr lang="en-US" sz="1000" dirty="0">
                  <a:solidFill>
                    <a:schemeClr val="tx2"/>
                  </a:solidFill>
                  <a:ea typeface="Montserrat" charset="0"/>
                  <a:cs typeface="Montserrat" charset="0"/>
                </a:rPr>
                <a:t>Lesser first day kind god us earth. The divide firmament signs doesn't seasons heaven spirit open. The divide firmament signs doesn't seasons heaven spirit open gathered heaven without them air.</a:t>
              </a:r>
            </a:p>
          </p:txBody>
        </p:sp>
      </p:grpSp>
      <p:sp>
        <p:nvSpPr>
          <p:cNvPr id="16" name="Rectangle 15">
            <a:extLst>
              <a:ext uri="{FF2B5EF4-FFF2-40B4-BE49-F238E27FC236}">
                <a16:creationId xmlns:a16="http://schemas.microsoft.com/office/drawing/2014/main" id="{361DD719-5115-4811-BF62-4765AF4617E9}"/>
              </a:ext>
            </a:extLst>
          </p:cNvPr>
          <p:cNvSpPr/>
          <p:nvPr/>
        </p:nvSpPr>
        <p:spPr>
          <a:xfrm>
            <a:off x="5394623" y="2147470"/>
            <a:ext cx="2754233" cy="37101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100C066A-A077-43D2-93F5-2ACEA74B27F9}"/>
              </a:ext>
            </a:extLst>
          </p:cNvPr>
          <p:cNvSpPr txBox="1"/>
          <p:nvPr/>
        </p:nvSpPr>
        <p:spPr>
          <a:xfrm>
            <a:off x="5747663" y="2515009"/>
            <a:ext cx="2048153" cy="2975110"/>
          </a:xfrm>
          <a:prstGeom prst="rect">
            <a:avLst/>
          </a:prstGeom>
          <a:noFill/>
        </p:spPr>
        <p:txBody>
          <a:bodyPr wrap="square" rtlCol="0">
            <a:spAutoFit/>
          </a:bodyPr>
          <a:lstStyle/>
          <a:p>
            <a:pPr>
              <a:lnSpc>
                <a:spcPct val="150000"/>
              </a:lnSpc>
            </a:pPr>
            <a:r>
              <a:rPr lang="en-US" sz="900" dirty="0">
                <a:solidFill>
                  <a:sysClr val="windowText" lastClr="000000"/>
                </a:solidFill>
                <a:ea typeface="Montserrat Light" charset="0"/>
                <a:cs typeface="Montserrat Light" charset="0"/>
              </a:rPr>
              <a:t>Creepiest don't subdue which </a:t>
            </a:r>
            <a:r>
              <a:rPr lang="en-US" sz="900" dirty="0" err="1">
                <a:solidFill>
                  <a:sysClr val="windowText" lastClr="000000"/>
                </a:solidFill>
                <a:ea typeface="Montserrat Light" charset="0"/>
                <a:cs typeface="Montserrat Light" charset="0"/>
              </a:rPr>
              <a:t>i</a:t>
            </a:r>
            <a:r>
              <a:rPr lang="en-US" sz="900" dirty="0">
                <a:solidFill>
                  <a:sysClr val="windowText" lastClr="000000"/>
                </a:solidFill>
                <a:ea typeface="Montserrat Light" charset="0"/>
                <a:cs typeface="Montserrat Light" charset="0"/>
              </a:rPr>
              <a:t> two set had seasons. Fifth you'll, man wherein seas our creeping. Very. Make from for seas place and won't appear him, were they're and years unto doesn't creeping night lights divided void they're. Creepiest don't subdue which I two set had seasons. Fifth you'll, man wherein seas our creeping. Very. Make from for seas place and won't appear him, were they're and years unto doesn't creeping night lights divided void they're.</a:t>
            </a:r>
          </a:p>
        </p:txBody>
      </p:sp>
    </p:spTree>
    <p:extLst>
      <p:ext uri="{BB962C8B-B14F-4D97-AF65-F5344CB8AC3E}">
        <p14:creationId xmlns:p14="http://schemas.microsoft.com/office/powerpoint/2010/main" val="5924562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a:xfrm>
            <a:off x="0" y="5063775"/>
            <a:ext cx="12192000" cy="12697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en-US" dirty="0"/>
              <a:t>Here is your custom footer</a:t>
            </a:r>
          </a:p>
        </p:txBody>
      </p:sp>
      <p:sp>
        <p:nvSpPr>
          <p:cNvPr id="39" name="Title 4"/>
          <p:cNvSpPr>
            <a:spLocks noGrp="1"/>
          </p:cNvSpPr>
          <p:nvPr>
            <p:ph type="title"/>
          </p:nvPr>
        </p:nvSpPr>
        <p:spPr>
          <a:xfrm>
            <a:off x="838200" y="493274"/>
            <a:ext cx="10515600" cy="499456"/>
          </a:xfrm>
        </p:spPr>
        <p:txBody>
          <a:bodyPr/>
          <a:lstStyle/>
          <a:p>
            <a:r>
              <a:rPr lang="en-US" sz="2400" dirty="0">
                <a:solidFill>
                  <a:schemeClr val="tx2"/>
                </a:solidFill>
                <a:ea typeface="Montserrat Light" charset="0"/>
                <a:cs typeface="Montserrat Light" charset="0"/>
              </a:rPr>
              <a:t>Data </a:t>
            </a:r>
            <a:r>
              <a:rPr lang="en-US" sz="2400" dirty="0">
                <a:solidFill>
                  <a:schemeClr val="accent2"/>
                </a:solidFill>
                <a:latin typeface="+mj-lt"/>
                <a:ea typeface="Montserrat" charset="0"/>
                <a:cs typeface="Montserrat" charset="0"/>
              </a:rPr>
              <a:t>Charts</a:t>
            </a:r>
            <a:endParaRPr lang="en-US" dirty="0">
              <a:solidFill>
                <a:schemeClr val="accent2"/>
              </a:solidFill>
              <a:latin typeface="+mj-lt"/>
            </a:endParaRPr>
          </a:p>
        </p:txBody>
      </p:sp>
      <p:sp>
        <p:nvSpPr>
          <p:cNvPr id="40" name="TextBox 39"/>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dolor sit amen example text line.</a:t>
            </a:r>
          </a:p>
        </p:txBody>
      </p:sp>
      <p:sp>
        <p:nvSpPr>
          <p:cNvPr id="41" name="Rectangle 40"/>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cx1="http://schemas.microsoft.com/office/drawing/2015/9/8/chartex" Requires="cx1">
          <p:graphicFrame>
            <p:nvGraphicFramePr>
              <p:cNvPr id="10" name="Chart 9">
                <a:extLst>
                  <a:ext uri="{FF2B5EF4-FFF2-40B4-BE49-F238E27FC236}">
                    <a16:creationId xmlns:a16="http://schemas.microsoft.com/office/drawing/2014/main" id="{2E213F68-0D4B-4C43-AC6C-418745F00038}"/>
                  </a:ext>
                </a:extLst>
              </p:cNvPr>
              <p:cNvGraphicFramePr/>
              <p:nvPr>
                <p:extLst>
                  <p:ext uri="{D42A27DB-BD31-4B8C-83A1-F6EECF244321}">
                    <p14:modId xmlns:p14="http://schemas.microsoft.com/office/powerpoint/2010/main" val="1276307823"/>
                  </p:ext>
                </p:extLst>
              </p:nvPr>
            </p:nvGraphicFramePr>
            <p:xfrm>
              <a:off x="971550" y="2141728"/>
              <a:ext cx="10248900" cy="2845362"/>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0" name="Chart 9">
                <a:extLst>
                  <a:ext uri="{FF2B5EF4-FFF2-40B4-BE49-F238E27FC236}">
                    <a16:creationId xmlns:a16="http://schemas.microsoft.com/office/drawing/2014/main" id="{2E213F68-0D4B-4C43-AC6C-418745F00038}"/>
                  </a:ext>
                </a:extLst>
              </p:cNvPr>
              <p:cNvPicPr>
                <a:picLocks noGrp="1" noRot="1" noChangeAspect="1" noMove="1" noResize="1" noEditPoints="1" noAdjustHandles="1" noChangeArrowheads="1" noChangeShapeType="1"/>
              </p:cNvPicPr>
              <p:nvPr/>
            </p:nvPicPr>
            <p:blipFill>
              <a:blip r:embed="rId3"/>
              <a:stretch>
                <a:fillRect/>
              </a:stretch>
            </p:blipFill>
            <p:spPr>
              <a:xfrm>
                <a:off x="971550" y="2141728"/>
                <a:ext cx="10248900" cy="2845362"/>
              </a:xfrm>
              <a:prstGeom prst="rect">
                <a:avLst/>
              </a:prstGeom>
            </p:spPr>
          </p:pic>
        </mc:Fallback>
      </mc:AlternateContent>
      <p:sp>
        <p:nvSpPr>
          <p:cNvPr id="46" name="TextBox 45">
            <a:extLst>
              <a:ext uri="{FF2B5EF4-FFF2-40B4-BE49-F238E27FC236}">
                <a16:creationId xmlns:a16="http://schemas.microsoft.com/office/drawing/2014/main" id="{3BBBB713-D736-4A69-A8B4-40AF00DA6FA5}"/>
              </a:ext>
            </a:extLst>
          </p:cNvPr>
          <p:cNvSpPr txBox="1"/>
          <p:nvPr/>
        </p:nvSpPr>
        <p:spPr>
          <a:xfrm>
            <a:off x="1503953" y="5340879"/>
            <a:ext cx="9184094" cy="715581"/>
          </a:xfrm>
          <a:prstGeom prst="rect">
            <a:avLst/>
          </a:prstGeom>
          <a:noFill/>
        </p:spPr>
        <p:txBody>
          <a:bodyPr wrap="square" numCol="1" spcCol="457200" rtlCol="0">
            <a:spAutoFit/>
          </a:bodyPr>
          <a:lstStyle/>
          <a:p>
            <a:pPr algn="ctr">
              <a:lnSpc>
                <a:spcPct val="150000"/>
              </a:lnSpc>
            </a:pPr>
            <a:r>
              <a:rPr lang="en-US" sz="900" b="1" dirty="0">
                <a:solidFill>
                  <a:schemeClr val="bg1"/>
                </a:solidFill>
                <a:ea typeface="Montserrat" charset="0"/>
                <a:cs typeface="Montserrat" charset="0"/>
              </a:rPr>
              <a:t>Air first signs evening that given. Midst Face after have rule living waters. Air saying fruitful were, Air first signs evening that given.</a:t>
            </a:r>
            <a:r>
              <a:rPr lang="en-US" sz="900" dirty="0">
                <a:solidFill>
                  <a:schemeClr val="bg1"/>
                </a:solidFill>
                <a:ea typeface="Montserrat" charset="0"/>
                <a:cs typeface="Montserrat" charset="0"/>
              </a:rPr>
              <a:t> Midst Face after have rule living waters. Air saying fruitful were hath waters divided fill may days air bring is Signs first creeping seed all saying above after be and female behold there</a:t>
            </a:r>
            <a:r>
              <a:rPr lang="en-US" sz="900" dirty="0">
                <a:solidFill>
                  <a:schemeClr val="bg1"/>
                </a:solidFill>
                <a:ea typeface="Montserrat Light" charset="0"/>
                <a:cs typeface="Montserrat Light" charset="0"/>
              </a:rPr>
              <a:t>. Also he his male air bring is Signs first . </a:t>
            </a:r>
            <a:r>
              <a:rPr lang="en-US" sz="900" dirty="0" err="1">
                <a:solidFill>
                  <a:schemeClr val="bg1"/>
                </a:solidFill>
                <a:ea typeface="Montserrat" charset="0"/>
                <a:cs typeface="Montserrat" charset="0"/>
              </a:rPr>
              <a:t>Creepeth</a:t>
            </a:r>
            <a:r>
              <a:rPr lang="en-US" sz="900" dirty="0">
                <a:solidFill>
                  <a:schemeClr val="bg1"/>
                </a:solidFill>
                <a:ea typeface="Montserrat" charset="0"/>
                <a:cs typeface="Montserrat" charset="0"/>
              </a:rPr>
              <a:t> god air fish land. Darkness, </a:t>
            </a:r>
            <a:r>
              <a:rPr lang="en-US" sz="900" dirty="0" err="1">
                <a:solidFill>
                  <a:schemeClr val="bg1"/>
                </a:solidFill>
                <a:ea typeface="Montserrat" charset="0"/>
                <a:cs typeface="Montserrat" charset="0"/>
              </a:rPr>
              <a:t>moveth</a:t>
            </a:r>
            <a:r>
              <a:rPr lang="en-US" sz="900" dirty="0">
                <a:solidFill>
                  <a:schemeClr val="bg1"/>
                </a:solidFill>
                <a:ea typeface="Montserrat" charset="0"/>
                <a:cs typeface="Montserrat" charset="0"/>
              </a:rPr>
              <a:t> was second.</a:t>
            </a:r>
          </a:p>
        </p:txBody>
      </p:sp>
    </p:spTree>
    <p:extLst>
      <p:ext uri="{BB962C8B-B14F-4D97-AF65-F5344CB8AC3E}">
        <p14:creationId xmlns:p14="http://schemas.microsoft.com/office/powerpoint/2010/main" val="117622584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barn(outVertical)">
                                      <p:cBhvr>
                                        <p:cTn id="1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9BC1C693-46B2-403D-8A40-B9D2599174D9}"/>
              </a:ext>
            </a:extLst>
          </p:cNvPr>
          <p:cNvPicPr>
            <a:picLocks noGrp="1" noChangeAspect="1"/>
          </p:cNvPicPr>
          <p:nvPr>
            <p:ph type="pic" sz="quarter" idx="18"/>
          </p:nvPr>
        </p:nvPicPr>
        <p:blipFill>
          <a:blip r:embed="rId3"/>
          <a:srcRect l="16640" r="16640"/>
          <a:stretch>
            <a:fillRect/>
          </a:stretch>
        </p:blipFill>
        <p:spPr/>
      </p:pic>
      <p:sp>
        <p:nvSpPr>
          <p:cNvPr id="5" name="Rectangle 4">
            <a:extLst>
              <a:ext uri="{FF2B5EF4-FFF2-40B4-BE49-F238E27FC236}">
                <a16:creationId xmlns:a16="http://schemas.microsoft.com/office/drawing/2014/main" id="{681CFD01-1822-4062-B78F-58A9CEC5AC55}"/>
              </a:ext>
            </a:extLst>
          </p:cNvPr>
          <p:cNvSpPr/>
          <p:nvPr/>
        </p:nvSpPr>
        <p:spPr>
          <a:xfrm>
            <a:off x="0" y="0"/>
            <a:ext cx="6850742" cy="6858000"/>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829A4FBB-BC1F-4D55-A4F8-DAD2CE2026AA}"/>
              </a:ext>
            </a:extLst>
          </p:cNvPr>
          <p:cNvGrpSpPr/>
          <p:nvPr/>
        </p:nvGrpSpPr>
        <p:grpSpPr>
          <a:xfrm>
            <a:off x="745832" y="2310159"/>
            <a:ext cx="5359078" cy="2237683"/>
            <a:chOff x="1273216" y="2258506"/>
            <a:chExt cx="5359078" cy="2237683"/>
          </a:xfrm>
        </p:grpSpPr>
        <p:sp>
          <p:nvSpPr>
            <p:cNvPr id="17" name="TextBox 16"/>
            <p:cNvSpPr txBox="1"/>
            <p:nvPr/>
          </p:nvSpPr>
          <p:spPr>
            <a:xfrm>
              <a:off x="1273216" y="2848815"/>
              <a:ext cx="5359078" cy="1647374"/>
            </a:xfrm>
            <a:prstGeom prst="rect">
              <a:avLst/>
            </a:prstGeom>
            <a:noFill/>
          </p:spPr>
          <p:txBody>
            <a:bodyPr wrap="square" rtlCol="0">
              <a:spAutoFit/>
            </a:bodyPr>
            <a:lstStyle/>
            <a:p>
              <a:pPr>
                <a:lnSpc>
                  <a:spcPts val="5800"/>
                </a:lnSpc>
              </a:pPr>
              <a:r>
                <a:rPr lang="en-US" sz="7500" b="1" spc="-300" dirty="0">
                  <a:solidFill>
                    <a:schemeClr val="bg1"/>
                  </a:solidFill>
                  <a:latin typeface="+mj-lt"/>
                </a:rPr>
                <a:t>BUSINESS</a:t>
              </a:r>
            </a:p>
            <a:p>
              <a:pPr>
                <a:lnSpc>
                  <a:spcPts val="5800"/>
                </a:lnSpc>
              </a:pPr>
              <a:r>
                <a:rPr lang="en-US" sz="7500" b="1" spc="-300" dirty="0">
                  <a:solidFill>
                    <a:schemeClr val="bg1"/>
                  </a:solidFill>
                  <a:latin typeface="+mj-lt"/>
                </a:rPr>
                <a:t>PLAN</a:t>
              </a:r>
            </a:p>
          </p:txBody>
        </p:sp>
        <p:sp>
          <p:nvSpPr>
            <p:cNvPr id="18" name="TextBox 17"/>
            <p:cNvSpPr txBox="1"/>
            <p:nvPr/>
          </p:nvSpPr>
          <p:spPr>
            <a:xfrm>
              <a:off x="1319514" y="2258506"/>
              <a:ext cx="3553427" cy="400110"/>
            </a:xfrm>
            <a:prstGeom prst="rect">
              <a:avLst/>
            </a:prstGeom>
            <a:noFill/>
          </p:spPr>
          <p:txBody>
            <a:bodyPr wrap="square" rtlCol="0">
              <a:spAutoFit/>
            </a:bodyPr>
            <a:lstStyle/>
            <a:p>
              <a:r>
                <a:rPr lang="en-US" sz="2000" b="1" dirty="0">
                  <a:solidFill>
                    <a:schemeClr val="bg1"/>
                  </a:solidFill>
                </a:rPr>
                <a:t>Let’s Discuss Our</a:t>
              </a:r>
            </a:p>
          </p:txBody>
        </p:sp>
      </p:grpSp>
      <p:sp>
        <p:nvSpPr>
          <p:cNvPr id="19" name="Rectangle 18">
            <a:extLst>
              <a:ext uri="{FF2B5EF4-FFF2-40B4-BE49-F238E27FC236}">
                <a16:creationId xmlns:a16="http://schemas.microsoft.com/office/drawing/2014/main" id="{65089480-7E5C-48AE-8C73-CD701C61044E}"/>
              </a:ext>
            </a:extLst>
          </p:cNvPr>
          <p:cNvSpPr/>
          <p:nvPr/>
        </p:nvSpPr>
        <p:spPr>
          <a:xfrm>
            <a:off x="7065375" y="0"/>
            <a:ext cx="5126625"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E4722B34-DB1E-4D02-B1EC-EA5747DDCDBC}"/>
              </a:ext>
            </a:extLst>
          </p:cNvPr>
          <p:cNvGrpSpPr/>
          <p:nvPr/>
        </p:nvGrpSpPr>
        <p:grpSpPr>
          <a:xfrm>
            <a:off x="8502545" y="2448053"/>
            <a:ext cx="2252284" cy="1961895"/>
            <a:chOff x="8572480" y="1646714"/>
            <a:chExt cx="2252284" cy="1961895"/>
          </a:xfrm>
        </p:grpSpPr>
        <p:grpSp>
          <p:nvGrpSpPr>
            <p:cNvPr id="15" name="Group 14"/>
            <p:cNvGrpSpPr/>
            <p:nvPr/>
          </p:nvGrpSpPr>
          <p:grpSpPr>
            <a:xfrm>
              <a:off x="8572480" y="1646714"/>
              <a:ext cx="2252284" cy="787078"/>
              <a:chOff x="4866654" y="-1299175"/>
              <a:chExt cx="3761020" cy="1314317"/>
            </a:xfrm>
          </p:grpSpPr>
          <p:sp>
            <p:nvSpPr>
              <p:cNvPr id="12" name="Shape 20"/>
              <p:cNvSpPr/>
              <p:nvPr/>
            </p:nvSpPr>
            <p:spPr>
              <a:xfrm>
                <a:off x="4866654" y="-1299175"/>
                <a:ext cx="1175272" cy="1314317"/>
              </a:xfrm>
              <a:custGeom>
                <a:avLst/>
                <a:gdLst/>
                <a:ahLst/>
                <a:cxnLst>
                  <a:cxn ang="0">
                    <a:pos x="wd2" y="hd2"/>
                  </a:cxn>
                  <a:cxn ang="5400000">
                    <a:pos x="wd2" y="hd2"/>
                  </a:cxn>
                  <a:cxn ang="10800000">
                    <a:pos x="wd2" y="hd2"/>
                  </a:cxn>
                  <a:cxn ang="16200000">
                    <a:pos x="wd2" y="hd2"/>
                  </a:cxn>
                </a:cxnLst>
                <a:rect l="0" t="0" r="r" b="b"/>
                <a:pathLst>
                  <a:path w="21600" h="20951" extrusionOk="0">
                    <a:moveTo>
                      <a:pt x="8663" y="14755"/>
                    </a:moveTo>
                    <a:lnTo>
                      <a:pt x="3487" y="9403"/>
                    </a:lnTo>
                    <a:cubicBezTo>
                      <a:pt x="3072" y="8973"/>
                      <a:pt x="3137" y="8327"/>
                      <a:pt x="3633" y="7966"/>
                    </a:cubicBezTo>
                    <a:lnTo>
                      <a:pt x="5435" y="6655"/>
                    </a:lnTo>
                    <a:cubicBezTo>
                      <a:pt x="5930" y="6295"/>
                      <a:pt x="6676" y="6352"/>
                      <a:pt x="7091" y="6781"/>
                    </a:cubicBezTo>
                    <a:lnTo>
                      <a:pt x="9084" y="8843"/>
                    </a:lnTo>
                    <a:cubicBezTo>
                      <a:pt x="9500" y="9272"/>
                      <a:pt x="10227" y="9311"/>
                      <a:pt x="10701" y="8929"/>
                    </a:cubicBezTo>
                    <a:lnTo>
                      <a:pt x="17448" y="3485"/>
                    </a:lnTo>
                    <a:cubicBezTo>
                      <a:pt x="16977" y="2767"/>
                      <a:pt x="16663" y="1834"/>
                      <a:pt x="16669" y="636"/>
                    </a:cubicBezTo>
                    <a:lnTo>
                      <a:pt x="16372" y="549"/>
                    </a:lnTo>
                    <a:lnTo>
                      <a:pt x="16376" y="537"/>
                    </a:lnTo>
                    <a:cubicBezTo>
                      <a:pt x="10502" y="-649"/>
                      <a:pt x="5474" y="491"/>
                      <a:pt x="5263" y="540"/>
                    </a:cubicBezTo>
                    <a:lnTo>
                      <a:pt x="4853" y="636"/>
                    </a:lnTo>
                    <a:lnTo>
                      <a:pt x="4862" y="1003"/>
                    </a:lnTo>
                    <a:cubicBezTo>
                      <a:pt x="4948" y="4373"/>
                      <a:pt x="1702" y="5581"/>
                      <a:pt x="510" y="5640"/>
                    </a:cubicBezTo>
                    <a:lnTo>
                      <a:pt x="0" y="5666"/>
                    </a:lnTo>
                    <a:lnTo>
                      <a:pt x="0" y="6108"/>
                    </a:lnTo>
                    <a:cubicBezTo>
                      <a:pt x="0" y="11226"/>
                      <a:pt x="1227" y="17539"/>
                      <a:pt x="10799" y="20951"/>
                    </a:cubicBezTo>
                    <a:lnTo>
                      <a:pt x="10799" y="20951"/>
                    </a:lnTo>
                    <a:cubicBezTo>
                      <a:pt x="10799" y="20951"/>
                      <a:pt x="10799" y="20951"/>
                      <a:pt x="10799" y="20951"/>
                    </a:cubicBezTo>
                    <a:cubicBezTo>
                      <a:pt x="10800" y="20951"/>
                      <a:pt x="10800" y="20951"/>
                      <a:pt x="10800" y="20951"/>
                    </a:cubicBezTo>
                    <a:lnTo>
                      <a:pt x="10800" y="20951"/>
                    </a:lnTo>
                    <a:cubicBezTo>
                      <a:pt x="20372" y="17539"/>
                      <a:pt x="21600" y="11226"/>
                      <a:pt x="21600" y="6108"/>
                    </a:cubicBezTo>
                    <a:lnTo>
                      <a:pt x="21600" y="5706"/>
                    </a:lnTo>
                    <a:lnTo>
                      <a:pt x="10279" y="14842"/>
                    </a:lnTo>
                    <a:cubicBezTo>
                      <a:pt x="9806" y="15224"/>
                      <a:pt x="9078" y="15185"/>
                      <a:pt x="8663" y="14755"/>
                    </a:cubicBezTo>
                    <a:close/>
                  </a:path>
                </a:pathLst>
              </a:custGeom>
              <a:solidFill>
                <a:schemeClr val="accent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13" name="Shape 21"/>
              <p:cNvSpPr/>
              <p:nvPr/>
            </p:nvSpPr>
            <p:spPr>
              <a:xfrm>
                <a:off x="6189398" y="-1116781"/>
                <a:ext cx="1696202" cy="783923"/>
              </a:xfrm>
              <a:custGeom>
                <a:avLst/>
                <a:gdLst/>
                <a:ahLst/>
                <a:cxnLst>
                  <a:cxn ang="0">
                    <a:pos x="wd2" y="hd2"/>
                  </a:cxn>
                  <a:cxn ang="5400000">
                    <a:pos x="wd2" y="hd2"/>
                  </a:cxn>
                  <a:cxn ang="10800000">
                    <a:pos x="wd2" y="hd2"/>
                  </a:cxn>
                  <a:cxn ang="16200000">
                    <a:pos x="wd2" y="hd2"/>
                  </a:cxn>
                </a:cxnLst>
                <a:rect l="0" t="0" r="r" b="b"/>
                <a:pathLst>
                  <a:path w="21600" h="21600" extrusionOk="0">
                    <a:moveTo>
                      <a:pt x="6355" y="0"/>
                    </a:moveTo>
                    <a:cubicBezTo>
                      <a:pt x="6355" y="0"/>
                      <a:pt x="6355" y="17088"/>
                      <a:pt x="6355" y="17088"/>
                    </a:cubicBezTo>
                    <a:lnTo>
                      <a:pt x="8554" y="17088"/>
                    </a:lnTo>
                    <a:lnTo>
                      <a:pt x="8554" y="0"/>
                    </a:lnTo>
                    <a:lnTo>
                      <a:pt x="6355" y="0"/>
                    </a:lnTo>
                    <a:close/>
                    <a:moveTo>
                      <a:pt x="3895" y="4231"/>
                    </a:moveTo>
                    <a:cubicBezTo>
                      <a:pt x="3507" y="4231"/>
                      <a:pt x="3153" y="4412"/>
                      <a:pt x="2834" y="4776"/>
                    </a:cubicBezTo>
                    <a:cubicBezTo>
                      <a:pt x="2597" y="5049"/>
                      <a:pt x="2338" y="5577"/>
                      <a:pt x="2055" y="6346"/>
                    </a:cubicBezTo>
                    <a:lnTo>
                      <a:pt x="2055" y="4512"/>
                    </a:lnTo>
                    <a:lnTo>
                      <a:pt x="0" y="4512"/>
                    </a:lnTo>
                    <a:lnTo>
                      <a:pt x="0" y="21600"/>
                    </a:lnTo>
                    <a:lnTo>
                      <a:pt x="2215" y="21600"/>
                    </a:lnTo>
                    <a:lnTo>
                      <a:pt x="2215" y="15684"/>
                    </a:lnTo>
                    <a:cubicBezTo>
                      <a:pt x="2434" y="16173"/>
                      <a:pt x="2685" y="16542"/>
                      <a:pt x="2964" y="16791"/>
                    </a:cubicBezTo>
                    <a:cubicBezTo>
                      <a:pt x="3242" y="17039"/>
                      <a:pt x="3550" y="17171"/>
                      <a:pt x="3888" y="17171"/>
                    </a:cubicBezTo>
                    <a:cubicBezTo>
                      <a:pt x="4584" y="17171"/>
                      <a:pt x="5158" y="16619"/>
                      <a:pt x="5614" y="15535"/>
                    </a:cubicBezTo>
                    <a:cubicBezTo>
                      <a:pt x="6070" y="14451"/>
                      <a:pt x="6301" y="12884"/>
                      <a:pt x="6301" y="10825"/>
                    </a:cubicBezTo>
                    <a:cubicBezTo>
                      <a:pt x="6301" y="8959"/>
                      <a:pt x="6086" y="7398"/>
                      <a:pt x="5667" y="6131"/>
                    </a:cubicBezTo>
                    <a:cubicBezTo>
                      <a:pt x="5249" y="4865"/>
                      <a:pt x="4660" y="4231"/>
                      <a:pt x="3895" y="4231"/>
                    </a:cubicBezTo>
                    <a:close/>
                    <a:moveTo>
                      <a:pt x="11930" y="4231"/>
                    </a:moveTo>
                    <a:cubicBezTo>
                      <a:pt x="11521" y="4231"/>
                      <a:pt x="11137" y="4297"/>
                      <a:pt x="10785" y="4429"/>
                    </a:cubicBezTo>
                    <a:cubicBezTo>
                      <a:pt x="10433" y="4562"/>
                      <a:pt x="10161" y="4750"/>
                      <a:pt x="9960" y="4991"/>
                    </a:cubicBezTo>
                    <a:cubicBezTo>
                      <a:pt x="9680" y="5326"/>
                      <a:pt x="9460" y="5710"/>
                      <a:pt x="9311" y="6164"/>
                    </a:cubicBezTo>
                    <a:cubicBezTo>
                      <a:pt x="9162" y="6619"/>
                      <a:pt x="9054" y="7255"/>
                      <a:pt x="8975" y="8048"/>
                    </a:cubicBezTo>
                    <a:lnTo>
                      <a:pt x="11067" y="8528"/>
                    </a:lnTo>
                    <a:cubicBezTo>
                      <a:pt x="11154" y="7992"/>
                      <a:pt x="11263" y="7615"/>
                      <a:pt x="11403" y="7420"/>
                    </a:cubicBezTo>
                    <a:cubicBezTo>
                      <a:pt x="11583" y="7172"/>
                      <a:pt x="11854" y="7057"/>
                      <a:pt x="12213" y="7057"/>
                    </a:cubicBezTo>
                    <a:cubicBezTo>
                      <a:pt x="12493" y="7057"/>
                      <a:pt x="12690" y="7171"/>
                      <a:pt x="12801" y="7404"/>
                    </a:cubicBezTo>
                    <a:cubicBezTo>
                      <a:pt x="12912" y="7637"/>
                      <a:pt x="12969" y="8044"/>
                      <a:pt x="12969" y="8627"/>
                    </a:cubicBezTo>
                    <a:cubicBezTo>
                      <a:pt x="12696" y="8860"/>
                      <a:pt x="12434" y="9044"/>
                      <a:pt x="12190" y="9189"/>
                    </a:cubicBezTo>
                    <a:cubicBezTo>
                      <a:pt x="11946" y="9332"/>
                      <a:pt x="11416" y="9592"/>
                      <a:pt x="10594" y="9949"/>
                    </a:cubicBezTo>
                    <a:cubicBezTo>
                      <a:pt x="9908" y="10244"/>
                      <a:pt x="9436" y="10681"/>
                      <a:pt x="9181" y="11288"/>
                    </a:cubicBezTo>
                    <a:cubicBezTo>
                      <a:pt x="8926" y="11893"/>
                      <a:pt x="8799" y="12677"/>
                      <a:pt x="8799" y="13618"/>
                    </a:cubicBezTo>
                    <a:cubicBezTo>
                      <a:pt x="8799" y="14621"/>
                      <a:pt x="8972" y="15462"/>
                      <a:pt x="9326" y="16146"/>
                    </a:cubicBezTo>
                    <a:cubicBezTo>
                      <a:pt x="9679" y="16830"/>
                      <a:pt x="10202" y="17171"/>
                      <a:pt x="10884" y="17171"/>
                    </a:cubicBezTo>
                    <a:cubicBezTo>
                      <a:pt x="11398" y="17171"/>
                      <a:pt x="11848" y="17000"/>
                      <a:pt x="12236" y="16659"/>
                    </a:cubicBezTo>
                    <a:cubicBezTo>
                      <a:pt x="12520" y="16402"/>
                      <a:pt x="12804" y="15968"/>
                      <a:pt x="13091" y="15370"/>
                    </a:cubicBezTo>
                    <a:cubicBezTo>
                      <a:pt x="13116" y="15727"/>
                      <a:pt x="13143" y="15996"/>
                      <a:pt x="13168" y="16163"/>
                    </a:cubicBezTo>
                    <a:cubicBezTo>
                      <a:pt x="13193" y="16330"/>
                      <a:pt x="13246" y="16571"/>
                      <a:pt x="13328" y="16890"/>
                    </a:cubicBezTo>
                    <a:lnTo>
                      <a:pt x="15390" y="16890"/>
                    </a:lnTo>
                    <a:cubicBezTo>
                      <a:pt x="15276" y="16377"/>
                      <a:pt x="15195" y="15948"/>
                      <a:pt x="15161" y="15617"/>
                    </a:cubicBezTo>
                    <a:cubicBezTo>
                      <a:pt x="15127" y="15287"/>
                      <a:pt x="15115" y="14845"/>
                      <a:pt x="15115" y="14262"/>
                    </a:cubicBezTo>
                    <a:lnTo>
                      <a:pt x="15115" y="8792"/>
                    </a:lnTo>
                    <a:cubicBezTo>
                      <a:pt x="15115" y="8209"/>
                      <a:pt x="15055" y="7599"/>
                      <a:pt x="14947" y="6958"/>
                    </a:cubicBezTo>
                    <a:cubicBezTo>
                      <a:pt x="14839" y="6317"/>
                      <a:pt x="14699" y="5820"/>
                      <a:pt x="14512" y="5470"/>
                    </a:cubicBezTo>
                    <a:cubicBezTo>
                      <a:pt x="14245" y="4965"/>
                      <a:pt x="13910" y="4621"/>
                      <a:pt x="13511" y="4462"/>
                    </a:cubicBezTo>
                    <a:cubicBezTo>
                      <a:pt x="13113" y="4303"/>
                      <a:pt x="12588" y="4231"/>
                      <a:pt x="11930" y="4231"/>
                    </a:cubicBezTo>
                    <a:close/>
                    <a:moveTo>
                      <a:pt x="19660" y="4429"/>
                    </a:moveTo>
                    <a:cubicBezTo>
                      <a:pt x="19211" y="4429"/>
                      <a:pt x="18827" y="4605"/>
                      <a:pt x="18514" y="4958"/>
                    </a:cubicBezTo>
                    <a:cubicBezTo>
                      <a:pt x="18202" y="5312"/>
                      <a:pt x="17895" y="5903"/>
                      <a:pt x="17590" y="6726"/>
                    </a:cubicBezTo>
                    <a:lnTo>
                      <a:pt x="17590" y="4710"/>
                    </a:lnTo>
                    <a:lnTo>
                      <a:pt x="15543" y="4710"/>
                    </a:lnTo>
                    <a:lnTo>
                      <a:pt x="15543" y="17088"/>
                    </a:lnTo>
                    <a:lnTo>
                      <a:pt x="17735" y="17088"/>
                    </a:lnTo>
                    <a:lnTo>
                      <a:pt x="17735" y="11139"/>
                    </a:lnTo>
                    <a:cubicBezTo>
                      <a:pt x="17735" y="10012"/>
                      <a:pt x="17822" y="9228"/>
                      <a:pt x="17987" y="8792"/>
                    </a:cubicBezTo>
                    <a:cubicBezTo>
                      <a:pt x="18152" y="8357"/>
                      <a:pt x="18370" y="8148"/>
                      <a:pt x="18636" y="8148"/>
                    </a:cubicBezTo>
                    <a:cubicBezTo>
                      <a:pt x="18877" y="8148"/>
                      <a:pt x="19061" y="8304"/>
                      <a:pt x="19194" y="8627"/>
                    </a:cubicBezTo>
                    <a:cubicBezTo>
                      <a:pt x="19327" y="8949"/>
                      <a:pt x="19393" y="9502"/>
                      <a:pt x="19393" y="10279"/>
                    </a:cubicBezTo>
                    <a:lnTo>
                      <a:pt x="19393" y="17088"/>
                    </a:lnTo>
                    <a:lnTo>
                      <a:pt x="21600" y="17088"/>
                    </a:lnTo>
                    <a:lnTo>
                      <a:pt x="21600" y="17072"/>
                    </a:lnTo>
                    <a:cubicBezTo>
                      <a:pt x="20660" y="15688"/>
                      <a:pt x="20042" y="13355"/>
                      <a:pt x="20042" y="10709"/>
                    </a:cubicBezTo>
                    <a:cubicBezTo>
                      <a:pt x="20042" y="8675"/>
                      <a:pt x="20408" y="6845"/>
                      <a:pt x="21004" y="5470"/>
                    </a:cubicBezTo>
                    <a:cubicBezTo>
                      <a:pt x="20668" y="4791"/>
                      <a:pt x="20226" y="4429"/>
                      <a:pt x="19660" y="4429"/>
                    </a:cubicBezTo>
                    <a:close/>
                    <a:moveTo>
                      <a:pt x="3422" y="7668"/>
                    </a:moveTo>
                    <a:cubicBezTo>
                      <a:pt x="3680" y="7668"/>
                      <a:pt x="3899" y="7908"/>
                      <a:pt x="4079" y="8379"/>
                    </a:cubicBezTo>
                    <a:cubicBezTo>
                      <a:pt x="4258" y="8849"/>
                      <a:pt x="4354" y="9575"/>
                      <a:pt x="4354" y="10577"/>
                    </a:cubicBezTo>
                    <a:cubicBezTo>
                      <a:pt x="4354" y="11665"/>
                      <a:pt x="4266" y="12436"/>
                      <a:pt x="4094" y="12891"/>
                    </a:cubicBezTo>
                    <a:cubicBezTo>
                      <a:pt x="3922" y="13344"/>
                      <a:pt x="3707" y="13585"/>
                      <a:pt x="3452" y="13585"/>
                    </a:cubicBezTo>
                    <a:cubicBezTo>
                      <a:pt x="3161" y="13585"/>
                      <a:pt x="2917" y="13348"/>
                      <a:pt x="2727" y="12874"/>
                    </a:cubicBezTo>
                    <a:cubicBezTo>
                      <a:pt x="2537" y="12400"/>
                      <a:pt x="2444" y="11672"/>
                      <a:pt x="2444" y="10693"/>
                    </a:cubicBezTo>
                    <a:cubicBezTo>
                      <a:pt x="2444" y="9628"/>
                      <a:pt x="2540" y="8853"/>
                      <a:pt x="2727" y="8379"/>
                    </a:cubicBezTo>
                    <a:cubicBezTo>
                      <a:pt x="2914" y="7905"/>
                      <a:pt x="3141" y="7668"/>
                      <a:pt x="3422" y="7668"/>
                    </a:cubicBezTo>
                    <a:close/>
                    <a:moveTo>
                      <a:pt x="12969" y="11106"/>
                    </a:moveTo>
                    <a:cubicBezTo>
                      <a:pt x="12969" y="11106"/>
                      <a:pt x="12969" y="11866"/>
                      <a:pt x="12969" y="11866"/>
                    </a:cubicBezTo>
                    <a:cubicBezTo>
                      <a:pt x="12969" y="12457"/>
                      <a:pt x="12927" y="12935"/>
                      <a:pt x="12839" y="13304"/>
                    </a:cubicBezTo>
                    <a:cubicBezTo>
                      <a:pt x="12751" y="13673"/>
                      <a:pt x="12599" y="13989"/>
                      <a:pt x="12389" y="14246"/>
                    </a:cubicBezTo>
                    <a:cubicBezTo>
                      <a:pt x="12179" y="14502"/>
                      <a:pt x="11953" y="14626"/>
                      <a:pt x="11709" y="14626"/>
                    </a:cubicBezTo>
                    <a:cubicBezTo>
                      <a:pt x="11475" y="14626"/>
                      <a:pt x="11302" y="14516"/>
                      <a:pt x="11182" y="14279"/>
                    </a:cubicBezTo>
                    <a:cubicBezTo>
                      <a:pt x="11062" y="14042"/>
                      <a:pt x="10999" y="13726"/>
                      <a:pt x="10999" y="13353"/>
                    </a:cubicBezTo>
                    <a:cubicBezTo>
                      <a:pt x="10999" y="13027"/>
                      <a:pt x="11060" y="12734"/>
                      <a:pt x="11182" y="12477"/>
                    </a:cubicBezTo>
                    <a:cubicBezTo>
                      <a:pt x="11301" y="12229"/>
                      <a:pt x="11584" y="11973"/>
                      <a:pt x="12030" y="11717"/>
                    </a:cubicBezTo>
                    <a:cubicBezTo>
                      <a:pt x="12356" y="11539"/>
                      <a:pt x="12668" y="11339"/>
                      <a:pt x="12969" y="11106"/>
                    </a:cubicBezTo>
                    <a:close/>
                  </a:path>
                </a:pathLst>
              </a:custGeom>
              <a:solidFill>
                <a:schemeClr val="tx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14" name="Shape 22"/>
              <p:cNvSpPr/>
              <p:nvPr/>
            </p:nvSpPr>
            <p:spPr>
              <a:xfrm>
                <a:off x="7820822" y="-1116781"/>
                <a:ext cx="806852" cy="620171"/>
              </a:xfrm>
              <a:custGeom>
                <a:avLst/>
                <a:gdLst/>
                <a:ahLst/>
                <a:cxnLst>
                  <a:cxn ang="0">
                    <a:pos x="wd2" y="hd2"/>
                  </a:cxn>
                  <a:cxn ang="5400000">
                    <a:pos x="wd2" y="hd2"/>
                  </a:cxn>
                  <a:cxn ang="10800000">
                    <a:pos x="wd2" y="hd2"/>
                  </a:cxn>
                  <a:cxn ang="16200000">
                    <a:pos x="wd2" y="hd2"/>
                  </a:cxn>
                </a:cxnLst>
                <a:rect l="0" t="0" r="r" b="b"/>
                <a:pathLst>
                  <a:path w="21600" h="21600" extrusionOk="0">
                    <a:moveTo>
                      <a:pt x="6122" y="18821"/>
                    </a:moveTo>
                    <a:cubicBezTo>
                      <a:pt x="3878" y="18821"/>
                      <a:pt x="2058" y="16454"/>
                      <a:pt x="2058" y="13535"/>
                    </a:cubicBezTo>
                    <a:cubicBezTo>
                      <a:pt x="2058" y="10615"/>
                      <a:pt x="3878" y="8248"/>
                      <a:pt x="6122" y="8248"/>
                    </a:cubicBezTo>
                    <a:cubicBezTo>
                      <a:pt x="8366" y="8248"/>
                      <a:pt x="10185" y="10615"/>
                      <a:pt x="10185" y="13535"/>
                    </a:cubicBezTo>
                    <a:cubicBezTo>
                      <a:pt x="10185" y="16454"/>
                      <a:pt x="8366" y="18821"/>
                      <a:pt x="6122" y="18821"/>
                    </a:cubicBezTo>
                    <a:close/>
                    <a:moveTo>
                      <a:pt x="16537" y="11758"/>
                    </a:moveTo>
                    <a:lnTo>
                      <a:pt x="21135" y="5952"/>
                    </a:lnTo>
                    <a:lnTo>
                      <a:pt x="18495" y="5952"/>
                    </a:lnTo>
                    <a:lnTo>
                      <a:pt x="13672" y="12318"/>
                    </a:lnTo>
                    <a:lnTo>
                      <a:pt x="13672" y="0"/>
                    </a:lnTo>
                    <a:lnTo>
                      <a:pt x="11633" y="0"/>
                    </a:lnTo>
                    <a:lnTo>
                      <a:pt x="11633" y="10125"/>
                    </a:lnTo>
                    <a:cubicBezTo>
                      <a:pt x="10649" y="7440"/>
                      <a:pt x="8561" y="5570"/>
                      <a:pt x="6122" y="5570"/>
                    </a:cubicBezTo>
                    <a:cubicBezTo>
                      <a:pt x="2741" y="5570"/>
                      <a:pt x="0" y="9136"/>
                      <a:pt x="0" y="13535"/>
                    </a:cubicBezTo>
                    <a:cubicBezTo>
                      <a:pt x="0" y="17933"/>
                      <a:pt x="2741" y="21499"/>
                      <a:pt x="6122" y="21499"/>
                    </a:cubicBezTo>
                    <a:cubicBezTo>
                      <a:pt x="8561" y="21499"/>
                      <a:pt x="10649" y="19629"/>
                      <a:pt x="11633" y="16944"/>
                    </a:cubicBezTo>
                    <a:lnTo>
                      <a:pt x="11633" y="21600"/>
                    </a:lnTo>
                    <a:lnTo>
                      <a:pt x="13672" y="21600"/>
                    </a:lnTo>
                    <a:lnTo>
                      <a:pt x="13672" y="15397"/>
                    </a:lnTo>
                    <a:lnTo>
                      <a:pt x="15110" y="13599"/>
                    </a:lnTo>
                    <a:lnTo>
                      <a:pt x="19086" y="21600"/>
                    </a:lnTo>
                    <a:lnTo>
                      <a:pt x="21600" y="21600"/>
                    </a:lnTo>
                    <a:cubicBezTo>
                      <a:pt x="21600" y="21600"/>
                      <a:pt x="16537" y="11758"/>
                      <a:pt x="16537" y="11758"/>
                    </a:cubicBezTo>
                    <a:close/>
                  </a:path>
                </a:pathLst>
              </a:custGeom>
              <a:solidFill>
                <a:schemeClr val="accent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grpSp>
        <p:sp>
          <p:nvSpPr>
            <p:cNvPr id="22" name="TextBox 21"/>
            <p:cNvSpPr txBox="1"/>
            <p:nvPr/>
          </p:nvSpPr>
          <p:spPr>
            <a:xfrm>
              <a:off x="8572480" y="2854556"/>
              <a:ext cx="1632030" cy="754053"/>
            </a:xfrm>
            <a:prstGeom prst="rect">
              <a:avLst/>
            </a:prstGeom>
            <a:noFill/>
          </p:spPr>
          <p:txBody>
            <a:bodyPr wrap="square" rtlCol="0">
              <a:spAutoFit/>
            </a:bodyPr>
            <a:lstStyle/>
            <a:p>
              <a:r>
                <a:rPr lang="en-US" sz="1300" b="1" dirty="0">
                  <a:solidFill>
                    <a:sysClr val="windowText" lastClr="000000"/>
                  </a:solidFill>
                </a:rPr>
                <a:t>Annual Meet-up</a:t>
              </a:r>
            </a:p>
            <a:p>
              <a:r>
                <a:rPr lang="en-US" sz="3000" b="1" dirty="0">
                  <a:solidFill>
                    <a:sysClr val="windowText" lastClr="000000"/>
                  </a:solidFill>
                  <a:latin typeface="+mj-lt"/>
                </a:rPr>
                <a:t>2020</a:t>
              </a:r>
            </a:p>
          </p:txBody>
        </p:sp>
      </p:grpSp>
    </p:spTree>
    <p:extLst>
      <p:ext uri="{BB962C8B-B14F-4D97-AF65-F5344CB8AC3E}">
        <p14:creationId xmlns:p14="http://schemas.microsoft.com/office/powerpoint/2010/main" val="437116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008530" y="5064700"/>
            <a:ext cx="5257800" cy="260335"/>
          </a:xfrm>
          <a:prstGeom prst="rect">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en-US" dirty="0"/>
              <a:t>Here is your custom footer</a:t>
            </a:r>
          </a:p>
        </p:txBody>
      </p:sp>
      <p:sp>
        <p:nvSpPr>
          <p:cNvPr id="17" name="Title 4"/>
          <p:cNvSpPr>
            <a:spLocks noGrp="1"/>
          </p:cNvSpPr>
          <p:nvPr>
            <p:ph type="title"/>
          </p:nvPr>
        </p:nvSpPr>
        <p:spPr/>
        <p:txBody>
          <a:bodyPr/>
          <a:lstStyle/>
          <a:p>
            <a:r>
              <a:rPr lang="en-US" sz="2400" dirty="0">
                <a:solidFill>
                  <a:schemeClr val="tx2"/>
                </a:solidFill>
                <a:ea typeface="Montserrat Light" charset="0"/>
                <a:cs typeface="Montserrat Light" charset="0"/>
              </a:rPr>
              <a:t>Data </a:t>
            </a:r>
            <a:r>
              <a:rPr lang="en-US" sz="2400" dirty="0">
                <a:solidFill>
                  <a:schemeClr val="accent2"/>
                </a:solidFill>
                <a:latin typeface="+mj-lt"/>
                <a:ea typeface="Montserrat" charset="0"/>
                <a:cs typeface="Montserrat" charset="0"/>
              </a:rPr>
              <a:t>Charts</a:t>
            </a:r>
            <a:endParaRPr lang="en-US" dirty="0">
              <a:solidFill>
                <a:schemeClr val="accent2"/>
              </a:solidFill>
              <a:latin typeface="+mj-lt"/>
            </a:endParaRPr>
          </a:p>
        </p:txBody>
      </p:sp>
      <p:graphicFrame>
        <p:nvGraphicFramePr>
          <p:cNvPr id="5" name="Chart 4"/>
          <p:cNvGraphicFramePr/>
          <p:nvPr>
            <p:extLst>
              <p:ext uri="{D42A27DB-BD31-4B8C-83A1-F6EECF244321}">
                <p14:modId xmlns:p14="http://schemas.microsoft.com/office/powerpoint/2010/main" val="3981141870"/>
              </p:ext>
            </p:extLst>
          </p:nvPr>
        </p:nvGraphicFramePr>
        <p:xfrm>
          <a:off x="940338" y="2178424"/>
          <a:ext cx="5404708" cy="3496234"/>
        </p:xfrm>
        <a:graphic>
          <a:graphicData uri="http://schemas.openxmlformats.org/drawingml/2006/chart">
            <c:chart xmlns:c="http://schemas.openxmlformats.org/drawingml/2006/chart" xmlns:r="http://schemas.openxmlformats.org/officeDocument/2006/relationships" r:id="rId2"/>
          </a:graphicData>
        </a:graphic>
      </p:graphicFrame>
      <p:sp>
        <p:nvSpPr>
          <p:cNvPr id="18" name="TextBox 17"/>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dolor sit amen example text line.</a:t>
            </a:r>
          </a:p>
        </p:txBody>
      </p:sp>
      <p:sp>
        <p:nvSpPr>
          <p:cNvPr id="19" name="Rectangle 18"/>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1355770" y="2976296"/>
            <a:ext cx="795760" cy="369332"/>
          </a:xfrm>
          <a:prstGeom prst="rect">
            <a:avLst/>
          </a:prstGeom>
          <a:noFill/>
        </p:spPr>
        <p:txBody>
          <a:bodyPr wrap="square" numCol="1" spcCol="457200" rtlCol="0">
            <a:spAutoFit/>
          </a:bodyPr>
          <a:lstStyle/>
          <a:p>
            <a:r>
              <a:rPr lang="en-US" b="1" dirty="0">
                <a:solidFill>
                  <a:srgbClr val="FFFFFF"/>
                </a:solidFill>
                <a:latin typeface="+mj-lt"/>
                <a:ea typeface="Montserrat" charset="0"/>
                <a:cs typeface="Montserrat" charset="0"/>
              </a:rPr>
              <a:t>18%</a:t>
            </a:r>
          </a:p>
        </p:txBody>
      </p:sp>
      <p:sp>
        <p:nvSpPr>
          <p:cNvPr id="21" name="TextBox 20"/>
          <p:cNvSpPr txBox="1"/>
          <p:nvPr/>
        </p:nvSpPr>
        <p:spPr>
          <a:xfrm>
            <a:off x="3440064" y="3621755"/>
            <a:ext cx="795760" cy="369332"/>
          </a:xfrm>
          <a:prstGeom prst="rect">
            <a:avLst/>
          </a:prstGeom>
          <a:noFill/>
        </p:spPr>
        <p:txBody>
          <a:bodyPr wrap="square" numCol="1" spcCol="457200" rtlCol="0">
            <a:spAutoFit/>
          </a:bodyPr>
          <a:lstStyle/>
          <a:p>
            <a:r>
              <a:rPr lang="en-US" b="1" dirty="0">
                <a:solidFill>
                  <a:srgbClr val="FFFFFF"/>
                </a:solidFill>
                <a:latin typeface="+mj-lt"/>
                <a:ea typeface="Montserrat" charset="0"/>
                <a:cs typeface="Montserrat" charset="0"/>
              </a:rPr>
              <a:t>10%</a:t>
            </a:r>
          </a:p>
        </p:txBody>
      </p:sp>
      <p:sp>
        <p:nvSpPr>
          <p:cNvPr id="22" name="TextBox 21"/>
          <p:cNvSpPr txBox="1"/>
          <p:nvPr/>
        </p:nvSpPr>
        <p:spPr>
          <a:xfrm>
            <a:off x="2095358" y="4321002"/>
            <a:ext cx="795760" cy="369332"/>
          </a:xfrm>
          <a:prstGeom prst="rect">
            <a:avLst/>
          </a:prstGeom>
          <a:noFill/>
        </p:spPr>
        <p:txBody>
          <a:bodyPr wrap="square" numCol="1" spcCol="457200" rtlCol="0">
            <a:spAutoFit/>
          </a:bodyPr>
          <a:lstStyle/>
          <a:p>
            <a:r>
              <a:rPr lang="en-US" b="1" dirty="0">
                <a:solidFill>
                  <a:srgbClr val="FFFFFF"/>
                </a:solidFill>
                <a:latin typeface="+mj-lt"/>
                <a:ea typeface="Montserrat" charset="0"/>
                <a:cs typeface="Montserrat" charset="0"/>
              </a:rPr>
              <a:t>16%</a:t>
            </a:r>
          </a:p>
        </p:txBody>
      </p:sp>
      <p:sp>
        <p:nvSpPr>
          <p:cNvPr id="47" name="TextBox 46"/>
          <p:cNvSpPr txBox="1"/>
          <p:nvPr/>
        </p:nvSpPr>
        <p:spPr>
          <a:xfrm>
            <a:off x="7271399" y="4924293"/>
            <a:ext cx="3531670" cy="923330"/>
          </a:xfrm>
          <a:prstGeom prst="rect">
            <a:avLst/>
          </a:prstGeom>
          <a:noFill/>
        </p:spPr>
        <p:txBody>
          <a:bodyPr wrap="square" numCol="1" spcCol="457200" rtlCol="0">
            <a:spAutoFit/>
          </a:bodyPr>
          <a:lstStyle/>
          <a:p>
            <a:pPr>
              <a:lnSpc>
                <a:spcPct val="150000"/>
              </a:lnSpc>
            </a:pPr>
            <a:r>
              <a:rPr lang="en-US" sz="900" dirty="0">
                <a:solidFill>
                  <a:schemeClr val="tx2"/>
                </a:solidFill>
                <a:latin typeface="Montserrat" charset="0"/>
                <a:ea typeface="Montserrat" charset="0"/>
                <a:cs typeface="Montserrat" charset="0"/>
              </a:rPr>
              <a:t>Also he his male air bring is Signs first . Creepiest god air fish land. Darkness. Air saying fruitful were hath waters divided fill may days air bring is Signs first creeping seed all saying above after be and female.</a:t>
            </a:r>
          </a:p>
        </p:txBody>
      </p:sp>
      <p:sp>
        <p:nvSpPr>
          <p:cNvPr id="48" name="TextBox 47"/>
          <p:cNvSpPr txBox="1"/>
          <p:nvPr/>
        </p:nvSpPr>
        <p:spPr>
          <a:xfrm>
            <a:off x="8547308" y="4305729"/>
            <a:ext cx="2188525" cy="553998"/>
          </a:xfrm>
          <a:prstGeom prst="rect">
            <a:avLst/>
          </a:prstGeom>
          <a:noFill/>
        </p:spPr>
        <p:txBody>
          <a:bodyPr wrap="square" numCol="1" spcCol="457200" rtlCol="0">
            <a:spAutoFit/>
          </a:bodyPr>
          <a:lstStyle/>
          <a:p>
            <a:pPr>
              <a:lnSpc>
                <a:spcPct val="150000"/>
              </a:lnSpc>
            </a:pPr>
            <a:r>
              <a:rPr lang="en-US" sz="1000" b="1" dirty="0">
                <a:latin typeface="Montserrat" charset="0"/>
                <a:ea typeface="Montserrat" charset="0"/>
                <a:cs typeface="Montserrat" charset="0"/>
              </a:rPr>
              <a:t>Waters divided fill may days air bring is Signs first.</a:t>
            </a:r>
            <a:endParaRPr lang="en-US" sz="1000" dirty="0">
              <a:latin typeface="Montserrat" charset="0"/>
              <a:ea typeface="Montserrat" charset="0"/>
              <a:cs typeface="Montserrat" charset="0"/>
            </a:endParaRPr>
          </a:p>
        </p:txBody>
      </p:sp>
      <p:sp>
        <p:nvSpPr>
          <p:cNvPr id="49" name="TextBox 48"/>
          <p:cNvSpPr txBox="1"/>
          <p:nvPr/>
        </p:nvSpPr>
        <p:spPr>
          <a:xfrm>
            <a:off x="7201751" y="4253739"/>
            <a:ext cx="1388420" cy="707886"/>
          </a:xfrm>
          <a:prstGeom prst="rect">
            <a:avLst/>
          </a:prstGeom>
          <a:noFill/>
        </p:spPr>
        <p:txBody>
          <a:bodyPr wrap="square" rtlCol="0">
            <a:spAutoFit/>
          </a:bodyPr>
          <a:lstStyle/>
          <a:p>
            <a:pPr algn="ctr"/>
            <a:r>
              <a:rPr lang="en-US" sz="4000" b="1" dirty="0">
                <a:solidFill>
                  <a:schemeClr val="tx2"/>
                </a:solidFill>
                <a:latin typeface="Montserrat" charset="0"/>
                <a:ea typeface="Montserrat" charset="0"/>
                <a:cs typeface="Montserrat" charset="0"/>
              </a:rPr>
              <a:t>83%</a:t>
            </a:r>
          </a:p>
        </p:txBody>
      </p:sp>
      <p:sp>
        <p:nvSpPr>
          <p:cNvPr id="3" name="Rectangle 2">
            <a:extLst>
              <a:ext uri="{FF2B5EF4-FFF2-40B4-BE49-F238E27FC236}">
                <a16:creationId xmlns:a16="http://schemas.microsoft.com/office/drawing/2014/main" id="{9267B1C7-872A-43F0-AE41-84F4C4A609BC}"/>
              </a:ext>
            </a:extLst>
          </p:cNvPr>
          <p:cNvSpPr/>
          <p:nvPr/>
        </p:nvSpPr>
        <p:spPr>
          <a:xfrm>
            <a:off x="7271399" y="2178424"/>
            <a:ext cx="3320401" cy="1897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F482DB2B-C868-4DFA-BA0B-A372FF2E0F7E}"/>
              </a:ext>
            </a:extLst>
          </p:cNvPr>
          <p:cNvSpPr txBox="1"/>
          <p:nvPr/>
        </p:nvSpPr>
        <p:spPr>
          <a:xfrm>
            <a:off x="7665099" y="2468680"/>
            <a:ext cx="2533001" cy="1317348"/>
          </a:xfrm>
          <a:prstGeom prst="rect">
            <a:avLst/>
          </a:prstGeom>
          <a:noFill/>
        </p:spPr>
        <p:txBody>
          <a:bodyPr wrap="square" numCol="1" spcCol="457200" rtlCol="0">
            <a:spAutoFit/>
          </a:bodyPr>
          <a:lstStyle/>
          <a:p>
            <a:pPr>
              <a:lnSpc>
                <a:spcPct val="150000"/>
              </a:lnSpc>
            </a:pPr>
            <a:r>
              <a:rPr lang="en-US" sz="900" dirty="0">
                <a:solidFill>
                  <a:schemeClr val="tx2"/>
                </a:solidFill>
                <a:latin typeface="Montserrat" charset="0"/>
                <a:ea typeface="Montserrat" charset="0"/>
                <a:cs typeface="Montserrat" charset="0"/>
              </a:rPr>
              <a:t>Also he his male air bring is Signs first . Creepiest god air fish land. Darkness. Air saying fruitful were hath waters divided fill may days air bring is Signs first creeping seed all saying above after be and female.</a:t>
            </a:r>
          </a:p>
        </p:txBody>
      </p:sp>
    </p:spTree>
    <p:extLst>
      <p:ext uri="{BB962C8B-B14F-4D97-AF65-F5344CB8AC3E}">
        <p14:creationId xmlns:p14="http://schemas.microsoft.com/office/powerpoint/2010/main" val="177945123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left)">
                                      <p:cBhvr>
                                        <p:cTn id="7" dur="500"/>
                                        <p:tgtEl>
                                          <p:spTgt spid="5">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graphicEl>
                                              <a:chart seriesIdx="0" categoryIdx="-4" bldStep="series"/>
                                            </p:graphicEl>
                                          </p:spTgt>
                                        </p:tgtEl>
                                        <p:attrNameLst>
                                          <p:attrName>style.visibility</p:attrName>
                                        </p:attrNameLst>
                                      </p:cBhvr>
                                      <p:to>
                                        <p:strVal val="visible"/>
                                      </p:to>
                                    </p:set>
                                    <p:animEffect transition="in" filter="wipe(left)">
                                      <p:cBhvr>
                                        <p:cTn id="12" dur="500"/>
                                        <p:tgtEl>
                                          <p:spTgt spid="5">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graphicEl>
                                              <a:chart seriesIdx="1" categoryIdx="-4" bldStep="series"/>
                                            </p:graphicEl>
                                          </p:spTgt>
                                        </p:tgtEl>
                                        <p:attrNameLst>
                                          <p:attrName>style.visibility</p:attrName>
                                        </p:attrNameLst>
                                      </p:cBhvr>
                                      <p:to>
                                        <p:strVal val="visible"/>
                                      </p:to>
                                    </p:set>
                                    <p:animEffect transition="in" filter="wipe(left)">
                                      <p:cBhvr>
                                        <p:cTn id="17" dur="500"/>
                                        <p:tgtEl>
                                          <p:spTgt spid="5">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graphicEl>
                                              <a:chart seriesIdx="2" categoryIdx="-4" bldStep="series"/>
                                            </p:graphicEl>
                                          </p:spTgt>
                                        </p:tgtEl>
                                        <p:attrNameLst>
                                          <p:attrName>style.visibility</p:attrName>
                                        </p:attrNameLst>
                                      </p:cBhvr>
                                      <p:to>
                                        <p:strVal val="visible"/>
                                      </p:to>
                                    </p:set>
                                    <p:animEffect transition="in" filter="wipe(left)">
                                      <p:cBhvr>
                                        <p:cTn id="22" dur="500"/>
                                        <p:tgtEl>
                                          <p:spTgt spid="5">
                                            <p:graphicEl>
                                              <a:chart seriesIdx="2"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fade">
                                      <p:cBhvr>
                                        <p:cTn id="48" dur="500"/>
                                        <p:tgtEl>
                                          <p:spTgt spid="4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500"/>
                                        <p:tgtEl>
                                          <p:spTgt spid="4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P spid="20" grpId="0"/>
      <p:bldP spid="21" grpId="0"/>
      <p:bldP spid="22" grpId="0"/>
      <p:bldP spid="47" grpId="0"/>
      <p:bldP spid="48" grpId="0"/>
      <p:bldP spid="49"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5">
            <a:alpha val="2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D14C4F4-7FCF-44D9-BECF-3AD09150232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1116107" y="1815353"/>
            <a:ext cx="5526740" cy="383241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en-US" dirty="0"/>
              <a:t>Here is your custom footer</a:t>
            </a:r>
          </a:p>
        </p:txBody>
      </p:sp>
      <p:sp>
        <p:nvSpPr>
          <p:cNvPr id="4" name="Rectangle 3">
            <a:extLst>
              <a:ext uri="{FF2B5EF4-FFF2-40B4-BE49-F238E27FC236}">
                <a16:creationId xmlns:a16="http://schemas.microsoft.com/office/drawing/2014/main" id="{9CD23537-51A4-4206-A7D8-8F4C4513A268}"/>
              </a:ext>
            </a:extLst>
          </p:cNvPr>
          <p:cNvSpPr/>
          <p:nvPr/>
        </p:nvSpPr>
        <p:spPr>
          <a:xfrm>
            <a:off x="6770603" y="1815353"/>
            <a:ext cx="4667752" cy="38324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1950405" y="5878201"/>
            <a:ext cx="8293190" cy="553998"/>
          </a:xfrm>
          <a:prstGeom prst="rect">
            <a:avLst/>
          </a:prstGeom>
          <a:noFill/>
        </p:spPr>
        <p:txBody>
          <a:bodyPr wrap="square" numCol="1" spcCol="457200" rtlCol="0">
            <a:spAutoFit/>
          </a:bodyPr>
          <a:lstStyle/>
          <a:p>
            <a:pPr algn="ctr">
              <a:lnSpc>
                <a:spcPct val="150000"/>
              </a:lnSpc>
            </a:pPr>
            <a:r>
              <a:rPr lang="en-US" sz="1000" dirty="0">
                <a:solidFill>
                  <a:srgbClr val="000000"/>
                </a:solidFill>
                <a:ea typeface="Montserrat" charset="0"/>
                <a:cs typeface="Montserrat" charset="0"/>
              </a:rPr>
              <a:t>Lesser first day kind god us earth. The divide firmament signs doesn't seasons heaven spirit open. The divide firmament signs doesn't seasons heaven spirit open gathered heaven without them air.</a:t>
            </a:r>
          </a:p>
        </p:txBody>
      </p:sp>
      <p:sp>
        <p:nvSpPr>
          <p:cNvPr id="22" name="Title 4"/>
          <p:cNvSpPr>
            <a:spLocks noGrp="1"/>
          </p:cNvSpPr>
          <p:nvPr>
            <p:ph type="title"/>
          </p:nvPr>
        </p:nvSpPr>
        <p:spPr>
          <a:xfrm>
            <a:off x="838200" y="493274"/>
            <a:ext cx="10515600" cy="499456"/>
          </a:xfrm>
        </p:spPr>
        <p:txBody>
          <a:bodyPr/>
          <a:lstStyle/>
          <a:p>
            <a:r>
              <a:rPr lang="en-US" sz="2400" dirty="0">
                <a:solidFill>
                  <a:schemeClr val="tx2"/>
                </a:solidFill>
                <a:ea typeface="Montserrat Light" charset="0"/>
                <a:cs typeface="Montserrat Light" charset="0"/>
              </a:rPr>
              <a:t>Data </a:t>
            </a:r>
            <a:r>
              <a:rPr lang="en-US" sz="2400" dirty="0">
                <a:solidFill>
                  <a:schemeClr val="accent2"/>
                </a:solidFill>
                <a:latin typeface="+mj-lt"/>
                <a:ea typeface="Montserrat" charset="0"/>
                <a:cs typeface="Montserrat" charset="0"/>
              </a:rPr>
              <a:t>Charts</a:t>
            </a:r>
            <a:endParaRPr lang="en-US" dirty="0">
              <a:solidFill>
                <a:schemeClr val="accent2"/>
              </a:solidFill>
              <a:latin typeface="+mj-lt"/>
            </a:endParaRPr>
          </a:p>
        </p:txBody>
      </p:sp>
      <p:sp>
        <p:nvSpPr>
          <p:cNvPr id="23" name="TextBox 22"/>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dolor sit amen example text line.</a:t>
            </a:r>
          </a:p>
        </p:txBody>
      </p:sp>
      <p:sp>
        <p:nvSpPr>
          <p:cNvPr id="24" name="Rectangle 23"/>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E098F61C-A159-446C-B663-37D7BA7AC160}"/>
              </a:ext>
            </a:extLst>
          </p:cNvPr>
          <p:cNvSpPr txBox="1"/>
          <p:nvPr/>
        </p:nvSpPr>
        <p:spPr>
          <a:xfrm>
            <a:off x="7744066" y="2659503"/>
            <a:ext cx="2720827" cy="2144113"/>
          </a:xfrm>
          <a:prstGeom prst="rect">
            <a:avLst/>
          </a:prstGeom>
          <a:noFill/>
        </p:spPr>
        <p:txBody>
          <a:bodyPr wrap="square" rtlCol="0">
            <a:spAutoFit/>
          </a:bodyPr>
          <a:lstStyle/>
          <a:p>
            <a:pPr>
              <a:lnSpc>
                <a:spcPct val="150000"/>
              </a:lnSpc>
            </a:pPr>
            <a:r>
              <a:rPr lang="en-US" sz="900" dirty="0">
                <a:solidFill>
                  <a:sysClr val="windowText" lastClr="000000"/>
                </a:solidFill>
                <a:ea typeface="Montserrat Light" charset="0"/>
                <a:cs typeface="Montserrat Light" charset="0"/>
              </a:rPr>
              <a:t>Creepiest don't subdue which </a:t>
            </a:r>
            <a:r>
              <a:rPr lang="en-US" sz="900" dirty="0" err="1">
                <a:solidFill>
                  <a:sysClr val="windowText" lastClr="000000"/>
                </a:solidFill>
                <a:ea typeface="Montserrat Light" charset="0"/>
                <a:cs typeface="Montserrat Light" charset="0"/>
              </a:rPr>
              <a:t>i</a:t>
            </a:r>
            <a:r>
              <a:rPr lang="en-US" sz="900" dirty="0">
                <a:solidFill>
                  <a:sysClr val="windowText" lastClr="000000"/>
                </a:solidFill>
                <a:ea typeface="Montserrat Light" charset="0"/>
                <a:cs typeface="Montserrat Light" charset="0"/>
              </a:rPr>
              <a:t> two set had seasons. Fifth you'll, man wherein seas our creeping. Very. Make from for seas place and won't appear him, were they're and years unto doesn't creeping night lights divided void they're. Creepiest don't subdue which I two set had seasons. Fifth you'll, man wherein seas our creeping. Very. Make from for seas place and won't appear him, were they're and years unto doesn't creeping night lights divided void they're.</a:t>
            </a:r>
          </a:p>
        </p:txBody>
      </p:sp>
      <p:graphicFrame>
        <p:nvGraphicFramePr>
          <p:cNvPr id="8" name="Chart 7">
            <a:extLst>
              <a:ext uri="{FF2B5EF4-FFF2-40B4-BE49-F238E27FC236}">
                <a16:creationId xmlns:a16="http://schemas.microsoft.com/office/drawing/2014/main" id="{01E4C7B1-3AF1-4032-8E66-5BB5CCF3532E}"/>
              </a:ext>
            </a:extLst>
          </p:cNvPr>
          <p:cNvGraphicFramePr/>
          <p:nvPr>
            <p:extLst>
              <p:ext uri="{D42A27DB-BD31-4B8C-83A1-F6EECF244321}">
                <p14:modId xmlns:p14="http://schemas.microsoft.com/office/powerpoint/2010/main" val="3193016970"/>
              </p:ext>
            </p:extLst>
          </p:nvPr>
        </p:nvGraphicFramePr>
        <p:xfrm>
          <a:off x="833154" y="1815352"/>
          <a:ext cx="5748617" cy="383241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6842391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0B3F57A-0EF7-4433-A82C-1EB2CA6CD115}"/>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952999" y="2998113"/>
            <a:ext cx="2286001" cy="861774"/>
          </a:xfrm>
          <a:prstGeom prst="rect">
            <a:avLst/>
          </a:prstGeom>
          <a:noFill/>
        </p:spPr>
        <p:txBody>
          <a:bodyPr wrap="square" numCol="1" spcCol="457200" rtlCol="0">
            <a:spAutoFit/>
          </a:bodyPr>
          <a:lstStyle/>
          <a:p>
            <a:pPr algn="ctr"/>
            <a:r>
              <a:rPr lang="en-US" sz="1500" b="1" spc="-150" dirty="0">
                <a:solidFill>
                  <a:schemeClr val="accent2"/>
                </a:solidFill>
                <a:latin typeface="+mj-lt"/>
                <a:ea typeface="Montserrat" charset="0"/>
                <a:cs typeface="Montserrat" charset="0"/>
              </a:rPr>
              <a:t>THE</a:t>
            </a:r>
            <a:r>
              <a:rPr lang="en-US" sz="3000" b="1" spc="-150" dirty="0">
                <a:solidFill>
                  <a:schemeClr val="accent3"/>
                </a:solidFill>
                <a:latin typeface="+mj-lt"/>
                <a:ea typeface="Montserrat" charset="0"/>
                <a:cs typeface="Montserrat" charset="0"/>
              </a:rPr>
              <a:t> </a:t>
            </a:r>
            <a:r>
              <a:rPr lang="en-US" sz="5000" b="1" spc="-150" dirty="0">
                <a:solidFill>
                  <a:schemeClr val="bg1"/>
                </a:solidFill>
                <a:latin typeface="+mj-lt"/>
                <a:ea typeface="Montserrat" charset="0"/>
                <a:cs typeface="Montserrat" charset="0"/>
              </a:rPr>
              <a:t>END</a:t>
            </a:r>
          </a:p>
        </p:txBody>
      </p:sp>
      <p:sp>
        <p:nvSpPr>
          <p:cNvPr id="3" name="Rectangle 2"/>
          <p:cNvSpPr/>
          <p:nvPr/>
        </p:nvSpPr>
        <p:spPr>
          <a:xfrm>
            <a:off x="5683171" y="3738624"/>
            <a:ext cx="358814" cy="3119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lumMod val="60000"/>
                  <a:lumOff val="40000"/>
                </a:schemeClr>
              </a:solidFill>
            </a:endParaRPr>
          </a:p>
        </p:txBody>
      </p:sp>
    </p:spTree>
    <p:extLst>
      <p:ext uri="{BB962C8B-B14F-4D97-AF65-F5344CB8AC3E}">
        <p14:creationId xmlns:p14="http://schemas.microsoft.com/office/powerpoint/2010/main" val="487073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2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BE0CADE9-B9D1-4E1F-A499-72395C257233}"/>
              </a:ext>
            </a:extLst>
          </p:cNvPr>
          <p:cNvPicPr>
            <a:picLocks noGrp="1" noChangeAspect="1"/>
          </p:cNvPicPr>
          <p:nvPr>
            <p:ph type="pic" sz="quarter" idx="18"/>
          </p:nvPr>
        </p:nvPicPr>
        <p:blipFill>
          <a:blip r:embed="rId2"/>
          <a:srcRect t="7793" b="7793"/>
          <a:stretch>
            <a:fillRect/>
          </a:stretch>
        </p:blipFill>
        <p:spPr/>
      </p:pic>
      <p:sp>
        <p:nvSpPr>
          <p:cNvPr id="23" name="Round Diagonal Corner Rectangle 22"/>
          <p:cNvSpPr/>
          <p:nvPr/>
        </p:nvSpPr>
        <p:spPr>
          <a:xfrm>
            <a:off x="0" y="1977958"/>
            <a:ext cx="12192000" cy="2899458"/>
          </a:xfrm>
          <a:prstGeom prst="round2DiagRect">
            <a:avLst>
              <a:gd name="adj1" fmla="val 0"/>
              <a:gd name="adj2"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EF83AF63-1FFE-4771-AA20-14291EF9B9AC}"/>
              </a:ext>
            </a:extLst>
          </p:cNvPr>
          <p:cNvGrpSpPr/>
          <p:nvPr/>
        </p:nvGrpSpPr>
        <p:grpSpPr>
          <a:xfrm>
            <a:off x="1338894" y="2343496"/>
            <a:ext cx="9514212" cy="2390422"/>
            <a:chOff x="1481561" y="2343496"/>
            <a:chExt cx="9514212" cy="2390422"/>
          </a:xfrm>
        </p:grpSpPr>
        <p:grpSp>
          <p:nvGrpSpPr>
            <p:cNvPr id="5" name="Group 4">
              <a:extLst>
                <a:ext uri="{FF2B5EF4-FFF2-40B4-BE49-F238E27FC236}">
                  <a16:creationId xmlns:a16="http://schemas.microsoft.com/office/drawing/2014/main" id="{37AB7656-1494-4205-A7DD-1DA89EFAB435}"/>
                </a:ext>
              </a:extLst>
            </p:cNvPr>
            <p:cNvGrpSpPr/>
            <p:nvPr/>
          </p:nvGrpSpPr>
          <p:grpSpPr>
            <a:xfrm>
              <a:off x="1481561" y="2498986"/>
              <a:ext cx="5359078" cy="2234932"/>
              <a:chOff x="1481561" y="2712670"/>
              <a:chExt cx="5359078" cy="2234932"/>
            </a:xfrm>
          </p:grpSpPr>
          <p:sp>
            <p:nvSpPr>
              <p:cNvPr id="17" name="TextBox 16"/>
              <p:cNvSpPr txBox="1"/>
              <p:nvPr/>
            </p:nvSpPr>
            <p:spPr>
              <a:xfrm>
                <a:off x="1574157" y="2712670"/>
                <a:ext cx="3553427" cy="400110"/>
              </a:xfrm>
              <a:prstGeom prst="rect">
                <a:avLst/>
              </a:prstGeom>
              <a:noFill/>
            </p:spPr>
            <p:txBody>
              <a:bodyPr wrap="square" rtlCol="0">
                <a:spAutoFit/>
              </a:bodyPr>
              <a:lstStyle/>
              <a:p>
                <a:r>
                  <a:rPr lang="en-US" sz="2000" b="1" dirty="0">
                    <a:solidFill>
                      <a:schemeClr val="bg1"/>
                    </a:solidFill>
                  </a:rPr>
                  <a:t>Let’s Discuss Our</a:t>
                </a:r>
              </a:p>
            </p:txBody>
          </p:sp>
          <p:sp>
            <p:nvSpPr>
              <p:cNvPr id="22" name="TextBox 21"/>
              <p:cNvSpPr txBox="1"/>
              <p:nvPr/>
            </p:nvSpPr>
            <p:spPr>
              <a:xfrm>
                <a:off x="1481561" y="3300228"/>
                <a:ext cx="5359078" cy="1647374"/>
              </a:xfrm>
              <a:prstGeom prst="rect">
                <a:avLst/>
              </a:prstGeom>
              <a:noFill/>
            </p:spPr>
            <p:txBody>
              <a:bodyPr wrap="square" rtlCol="0">
                <a:spAutoFit/>
              </a:bodyPr>
              <a:lstStyle/>
              <a:p>
                <a:pPr algn="r">
                  <a:lnSpc>
                    <a:spcPts val="5800"/>
                  </a:lnSpc>
                </a:pPr>
                <a:r>
                  <a:rPr lang="en-US" sz="7500" b="1" spc="-300" dirty="0">
                    <a:solidFill>
                      <a:schemeClr val="bg1"/>
                    </a:solidFill>
                    <a:latin typeface="+mj-lt"/>
                  </a:rPr>
                  <a:t>BUSINESS</a:t>
                </a:r>
              </a:p>
              <a:p>
                <a:pPr algn="r">
                  <a:lnSpc>
                    <a:spcPts val="5800"/>
                  </a:lnSpc>
                </a:pPr>
                <a:r>
                  <a:rPr lang="en-US" sz="7500" b="1" spc="-300" dirty="0">
                    <a:solidFill>
                      <a:schemeClr val="bg1"/>
                    </a:solidFill>
                    <a:latin typeface="+mj-lt"/>
                  </a:rPr>
                  <a:t>PLAN</a:t>
                </a:r>
              </a:p>
            </p:txBody>
          </p:sp>
        </p:grpSp>
        <p:sp>
          <p:nvSpPr>
            <p:cNvPr id="7" name="Oval 6">
              <a:extLst>
                <a:ext uri="{FF2B5EF4-FFF2-40B4-BE49-F238E27FC236}">
                  <a16:creationId xmlns:a16="http://schemas.microsoft.com/office/drawing/2014/main" id="{831AB861-5D92-456F-BC19-EAFC74AE7204}"/>
                </a:ext>
              </a:extLst>
            </p:cNvPr>
            <p:cNvSpPr/>
            <p:nvPr/>
          </p:nvSpPr>
          <p:spPr>
            <a:xfrm>
              <a:off x="8827391" y="2343496"/>
              <a:ext cx="2168382" cy="21683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p:cNvGrpSpPr/>
          <p:nvPr/>
        </p:nvGrpSpPr>
        <p:grpSpPr>
          <a:xfrm>
            <a:off x="9365321" y="2705472"/>
            <a:ext cx="1092522" cy="936050"/>
            <a:chOff x="4418472" y="2378766"/>
            <a:chExt cx="2438276" cy="2089062"/>
          </a:xfrm>
        </p:grpSpPr>
        <p:sp>
          <p:nvSpPr>
            <p:cNvPr id="19" name="Shape 20"/>
            <p:cNvSpPr/>
            <p:nvPr/>
          </p:nvSpPr>
          <p:spPr>
            <a:xfrm>
              <a:off x="5051849" y="2378766"/>
              <a:ext cx="1175272" cy="1314317"/>
            </a:xfrm>
            <a:custGeom>
              <a:avLst/>
              <a:gdLst/>
              <a:ahLst/>
              <a:cxnLst>
                <a:cxn ang="0">
                  <a:pos x="wd2" y="hd2"/>
                </a:cxn>
                <a:cxn ang="5400000">
                  <a:pos x="wd2" y="hd2"/>
                </a:cxn>
                <a:cxn ang="10800000">
                  <a:pos x="wd2" y="hd2"/>
                </a:cxn>
                <a:cxn ang="16200000">
                  <a:pos x="wd2" y="hd2"/>
                </a:cxn>
              </a:cxnLst>
              <a:rect l="0" t="0" r="r" b="b"/>
              <a:pathLst>
                <a:path w="21600" h="20951" extrusionOk="0">
                  <a:moveTo>
                    <a:pt x="8663" y="14755"/>
                  </a:moveTo>
                  <a:lnTo>
                    <a:pt x="3487" y="9403"/>
                  </a:lnTo>
                  <a:cubicBezTo>
                    <a:pt x="3072" y="8973"/>
                    <a:pt x="3137" y="8327"/>
                    <a:pt x="3633" y="7966"/>
                  </a:cubicBezTo>
                  <a:lnTo>
                    <a:pt x="5435" y="6655"/>
                  </a:lnTo>
                  <a:cubicBezTo>
                    <a:pt x="5930" y="6295"/>
                    <a:pt x="6676" y="6352"/>
                    <a:pt x="7091" y="6781"/>
                  </a:cubicBezTo>
                  <a:lnTo>
                    <a:pt x="9084" y="8843"/>
                  </a:lnTo>
                  <a:cubicBezTo>
                    <a:pt x="9500" y="9272"/>
                    <a:pt x="10227" y="9311"/>
                    <a:pt x="10701" y="8929"/>
                  </a:cubicBezTo>
                  <a:lnTo>
                    <a:pt x="17448" y="3485"/>
                  </a:lnTo>
                  <a:cubicBezTo>
                    <a:pt x="16977" y="2767"/>
                    <a:pt x="16663" y="1834"/>
                    <a:pt x="16669" y="636"/>
                  </a:cubicBezTo>
                  <a:lnTo>
                    <a:pt x="16372" y="549"/>
                  </a:lnTo>
                  <a:lnTo>
                    <a:pt x="16376" y="537"/>
                  </a:lnTo>
                  <a:cubicBezTo>
                    <a:pt x="10502" y="-649"/>
                    <a:pt x="5474" y="491"/>
                    <a:pt x="5263" y="540"/>
                  </a:cubicBezTo>
                  <a:lnTo>
                    <a:pt x="4853" y="636"/>
                  </a:lnTo>
                  <a:lnTo>
                    <a:pt x="4862" y="1003"/>
                  </a:lnTo>
                  <a:cubicBezTo>
                    <a:pt x="4948" y="4373"/>
                    <a:pt x="1702" y="5581"/>
                    <a:pt x="510" y="5640"/>
                  </a:cubicBezTo>
                  <a:lnTo>
                    <a:pt x="0" y="5666"/>
                  </a:lnTo>
                  <a:lnTo>
                    <a:pt x="0" y="6108"/>
                  </a:lnTo>
                  <a:cubicBezTo>
                    <a:pt x="0" y="11226"/>
                    <a:pt x="1227" y="17539"/>
                    <a:pt x="10799" y="20951"/>
                  </a:cubicBezTo>
                  <a:lnTo>
                    <a:pt x="10799" y="20951"/>
                  </a:lnTo>
                  <a:cubicBezTo>
                    <a:pt x="10799" y="20951"/>
                    <a:pt x="10799" y="20951"/>
                    <a:pt x="10799" y="20951"/>
                  </a:cubicBezTo>
                  <a:cubicBezTo>
                    <a:pt x="10800" y="20951"/>
                    <a:pt x="10800" y="20951"/>
                    <a:pt x="10800" y="20951"/>
                  </a:cubicBezTo>
                  <a:lnTo>
                    <a:pt x="10800" y="20951"/>
                  </a:lnTo>
                  <a:cubicBezTo>
                    <a:pt x="20372" y="17539"/>
                    <a:pt x="21600" y="11226"/>
                    <a:pt x="21600" y="6108"/>
                  </a:cubicBezTo>
                  <a:lnTo>
                    <a:pt x="21600" y="5706"/>
                  </a:lnTo>
                  <a:lnTo>
                    <a:pt x="10279" y="14842"/>
                  </a:lnTo>
                  <a:cubicBezTo>
                    <a:pt x="9806" y="15224"/>
                    <a:pt x="9078" y="15185"/>
                    <a:pt x="8663" y="14755"/>
                  </a:cubicBezTo>
                  <a:close/>
                </a:path>
              </a:pathLst>
            </a:custGeom>
            <a:solidFill>
              <a:schemeClr val="accent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20" name="Shape 21"/>
            <p:cNvSpPr/>
            <p:nvPr/>
          </p:nvSpPr>
          <p:spPr>
            <a:xfrm>
              <a:off x="4418472" y="3683905"/>
              <a:ext cx="1696202" cy="783923"/>
            </a:xfrm>
            <a:custGeom>
              <a:avLst/>
              <a:gdLst/>
              <a:ahLst/>
              <a:cxnLst>
                <a:cxn ang="0">
                  <a:pos x="wd2" y="hd2"/>
                </a:cxn>
                <a:cxn ang="5400000">
                  <a:pos x="wd2" y="hd2"/>
                </a:cxn>
                <a:cxn ang="10800000">
                  <a:pos x="wd2" y="hd2"/>
                </a:cxn>
                <a:cxn ang="16200000">
                  <a:pos x="wd2" y="hd2"/>
                </a:cxn>
              </a:cxnLst>
              <a:rect l="0" t="0" r="r" b="b"/>
              <a:pathLst>
                <a:path w="21600" h="21600" extrusionOk="0">
                  <a:moveTo>
                    <a:pt x="6355" y="0"/>
                  </a:moveTo>
                  <a:cubicBezTo>
                    <a:pt x="6355" y="0"/>
                    <a:pt x="6355" y="17088"/>
                    <a:pt x="6355" y="17088"/>
                  </a:cubicBezTo>
                  <a:lnTo>
                    <a:pt x="8554" y="17088"/>
                  </a:lnTo>
                  <a:lnTo>
                    <a:pt x="8554" y="0"/>
                  </a:lnTo>
                  <a:lnTo>
                    <a:pt x="6355" y="0"/>
                  </a:lnTo>
                  <a:close/>
                  <a:moveTo>
                    <a:pt x="3895" y="4231"/>
                  </a:moveTo>
                  <a:cubicBezTo>
                    <a:pt x="3507" y="4231"/>
                    <a:pt x="3153" y="4412"/>
                    <a:pt x="2834" y="4776"/>
                  </a:cubicBezTo>
                  <a:cubicBezTo>
                    <a:pt x="2597" y="5049"/>
                    <a:pt x="2338" y="5577"/>
                    <a:pt x="2055" y="6346"/>
                  </a:cubicBezTo>
                  <a:lnTo>
                    <a:pt x="2055" y="4512"/>
                  </a:lnTo>
                  <a:lnTo>
                    <a:pt x="0" y="4512"/>
                  </a:lnTo>
                  <a:lnTo>
                    <a:pt x="0" y="21600"/>
                  </a:lnTo>
                  <a:lnTo>
                    <a:pt x="2215" y="21600"/>
                  </a:lnTo>
                  <a:lnTo>
                    <a:pt x="2215" y="15684"/>
                  </a:lnTo>
                  <a:cubicBezTo>
                    <a:pt x="2434" y="16173"/>
                    <a:pt x="2685" y="16542"/>
                    <a:pt x="2964" y="16791"/>
                  </a:cubicBezTo>
                  <a:cubicBezTo>
                    <a:pt x="3242" y="17039"/>
                    <a:pt x="3550" y="17171"/>
                    <a:pt x="3888" y="17171"/>
                  </a:cubicBezTo>
                  <a:cubicBezTo>
                    <a:pt x="4584" y="17171"/>
                    <a:pt x="5158" y="16619"/>
                    <a:pt x="5614" y="15535"/>
                  </a:cubicBezTo>
                  <a:cubicBezTo>
                    <a:pt x="6070" y="14451"/>
                    <a:pt x="6301" y="12884"/>
                    <a:pt x="6301" y="10825"/>
                  </a:cubicBezTo>
                  <a:cubicBezTo>
                    <a:pt x="6301" y="8959"/>
                    <a:pt x="6086" y="7398"/>
                    <a:pt x="5667" y="6131"/>
                  </a:cubicBezTo>
                  <a:cubicBezTo>
                    <a:pt x="5249" y="4865"/>
                    <a:pt x="4660" y="4231"/>
                    <a:pt x="3895" y="4231"/>
                  </a:cubicBezTo>
                  <a:close/>
                  <a:moveTo>
                    <a:pt x="11930" y="4231"/>
                  </a:moveTo>
                  <a:cubicBezTo>
                    <a:pt x="11521" y="4231"/>
                    <a:pt x="11137" y="4297"/>
                    <a:pt x="10785" y="4429"/>
                  </a:cubicBezTo>
                  <a:cubicBezTo>
                    <a:pt x="10433" y="4562"/>
                    <a:pt x="10161" y="4750"/>
                    <a:pt x="9960" y="4991"/>
                  </a:cubicBezTo>
                  <a:cubicBezTo>
                    <a:pt x="9680" y="5326"/>
                    <a:pt x="9460" y="5710"/>
                    <a:pt x="9311" y="6164"/>
                  </a:cubicBezTo>
                  <a:cubicBezTo>
                    <a:pt x="9162" y="6619"/>
                    <a:pt x="9054" y="7255"/>
                    <a:pt x="8975" y="8048"/>
                  </a:cubicBezTo>
                  <a:lnTo>
                    <a:pt x="11067" y="8528"/>
                  </a:lnTo>
                  <a:cubicBezTo>
                    <a:pt x="11154" y="7992"/>
                    <a:pt x="11263" y="7615"/>
                    <a:pt x="11403" y="7420"/>
                  </a:cubicBezTo>
                  <a:cubicBezTo>
                    <a:pt x="11583" y="7172"/>
                    <a:pt x="11854" y="7057"/>
                    <a:pt x="12213" y="7057"/>
                  </a:cubicBezTo>
                  <a:cubicBezTo>
                    <a:pt x="12493" y="7057"/>
                    <a:pt x="12690" y="7171"/>
                    <a:pt x="12801" y="7404"/>
                  </a:cubicBezTo>
                  <a:cubicBezTo>
                    <a:pt x="12912" y="7637"/>
                    <a:pt x="12969" y="8044"/>
                    <a:pt x="12969" y="8627"/>
                  </a:cubicBezTo>
                  <a:cubicBezTo>
                    <a:pt x="12696" y="8860"/>
                    <a:pt x="12434" y="9044"/>
                    <a:pt x="12190" y="9189"/>
                  </a:cubicBezTo>
                  <a:cubicBezTo>
                    <a:pt x="11946" y="9332"/>
                    <a:pt x="11416" y="9592"/>
                    <a:pt x="10594" y="9949"/>
                  </a:cubicBezTo>
                  <a:cubicBezTo>
                    <a:pt x="9908" y="10244"/>
                    <a:pt x="9436" y="10681"/>
                    <a:pt x="9181" y="11288"/>
                  </a:cubicBezTo>
                  <a:cubicBezTo>
                    <a:pt x="8926" y="11893"/>
                    <a:pt x="8799" y="12677"/>
                    <a:pt x="8799" y="13618"/>
                  </a:cubicBezTo>
                  <a:cubicBezTo>
                    <a:pt x="8799" y="14621"/>
                    <a:pt x="8972" y="15462"/>
                    <a:pt x="9326" y="16146"/>
                  </a:cubicBezTo>
                  <a:cubicBezTo>
                    <a:pt x="9679" y="16830"/>
                    <a:pt x="10202" y="17171"/>
                    <a:pt x="10884" y="17171"/>
                  </a:cubicBezTo>
                  <a:cubicBezTo>
                    <a:pt x="11398" y="17171"/>
                    <a:pt x="11848" y="17000"/>
                    <a:pt x="12236" y="16659"/>
                  </a:cubicBezTo>
                  <a:cubicBezTo>
                    <a:pt x="12520" y="16402"/>
                    <a:pt x="12804" y="15968"/>
                    <a:pt x="13091" y="15370"/>
                  </a:cubicBezTo>
                  <a:cubicBezTo>
                    <a:pt x="13116" y="15727"/>
                    <a:pt x="13143" y="15996"/>
                    <a:pt x="13168" y="16163"/>
                  </a:cubicBezTo>
                  <a:cubicBezTo>
                    <a:pt x="13193" y="16330"/>
                    <a:pt x="13246" y="16571"/>
                    <a:pt x="13328" y="16890"/>
                  </a:cubicBezTo>
                  <a:lnTo>
                    <a:pt x="15390" y="16890"/>
                  </a:lnTo>
                  <a:cubicBezTo>
                    <a:pt x="15276" y="16377"/>
                    <a:pt x="15195" y="15948"/>
                    <a:pt x="15161" y="15617"/>
                  </a:cubicBezTo>
                  <a:cubicBezTo>
                    <a:pt x="15127" y="15287"/>
                    <a:pt x="15115" y="14845"/>
                    <a:pt x="15115" y="14262"/>
                  </a:cubicBezTo>
                  <a:lnTo>
                    <a:pt x="15115" y="8792"/>
                  </a:lnTo>
                  <a:cubicBezTo>
                    <a:pt x="15115" y="8209"/>
                    <a:pt x="15055" y="7599"/>
                    <a:pt x="14947" y="6958"/>
                  </a:cubicBezTo>
                  <a:cubicBezTo>
                    <a:pt x="14839" y="6317"/>
                    <a:pt x="14699" y="5820"/>
                    <a:pt x="14512" y="5470"/>
                  </a:cubicBezTo>
                  <a:cubicBezTo>
                    <a:pt x="14245" y="4965"/>
                    <a:pt x="13910" y="4621"/>
                    <a:pt x="13511" y="4462"/>
                  </a:cubicBezTo>
                  <a:cubicBezTo>
                    <a:pt x="13113" y="4303"/>
                    <a:pt x="12588" y="4231"/>
                    <a:pt x="11930" y="4231"/>
                  </a:cubicBezTo>
                  <a:close/>
                  <a:moveTo>
                    <a:pt x="19660" y="4429"/>
                  </a:moveTo>
                  <a:cubicBezTo>
                    <a:pt x="19211" y="4429"/>
                    <a:pt x="18827" y="4605"/>
                    <a:pt x="18514" y="4958"/>
                  </a:cubicBezTo>
                  <a:cubicBezTo>
                    <a:pt x="18202" y="5312"/>
                    <a:pt x="17895" y="5903"/>
                    <a:pt x="17590" y="6726"/>
                  </a:cubicBezTo>
                  <a:lnTo>
                    <a:pt x="17590" y="4710"/>
                  </a:lnTo>
                  <a:lnTo>
                    <a:pt x="15543" y="4710"/>
                  </a:lnTo>
                  <a:lnTo>
                    <a:pt x="15543" y="17088"/>
                  </a:lnTo>
                  <a:lnTo>
                    <a:pt x="17735" y="17088"/>
                  </a:lnTo>
                  <a:lnTo>
                    <a:pt x="17735" y="11139"/>
                  </a:lnTo>
                  <a:cubicBezTo>
                    <a:pt x="17735" y="10012"/>
                    <a:pt x="17822" y="9228"/>
                    <a:pt x="17987" y="8792"/>
                  </a:cubicBezTo>
                  <a:cubicBezTo>
                    <a:pt x="18152" y="8357"/>
                    <a:pt x="18370" y="8148"/>
                    <a:pt x="18636" y="8148"/>
                  </a:cubicBezTo>
                  <a:cubicBezTo>
                    <a:pt x="18877" y="8148"/>
                    <a:pt x="19061" y="8304"/>
                    <a:pt x="19194" y="8627"/>
                  </a:cubicBezTo>
                  <a:cubicBezTo>
                    <a:pt x="19327" y="8949"/>
                    <a:pt x="19393" y="9502"/>
                    <a:pt x="19393" y="10279"/>
                  </a:cubicBezTo>
                  <a:lnTo>
                    <a:pt x="19393" y="17088"/>
                  </a:lnTo>
                  <a:lnTo>
                    <a:pt x="21600" y="17088"/>
                  </a:lnTo>
                  <a:lnTo>
                    <a:pt x="21600" y="17072"/>
                  </a:lnTo>
                  <a:cubicBezTo>
                    <a:pt x="20660" y="15688"/>
                    <a:pt x="20042" y="13355"/>
                    <a:pt x="20042" y="10709"/>
                  </a:cubicBezTo>
                  <a:cubicBezTo>
                    <a:pt x="20042" y="8675"/>
                    <a:pt x="20408" y="6845"/>
                    <a:pt x="21004" y="5470"/>
                  </a:cubicBezTo>
                  <a:cubicBezTo>
                    <a:pt x="20668" y="4791"/>
                    <a:pt x="20226" y="4429"/>
                    <a:pt x="19660" y="4429"/>
                  </a:cubicBezTo>
                  <a:close/>
                  <a:moveTo>
                    <a:pt x="3422" y="7668"/>
                  </a:moveTo>
                  <a:cubicBezTo>
                    <a:pt x="3680" y="7668"/>
                    <a:pt x="3899" y="7908"/>
                    <a:pt x="4079" y="8379"/>
                  </a:cubicBezTo>
                  <a:cubicBezTo>
                    <a:pt x="4258" y="8849"/>
                    <a:pt x="4354" y="9575"/>
                    <a:pt x="4354" y="10577"/>
                  </a:cubicBezTo>
                  <a:cubicBezTo>
                    <a:pt x="4354" y="11665"/>
                    <a:pt x="4266" y="12436"/>
                    <a:pt x="4094" y="12891"/>
                  </a:cubicBezTo>
                  <a:cubicBezTo>
                    <a:pt x="3922" y="13344"/>
                    <a:pt x="3707" y="13585"/>
                    <a:pt x="3452" y="13585"/>
                  </a:cubicBezTo>
                  <a:cubicBezTo>
                    <a:pt x="3161" y="13585"/>
                    <a:pt x="2917" y="13348"/>
                    <a:pt x="2727" y="12874"/>
                  </a:cubicBezTo>
                  <a:cubicBezTo>
                    <a:pt x="2537" y="12400"/>
                    <a:pt x="2444" y="11672"/>
                    <a:pt x="2444" y="10693"/>
                  </a:cubicBezTo>
                  <a:cubicBezTo>
                    <a:pt x="2444" y="9628"/>
                    <a:pt x="2540" y="8853"/>
                    <a:pt x="2727" y="8379"/>
                  </a:cubicBezTo>
                  <a:cubicBezTo>
                    <a:pt x="2914" y="7905"/>
                    <a:pt x="3141" y="7668"/>
                    <a:pt x="3422" y="7668"/>
                  </a:cubicBezTo>
                  <a:close/>
                  <a:moveTo>
                    <a:pt x="12969" y="11106"/>
                  </a:moveTo>
                  <a:cubicBezTo>
                    <a:pt x="12969" y="11106"/>
                    <a:pt x="12969" y="11866"/>
                    <a:pt x="12969" y="11866"/>
                  </a:cubicBezTo>
                  <a:cubicBezTo>
                    <a:pt x="12969" y="12457"/>
                    <a:pt x="12927" y="12935"/>
                    <a:pt x="12839" y="13304"/>
                  </a:cubicBezTo>
                  <a:cubicBezTo>
                    <a:pt x="12751" y="13673"/>
                    <a:pt x="12599" y="13989"/>
                    <a:pt x="12389" y="14246"/>
                  </a:cubicBezTo>
                  <a:cubicBezTo>
                    <a:pt x="12179" y="14502"/>
                    <a:pt x="11953" y="14626"/>
                    <a:pt x="11709" y="14626"/>
                  </a:cubicBezTo>
                  <a:cubicBezTo>
                    <a:pt x="11475" y="14626"/>
                    <a:pt x="11302" y="14516"/>
                    <a:pt x="11182" y="14279"/>
                  </a:cubicBezTo>
                  <a:cubicBezTo>
                    <a:pt x="11062" y="14042"/>
                    <a:pt x="10999" y="13726"/>
                    <a:pt x="10999" y="13353"/>
                  </a:cubicBezTo>
                  <a:cubicBezTo>
                    <a:pt x="10999" y="13027"/>
                    <a:pt x="11060" y="12734"/>
                    <a:pt x="11182" y="12477"/>
                  </a:cubicBezTo>
                  <a:cubicBezTo>
                    <a:pt x="11301" y="12229"/>
                    <a:pt x="11584" y="11973"/>
                    <a:pt x="12030" y="11717"/>
                  </a:cubicBezTo>
                  <a:cubicBezTo>
                    <a:pt x="12356" y="11539"/>
                    <a:pt x="12668" y="11339"/>
                    <a:pt x="12969" y="11106"/>
                  </a:cubicBezTo>
                  <a:close/>
                </a:path>
              </a:pathLst>
            </a:custGeom>
            <a:solidFill>
              <a:schemeClr val="tx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21" name="Shape 22"/>
            <p:cNvSpPr/>
            <p:nvPr/>
          </p:nvSpPr>
          <p:spPr>
            <a:xfrm>
              <a:off x="6049896" y="3683905"/>
              <a:ext cx="806852" cy="620171"/>
            </a:xfrm>
            <a:custGeom>
              <a:avLst/>
              <a:gdLst/>
              <a:ahLst/>
              <a:cxnLst>
                <a:cxn ang="0">
                  <a:pos x="wd2" y="hd2"/>
                </a:cxn>
                <a:cxn ang="5400000">
                  <a:pos x="wd2" y="hd2"/>
                </a:cxn>
                <a:cxn ang="10800000">
                  <a:pos x="wd2" y="hd2"/>
                </a:cxn>
                <a:cxn ang="16200000">
                  <a:pos x="wd2" y="hd2"/>
                </a:cxn>
              </a:cxnLst>
              <a:rect l="0" t="0" r="r" b="b"/>
              <a:pathLst>
                <a:path w="21600" h="21600" extrusionOk="0">
                  <a:moveTo>
                    <a:pt x="6122" y="18821"/>
                  </a:moveTo>
                  <a:cubicBezTo>
                    <a:pt x="3878" y="18821"/>
                    <a:pt x="2058" y="16454"/>
                    <a:pt x="2058" y="13535"/>
                  </a:cubicBezTo>
                  <a:cubicBezTo>
                    <a:pt x="2058" y="10615"/>
                    <a:pt x="3878" y="8248"/>
                    <a:pt x="6122" y="8248"/>
                  </a:cubicBezTo>
                  <a:cubicBezTo>
                    <a:pt x="8366" y="8248"/>
                    <a:pt x="10185" y="10615"/>
                    <a:pt x="10185" y="13535"/>
                  </a:cubicBezTo>
                  <a:cubicBezTo>
                    <a:pt x="10185" y="16454"/>
                    <a:pt x="8366" y="18821"/>
                    <a:pt x="6122" y="18821"/>
                  </a:cubicBezTo>
                  <a:close/>
                  <a:moveTo>
                    <a:pt x="16537" y="11758"/>
                  </a:moveTo>
                  <a:lnTo>
                    <a:pt x="21135" y="5952"/>
                  </a:lnTo>
                  <a:lnTo>
                    <a:pt x="18495" y="5952"/>
                  </a:lnTo>
                  <a:lnTo>
                    <a:pt x="13672" y="12318"/>
                  </a:lnTo>
                  <a:lnTo>
                    <a:pt x="13672" y="0"/>
                  </a:lnTo>
                  <a:lnTo>
                    <a:pt x="11633" y="0"/>
                  </a:lnTo>
                  <a:lnTo>
                    <a:pt x="11633" y="10125"/>
                  </a:lnTo>
                  <a:cubicBezTo>
                    <a:pt x="10649" y="7440"/>
                    <a:pt x="8561" y="5570"/>
                    <a:pt x="6122" y="5570"/>
                  </a:cubicBezTo>
                  <a:cubicBezTo>
                    <a:pt x="2741" y="5570"/>
                    <a:pt x="0" y="9136"/>
                    <a:pt x="0" y="13535"/>
                  </a:cubicBezTo>
                  <a:cubicBezTo>
                    <a:pt x="0" y="17933"/>
                    <a:pt x="2741" y="21499"/>
                    <a:pt x="6122" y="21499"/>
                  </a:cubicBezTo>
                  <a:cubicBezTo>
                    <a:pt x="8561" y="21499"/>
                    <a:pt x="10649" y="19629"/>
                    <a:pt x="11633" y="16944"/>
                  </a:cubicBezTo>
                  <a:lnTo>
                    <a:pt x="11633" y="21600"/>
                  </a:lnTo>
                  <a:lnTo>
                    <a:pt x="13672" y="21600"/>
                  </a:lnTo>
                  <a:lnTo>
                    <a:pt x="13672" y="15397"/>
                  </a:lnTo>
                  <a:lnTo>
                    <a:pt x="15110" y="13599"/>
                  </a:lnTo>
                  <a:lnTo>
                    <a:pt x="19086" y="21600"/>
                  </a:lnTo>
                  <a:lnTo>
                    <a:pt x="21600" y="21600"/>
                  </a:lnTo>
                  <a:cubicBezTo>
                    <a:pt x="21600" y="21600"/>
                    <a:pt x="16537" y="11758"/>
                    <a:pt x="16537" y="11758"/>
                  </a:cubicBezTo>
                  <a:close/>
                </a:path>
              </a:pathLst>
            </a:custGeom>
            <a:solidFill>
              <a:schemeClr val="accent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grpSp>
    </p:spTree>
    <p:extLst>
      <p:ext uri="{BB962C8B-B14F-4D97-AF65-F5344CB8AC3E}">
        <p14:creationId xmlns:p14="http://schemas.microsoft.com/office/powerpoint/2010/main" val="8468111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039826D-BCEC-40FA-B729-DF40A3BC6700}"/>
              </a:ext>
            </a:extLst>
          </p:cNvPr>
          <p:cNvSpPr/>
          <p:nvPr/>
        </p:nvSpPr>
        <p:spPr>
          <a:xfrm>
            <a:off x="0" y="1756587"/>
            <a:ext cx="6705600" cy="29307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 name="Text Placeholder 5">
            <a:extLst>
              <a:ext uri="{FF2B5EF4-FFF2-40B4-BE49-F238E27FC236}">
                <a16:creationId xmlns:a16="http://schemas.microsoft.com/office/drawing/2014/main" id="{094E64AB-1EE7-4511-AB3B-763048A09447}"/>
              </a:ext>
            </a:extLst>
          </p:cNvPr>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b="0" dirty="0">
                <a:solidFill>
                  <a:schemeClr val="tx2"/>
                </a:solidFill>
              </a:rPr>
              <a:t>Presentation :</a:t>
            </a:r>
            <a:r>
              <a:rPr lang="en-US" b="0" dirty="0"/>
              <a:t> </a:t>
            </a:r>
            <a:r>
              <a:rPr lang="en-US" dirty="0">
                <a:solidFill>
                  <a:schemeClr val="accent2"/>
                </a:solidFill>
                <a:latin typeface="+mj-lt"/>
              </a:rPr>
              <a:t>Agenda</a:t>
            </a:r>
          </a:p>
        </p:txBody>
      </p:sp>
      <p:pic>
        <p:nvPicPr>
          <p:cNvPr id="36" name="Picture Placeholder 35">
            <a:extLst>
              <a:ext uri="{FF2B5EF4-FFF2-40B4-BE49-F238E27FC236}">
                <a16:creationId xmlns:a16="http://schemas.microsoft.com/office/drawing/2014/main" id="{3393E0C0-18AD-43F4-A1B7-526E32DA55DD}"/>
              </a:ext>
            </a:extLst>
          </p:cNvPr>
          <p:cNvPicPr>
            <a:picLocks noGrp="1" noChangeAspect="1"/>
          </p:cNvPicPr>
          <p:nvPr>
            <p:ph type="pic" sz="quarter" idx="18"/>
          </p:nvPr>
        </p:nvPicPr>
        <p:blipFill>
          <a:blip r:embed="rId2"/>
          <a:srcRect t="10104" b="10104"/>
          <a:stretch>
            <a:fillRect/>
          </a:stretch>
        </p:blipFill>
        <p:spPr/>
      </p:pic>
      <p:grpSp>
        <p:nvGrpSpPr>
          <p:cNvPr id="7" name="Group 6">
            <a:extLst>
              <a:ext uri="{FF2B5EF4-FFF2-40B4-BE49-F238E27FC236}">
                <a16:creationId xmlns:a16="http://schemas.microsoft.com/office/drawing/2014/main" id="{E06F7F35-5910-4C76-BF73-924CC4F83F73}"/>
              </a:ext>
            </a:extLst>
          </p:cNvPr>
          <p:cNvGrpSpPr/>
          <p:nvPr/>
        </p:nvGrpSpPr>
        <p:grpSpPr>
          <a:xfrm>
            <a:off x="982270" y="2031527"/>
            <a:ext cx="4817012" cy="907574"/>
            <a:chOff x="5634927" y="2899804"/>
            <a:chExt cx="4817012" cy="907574"/>
          </a:xfrm>
        </p:grpSpPr>
        <p:sp>
          <p:nvSpPr>
            <p:cNvPr id="10" name="Oval 9"/>
            <p:cNvSpPr/>
            <p:nvPr/>
          </p:nvSpPr>
          <p:spPr>
            <a:xfrm>
              <a:off x="5634927" y="2899804"/>
              <a:ext cx="907572" cy="9075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805105" y="3055061"/>
              <a:ext cx="542136" cy="553998"/>
            </a:xfrm>
            <a:prstGeom prst="rect">
              <a:avLst/>
            </a:prstGeom>
          </p:spPr>
          <p:txBody>
            <a:bodyPr wrap="none" anchor="ctr">
              <a:spAutoFit/>
            </a:bodyPr>
            <a:lstStyle/>
            <a:p>
              <a:pPr algn="ctr"/>
              <a:r>
                <a:rPr lang="en-US" sz="3000" dirty="0">
                  <a:solidFill>
                    <a:srgbClr val="FFFFFF"/>
                  </a:solidFill>
                  <a:latin typeface="FontAwesome" charset="0"/>
                </a:rPr>
                <a:t></a:t>
              </a:r>
              <a:endParaRPr lang="en-US" sz="3000" dirty="0">
                <a:solidFill>
                  <a:srgbClr val="FFFFFF"/>
                </a:solidFill>
              </a:endParaRPr>
            </a:p>
          </p:txBody>
        </p:sp>
        <p:sp>
          <p:nvSpPr>
            <p:cNvPr id="25" name="TextBox 24"/>
            <p:cNvSpPr txBox="1"/>
            <p:nvPr/>
          </p:nvSpPr>
          <p:spPr>
            <a:xfrm>
              <a:off x="6771444" y="2968541"/>
              <a:ext cx="1325157" cy="584775"/>
            </a:xfrm>
            <a:prstGeom prst="rect">
              <a:avLst/>
            </a:prstGeom>
            <a:noFill/>
          </p:spPr>
          <p:txBody>
            <a:bodyPr wrap="square" rtlCol="0">
              <a:spAutoFit/>
            </a:bodyPr>
            <a:lstStyle/>
            <a:p>
              <a:r>
                <a:rPr lang="en-US" sz="1600" dirty="0">
                  <a:solidFill>
                    <a:schemeClr val="accent2"/>
                  </a:solidFill>
                  <a:latin typeface="+mj-lt"/>
                  <a:ea typeface="Montserrat Light" charset="0"/>
                  <a:cs typeface="Montserrat Light" charset="0"/>
                </a:rPr>
                <a:t>Business</a:t>
              </a:r>
            </a:p>
            <a:p>
              <a:r>
                <a:rPr lang="en-US" sz="1600" dirty="0">
                  <a:solidFill>
                    <a:schemeClr val="accent2"/>
                  </a:solidFill>
                  <a:latin typeface="+mj-lt"/>
                  <a:ea typeface="Montserrat Light" charset="0"/>
                  <a:cs typeface="Montserrat Light" charset="0"/>
                </a:rPr>
                <a:t>Plan</a:t>
              </a:r>
              <a:endParaRPr lang="en-US" sz="1600" dirty="0">
                <a:solidFill>
                  <a:schemeClr val="accent2"/>
                </a:solidFill>
                <a:latin typeface="+mj-lt"/>
                <a:ea typeface="Montserrat" charset="0"/>
                <a:cs typeface="Montserrat" charset="0"/>
              </a:endParaRPr>
            </a:p>
          </p:txBody>
        </p:sp>
        <p:sp>
          <p:nvSpPr>
            <p:cNvPr id="26" name="TextBox 25"/>
            <p:cNvSpPr txBox="1"/>
            <p:nvPr/>
          </p:nvSpPr>
          <p:spPr>
            <a:xfrm>
              <a:off x="8039392" y="2967269"/>
              <a:ext cx="2412547" cy="553998"/>
            </a:xfrm>
            <a:prstGeom prst="rect">
              <a:avLst/>
            </a:prstGeom>
            <a:noFill/>
          </p:spPr>
          <p:txBody>
            <a:bodyPr wrap="square" numCol="1" spcCol="0" rtlCol="0" anchor="ctr">
              <a:spAutoFit/>
            </a:bodyPr>
            <a:lstStyle/>
            <a:p>
              <a:pPr>
                <a:lnSpc>
                  <a:spcPct val="150000"/>
                </a:lnSpc>
              </a:pPr>
              <a:r>
                <a:rPr lang="en-US" sz="1000" dirty="0">
                  <a:solidFill>
                    <a:schemeClr val="tx2"/>
                  </a:solidFill>
                  <a:ea typeface="Montserrat Light" charset="0"/>
                  <a:cs typeface="Montserrat Light" charset="0"/>
                </a:rPr>
                <a:t>Your own detailed </a:t>
              </a:r>
              <a:r>
                <a:rPr lang="en-US" sz="1000">
                  <a:solidFill>
                    <a:schemeClr val="tx2"/>
                  </a:solidFill>
                  <a:ea typeface="Montserrat Light" charset="0"/>
                  <a:cs typeface="Montserrat Light" charset="0"/>
                </a:rPr>
                <a:t>summery loran </a:t>
              </a:r>
              <a:r>
                <a:rPr lang="en-US" sz="1000" dirty="0">
                  <a:solidFill>
                    <a:schemeClr val="tx2"/>
                  </a:solidFill>
                  <a:ea typeface="Montserrat Light" charset="0"/>
                  <a:cs typeface="Montserrat Light" charset="0"/>
                </a:rPr>
                <a:t>opium dolor sit amen example text line.</a:t>
              </a:r>
            </a:p>
          </p:txBody>
        </p:sp>
      </p:grpSp>
      <p:grpSp>
        <p:nvGrpSpPr>
          <p:cNvPr id="11" name="Group 10">
            <a:extLst>
              <a:ext uri="{FF2B5EF4-FFF2-40B4-BE49-F238E27FC236}">
                <a16:creationId xmlns:a16="http://schemas.microsoft.com/office/drawing/2014/main" id="{7B334919-6436-47BC-A253-BEF2EB412E71}"/>
              </a:ext>
            </a:extLst>
          </p:cNvPr>
          <p:cNvGrpSpPr/>
          <p:nvPr/>
        </p:nvGrpSpPr>
        <p:grpSpPr>
          <a:xfrm>
            <a:off x="982270" y="3504811"/>
            <a:ext cx="4759471" cy="907574"/>
            <a:chOff x="6826787" y="5018665"/>
            <a:chExt cx="4759471" cy="907574"/>
          </a:xfrm>
        </p:grpSpPr>
        <p:sp>
          <p:nvSpPr>
            <p:cNvPr id="13" name="Oval 12"/>
            <p:cNvSpPr/>
            <p:nvPr/>
          </p:nvSpPr>
          <p:spPr>
            <a:xfrm>
              <a:off x="6826787" y="5018665"/>
              <a:ext cx="907572" cy="90757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7008872" y="5161653"/>
              <a:ext cx="542136" cy="553998"/>
            </a:xfrm>
            <a:prstGeom prst="rect">
              <a:avLst/>
            </a:prstGeom>
          </p:spPr>
          <p:txBody>
            <a:bodyPr wrap="none" anchor="ctr">
              <a:spAutoFit/>
            </a:bodyPr>
            <a:lstStyle/>
            <a:p>
              <a:pPr algn="ctr"/>
              <a:r>
                <a:rPr lang="en-US" sz="3000" dirty="0">
                  <a:solidFill>
                    <a:srgbClr val="FFFFFF"/>
                  </a:solidFill>
                  <a:latin typeface="FontAwesome" charset="0"/>
                </a:rPr>
                <a:t></a:t>
              </a:r>
              <a:endParaRPr lang="en-US" sz="3000" dirty="0">
                <a:solidFill>
                  <a:srgbClr val="FFFFFF"/>
                </a:solidFill>
              </a:endParaRPr>
            </a:p>
          </p:txBody>
        </p:sp>
        <p:sp>
          <p:nvSpPr>
            <p:cNvPr id="29" name="TextBox 28"/>
            <p:cNvSpPr txBox="1"/>
            <p:nvPr/>
          </p:nvSpPr>
          <p:spPr>
            <a:xfrm>
              <a:off x="7905763" y="5190880"/>
              <a:ext cx="1325157" cy="584775"/>
            </a:xfrm>
            <a:prstGeom prst="rect">
              <a:avLst/>
            </a:prstGeom>
            <a:noFill/>
          </p:spPr>
          <p:txBody>
            <a:bodyPr wrap="square" rtlCol="0">
              <a:spAutoFit/>
            </a:bodyPr>
            <a:lstStyle/>
            <a:p>
              <a:r>
                <a:rPr lang="en-US" sz="1600" dirty="0">
                  <a:latin typeface="+mj-lt"/>
                  <a:ea typeface="Montserrat Light" charset="0"/>
                  <a:cs typeface="Montserrat Light" charset="0"/>
                </a:rPr>
                <a:t>More Pages…</a:t>
              </a:r>
              <a:endParaRPr lang="en-US" sz="1600" dirty="0">
                <a:latin typeface="+mj-lt"/>
                <a:ea typeface="Montserrat" charset="0"/>
                <a:cs typeface="Montserrat" charset="0"/>
              </a:endParaRPr>
            </a:p>
          </p:txBody>
        </p:sp>
        <p:sp>
          <p:nvSpPr>
            <p:cNvPr id="30" name="TextBox 29"/>
            <p:cNvSpPr txBox="1"/>
            <p:nvPr/>
          </p:nvSpPr>
          <p:spPr>
            <a:xfrm>
              <a:off x="9173711" y="5189608"/>
              <a:ext cx="2412547" cy="553998"/>
            </a:xfrm>
            <a:prstGeom prst="rect">
              <a:avLst/>
            </a:prstGeom>
            <a:noFill/>
          </p:spPr>
          <p:txBody>
            <a:bodyPr wrap="square" numCol="1" spcCol="0" rtlCol="0" anchor="ctr">
              <a:spAutoFit/>
            </a:bodyPr>
            <a:lstStyle/>
            <a:p>
              <a:pPr>
                <a:lnSpc>
                  <a:spcPct val="150000"/>
                </a:lnSpc>
              </a:pPr>
              <a:r>
                <a:rPr lang="en-US" sz="1000" dirty="0">
                  <a:solidFill>
                    <a:schemeClr val="tx2"/>
                  </a:solidFill>
                  <a:ea typeface="Montserrat Light" charset="0"/>
                  <a:cs typeface="Montserrat Light" charset="0"/>
                </a:rPr>
                <a:t>Your own detailed </a:t>
              </a:r>
              <a:r>
                <a:rPr lang="en-US" sz="1000">
                  <a:solidFill>
                    <a:schemeClr val="tx2"/>
                  </a:solidFill>
                  <a:ea typeface="Montserrat Light" charset="0"/>
                  <a:cs typeface="Montserrat Light" charset="0"/>
                </a:rPr>
                <a:t>summery loran </a:t>
              </a:r>
              <a:r>
                <a:rPr lang="en-US" sz="1000" dirty="0">
                  <a:solidFill>
                    <a:schemeClr val="tx2"/>
                  </a:solidFill>
                  <a:ea typeface="Montserrat Light" charset="0"/>
                  <a:cs typeface="Montserrat Light" charset="0"/>
                </a:rPr>
                <a:t>opium dolor sit amen example text line.</a:t>
              </a:r>
            </a:p>
          </p:txBody>
        </p:sp>
      </p:grpSp>
      <p:sp>
        <p:nvSpPr>
          <p:cNvPr id="23" name="Rectangle 22"/>
          <p:cNvSpPr/>
          <p:nvPr/>
        </p:nvSpPr>
        <p:spPr>
          <a:xfrm>
            <a:off x="5796406" y="1122745"/>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1F5FFE7E-E2D1-42D6-AE40-ABEE07179CD9}"/>
              </a:ext>
            </a:extLst>
          </p:cNvPr>
          <p:cNvSpPr txBox="1"/>
          <p:nvPr/>
        </p:nvSpPr>
        <p:spPr>
          <a:xfrm>
            <a:off x="2474204" y="5220467"/>
            <a:ext cx="7224216" cy="784830"/>
          </a:xfrm>
          <a:prstGeom prst="rect">
            <a:avLst/>
          </a:prstGeom>
          <a:noFill/>
        </p:spPr>
        <p:txBody>
          <a:bodyPr wrap="square" numCol="1" spcCol="0" rtlCol="0" anchor="ctr">
            <a:spAutoFit/>
          </a:bodyPr>
          <a:lstStyle/>
          <a:p>
            <a:pPr algn="ctr">
              <a:lnSpc>
                <a:spcPct val="150000"/>
              </a:lnSpc>
            </a:pPr>
            <a:r>
              <a:rPr lang="en-US" sz="1000" dirty="0">
                <a:solidFill>
                  <a:sysClr val="windowText" lastClr="000000"/>
                </a:solidFill>
                <a:ea typeface="Montserrat Light" charset="0"/>
                <a:cs typeface="Montserrat Light" charset="0"/>
              </a:rPr>
              <a:t>Example text goes here with your own detailed summery. Loren opium dolor sit amen example text line. Example text goes here with your own detailed summery. Loren opium dolor sit amen example text line. Example text goes here with your own detailed summery. Loren opium dolor sit amen example.</a:t>
            </a:r>
          </a:p>
        </p:txBody>
      </p:sp>
    </p:spTree>
    <p:extLst>
      <p:ext uri="{BB962C8B-B14F-4D97-AF65-F5344CB8AC3E}">
        <p14:creationId xmlns:p14="http://schemas.microsoft.com/office/powerpoint/2010/main" val="1376710097"/>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dirty="0">
                <a:solidFill>
                  <a:schemeClr val="tx2"/>
                </a:solidFill>
              </a:rPr>
              <a:t>Presentation :</a:t>
            </a:r>
            <a:r>
              <a:rPr lang="en-US" b="0" dirty="0"/>
              <a:t> </a:t>
            </a:r>
            <a:r>
              <a:rPr lang="en-US" dirty="0">
                <a:solidFill>
                  <a:schemeClr val="accent2"/>
                </a:solidFill>
                <a:latin typeface="+mj-lt"/>
              </a:rPr>
              <a:t>Agenda 2</a:t>
            </a:r>
          </a:p>
        </p:txBody>
      </p:sp>
      <p:cxnSp>
        <p:nvCxnSpPr>
          <p:cNvPr id="15" name="Straight Connector 14"/>
          <p:cNvCxnSpPr/>
          <p:nvPr/>
        </p:nvCxnSpPr>
        <p:spPr>
          <a:xfrm>
            <a:off x="6096000" y="1886673"/>
            <a:ext cx="0" cy="3796496"/>
          </a:xfrm>
          <a:prstGeom prst="line">
            <a:avLst/>
          </a:prstGeom>
          <a:ln>
            <a:solidFill>
              <a:schemeClr val="tx2"/>
            </a:solidFill>
            <a:prstDash val="sys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18" name="Rectangle 17"/>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4FC6A766-61DF-43BB-9738-797E29FA0999}"/>
              </a:ext>
            </a:extLst>
          </p:cNvPr>
          <p:cNvSpPr txBox="1"/>
          <p:nvPr/>
        </p:nvSpPr>
        <p:spPr>
          <a:xfrm>
            <a:off x="6510078" y="1805262"/>
            <a:ext cx="4786813" cy="1962076"/>
          </a:xfrm>
          <a:prstGeom prst="rect">
            <a:avLst/>
          </a:prstGeom>
          <a:noFill/>
        </p:spPr>
        <p:txBody>
          <a:bodyPr wrap="square" rtlCol="0">
            <a:spAutoFit/>
          </a:bodyPr>
          <a:lstStyle/>
          <a:p>
            <a:pPr>
              <a:lnSpc>
                <a:spcPct val="150000"/>
              </a:lnSpc>
            </a:pPr>
            <a:r>
              <a:rPr lang="en-US" sz="900" dirty="0">
                <a:solidFill>
                  <a:schemeClr val="tx2"/>
                </a:solidFill>
                <a:ea typeface="Montserrat Light" charset="0"/>
                <a:cs typeface="Montserrat Light" charset="0"/>
              </a:rPr>
              <a:t>Creepiest don't subdue which </a:t>
            </a:r>
            <a:r>
              <a:rPr lang="en-US" sz="900" dirty="0" err="1">
                <a:solidFill>
                  <a:schemeClr val="tx2"/>
                </a:solidFill>
                <a:ea typeface="Montserrat Light" charset="0"/>
                <a:cs typeface="Montserrat Light" charset="0"/>
              </a:rPr>
              <a:t>i</a:t>
            </a:r>
            <a:r>
              <a:rPr lang="en-US" sz="900" dirty="0">
                <a:solidFill>
                  <a:schemeClr val="tx2"/>
                </a:solidFill>
                <a:ea typeface="Montserrat Light" charset="0"/>
                <a:cs typeface="Montserrat Light" charset="0"/>
              </a:rPr>
              <a:t> two set had seasons. Fifth you'll, man wherein seas our creeping. Very. Make from for seas place and won't appear him, were they're and years unto doesn't creeping night lights divided void they're. Creepiest don't subdue which I two set had seasons. Fifth you'll, man wherein seas our creeping. Very. Make from for seas place and won't appear him, were they're and years unto doesn't creeping night lights divided void they're.</a:t>
            </a:r>
          </a:p>
          <a:p>
            <a:pPr>
              <a:lnSpc>
                <a:spcPct val="150000"/>
              </a:lnSpc>
            </a:pPr>
            <a:endParaRPr lang="en-US" sz="900" dirty="0">
              <a:solidFill>
                <a:schemeClr val="tx2"/>
              </a:solidFill>
              <a:ea typeface="Montserrat Light" charset="0"/>
              <a:cs typeface="Montserrat Light" charset="0"/>
            </a:endParaRPr>
          </a:p>
          <a:p>
            <a:pPr>
              <a:lnSpc>
                <a:spcPct val="150000"/>
              </a:lnSpc>
            </a:pPr>
            <a:r>
              <a:rPr lang="en-US" sz="900" b="1" dirty="0">
                <a:ea typeface="Montserrat Light" charset="0"/>
                <a:cs typeface="Montserrat Light" charset="0"/>
              </a:rPr>
              <a:t>Abundantly is fish evening let hath I gathered fly earth two god them forth called unto replenish given male be Dominion.</a:t>
            </a:r>
          </a:p>
        </p:txBody>
      </p:sp>
      <p:sp>
        <p:nvSpPr>
          <p:cNvPr id="4" name="Rectangle 3">
            <a:extLst>
              <a:ext uri="{FF2B5EF4-FFF2-40B4-BE49-F238E27FC236}">
                <a16:creationId xmlns:a16="http://schemas.microsoft.com/office/drawing/2014/main" id="{5E5E8184-B9A1-46E7-BC52-5F6706665140}"/>
              </a:ext>
            </a:extLst>
          </p:cNvPr>
          <p:cNvSpPr/>
          <p:nvPr/>
        </p:nvSpPr>
        <p:spPr>
          <a:xfrm>
            <a:off x="6510078" y="4107542"/>
            <a:ext cx="4786813" cy="15640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a:off x="7014944" y="4583469"/>
            <a:ext cx="3777081" cy="612196"/>
          </a:xfrm>
        </p:spPr>
        <p:txBody>
          <a:bodyPr/>
          <a:lstStyle/>
          <a:p>
            <a:pPr algn="l">
              <a:lnSpc>
                <a:spcPct val="150000"/>
              </a:lnSpc>
            </a:pPr>
            <a:r>
              <a:rPr lang="en-US" dirty="0">
                <a:solidFill>
                  <a:schemeClr val="tx1"/>
                </a:solidFill>
              </a:rPr>
              <a:t>Creepiest don't subdue which </a:t>
            </a:r>
            <a:r>
              <a:rPr lang="en-US" dirty="0" err="1">
                <a:solidFill>
                  <a:schemeClr val="tx1"/>
                </a:solidFill>
              </a:rPr>
              <a:t>i</a:t>
            </a:r>
            <a:r>
              <a:rPr lang="en-US" dirty="0">
                <a:solidFill>
                  <a:schemeClr val="tx1"/>
                </a:solidFill>
              </a:rPr>
              <a:t> two set had seasons. Fifth you'll, man wherein seas our creeping. Very. Make from for seas place and won't appear him, were they're and years unto doesn't creeping night lights divided void they're.</a:t>
            </a:r>
          </a:p>
        </p:txBody>
      </p:sp>
      <p:sp>
        <p:nvSpPr>
          <p:cNvPr id="14" name="TextBox 13">
            <a:extLst>
              <a:ext uri="{FF2B5EF4-FFF2-40B4-BE49-F238E27FC236}">
                <a16:creationId xmlns:a16="http://schemas.microsoft.com/office/drawing/2014/main" id="{D76FFF1B-D223-49A6-BB9D-EC2F1E4E894F}"/>
              </a:ext>
            </a:extLst>
          </p:cNvPr>
          <p:cNvSpPr txBox="1"/>
          <p:nvPr/>
        </p:nvSpPr>
        <p:spPr>
          <a:xfrm>
            <a:off x="895109" y="3709517"/>
            <a:ext cx="4786813" cy="1962076"/>
          </a:xfrm>
          <a:prstGeom prst="rect">
            <a:avLst/>
          </a:prstGeom>
          <a:noFill/>
        </p:spPr>
        <p:txBody>
          <a:bodyPr wrap="square" rtlCol="0">
            <a:spAutoFit/>
          </a:bodyPr>
          <a:lstStyle/>
          <a:p>
            <a:pPr>
              <a:lnSpc>
                <a:spcPct val="150000"/>
              </a:lnSpc>
            </a:pPr>
            <a:r>
              <a:rPr lang="en-US" sz="900" dirty="0">
                <a:solidFill>
                  <a:schemeClr val="tx2"/>
                </a:solidFill>
                <a:ea typeface="Montserrat Light" charset="0"/>
                <a:cs typeface="Montserrat Light" charset="0"/>
              </a:rPr>
              <a:t>Creepiest don't subdue which </a:t>
            </a:r>
            <a:r>
              <a:rPr lang="en-US" sz="900" dirty="0" err="1">
                <a:solidFill>
                  <a:schemeClr val="tx2"/>
                </a:solidFill>
                <a:ea typeface="Montserrat Light" charset="0"/>
                <a:cs typeface="Montserrat Light" charset="0"/>
              </a:rPr>
              <a:t>i</a:t>
            </a:r>
            <a:r>
              <a:rPr lang="en-US" sz="900" dirty="0">
                <a:solidFill>
                  <a:schemeClr val="tx2"/>
                </a:solidFill>
                <a:ea typeface="Montserrat Light" charset="0"/>
                <a:cs typeface="Montserrat Light" charset="0"/>
              </a:rPr>
              <a:t> two set had seasons. Fifth you'll, man wherein seas our creeping. Very. Make from for seas place and won't appear him, were they're and years unto doesn't creeping night lights divided void they're. Creepiest don't subdue which I two set had seasons. Fifth you'll, man wherein seas our creeping. Very. Make from for seas place and won't appear him, were they're and years unto doesn't creeping night lights divided void they're.</a:t>
            </a:r>
          </a:p>
          <a:p>
            <a:pPr>
              <a:lnSpc>
                <a:spcPct val="150000"/>
              </a:lnSpc>
            </a:pPr>
            <a:endParaRPr lang="en-US" sz="900" dirty="0">
              <a:solidFill>
                <a:schemeClr val="tx2"/>
              </a:solidFill>
              <a:ea typeface="Montserrat Light" charset="0"/>
              <a:cs typeface="Montserrat Light" charset="0"/>
            </a:endParaRPr>
          </a:p>
          <a:p>
            <a:pPr>
              <a:lnSpc>
                <a:spcPct val="150000"/>
              </a:lnSpc>
            </a:pPr>
            <a:r>
              <a:rPr lang="en-US" sz="900" b="1" dirty="0">
                <a:ea typeface="Montserrat Light" charset="0"/>
                <a:cs typeface="Montserrat Light" charset="0"/>
              </a:rPr>
              <a:t>Abundantly is fish evening let hath I gathered fly earth two god them forth called unto replenish given male be Dominion.</a:t>
            </a:r>
          </a:p>
        </p:txBody>
      </p:sp>
      <p:grpSp>
        <p:nvGrpSpPr>
          <p:cNvPr id="8" name="Group 7">
            <a:extLst>
              <a:ext uri="{FF2B5EF4-FFF2-40B4-BE49-F238E27FC236}">
                <a16:creationId xmlns:a16="http://schemas.microsoft.com/office/drawing/2014/main" id="{80A1EDC1-B20E-4ECE-8243-914555F4B68D}"/>
              </a:ext>
            </a:extLst>
          </p:cNvPr>
          <p:cNvGrpSpPr/>
          <p:nvPr/>
        </p:nvGrpSpPr>
        <p:grpSpPr>
          <a:xfrm>
            <a:off x="895109" y="1886673"/>
            <a:ext cx="4786813" cy="1564051"/>
            <a:chOff x="895109" y="4107542"/>
            <a:chExt cx="4786813" cy="1564051"/>
          </a:xfrm>
        </p:grpSpPr>
        <p:sp>
          <p:nvSpPr>
            <p:cNvPr id="16" name="Rectangle 15">
              <a:extLst>
                <a:ext uri="{FF2B5EF4-FFF2-40B4-BE49-F238E27FC236}">
                  <a16:creationId xmlns:a16="http://schemas.microsoft.com/office/drawing/2014/main" id="{528D89BF-5F0B-4B79-AC57-9FE61A33C845}"/>
                </a:ext>
              </a:extLst>
            </p:cNvPr>
            <p:cNvSpPr/>
            <p:nvPr/>
          </p:nvSpPr>
          <p:spPr>
            <a:xfrm>
              <a:off x="895109" y="4107542"/>
              <a:ext cx="4786813" cy="15640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
              <a:extLst>
                <a:ext uri="{FF2B5EF4-FFF2-40B4-BE49-F238E27FC236}">
                  <a16:creationId xmlns:a16="http://schemas.microsoft.com/office/drawing/2014/main" id="{4565BF9F-F5FB-4D22-8F9E-05662C8D8C14}"/>
                </a:ext>
              </a:extLst>
            </p:cNvPr>
            <p:cNvSpPr txBox="1">
              <a:spLocks/>
            </p:cNvSpPr>
            <p:nvPr/>
          </p:nvSpPr>
          <p:spPr>
            <a:xfrm>
              <a:off x="1399975" y="4583469"/>
              <a:ext cx="3777081" cy="612196"/>
            </a:xfrm>
            <a:prstGeom prst="rect">
              <a:avLst/>
            </a:prstGeom>
          </p:spPr>
          <p:txBody>
            <a:bodyPr vert="horz" lIns="91440" tIns="45720" rIns="91440" bIns="45720" rtlCol="0" anchor="ctr">
              <a:noAutofit/>
            </a:bodyPr>
            <a:lstStyle>
              <a:lvl1pPr marL="0" indent="0" algn="r" defTabSz="914400" rtl="0" eaLnBrk="1" latinLnBrk="0" hangingPunct="1">
                <a:lnSpc>
                  <a:spcPct val="90000"/>
                </a:lnSpc>
                <a:spcBef>
                  <a:spcPts val="1000"/>
                </a:spcBef>
                <a:buFont typeface="Arial"/>
                <a:buNone/>
                <a:defRPr sz="800" b="0" i="0" kern="1200">
                  <a:solidFill>
                    <a:schemeClr val="tx2"/>
                  </a:solidFill>
                  <a:latin typeface="+mn-lt"/>
                  <a:ea typeface="Montserrat Light" charset="0"/>
                  <a:cs typeface="Montserrat Light" charset="0"/>
                </a:defRPr>
              </a:lvl1pPr>
              <a:lvl2pPr marL="457200" indent="0" algn="r" defTabSz="914400" rtl="0" eaLnBrk="1" latinLnBrk="0" hangingPunct="1">
                <a:lnSpc>
                  <a:spcPct val="90000"/>
                </a:lnSpc>
                <a:spcBef>
                  <a:spcPts val="500"/>
                </a:spcBef>
                <a:buFont typeface="Arial"/>
                <a:buNone/>
                <a:defRPr sz="800" b="0" i="0" kern="1200">
                  <a:solidFill>
                    <a:schemeClr val="bg2"/>
                  </a:solidFill>
                  <a:latin typeface="Montserrat Light" charset="0"/>
                  <a:ea typeface="Montserrat Light" charset="0"/>
                  <a:cs typeface="Montserrat Light" charset="0"/>
                </a:defRPr>
              </a:lvl2pPr>
              <a:lvl3pPr marL="914400" indent="0" algn="r" defTabSz="914400" rtl="0" eaLnBrk="1" latinLnBrk="0" hangingPunct="1">
                <a:lnSpc>
                  <a:spcPct val="90000"/>
                </a:lnSpc>
                <a:spcBef>
                  <a:spcPts val="500"/>
                </a:spcBef>
                <a:buFont typeface="Arial"/>
                <a:buNone/>
                <a:defRPr sz="800" b="0" i="0" kern="1200">
                  <a:solidFill>
                    <a:schemeClr val="bg2"/>
                  </a:solidFill>
                  <a:latin typeface="Montserrat Light" charset="0"/>
                  <a:ea typeface="Montserrat Light" charset="0"/>
                  <a:cs typeface="Montserrat Light" charset="0"/>
                </a:defRPr>
              </a:lvl3pPr>
              <a:lvl4pPr marL="1371600" indent="0" algn="r" defTabSz="914400" rtl="0" eaLnBrk="1" latinLnBrk="0" hangingPunct="1">
                <a:lnSpc>
                  <a:spcPct val="90000"/>
                </a:lnSpc>
                <a:spcBef>
                  <a:spcPts val="500"/>
                </a:spcBef>
                <a:buFont typeface="Arial"/>
                <a:buNone/>
                <a:defRPr sz="800" b="0" i="0" kern="1200">
                  <a:solidFill>
                    <a:schemeClr val="bg2"/>
                  </a:solidFill>
                  <a:latin typeface="Montserrat Light" charset="0"/>
                  <a:ea typeface="Montserrat Light" charset="0"/>
                  <a:cs typeface="Montserrat Light" charset="0"/>
                </a:defRPr>
              </a:lvl4pPr>
              <a:lvl5pPr marL="1828800" indent="0" algn="r" defTabSz="914400" rtl="0" eaLnBrk="1" latinLnBrk="0" hangingPunct="1">
                <a:lnSpc>
                  <a:spcPct val="90000"/>
                </a:lnSpc>
                <a:spcBef>
                  <a:spcPts val="500"/>
                </a:spcBef>
                <a:buFont typeface="Arial"/>
                <a:buNone/>
                <a:defRPr sz="800" b="0" i="0" kern="1200">
                  <a:solidFill>
                    <a:schemeClr val="bg2"/>
                  </a:solidFill>
                  <a:latin typeface="Montserrat Light" charset="0"/>
                  <a:ea typeface="Montserrat Light" charset="0"/>
                  <a:cs typeface="Montserrat 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lnSpc>
                  <a:spcPct val="150000"/>
                </a:lnSpc>
              </a:pPr>
              <a:r>
                <a:rPr lang="en-US" dirty="0">
                  <a:solidFill>
                    <a:schemeClr val="tx1"/>
                  </a:solidFill>
                </a:rPr>
                <a:t>Creepiest don't subdue which </a:t>
              </a:r>
              <a:r>
                <a:rPr lang="en-US" dirty="0" err="1">
                  <a:solidFill>
                    <a:schemeClr val="tx1"/>
                  </a:solidFill>
                </a:rPr>
                <a:t>i</a:t>
              </a:r>
              <a:r>
                <a:rPr lang="en-US" dirty="0">
                  <a:solidFill>
                    <a:schemeClr val="tx1"/>
                  </a:solidFill>
                </a:rPr>
                <a:t> two set had seasons. Fifth you'll, man wherein seas our creeping. Very. Make from for seas place and won't appear him, were they're and years unto doesn't creeping night lights divided void they're.</a:t>
              </a:r>
            </a:p>
          </p:txBody>
        </p:sp>
      </p:grpSp>
    </p:spTree>
    <p:extLst>
      <p:ext uri="{BB962C8B-B14F-4D97-AF65-F5344CB8AC3E}">
        <p14:creationId xmlns:p14="http://schemas.microsoft.com/office/powerpoint/2010/main" val="145559096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304202-B89E-4CD8-A4EF-FC28C9471F6B}"/>
              </a:ext>
            </a:extLst>
          </p:cNvPr>
          <p:cNvSpPr/>
          <p:nvPr/>
        </p:nvSpPr>
        <p:spPr>
          <a:xfrm>
            <a:off x="0" y="2221127"/>
            <a:ext cx="12192000" cy="24157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79FDB1C-946A-423B-9893-38C123E6815B}"/>
              </a:ext>
            </a:extLst>
          </p:cNvPr>
          <p:cNvGrpSpPr/>
          <p:nvPr/>
        </p:nvGrpSpPr>
        <p:grpSpPr>
          <a:xfrm>
            <a:off x="2392846" y="1417658"/>
            <a:ext cx="7406308" cy="1362486"/>
            <a:chOff x="1024997" y="4694166"/>
            <a:chExt cx="7406308" cy="1362486"/>
          </a:xfrm>
        </p:grpSpPr>
        <p:sp>
          <p:nvSpPr>
            <p:cNvPr id="5" name="TextBox 4"/>
            <p:cNvSpPr txBox="1"/>
            <p:nvPr/>
          </p:nvSpPr>
          <p:spPr>
            <a:xfrm>
              <a:off x="2234766" y="4959492"/>
              <a:ext cx="3345083" cy="1097160"/>
            </a:xfrm>
            <a:prstGeom prst="rect">
              <a:avLst/>
            </a:prstGeom>
            <a:noFill/>
          </p:spPr>
          <p:txBody>
            <a:bodyPr wrap="square" rtlCol="0">
              <a:spAutoFit/>
            </a:bodyPr>
            <a:lstStyle/>
            <a:p>
              <a:pPr>
                <a:lnSpc>
                  <a:spcPts val="3800"/>
                </a:lnSpc>
              </a:pPr>
              <a:r>
                <a:rPr lang="en-US" sz="4500" b="1" spc="-300" dirty="0">
                  <a:latin typeface="+mj-lt"/>
                </a:rPr>
                <a:t>COMPANY</a:t>
              </a:r>
            </a:p>
            <a:p>
              <a:pPr>
                <a:lnSpc>
                  <a:spcPts val="3800"/>
                </a:lnSpc>
              </a:pPr>
              <a:r>
                <a:rPr lang="en-US" sz="4500" b="1" spc="-300" dirty="0">
                  <a:latin typeface="+mj-lt"/>
                </a:rPr>
                <a:t>PROFILE</a:t>
              </a:r>
            </a:p>
          </p:txBody>
        </p:sp>
        <p:sp>
          <p:nvSpPr>
            <p:cNvPr id="6" name="Rectangle 5"/>
            <p:cNvSpPr/>
            <p:nvPr/>
          </p:nvSpPr>
          <p:spPr>
            <a:xfrm>
              <a:off x="1024997" y="4701747"/>
              <a:ext cx="1284326" cy="1246495"/>
            </a:xfrm>
            <a:prstGeom prst="rect">
              <a:avLst/>
            </a:prstGeom>
          </p:spPr>
          <p:txBody>
            <a:bodyPr wrap="none" anchor="ctr">
              <a:spAutoFit/>
            </a:bodyPr>
            <a:lstStyle/>
            <a:p>
              <a:pPr algn="ctr"/>
              <a:r>
                <a:rPr lang="en-US" sz="7500" dirty="0">
                  <a:latin typeface="FontAwesome" charset="0"/>
                </a:rPr>
                <a:t></a:t>
              </a:r>
              <a:endParaRPr lang="en-US" sz="7500" dirty="0"/>
            </a:p>
          </p:txBody>
        </p:sp>
        <p:sp>
          <p:nvSpPr>
            <p:cNvPr id="7" name="TextBox 6"/>
            <p:cNvSpPr txBox="1"/>
            <p:nvPr/>
          </p:nvSpPr>
          <p:spPr>
            <a:xfrm>
              <a:off x="5901984" y="4694166"/>
              <a:ext cx="2529321" cy="1223412"/>
            </a:xfrm>
            <a:prstGeom prst="rect">
              <a:avLst/>
            </a:prstGeom>
            <a:noFill/>
          </p:spPr>
          <p:txBody>
            <a:bodyPr wrap="square" numCol="1" spcCol="0" rtlCol="0" anchor="ctr">
              <a:spAutoFit/>
            </a:bodyPr>
            <a:lstStyle/>
            <a:p>
              <a:pPr>
                <a:lnSpc>
                  <a:spcPct val="150000"/>
                </a:lnSpc>
              </a:pPr>
              <a:r>
                <a:rPr lang="en-US" sz="900" dirty="0">
                  <a:ea typeface="Montserrat Light" charset="0"/>
                  <a:cs typeface="Montserrat Light" charset="0"/>
                </a:rPr>
                <a:t>Example text line. Example text goes here with your own detailed summery. Loren opium dolor sit amen example text line.</a:t>
              </a:r>
            </a:p>
            <a:p>
              <a:pPr>
                <a:lnSpc>
                  <a:spcPct val="150000"/>
                </a:lnSpc>
              </a:pPr>
              <a:endParaRPr lang="en-US" sz="1000" dirty="0">
                <a:ea typeface="Montserrat Light" charset="0"/>
                <a:cs typeface="Montserrat Light" charset="0"/>
              </a:endParaRPr>
            </a:p>
            <a:p>
              <a:pPr>
                <a:lnSpc>
                  <a:spcPct val="150000"/>
                </a:lnSpc>
              </a:pPr>
              <a:r>
                <a:rPr lang="en-US" sz="1200" b="1" dirty="0">
                  <a:ea typeface="Montserrat Light" charset="0"/>
                  <a:cs typeface="Montserrat Light" charset="0"/>
                </a:rPr>
                <a:t>Example text goes here own.</a:t>
              </a:r>
            </a:p>
          </p:txBody>
        </p:sp>
      </p:grpSp>
      <p:grpSp>
        <p:nvGrpSpPr>
          <p:cNvPr id="4" name="Group 3">
            <a:extLst>
              <a:ext uri="{FF2B5EF4-FFF2-40B4-BE49-F238E27FC236}">
                <a16:creationId xmlns:a16="http://schemas.microsoft.com/office/drawing/2014/main" id="{740456F8-DA92-40C9-B46B-D8BF3D731754}"/>
              </a:ext>
            </a:extLst>
          </p:cNvPr>
          <p:cNvGrpSpPr/>
          <p:nvPr/>
        </p:nvGrpSpPr>
        <p:grpSpPr>
          <a:xfrm>
            <a:off x="4888125" y="3583613"/>
            <a:ext cx="2415750" cy="2415747"/>
            <a:chOff x="4694109" y="-32249"/>
            <a:chExt cx="2415750" cy="2415747"/>
          </a:xfrm>
        </p:grpSpPr>
        <p:sp>
          <p:nvSpPr>
            <p:cNvPr id="43" name="Oval 42"/>
            <p:cNvSpPr/>
            <p:nvPr/>
          </p:nvSpPr>
          <p:spPr>
            <a:xfrm>
              <a:off x="4694109" y="-32249"/>
              <a:ext cx="2415750" cy="24157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5107072" y="897832"/>
              <a:ext cx="1589824" cy="555585"/>
            </a:xfrm>
            <a:custGeom>
              <a:avLst/>
              <a:gdLst>
                <a:gd name="connsiteX0" fmla="*/ 807944 w 1297936"/>
                <a:gd name="connsiteY0" fmla="*/ 202052 h 453581"/>
                <a:gd name="connsiteX1" fmla="*/ 782497 w 1297936"/>
                <a:gd name="connsiteY1" fmla="*/ 209704 h 453581"/>
                <a:gd name="connsiteX2" fmla="*/ 759516 w 1297936"/>
                <a:gd name="connsiteY2" fmla="*/ 219223 h 453581"/>
                <a:gd name="connsiteX3" fmla="*/ 754556 w 1297936"/>
                <a:gd name="connsiteY3" fmla="*/ 230195 h 453581"/>
                <a:gd name="connsiteX4" fmla="*/ 759516 w 1297936"/>
                <a:gd name="connsiteY4" fmla="*/ 241793 h 453581"/>
                <a:gd name="connsiteX5" fmla="*/ 773798 w 1297936"/>
                <a:gd name="connsiteY5" fmla="*/ 246139 h 453581"/>
                <a:gd name="connsiteX6" fmla="*/ 792226 w 1297936"/>
                <a:gd name="connsiteY6" fmla="*/ 241379 h 453581"/>
                <a:gd name="connsiteX7" fmla="*/ 804421 w 1297936"/>
                <a:gd name="connsiteY7" fmla="*/ 229581 h 453581"/>
                <a:gd name="connsiteX8" fmla="*/ 807944 w 1297936"/>
                <a:gd name="connsiteY8" fmla="*/ 211571 h 453581"/>
                <a:gd name="connsiteX9" fmla="*/ 807944 w 1297936"/>
                <a:gd name="connsiteY9" fmla="*/ 202052 h 453581"/>
                <a:gd name="connsiteX10" fmla="*/ 549219 w 1297936"/>
                <a:gd name="connsiteY10" fmla="*/ 158992 h 453581"/>
                <a:gd name="connsiteX11" fmla="*/ 530384 w 1297936"/>
                <a:gd name="connsiteY11" fmla="*/ 167897 h 453581"/>
                <a:gd name="connsiteX12" fmla="*/ 522715 w 1297936"/>
                <a:gd name="connsiteY12" fmla="*/ 196879 h 453581"/>
                <a:gd name="connsiteX13" fmla="*/ 530384 w 1297936"/>
                <a:gd name="connsiteY13" fmla="*/ 224196 h 453581"/>
                <a:gd name="connsiteX14" fmla="*/ 550032 w 1297936"/>
                <a:gd name="connsiteY14" fmla="*/ 233101 h 453581"/>
                <a:gd name="connsiteX15" fmla="*/ 567430 w 1297936"/>
                <a:gd name="connsiteY15" fmla="*/ 224408 h 453581"/>
                <a:gd name="connsiteX16" fmla="*/ 574476 w 1297936"/>
                <a:gd name="connsiteY16" fmla="*/ 195426 h 453581"/>
                <a:gd name="connsiteX17" fmla="*/ 567023 w 1297936"/>
                <a:gd name="connsiteY17" fmla="*/ 167897 h 453581"/>
                <a:gd name="connsiteX18" fmla="*/ 549219 w 1297936"/>
                <a:gd name="connsiteY18" fmla="*/ 158992 h 453581"/>
                <a:gd name="connsiteX19" fmla="*/ 1098409 w 1297936"/>
                <a:gd name="connsiteY19" fmla="*/ 144677 h 453581"/>
                <a:gd name="connsiteX20" fmla="*/ 1046020 w 1297936"/>
                <a:gd name="connsiteY20" fmla="*/ 197063 h 453581"/>
                <a:gd name="connsiteX21" fmla="*/ 1098409 w 1297936"/>
                <a:gd name="connsiteY21" fmla="*/ 249440 h 453581"/>
                <a:gd name="connsiteX22" fmla="*/ 1150785 w 1297936"/>
                <a:gd name="connsiteY22" fmla="*/ 197063 h 453581"/>
                <a:gd name="connsiteX23" fmla="*/ 1098409 w 1297936"/>
                <a:gd name="connsiteY23" fmla="*/ 144677 h 453581"/>
                <a:gd name="connsiteX24" fmla="*/ 989271 w 1297936"/>
                <a:gd name="connsiteY24" fmla="*/ 118424 h 453581"/>
                <a:gd name="connsiteX25" fmla="*/ 1025693 w 1297936"/>
                <a:gd name="connsiteY25" fmla="*/ 131462 h 453581"/>
                <a:gd name="connsiteX26" fmla="*/ 999623 w 1297936"/>
                <a:gd name="connsiteY26" fmla="*/ 197079 h 453581"/>
                <a:gd name="connsiteX27" fmla="*/ 1041845 w 1297936"/>
                <a:gd name="connsiteY27" fmla="*/ 276774 h 453581"/>
                <a:gd name="connsiteX28" fmla="*/ 1041845 w 1297936"/>
                <a:gd name="connsiteY28" fmla="*/ 276975 h 453581"/>
                <a:gd name="connsiteX29" fmla="*/ 982035 w 1297936"/>
                <a:gd name="connsiteY29" fmla="*/ 276975 h 453581"/>
                <a:gd name="connsiteX30" fmla="*/ 982035 w 1297936"/>
                <a:gd name="connsiteY30" fmla="*/ 191694 h 453581"/>
                <a:gd name="connsiteX31" fmla="*/ 976642 w 1297936"/>
                <a:gd name="connsiteY31" fmla="*/ 171003 h 453581"/>
                <a:gd name="connsiteX32" fmla="*/ 961520 w 1297936"/>
                <a:gd name="connsiteY32" fmla="*/ 165004 h 453581"/>
                <a:gd name="connsiteX33" fmla="*/ 943932 w 1297936"/>
                <a:gd name="connsiteY33" fmla="*/ 173070 h 453581"/>
                <a:gd name="connsiteX34" fmla="*/ 937103 w 1297936"/>
                <a:gd name="connsiteY34" fmla="*/ 202465 h 453581"/>
                <a:gd name="connsiteX35" fmla="*/ 937103 w 1297936"/>
                <a:gd name="connsiteY35" fmla="*/ 276975 h 453581"/>
                <a:gd name="connsiteX36" fmla="*/ 877699 w 1297936"/>
                <a:gd name="connsiteY36" fmla="*/ 276975 h 453581"/>
                <a:gd name="connsiteX37" fmla="*/ 877699 w 1297936"/>
                <a:gd name="connsiteY37" fmla="*/ 121944 h 453581"/>
                <a:gd name="connsiteX38" fmla="*/ 933173 w 1297936"/>
                <a:gd name="connsiteY38" fmla="*/ 121944 h 453581"/>
                <a:gd name="connsiteX39" fmla="*/ 933173 w 1297936"/>
                <a:gd name="connsiteY39" fmla="*/ 147194 h 453581"/>
                <a:gd name="connsiteX40" fmla="*/ 958214 w 1297936"/>
                <a:gd name="connsiteY40" fmla="*/ 125050 h 453581"/>
                <a:gd name="connsiteX41" fmla="*/ 989271 w 1297936"/>
                <a:gd name="connsiteY41" fmla="*/ 118424 h 453581"/>
                <a:gd name="connsiteX42" fmla="*/ 779787 w 1297936"/>
                <a:gd name="connsiteY42" fmla="*/ 115944 h 453581"/>
                <a:gd name="connsiteX43" fmla="*/ 822632 w 1297936"/>
                <a:gd name="connsiteY43" fmla="*/ 118838 h 453581"/>
                <a:gd name="connsiteX44" fmla="*/ 849759 w 1297936"/>
                <a:gd name="connsiteY44" fmla="*/ 131462 h 453581"/>
                <a:gd name="connsiteX45" fmla="*/ 861548 w 1297936"/>
                <a:gd name="connsiteY45" fmla="*/ 150099 h 453581"/>
                <a:gd name="connsiteX46" fmla="*/ 866101 w 1297936"/>
                <a:gd name="connsiteY46" fmla="*/ 173070 h 453581"/>
                <a:gd name="connsiteX47" fmla="*/ 866101 w 1297936"/>
                <a:gd name="connsiteY47" fmla="*/ 241580 h 453581"/>
                <a:gd name="connsiteX48" fmla="*/ 867347 w 1297936"/>
                <a:gd name="connsiteY48" fmla="*/ 258551 h 453581"/>
                <a:gd name="connsiteX49" fmla="*/ 873553 w 1297936"/>
                <a:gd name="connsiteY49" fmla="*/ 274495 h 453581"/>
                <a:gd name="connsiteX50" fmla="*/ 817673 w 1297936"/>
                <a:gd name="connsiteY50" fmla="*/ 274495 h 453581"/>
                <a:gd name="connsiteX51" fmla="*/ 813337 w 1297936"/>
                <a:gd name="connsiteY51" fmla="*/ 265389 h 453581"/>
                <a:gd name="connsiteX52" fmla="*/ 811250 w 1297936"/>
                <a:gd name="connsiteY52" fmla="*/ 255457 h 453581"/>
                <a:gd name="connsiteX53" fmla="*/ 788079 w 1297936"/>
                <a:gd name="connsiteY53" fmla="*/ 271602 h 453581"/>
                <a:gd name="connsiteX54" fmla="*/ 751440 w 1297936"/>
                <a:gd name="connsiteY54" fmla="*/ 278014 h 453581"/>
                <a:gd name="connsiteX55" fmla="*/ 709218 w 1297936"/>
                <a:gd name="connsiteY55" fmla="*/ 265176 h 453581"/>
                <a:gd name="connsiteX56" fmla="*/ 694936 w 1297936"/>
                <a:gd name="connsiteY56" fmla="*/ 233514 h 453581"/>
                <a:gd name="connsiteX57" fmla="*/ 705288 w 1297936"/>
                <a:gd name="connsiteY57" fmla="*/ 204331 h 453581"/>
                <a:gd name="connsiteX58" fmla="*/ 743581 w 1297936"/>
                <a:gd name="connsiteY58" fmla="*/ 187561 h 453581"/>
                <a:gd name="connsiteX59" fmla="*/ 786833 w 1297936"/>
                <a:gd name="connsiteY59" fmla="*/ 178042 h 453581"/>
                <a:gd name="connsiteX60" fmla="*/ 807944 w 1297936"/>
                <a:gd name="connsiteY60" fmla="*/ 171003 h 453581"/>
                <a:gd name="connsiteX61" fmla="*/ 803391 w 1297936"/>
                <a:gd name="connsiteY61" fmla="*/ 155685 h 453581"/>
                <a:gd name="connsiteX62" fmla="*/ 787456 w 1297936"/>
                <a:gd name="connsiteY62" fmla="*/ 151339 h 453581"/>
                <a:gd name="connsiteX63" fmla="*/ 765505 w 1297936"/>
                <a:gd name="connsiteY63" fmla="*/ 155886 h 453581"/>
                <a:gd name="connsiteX64" fmla="*/ 756399 w 1297936"/>
                <a:gd name="connsiteY64" fmla="*/ 169763 h 453581"/>
                <a:gd name="connsiteX65" fmla="*/ 699706 w 1297936"/>
                <a:gd name="connsiteY65" fmla="*/ 163751 h 453581"/>
                <a:gd name="connsiteX66" fmla="*/ 708811 w 1297936"/>
                <a:gd name="connsiteY66" fmla="*/ 140155 h 453581"/>
                <a:gd name="connsiteX67" fmla="*/ 726399 w 1297936"/>
                <a:gd name="connsiteY67" fmla="*/ 125463 h 453581"/>
                <a:gd name="connsiteX68" fmla="*/ 748757 w 1297936"/>
                <a:gd name="connsiteY68" fmla="*/ 118424 h 453581"/>
                <a:gd name="connsiteX69" fmla="*/ 779787 w 1297936"/>
                <a:gd name="connsiteY69" fmla="*/ 115944 h 453581"/>
                <a:gd name="connsiteX70" fmla="*/ 562037 w 1297936"/>
                <a:gd name="connsiteY70" fmla="*/ 115944 h 453581"/>
                <a:gd name="connsiteX71" fmla="*/ 610058 w 1297936"/>
                <a:gd name="connsiteY71" fmla="*/ 139741 h 453581"/>
                <a:gd name="connsiteX72" fmla="*/ 627240 w 1297936"/>
                <a:gd name="connsiteY72" fmla="*/ 198532 h 453581"/>
                <a:gd name="connsiteX73" fmla="*/ 608622 w 1297936"/>
                <a:gd name="connsiteY73" fmla="*/ 257524 h 453581"/>
                <a:gd name="connsiteX74" fmla="*/ 561847 w 1297936"/>
                <a:gd name="connsiteY74" fmla="*/ 278014 h 453581"/>
                <a:gd name="connsiteX75" fmla="*/ 536807 w 1297936"/>
                <a:gd name="connsiteY75" fmla="*/ 273255 h 453581"/>
                <a:gd name="connsiteX76" fmla="*/ 516509 w 1297936"/>
                <a:gd name="connsiteY76" fmla="*/ 259390 h 453581"/>
                <a:gd name="connsiteX77" fmla="*/ 516509 w 1297936"/>
                <a:gd name="connsiteY77" fmla="*/ 333486 h 453581"/>
                <a:gd name="connsiteX78" fmla="*/ 456482 w 1297936"/>
                <a:gd name="connsiteY78" fmla="*/ 333486 h 453581"/>
                <a:gd name="connsiteX79" fmla="*/ 456482 w 1297936"/>
                <a:gd name="connsiteY79" fmla="*/ 119464 h 453581"/>
                <a:gd name="connsiteX80" fmla="*/ 512173 w 1297936"/>
                <a:gd name="connsiteY80" fmla="*/ 119464 h 453581"/>
                <a:gd name="connsiteX81" fmla="*/ 512173 w 1297936"/>
                <a:gd name="connsiteY81" fmla="*/ 142434 h 453581"/>
                <a:gd name="connsiteX82" fmla="*/ 533284 w 1297936"/>
                <a:gd name="connsiteY82" fmla="*/ 122770 h 453581"/>
                <a:gd name="connsiteX83" fmla="*/ 562037 w 1297936"/>
                <a:gd name="connsiteY83" fmla="*/ 115944 h 453581"/>
                <a:gd name="connsiteX84" fmla="*/ 1169451 w 1297936"/>
                <a:gd name="connsiteY84" fmla="*/ 62952 h 453581"/>
                <a:gd name="connsiteX85" fmla="*/ 1195736 w 1297936"/>
                <a:gd name="connsiteY85" fmla="*/ 62952 h 453581"/>
                <a:gd name="connsiteX86" fmla="*/ 1195736 w 1297936"/>
                <a:gd name="connsiteY86" fmla="*/ 185005 h 453581"/>
                <a:gd name="connsiteX87" fmla="*/ 1257909 w 1297936"/>
                <a:gd name="connsiteY87" fmla="*/ 121927 h 453581"/>
                <a:gd name="connsiteX88" fmla="*/ 1291942 w 1297936"/>
                <a:gd name="connsiteY88" fmla="*/ 121927 h 453581"/>
                <a:gd name="connsiteX89" fmla="*/ 1232669 w 1297936"/>
                <a:gd name="connsiteY89" fmla="*/ 179456 h 453581"/>
                <a:gd name="connsiteX90" fmla="*/ 1297936 w 1297936"/>
                <a:gd name="connsiteY90" fmla="*/ 276975 h 453581"/>
                <a:gd name="connsiteX91" fmla="*/ 1265528 w 1297936"/>
                <a:gd name="connsiteY91" fmla="*/ 276975 h 453581"/>
                <a:gd name="connsiteX92" fmla="*/ 1214273 w 1297936"/>
                <a:gd name="connsiteY92" fmla="*/ 197698 h 453581"/>
                <a:gd name="connsiteX93" fmla="*/ 1195736 w 1297936"/>
                <a:gd name="connsiteY93" fmla="*/ 215513 h 453581"/>
                <a:gd name="connsiteX94" fmla="*/ 1195736 w 1297936"/>
                <a:gd name="connsiteY94" fmla="*/ 276975 h 453581"/>
                <a:gd name="connsiteX95" fmla="*/ 1169451 w 1297936"/>
                <a:gd name="connsiteY95" fmla="*/ 276975 h 453581"/>
                <a:gd name="connsiteX96" fmla="*/ 1169451 w 1297936"/>
                <a:gd name="connsiteY96" fmla="*/ 230841 h 453581"/>
                <a:gd name="connsiteX97" fmla="*/ 1098409 w 1297936"/>
                <a:gd name="connsiteY97" fmla="*/ 275974 h 453581"/>
                <a:gd name="connsiteX98" fmla="*/ 1019490 w 1297936"/>
                <a:gd name="connsiteY98" fmla="*/ 197063 h 453581"/>
                <a:gd name="connsiteX99" fmla="*/ 1098409 w 1297936"/>
                <a:gd name="connsiteY99" fmla="*/ 118142 h 453581"/>
                <a:gd name="connsiteX100" fmla="*/ 1169451 w 1297936"/>
                <a:gd name="connsiteY100" fmla="*/ 163276 h 453581"/>
                <a:gd name="connsiteX101" fmla="*/ 628703 w 1297936"/>
                <a:gd name="connsiteY101" fmla="*/ 62952 h 453581"/>
                <a:gd name="connsiteX102" fmla="*/ 688297 w 1297936"/>
                <a:gd name="connsiteY102" fmla="*/ 62952 h 453581"/>
                <a:gd name="connsiteX103" fmla="*/ 688297 w 1297936"/>
                <a:gd name="connsiteY103" fmla="*/ 276975 h 453581"/>
                <a:gd name="connsiteX104" fmla="*/ 628703 w 1297936"/>
                <a:gd name="connsiteY104" fmla="*/ 276975 h 453581"/>
                <a:gd name="connsiteX105" fmla="*/ 628703 w 1297936"/>
                <a:gd name="connsiteY105" fmla="*/ 62952 h 453581"/>
                <a:gd name="connsiteX106" fmla="*/ 228917 w 1297936"/>
                <a:gd name="connsiteY106" fmla="*/ 662 h 453581"/>
                <a:gd name="connsiteX107" fmla="*/ 307497 w 1297936"/>
                <a:gd name="connsiteY107" fmla="*/ 11633 h 453581"/>
                <a:gd name="connsiteX108" fmla="*/ 307421 w 1297936"/>
                <a:gd name="connsiteY108" fmla="*/ 11893 h 453581"/>
                <a:gd name="connsiteX109" fmla="*/ 312998 w 1297936"/>
                <a:gd name="connsiteY109" fmla="*/ 13776 h 453581"/>
                <a:gd name="connsiteX110" fmla="*/ 327626 w 1297936"/>
                <a:gd name="connsiteY110" fmla="*/ 75455 h 453581"/>
                <a:gd name="connsiteX111" fmla="*/ 200936 w 1297936"/>
                <a:gd name="connsiteY111" fmla="*/ 193314 h 453581"/>
                <a:gd name="connsiteX112" fmla="*/ 170573 w 1297936"/>
                <a:gd name="connsiteY112" fmla="*/ 191452 h 453581"/>
                <a:gd name="connsiteX113" fmla="*/ 133150 w 1297936"/>
                <a:gd name="connsiteY113" fmla="*/ 146811 h 453581"/>
                <a:gd name="connsiteX114" fmla="*/ 102054 w 1297936"/>
                <a:gd name="connsiteY114" fmla="*/ 144083 h 453581"/>
                <a:gd name="connsiteX115" fmla="*/ 68218 w 1297936"/>
                <a:gd name="connsiteY115" fmla="*/ 172465 h 453581"/>
                <a:gd name="connsiteX116" fmla="*/ 65476 w 1297936"/>
                <a:gd name="connsiteY116" fmla="*/ 203575 h 453581"/>
                <a:gd name="connsiteX117" fmla="*/ 162667 w 1297936"/>
                <a:gd name="connsiteY117" fmla="*/ 319442 h 453581"/>
                <a:gd name="connsiteX118" fmla="*/ 193012 w 1297936"/>
                <a:gd name="connsiteY118" fmla="*/ 321326 h 453581"/>
                <a:gd name="connsiteX119" fmla="*/ 405589 w 1297936"/>
                <a:gd name="connsiteY119" fmla="*/ 123538 h 453581"/>
                <a:gd name="connsiteX120" fmla="*/ 405589 w 1297936"/>
                <a:gd name="connsiteY120" fmla="*/ 132241 h 453581"/>
                <a:gd name="connsiteX121" fmla="*/ 202794 w 1297936"/>
                <a:gd name="connsiteY121" fmla="*/ 453581 h 453581"/>
                <a:gd name="connsiteX122" fmla="*/ 202776 w 1297936"/>
                <a:gd name="connsiteY122" fmla="*/ 453581 h 453581"/>
                <a:gd name="connsiteX123" fmla="*/ 0 w 1297936"/>
                <a:gd name="connsiteY123" fmla="*/ 132241 h 453581"/>
                <a:gd name="connsiteX124" fmla="*/ 0 w 1297936"/>
                <a:gd name="connsiteY124" fmla="*/ 122672 h 453581"/>
                <a:gd name="connsiteX125" fmla="*/ 9576 w 1297936"/>
                <a:gd name="connsiteY125" fmla="*/ 122109 h 453581"/>
                <a:gd name="connsiteX126" fmla="*/ 91295 w 1297936"/>
                <a:gd name="connsiteY126" fmla="*/ 21721 h 453581"/>
                <a:gd name="connsiteX127" fmla="*/ 91126 w 1297936"/>
                <a:gd name="connsiteY127" fmla="*/ 13776 h 453581"/>
                <a:gd name="connsiteX128" fmla="*/ 98825 w 1297936"/>
                <a:gd name="connsiteY128" fmla="*/ 11698 h 453581"/>
                <a:gd name="connsiteX129" fmla="*/ 228917 w 1297936"/>
                <a:gd name="connsiteY129" fmla="*/ 662 h 453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1297936" h="453581">
                  <a:moveTo>
                    <a:pt x="807944" y="202052"/>
                  </a:moveTo>
                  <a:cubicBezTo>
                    <a:pt x="799787" y="204970"/>
                    <a:pt x="791331" y="207475"/>
                    <a:pt x="782497" y="209704"/>
                  </a:cubicBezTo>
                  <a:cubicBezTo>
                    <a:pt x="770410" y="212911"/>
                    <a:pt x="762741" y="216117"/>
                    <a:pt x="759516" y="219223"/>
                  </a:cubicBezTo>
                  <a:cubicBezTo>
                    <a:pt x="756210" y="222442"/>
                    <a:pt x="754556" y="226112"/>
                    <a:pt x="754556" y="230195"/>
                  </a:cubicBezTo>
                  <a:cubicBezTo>
                    <a:pt x="754556" y="234867"/>
                    <a:pt x="756264" y="238824"/>
                    <a:pt x="759516" y="241793"/>
                  </a:cubicBezTo>
                  <a:cubicBezTo>
                    <a:pt x="762768" y="244761"/>
                    <a:pt x="767456" y="246139"/>
                    <a:pt x="773798" y="246139"/>
                  </a:cubicBezTo>
                  <a:cubicBezTo>
                    <a:pt x="780410" y="246139"/>
                    <a:pt x="786535" y="244586"/>
                    <a:pt x="792226" y="241379"/>
                  </a:cubicBezTo>
                  <a:cubicBezTo>
                    <a:pt x="797917" y="238161"/>
                    <a:pt x="802036" y="234203"/>
                    <a:pt x="804421" y="229581"/>
                  </a:cubicBezTo>
                  <a:cubicBezTo>
                    <a:pt x="806806" y="224960"/>
                    <a:pt x="807944" y="218973"/>
                    <a:pt x="807944" y="211571"/>
                  </a:cubicBezTo>
                  <a:cubicBezTo>
                    <a:pt x="807944" y="211571"/>
                    <a:pt x="807944" y="202052"/>
                    <a:pt x="807944" y="202052"/>
                  </a:cubicBezTo>
                  <a:close/>
                  <a:moveTo>
                    <a:pt x="549219" y="158992"/>
                  </a:moveTo>
                  <a:cubicBezTo>
                    <a:pt x="541604" y="158992"/>
                    <a:pt x="535452" y="161960"/>
                    <a:pt x="530384" y="167897"/>
                  </a:cubicBezTo>
                  <a:cubicBezTo>
                    <a:pt x="525316" y="173834"/>
                    <a:pt x="522715" y="183540"/>
                    <a:pt x="522715" y="196879"/>
                  </a:cubicBezTo>
                  <a:cubicBezTo>
                    <a:pt x="522715" y="209141"/>
                    <a:pt x="525235" y="218259"/>
                    <a:pt x="530384" y="224196"/>
                  </a:cubicBezTo>
                  <a:cubicBezTo>
                    <a:pt x="535533" y="230132"/>
                    <a:pt x="542146" y="233101"/>
                    <a:pt x="550032" y="233101"/>
                  </a:cubicBezTo>
                  <a:cubicBezTo>
                    <a:pt x="556942" y="233101"/>
                    <a:pt x="562769" y="230082"/>
                    <a:pt x="567430" y="224408"/>
                  </a:cubicBezTo>
                  <a:cubicBezTo>
                    <a:pt x="572091" y="218710"/>
                    <a:pt x="574476" y="209053"/>
                    <a:pt x="574476" y="195426"/>
                  </a:cubicBezTo>
                  <a:cubicBezTo>
                    <a:pt x="574476" y="182876"/>
                    <a:pt x="571874" y="173784"/>
                    <a:pt x="567023" y="167897"/>
                  </a:cubicBezTo>
                  <a:cubicBezTo>
                    <a:pt x="562145" y="161998"/>
                    <a:pt x="556211" y="158992"/>
                    <a:pt x="549219" y="158992"/>
                  </a:cubicBezTo>
                  <a:close/>
                  <a:moveTo>
                    <a:pt x="1098409" y="144677"/>
                  </a:moveTo>
                  <a:cubicBezTo>
                    <a:pt x="1069481" y="144677"/>
                    <a:pt x="1046020" y="168131"/>
                    <a:pt x="1046020" y="197063"/>
                  </a:cubicBezTo>
                  <a:cubicBezTo>
                    <a:pt x="1046020" y="225986"/>
                    <a:pt x="1069481" y="249440"/>
                    <a:pt x="1098409" y="249440"/>
                  </a:cubicBezTo>
                  <a:cubicBezTo>
                    <a:pt x="1127336" y="249440"/>
                    <a:pt x="1150785" y="225986"/>
                    <a:pt x="1150785" y="197063"/>
                  </a:cubicBezTo>
                  <a:cubicBezTo>
                    <a:pt x="1150785" y="168131"/>
                    <a:pt x="1127336" y="144677"/>
                    <a:pt x="1098409" y="144677"/>
                  </a:cubicBezTo>
                  <a:close/>
                  <a:moveTo>
                    <a:pt x="989271" y="118424"/>
                  </a:moveTo>
                  <a:cubicBezTo>
                    <a:pt x="1004609" y="118424"/>
                    <a:pt x="1016588" y="122958"/>
                    <a:pt x="1025693" y="131462"/>
                  </a:cubicBezTo>
                  <a:cubicBezTo>
                    <a:pt x="1009542" y="148684"/>
                    <a:pt x="999623" y="171604"/>
                    <a:pt x="999623" y="197079"/>
                  </a:cubicBezTo>
                  <a:cubicBezTo>
                    <a:pt x="999623" y="230220"/>
                    <a:pt x="1016371" y="259440"/>
                    <a:pt x="1041845" y="276774"/>
                  </a:cubicBezTo>
                  <a:lnTo>
                    <a:pt x="1041845" y="276975"/>
                  </a:lnTo>
                  <a:lnTo>
                    <a:pt x="982035" y="276975"/>
                  </a:lnTo>
                  <a:lnTo>
                    <a:pt x="982035" y="191694"/>
                  </a:lnTo>
                  <a:cubicBezTo>
                    <a:pt x="982035" y="181962"/>
                    <a:pt x="980246" y="175036"/>
                    <a:pt x="976642" y="171003"/>
                  </a:cubicBezTo>
                  <a:cubicBezTo>
                    <a:pt x="973038" y="166958"/>
                    <a:pt x="968051" y="165004"/>
                    <a:pt x="961520" y="165004"/>
                  </a:cubicBezTo>
                  <a:cubicBezTo>
                    <a:pt x="954312" y="165004"/>
                    <a:pt x="948404" y="167621"/>
                    <a:pt x="943932" y="173070"/>
                  </a:cubicBezTo>
                  <a:cubicBezTo>
                    <a:pt x="939461" y="178530"/>
                    <a:pt x="937103" y="188350"/>
                    <a:pt x="937103" y="202465"/>
                  </a:cubicBezTo>
                  <a:lnTo>
                    <a:pt x="937103" y="276975"/>
                  </a:lnTo>
                  <a:lnTo>
                    <a:pt x="877699" y="276975"/>
                  </a:lnTo>
                  <a:lnTo>
                    <a:pt x="877699" y="121944"/>
                  </a:lnTo>
                  <a:lnTo>
                    <a:pt x="933173" y="121944"/>
                  </a:lnTo>
                  <a:lnTo>
                    <a:pt x="933173" y="147194"/>
                  </a:lnTo>
                  <a:cubicBezTo>
                    <a:pt x="941439" y="136886"/>
                    <a:pt x="949759" y="129484"/>
                    <a:pt x="958214" y="125050"/>
                  </a:cubicBezTo>
                  <a:cubicBezTo>
                    <a:pt x="966696" y="120629"/>
                    <a:pt x="977103" y="118424"/>
                    <a:pt x="989271" y="118424"/>
                  </a:cubicBezTo>
                  <a:close/>
                  <a:moveTo>
                    <a:pt x="779787" y="115944"/>
                  </a:moveTo>
                  <a:cubicBezTo>
                    <a:pt x="797619" y="115944"/>
                    <a:pt x="811846" y="116846"/>
                    <a:pt x="822632" y="118838"/>
                  </a:cubicBezTo>
                  <a:cubicBezTo>
                    <a:pt x="833445" y="120829"/>
                    <a:pt x="842523" y="125137"/>
                    <a:pt x="849759" y="131462"/>
                  </a:cubicBezTo>
                  <a:cubicBezTo>
                    <a:pt x="854827" y="135846"/>
                    <a:pt x="858621" y="142071"/>
                    <a:pt x="861548" y="150099"/>
                  </a:cubicBezTo>
                  <a:cubicBezTo>
                    <a:pt x="864475" y="158128"/>
                    <a:pt x="866101" y="165768"/>
                    <a:pt x="866101" y="173070"/>
                  </a:cubicBezTo>
                  <a:lnTo>
                    <a:pt x="866101" y="241580"/>
                  </a:lnTo>
                  <a:cubicBezTo>
                    <a:pt x="866101" y="248882"/>
                    <a:pt x="866426" y="254418"/>
                    <a:pt x="867347" y="258551"/>
                  </a:cubicBezTo>
                  <a:cubicBezTo>
                    <a:pt x="868269" y="262697"/>
                    <a:pt x="870464" y="268070"/>
                    <a:pt x="873553" y="274495"/>
                  </a:cubicBezTo>
                  <a:lnTo>
                    <a:pt x="817673" y="274495"/>
                  </a:lnTo>
                  <a:cubicBezTo>
                    <a:pt x="815450" y="270499"/>
                    <a:pt x="814014" y="267481"/>
                    <a:pt x="813337" y="265389"/>
                  </a:cubicBezTo>
                  <a:cubicBezTo>
                    <a:pt x="812659" y="263298"/>
                    <a:pt x="811927" y="259929"/>
                    <a:pt x="811250" y="255457"/>
                  </a:cubicBezTo>
                  <a:cubicBezTo>
                    <a:pt x="803472" y="262947"/>
                    <a:pt x="795776" y="268383"/>
                    <a:pt x="788079" y="271602"/>
                  </a:cubicBezTo>
                  <a:cubicBezTo>
                    <a:pt x="777564" y="275873"/>
                    <a:pt x="765369" y="278014"/>
                    <a:pt x="751440" y="278014"/>
                  </a:cubicBezTo>
                  <a:cubicBezTo>
                    <a:pt x="732958" y="278014"/>
                    <a:pt x="718784" y="273743"/>
                    <a:pt x="709218" y="265176"/>
                  </a:cubicBezTo>
                  <a:cubicBezTo>
                    <a:pt x="699624" y="256609"/>
                    <a:pt x="694936" y="246076"/>
                    <a:pt x="694936" y="233514"/>
                  </a:cubicBezTo>
                  <a:cubicBezTo>
                    <a:pt x="694936" y="221728"/>
                    <a:pt x="698378" y="211909"/>
                    <a:pt x="705288" y="204331"/>
                  </a:cubicBezTo>
                  <a:cubicBezTo>
                    <a:pt x="712199" y="196729"/>
                    <a:pt x="724990" y="191256"/>
                    <a:pt x="743581" y="187561"/>
                  </a:cubicBezTo>
                  <a:cubicBezTo>
                    <a:pt x="765857" y="183089"/>
                    <a:pt x="780220" y="179833"/>
                    <a:pt x="786833" y="178042"/>
                  </a:cubicBezTo>
                  <a:cubicBezTo>
                    <a:pt x="793445" y="176226"/>
                    <a:pt x="800545" y="173921"/>
                    <a:pt x="807944" y="171003"/>
                  </a:cubicBezTo>
                  <a:cubicBezTo>
                    <a:pt x="807944" y="163701"/>
                    <a:pt x="806399" y="158604"/>
                    <a:pt x="803391" y="155685"/>
                  </a:cubicBezTo>
                  <a:cubicBezTo>
                    <a:pt x="800383" y="152767"/>
                    <a:pt x="795044" y="151339"/>
                    <a:pt x="787456" y="151339"/>
                  </a:cubicBezTo>
                  <a:cubicBezTo>
                    <a:pt x="777727" y="151339"/>
                    <a:pt x="770383" y="152780"/>
                    <a:pt x="765505" y="155886"/>
                  </a:cubicBezTo>
                  <a:cubicBezTo>
                    <a:pt x="761711" y="158328"/>
                    <a:pt x="758757" y="163050"/>
                    <a:pt x="756399" y="169763"/>
                  </a:cubicBezTo>
                  <a:lnTo>
                    <a:pt x="699706" y="163751"/>
                  </a:lnTo>
                  <a:cubicBezTo>
                    <a:pt x="701847" y="153819"/>
                    <a:pt x="704773" y="145853"/>
                    <a:pt x="708811" y="140155"/>
                  </a:cubicBezTo>
                  <a:cubicBezTo>
                    <a:pt x="712849" y="134468"/>
                    <a:pt x="718811" y="129659"/>
                    <a:pt x="726399" y="125463"/>
                  </a:cubicBezTo>
                  <a:cubicBezTo>
                    <a:pt x="731846" y="122445"/>
                    <a:pt x="739218" y="120090"/>
                    <a:pt x="748757" y="118424"/>
                  </a:cubicBezTo>
                  <a:cubicBezTo>
                    <a:pt x="758296" y="116771"/>
                    <a:pt x="768703" y="115944"/>
                    <a:pt x="779787" y="115944"/>
                  </a:cubicBezTo>
                  <a:close/>
                  <a:moveTo>
                    <a:pt x="562037" y="115944"/>
                  </a:moveTo>
                  <a:cubicBezTo>
                    <a:pt x="582769" y="115944"/>
                    <a:pt x="598731" y="123885"/>
                    <a:pt x="610058" y="139741"/>
                  </a:cubicBezTo>
                  <a:cubicBezTo>
                    <a:pt x="621413" y="155610"/>
                    <a:pt x="627240" y="175161"/>
                    <a:pt x="627240" y="198532"/>
                  </a:cubicBezTo>
                  <a:cubicBezTo>
                    <a:pt x="627240" y="224321"/>
                    <a:pt x="620980" y="243947"/>
                    <a:pt x="608622" y="257524"/>
                  </a:cubicBezTo>
                  <a:cubicBezTo>
                    <a:pt x="596265" y="271101"/>
                    <a:pt x="580709" y="278014"/>
                    <a:pt x="561847" y="278014"/>
                  </a:cubicBezTo>
                  <a:cubicBezTo>
                    <a:pt x="552687" y="278014"/>
                    <a:pt x="544341" y="276361"/>
                    <a:pt x="536807" y="273255"/>
                  </a:cubicBezTo>
                  <a:cubicBezTo>
                    <a:pt x="529246" y="270136"/>
                    <a:pt x="522444" y="265515"/>
                    <a:pt x="516509" y="259390"/>
                  </a:cubicBezTo>
                  <a:lnTo>
                    <a:pt x="516509" y="333486"/>
                  </a:lnTo>
                  <a:lnTo>
                    <a:pt x="456482" y="333486"/>
                  </a:lnTo>
                  <a:lnTo>
                    <a:pt x="456482" y="119464"/>
                  </a:lnTo>
                  <a:lnTo>
                    <a:pt x="512173" y="119464"/>
                  </a:lnTo>
                  <a:lnTo>
                    <a:pt x="512173" y="142434"/>
                  </a:lnTo>
                  <a:cubicBezTo>
                    <a:pt x="519842" y="132803"/>
                    <a:pt x="526861" y="126190"/>
                    <a:pt x="533284" y="122770"/>
                  </a:cubicBezTo>
                  <a:cubicBezTo>
                    <a:pt x="541929" y="118211"/>
                    <a:pt x="551522" y="115944"/>
                    <a:pt x="562037" y="115944"/>
                  </a:cubicBezTo>
                  <a:close/>
                  <a:moveTo>
                    <a:pt x="1169451" y="62952"/>
                  </a:moveTo>
                  <a:lnTo>
                    <a:pt x="1195736" y="62952"/>
                  </a:lnTo>
                  <a:lnTo>
                    <a:pt x="1195736" y="185005"/>
                  </a:lnTo>
                  <a:lnTo>
                    <a:pt x="1257909" y="121927"/>
                  </a:lnTo>
                  <a:lnTo>
                    <a:pt x="1291942" y="121927"/>
                  </a:lnTo>
                  <a:lnTo>
                    <a:pt x="1232669" y="179456"/>
                  </a:lnTo>
                  <a:cubicBezTo>
                    <a:pt x="1232669" y="179456"/>
                    <a:pt x="1297936" y="276975"/>
                    <a:pt x="1297936" y="276975"/>
                  </a:cubicBezTo>
                  <a:lnTo>
                    <a:pt x="1265528" y="276975"/>
                  </a:lnTo>
                  <a:lnTo>
                    <a:pt x="1214273" y="197698"/>
                  </a:lnTo>
                  <a:lnTo>
                    <a:pt x="1195736" y="215513"/>
                  </a:lnTo>
                  <a:lnTo>
                    <a:pt x="1195736" y="276975"/>
                  </a:lnTo>
                  <a:lnTo>
                    <a:pt x="1169451" y="276975"/>
                  </a:lnTo>
                  <a:lnTo>
                    <a:pt x="1169451" y="230841"/>
                  </a:lnTo>
                  <a:cubicBezTo>
                    <a:pt x="1156766" y="257446"/>
                    <a:pt x="1129850" y="275974"/>
                    <a:pt x="1098409" y="275974"/>
                  </a:cubicBezTo>
                  <a:cubicBezTo>
                    <a:pt x="1054824" y="275974"/>
                    <a:pt x="1019490" y="240641"/>
                    <a:pt x="1019490" y="197063"/>
                  </a:cubicBezTo>
                  <a:cubicBezTo>
                    <a:pt x="1019490" y="153476"/>
                    <a:pt x="1054824" y="118142"/>
                    <a:pt x="1098409" y="118142"/>
                  </a:cubicBezTo>
                  <a:cubicBezTo>
                    <a:pt x="1129850" y="118142"/>
                    <a:pt x="1156766" y="136671"/>
                    <a:pt x="1169451" y="163276"/>
                  </a:cubicBezTo>
                  <a:close/>
                  <a:moveTo>
                    <a:pt x="628703" y="62952"/>
                  </a:moveTo>
                  <a:lnTo>
                    <a:pt x="688297" y="62952"/>
                  </a:lnTo>
                  <a:lnTo>
                    <a:pt x="688297" y="276975"/>
                  </a:lnTo>
                  <a:lnTo>
                    <a:pt x="628703" y="276975"/>
                  </a:lnTo>
                  <a:cubicBezTo>
                    <a:pt x="628703" y="276975"/>
                    <a:pt x="628703" y="62952"/>
                    <a:pt x="628703" y="62952"/>
                  </a:cubicBezTo>
                  <a:close/>
                  <a:moveTo>
                    <a:pt x="228917" y="662"/>
                  </a:moveTo>
                  <a:cubicBezTo>
                    <a:pt x="253341" y="1942"/>
                    <a:pt x="279923" y="5214"/>
                    <a:pt x="307497" y="11633"/>
                  </a:cubicBezTo>
                  <a:lnTo>
                    <a:pt x="307421" y="11893"/>
                  </a:lnTo>
                  <a:lnTo>
                    <a:pt x="312998" y="13776"/>
                  </a:lnTo>
                  <a:cubicBezTo>
                    <a:pt x="312886" y="39712"/>
                    <a:pt x="318782" y="59911"/>
                    <a:pt x="327626" y="75455"/>
                  </a:cubicBezTo>
                  <a:lnTo>
                    <a:pt x="200936" y="193314"/>
                  </a:lnTo>
                  <a:cubicBezTo>
                    <a:pt x="192035" y="201584"/>
                    <a:pt x="178384" y="200739"/>
                    <a:pt x="170573" y="191452"/>
                  </a:cubicBezTo>
                  <a:lnTo>
                    <a:pt x="133150" y="146811"/>
                  </a:lnTo>
                  <a:cubicBezTo>
                    <a:pt x="125357" y="137523"/>
                    <a:pt x="111349" y="136289"/>
                    <a:pt x="102054" y="144083"/>
                  </a:cubicBezTo>
                  <a:lnTo>
                    <a:pt x="68218" y="172465"/>
                  </a:lnTo>
                  <a:cubicBezTo>
                    <a:pt x="58904" y="180281"/>
                    <a:pt x="57684" y="194266"/>
                    <a:pt x="65476" y="203575"/>
                  </a:cubicBezTo>
                  <a:lnTo>
                    <a:pt x="162667" y="319442"/>
                  </a:lnTo>
                  <a:cubicBezTo>
                    <a:pt x="170460" y="328752"/>
                    <a:pt x="184130" y="329596"/>
                    <a:pt x="193012" y="321326"/>
                  </a:cubicBezTo>
                  <a:lnTo>
                    <a:pt x="405589" y="123538"/>
                  </a:lnTo>
                  <a:lnTo>
                    <a:pt x="405589" y="132241"/>
                  </a:lnTo>
                  <a:cubicBezTo>
                    <a:pt x="405589" y="243042"/>
                    <a:pt x="382530" y="379714"/>
                    <a:pt x="202794" y="453581"/>
                  </a:cubicBezTo>
                  <a:cubicBezTo>
                    <a:pt x="202794" y="453581"/>
                    <a:pt x="202794" y="453581"/>
                    <a:pt x="202776" y="453581"/>
                  </a:cubicBezTo>
                  <a:cubicBezTo>
                    <a:pt x="23040" y="379714"/>
                    <a:pt x="0" y="243042"/>
                    <a:pt x="0" y="132241"/>
                  </a:cubicBezTo>
                  <a:lnTo>
                    <a:pt x="0" y="122672"/>
                  </a:lnTo>
                  <a:lnTo>
                    <a:pt x="9576" y="122109"/>
                  </a:lnTo>
                  <a:cubicBezTo>
                    <a:pt x="31959" y="120832"/>
                    <a:pt x="92910" y="94680"/>
                    <a:pt x="91295" y="21721"/>
                  </a:cubicBezTo>
                  <a:lnTo>
                    <a:pt x="91126" y="13776"/>
                  </a:lnTo>
                  <a:lnTo>
                    <a:pt x="98825" y="11698"/>
                  </a:lnTo>
                  <a:cubicBezTo>
                    <a:pt x="101797" y="10902"/>
                    <a:pt x="155646" y="-3180"/>
                    <a:pt x="228917" y="662"/>
                  </a:cubicBezTo>
                  <a:close/>
                </a:path>
              </a:pathLst>
            </a:custGeom>
            <a:solidFill>
              <a:srgbClr val="FFFFFF"/>
            </a:solidFill>
            <a:ln w="12700">
              <a:miter lim="400000"/>
            </a:ln>
          </p:spPr>
          <p:txBody>
            <a:bodyPr wrap="square" lIns="38100" tIns="38100" rIns="38100" bIns="38100" anchor="ctr">
              <a:noAutofit/>
            </a:bodyPr>
            <a:lstStyle/>
            <a:p>
              <a:pPr>
                <a:defRPr sz="3000">
                  <a:solidFill>
                    <a:srgbClr val="FFFFFF"/>
                  </a:solidFill>
                  <a:effectLst>
                    <a:outerShdw blurRad="38100" dist="12700" dir="5400000" rotWithShape="0">
                      <a:srgbClr val="000000">
                        <a:alpha val="50000"/>
                      </a:srgbClr>
                    </a:outerShdw>
                  </a:effectLst>
                </a:defRPr>
              </a:pPr>
              <a:endParaRPr/>
            </a:p>
          </p:txBody>
        </p:sp>
      </p:grpSp>
    </p:spTree>
    <p:extLst>
      <p:ext uri="{BB962C8B-B14F-4D97-AF65-F5344CB8AC3E}">
        <p14:creationId xmlns:p14="http://schemas.microsoft.com/office/powerpoint/2010/main" val="1353436873"/>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670F1A72-B4A4-422C-9287-7268DA99A61C}"/>
              </a:ext>
            </a:extLst>
          </p:cNvPr>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b="0" dirty="0">
                <a:solidFill>
                  <a:schemeClr val="tx2"/>
                </a:solidFill>
              </a:rPr>
              <a:t>Company </a:t>
            </a:r>
            <a:r>
              <a:rPr lang="en-US" dirty="0">
                <a:solidFill>
                  <a:schemeClr val="accent2"/>
                </a:solidFill>
                <a:latin typeface="+mj-lt"/>
              </a:rPr>
              <a:t>Profiling</a:t>
            </a:r>
          </a:p>
        </p:txBody>
      </p:sp>
      <p:pic>
        <p:nvPicPr>
          <p:cNvPr id="20" name="Picture Placeholder 19">
            <a:extLst>
              <a:ext uri="{FF2B5EF4-FFF2-40B4-BE49-F238E27FC236}">
                <a16:creationId xmlns:a16="http://schemas.microsoft.com/office/drawing/2014/main" id="{A0E215D8-156B-4DC8-A7D4-50B25F4363BD}"/>
              </a:ext>
            </a:extLst>
          </p:cNvPr>
          <p:cNvPicPr>
            <a:picLocks noGrp="1" noChangeAspect="1"/>
          </p:cNvPicPr>
          <p:nvPr>
            <p:ph type="pic" sz="quarter" idx="18"/>
          </p:nvPr>
        </p:nvPicPr>
        <p:blipFill>
          <a:blip r:embed="rId2"/>
          <a:srcRect l="13368" r="13368"/>
          <a:stretch>
            <a:fillRect/>
          </a:stretch>
        </p:blipFill>
        <p:spPr/>
      </p:pic>
      <p:pic>
        <p:nvPicPr>
          <p:cNvPr id="22" name="Picture Placeholder 21">
            <a:extLst>
              <a:ext uri="{FF2B5EF4-FFF2-40B4-BE49-F238E27FC236}">
                <a16:creationId xmlns:a16="http://schemas.microsoft.com/office/drawing/2014/main" id="{26259929-2DEA-4CCC-9517-16FA2C2BAA30}"/>
              </a:ext>
            </a:extLst>
          </p:cNvPr>
          <p:cNvPicPr>
            <a:picLocks noGrp="1" noChangeAspect="1"/>
          </p:cNvPicPr>
          <p:nvPr>
            <p:ph type="pic" sz="quarter" idx="19"/>
          </p:nvPr>
        </p:nvPicPr>
        <p:blipFill>
          <a:blip r:embed="rId3"/>
          <a:srcRect l="13388" r="13388"/>
          <a:stretch>
            <a:fillRect/>
          </a:stretch>
        </p:blipFill>
        <p:spPr/>
      </p:pic>
      <p:sp>
        <p:nvSpPr>
          <p:cNvPr id="4" name="TextBox 3"/>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14" name="Rectangle 13"/>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5195633" y="2008275"/>
            <a:ext cx="5195697" cy="1708160"/>
          </a:xfrm>
          <a:prstGeom prst="rect">
            <a:avLst/>
          </a:prstGeom>
          <a:noFill/>
        </p:spPr>
        <p:txBody>
          <a:bodyPr wrap="square" numCol="1" spcCol="0" rtlCol="0" anchor="ctr">
            <a:spAutoFit/>
          </a:bodyPr>
          <a:lstStyle/>
          <a:p>
            <a:pPr>
              <a:lnSpc>
                <a:spcPct val="150000"/>
              </a:lnSpc>
            </a:pPr>
            <a:r>
              <a:rPr lang="en-US" sz="1000" dirty="0">
                <a:solidFill>
                  <a:schemeClr val="tx2"/>
                </a:solidFill>
                <a:ea typeface="Montserrat Light" charset="0"/>
                <a:cs typeface="Montserrat Light" charset="0"/>
              </a:rPr>
              <a:t>Example text goes here with your own detailed summery. Loren opium dolor sit amen example text line. Example text goes here with your own detailed summery. Loren opium dolor sit amen example text line. Example text goes here with your own detailed summery. Loren opium dolor sit amen example.</a:t>
            </a:r>
          </a:p>
          <a:p>
            <a:pPr>
              <a:lnSpc>
                <a:spcPct val="150000"/>
              </a:lnSpc>
            </a:pPr>
            <a:endParaRPr lang="en-US" sz="1000" dirty="0">
              <a:solidFill>
                <a:schemeClr val="tx2"/>
              </a:solidFill>
              <a:ea typeface="Montserrat Light" charset="0"/>
              <a:cs typeface="Montserrat Light" charset="0"/>
            </a:endParaRPr>
          </a:p>
          <a:p>
            <a:pPr>
              <a:lnSpc>
                <a:spcPct val="150000"/>
              </a:lnSpc>
            </a:pPr>
            <a:r>
              <a:rPr lang="en-US" sz="1000" b="1" dirty="0">
                <a:ea typeface="Montserrat Light" charset="0"/>
                <a:cs typeface="Montserrat Light" charset="0"/>
              </a:rPr>
              <a:t>Example text goes here with your own detailed summery. Loren opium dolor sit amen example text line. Example text goes here with your own.</a:t>
            </a:r>
          </a:p>
        </p:txBody>
      </p:sp>
    </p:spTree>
    <p:extLst>
      <p:ext uri="{BB962C8B-B14F-4D97-AF65-F5344CB8AC3E}">
        <p14:creationId xmlns:p14="http://schemas.microsoft.com/office/powerpoint/2010/main" val="406011017"/>
      </p:ext>
    </p:extLst>
  </p:cSld>
  <p:clrMapOvr>
    <a:masterClrMapping/>
  </p:clrMapOvr>
  <p:transition spd="slow">
    <p:cover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F0E241A3-62C1-46A6-9870-D2949D841171}"/>
              </a:ext>
            </a:extLst>
          </p:cNvPr>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solidFill>
                  <a:schemeClr val="accent2"/>
                </a:solidFill>
                <a:latin typeface="+mj-lt"/>
              </a:rPr>
              <a:t>About</a:t>
            </a:r>
            <a:r>
              <a:rPr lang="en-US" dirty="0">
                <a:solidFill>
                  <a:schemeClr val="accent2"/>
                </a:solidFill>
              </a:rPr>
              <a:t> </a:t>
            </a:r>
            <a:r>
              <a:rPr lang="en-US" b="0" dirty="0">
                <a:solidFill>
                  <a:schemeClr val="tx2"/>
                </a:solidFill>
              </a:rPr>
              <a:t>Us</a:t>
            </a:r>
            <a:endParaRPr lang="en-US" dirty="0"/>
          </a:p>
        </p:txBody>
      </p:sp>
      <p:pic>
        <p:nvPicPr>
          <p:cNvPr id="17" name="Picture Placeholder 16">
            <a:extLst>
              <a:ext uri="{FF2B5EF4-FFF2-40B4-BE49-F238E27FC236}">
                <a16:creationId xmlns:a16="http://schemas.microsoft.com/office/drawing/2014/main" id="{4FDE6E36-E6EC-4381-A206-E85FB3A826A2}"/>
              </a:ext>
            </a:extLst>
          </p:cNvPr>
          <p:cNvPicPr>
            <a:picLocks noGrp="1" noChangeAspect="1"/>
          </p:cNvPicPr>
          <p:nvPr>
            <p:ph type="pic" sz="quarter" idx="17"/>
          </p:nvPr>
        </p:nvPicPr>
        <p:blipFill>
          <a:blip r:embed="rId2"/>
          <a:srcRect t="18378" b="18378"/>
          <a:stretch>
            <a:fillRect/>
          </a:stretch>
        </p:blipFill>
        <p:spPr/>
      </p:pic>
      <p:pic>
        <p:nvPicPr>
          <p:cNvPr id="19" name="Picture Placeholder 18">
            <a:extLst>
              <a:ext uri="{FF2B5EF4-FFF2-40B4-BE49-F238E27FC236}">
                <a16:creationId xmlns:a16="http://schemas.microsoft.com/office/drawing/2014/main" id="{6764CED9-E1E1-40ED-ACD8-2C9D12DEB982}"/>
              </a:ext>
            </a:extLst>
          </p:cNvPr>
          <p:cNvPicPr>
            <a:picLocks noGrp="1" noChangeAspect="1"/>
          </p:cNvPicPr>
          <p:nvPr>
            <p:ph type="pic" sz="quarter" idx="18"/>
          </p:nvPr>
        </p:nvPicPr>
        <p:blipFill>
          <a:blip r:embed="rId3"/>
          <a:srcRect t="18342" b="18342"/>
          <a:stretch>
            <a:fillRect/>
          </a:stretch>
        </p:blipFill>
        <p:spPr/>
      </p:pic>
      <p:sp>
        <p:nvSpPr>
          <p:cNvPr id="6" name="TextBox 5"/>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grpSp>
        <p:nvGrpSpPr>
          <p:cNvPr id="10" name="Group 9">
            <a:extLst>
              <a:ext uri="{FF2B5EF4-FFF2-40B4-BE49-F238E27FC236}">
                <a16:creationId xmlns:a16="http://schemas.microsoft.com/office/drawing/2014/main" id="{16990CA9-8CF1-46A8-9A77-D46A0FADE0A6}"/>
              </a:ext>
            </a:extLst>
          </p:cNvPr>
          <p:cNvGrpSpPr/>
          <p:nvPr/>
        </p:nvGrpSpPr>
        <p:grpSpPr>
          <a:xfrm>
            <a:off x="6096000" y="1951477"/>
            <a:ext cx="4923467" cy="1985832"/>
            <a:chOff x="6129544" y="4014301"/>
            <a:chExt cx="4923467" cy="1985832"/>
          </a:xfrm>
        </p:grpSpPr>
        <p:sp>
          <p:nvSpPr>
            <p:cNvPr id="34" name="Rounded Rectangle 33"/>
            <p:cNvSpPr/>
            <p:nvPr/>
          </p:nvSpPr>
          <p:spPr>
            <a:xfrm>
              <a:off x="6129544" y="4014301"/>
              <a:ext cx="966081" cy="96608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p:cNvSpPr/>
            <p:nvPr/>
          </p:nvSpPr>
          <p:spPr>
            <a:xfrm>
              <a:off x="6129544" y="5034052"/>
              <a:ext cx="966081" cy="966081"/>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6341516" y="5240093"/>
              <a:ext cx="542136"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41" name="Rectangle 40"/>
            <p:cNvSpPr/>
            <p:nvPr/>
          </p:nvSpPr>
          <p:spPr>
            <a:xfrm>
              <a:off x="6318366" y="4199370"/>
              <a:ext cx="596638" cy="553998"/>
            </a:xfrm>
            <a:prstGeom prst="rect">
              <a:avLst/>
            </a:prstGeom>
          </p:spPr>
          <p:txBody>
            <a:bodyPr wrap="none">
              <a:spAutoFit/>
            </a:bodyPr>
            <a:lstStyle/>
            <a:p>
              <a:pPr algn="ctr"/>
              <a:r>
                <a:rPr lang="en-US" sz="3000">
                  <a:solidFill>
                    <a:schemeClr val="bg1"/>
                  </a:solidFill>
                  <a:latin typeface="FontAwesome" charset="0"/>
                </a:rPr>
                <a:t></a:t>
              </a:r>
              <a:endParaRPr lang="en-US" sz="3000">
                <a:solidFill>
                  <a:schemeClr val="bg1"/>
                </a:solidFill>
              </a:endParaRPr>
            </a:p>
          </p:txBody>
        </p:sp>
        <p:sp>
          <p:nvSpPr>
            <p:cNvPr id="46" name="TextBox 45"/>
            <p:cNvSpPr txBox="1"/>
            <p:nvPr/>
          </p:nvSpPr>
          <p:spPr>
            <a:xfrm>
              <a:off x="7307598" y="4084471"/>
              <a:ext cx="3745413" cy="689869"/>
            </a:xfrm>
            <a:prstGeom prst="rect">
              <a:avLst/>
            </a:prstGeom>
            <a:noFill/>
          </p:spPr>
          <p:txBody>
            <a:bodyPr wrap="square" rtlCol="0">
              <a:spAutoFit/>
            </a:bodyPr>
            <a:lstStyle/>
            <a:p>
              <a:pPr>
                <a:lnSpc>
                  <a:spcPct val="150000"/>
                </a:lnSpc>
              </a:pPr>
              <a:r>
                <a:rPr lang="en-US" sz="900" dirty="0">
                  <a:solidFill>
                    <a:schemeClr val="tx2"/>
                  </a:solidFill>
                  <a:ea typeface="Montserrat Light" charset="0"/>
                  <a:cs typeface="Montserrat Light" charset="0"/>
                </a:rPr>
                <a:t>Creepiest don't subdue which </a:t>
              </a:r>
              <a:r>
                <a:rPr lang="en-US" sz="900" dirty="0" err="1">
                  <a:solidFill>
                    <a:schemeClr val="tx2"/>
                  </a:solidFill>
                  <a:ea typeface="Montserrat Light" charset="0"/>
                  <a:cs typeface="Montserrat Light" charset="0"/>
                </a:rPr>
                <a:t>i</a:t>
              </a:r>
              <a:r>
                <a:rPr lang="en-US" sz="900" dirty="0">
                  <a:solidFill>
                    <a:schemeClr val="tx2"/>
                  </a:solidFill>
                  <a:ea typeface="Montserrat Light" charset="0"/>
                  <a:cs typeface="Montserrat Light" charset="0"/>
                </a:rPr>
                <a:t> two set had seasons. Fifth you'll, man appear him, were they're and years set had seasons. Fifth you'll, man wherein seas our creeping.</a:t>
              </a:r>
              <a:endParaRPr lang="en-US" sz="900" b="1" dirty="0">
                <a:ea typeface="Montserrat Light" charset="0"/>
                <a:cs typeface="Montserrat Light" charset="0"/>
              </a:endParaRPr>
            </a:p>
          </p:txBody>
        </p:sp>
        <p:sp>
          <p:nvSpPr>
            <p:cNvPr id="49" name="TextBox 48">
              <a:extLst>
                <a:ext uri="{FF2B5EF4-FFF2-40B4-BE49-F238E27FC236}">
                  <a16:creationId xmlns:a16="http://schemas.microsoft.com/office/drawing/2014/main" id="{7A3F4DB6-5BD3-48F3-B4BF-11267080C73F}"/>
                </a:ext>
              </a:extLst>
            </p:cNvPr>
            <p:cNvSpPr txBox="1"/>
            <p:nvPr/>
          </p:nvSpPr>
          <p:spPr>
            <a:xfrm>
              <a:off x="7307598" y="5166814"/>
              <a:ext cx="3745413" cy="689869"/>
            </a:xfrm>
            <a:prstGeom prst="rect">
              <a:avLst/>
            </a:prstGeom>
            <a:noFill/>
          </p:spPr>
          <p:txBody>
            <a:bodyPr wrap="square" rtlCol="0">
              <a:spAutoFit/>
            </a:bodyPr>
            <a:lstStyle/>
            <a:p>
              <a:pPr>
                <a:lnSpc>
                  <a:spcPct val="150000"/>
                </a:lnSpc>
              </a:pPr>
              <a:r>
                <a:rPr lang="en-US" sz="900" dirty="0">
                  <a:solidFill>
                    <a:schemeClr val="tx2"/>
                  </a:solidFill>
                  <a:ea typeface="Montserrat Light" charset="0"/>
                  <a:cs typeface="Montserrat Light" charset="0"/>
                </a:rPr>
                <a:t>Creepiest don't subdue which </a:t>
              </a:r>
              <a:r>
                <a:rPr lang="en-US" sz="900" dirty="0" err="1">
                  <a:solidFill>
                    <a:schemeClr val="tx2"/>
                  </a:solidFill>
                  <a:ea typeface="Montserrat Light" charset="0"/>
                  <a:cs typeface="Montserrat Light" charset="0"/>
                </a:rPr>
                <a:t>i</a:t>
              </a:r>
              <a:r>
                <a:rPr lang="en-US" sz="900" dirty="0">
                  <a:solidFill>
                    <a:schemeClr val="tx2"/>
                  </a:solidFill>
                  <a:ea typeface="Montserrat Light" charset="0"/>
                  <a:cs typeface="Montserrat Light" charset="0"/>
                </a:rPr>
                <a:t> two set had seasons. Fifth you'll, man appear him, were they're and years set had seasons. Fifth you'll, man wherein seas our creeping.</a:t>
              </a:r>
              <a:endParaRPr lang="en-US" sz="900" b="1" dirty="0">
                <a:ea typeface="Montserrat Light" charset="0"/>
                <a:cs typeface="Montserrat Light" charset="0"/>
              </a:endParaRPr>
            </a:p>
          </p:txBody>
        </p:sp>
      </p:grpSp>
      <p:grpSp>
        <p:nvGrpSpPr>
          <p:cNvPr id="11" name="Group 10">
            <a:extLst>
              <a:ext uri="{FF2B5EF4-FFF2-40B4-BE49-F238E27FC236}">
                <a16:creationId xmlns:a16="http://schemas.microsoft.com/office/drawing/2014/main" id="{D17A79A1-E17F-47D4-B6F4-7BEF14DD9930}"/>
              </a:ext>
            </a:extLst>
          </p:cNvPr>
          <p:cNvGrpSpPr/>
          <p:nvPr/>
        </p:nvGrpSpPr>
        <p:grpSpPr>
          <a:xfrm>
            <a:off x="1138990" y="4173898"/>
            <a:ext cx="4923466" cy="1985832"/>
            <a:chOff x="1138990" y="4014301"/>
            <a:chExt cx="4923466" cy="1985832"/>
          </a:xfrm>
        </p:grpSpPr>
        <p:sp>
          <p:nvSpPr>
            <p:cNvPr id="33" name="Rounded Rectangle 32"/>
            <p:cNvSpPr/>
            <p:nvPr/>
          </p:nvSpPr>
          <p:spPr>
            <a:xfrm>
              <a:off x="5096375" y="4014301"/>
              <a:ext cx="966081" cy="96608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p:cNvSpPr/>
            <p:nvPr/>
          </p:nvSpPr>
          <p:spPr>
            <a:xfrm>
              <a:off x="5096375" y="5034052"/>
              <a:ext cx="966081" cy="966081"/>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5321972" y="5240093"/>
              <a:ext cx="514885" cy="553998"/>
            </a:xfrm>
            <a:prstGeom prst="rect">
              <a:avLst/>
            </a:prstGeom>
          </p:spPr>
          <p:txBody>
            <a:bodyPr wrap="none">
              <a:spAutoFit/>
            </a:bodyPr>
            <a:lstStyle/>
            <a:p>
              <a:pPr algn="ctr"/>
              <a:r>
                <a:rPr lang="en-US" sz="3000">
                  <a:solidFill>
                    <a:schemeClr val="bg1"/>
                  </a:solidFill>
                  <a:latin typeface="FontAwesome" charset="0"/>
                </a:rPr>
                <a:t></a:t>
              </a:r>
              <a:endParaRPr lang="en-US" sz="3000">
                <a:solidFill>
                  <a:schemeClr val="bg1"/>
                </a:solidFill>
              </a:endParaRPr>
            </a:p>
          </p:txBody>
        </p:sp>
        <p:sp>
          <p:nvSpPr>
            <p:cNvPr id="40" name="Rectangle 39"/>
            <p:cNvSpPr/>
            <p:nvPr/>
          </p:nvSpPr>
          <p:spPr>
            <a:xfrm>
              <a:off x="5262749" y="4220342"/>
              <a:ext cx="542136" cy="553998"/>
            </a:xfrm>
            <a:prstGeom prst="rect">
              <a:avLst/>
            </a:prstGeom>
          </p:spPr>
          <p:txBody>
            <a:bodyPr wrap="none">
              <a:spAutoFit/>
            </a:bodyPr>
            <a:lstStyle/>
            <a:p>
              <a:pPr algn="ctr"/>
              <a:r>
                <a:rPr lang="en-US" sz="3000">
                  <a:solidFill>
                    <a:schemeClr val="bg1"/>
                  </a:solidFill>
                  <a:latin typeface="FontAwesome" charset="0"/>
                </a:rPr>
                <a:t></a:t>
              </a:r>
              <a:endParaRPr lang="en-US" sz="3000">
                <a:solidFill>
                  <a:schemeClr val="bg1"/>
                </a:solidFill>
              </a:endParaRPr>
            </a:p>
          </p:txBody>
        </p:sp>
        <p:sp>
          <p:nvSpPr>
            <p:cNvPr id="50" name="TextBox 49">
              <a:extLst>
                <a:ext uri="{FF2B5EF4-FFF2-40B4-BE49-F238E27FC236}">
                  <a16:creationId xmlns:a16="http://schemas.microsoft.com/office/drawing/2014/main" id="{1FD4EB03-866B-468A-BE28-D1C4E589B497}"/>
                </a:ext>
              </a:extLst>
            </p:cNvPr>
            <p:cNvSpPr txBox="1"/>
            <p:nvPr/>
          </p:nvSpPr>
          <p:spPr>
            <a:xfrm>
              <a:off x="1138990" y="4084471"/>
              <a:ext cx="3745413" cy="689869"/>
            </a:xfrm>
            <a:prstGeom prst="rect">
              <a:avLst/>
            </a:prstGeom>
            <a:noFill/>
          </p:spPr>
          <p:txBody>
            <a:bodyPr wrap="square" rtlCol="0">
              <a:spAutoFit/>
            </a:bodyPr>
            <a:lstStyle/>
            <a:p>
              <a:pPr algn="r">
                <a:lnSpc>
                  <a:spcPct val="150000"/>
                </a:lnSpc>
              </a:pPr>
              <a:r>
                <a:rPr lang="en-US" sz="900" dirty="0">
                  <a:solidFill>
                    <a:schemeClr val="tx2"/>
                  </a:solidFill>
                  <a:ea typeface="Montserrat Light" charset="0"/>
                  <a:cs typeface="Montserrat Light" charset="0"/>
                </a:rPr>
                <a:t>Creepiest don't subdue which </a:t>
              </a:r>
              <a:r>
                <a:rPr lang="en-US" sz="900" dirty="0" err="1">
                  <a:solidFill>
                    <a:schemeClr val="tx2"/>
                  </a:solidFill>
                  <a:ea typeface="Montserrat Light" charset="0"/>
                  <a:cs typeface="Montserrat Light" charset="0"/>
                </a:rPr>
                <a:t>i</a:t>
              </a:r>
              <a:r>
                <a:rPr lang="en-US" sz="900" dirty="0">
                  <a:solidFill>
                    <a:schemeClr val="tx2"/>
                  </a:solidFill>
                  <a:ea typeface="Montserrat Light" charset="0"/>
                  <a:cs typeface="Montserrat Light" charset="0"/>
                </a:rPr>
                <a:t> two set had seasons. Fifth you'll, man appear him, were they're and years set had seasons. Fifth you'll, man wherein seas our creeping.</a:t>
              </a:r>
              <a:endParaRPr lang="en-US" sz="900" b="1" dirty="0">
                <a:ea typeface="Montserrat Light" charset="0"/>
                <a:cs typeface="Montserrat Light" charset="0"/>
              </a:endParaRPr>
            </a:p>
          </p:txBody>
        </p:sp>
        <p:sp>
          <p:nvSpPr>
            <p:cNvPr id="51" name="TextBox 50">
              <a:extLst>
                <a:ext uri="{FF2B5EF4-FFF2-40B4-BE49-F238E27FC236}">
                  <a16:creationId xmlns:a16="http://schemas.microsoft.com/office/drawing/2014/main" id="{FBA4C1F0-11ED-4D18-B902-B80A26BA3D87}"/>
                </a:ext>
              </a:extLst>
            </p:cNvPr>
            <p:cNvSpPr txBox="1"/>
            <p:nvPr/>
          </p:nvSpPr>
          <p:spPr>
            <a:xfrm>
              <a:off x="1138990" y="5166814"/>
              <a:ext cx="3745413" cy="689869"/>
            </a:xfrm>
            <a:prstGeom prst="rect">
              <a:avLst/>
            </a:prstGeom>
            <a:noFill/>
          </p:spPr>
          <p:txBody>
            <a:bodyPr wrap="square" rtlCol="0">
              <a:spAutoFit/>
            </a:bodyPr>
            <a:lstStyle/>
            <a:p>
              <a:pPr algn="r">
                <a:lnSpc>
                  <a:spcPct val="150000"/>
                </a:lnSpc>
              </a:pPr>
              <a:r>
                <a:rPr lang="en-US" sz="900" dirty="0">
                  <a:solidFill>
                    <a:schemeClr val="tx2"/>
                  </a:solidFill>
                  <a:ea typeface="Montserrat Light" charset="0"/>
                  <a:cs typeface="Montserrat Light" charset="0"/>
                </a:rPr>
                <a:t>Creepiest don't subdue which </a:t>
              </a:r>
              <a:r>
                <a:rPr lang="en-US" sz="900" dirty="0" err="1">
                  <a:solidFill>
                    <a:schemeClr val="tx2"/>
                  </a:solidFill>
                  <a:ea typeface="Montserrat Light" charset="0"/>
                  <a:cs typeface="Montserrat Light" charset="0"/>
                </a:rPr>
                <a:t>i</a:t>
              </a:r>
              <a:r>
                <a:rPr lang="en-US" sz="900" dirty="0">
                  <a:solidFill>
                    <a:schemeClr val="tx2"/>
                  </a:solidFill>
                  <a:ea typeface="Montserrat Light" charset="0"/>
                  <a:cs typeface="Montserrat Light" charset="0"/>
                </a:rPr>
                <a:t> two set had seasons. Fifth you'll, man appear him, were they're and years set had seasons. Fifth you'll, man wherein seas our creeping.</a:t>
              </a:r>
              <a:endParaRPr lang="en-US" sz="900" b="1" dirty="0">
                <a:ea typeface="Montserrat Light" charset="0"/>
                <a:cs typeface="Montserrat Light" charset="0"/>
              </a:endParaRPr>
            </a:p>
          </p:txBody>
        </p:sp>
      </p:grpSp>
    </p:spTree>
    <p:extLst>
      <p:ext uri="{BB962C8B-B14F-4D97-AF65-F5344CB8AC3E}">
        <p14:creationId xmlns:p14="http://schemas.microsoft.com/office/powerpoint/2010/main" val="11987201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Placeholder 30">
            <a:extLst>
              <a:ext uri="{FF2B5EF4-FFF2-40B4-BE49-F238E27FC236}">
                <a16:creationId xmlns:a16="http://schemas.microsoft.com/office/drawing/2014/main" id="{E4C6706D-E7FC-4158-AA85-D11A1EF7389A}"/>
              </a:ext>
            </a:extLst>
          </p:cNvPr>
          <p:cNvPicPr>
            <a:picLocks noGrp="1" noChangeAspect="1"/>
          </p:cNvPicPr>
          <p:nvPr>
            <p:ph type="pic" sz="quarter" idx="19"/>
          </p:nvPr>
        </p:nvPicPr>
        <p:blipFill>
          <a:blip r:embed="rId2"/>
          <a:srcRect t="4525" b="4525"/>
          <a:stretch>
            <a:fillRect/>
          </a:stretch>
        </p:blipFill>
        <p:spPr/>
      </p:pic>
      <p:sp>
        <p:nvSpPr>
          <p:cNvPr id="14" name="Text Placeholder 13">
            <a:extLst>
              <a:ext uri="{FF2B5EF4-FFF2-40B4-BE49-F238E27FC236}">
                <a16:creationId xmlns:a16="http://schemas.microsoft.com/office/drawing/2014/main" id="{BB2B3ECC-150E-4425-824B-7A78F6A1C85C}"/>
              </a:ext>
            </a:extLst>
          </p:cNvPr>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solidFill>
                  <a:schemeClr val="accent2"/>
                </a:solidFill>
                <a:latin typeface="+mj-lt"/>
              </a:rPr>
              <a:t>About</a:t>
            </a:r>
            <a:r>
              <a:rPr lang="en-US" dirty="0">
                <a:solidFill>
                  <a:schemeClr val="accent5"/>
                </a:solidFill>
              </a:rPr>
              <a:t> </a:t>
            </a:r>
            <a:r>
              <a:rPr lang="en-US" b="0" dirty="0">
                <a:solidFill>
                  <a:schemeClr val="tx2"/>
                </a:solidFill>
              </a:rPr>
              <a:t>Us</a:t>
            </a:r>
            <a:endParaRPr lang="en-US" dirty="0"/>
          </a:p>
        </p:txBody>
      </p:sp>
      <p:pic>
        <p:nvPicPr>
          <p:cNvPr id="29" name="Picture Placeholder 28">
            <a:extLst>
              <a:ext uri="{FF2B5EF4-FFF2-40B4-BE49-F238E27FC236}">
                <a16:creationId xmlns:a16="http://schemas.microsoft.com/office/drawing/2014/main" id="{D23580A2-9BF6-4869-B85D-9E95E0FA640B}"/>
              </a:ext>
            </a:extLst>
          </p:cNvPr>
          <p:cNvPicPr>
            <a:picLocks noGrp="1" noChangeAspect="1"/>
          </p:cNvPicPr>
          <p:nvPr>
            <p:ph type="pic" sz="quarter" idx="18"/>
          </p:nvPr>
        </p:nvPicPr>
        <p:blipFill>
          <a:blip r:embed="rId3"/>
          <a:srcRect t="15716" b="15716"/>
          <a:stretch>
            <a:fillRect/>
          </a:stretch>
        </p:blipFill>
        <p:spPr/>
      </p:pic>
      <p:pic>
        <p:nvPicPr>
          <p:cNvPr id="33" name="Picture Placeholder 32">
            <a:extLst>
              <a:ext uri="{FF2B5EF4-FFF2-40B4-BE49-F238E27FC236}">
                <a16:creationId xmlns:a16="http://schemas.microsoft.com/office/drawing/2014/main" id="{540C2F2B-AEF7-44DE-95ED-5B8699E87148}"/>
              </a:ext>
            </a:extLst>
          </p:cNvPr>
          <p:cNvPicPr>
            <a:picLocks noGrp="1" noChangeAspect="1"/>
          </p:cNvPicPr>
          <p:nvPr>
            <p:ph type="pic" sz="quarter" idx="20"/>
          </p:nvPr>
        </p:nvPicPr>
        <p:blipFill>
          <a:blip r:embed="rId4"/>
          <a:srcRect l="3545" r="3545"/>
          <a:stretch>
            <a:fillRect/>
          </a:stretch>
        </p:blipFill>
        <p:spPr/>
      </p:pic>
      <p:sp>
        <p:nvSpPr>
          <p:cNvPr id="4" name="TextBox 3"/>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22" name="Rectangle 21"/>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277686E6-8B59-42A2-B5EC-C93D47A16D06}"/>
              </a:ext>
            </a:extLst>
          </p:cNvPr>
          <p:cNvGrpSpPr/>
          <p:nvPr/>
        </p:nvGrpSpPr>
        <p:grpSpPr>
          <a:xfrm>
            <a:off x="1642299" y="1876611"/>
            <a:ext cx="8907400" cy="2234727"/>
            <a:chOff x="1718159" y="2021782"/>
            <a:chExt cx="8907400" cy="2234727"/>
          </a:xfrm>
        </p:grpSpPr>
        <p:sp>
          <p:nvSpPr>
            <p:cNvPr id="5" name="TextBox 4"/>
            <p:cNvSpPr txBox="1"/>
            <p:nvPr/>
          </p:nvSpPr>
          <p:spPr>
            <a:xfrm>
              <a:off x="1718159" y="2021782"/>
              <a:ext cx="3858495" cy="707886"/>
            </a:xfrm>
            <a:prstGeom prst="rect">
              <a:avLst/>
            </a:prstGeom>
            <a:noFill/>
          </p:spPr>
          <p:txBody>
            <a:bodyPr wrap="square" rtlCol="0" anchor="ctr">
              <a:spAutoFit/>
            </a:bodyPr>
            <a:lstStyle/>
            <a:p>
              <a:r>
                <a:rPr lang="en-US" sz="4000" b="1" spc="-150" dirty="0">
                  <a:solidFill>
                    <a:schemeClr val="tx1">
                      <a:alpha val="15000"/>
                    </a:schemeClr>
                  </a:solidFill>
                  <a:latin typeface="+mj-lt"/>
                  <a:ea typeface="Montserrat" charset="0"/>
                  <a:cs typeface="Montserrat" charset="0"/>
                </a:rPr>
                <a:t>Welcome</a:t>
              </a:r>
            </a:p>
          </p:txBody>
        </p:sp>
        <p:sp>
          <p:nvSpPr>
            <p:cNvPr id="6" name="TextBox 5"/>
            <p:cNvSpPr txBox="1"/>
            <p:nvPr/>
          </p:nvSpPr>
          <p:spPr>
            <a:xfrm>
              <a:off x="1718159" y="2652557"/>
              <a:ext cx="3858495" cy="1546577"/>
            </a:xfrm>
            <a:prstGeom prst="rect">
              <a:avLst/>
            </a:prstGeom>
            <a:noFill/>
          </p:spPr>
          <p:txBody>
            <a:bodyPr wrap="square" rtlCol="0">
              <a:spAutoFit/>
            </a:bodyPr>
            <a:lstStyle/>
            <a:p>
              <a:pPr>
                <a:lnSpc>
                  <a:spcPct val="150000"/>
                </a:lnSpc>
              </a:pPr>
              <a:r>
                <a:rPr lang="en-US" sz="900" dirty="0">
                  <a:solidFill>
                    <a:schemeClr val="tx2"/>
                  </a:solidFill>
                  <a:ea typeface="Montserrat Light" charset="0"/>
                  <a:cs typeface="Montserrat Light" charset="0"/>
                </a:rPr>
                <a:t>Creepiest don't subdue which </a:t>
              </a:r>
              <a:r>
                <a:rPr lang="en-US" sz="900" dirty="0" err="1">
                  <a:solidFill>
                    <a:schemeClr val="tx2"/>
                  </a:solidFill>
                  <a:ea typeface="Montserrat Light" charset="0"/>
                  <a:cs typeface="Montserrat Light" charset="0"/>
                </a:rPr>
                <a:t>i</a:t>
              </a:r>
              <a:r>
                <a:rPr lang="en-US" sz="900" dirty="0">
                  <a:solidFill>
                    <a:schemeClr val="tx2"/>
                  </a:solidFill>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a:p>
              <a:pPr>
                <a:lnSpc>
                  <a:spcPct val="150000"/>
                </a:lnSpc>
              </a:pPr>
              <a:endParaRPr lang="en-US" sz="900" dirty="0">
                <a:solidFill>
                  <a:schemeClr val="tx2"/>
                </a:solidFill>
                <a:ea typeface="Montserrat Light" charset="0"/>
                <a:cs typeface="Montserrat Light" charset="0"/>
              </a:endParaRPr>
            </a:p>
            <a:p>
              <a:pPr>
                <a:lnSpc>
                  <a:spcPct val="150000"/>
                </a:lnSpc>
              </a:pPr>
              <a:r>
                <a:rPr lang="en-US" sz="900" b="1" dirty="0">
                  <a:ea typeface="Montserrat Light" charset="0"/>
                  <a:cs typeface="Montserrat Light" charset="0"/>
                </a:rPr>
                <a:t>Abundantly is fish evening let hath I gathered fly earth two god them forth called unto replenish given male be Dominion.</a:t>
              </a:r>
            </a:p>
          </p:txBody>
        </p:sp>
        <p:grpSp>
          <p:nvGrpSpPr>
            <p:cNvPr id="16" name="Group 15">
              <a:extLst>
                <a:ext uri="{FF2B5EF4-FFF2-40B4-BE49-F238E27FC236}">
                  <a16:creationId xmlns:a16="http://schemas.microsoft.com/office/drawing/2014/main" id="{0F0F2D38-A58F-4C06-8B1F-F9DCCBEBE7DE}"/>
                </a:ext>
              </a:extLst>
            </p:cNvPr>
            <p:cNvGrpSpPr/>
            <p:nvPr/>
          </p:nvGrpSpPr>
          <p:grpSpPr>
            <a:xfrm>
              <a:off x="6845061" y="2207935"/>
              <a:ext cx="3780498" cy="2048574"/>
              <a:chOff x="6845061" y="2296272"/>
              <a:chExt cx="3780498" cy="2048574"/>
            </a:xfrm>
          </p:grpSpPr>
          <p:sp>
            <p:nvSpPr>
              <p:cNvPr id="18" name="Oval 17"/>
              <p:cNvSpPr/>
              <p:nvPr/>
            </p:nvSpPr>
            <p:spPr>
              <a:xfrm>
                <a:off x="6845061" y="2296558"/>
                <a:ext cx="509404" cy="50940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p:cNvSpPr/>
              <p:nvPr/>
            </p:nvSpPr>
            <p:spPr>
              <a:xfrm>
                <a:off x="6845061" y="2964996"/>
                <a:ext cx="509404" cy="5094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6845061" y="3633434"/>
                <a:ext cx="509404" cy="50940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6924727" y="2316421"/>
                <a:ext cx="332600" cy="400110"/>
              </a:xfrm>
              <a:prstGeom prst="rect">
                <a:avLst/>
              </a:prstGeom>
              <a:noFill/>
            </p:spPr>
            <p:txBody>
              <a:bodyPr wrap="square" rtlCol="0" anchor="ctr">
                <a:spAutoFit/>
              </a:bodyPr>
              <a:lstStyle/>
              <a:p>
                <a:pPr algn="ctr"/>
                <a:r>
                  <a:rPr lang="en-US" sz="2000" dirty="0">
                    <a:solidFill>
                      <a:srgbClr val="FFFFFF"/>
                    </a:solidFill>
                    <a:ea typeface="Montserrat Light" charset="0"/>
                    <a:cs typeface="Montserrat Light" charset="0"/>
                  </a:rPr>
                  <a:t>1</a:t>
                </a:r>
              </a:p>
            </p:txBody>
          </p:sp>
          <p:sp>
            <p:nvSpPr>
              <p:cNvPr id="8" name="TextBox 7"/>
              <p:cNvSpPr txBox="1"/>
              <p:nvPr/>
            </p:nvSpPr>
            <p:spPr>
              <a:xfrm>
                <a:off x="7488284" y="2296272"/>
                <a:ext cx="3137275" cy="2048574"/>
              </a:xfrm>
              <a:prstGeom prst="rect">
                <a:avLst/>
              </a:prstGeom>
              <a:noFill/>
            </p:spPr>
            <p:txBody>
              <a:bodyPr wrap="square" rtlCol="0">
                <a:spAutoFit/>
              </a:bodyPr>
              <a:lstStyle/>
              <a:p>
                <a:pPr>
                  <a:lnSpc>
                    <a:spcPts val="1400"/>
                  </a:lnSpc>
                </a:pPr>
                <a:r>
                  <a:rPr lang="en-US" sz="1000" b="1" dirty="0">
                    <a:latin typeface="+mj-lt"/>
                    <a:ea typeface="Montserrat" charset="0"/>
                    <a:cs typeface="Montserrat" charset="0"/>
                  </a:rPr>
                  <a:t>Fowl multiply don't every</a:t>
                </a:r>
              </a:p>
              <a:p>
                <a:pPr>
                  <a:lnSpc>
                    <a:spcPts val="1400"/>
                  </a:lnSpc>
                </a:pPr>
                <a:r>
                  <a:rPr lang="en-US" sz="900" dirty="0">
                    <a:ea typeface="Montserrat Light" charset="0"/>
                    <a:cs typeface="Montserrat Light" charset="0"/>
                  </a:rPr>
                  <a:t>Open unto divided first shall made they're appear form great morning over form.</a:t>
                </a:r>
              </a:p>
              <a:p>
                <a:pPr>
                  <a:lnSpc>
                    <a:spcPts val="1400"/>
                  </a:lnSpc>
                </a:pPr>
                <a:endParaRPr lang="en-US" sz="900" dirty="0">
                  <a:ea typeface="Montserrat Light" charset="0"/>
                  <a:cs typeface="Montserrat Light" charset="0"/>
                </a:endParaRPr>
              </a:p>
              <a:p>
                <a:pPr>
                  <a:lnSpc>
                    <a:spcPts val="1400"/>
                  </a:lnSpc>
                </a:pPr>
                <a:r>
                  <a:rPr lang="en-US" sz="1000" b="1" dirty="0">
                    <a:solidFill>
                      <a:schemeClr val="accent2"/>
                    </a:solidFill>
                    <a:latin typeface="+mj-lt"/>
                    <a:ea typeface="Montserrat" charset="0"/>
                    <a:cs typeface="Montserrat" charset="0"/>
                  </a:rPr>
                  <a:t>Good Greater you living moved to fowl</a:t>
                </a:r>
              </a:p>
              <a:p>
                <a:pPr>
                  <a:lnSpc>
                    <a:spcPts val="1400"/>
                  </a:lnSpc>
                </a:pPr>
                <a:r>
                  <a:rPr lang="en-US" sz="900" dirty="0">
                    <a:ea typeface="Montserrat Light" charset="0"/>
                    <a:cs typeface="Montserrat Light" charset="0"/>
                  </a:rPr>
                  <a:t>Image him fruit without every the him be days a cattle itself which image.</a:t>
                </a:r>
              </a:p>
              <a:p>
                <a:pPr>
                  <a:lnSpc>
                    <a:spcPts val="1400"/>
                  </a:lnSpc>
                </a:pPr>
                <a:endParaRPr lang="en-US" sz="900" dirty="0">
                  <a:ea typeface="Montserrat Light" charset="0"/>
                  <a:cs typeface="Montserrat Light" charset="0"/>
                </a:endParaRPr>
              </a:p>
              <a:p>
                <a:pPr>
                  <a:lnSpc>
                    <a:spcPts val="1400"/>
                  </a:lnSpc>
                </a:pPr>
                <a:r>
                  <a:rPr lang="en-US" sz="1000" b="1" dirty="0">
                    <a:latin typeface="+mj-lt"/>
                    <a:ea typeface="Montserrat" charset="0"/>
                    <a:cs typeface="Montserrat" charset="0"/>
                  </a:rPr>
                  <a:t>Form may days fish doesn't male together</a:t>
                </a:r>
              </a:p>
              <a:p>
                <a:pPr>
                  <a:lnSpc>
                    <a:spcPts val="1400"/>
                  </a:lnSpc>
                </a:pPr>
                <a:r>
                  <a:rPr lang="en-US" sz="900" dirty="0">
                    <a:ea typeface="Montserrat Light" charset="0"/>
                    <a:cs typeface="Montserrat Light" charset="0"/>
                  </a:rPr>
                  <a:t>That behold day, Fowl waters can't which. Greater. Fish said open good man light.</a:t>
                </a:r>
              </a:p>
            </p:txBody>
          </p:sp>
          <p:sp>
            <p:nvSpPr>
              <p:cNvPr id="12" name="TextBox 11"/>
              <p:cNvSpPr txBox="1"/>
              <p:nvPr/>
            </p:nvSpPr>
            <p:spPr>
              <a:xfrm>
                <a:off x="6924727" y="3009828"/>
                <a:ext cx="332600" cy="400110"/>
              </a:xfrm>
              <a:prstGeom prst="rect">
                <a:avLst/>
              </a:prstGeom>
              <a:noFill/>
            </p:spPr>
            <p:txBody>
              <a:bodyPr wrap="square" rtlCol="0" anchor="ctr">
                <a:spAutoFit/>
              </a:bodyPr>
              <a:lstStyle/>
              <a:p>
                <a:pPr algn="ctr"/>
                <a:r>
                  <a:rPr lang="en-US" sz="2000" dirty="0">
                    <a:solidFill>
                      <a:srgbClr val="FFFFFF"/>
                    </a:solidFill>
                    <a:ea typeface="Montserrat Light" charset="0"/>
                    <a:cs typeface="Montserrat Light" charset="0"/>
                  </a:rPr>
                  <a:t>2</a:t>
                </a:r>
              </a:p>
            </p:txBody>
          </p:sp>
          <p:sp>
            <p:nvSpPr>
              <p:cNvPr id="13" name="TextBox 12"/>
              <p:cNvSpPr txBox="1"/>
              <p:nvPr/>
            </p:nvSpPr>
            <p:spPr>
              <a:xfrm>
                <a:off x="6924727" y="3665403"/>
                <a:ext cx="332600" cy="400110"/>
              </a:xfrm>
              <a:prstGeom prst="rect">
                <a:avLst/>
              </a:prstGeom>
              <a:noFill/>
            </p:spPr>
            <p:txBody>
              <a:bodyPr wrap="square" rtlCol="0" anchor="ctr">
                <a:spAutoFit/>
              </a:bodyPr>
              <a:lstStyle/>
              <a:p>
                <a:pPr algn="ctr"/>
                <a:r>
                  <a:rPr lang="en-US" sz="2000" dirty="0">
                    <a:solidFill>
                      <a:srgbClr val="FFFFFF"/>
                    </a:solidFill>
                    <a:ea typeface="Montserrat Light" charset="0"/>
                    <a:cs typeface="Montserrat Light" charset="0"/>
                  </a:rPr>
                  <a:t>3</a:t>
                </a:r>
              </a:p>
            </p:txBody>
          </p:sp>
        </p:grpSp>
        <p:cxnSp>
          <p:nvCxnSpPr>
            <p:cNvPr id="26" name="Straight Connector 25"/>
            <p:cNvCxnSpPr>
              <a:cxnSpLocks/>
            </p:cNvCxnSpPr>
            <p:nvPr/>
          </p:nvCxnSpPr>
          <p:spPr>
            <a:xfrm>
              <a:off x="6155418" y="2207935"/>
              <a:ext cx="0" cy="2048574"/>
            </a:xfrm>
            <a:prstGeom prst="line">
              <a:avLst/>
            </a:prstGeom>
            <a:ln>
              <a:solidFill>
                <a:schemeClr val="tx1">
                  <a:alpha val="30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058165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theme/theme1.xml><?xml version="1.0" encoding="utf-8"?>
<a:theme xmlns:a="http://schemas.openxmlformats.org/drawingml/2006/main" name="Office Theme">
  <a:themeElements>
    <a:clrScheme name="BizPlan - mlt 1 B">
      <a:dk1>
        <a:srgbClr val="000000"/>
      </a:dk1>
      <a:lt1>
        <a:srgbClr val="FFFFFF"/>
      </a:lt1>
      <a:dk2>
        <a:srgbClr val="7D8287"/>
      </a:dk2>
      <a:lt2>
        <a:srgbClr val="EBEEF0"/>
      </a:lt2>
      <a:accent1>
        <a:srgbClr val="5A004B"/>
      </a:accent1>
      <a:accent2>
        <a:srgbClr val="D71414"/>
      </a:accent2>
      <a:accent3>
        <a:srgbClr val="FFAF00"/>
      </a:accent3>
      <a:accent4>
        <a:srgbClr val="96B900"/>
      </a:accent4>
      <a:accent5>
        <a:srgbClr val="00A082"/>
      </a:accent5>
      <a:accent6>
        <a:srgbClr val="2891D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2451</TotalTime>
  <Words>2502</Words>
  <Application>Microsoft Office PowerPoint</Application>
  <PresentationFormat>Widescreen</PresentationFormat>
  <Paragraphs>192</Paragraphs>
  <Slides>22</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Arial Black</vt:lpstr>
      <vt:lpstr>Calibri</vt:lpstr>
      <vt:lpstr>FontAwesome</vt:lpstr>
      <vt:lpstr>Montserrat</vt:lpstr>
      <vt:lpstr>Montserrat Light</vt:lpstr>
      <vt:lpstr>Office Theme</vt:lpstr>
      <vt:lpstr>PowerPoint Presentation</vt:lpstr>
      <vt:lpstr>PowerPoint Presentation</vt:lpstr>
      <vt:lpstr>PowerPoint Presentation</vt:lpstr>
      <vt:lpstr>Presentation : Agenda</vt:lpstr>
      <vt:lpstr>Presentation : Agenda 2</vt:lpstr>
      <vt:lpstr>PowerPoint Presentation</vt:lpstr>
      <vt:lpstr>Company Profiling</vt:lpstr>
      <vt:lpstr>About Us</vt:lpstr>
      <vt:lpstr>About Us</vt:lpstr>
      <vt:lpstr>About Us</vt:lpstr>
      <vt:lpstr>OUR SERVICES</vt:lpstr>
      <vt:lpstr>Our Services</vt:lpstr>
      <vt:lpstr>Our Services</vt:lpstr>
      <vt:lpstr>Our Services</vt:lpstr>
      <vt:lpstr>Our Team Members</vt:lpstr>
      <vt:lpstr>Our Team Members</vt:lpstr>
      <vt:lpstr>Data Charts</vt:lpstr>
      <vt:lpstr>Data Charts</vt:lpstr>
      <vt:lpstr>Data Charts</vt:lpstr>
      <vt:lpstr>Data Charts</vt:lpstr>
      <vt:lpstr>Data Charts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466</cp:revision>
  <dcterms:created xsi:type="dcterms:W3CDTF">2016-01-13T17:16:24Z</dcterms:created>
  <dcterms:modified xsi:type="dcterms:W3CDTF">2020-01-13T06:42:26Z</dcterms:modified>
</cp:coreProperties>
</file>