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63" r:id="rId3"/>
    <p:sldId id="260" r:id="rId4"/>
    <p:sldId id="262" r:id="rId5"/>
    <p:sldId id="271" r:id="rId6"/>
    <p:sldId id="264" r:id="rId7"/>
    <p:sldId id="276" r:id="rId8"/>
    <p:sldId id="348" r:id="rId9"/>
    <p:sldId id="279" r:id="rId10"/>
    <p:sldId id="277" r:id="rId11"/>
    <p:sldId id="280" r:id="rId12"/>
    <p:sldId id="285" r:id="rId13"/>
    <p:sldId id="287" r:id="rId14"/>
    <p:sldId id="349" r:id="rId15"/>
    <p:sldId id="286" r:id="rId16"/>
    <p:sldId id="288" r:id="rId17"/>
    <p:sldId id="291" r:id="rId18"/>
    <p:sldId id="305" r:id="rId19"/>
    <p:sldId id="299" r:id="rId20"/>
    <p:sldId id="301" r:id="rId21"/>
    <p:sldId id="302" r:id="rId22"/>
    <p:sldId id="34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0"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7132" autoAdjust="0"/>
    <p:restoredTop sz="97013"/>
  </p:normalViewPr>
  <p:slideViewPr>
    <p:cSldViewPr snapToGrid="0" snapToObjects="1">
      <p:cViewPr>
        <p:scale>
          <a:sx n="100" d="100"/>
          <a:sy n="100" d="100"/>
        </p:scale>
        <p:origin x="870" y="42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F1CD92-DA11-42CA-9E28-F57FD4F371F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F39021B-388A-439D-95EA-A0D865B849D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8931A6-F961-4C57-927C-406CB9CDDA2A}" type="datetimeFigureOut">
              <a:rPr lang="en-US" smtClean="0"/>
              <a:t>12/14/2019</a:t>
            </a:fld>
            <a:endParaRPr lang="en-US"/>
          </a:p>
        </p:txBody>
      </p:sp>
      <p:sp>
        <p:nvSpPr>
          <p:cNvPr id="4" name="Footer Placeholder 3">
            <a:extLst>
              <a:ext uri="{FF2B5EF4-FFF2-40B4-BE49-F238E27FC236}">
                <a16:creationId xmlns:a16="http://schemas.microsoft.com/office/drawing/2014/main" id="{B6237265-C715-4164-8B30-E32A9AE553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E152FC6-64DD-41BE-A95D-2E3785E1B9A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845297-E8C3-4A56-9516-E18309FF2736}" type="slidenum">
              <a:rPr lang="en-US" smtClean="0"/>
              <a:t>‹#›</a:t>
            </a:fld>
            <a:endParaRPr lang="en-US"/>
          </a:p>
        </p:txBody>
      </p:sp>
    </p:spTree>
    <p:extLst>
      <p:ext uri="{BB962C8B-B14F-4D97-AF65-F5344CB8AC3E}">
        <p14:creationId xmlns:p14="http://schemas.microsoft.com/office/powerpoint/2010/main" val="594728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12/14/2019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sz="2600" b="0">
                <a:latin typeface="+mn-lt"/>
              </a:defRPr>
            </a:lvl1pPr>
          </a:lstStyle>
          <a:p>
            <a:r>
              <a:rPr lang="en-US" dirty="0"/>
              <a:t>Your Heading: Text Goes Here</a:t>
            </a:r>
          </a:p>
        </p:txBody>
      </p:sp>
    </p:spTree>
    <p:extLst>
      <p:ext uri="{BB962C8B-B14F-4D97-AF65-F5344CB8AC3E}">
        <p14:creationId xmlns:p14="http://schemas.microsoft.com/office/powerpoint/2010/main" val="3850057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Picture Placeholder 21">
            <a:extLst>
              <a:ext uri="{FF2B5EF4-FFF2-40B4-BE49-F238E27FC236}">
                <a16:creationId xmlns:a16="http://schemas.microsoft.com/office/drawing/2014/main" id="{183CD75F-1B87-4F90-8D57-C2B3351506AA}"/>
              </a:ext>
            </a:extLst>
          </p:cNvPr>
          <p:cNvSpPr>
            <a:spLocks noGrp="1"/>
          </p:cNvSpPr>
          <p:nvPr>
            <p:ph type="pic" sz="quarter" idx="19"/>
          </p:nvPr>
        </p:nvSpPr>
        <p:spPr>
          <a:xfrm>
            <a:off x="7538613" y="2702449"/>
            <a:ext cx="2377440" cy="1600200"/>
          </a:xfrm>
          <a:custGeom>
            <a:avLst/>
            <a:gdLst>
              <a:gd name="connsiteX0" fmla="*/ 0 w 2377440"/>
              <a:gd name="connsiteY0" fmla="*/ 0 h 1600200"/>
              <a:gd name="connsiteX1" fmla="*/ 2377440 w 2377440"/>
              <a:gd name="connsiteY1" fmla="*/ 0 h 1600200"/>
              <a:gd name="connsiteX2" fmla="*/ 2377440 w 2377440"/>
              <a:gd name="connsiteY2" fmla="*/ 1600200 h 1600200"/>
              <a:gd name="connsiteX3" fmla="*/ 0 w 2377440"/>
              <a:gd name="connsiteY3" fmla="*/ 1600200 h 1600200"/>
            </a:gdLst>
            <a:ahLst/>
            <a:cxnLst>
              <a:cxn ang="0">
                <a:pos x="connsiteX0" y="connsiteY0"/>
              </a:cxn>
              <a:cxn ang="0">
                <a:pos x="connsiteX1" y="connsiteY1"/>
              </a:cxn>
              <a:cxn ang="0">
                <a:pos x="connsiteX2" y="connsiteY2"/>
              </a:cxn>
              <a:cxn ang="0">
                <a:pos x="connsiteX3" y="connsiteY3"/>
              </a:cxn>
            </a:cxnLst>
            <a:rect l="l" t="t" r="r" b="b"/>
            <a:pathLst>
              <a:path w="2377440" h="1600200">
                <a:moveTo>
                  <a:pt x="0" y="0"/>
                </a:moveTo>
                <a:lnTo>
                  <a:pt x="2377440" y="0"/>
                </a:lnTo>
                <a:lnTo>
                  <a:pt x="2377440" y="1600200"/>
                </a:lnTo>
                <a:lnTo>
                  <a:pt x="0" y="1600200"/>
                </a:lnTo>
                <a:close/>
              </a:path>
            </a:pathLst>
          </a:custGeom>
        </p:spPr>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6" name="Picture Placeholder 15">
            <a:extLst>
              <a:ext uri="{FF2B5EF4-FFF2-40B4-BE49-F238E27FC236}">
                <a16:creationId xmlns:a16="http://schemas.microsoft.com/office/drawing/2014/main" id="{F69742BD-2BB4-4F58-908F-787A3E3012C8}"/>
              </a:ext>
            </a:extLst>
          </p:cNvPr>
          <p:cNvSpPr>
            <a:spLocks noGrp="1"/>
          </p:cNvSpPr>
          <p:nvPr>
            <p:ph type="pic" sz="quarter" idx="17"/>
          </p:nvPr>
        </p:nvSpPr>
        <p:spPr>
          <a:xfrm>
            <a:off x="2275948" y="2702449"/>
            <a:ext cx="2377440" cy="1600200"/>
          </a:xfrm>
          <a:custGeom>
            <a:avLst/>
            <a:gdLst>
              <a:gd name="connsiteX0" fmla="*/ 0 w 2377440"/>
              <a:gd name="connsiteY0" fmla="*/ 0 h 1600200"/>
              <a:gd name="connsiteX1" fmla="*/ 2377440 w 2377440"/>
              <a:gd name="connsiteY1" fmla="*/ 0 h 1600200"/>
              <a:gd name="connsiteX2" fmla="*/ 2377440 w 2377440"/>
              <a:gd name="connsiteY2" fmla="*/ 1600200 h 1600200"/>
              <a:gd name="connsiteX3" fmla="*/ 0 w 2377440"/>
              <a:gd name="connsiteY3" fmla="*/ 1600200 h 1600200"/>
            </a:gdLst>
            <a:ahLst/>
            <a:cxnLst>
              <a:cxn ang="0">
                <a:pos x="connsiteX0" y="connsiteY0"/>
              </a:cxn>
              <a:cxn ang="0">
                <a:pos x="connsiteX1" y="connsiteY1"/>
              </a:cxn>
              <a:cxn ang="0">
                <a:pos x="connsiteX2" y="connsiteY2"/>
              </a:cxn>
              <a:cxn ang="0">
                <a:pos x="connsiteX3" y="connsiteY3"/>
              </a:cxn>
            </a:cxnLst>
            <a:rect l="l" t="t" r="r" b="b"/>
            <a:pathLst>
              <a:path w="2377440" h="1600200">
                <a:moveTo>
                  <a:pt x="0" y="0"/>
                </a:moveTo>
                <a:lnTo>
                  <a:pt x="2377440" y="0"/>
                </a:lnTo>
                <a:lnTo>
                  <a:pt x="2377440" y="1600200"/>
                </a:lnTo>
                <a:lnTo>
                  <a:pt x="0" y="1600200"/>
                </a:lnTo>
                <a:close/>
              </a:path>
            </a:pathLst>
          </a:custGeom>
        </p:spPr>
      </p:sp>
      <p:sp>
        <p:nvSpPr>
          <p:cNvPr id="20" name="Picture Placeholder 19">
            <a:extLst>
              <a:ext uri="{FF2B5EF4-FFF2-40B4-BE49-F238E27FC236}">
                <a16:creationId xmlns:a16="http://schemas.microsoft.com/office/drawing/2014/main" id="{79B7B710-7394-4DF1-AA25-3C70524E3505}"/>
              </a:ext>
            </a:extLst>
          </p:cNvPr>
          <p:cNvSpPr>
            <a:spLocks noGrp="1"/>
          </p:cNvSpPr>
          <p:nvPr>
            <p:ph type="pic" sz="quarter" idx="18"/>
          </p:nvPr>
        </p:nvSpPr>
        <p:spPr>
          <a:xfrm>
            <a:off x="4921872" y="2702449"/>
            <a:ext cx="2377440" cy="1600200"/>
          </a:xfrm>
          <a:custGeom>
            <a:avLst/>
            <a:gdLst>
              <a:gd name="connsiteX0" fmla="*/ 0 w 2377440"/>
              <a:gd name="connsiteY0" fmla="*/ 0 h 1600200"/>
              <a:gd name="connsiteX1" fmla="*/ 2377440 w 2377440"/>
              <a:gd name="connsiteY1" fmla="*/ 0 h 1600200"/>
              <a:gd name="connsiteX2" fmla="*/ 2377440 w 2377440"/>
              <a:gd name="connsiteY2" fmla="*/ 1600200 h 1600200"/>
              <a:gd name="connsiteX3" fmla="*/ 0 w 2377440"/>
              <a:gd name="connsiteY3" fmla="*/ 1600200 h 1600200"/>
            </a:gdLst>
            <a:ahLst/>
            <a:cxnLst>
              <a:cxn ang="0">
                <a:pos x="connsiteX0" y="connsiteY0"/>
              </a:cxn>
              <a:cxn ang="0">
                <a:pos x="connsiteX1" y="connsiteY1"/>
              </a:cxn>
              <a:cxn ang="0">
                <a:pos x="connsiteX2" y="connsiteY2"/>
              </a:cxn>
              <a:cxn ang="0">
                <a:pos x="connsiteX3" y="connsiteY3"/>
              </a:cxn>
            </a:cxnLst>
            <a:rect l="l" t="t" r="r" b="b"/>
            <a:pathLst>
              <a:path w="2377440" h="1600200">
                <a:moveTo>
                  <a:pt x="0" y="0"/>
                </a:moveTo>
                <a:lnTo>
                  <a:pt x="2377440" y="0"/>
                </a:lnTo>
                <a:lnTo>
                  <a:pt x="2377440" y="1600200"/>
                </a:lnTo>
                <a:lnTo>
                  <a:pt x="0" y="1600200"/>
                </a:lnTo>
                <a:close/>
              </a:path>
            </a:pathLst>
          </a:custGeom>
        </p:spPr>
      </p:sp>
    </p:spTree>
    <p:extLst>
      <p:ext uri="{BB962C8B-B14F-4D97-AF65-F5344CB8AC3E}">
        <p14:creationId xmlns:p14="http://schemas.microsoft.com/office/powerpoint/2010/main" val="8160630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2" name="Picture Placeholder 2">
            <a:extLst>
              <a:ext uri="{FF2B5EF4-FFF2-40B4-BE49-F238E27FC236}">
                <a16:creationId xmlns:a16="http://schemas.microsoft.com/office/drawing/2014/main" id="{15FA3089-0F2F-48D0-A907-BB1F7E47F455}"/>
              </a:ext>
            </a:extLst>
          </p:cNvPr>
          <p:cNvSpPr>
            <a:spLocks noGrp="1"/>
          </p:cNvSpPr>
          <p:nvPr>
            <p:ph type="pic" sz="quarter" idx="11"/>
          </p:nvPr>
        </p:nvSpPr>
        <p:spPr>
          <a:xfrm>
            <a:off x="7982856" y="3428999"/>
            <a:ext cx="2927580" cy="2369458"/>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9854974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icture Placeholder 20">
            <a:extLst>
              <a:ext uri="{FF2B5EF4-FFF2-40B4-BE49-F238E27FC236}">
                <a16:creationId xmlns:a16="http://schemas.microsoft.com/office/drawing/2014/main" id="{88708DF8-ABA4-4491-A99D-4DDFAB087AC0}"/>
              </a:ext>
            </a:extLst>
          </p:cNvPr>
          <p:cNvSpPr>
            <a:spLocks noGrp="1"/>
          </p:cNvSpPr>
          <p:nvPr>
            <p:ph type="pic" sz="quarter" idx="19"/>
          </p:nvPr>
        </p:nvSpPr>
        <p:spPr>
          <a:xfrm>
            <a:off x="5178946" y="4175504"/>
            <a:ext cx="1761970" cy="1362654"/>
          </a:xfrm>
          <a:custGeom>
            <a:avLst/>
            <a:gdLst>
              <a:gd name="connsiteX0" fmla="*/ 0 w 1761970"/>
              <a:gd name="connsiteY0" fmla="*/ 0 h 1362654"/>
              <a:gd name="connsiteX1" fmla="*/ 1761970 w 1761970"/>
              <a:gd name="connsiteY1" fmla="*/ 0 h 1362654"/>
              <a:gd name="connsiteX2" fmla="*/ 1761970 w 1761970"/>
              <a:gd name="connsiteY2" fmla="*/ 1362654 h 1362654"/>
              <a:gd name="connsiteX3" fmla="*/ 0 w 1761970"/>
              <a:gd name="connsiteY3" fmla="*/ 1362654 h 1362654"/>
            </a:gdLst>
            <a:ahLst/>
            <a:cxnLst>
              <a:cxn ang="0">
                <a:pos x="connsiteX0" y="connsiteY0"/>
              </a:cxn>
              <a:cxn ang="0">
                <a:pos x="connsiteX1" y="connsiteY1"/>
              </a:cxn>
              <a:cxn ang="0">
                <a:pos x="connsiteX2" y="connsiteY2"/>
              </a:cxn>
              <a:cxn ang="0">
                <a:pos x="connsiteX3" y="connsiteY3"/>
              </a:cxn>
            </a:cxnLst>
            <a:rect l="l" t="t" r="r" b="b"/>
            <a:pathLst>
              <a:path w="1761970" h="1362654">
                <a:moveTo>
                  <a:pt x="0" y="0"/>
                </a:moveTo>
                <a:lnTo>
                  <a:pt x="1761970" y="0"/>
                </a:lnTo>
                <a:lnTo>
                  <a:pt x="1761970" y="1362654"/>
                </a:lnTo>
                <a:lnTo>
                  <a:pt x="0" y="1362654"/>
                </a:lnTo>
                <a:close/>
              </a:path>
            </a:pathLst>
          </a:custGeom>
        </p:spPr>
        <p:txBody>
          <a:bodyPr wrap="square" anchor="ctr">
            <a:noAutofit/>
          </a:bodyPr>
          <a:lstStyle>
            <a:lvl1pPr marL="0" indent="0" algn="ctr">
              <a:buNone/>
              <a:defRPr sz="1200"/>
            </a:lvl1pPr>
          </a:lstStyle>
          <a:p>
            <a:endParaRPr lang="en-US" dirty="0"/>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3" name="Picture Placeholder 22">
            <a:extLst>
              <a:ext uri="{FF2B5EF4-FFF2-40B4-BE49-F238E27FC236}">
                <a16:creationId xmlns:a16="http://schemas.microsoft.com/office/drawing/2014/main" id="{25A983CD-7A16-4A63-ABB9-6B1F8106B2DB}"/>
              </a:ext>
            </a:extLst>
          </p:cNvPr>
          <p:cNvSpPr>
            <a:spLocks noGrp="1"/>
          </p:cNvSpPr>
          <p:nvPr>
            <p:ph type="pic" sz="quarter" idx="20"/>
          </p:nvPr>
        </p:nvSpPr>
        <p:spPr>
          <a:xfrm>
            <a:off x="2682169" y="4175504"/>
            <a:ext cx="1761970" cy="1362654"/>
          </a:xfrm>
          <a:custGeom>
            <a:avLst/>
            <a:gdLst>
              <a:gd name="connsiteX0" fmla="*/ 0 w 1761970"/>
              <a:gd name="connsiteY0" fmla="*/ 0 h 1362654"/>
              <a:gd name="connsiteX1" fmla="*/ 1761970 w 1761970"/>
              <a:gd name="connsiteY1" fmla="*/ 0 h 1362654"/>
              <a:gd name="connsiteX2" fmla="*/ 1761970 w 1761970"/>
              <a:gd name="connsiteY2" fmla="*/ 1362654 h 1362654"/>
              <a:gd name="connsiteX3" fmla="*/ 0 w 1761970"/>
              <a:gd name="connsiteY3" fmla="*/ 1362654 h 1362654"/>
            </a:gdLst>
            <a:ahLst/>
            <a:cxnLst>
              <a:cxn ang="0">
                <a:pos x="connsiteX0" y="connsiteY0"/>
              </a:cxn>
              <a:cxn ang="0">
                <a:pos x="connsiteX1" y="connsiteY1"/>
              </a:cxn>
              <a:cxn ang="0">
                <a:pos x="connsiteX2" y="connsiteY2"/>
              </a:cxn>
              <a:cxn ang="0">
                <a:pos x="connsiteX3" y="connsiteY3"/>
              </a:cxn>
            </a:cxnLst>
            <a:rect l="l" t="t" r="r" b="b"/>
            <a:pathLst>
              <a:path w="1761970" h="1362654">
                <a:moveTo>
                  <a:pt x="0" y="0"/>
                </a:moveTo>
                <a:lnTo>
                  <a:pt x="1761970" y="0"/>
                </a:lnTo>
                <a:lnTo>
                  <a:pt x="1761970" y="1362654"/>
                </a:lnTo>
                <a:lnTo>
                  <a:pt x="0" y="1362654"/>
                </a:lnTo>
                <a:close/>
              </a:path>
            </a:pathLst>
          </a:custGeom>
        </p:spPr>
        <p:txBody>
          <a:bodyPr wrap="square" anchor="ctr">
            <a:noAutofit/>
          </a:bodyPr>
          <a:lstStyle>
            <a:lvl1pPr marL="0" indent="0" algn="ctr">
              <a:buNone/>
              <a:defRPr sz="1200"/>
            </a:lvl1pPr>
          </a:lstStyle>
          <a:p>
            <a:endParaRPr lang="en-US" dirty="0"/>
          </a:p>
        </p:txBody>
      </p:sp>
      <p:sp>
        <p:nvSpPr>
          <p:cNvPr id="19" name="Picture Placeholder 18">
            <a:extLst>
              <a:ext uri="{FF2B5EF4-FFF2-40B4-BE49-F238E27FC236}">
                <a16:creationId xmlns:a16="http://schemas.microsoft.com/office/drawing/2014/main" id="{065068CA-CA4E-4B99-8ED6-87796C48AA1B}"/>
              </a:ext>
            </a:extLst>
          </p:cNvPr>
          <p:cNvSpPr>
            <a:spLocks noGrp="1"/>
          </p:cNvSpPr>
          <p:nvPr>
            <p:ph type="pic" sz="quarter" idx="18"/>
          </p:nvPr>
        </p:nvSpPr>
        <p:spPr>
          <a:xfrm>
            <a:off x="7675724" y="4175504"/>
            <a:ext cx="1761970" cy="1362654"/>
          </a:xfrm>
          <a:custGeom>
            <a:avLst/>
            <a:gdLst>
              <a:gd name="connsiteX0" fmla="*/ 0 w 1761970"/>
              <a:gd name="connsiteY0" fmla="*/ 0 h 1362654"/>
              <a:gd name="connsiteX1" fmla="*/ 1761970 w 1761970"/>
              <a:gd name="connsiteY1" fmla="*/ 0 h 1362654"/>
              <a:gd name="connsiteX2" fmla="*/ 1761970 w 1761970"/>
              <a:gd name="connsiteY2" fmla="*/ 1362654 h 1362654"/>
              <a:gd name="connsiteX3" fmla="*/ 0 w 1761970"/>
              <a:gd name="connsiteY3" fmla="*/ 1362654 h 1362654"/>
            </a:gdLst>
            <a:ahLst/>
            <a:cxnLst>
              <a:cxn ang="0">
                <a:pos x="connsiteX0" y="connsiteY0"/>
              </a:cxn>
              <a:cxn ang="0">
                <a:pos x="connsiteX1" y="connsiteY1"/>
              </a:cxn>
              <a:cxn ang="0">
                <a:pos x="connsiteX2" y="connsiteY2"/>
              </a:cxn>
              <a:cxn ang="0">
                <a:pos x="connsiteX3" y="connsiteY3"/>
              </a:cxn>
            </a:cxnLst>
            <a:rect l="l" t="t" r="r" b="b"/>
            <a:pathLst>
              <a:path w="1761970" h="1362654">
                <a:moveTo>
                  <a:pt x="0" y="0"/>
                </a:moveTo>
                <a:lnTo>
                  <a:pt x="1761970" y="0"/>
                </a:lnTo>
                <a:lnTo>
                  <a:pt x="1761970" y="1362654"/>
                </a:lnTo>
                <a:lnTo>
                  <a:pt x="0" y="136265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610453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83C4AB77-D1DF-4360-A2C2-488BF114431B}"/>
              </a:ext>
            </a:extLst>
          </p:cNvPr>
          <p:cNvSpPr>
            <a:spLocks noGrp="1"/>
          </p:cNvSpPr>
          <p:nvPr>
            <p:ph type="pic" sz="quarter" idx="20"/>
          </p:nvPr>
        </p:nvSpPr>
        <p:spPr>
          <a:xfrm>
            <a:off x="2307978" y="2046515"/>
            <a:ext cx="7109222" cy="1972693"/>
          </a:xfrm>
          <a:custGeom>
            <a:avLst/>
            <a:gdLst>
              <a:gd name="connsiteX0" fmla="*/ 0 w 7109222"/>
              <a:gd name="connsiteY0" fmla="*/ 0 h 1972693"/>
              <a:gd name="connsiteX1" fmla="*/ 7109222 w 7109222"/>
              <a:gd name="connsiteY1" fmla="*/ 0 h 1972693"/>
              <a:gd name="connsiteX2" fmla="*/ 7109222 w 7109222"/>
              <a:gd name="connsiteY2" fmla="*/ 1972693 h 1972693"/>
              <a:gd name="connsiteX3" fmla="*/ 0 w 7109222"/>
              <a:gd name="connsiteY3" fmla="*/ 1972693 h 1972693"/>
            </a:gdLst>
            <a:ahLst/>
            <a:cxnLst>
              <a:cxn ang="0">
                <a:pos x="connsiteX0" y="connsiteY0"/>
              </a:cxn>
              <a:cxn ang="0">
                <a:pos x="connsiteX1" y="connsiteY1"/>
              </a:cxn>
              <a:cxn ang="0">
                <a:pos x="connsiteX2" y="connsiteY2"/>
              </a:cxn>
              <a:cxn ang="0">
                <a:pos x="connsiteX3" y="connsiteY3"/>
              </a:cxn>
            </a:cxnLst>
            <a:rect l="l" t="t" r="r" b="b"/>
            <a:pathLst>
              <a:path w="7109222" h="1972693">
                <a:moveTo>
                  <a:pt x="0" y="0"/>
                </a:moveTo>
                <a:lnTo>
                  <a:pt x="7109222" y="0"/>
                </a:lnTo>
                <a:lnTo>
                  <a:pt x="7109222" y="1972693"/>
                </a:lnTo>
                <a:lnTo>
                  <a:pt x="0" y="197269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335877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3" name="Picture Placeholder 22">
            <a:extLst>
              <a:ext uri="{FF2B5EF4-FFF2-40B4-BE49-F238E27FC236}">
                <a16:creationId xmlns:a16="http://schemas.microsoft.com/office/drawing/2014/main" id="{5FBD9089-A258-46B1-8E87-D0D0285E1616}"/>
              </a:ext>
            </a:extLst>
          </p:cNvPr>
          <p:cNvSpPr>
            <a:spLocks noGrp="1"/>
          </p:cNvSpPr>
          <p:nvPr>
            <p:ph type="pic" sz="quarter" idx="19"/>
          </p:nvPr>
        </p:nvSpPr>
        <p:spPr>
          <a:xfrm>
            <a:off x="6860090" y="4136963"/>
            <a:ext cx="1988457" cy="1814286"/>
          </a:xfrm>
          <a:custGeom>
            <a:avLst/>
            <a:gdLst>
              <a:gd name="connsiteX0" fmla="*/ 0 w 1988457"/>
              <a:gd name="connsiteY0" fmla="*/ 0 h 1814286"/>
              <a:gd name="connsiteX1" fmla="*/ 1988457 w 1988457"/>
              <a:gd name="connsiteY1" fmla="*/ 0 h 1814286"/>
              <a:gd name="connsiteX2" fmla="*/ 1988457 w 1988457"/>
              <a:gd name="connsiteY2" fmla="*/ 1814286 h 1814286"/>
              <a:gd name="connsiteX3" fmla="*/ 0 w 1988457"/>
              <a:gd name="connsiteY3" fmla="*/ 1814286 h 1814286"/>
            </a:gdLst>
            <a:ahLst/>
            <a:cxnLst>
              <a:cxn ang="0">
                <a:pos x="connsiteX0" y="connsiteY0"/>
              </a:cxn>
              <a:cxn ang="0">
                <a:pos x="connsiteX1" y="connsiteY1"/>
              </a:cxn>
              <a:cxn ang="0">
                <a:pos x="connsiteX2" y="connsiteY2"/>
              </a:cxn>
              <a:cxn ang="0">
                <a:pos x="connsiteX3" y="connsiteY3"/>
              </a:cxn>
            </a:cxnLst>
            <a:rect l="l" t="t" r="r" b="b"/>
            <a:pathLst>
              <a:path w="1988457" h="1814286">
                <a:moveTo>
                  <a:pt x="0" y="0"/>
                </a:moveTo>
                <a:lnTo>
                  <a:pt x="1988457" y="0"/>
                </a:lnTo>
                <a:lnTo>
                  <a:pt x="1988457" y="1814286"/>
                </a:lnTo>
                <a:lnTo>
                  <a:pt x="0" y="1814286"/>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5" name="Picture Placeholder 24">
            <a:extLst>
              <a:ext uri="{FF2B5EF4-FFF2-40B4-BE49-F238E27FC236}">
                <a16:creationId xmlns:a16="http://schemas.microsoft.com/office/drawing/2014/main" id="{D281283E-F4C3-4B4D-B515-3030382B1C90}"/>
              </a:ext>
            </a:extLst>
          </p:cNvPr>
          <p:cNvSpPr>
            <a:spLocks noGrp="1"/>
          </p:cNvSpPr>
          <p:nvPr>
            <p:ph type="pic" sz="quarter" idx="20"/>
          </p:nvPr>
        </p:nvSpPr>
        <p:spPr>
          <a:xfrm>
            <a:off x="9136995" y="4136963"/>
            <a:ext cx="1988457" cy="1814286"/>
          </a:xfrm>
          <a:custGeom>
            <a:avLst/>
            <a:gdLst>
              <a:gd name="connsiteX0" fmla="*/ 0 w 1988457"/>
              <a:gd name="connsiteY0" fmla="*/ 0 h 1814286"/>
              <a:gd name="connsiteX1" fmla="*/ 1988457 w 1988457"/>
              <a:gd name="connsiteY1" fmla="*/ 0 h 1814286"/>
              <a:gd name="connsiteX2" fmla="*/ 1988457 w 1988457"/>
              <a:gd name="connsiteY2" fmla="*/ 1814286 h 1814286"/>
              <a:gd name="connsiteX3" fmla="*/ 0 w 1988457"/>
              <a:gd name="connsiteY3" fmla="*/ 1814286 h 1814286"/>
            </a:gdLst>
            <a:ahLst/>
            <a:cxnLst>
              <a:cxn ang="0">
                <a:pos x="connsiteX0" y="connsiteY0"/>
              </a:cxn>
              <a:cxn ang="0">
                <a:pos x="connsiteX1" y="connsiteY1"/>
              </a:cxn>
              <a:cxn ang="0">
                <a:pos x="connsiteX2" y="connsiteY2"/>
              </a:cxn>
              <a:cxn ang="0">
                <a:pos x="connsiteX3" y="connsiteY3"/>
              </a:cxn>
            </a:cxnLst>
            <a:rect l="l" t="t" r="r" b="b"/>
            <a:pathLst>
              <a:path w="1988457" h="1814286">
                <a:moveTo>
                  <a:pt x="0" y="0"/>
                </a:moveTo>
                <a:lnTo>
                  <a:pt x="1988457" y="0"/>
                </a:lnTo>
                <a:lnTo>
                  <a:pt x="1988457" y="1814286"/>
                </a:lnTo>
                <a:lnTo>
                  <a:pt x="0" y="1814286"/>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1" name="Picture Placeholder 20">
            <a:extLst>
              <a:ext uri="{FF2B5EF4-FFF2-40B4-BE49-F238E27FC236}">
                <a16:creationId xmlns:a16="http://schemas.microsoft.com/office/drawing/2014/main" id="{3B738462-EFA6-44EF-9026-6ED3FECD2C64}"/>
              </a:ext>
            </a:extLst>
          </p:cNvPr>
          <p:cNvSpPr>
            <a:spLocks noGrp="1"/>
          </p:cNvSpPr>
          <p:nvPr>
            <p:ph type="pic" sz="quarter" idx="18"/>
          </p:nvPr>
        </p:nvSpPr>
        <p:spPr>
          <a:xfrm>
            <a:off x="9136996" y="2038797"/>
            <a:ext cx="1988457" cy="1814286"/>
          </a:xfrm>
          <a:custGeom>
            <a:avLst/>
            <a:gdLst>
              <a:gd name="connsiteX0" fmla="*/ 0 w 1988457"/>
              <a:gd name="connsiteY0" fmla="*/ 0 h 1814286"/>
              <a:gd name="connsiteX1" fmla="*/ 1988457 w 1988457"/>
              <a:gd name="connsiteY1" fmla="*/ 0 h 1814286"/>
              <a:gd name="connsiteX2" fmla="*/ 1988457 w 1988457"/>
              <a:gd name="connsiteY2" fmla="*/ 1814286 h 1814286"/>
              <a:gd name="connsiteX3" fmla="*/ 0 w 1988457"/>
              <a:gd name="connsiteY3" fmla="*/ 1814286 h 1814286"/>
            </a:gdLst>
            <a:ahLst/>
            <a:cxnLst>
              <a:cxn ang="0">
                <a:pos x="connsiteX0" y="connsiteY0"/>
              </a:cxn>
              <a:cxn ang="0">
                <a:pos x="connsiteX1" y="connsiteY1"/>
              </a:cxn>
              <a:cxn ang="0">
                <a:pos x="connsiteX2" y="connsiteY2"/>
              </a:cxn>
              <a:cxn ang="0">
                <a:pos x="connsiteX3" y="connsiteY3"/>
              </a:cxn>
            </a:cxnLst>
            <a:rect l="l" t="t" r="r" b="b"/>
            <a:pathLst>
              <a:path w="1988457" h="1814286">
                <a:moveTo>
                  <a:pt x="0" y="0"/>
                </a:moveTo>
                <a:lnTo>
                  <a:pt x="1988457" y="0"/>
                </a:lnTo>
                <a:lnTo>
                  <a:pt x="1988457" y="1814286"/>
                </a:lnTo>
                <a:lnTo>
                  <a:pt x="0" y="1814286"/>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19" name="Picture Placeholder 18">
            <a:extLst>
              <a:ext uri="{FF2B5EF4-FFF2-40B4-BE49-F238E27FC236}">
                <a16:creationId xmlns:a16="http://schemas.microsoft.com/office/drawing/2014/main" id="{02A63FED-518D-48FB-B5C5-5BB184D049CD}"/>
              </a:ext>
            </a:extLst>
          </p:cNvPr>
          <p:cNvSpPr>
            <a:spLocks noGrp="1"/>
          </p:cNvSpPr>
          <p:nvPr>
            <p:ph type="pic" sz="quarter" idx="17"/>
          </p:nvPr>
        </p:nvSpPr>
        <p:spPr>
          <a:xfrm>
            <a:off x="6860091" y="2038797"/>
            <a:ext cx="1988457" cy="1814286"/>
          </a:xfrm>
          <a:custGeom>
            <a:avLst/>
            <a:gdLst>
              <a:gd name="connsiteX0" fmla="*/ 0 w 1988457"/>
              <a:gd name="connsiteY0" fmla="*/ 0 h 1814286"/>
              <a:gd name="connsiteX1" fmla="*/ 1988457 w 1988457"/>
              <a:gd name="connsiteY1" fmla="*/ 0 h 1814286"/>
              <a:gd name="connsiteX2" fmla="*/ 1988457 w 1988457"/>
              <a:gd name="connsiteY2" fmla="*/ 1814286 h 1814286"/>
              <a:gd name="connsiteX3" fmla="*/ 0 w 1988457"/>
              <a:gd name="connsiteY3" fmla="*/ 1814286 h 1814286"/>
            </a:gdLst>
            <a:ahLst/>
            <a:cxnLst>
              <a:cxn ang="0">
                <a:pos x="connsiteX0" y="connsiteY0"/>
              </a:cxn>
              <a:cxn ang="0">
                <a:pos x="connsiteX1" y="connsiteY1"/>
              </a:cxn>
              <a:cxn ang="0">
                <a:pos x="connsiteX2" y="connsiteY2"/>
              </a:cxn>
              <a:cxn ang="0">
                <a:pos x="connsiteX3" y="connsiteY3"/>
              </a:cxn>
            </a:cxnLst>
            <a:rect l="l" t="t" r="r" b="b"/>
            <a:pathLst>
              <a:path w="1988457" h="1814286">
                <a:moveTo>
                  <a:pt x="0" y="0"/>
                </a:moveTo>
                <a:lnTo>
                  <a:pt x="1988457" y="0"/>
                </a:lnTo>
                <a:lnTo>
                  <a:pt x="1988457" y="1814286"/>
                </a:lnTo>
                <a:lnTo>
                  <a:pt x="0" y="1814286"/>
                </a:lnTo>
                <a:close/>
              </a:path>
            </a:pathLst>
          </a:custGeom>
        </p:spPr>
        <p:txBody>
          <a:bodyPr wrap="square" anchor="ctr">
            <a:no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29952521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2">
            <a:extLst>
              <a:ext uri="{FF2B5EF4-FFF2-40B4-BE49-F238E27FC236}">
                <a16:creationId xmlns:a16="http://schemas.microsoft.com/office/drawing/2014/main" id="{14405ED2-1DF9-4509-8050-071F16EBA08C}"/>
              </a:ext>
            </a:extLst>
          </p:cNvPr>
          <p:cNvSpPr>
            <a:spLocks noGrp="1"/>
          </p:cNvSpPr>
          <p:nvPr>
            <p:ph type="pic" sz="quarter" idx="11"/>
          </p:nvPr>
        </p:nvSpPr>
        <p:spPr>
          <a:xfrm>
            <a:off x="6634549" y="3870664"/>
            <a:ext cx="1728216" cy="1728216"/>
          </a:xfrm>
          <a:prstGeom prst="ellipse">
            <a:avLst/>
          </a:prstGeom>
        </p:spPr>
        <p:txBody>
          <a:bodyPr anchor="ctr">
            <a:normAutofit/>
          </a:bodyPr>
          <a:lstStyle>
            <a:lvl1pPr marL="0" indent="0" algn="ctr">
              <a:buNone/>
              <a:defRPr sz="1200"/>
            </a:lvl1pPr>
          </a:lstStyle>
          <a:p>
            <a:endParaRPr lang="en-US" dirty="0"/>
          </a:p>
        </p:txBody>
      </p:sp>
      <p:sp>
        <p:nvSpPr>
          <p:cNvPr id="17" name="Picture Placeholder 2">
            <a:extLst>
              <a:ext uri="{FF2B5EF4-FFF2-40B4-BE49-F238E27FC236}">
                <a16:creationId xmlns:a16="http://schemas.microsoft.com/office/drawing/2014/main" id="{F0FAC7A2-C6BC-4B29-A450-24B7C7747764}"/>
              </a:ext>
            </a:extLst>
          </p:cNvPr>
          <p:cNvSpPr>
            <a:spLocks noGrp="1"/>
          </p:cNvSpPr>
          <p:nvPr>
            <p:ph type="pic" sz="quarter" idx="12"/>
          </p:nvPr>
        </p:nvSpPr>
        <p:spPr>
          <a:xfrm>
            <a:off x="8578759" y="3870664"/>
            <a:ext cx="1728216" cy="1728216"/>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9670506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2">
            <a:extLst>
              <a:ext uri="{FF2B5EF4-FFF2-40B4-BE49-F238E27FC236}">
                <a16:creationId xmlns:a16="http://schemas.microsoft.com/office/drawing/2014/main" id="{FBB7F975-416F-4A7D-9605-1529C1EA2DBD}"/>
              </a:ext>
            </a:extLst>
          </p:cNvPr>
          <p:cNvSpPr>
            <a:spLocks noGrp="1"/>
          </p:cNvSpPr>
          <p:nvPr>
            <p:ph type="pic" sz="quarter" idx="18"/>
          </p:nvPr>
        </p:nvSpPr>
        <p:spPr>
          <a:xfrm>
            <a:off x="1" y="0"/>
            <a:ext cx="3790950" cy="3429000"/>
          </a:xfrm>
        </p:spPr>
        <p:txBody>
          <a:bodyPr anchor="ctr">
            <a:normAutofit/>
          </a:bodyPr>
          <a:lstStyle>
            <a:lvl1pPr marL="0" indent="0" algn="ctr">
              <a:buNone/>
              <a:defRPr sz="1200"/>
            </a:lvl1pPr>
          </a:lstStyle>
          <a:p>
            <a:endParaRPr lang="en-US" dirty="0"/>
          </a:p>
        </p:txBody>
      </p:sp>
      <p:sp>
        <p:nvSpPr>
          <p:cNvPr id="14" name="Picture Placeholder 2">
            <a:extLst>
              <a:ext uri="{FF2B5EF4-FFF2-40B4-BE49-F238E27FC236}">
                <a16:creationId xmlns:a16="http://schemas.microsoft.com/office/drawing/2014/main" id="{3DC9F2C7-236F-425D-B165-96F086E69F73}"/>
              </a:ext>
            </a:extLst>
          </p:cNvPr>
          <p:cNvSpPr>
            <a:spLocks noGrp="1"/>
          </p:cNvSpPr>
          <p:nvPr>
            <p:ph type="pic" sz="quarter" idx="19"/>
          </p:nvPr>
        </p:nvSpPr>
        <p:spPr>
          <a:xfrm>
            <a:off x="1" y="3429000"/>
            <a:ext cx="3790950" cy="3429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41007633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06DCBCCE-CACC-4E30-9C73-AF2F280A4446}"/>
              </a:ext>
            </a:extLst>
          </p:cNvPr>
          <p:cNvSpPr>
            <a:spLocks noGrp="1"/>
          </p:cNvSpPr>
          <p:nvPr>
            <p:ph type="pic" sz="quarter" idx="18"/>
          </p:nvPr>
        </p:nvSpPr>
        <p:spPr>
          <a:xfrm>
            <a:off x="300215" y="1873181"/>
            <a:ext cx="3933825" cy="2567963"/>
          </a:xfrm>
          <a:custGeom>
            <a:avLst/>
            <a:gdLst>
              <a:gd name="connsiteX0" fmla="*/ 0 w 3933825"/>
              <a:gd name="connsiteY0" fmla="*/ 0 h 2567963"/>
              <a:gd name="connsiteX1" fmla="*/ 3933825 w 3933825"/>
              <a:gd name="connsiteY1" fmla="*/ 0 h 2567963"/>
              <a:gd name="connsiteX2" fmla="*/ 3933825 w 3933825"/>
              <a:gd name="connsiteY2" fmla="*/ 2567963 h 2567963"/>
              <a:gd name="connsiteX3" fmla="*/ 0 w 3933825"/>
              <a:gd name="connsiteY3" fmla="*/ 2567963 h 2567963"/>
            </a:gdLst>
            <a:ahLst/>
            <a:cxnLst>
              <a:cxn ang="0">
                <a:pos x="connsiteX0" y="connsiteY0"/>
              </a:cxn>
              <a:cxn ang="0">
                <a:pos x="connsiteX1" y="connsiteY1"/>
              </a:cxn>
              <a:cxn ang="0">
                <a:pos x="connsiteX2" y="connsiteY2"/>
              </a:cxn>
              <a:cxn ang="0">
                <a:pos x="connsiteX3" y="connsiteY3"/>
              </a:cxn>
            </a:cxnLst>
            <a:rect l="l" t="t" r="r" b="b"/>
            <a:pathLst>
              <a:path w="3933825" h="2567963">
                <a:moveTo>
                  <a:pt x="0" y="0"/>
                </a:moveTo>
                <a:lnTo>
                  <a:pt x="3933825" y="0"/>
                </a:lnTo>
                <a:lnTo>
                  <a:pt x="3933825" y="2567963"/>
                </a:lnTo>
                <a:lnTo>
                  <a:pt x="0" y="2567963"/>
                </a:lnTo>
                <a:close/>
              </a:path>
            </a:pathLst>
          </a:custGeom>
        </p:spPr>
        <p:txBody>
          <a:bodyPr wrap="square" anchor="ctr">
            <a:noAutofit/>
          </a:bodyPr>
          <a:lstStyle>
            <a:lvl1pPr marL="0" indent="0" algn="ctr">
              <a:buNone/>
              <a:defRPr sz="1200"/>
            </a:lvl1pPr>
          </a:lstStyle>
          <a:p>
            <a:endParaRPr lang="en-US" dirty="0"/>
          </a:p>
        </p:txBody>
      </p:sp>
      <p:sp>
        <p:nvSpPr>
          <p:cNvPr id="16" name="Picture Placeholder 15">
            <a:extLst>
              <a:ext uri="{FF2B5EF4-FFF2-40B4-BE49-F238E27FC236}">
                <a16:creationId xmlns:a16="http://schemas.microsoft.com/office/drawing/2014/main" id="{77046B51-F7BF-4CFF-A1F4-DF83D052551D}"/>
              </a:ext>
            </a:extLst>
          </p:cNvPr>
          <p:cNvSpPr>
            <a:spLocks noGrp="1"/>
          </p:cNvSpPr>
          <p:nvPr>
            <p:ph type="pic" sz="quarter" idx="19"/>
          </p:nvPr>
        </p:nvSpPr>
        <p:spPr>
          <a:xfrm>
            <a:off x="8066088" y="1873181"/>
            <a:ext cx="4125912" cy="4984819"/>
          </a:xfrm>
          <a:custGeom>
            <a:avLst/>
            <a:gdLst>
              <a:gd name="connsiteX0" fmla="*/ 0 w 4125912"/>
              <a:gd name="connsiteY0" fmla="*/ 0 h 4984819"/>
              <a:gd name="connsiteX1" fmla="*/ 4125912 w 4125912"/>
              <a:gd name="connsiteY1" fmla="*/ 0 h 4984819"/>
              <a:gd name="connsiteX2" fmla="*/ 4125912 w 4125912"/>
              <a:gd name="connsiteY2" fmla="*/ 4984819 h 4984819"/>
              <a:gd name="connsiteX3" fmla="*/ 0 w 4125912"/>
              <a:gd name="connsiteY3" fmla="*/ 4984819 h 4984819"/>
            </a:gdLst>
            <a:ahLst/>
            <a:cxnLst>
              <a:cxn ang="0">
                <a:pos x="connsiteX0" y="connsiteY0"/>
              </a:cxn>
              <a:cxn ang="0">
                <a:pos x="connsiteX1" y="connsiteY1"/>
              </a:cxn>
              <a:cxn ang="0">
                <a:pos x="connsiteX2" y="connsiteY2"/>
              </a:cxn>
              <a:cxn ang="0">
                <a:pos x="connsiteX3" y="connsiteY3"/>
              </a:cxn>
            </a:cxnLst>
            <a:rect l="l" t="t" r="r" b="b"/>
            <a:pathLst>
              <a:path w="4125912" h="4984819">
                <a:moveTo>
                  <a:pt x="0" y="0"/>
                </a:moveTo>
                <a:lnTo>
                  <a:pt x="4125912" y="0"/>
                </a:lnTo>
                <a:lnTo>
                  <a:pt x="4125912" y="4984819"/>
                </a:lnTo>
                <a:lnTo>
                  <a:pt x="0" y="498481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678876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Freeform: Shape 13">
            <a:extLst>
              <a:ext uri="{FF2B5EF4-FFF2-40B4-BE49-F238E27FC236}">
                <a16:creationId xmlns:a16="http://schemas.microsoft.com/office/drawing/2014/main" id="{52F22D39-8E89-4818-BB09-749CC9B41607}"/>
              </a:ext>
            </a:extLst>
          </p:cNvPr>
          <p:cNvSpPr>
            <a:spLocks noGrp="1"/>
          </p:cNvSpPr>
          <p:nvPr>
            <p:ph type="pic" sz="quarter" idx="12"/>
          </p:nvPr>
        </p:nvSpPr>
        <p:spPr>
          <a:xfrm>
            <a:off x="4380931" y="1134322"/>
            <a:ext cx="3430138" cy="1981200"/>
          </a:xfrm>
          <a:custGeom>
            <a:avLst/>
            <a:gdLst>
              <a:gd name="connsiteX0" fmla="*/ 686028 w 3430138"/>
              <a:gd name="connsiteY0" fmla="*/ 0 h 1981200"/>
              <a:gd name="connsiteX1" fmla="*/ 2744111 w 3430138"/>
              <a:gd name="connsiteY1" fmla="*/ 0 h 1981200"/>
              <a:gd name="connsiteX2" fmla="*/ 3430138 w 3430138"/>
              <a:gd name="connsiteY2" fmla="*/ 990600 h 1981200"/>
              <a:gd name="connsiteX3" fmla="*/ 2744111 w 3430138"/>
              <a:gd name="connsiteY3" fmla="*/ 1981200 h 1981200"/>
              <a:gd name="connsiteX4" fmla="*/ 686028 w 3430138"/>
              <a:gd name="connsiteY4" fmla="*/ 1981200 h 1981200"/>
              <a:gd name="connsiteX5" fmla="*/ 0 w 3430138"/>
              <a:gd name="connsiteY5" fmla="*/ 990600 h 198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0138" h="1981200">
                <a:moveTo>
                  <a:pt x="686028" y="0"/>
                </a:moveTo>
                <a:lnTo>
                  <a:pt x="2744111" y="0"/>
                </a:lnTo>
                <a:lnTo>
                  <a:pt x="3430138" y="990600"/>
                </a:lnTo>
                <a:lnTo>
                  <a:pt x="2744111" y="1981200"/>
                </a:lnTo>
                <a:lnTo>
                  <a:pt x="686028" y="1981200"/>
                </a:lnTo>
                <a:lnTo>
                  <a:pt x="0" y="9906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878675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2">
            <a:extLst>
              <a:ext uri="{FF2B5EF4-FFF2-40B4-BE49-F238E27FC236}">
                <a16:creationId xmlns:a16="http://schemas.microsoft.com/office/drawing/2014/main" id="{7F432318-E872-42AD-A151-C3E5B9C6054A}"/>
              </a:ext>
            </a:extLst>
          </p:cNvPr>
          <p:cNvSpPr>
            <a:spLocks noGrp="1"/>
          </p:cNvSpPr>
          <p:nvPr>
            <p:ph type="pic" sz="quarter" idx="18"/>
          </p:nvPr>
        </p:nvSpPr>
        <p:spPr>
          <a:xfrm>
            <a:off x="0" y="0"/>
            <a:ext cx="12192000" cy="6858000"/>
          </a:xfrm>
        </p:spPr>
        <p:txBody>
          <a:bodyPr anchor="ctr">
            <a:normAutofit/>
          </a:bodyPr>
          <a:lstStyle>
            <a:lvl1pPr marL="0" indent="0" algn="ctr">
              <a:buNone/>
              <a:defRPr sz="1200"/>
            </a:lvl1p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1">
            <a:extLst>
              <a:ext uri="{FF2B5EF4-FFF2-40B4-BE49-F238E27FC236}">
                <a16:creationId xmlns:a16="http://schemas.microsoft.com/office/drawing/2014/main" id="{43D84240-845F-4276-A706-26F10D026E65}"/>
              </a:ext>
            </a:extLst>
          </p:cNvPr>
          <p:cNvSpPr>
            <a:spLocks noGrp="1"/>
          </p:cNvSpPr>
          <p:nvPr>
            <p:ph type="pic" sz="quarter" idx="11"/>
          </p:nvPr>
        </p:nvSpPr>
        <p:spPr>
          <a:xfrm>
            <a:off x="7315200" y="546100"/>
            <a:ext cx="4000500" cy="6311900"/>
          </a:xfrm>
          <a:custGeom>
            <a:avLst/>
            <a:gdLst>
              <a:gd name="connsiteX0" fmla="*/ 0 w 4000500"/>
              <a:gd name="connsiteY0" fmla="*/ 0 h 6311900"/>
              <a:gd name="connsiteX1" fmla="*/ 4000500 w 4000500"/>
              <a:gd name="connsiteY1" fmla="*/ 0 h 6311900"/>
              <a:gd name="connsiteX2" fmla="*/ 4000500 w 4000500"/>
              <a:gd name="connsiteY2" fmla="*/ 6311900 h 6311900"/>
              <a:gd name="connsiteX3" fmla="*/ 0 w 4000500"/>
              <a:gd name="connsiteY3" fmla="*/ 6311900 h 6311900"/>
            </a:gdLst>
            <a:ahLst/>
            <a:cxnLst>
              <a:cxn ang="0">
                <a:pos x="connsiteX0" y="connsiteY0"/>
              </a:cxn>
              <a:cxn ang="0">
                <a:pos x="connsiteX1" y="connsiteY1"/>
              </a:cxn>
              <a:cxn ang="0">
                <a:pos x="connsiteX2" y="connsiteY2"/>
              </a:cxn>
              <a:cxn ang="0">
                <a:pos x="connsiteX3" y="connsiteY3"/>
              </a:cxn>
            </a:cxnLst>
            <a:rect l="l" t="t" r="r" b="b"/>
            <a:pathLst>
              <a:path w="4000500" h="6311900">
                <a:moveTo>
                  <a:pt x="0" y="0"/>
                </a:moveTo>
                <a:lnTo>
                  <a:pt x="4000500" y="0"/>
                </a:lnTo>
                <a:lnTo>
                  <a:pt x="4000500" y="6311900"/>
                </a:lnTo>
                <a:lnTo>
                  <a:pt x="0" y="6311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0100925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F48D60-1793-4381-A775-B68E4981BC1F}"/>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5">
            <a:extLst>
              <a:ext uri="{FF2B5EF4-FFF2-40B4-BE49-F238E27FC236}">
                <a16:creationId xmlns:a16="http://schemas.microsoft.com/office/drawing/2014/main" id="{C45EF6FF-791F-4538-BEE6-6D1CEF15CF80}"/>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4" name="Text Placeholder 42">
            <a:extLst>
              <a:ext uri="{FF2B5EF4-FFF2-40B4-BE49-F238E27FC236}">
                <a16:creationId xmlns:a16="http://schemas.microsoft.com/office/drawing/2014/main" id="{0CE8AEBB-DB51-45CC-994A-443710F72E95}"/>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Tree>
    <p:extLst>
      <p:ext uri="{BB962C8B-B14F-4D97-AF65-F5344CB8AC3E}">
        <p14:creationId xmlns:p14="http://schemas.microsoft.com/office/powerpoint/2010/main" val="8469308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6" name="Freeform: Shape 25">
            <a:extLst>
              <a:ext uri="{FF2B5EF4-FFF2-40B4-BE49-F238E27FC236}">
                <a16:creationId xmlns:a16="http://schemas.microsoft.com/office/drawing/2014/main" id="{AD0A934B-E3DC-4991-86B2-DC73508FE809}"/>
              </a:ext>
            </a:extLst>
          </p:cNvPr>
          <p:cNvSpPr>
            <a:spLocks noGrp="1"/>
          </p:cNvSpPr>
          <p:nvPr>
            <p:ph type="pic" sz="quarter" idx="12"/>
          </p:nvPr>
        </p:nvSpPr>
        <p:spPr>
          <a:xfrm>
            <a:off x="6526311" y="2098102"/>
            <a:ext cx="1827103" cy="1827103"/>
          </a:xfrm>
          <a:custGeom>
            <a:avLst/>
            <a:gdLst>
              <a:gd name="connsiteX0" fmla="*/ 912740 w 1827103"/>
              <a:gd name="connsiteY0" fmla="*/ 0 h 1827103"/>
              <a:gd name="connsiteX1" fmla="*/ 1827103 w 1827103"/>
              <a:gd name="connsiteY1" fmla="*/ 914362 h 1827103"/>
              <a:gd name="connsiteX2" fmla="*/ 914362 w 1827103"/>
              <a:gd name="connsiteY2" fmla="*/ 1827103 h 1827103"/>
              <a:gd name="connsiteX3" fmla="*/ 0 w 1827103"/>
              <a:gd name="connsiteY3" fmla="*/ 912740 h 1827103"/>
            </a:gdLst>
            <a:ahLst/>
            <a:cxnLst>
              <a:cxn ang="0">
                <a:pos x="connsiteX0" y="connsiteY0"/>
              </a:cxn>
              <a:cxn ang="0">
                <a:pos x="connsiteX1" y="connsiteY1"/>
              </a:cxn>
              <a:cxn ang="0">
                <a:pos x="connsiteX2" y="connsiteY2"/>
              </a:cxn>
              <a:cxn ang="0">
                <a:pos x="connsiteX3" y="connsiteY3"/>
              </a:cxn>
            </a:cxnLst>
            <a:rect l="l" t="t" r="r" b="b"/>
            <a:pathLst>
              <a:path w="1827103" h="1827103">
                <a:moveTo>
                  <a:pt x="912740" y="0"/>
                </a:moveTo>
                <a:lnTo>
                  <a:pt x="1827103" y="914362"/>
                </a:lnTo>
                <a:lnTo>
                  <a:pt x="914362" y="1827103"/>
                </a:lnTo>
                <a:lnTo>
                  <a:pt x="0" y="912740"/>
                </a:lnTo>
                <a:close/>
              </a:path>
            </a:pathLst>
          </a:custGeom>
        </p:spPr>
        <p:txBody>
          <a:bodyPr wrap="square" anchor="ctr">
            <a:noAutofit/>
          </a:bodyPr>
          <a:lstStyle>
            <a:lvl1pPr marL="0" indent="0" algn="ctr">
              <a:buNone/>
              <a:defRPr sz="1200"/>
            </a:lvl1pPr>
          </a:lstStyle>
          <a:p>
            <a:endParaRPr lang="en-US" dirty="0"/>
          </a:p>
        </p:txBody>
      </p:sp>
      <p:sp>
        <p:nvSpPr>
          <p:cNvPr id="23" name="Freeform: Shape 22">
            <a:extLst>
              <a:ext uri="{FF2B5EF4-FFF2-40B4-BE49-F238E27FC236}">
                <a16:creationId xmlns:a16="http://schemas.microsoft.com/office/drawing/2014/main" id="{C5994669-ADB9-4017-903C-16A49F6BB3A7}"/>
              </a:ext>
            </a:extLst>
          </p:cNvPr>
          <p:cNvSpPr>
            <a:spLocks noGrp="1"/>
          </p:cNvSpPr>
          <p:nvPr>
            <p:ph type="pic" sz="quarter" idx="13"/>
          </p:nvPr>
        </p:nvSpPr>
        <p:spPr>
          <a:xfrm>
            <a:off x="1150867" y="2098102"/>
            <a:ext cx="1827103" cy="1827103"/>
          </a:xfrm>
          <a:custGeom>
            <a:avLst/>
            <a:gdLst>
              <a:gd name="connsiteX0" fmla="*/ 912740 w 1827103"/>
              <a:gd name="connsiteY0" fmla="*/ 0 h 1827103"/>
              <a:gd name="connsiteX1" fmla="*/ 1827103 w 1827103"/>
              <a:gd name="connsiteY1" fmla="*/ 914362 h 1827103"/>
              <a:gd name="connsiteX2" fmla="*/ 914362 w 1827103"/>
              <a:gd name="connsiteY2" fmla="*/ 1827103 h 1827103"/>
              <a:gd name="connsiteX3" fmla="*/ 0 w 1827103"/>
              <a:gd name="connsiteY3" fmla="*/ 912740 h 1827103"/>
            </a:gdLst>
            <a:ahLst/>
            <a:cxnLst>
              <a:cxn ang="0">
                <a:pos x="connsiteX0" y="connsiteY0"/>
              </a:cxn>
              <a:cxn ang="0">
                <a:pos x="connsiteX1" y="connsiteY1"/>
              </a:cxn>
              <a:cxn ang="0">
                <a:pos x="connsiteX2" y="connsiteY2"/>
              </a:cxn>
              <a:cxn ang="0">
                <a:pos x="connsiteX3" y="connsiteY3"/>
              </a:cxn>
            </a:cxnLst>
            <a:rect l="l" t="t" r="r" b="b"/>
            <a:pathLst>
              <a:path w="1827103" h="1827103">
                <a:moveTo>
                  <a:pt x="912740" y="0"/>
                </a:moveTo>
                <a:lnTo>
                  <a:pt x="1827103" y="914362"/>
                </a:lnTo>
                <a:lnTo>
                  <a:pt x="914362" y="1827103"/>
                </a:lnTo>
                <a:lnTo>
                  <a:pt x="0" y="912740"/>
                </a:lnTo>
                <a:close/>
              </a:path>
            </a:pathLst>
          </a:custGeom>
        </p:spPr>
        <p:txBody>
          <a:bodyPr wrap="square" anchor="ctr">
            <a:noAutofit/>
          </a:bodyPr>
          <a:lstStyle>
            <a:lvl1pPr marL="0" indent="0" algn="ctr">
              <a:buNone/>
              <a:defRPr sz="1200"/>
            </a:lvl1pPr>
          </a:lstStyle>
          <a:p>
            <a:endParaRPr lang="en-US" dirty="0"/>
          </a:p>
        </p:txBody>
      </p:sp>
      <p:sp>
        <p:nvSpPr>
          <p:cNvPr id="24" name="Freeform: Shape 23">
            <a:extLst>
              <a:ext uri="{FF2B5EF4-FFF2-40B4-BE49-F238E27FC236}">
                <a16:creationId xmlns:a16="http://schemas.microsoft.com/office/drawing/2014/main" id="{1BDF34D5-E3EF-4FAE-8790-6126A54A2E34}"/>
              </a:ext>
            </a:extLst>
          </p:cNvPr>
          <p:cNvSpPr>
            <a:spLocks noGrp="1"/>
          </p:cNvSpPr>
          <p:nvPr>
            <p:ph type="pic" sz="quarter" idx="11"/>
          </p:nvPr>
        </p:nvSpPr>
        <p:spPr>
          <a:xfrm>
            <a:off x="3838589" y="2098102"/>
            <a:ext cx="1827103" cy="1827103"/>
          </a:xfrm>
          <a:custGeom>
            <a:avLst/>
            <a:gdLst>
              <a:gd name="connsiteX0" fmla="*/ 912740 w 1827103"/>
              <a:gd name="connsiteY0" fmla="*/ 0 h 1827103"/>
              <a:gd name="connsiteX1" fmla="*/ 1827103 w 1827103"/>
              <a:gd name="connsiteY1" fmla="*/ 914362 h 1827103"/>
              <a:gd name="connsiteX2" fmla="*/ 914362 w 1827103"/>
              <a:gd name="connsiteY2" fmla="*/ 1827103 h 1827103"/>
              <a:gd name="connsiteX3" fmla="*/ 0 w 1827103"/>
              <a:gd name="connsiteY3" fmla="*/ 912740 h 1827103"/>
            </a:gdLst>
            <a:ahLst/>
            <a:cxnLst>
              <a:cxn ang="0">
                <a:pos x="connsiteX0" y="connsiteY0"/>
              </a:cxn>
              <a:cxn ang="0">
                <a:pos x="connsiteX1" y="connsiteY1"/>
              </a:cxn>
              <a:cxn ang="0">
                <a:pos x="connsiteX2" y="connsiteY2"/>
              </a:cxn>
              <a:cxn ang="0">
                <a:pos x="connsiteX3" y="connsiteY3"/>
              </a:cxn>
            </a:cxnLst>
            <a:rect l="l" t="t" r="r" b="b"/>
            <a:pathLst>
              <a:path w="1827103" h="1827103">
                <a:moveTo>
                  <a:pt x="912740" y="0"/>
                </a:moveTo>
                <a:lnTo>
                  <a:pt x="1827103" y="914362"/>
                </a:lnTo>
                <a:lnTo>
                  <a:pt x="914362" y="1827103"/>
                </a:lnTo>
                <a:lnTo>
                  <a:pt x="0" y="912740"/>
                </a:lnTo>
                <a:close/>
              </a:path>
            </a:pathLst>
          </a:custGeom>
        </p:spPr>
        <p:txBody>
          <a:bodyPr wrap="square" anchor="ctr">
            <a:noAutofit/>
          </a:bodyPr>
          <a:lstStyle>
            <a:lvl1pPr marL="0" indent="0" algn="ctr">
              <a:buNone/>
              <a:defRPr sz="1200"/>
            </a:lvl1pPr>
          </a:lstStyle>
          <a:p>
            <a:endParaRPr lang="en-US" dirty="0"/>
          </a:p>
        </p:txBody>
      </p:sp>
      <p:sp>
        <p:nvSpPr>
          <p:cNvPr id="28" name="Freeform: Shape 27">
            <a:extLst>
              <a:ext uri="{FF2B5EF4-FFF2-40B4-BE49-F238E27FC236}">
                <a16:creationId xmlns:a16="http://schemas.microsoft.com/office/drawing/2014/main" id="{C52112A0-A02E-48A5-A898-2160E2330A3B}"/>
              </a:ext>
            </a:extLst>
          </p:cNvPr>
          <p:cNvSpPr>
            <a:spLocks noGrp="1"/>
          </p:cNvSpPr>
          <p:nvPr>
            <p:ph type="pic" sz="quarter" idx="14"/>
          </p:nvPr>
        </p:nvSpPr>
        <p:spPr>
          <a:xfrm>
            <a:off x="9214032" y="2098102"/>
            <a:ext cx="1827103" cy="1827103"/>
          </a:xfrm>
          <a:custGeom>
            <a:avLst/>
            <a:gdLst>
              <a:gd name="connsiteX0" fmla="*/ 912740 w 1827103"/>
              <a:gd name="connsiteY0" fmla="*/ 0 h 1827103"/>
              <a:gd name="connsiteX1" fmla="*/ 1827103 w 1827103"/>
              <a:gd name="connsiteY1" fmla="*/ 914362 h 1827103"/>
              <a:gd name="connsiteX2" fmla="*/ 914362 w 1827103"/>
              <a:gd name="connsiteY2" fmla="*/ 1827103 h 1827103"/>
              <a:gd name="connsiteX3" fmla="*/ 0 w 1827103"/>
              <a:gd name="connsiteY3" fmla="*/ 912740 h 1827103"/>
            </a:gdLst>
            <a:ahLst/>
            <a:cxnLst>
              <a:cxn ang="0">
                <a:pos x="connsiteX0" y="connsiteY0"/>
              </a:cxn>
              <a:cxn ang="0">
                <a:pos x="connsiteX1" y="connsiteY1"/>
              </a:cxn>
              <a:cxn ang="0">
                <a:pos x="connsiteX2" y="connsiteY2"/>
              </a:cxn>
              <a:cxn ang="0">
                <a:pos x="connsiteX3" y="connsiteY3"/>
              </a:cxn>
            </a:cxnLst>
            <a:rect l="l" t="t" r="r" b="b"/>
            <a:pathLst>
              <a:path w="1827103" h="1827103">
                <a:moveTo>
                  <a:pt x="912740" y="0"/>
                </a:moveTo>
                <a:lnTo>
                  <a:pt x="1827103" y="914362"/>
                </a:lnTo>
                <a:lnTo>
                  <a:pt x="914362" y="1827103"/>
                </a:lnTo>
                <a:lnTo>
                  <a:pt x="0" y="91274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5787556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19" name="Freeform: Shape 18">
            <a:extLst>
              <a:ext uri="{FF2B5EF4-FFF2-40B4-BE49-F238E27FC236}">
                <a16:creationId xmlns:a16="http://schemas.microsoft.com/office/drawing/2014/main" id="{981E7B4B-69F1-41C7-8201-10A6FEA712EA}"/>
              </a:ext>
            </a:extLst>
          </p:cNvPr>
          <p:cNvSpPr>
            <a:spLocks noGrp="1"/>
          </p:cNvSpPr>
          <p:nvPr>
            <p:ph type="pic" sz="quarter" idx="11"/>
          </p:nvPr>
        </p:nvSpPr>
        <p:spPr>
          <a:xfrm>
            <a:off x="1958040" y="2100922"/>
            <a:ext cx="1827103" cy="1827103"/>
          </a:xfrm>
          <a:custGeom>
            <a:avLst/>
            <a:gdLst>
              <a:gd name="connsiteX0" fmla="*/ 912740 w 1827103"/>
              <a:gd name="connsiteY0" fmla="*/ 0 h 1827103"/>
              <a:gd name="connsiteX1" fmla="*/ 1827103 w 1827103"/>
              <a:gd name="connsiteY1" fmla="*/ 914362 h 1827103"/>
              <a:gd name="connsiteX2" fmla="*/ 914362 w 1827103"/>
              <a:gd name="connsiteY2" fmla="*/ 1827103 h 1827103"/>
              <a:gd name="connsiteX3" fmla="*/ 0 w 1827103"/>
              <a:gd name="connsiteY3" fmla="*/ 912740 h 1827103"/>
            </a:gdLst>
            <a:ahLst/>
            <a:cxnLst>
              <a:cxn ang="0">
                <a:pos x="connsiteX0" y="connsiteY0"/>
              </a:cxn>
              <a:cxn ang="0">
                <a:pos x="connsiteX1" y="connsiteY1"/>
              </a:cxn>
              <a:cxn ang="0">
                <a:pos x="connsiteX2" y="connsiteY2"/>
              </a:cxn>
              <a:cxn ang="0">
                <a:pos x="connsiteX3" y="connsiteY3"/>
              </a:cxn>
            </a:cxnLst>
            <a:rect l="l" t="t" r="r" b="b"/>
            <a:pathLst>
              <a:path w="1827103" h="1827103">
                <a:moveTo>
                  <a:pt x="912740" y="0"/>
                </a:moveTo>
                <a:lnTo>
                  <a:pt x="1827103" y="914362"/>
                </a:lnTo>
                <a:lnTo>
                  <a:pt x="914362" y="1827103"/>
                </a:lnTo>
                <a:lnTo>
                  <a:pt x="0" y="912740"/>
                </a:lnTo>
                <a:close/>
              </a:path>
            </a:pathLst>
          </a:custGeom>
        </p:spPr>
        <p:txBody>
          <a:bodyPr wrap="square" anchor="ctr">
            <a:noAutofit/>
          </a:bodyPr>
          <a:lstStyle/>
          <a:p>
            <a:endParaRPr lang="en-US" dirty="0"/>
          </a:p>
        </p:txBody>
      </p:sp>
      <p:sp>
        <p:nvSpPr>
          <p:cNvPr id="20" name="Freeform: Shape 19">
            <a:extLst>
              <a:ext uri="{FF2B5EF4-FFF2-40B4-BE49-F238E27FC236}">
                <a16:creationId xmlns:a16="http://schemas.microsoft.com/office/drawing/2014/main" id="{F71BD73C-C6E2-4D47-9FE1-88464041F2BA}"/>
              </a:ext>
            </a:extLst>
          </p:cNvPr>
          <p:cNvSpPr>
            <a:spLocks noGrp="1"/>
          </p:cNvSpPr>
          <p:nvPr>
            <p:ph type="pic" sz="quarter" idx="12"/>
          </p:nvPr>
        </p:nvSpPr>
        <p:spPr>
          <a:xfrm>
            <a:off x="5150913" y="2100922"/>
            <a:ext cx="1827103" cy="1827103"/>
          </a:xfrm>
          <a:custGeom>
            <a:avLst/>
            <a:gdLst>
              <a:gd name="connsiteX0" fmla="*/ 912740 w 1827103"/>
              <a:gd name="connsiteY0" fmla="*/ 0 h 1827103"/>
              <a:gd name="connsiteX1" fmla="*/ 1827103 w 1827103"/>
              <a:gd name="connsiteY1" fmla="*/ 914362 h 1827103"/>
              <a:gd name="connsiteX2" fmla="*/ 914362 w 1827103"/>
              <a:gd name="connsiteY2" fmla="*/ 1827103 h 1827103"/>
              <a:gd name="connsiteX3" fmla="*/ 0 w 1827103"/>
              <a:gd name="connsiteY3" fmla="*/ 912740 h 1827103"/>
            </a:gdLst>
            <a:ahLst/>
            <a:cxnLst>
              <a:cxn ang="0">
                <a:pos x="connsiteX0" y="connsiteY0"/>
              </a:cxn>
              <a:cxn ang="0">
                <a:pos x="connsiteX1" y="connsiteY1"/>
              </a:cxn>
              <a:cxn ang="0">
                <a:pos x="connsiteX2" y="connsiteY2"/>
              </a:cxn>
              <a:cxn ang="0">
                <a:pos x="connsiteX3" y="connsiteY3"/>
              </a:cxn>
            </a:cxnLst>
            <a:rect l="l" t="t" r="r" b="b"/>
            <a:pathLst>
              <a:path w="1827103" h="1827103">
                <a:moveTo>
                  <a:pt x="912740" y="0"/>
                </a:moveTo>
                <a:lnTo>
                  <a:pt x="1827103" y="914362"/>
                </a:lnTo>
                <a:lnTo>
                  <a:pt x="914362" y="1827103"/>
                </a:lnTo>
                <a:lnTo>
                  <a:pt x="0" y="912740"/>
                </a:lnTo>
                <a:close/>
              </a:path>
            </a:pathLst>
          </a:custGeom>
        </p:spPr>
        <p:txBody>
          <a:bodyPr wrap="square" anchor="ctr">
            <a:noAutofit/>
          </a:bodyPr>
          <a:lstStyle/>
          <a:p>
            <a:endParaRPr lang="en-US" dirty="0"/>
          </a:p>
        </p:txBody>
      </p:sp>
      <p:sp>
        <p:nvSpPr>
          <p:cNvPr id="23" name="Freeform: Shape 22">
            <a:extLst>
              <a:ext uri="{FF2B5EF4-FFF2-40B4-BE49-F238E27FC236}">
                <a16:creationId xmlns:a16="http://schemas.microsoft.com/office/drawing/2014/main" id="{D65D4CB2-7DBD-4076-A65F-5656E236BC2B}"/>
              </a:ext>
            </a:extLst>
          </p:cNvPr>
          <p:cNvSpPr>
            <a:spLocks noGrp="1"/>
          </p:cNvSpPr>
          <p:nvPr>
            <p:ph type="pic" sz="quarter" idx="13"/>
          </p:nvPr>
        </p:nvSpPr>
        <p:spPr>
          <a:xfrm>
            <a:off x="8343785" y="2100922"/>
            <a:ext cx="1827103" cy="1827103"/>
          </a:xfrm>
          <a:custGeom>
            <a:avLst/>
            <a:gdLst>
              <a:gd name="connsiteX0" fmla="*/ 912740 w 1827103"/>
              <a:gd name="connsiteY0" fmla="*/ 0 h 1827103"/>
              <a:gd name="connsiteX1" fmla="*/ 1827103 w 1827103"/>
              <a:gd name="connsiteY1" fmla="*/ 914362 h 1827103"/>
              <a:gd name="connsiteX2" fmla="*/ 914362 w 1827103"/>
              <a:gd name="connsiteY2" fmla="*/ 1827103 h 1827103"/>
              <a:gd name="connsiteX3" fmla="*/ 0 w 1827103"/>
              <a:gd name="connsiteY3" fmla="*/ 912740 h 1827103"/>
            </a:gdLst>
            <a:ahLst/>
            <a:cxnLst>
              <a:cxn ang="0">
                <a:pos x="connsiteX0" y="connsiteY0"/>
              </a:cxn>
              <a:cxn ang="0">
                <a:pos x="connsiteX1" y="connsiteY1"/>
              </a:cxn>
              <a:cxn ang="0">
                <a:pos x="connsiteX2" y="connsiteY2"/>
              </a:cxn>
              <a:cxn ang="0">
                <a:pos x="connsiteX3" y="connsiteY3"/>
              </a:cxn>
            </a:cxnLst>
            <a:rect l="l" t="t" r="r" b="b"/>
            <a:pathLst>
              <a:path w="1827103" h="1827103">
                <a:moveTo>
                  <a:pt x="912740" y="0"/>
                </a:moveTo>
                <a:lnTo>
                  <a:pt x="1827103" y="914362"/>
                </a:lnTo>
                <a:lnTo>
                  <a:pt x="914362" y="1827103"/>
                </a:lnTo>
                <a:lnTo>
                  <a:pt x="0" y="912740"/>
                </a:lnTo>
                <a:close/>
              </a:path>
            </a:pathLst>
          </a:custGeom>
        </p:spPr>
        <p:txBody>
          <a:bodyPr wrap="square" anchor="ctr">
            <a:noAutofit/>
          </a:bodyPr>
          <a:lstStyle/>
          <a:p>
            <a:endParaRPr lang="en-US" dirty="0"/>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5409007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5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53749EBF-E5DF-4A9D-B51B-4B43EDC7E8CD}"/>
              </a:ext>
            </a:extLst>
          </p:cNvPr>
          <p:cNvSpPr>
            <a:spLocks noGrp="1"/>
          </p:cNvSpPr>
          <p:nvPr>
            <p:ph type="pic" sz="quarter" idx="14"/>
          </p:nvPr>
        </p:nvSpPr>
        <p:spPr>
          <a:xfrm>
            <a:off x="417737" y="400957"/>
            <a:ext cx="11356526" cy="6045200"/>
          </a:xfrm>
          <a:custGeom>
            <a:avLst/>
            <a:gdLst>
              <a:gd name="connsiteX0" fmla="*/ 0 w 11356526"/>
              <a:gd name="connsiteY0" fmla="*/ 0 h 6045200"/>
              <a:gd name="connsiteX1" fmla="*/ 11356526 w 11356526"/>
              <a:gd name="connsiteY1" fmla="*/ 0 h 6045200"/>
              <a:gd name="connsiteX2" fmla="*/ 11356526 w 11356526"/>
              <a:gd name="connsiteY2" fmla="*/ 6045200 h 6045200"/>
              <a:gd name="connsiteX3" fmla="*/ 0 w 11356526"/>
              <a:gd name="connsiteY3" fmla="*/ 6045200 h 6045200"/>
            </a:gdLst>
            <a:ahLst/>
            <a:cxnLst>
              <a:cxn ang="0">
                <a:pos x="connsiteX0" y="connsiteY0"/>
              </a:cxn>
              <a:cxn ang="0">
                <a:pos x="connsiteX1" y="connsiteY1"/>
              </a:cxn>
              <a:cxn ang="0">
                <a:pos x="connsiteX2" y="connsiteY2"/>
              </a:cxn>
              <a:cxn ang="0">
                <a:pos x="connsiteX3" y="connsiteY3"/>
              </a:cxn>
            </a:cxnLst>
            <a:rect l="l" t="t" r="r" b="b"/>
            <a:pathLst>
              <a:path w="11356526" h="6045200">
                <a:moveTo>
                  <a:pt x="0" y="0"/>
                </a:moveTo>
                <a:lnTo>
                  <a:pt x="11356526" y="0"/>
                </a:lnTo>
                <a:lnTo>
                  <a:pt x="11356526" y="6045200"/>
                </a:lnTo>
                <a:lnTo>
                  <a:pt x="0" y="60452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013257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6" name="Picture Placeholder 19">
            <a:extLst>
              <a:ext uri="{FF2B5EF4-FFF2-40B4-BE49-F238E27FC236}">
                <a16:creationId xmlns:a16="http://schemas.microsoft.com/office/drawing/2014/main" id="{E367036E-0AB3-45CB-9C23-EE07234908BA}"/>
              </a:ext>
            </a:extLst>
          </p:cNvPr>
          <p:cNvSpPr>
            <a:spLocks noGrp="1"/>
          </p:cNvSpPr>
          <p:nvPr>
            <p:ph type="pic" sz="quarter" idx="14"/>
          </p:nvPr>
        </p:nvSpPr>
        <p:spPr>
          <a:xfrm>
            <a:off x="0" y="2019188"/>
            <a:ext cx="5861950" cy="3366628"/>
          </a:xfrm>
          <a:custGeom>
            <a:avLst/>
            <a:gdLst>
              <a:gd name="connsiteX0" fmla="*/ 0 w 5016500"/>
              <a:gd name="connsiteY0" fmla="*/ 0 h 5016500"/>
              <a:gd name="connsiteX1" fmla="*/ 5016500 w 5016500"/>
              <a:gd name="connsiteY1" fmla="*/ 0 h 5016500"/>
              <a:gd name="connsiteX2" fmla="*/ 5016500 w 5016500"/>
              <a:gd name="connsiteY2" fmla="*/ 5016500 h 5016500"/>
              <a:gd name="connsiteX3" fmla="*/ 0 w 5016500"/>
              <a:gd name="connsiteY3" fmla="*/ 5016500 h 5016500"/>
            </a:gdLst>
            <a:ahLst/>
            <a:cxnLst>
              <a:cxn ang="0">
                <a:pos x="connsiteX0" y="connsiteY0"/>
              </a:cxn>
              <a:cxn ang="0">
                <a:pos x="connsiteX1" y="connsiteY1"/>
              </a:cxn>
              <a:cxn ang="0">
                <a:pos x="connsiteX2" y="connsiteY2"/>
              </a:cxn>
              <a:cxn ang="0">
                <a:pos x="connsiteX3" y="connsiteY3"/>
              </a:cxn>
            </a:cxnLst>
            <a:rect l="l" t="t" r="r" b="b"/>
            <a:pathLst>
              <a:path w="5016500" h="5016500">
                <a:moveTo>
                  <a:pt x="0" y="0"/>
                </a:moveTo>
                <a:lnTo>
                  <a:pt x="5016500" y="0"/>
                </a:lnTo>
                <a:lnTo>
                  <a:pt x="5016500" y="5016500"/>
                </a:lnTo>
                <a:lnTo>
                  <a:pt x="0" y="50165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5457218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9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7" name="Picture Placeholder 16">
            <a:extLst>
              <a:ext uri="{FF2B5EF4-FFF2-40B4-BE49-F238E27FC236}">
                <a16:creationId xmlns:a16="http://schemas.microsoft.com/office/drawing/2014/main" id="{960A8C13-750A-41E8-AD2C-951C10B883F5}"/>
              </a:ext>
            </a:extLst>
          </p:cNvPr>
          <p:cNvSpPr>
            <a:spLocks noGrp="1"/>
          </p:cNvSpPr>
          <p:nvPr>
            <p:ph type="pic" sz="quarter" idx="15"/>
          </p:nvPr>
        </p:nvSpPr>
        <p:spPr>
          <a:xfrm>
            <a:off x="8201026" y="-1"/>
            <a:ext cx="3990973" cy="2705101"/>
          </a:xfrm>
          <a:custGeom>
            <a:avLst/>
            <a:gdLst>
              <a:gd name="connsiteX0" fmla="*/ 0 w 3990973"/>
              <a:gd name="connsiteY0" fmla="*/ 0 h 2705101"/>
              <a:gd name="connsiteX1" fmla="*/ 3990973 w 3990973"/>
              <a:gd name="connsiteY1" fmla="*/ 0 h 2705101"/>
              <a:gd name="connsiteX2" fmla="*/ 3990973 w 3990973"/>
              <a:gd name="connsiteY2" fmla="*/ 2705101 h 2705101"/>
              <a:gd name="connsiteX3" fmla="*/ 0 w 3990973"/>
              <a:gd name="connsiteY3" fmla="*/ 2705101 h 2705101"/>
            </a:gdLst>
            <a:ahLst/>
            <a:cxnLst>
              <a:cxn ang="0">
                <a:pos x="connsiteX0" y="connsiteY0"/>
              </a:cxn>
              <a:cxn ang="0">
                <a:pos x="connsiteX1" y="connsiteY1"/>
              </a:cxn>
              <a:cxn ang="0">
                <a:pos x="connsiteX2" y="connsiteY2"/>
              </a:cxn>
              <a:cxn ang="0">
                <a:pos x="connsiteX3" y="connsiteY3"/>
              </a:cxn>
            </a:cxnLst>
            <a:rect l="l" t="t" r="r" b="b"/>
            <a:pathLst>
              <a:path w="3990973" h="2705101">
                <a:moveTo>
                  <a:pt x="0" y="0"/>
                </a:moveTo>
                <a:lnTo>
                  <a:pt x="3990973" y="0"/>
                </a:lnTo>
                <a:lnTo>
                  <a:pt x="3990973" y="2705101"/>
                </a:lnTo>
                <a:lnTo>
                  <a:pt x="0" y="2705101"/>
                </a:lnTo>
                <a:close/>
              </a:path>
            </a:pathLst>
          </a:custGeom>
        </p:spPr>
        <p:txBody>
          <a:bodyPr wrap="square" anchor="ctr">
            <a:noAutofit/>
          </a:bodyPr>
          <a:lstStyle/>
          <a:p>
            <a:endParaRPr lang="en-US" dirty="0"/>
          </a:p>
        </p:txBody>
      </p:sp>
      <p:sp>
        <p:nvSpPr>
          <p:cNvPr id="16" name="Picture Placeholder 15">
            <a:extLst>
              <a:ext uri="{FF2B5EF4-FFF2-40B4-BE49-F238E27FC236}">
                <a16:creationId xmlns:a16="http://schemas.microsoft.com/office/drawing/2014/main" id="{F2021E56-0289-4CD8-90A1-F89008B36BBD}"/>
              </a:ext>
            </a:extLst>
          </p:cNvPr>
          <p:cNvSpPr>
            <a:spLocks noGrp="1"/>
          </p:cNvSpPr>
          <p:nvPr>
            <p:ph type="pic" sz="quarter" idx="14"/>
          </p:nvPr>
        </p:nvSpPr>
        <p:spPr>
          <a:xfrm>
            <a:off x="5391151" y="1"/>
            <a:ext cx="2724150" cy="6858000"/>
          </a:xfrm>
          <a:custGeom>
            <a:avLst/>
            <a:gdLst>
              <a:gd name="connsiteX0" fmla="*/ 0 w 2724150"/>
              <a:gd name="connsiteY0" fmla="*/ 0 h 6858000"/>
              <a:gd name="connsiteX1" fmla="*/ 2724150 w 2724150"/>
              <a:gd name="connsiteY1" fmla="*/ 0 h 6858000"/>
              <a:gd name="connsiteX2" fmla="*/ 2724150 w 2724150"/>
              <a:gd name="connsiteY2" fmla="*/ 6858000 h 6858000"/>
              <a:gd name="connsiteX3" fmla="*/ 0 w 2724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24150" h="6858000">
                <a:moveTo>
                  <a:pt x="0" y="0"/>
                </a:moveTo>
                <a:lnTo>
                  <a:pt x="2724150" y="0"/>
                </a:lnTo>
                <a:lnTo>
                  <a:pt x="2724150" y="6858000"/>
                </a:lnTo>
                <a:lnTo>
                  <a:pt x="0" y="6858000"/>
                </a:lnTo>
                <a:close/>
              </a:path>
            </a:pathLst>
          </a:custGeom>
        </p:spPr>
        <p:txBody>
          <a:bodyPr wrap="square" anchor="ctr">
            <a:noAutofit/>
          </a:bodyPr>
          <a:lstStyle/>
          <a:p>
            <a:endParaRPr lang="en-US" dirty="0"/>
          </a:p>
        </p:txBody>
      </p:sp>
      <p:sp>
        <p:nvSpPr>
          <p:cNvPr id="24" name="Picture Placeholder 23">
            <a:extLst>
              <a:ext uri="{FF2B5EF4-FFF2-40B4-BE49-F238E27FC236}">
                <a16:creationId xmlns:a16="http://schemas.microsoft.com/office/drawing/2014/main" id="{4EC7CF5D-4063-48E9-9A7D-20BFA7BF97A0}"/>
              </a:ext>
            </a:extLst>
          </p:cNvPr>
          <p:cNvSpPr>
            <a:spLocks noGrp="1"/>
          </p:cNvSpPr>
          <p:nvPr>
            <p:ph type="pic" sz="quarter" idx="16"/>
          </p:nvPr>
        </p:nvSpPr>
        <p:spPr>
          <a:xfrm>
            <a:off x="8201025" y="2800350"/>
            <a:ext cx="3990973" cy="3267075"/>
          </a:xfrm>
          <a:custGeom>
            <a:avLst/>
            <a:gdLst>
              <a:gd name="connsiteX0" fmla="*/ 0 w 3990973"/>
              <a:gd name="connsiteY0" fmla="*/ 0 h 3267075"/>
              <a:gd name="connsiteX1" fmla="*/ 3990973 w 3990973"/>
              <a:gd name="connsiteY1" fmla="*/ 0 h 3267075"/>
              <a:gd name="connsiteX2" fmla="*/ 3990973 w 3990973"/>
              <a:gd name="connsiteY2" fmla="*/ 3267075 h 3267075"/>
              <a:gd name="connsiteX3" fmla="*/ 0 w 3990973"/>
              <a:gd name="connsiteY3" fmla="*/ 3267075 h 3267075"/>
            </a:gdLst>
            <a:ahLst/>
            <a:cxnLst>
              <a:cxn ang="0">
                <a:pos x="connsiteX0" y="connsiteY0"/>
              </a:cxn>
              <a:cxn ang="0">
                <a:pos x="connsiteX1" y="connsiteY1"/>
              </a:cxn>
              <a:cxn ang="0">
                <a:pos x="connsiteX2" y="connsiteY2"/>
              </a:cxn>
              <a:cxn ang="0">
                <a:pos x="connsiteX3" y="connsiteY3"/>
              </a:cxn>
            </a:cxnLst>
            <a:rect l="l" t="t" r="r" b="b"/>
            <a:pathLst>
              <a:path w="3990973" h="3267075">
                <a:moveTo>
                  <a:pt x="0" y="0"/>
                </a:moveTo>
                <a:lnTo>
                  <a:pt x="3990973" y="0"/>
                </a:lnTo>
                <a:lnTo>
                  <a:pt x="3990973" y="3267075"/>
                </a:lnTo>
                <a:lnTo>
                  <a:pt x="0" y="32670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7635981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0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D0A9DFBA-B6A1-4F90-B9F0-FA384668DE31}"/>
              </a:ext>
            </a:extLst>
          </p:cNvPr>
          <p:cNvSpPr>
            <a:spLocks noGrp="1"/>
          </p:cNvSpPr>
          <p:nvPr>
            <p:ph type="pic" sz="quarter" idx="14"/>
          </p:nvPr>
        </p:nvSpPr>
        <p:spPr>
          <a:xfrm>
            <a:off x="648239" y="4010649"/>
            <a:ext cx="2428789" cy="1930930"/>
          </a:xfrm>
          <a:custGeom>
            <a:avLst/>
            <a:gdLst>
              <a:gd name="connsiteX0" fmla="*/ 0 w 2428789"/>
              <a:gd name="connsiteY0" fmla="*/ 0 h 1930930"/>
              <a:gd name="connsiteX1" fmla="*/ 2428789 w 2428789"/>
              <a:gd name="connsiteY1" fmla="*/ 0 h 1930930"/>
              <a:gd name="connsiteX2" fmla="*/ 2428789 w 2428789"/>
              <a:gd name="connsiteY2" fmla="*/ 1930930 h 1930930"/>
              <a:gd name="connsiteX3" fmla="*/ 0 w 2428789"/>
              <a:gd name="connsiteY3" fmla="*/ 1930930 h 1930930"/>
            </a:gdLst>
            <a:ahLst/>
            <a:cxnLst>
              <a:cxn ang="0">
                <a:pos x="connsiteX0" y="connsiteY0"/>
              </a:cxn>
              <a:cxn ang="0">
                <a:pos x="connsiteX1" y="connsiteY1"/>
              </a:cxn>
              <a:cxn ang="0">
                <a:pos x="connsiteX2" y="connsiteY2"/>
              </a:cxn>
              <a:cxn ang="0">
                <a:pos x="connsiteX3" y="connsiteY3"/>
              </a:cxn>
            </a:cxnLst>
            <a:rect l="l" t="t" r="r" b="b"/>
            <a:pathLst>
              <a:path w="2428789" h="1930930">
                <a:moveTo>
                  <a:pt x="0" y="0"/>
                </a:moveTo>
                <a:lnTo>
                  <a:pt x="2428789" y="0"/>
                </a:lnTo>
                <a:lnTo>
                  <a:pt x="2428789" y="1930930"/>
                </a:lnTo>
                <a:lnTo>
                  <a:pt x="0" y="193093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596058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685198FA-D62B-4A63-9952-ED81E669E5BF}"/>
              </a:ext>
            </a:extLst>
          </p:cNvPr>
          <p:cNvSpPr>
            <a:spLocks noGrp="1"/>
          </p:cNvSpPr>
          <p:nvPr>
            <p:ph type="pic" sz="quarter" idx="14"/>
          </p:nvPr>
        </p:nvSpPr>
        <p:spPr>
          <a:xfrm>
            <a:off x="5216986" y="2400588"/>
            <a:ext cx="1746308" cy="1746308"/>
          </a:xfrm>
          <a:custGeom>
            <a:avLst/>
            <a:gdLst>
              <a:gd name="connsiteX0" fmla="*/ 873154 w 1746308"/>
              <a:gd name="connsiteY0" fmla="*/ 0 h 1746308"/>
              <a:gd name="connsiteX1" fmla="*/ 1746308 w 1746308"/>
              <a:gd name="connsiteY1" fmla="*/ 873154 h 1746308"/>
              <a:gd name="connsiteX2" fmla="*/ 873154 w 1746308"/>
              <a:gd name="connsiteY2" fmla="*/ 1746308 h 1746308"/>
              <a:gd name="connsiteX3" fmla="*/ 0 w 1746308"/>
              <a:gd name="connsiteY3" fmla="*/ 873154 h 1746308"/>
              <a:gd name="connsiteX4" fmla="*/ 873154 w 1746308"/>
              <a:gd name="connsiteY4" fmla="*/ 0 h 1746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308" h="1746308">
                <a:moveTo>
                  <a:pt x="873154" y="0"/>
                </a:moveTo>
                <a:cubicBezTo>
                  <a:pt x="1355384" y="0"/>
                  <a:pt x="1746308" y="390924"/>
                  <a:pt x="1746308" y="873154"/>
                </a:cubicBezTo>
                <a:cubicBezTo>
                  <a:pt x="1746308" y="1355384"/>
                  <a:pt x="1355384" y="1746308"/>
                  <a:pt x="873154" y="1746308"/>
                </a:cubicBezTo>
                <a:cubicBezTo>
                  <a:pt x="390924" y="1746308"/>
                  <a:pt x="0" y="1355384"/>
                  <a:pt x="0" y="873154"/>
                </a:cubicBezTo>
                <a:cubicBezTo>
                  <a:pt x="0" y="390924"/>
                  <a:pt x="390924" y="0"/>
                  <a:pt x="873154"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2335116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EE30CF74-B6E1-445D-B1E8-F0959512FE43}"/>
              </a:ext>
            </a:extLst>
          </p:cNvPr>
          <p:cNvSpPr>
            <a:spLocks noGrp="1"/>
          </p:cNvSpPr>
          <p:nvPr>
            <p:ph type="pic" sz="quarter" idx="14"/>
          </p:nvPr>
        </p:nvSpPr>
        <p:spPr>
          <a:xfrm>
            <a:off x="0" y="4641252"/>
            <a:ext cx="12192000" cy="1714863"/>
          </a:xfrm>
          <a:custGeom>
            <a:avLst/>
            <a:gdLst>
              <a:gd name="connsiteX0" fmla="*/ 0 w 12192000"/>
              <a:gd name="connsiteY0" fmla="*/ 0 h 1714863"/>
              <a:gd name="connsiteX1" fmla="*/ 12192000 w 12192000"/>
              <a:gd name="connsiteY1" fmla="*/ 0 h 1714863"/>
              <a:gd name="connsiteX2" fmla="*/ 12192000 w 12192000"/>
              <a:gd name="connsiteY2" fmla="*/ 1714863 h 1714863"/>
              <a:gd name="connsiteX3" fmla="*/ 0 w 12192000"/>
              <a:gd name="connsiteY3" fmla="*/ 1714863 h 1714863"/>
            </a:gdLst>
            <a:ahLst/>
            <a:cxnLst>
              <a:cxn ang="0">
                <a:pos x="connsiteX0" y="connsiteY0"/>
              </a:cxn>
              <a:cxn ang="0">
                <a:pos x="connsiteX1" y="connsiteY1"/>
              </a:cxn>
              <a:cxn ang="0">
                <a:pos x="connsiteX2" y="connsiteY2"/>
              </a:cxn>
              <a:cxn ang="0">
                <a:pos x="connsiteX3" y="connsiteY3"/>
              </a:cxn>
            </a:cxnLst>
            <a:rect l="l" t="t" r="r" b="b"/>
            <a:pathLst>
              <a:path w="12192000" h="1714863">
                <a:moveTo>
                  <a:pt x="0" y="0"/>
                </a:moveTo>
                <a:lnTo>
                  <a:pt x="12192000" y="0"/>
                </a:lnTo>
                <a:lnTo>
                  <a:pt x="12192000" y="1714863"/>
                </a:lnTo>
                <a:lnTo>
                  <a:pt x="0" y="171486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745080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74B44D18-1240-4984-99AE-E262CBF83DCD}"/>
              </a:ext>
            </a:extLst>
          </p:cNvPr>
          <p:cNvSpPr>
            <a:spLocks noGrp="1"/>
          </p:cNvSpPr>
          <p:nvPr>
            <p:ph type="pic" sz="quarter" idx="14"/>
          </p:nvPr>
        </p:nvSpPr>
        <p:spPr>
          <a:xfrm>
            <a:off x="0" y="2778921"/>
            <a:ext cx="12192000" cy="1973364"/>
          </a:xfrm>
          <a:custGeom>
            <a:avLst/>
            <a:gdLst>
              <a:gd name="connsiteX0" fmla="*/ 0 w 12192000"/>
              <a:gd name="connsiteY0" fmla="*/ 0 h 1973364"/>
              <a:gd name="connsiteX1" fmla="*/ 12192000 w 12192000"/>
              <a:gd name="connsiteY1" fmla="*/ 0 h 1973364"/>
              <a:gd name="connsiteX2" fmla="*/ 12192000 w 12192000"/>
              <a:gd name="connsiteY2" fmla="*/ 1973364 h 1973364"/>
              <a:gd name="connsiteX3" fmla="*/ 0 w 12192000"/>
              <a:gd name="connsiteY3" fmla="*/ 1973364 h 1973364"/>
            </a:gdLst>
            <a:ahLst/>
            <a:cxnLst>
              <a:cxn ang="0">
                <a:pos x="connsiteX0" y="connsiteY0"/>
              </a:cxn>
              <a:cxn ang="0">
                <a:pos x="connsiteX1" y="connsiteY1"/>
              </a:cxn>
              <a:cxn ang="0">
                <a:pos x="connsiteX2" y="connsiteY2"/>
              </a:cxn>
              <a:cxn ang="0">
                <a:pos x="connsiteX3" y="connsiteY3"/>
              </a:cxn>
            </a:cxnLst>
            <a:rect l="l" t="t" r="r" b="b"/>
            <a:pathLst>
              <a:path w="12192000" h="1973364">
                <a:moveTo>
                  <a:pt x="0" y="0"/>
                </a:moveTo>
                <a:lnTo>
                  <a:pt x="12192000" y="0"/>
                </a:lnTo>
                <a:lnTo>
                  <a:pt x="12192000" y="1973364"/>
                </a:lnTo>
                <a:lnTo>
                  <a:pt x="0" y="197336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220772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Freeform: Shape 14">
            <a:extLst>
              <a:ext uri="{FF2B5EF4-FFF2-40B4-BE49-F238E27FC236}">
                <a16:creationId xmlns:a16="http://schemas.microsoft.com/office/drawing/2014/main" id="{7661B419-D69A-431E-9FFC-125BC5855A92}"/>
              </a:ext>
            </a:extLst>
          </p:cNvPr>
          <p:cNvSpPr>
            <a:spLocks noGrp="1"/>
          </p:cNvSpPr>
          <p:nvPr>
            <p:ph type="pic" sz="quarter" idx="14"/>
          </p:nvPr>
        </p:nvSpPr>
        <p:spPr>
          <a:xfrm>
            <a:off x="0" y="4053268"/>
            <a:ext cx="5372100" cy="2023682"/>
          </a:xfrm>
          <a:custGeom>
            <a:avLst/>
            <a:gdLst>
              <a:gd name="connsiteX0" fmla="*/ 0 w 5372100"/>
              <a:gd name="connsiteY0" fmla="*/ 0 h 2023682"/>
              <a:gd name="connsiteX1" fmla="*/ 5372100 w 5372100"/>
              <a:gd name="connsiteY1" fmla="*/ 0 h 2023682"/>
              <a:gd name="connsiteX2" fmla="*/ 5372100 w 5372100"/>
              <a:gd name="connsiteY2" fmla="*/ 2023682 h 2023682"/>
              <a:gd name="connsiteX3" fmla="*/ 0 w 5372100"/>
              <a:gd name="connsiteY3" fmla="*/ 2023682 h 2023682"/>
            </a:gdLst>
            <a:ahLst/>
            <a:cxnLst>
              <a:cxn ang="0">
                <a:pos x="connsiteX0" y="connsiteY0"/>
              </a:cxn>
              <a:cxn ang="0">
                <a:pos x="connsiteX1" y="connsiteY1"/>
              </a:cxn>
              <a:cxn ang="0">
                <a:pos x="connsiteX2" y="connsiteY2"/>
              </a:cxn>
              <a:cxn ang="0">
                <a:pos x="connsiteX3" y="connsiteY3"/>
              </a:cxn>
            </a:cxnLst>
            <a:rect l="l" t="t" r="r" b="b"/>
            <a:pathLst>
              <a:path w="5372100" h="2023682">
                <a:moveTo>
                  <a:pt x="0" y="0"/>
                </a:moveTo>
                <a:lnTo>
                  <a:pt x="5372100" y="0"/>
                </a:lnTo>
                <a:lnTo>
                  <a:pt x="5372100" y="2023682"/>
                </a:lnTo>
                <a:lnTo>
                  <a:pt x="0" y="2023682"/>
                </a:lnTo>
                <a:close/>
              </a:path>
            </a:pathLst>
          </a:custGeom>
        </p:spPr>
        <p:txBody>
          <a:bodyPr wrap="square" anchor="ctr">
            <a:noAutofit/>
          </a:bodyPr>
          <a:lstStyle/>
          <a:p>
            <a:endParaRPr lang="en-US" dirty="0"/>
          </a:p>
        </p:txBody>
      </p:sp>
      <p:sp>
        <p:nvSpPr>
          <p:cNvPr id="17" name="Freeform: Shape 16">
            <a:extLst>
              <a:ext uri="{FF2B5EF4-FFF2-40B4-BE49-F238E27FC236}">
                <a16:creationId xmlns:a16="http://schemas.microsoft.com/office/drawing/2014/main" id="{6ACF2BDA-DB8E-49AA-B583-A12FBE17BA22}"/>
              </a:ext>
            </a:extLst>
          </p:cNvPr>
          <p:cNvSpPr>
            <a:spLocks noGrp="1"/>
          </p:cNvSpPr>
          <p:nvPr>
            <p:ph type="pic" sz="quarter" idx="15"/>
          </p:nvPr>
        </p:nvSpPr>
        <p:spPr>
          <a:xfrm>
            <a:off x="5483270" y="4053268"/>
            <a:ext cx="6708730" cy="2023682"/>
          </a:xfrm>
          <a:custGeom>
            <a:avLst/>
            <a:gdLst>
              <a:gd name="connsiteX0" fmla="*/ 0 w 6708730"/>
              <a:gd name="connsiteY0" fmla="*/ 0 h 2023682"/>
              <a:gd name="connsiteX1" fmla="*/ 6708730 w 6708730"/>
              <a:gd name="connsiteY1" fmla="*/ 0 h 2023682"/>
              <a:gd name="connsiteX2" fmla="*/ 6708730 w 6708730"/>
              <a:gd name="connsiteY2" fmla="*/ 2023682 h 2023682"/>
              <a:gd name="connsiteX3" fmla="*/ 0 w 6708730"/>
              <a:gd name="connsiteY3" fmla="*/ 2023682 h 2023682"/>
            </a:gdLst>
            <a:ahLst/>
            <a:cxnLst>
              <a:cxn ang="0">
                <a:pos x="connsiteX0" y="connsiteY0"/>
              </a:cxn>
              <a:cxn ang="0">
                <a:pos x="connsiteX1" y="connsiteY1"/>
              </a:cxn>
              <a:cxn ang="0">
                <a:pos x="connsiteX2" y="connsiteY2"/>
              </a:cxn>
              <a:cxn ang="0">
                <a:pos x="connsiteX3" y="connsiteY3"/>
              </a:cxn>
            </a:cxnLst>
            <a:rect l="l" t="t" r="r" b="b"/>
            <a:pathLst>
              <a:path w="6708730" h="2023682">
                <a:moveTo>
                  <a:pt x="0" y="0"/>
                </a:moveTo>
                <a:lnTo>
                  <a:pt x="6708730" y="0"/>
                </a:lnTo>
                <a:lnTo>
                  <a:pt x="6708730" y="2023682"/>
                </a:lnTo>
                <a:lnTo>
                  <a:pt x="0" y="202368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813945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0"/>
            <a:ext cx="12192000" cy="6858000"/>
          </a:xfrm>
        </p:spPr>
        <p:txBody>
          <a:bodyPr anchor="ctr">
            <a:normAutofit/>
          </a:bodyPr>
          <a:lstStyle>
            <a:lvl1pPr marL="0" indent="0" algn="ctr">
              <a:buNone/>
              <a:defRPr sz="1200"/>
            </a:lvl1pPr>
          </a:lstStyle>
          <a:p>
            <a:endParaRPr lang="en-US" dirty="0"/>
          </a:p>
        </p:txBody>
      </p:sp>
      <p:grpSp>
        <p:nvGrpSpPr>
          <p:cNvPr id="6" name="Group 5">
            <a:extLst>
              <a:ext uri="{FF2B5EF4-FFF2-40B4-BE49-F238E27FC236}">
                <a16:creationId xmlns:a16="http://schemas.microsoft.com/office/drawing/2014/main" id="{3298C137-FCAF-42DA-BF93-9D967C64F7F4}"/>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AFC272DD-3DCE-4B40-AF7B-310F1F9FBAC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1781EEB3-5873-4B1F-B821-1F5422B614B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A5DDAEA4-852D-4278-90E1-21D023B9F841}"/>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F1A178CA-D0D2-47B6-9D0B-01A61111DB9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981DB797-3349-4E32-9F0E-06DA565B84EF}"/>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9875D78A-8EAB-4B55-B9E5-7879424A342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Tree>
    <p:extLst>
      <p:ext uri="{BB962C8B-B14F-4D97-AF65-F5344CB8AC3E}">
        <p14:creationId xmlns:p14="http://schemas.microsoft.com/office/powerpoint/2010/main" val="1977648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9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4F38F5D2-7D37-4B35-8D20-6DA058307347}"/>
              </a:ext>
            </a:extLst>
          </p:cNvPr>
          <p:cNvSpPr>
            <a:spLocks noGrp="1"/>
          </p:cNvSpPr>
          <p:nvPr>
            <p:ph type="pic" sz="quarter" idx="14"/>
          </p:nvPr>
        </p:nvSpPr>
        <p:spPr>
          <a:xfrm>
            <a:off x="1867767" y="2158452"/>
            <a:ext cx="8456466" cy="2121157"/>
          </a:xfrm>
          <a:custGeom>
            <a:avLst/>
            <a:gdLst>
              <a:gd name="connsiteX0" fmla="*/ 0 w 8456466"/>
              <a:gd name="connsiteY0" fmla="*/ 0 h 2121157"/>
              <a:gd name="connsiteX1" fmla="*/ 8456466 w 8456466"/>
              <a:gd name="connsiteY1" fmla="*/ 0 h 2121157"/>
              <a:gd name="connsiteX2" fmla="*/ 8456466 w 8456466"/>
              <a:gd name="connsiteY2" fmla="*/ 2121157 h 2121157"/>
              <a:gd name="connsiteX3" fmla="*/ 0 w 8456466"/>
              <a:gd name="connsiteY3" fmla="*/ 2121157 h 2121157"/>
            </a:gdLst>
            <a:ahLst/>
            <a:cxnLst>
              <a:cxn ang="0">
                <a:pos x="connsiteX0" y="connsiteY0"/>
              </a:cxn>
              <a:cxn ang="0">
                <a:pos x="connsiteX1" y="connsiteY1"/>
              </a:cxn>
              <a:cxn ang="0">
                <a:pos x="connsiteX2" y="connsiteY2"/>
              </a:cxn>
              <a:cxn ang="0">
                <a:pos x="connsiteX3" y="connsiteY3"/>
              </a:cxn>
            </a:cxnLst>
            <a:rect l="l" t="t" r="r" b="b"/>
            <a:pathLst>
              <a:path w="8456466" h="2121157">
                <a:moveTo>
                  <a:pt x="0" y="0"/>
                </a:moveTo>
                <a:lnTo>
                  <a:pt x="8456466" y="0"/>
                </a:lnTo>
                <a:lnTo>
                  <a:pt x="8456466" y="2121157"/>
                </a:lnTo>
                <a:lnTo>
                  <a:pt x="0" y="212115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231010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0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a:extLst>
              <a:ext uri="{FF2B5EF4-FFF2-40B4-BE49-F238E27FC236}">
                <a16:creationId xmlns:a16="http://schemas.microsoft.com/office/drawing/2014/main" id="{07945D77-210E-4FA7-8872-37234DE3B464}"/>
              </a:ext>
            </a:extLst>
          </p:cNvPr>
          <p:cNvSpPr>
            <a:spLocks noGrp="1"/>
          </p:cNvSpPr>
          <p:nvPr>
            <p:ph type="pic" sz="quarter" idx="15"/>
          </p:nvPr>
        </p:nvSpPr>
        <p:spPr>
          <a:xfrm>
            <a:off x="5051170" y="3759198"/>
            <a:ext cx="6093389" cy="2179555"/>
          </a:xfrm>
          <a:custGeom>
            <a:avLst/>
            <a:gdLst>
              <a:gd name="connsiteX0" fmla="*/ 0 w 6093389"/>
              <a:gd name="connsiteY0" fmla="*/ 0 h 2179555"/>
              <a:gd name="connsiteX1" fmla="*/ 6093389 w 6093389"/>
              <a:gd name="connsiteY1" fmla="*/ 0 h 2179555"/>
              <a:gd name="connsiteX2" fmla="*/ 6093389 w 6093389"/>
              <a:gd name="connsiteY2" fmla="*/ 2179555 h 2179555"/>
              <a:gd name="connsiteX3" fmla="*/ 0 w 6093389"/>
              <a:gd name="connsiteY3" fmla="*/ 2179555 h 2179555"/>
            </a:gdLst>
            <a:ahLst/>
            <a:cxnLst>
              <a:cxn ang="0">
                <a:pos x="connsiteX0" y="connsiteY0"/>
              </a:cxn>
              <a:cxn ang="0">
                <a:pos x="connsiteX1" y="connsiteY1"/>
              </a:cxn>
              <a:cxn ang="0">
                <a:pos x="connsiteX2" y="connsiteY2"/>
              </a:cxn>
              <a:cxn ang="0">
                <a:pos x="connsiteX3" y="connsiteY3"/>
              </a:cxn>
            </a:cxnLst>
            <a:rect l="l" t="t" r="r" b="b"/>
            <a:pathLst>
              <a:path w="6093389" h="2179555">
                <a:moveTo>
                  <a:pt x="0" y="0"/>
                </a:moveTo>
                <a:lnTo>
                  <a:pt x="6093389" y="0"/>
                </a:lnTo>
                <a:lnTo>
                  <a:pt x="6093389" y="2179555"/>
                </a:lnTo>
                <a:lnTo>
                  <a:pt x="0" y="2179555"/>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C3FED415-1E67-4181-A97F-BA7D98EF4425}"/>
              </a:ext>
            </a:extLst>
          </p:cNvPr>
          <p:cNvSpPr>
            <a:spLocks noGrp="1"/>
          </p:cNvSpPr>
          <p:nvPr>
            <p:ph type="pic" sz="quarter" idx="14"/>
          </p:nvPr>
        </p:nvSpPr>
        <p:spPr>
          <a:xfrm>
            <a:off x="1047442" y="3759200"/>
            <a:ext cx="3880158" cy="2179555"/>
          </a:xfrm>
          <a:custGeom>
            <a:avLst/>
            <a:gdLst>
              <a:gd name="connsiteX0" fmla="*/ 0 w 3880158"/>
              <a:gd name="connsiteY0" fmla="*/ 0 h 2179555"/>
              <a:gd name="connsiteX1" fmla="*/ 3880158 w 3880158"/>
              <a:gd name="connsiteY1" fmla="*/ 0 h 2179555"/>
              <a:gd name="connsiteX2" fmla="*/ 3880158 w 3880158"/>
              <a:gd name="connsiteY2" fmla="*/ 2179555 h 2179555"/>
              <a:gd name="connsiteX3" fmla="*/ 0 w 3880158"/>
              <a:gd name="connsiteY3" fmla="*/ 2179555 h 2179555"/>
            </a:gdLst>
            <a:ahLst/>
            <a:cxnLst>
              <a:cxn ang="0">
                <a:pos x="connsiteX0" y="connsiteY0"/>
              </a:cxn>
              <a:cxn ang="0">
                <a:pos x="connsiteX1" y="connsiteY1"/>
              </a:cxn>
              <a:cxn ang="0">
                <a:pos x="connsiteX2" y="connsiteY2"/>
              </a:cxn>
              <a:cxn ang="0">
                <a:pos x="connsiteX3" y="connsiteY3"/>
              </a:cxn>
            </a:cxnLst>
            <a:rect l="l" t="t" r="r" b="b"/>
            <a:pathLst>
              <a:path w="3880158" h="2179555">
                <a:moveTo>
                  <a:pt x="0" y="0"/>
                </a:moveTo>
                <a:lnTo>
                  <a:pt x="3880158" y="0"/>
                </a:lnTo>
                <a:lnTo>
                  <a:pt x="3880158" y="2179555"/>
                </a:lnTo>
                <a:lnTo>
                  <a:pt x="0" y="217955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700112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47F1CB02-5D74-4D19-A7BA-E8CF063CD878}"/>
              </a:ext>
            </a:extLst>
          </p:cNvPr>
          <p:cNvSpPr>
            <a:spLocks noGrp="1"/>
          </p:cNvSpPr>
          <p:nvPr>
            <p:ph type="pic" sz="quarter" idx="19"/>
          </p:nvPr>
        </p:nvSpPr>
        <p:spPr>
          <a:xfrm>
            <a:off x="4491781" y="2342991"/>
            <a:ext cx="3208438" cy="2077527"/>
          </a:xfrm>
          <a:custGeom>
            <a:avLst/>
            <a:gdLst>
              <a:gd name="connsiteX0" fmla="*/ 519382 w 3208438"/>
              <a:gd name="connsiteY0" fmla="*/ 0 h 2077527"/>
              <a:gd name="connsiteX1" fmla="*/ 3208438 w 3208438"/>
              <a:gd name="connsiteY1" fmla="*/ 0 h 2077527"/>
              <a:gd name="connsiteX2" fmla="*/ 2689056 w 3208438"/>
              <a:gd name="connsiteY2" fmla="*/ 2077527 h 2077527"/>
              <a:gd name="connsiteX3" fmla="*/ 0 w 3208438"/>
              <a:gd name="connsiteY3" fmla="*/ 2077527 h 2077527"/>
            </a:gdLst>
            <a:ahLst/>
            <a:cxnLst>
              <a:cxn ang="0">
                <a:pos x="connsiteX0" y="connsiteY0"/>
              </a:cxn>
              <a:cxn ang="0">
                <a:pos x="connsiteX1" y="connsiteY1"/>
              </a:cxn>
              <a:cxn ang="0">
                <a:pos x="connsiteX2" y="connsiteY2"/>
              </a:cxn>
              <a:cxn ang="0">
                <a:pos x="connsiteX3" y="connsiteY3"/>
              </a:cxn>
            </a:cxnLst>
            <a:rect l="l" t="t" r="r" b="b"/>
            <a:pathLst>
              <a:path w="3208438" h="2077527">
                <a:moveTo>
                  <a:pt x="519382" y="0"/>
                </a:moveTo>
                <a:lnTo>
                  <a:pt x="3208438" y="0"/>
                </a:lnTo>
                <a:lnTo>
                  <a:pt x="2689056" y="2077527"/>
                </a:lnTo>
                <a:lnTo>
                  <a:pt x="0" y="2077527"/>
                </a:lnTo>
                <a:close/>
              </a:path>
            </a:pathLst>
          </a:custGeom>
        </p:spPr>
        <p:txBody>
          <a:bodyPr wrap="square" anchor="ctr">
            <a:noAutofit/>
          </a:bodyPr>
          <a:lstStyle>
            <a:lvl1pPr marL="0" indent="0" algn="ctr">
              <a:buNone/>
              <a:defRPr sz="1200"/>
            </a:lvl1pPr>
          </a:lstStyle>
          <a:p>
            <a:endParaRPr lang="en-US" dirty="0"/>
          </a:p>
        </p:txBody>
      </p:sp>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16" name="Rectangle 15">
            <a:extLst>
              <a:ext uri="{FF2B5EF4-FFF2-40B4-BE49-F238E27FC236}">
                <a16:creationId xmlns:a16="http://schemas.microsoft.com/office/drawing/2014/main" id="{9F79C272-3327-4DFF-8FE0-17C4CF12DBE3}"/>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a:extLst>
              <a:ext uri="{FF2B5EF4-FFF2-40B4-BE49-F238E27FC236}">
                <a16:creationId xmlns:a16="http://schemas.microsoft.com/office/drawing/2014/main" id="{AA6F8F79-D41A-4F9E-A66A-C7C118ED0789}"/>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18509529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16" name="Picture Placeholder 3">
            <a:extLst>
              <a:ext uri="{FF2B5EF4-FFF2-40B4-BE49-F238E27FC236}">
                <a16:creationId xmlns:a16="http://schemas.microsoft.com/office/drawing/2014/main" id="{F6730097-BC4A-498D-BAE2-9E71ADDDBB67}"/>
              </a:ext>
            </a:extLst>
          </p:cNvPr>
          <p:cNvSpPr>
            <a:spLocks noGrp="1"/>
          </p:cNvSpPr>
          <p:nvPr>
            <p:ph type="pic" sz="quarter" idx="17"/>
          </p:nvPr>
        </p:nvSpPr>
        <p:spPr>
          <a:xfrm>
            <a:off x="6001687" y="990600"/>
            <a:ext cx="4876800" cy="4876800"/>
          </a:xfrm>
          <a:custGeom>
            <a:avLst/>
            <a:gdLst>
              <a:gd name="connsiteX0" fmla="*/ 0 w 4876800"/>
              <a:gd name="connsiteY0" fmla="*/ 0 h 4876800"/>
              <a:gd name="connsiteX1" fmla="*/ 4876800 w 4876800"/>
              <a:gd name="connsiteY1" fmla="*/ 0 h 4876800"/>
              <a:gd name="connsiteX2" fmla="*/ 4876800 w 4876800"/>
              <a:gd name="connsiteY2" fmla="*/ 4876800 h 4876800"/>
              <a:gd name="connsiteX3" fmla="*/ 0 w 4876800"/>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4876800" h="4876800">
                <a:moveTo>
                  <a:pt x="0" y="0"/>
                </a:moveTo>
                <a:lnTo>
                  <a:pt x="4876800" y="0"/>
                </a:lnTo>
                <a:lnTo>
                  <a:pt x="4876800" y="4876800"/>
                </a:lnTo>
                <a:lnTo>
                  <a:pt x="0" y="4876800"/>
                </a:lnTo>
                <a:close/>
              </a:path>
            </a:pathLst>
          </a:custGeom>
        </p:spPr>
      </p:sp>
      <p:sp>
        <p:nvSpPr>
          <p:cNvPr id="17" name="Rectangle 16">
            <a:extLst>
              <a:ext uri="{FF2B5EF4-FFF2-40B4-BE49-F238E27FC236}">
                <a16:creationId xmlns:a16="http://schemas.microsoft.com/office/drawing/2014/main" id="{16295083-4DE8-4159-A4C2-ABCEF99F05CA}"/>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1854A7FE-2FD4-471C-BF5C-6719CFEE0BBA}"/>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19483318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17" name="Picture Placeholder 2">
            <a:extLst>
              <a:ext uri="{FF2B5EF4-FFF2-40B4-BE49-F238E27FC236}">
                <a16:creationId xmlns:a16="http://schemas.microsoft.com/office/drawing/2014/main" id="{9F3E3FFD-42FA-48E4-B20D-09FEE7193D5B}"/>
              </a:ext>
            </a:extLst>
          </p:cNvPr>
          <p:cNvSpPr>
            <a:spLocks noGrp="1"/>
          </p:cNvSpPr>
          <p:nvPr>
            <p:ph type="pic" sz="quarter" idx="18"/>
          </p:nvPr>
        </p:nvSpPr>
        <p:spPr>
          <a:xfrm>
            <a:off x="0" y="1377386"/>
            <a:ext cx="12192000" cy="4631527"/>
          </a:xfrm>
        </p:spPr>
        <p:txBody>
          <a:bodyPr anchor="ctr">
            <a:normAutofit/>
          </a:bodyPr>
          <a:lstStyle>
            <a:lvl1pPr marL="0" indent="0" algn="ctr">
              <a:buNone/>
              <a:defRPr sz="1200"/>
            </a:lvl1pPr>
          </a:lstStyle>
          <a:p>
            <a:endParaRPr lang="en-US" dirty="0"/>
          </a:p>
        </p:txBody>
      </p:sp>
      <p:sp>
        <p:nvSpPr>
          <p:cNvPr id="16" name="Rectangle 15">
            <a:extLst>
              <a:ext uri="{FF2B5EF4-FFF2-40B4-BE49-F238E27FC236}">
                <a16:creationId xmlns:a16="http://schemas.microsoft.com/office/drawing/2014/main" id="{AC96F19E-3AED-4527-943E-1DB9DF2FA670}"/>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B1F7FB44-0A55-4AA5-8C52-93BDAE11CB18}"/>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31204394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Picture Placeholder 12">
            <a:extLst>
              <a:ext uri="{FF2B5EF4-FFF2-40B4-BE49-F238E27FC236}">
                <a16:creationId xmlns:a16="http://schemas.microsoft.com/office/drawing/2014/main" id="{328F487C-279E-4D01-9331-A5695BDEB4F8}"/>
              </a:ext>
            </a:extLst>
          </p:cNvPr>
          <p:cNvSpPr>
            <a:spLocks noGrp="1"/>
          </p:cNvSpPr>
          <p:nvPr>
            <p:ph type="pic" sz="quarter" idx="11"/>
          </p:nvPr>
        </p:nvSpPr>
        <p:spPr>
          <a:xfrm>
            <a:off x="3284881" y="1834831"/>
            <a:ext cx="5622238" cy="2428045"/>
          </a:xfrm>
          <a:custGeom>
            <a:avLst/>
            <a:gdLst>
              <a:gd name="connsiteX0" fmla="*/ 0 w 5622238"/>
              <a:gd name="connsiteY0" fmla="*/ 0 h 2428045"/>
              <a:gd name="connsiteX1" fmla="*/ 3845937 w 5622238"/>
              <a:gd name="connsiteY1" fmla="*/ 0 h 2428045"/>
              <a:gd name="connsiteX2" fmla="*/ 5622238 w 5622238"/>
              <a:gd name="connsiteY2" fmla="*/ 2428045 h 2428045"/>
              <a:gd name="connsiteX3" fmla="*/ 1773973 w 5622238"/>
              <a:gd name="connsiteY3" fmla="*/ 2428045 h 2428045"/>
            </a:gdLst>
            <a:ahLst/>
            <a:cxnLst>
              <a:cxn ang="0">
                <a:pos x="connsiteX0" y="connsiteY0"/>
              </a:cxn>
              <a:cxn ang="0">
                <a:pos x="connsiteX1" y="connsiteY1"/>
              </a:cxn>
              <a:cxn ang="0">
                <a:pos x="connsiteX2" y="connsiteY2"/>
              </a:cxn>
              <a:cxn ang="0">
                <a:pos x="connsiteX3" y="connsiteY3"/>
              </a:cxn>
            </a:cxnLst>
            <a:rect l="l" t="t" r="r" b="b"/>
            <a:pathLst>
              <a:path w="5622238" h="2428045">
                <a:moveTo>
                  <a:pt x="0" y="0"/>
                </a:moveTo>
                <a:lnTo>
                  <a:pt x="3845937" y="0"/>
                </a:lnTo>
                <a:lnTo>
                  <a:pt x="5622238" y="2428045"/>
                </a:lnTo>
                <a:lnTo>
                  <a:pt x="1773973" y="2428045"/>
                </a:lnTo>
                <a:close/>
              </a:path>
            </a:pathLst>
          </a:custGeom>
        </p:spPr>
        <p:txBody>
          <a:bodyPr wrap="square" anchor="ctr">
            <a:noAutofit/>
          </a:bodyPr>
          <a:lstStyle>
            <a:lvl1pPr marL="0" indent="0" algn="ctr">
              <a:buNone/>
              <a:defRPr sz="1200"/>
            </a:lvl1pPr>
          </a:lstStyle>
          <a:p>
            <a:endParaRPr lang="en-US" dirty="0"/>
          </a:p>
        </p:txBody>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40908466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E6AD2E40-E881-4F43-8137-29208E000BB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
        <p:nvSpPr>
          <p:cNvPr id="16" name="Picture Placeholder 4">
            <a:extLst>
              <a:ext uri="{FF2B5EF4-FFF2-40B4-BE49-F238E27FC236}">
                <a16:creationId xmlns:a16="http://schemas.microsoft.com/office/drawing/2014/main" id="{528A5784-240B-4AAD-874B-77DA2EF4EF65}"/>
              </a:ext>
            </a:extLst>
          </p:cNvPr>
          <p:cNvSpPr>
            <a:spLocks noGrp="1"/>
          </p:cNvSpPr>
          <p:nvPr>
            <p:ph type="pic" sz="quarter" idx="17"/>
          </p:nvPr>
        </p:nvSpPr>
        <p:spPr>
          <a:xfrm>
            <a:off x="5191123" y="1932083"/>
            <a:ext cx="1809754" cy="1809752"/>
          </a:xfrm>
          <a:custGeom>
            <a:avLst/>
            <a:gdLst>
              <a:gd name="connsiteX0" fmla="*/ 906649 w 1813298"/>
              <a:gd name="connsiteY0" fmla="*/ 0 h 1813296"/>
              <a:gd name="connsiteX1" fmla="*/ 1813298 w 1813298"/>
              <a:gd name="connsiteY1" fmla="*/ 906648 h 1813296"/>
              <a:gd name="connsiteX2" fmla="*/ 906649 w 1813298"/>
              <a:gd name="connsiteY2" fmla="*/ 1813296 h 1813296"/>
              <a:gd name="connsiteX3" fmla="*/ 0 w 1813298"/>
              <a:gd name="connsiteY3" fmla="*/ 906648 h 1813296"/>
              <a:gd name="connsiteX4" fmla="*/ 906649 w 1813298"/>
              <a:gd name="connsiteY4" fmla="*/ 0 h 18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298" h="1813296">
                <a:moveTo>
                  <a:pt x="906649" y="0"/>
                </a:moveTo>
                <a:cubicBezTo>
                  <a:pt x="1407377" y="0"/>
                  <a:pt x="1813298" y="405920"/>
                  <a:pt x="1813298" y="906648"/>
                </a:cubicBezTo>
                <a:cubicBezTo>
                  <a:pt x="1813298" y="1407376"/>
                  <a:pt x="1407377" y="1813296"/>
                  <a:pt x="906649" y="1813296"/>
                </a:cubicBezTo>
                <a:cubicBezTo>
                  <a:pt x="405921" y="1813296"/>
                  <a:pt x="0" y="1407376"/>
                  <a:pt x="0" y="906648"/>
                </a:cubicBezTo>
                <a:cubicBezTo>
                  <a:pt x="0" y="405920"/>
                  <a:pt x="405921" y="0"/>
                  <a:pt x="906649" y="0"/>
                </a:cubicBezTo>
                <a:close/>
              </a:path>
            </a:pathLst>
          </a:custGeom>
        </p:spPr>
      </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4206433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40E7F4E5-6B76-4CA7-909C-96A1D4D92676}"/>
              </a:ext>
            </a:extLst>
          </p:cNvPr>
          <p:cNvSpPr>
            <a:spLocks noGrp="1"/>
          </p:cNvSpPr>
          <p:nvPr>
            <p:ph type="pic" sz="quarter" idx="17"/>
          </p:nvPr>
        </p:nvSpPr>
        <p:spPr>
          <a:xfrm>
            <a:off x="0" y="4517246"/>
            <a:ext cx="12192000" cy="1859837"/>
          </a:xfrm>
          <a:custGeom>
            <a:avLst/>
            <a:gdLst>
              <a:gd name="connsiteX0" fmla="*/ 0 w 12192000"/>
              <a:gd name="connsiteY0" fmla="*/ 0 h 1859837"/>
              <a:gd name="connsiteX1" fmla="*/ 12192000 w 12192000"/>
              <a:gd name="connsiteY1" fmla="*/ 0 h 1859837"/>
              <a:gd name="connsiteX2" fmla="*/ 12192000 w 12192000"/>
              <a:gd name="connsiteY2" fmla="*/ 1859837 h 1859837"/>
              <a:gd name="connsiteX3" fmla="*/ 0 w 12192000"/>
              <a:gd name="connsiteY3" fmla="*/ 1859837 h 1859837"/>
            </a:gdLst>
            <a:ahLst/>
            <a:cxnLst>
              <a:cxn ang="0">
                <a:pos x="connsiteX0" y="connsiteY0"/>
              </a:cxn>
              <a:cxn ang="0">
                <a:pos x="connsiteX1" y="connsiteY1"/>
              </a:cxn>
              <a:cxn ang="0">
                <a:pos x="connsiteX2" y="connsiteY2"/>
              </a:cxn>
              <a:cxn ang="0">
                <a:pos x="connsiteX3" y="connsiteY3"/>
              </a:cxn>
            </a:cxnLst>
            <a:rect l="l" t="t" r="r" b="b"/>
            <a:pathLst>
              <a:path w="12192000" h="1859837">
                <a:moveTo>
                  <a:pt x="0" y="0"/>
                </a:moveTo>
                <a:lnTo>
                  <a:pt x="12192000" y="0"/>
                </a:lnTo>
                <a:lnTo>
                  <a:pt x="12192000" y="1859837"/>
                </a:lnTo>
                <a:lnTo>
                  <a:pt x="0" y="1859837"/>
                </a:lnTo>
                <a:close/>
              </a:path>
            </a:pathLst>
          </a:custGeom>
        </p:spPr>
      </p:sp>
    </p:spTree>
    <p:extLst>
      <p:ext uri="{BB962C8B-B14F-4D97-AF65-F5344CB8AC3E}">
        <p14:creationId xmlns:p14="http://schemas.microsoft.com/office/powerpoint/2010/main" val="11443255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70" r:id="rId1"/>
    <p:sldLayoutId id="2147483649" r:id="rId2"/>
    <p:sldLayoutId id="2147483668" r:id="rId3"/>
    <p:sldLayoutId id="2147483669" r:id="rId4"/>
    <p:sldLayoutId id="2147483671" r:id="rId5"/>
    <p:sldLayoutId id="2147483672" r:id="rId6"/>
    <p:sldLayoutId id="2147483675" r:id="rId7"/>
    <p:sldLayoutId id="2147483673" r:id="rId8"/>
    <p:sldLayoutId id="2147483676" r:id="rId9"/>
    <p:sldLayoutId id="2147483724" r:id="rId10"/>
    <p:sldLayoutId id="2147483677" r:id="rId11"/>
    <p:sldLayoutId id="2147483678" r:id="rId12"/>
    <p:sldLayoutId id="2147483723" r:id="rId13"/>
    <p:sldLayoutId id="2147483679" r:id="rId14"/>
    <p:sldLayoutId id="2147483683" r:id="rId15"/>
    <p:sldLayoutId id="2147483680" r:id="rId16"/>
    <p:sldLayoutId id="2147483722" r:id="rId17"/>
    <p:sldLayoutId id="2147483682" r:id="rId18"/>
    <p:sldLayoutId id="2147483684" r:id="rId19"/>
    <p:sldLayoutId id="2147483681" r:id="rId20"/>
    <p:sldLayoutId id="2147483674" r:id="rId21"/>
    <p:sldLayoutId id="2147483725" r:id="rId22"/>
    <p:sldLayoutId id="2147483708" r:id="rId23"/>
    <p:sldLayoutId id="2147483709" r:id="rId24"/>
    <p:sldLayoutId id="2147483710" r:id="rId25"/>
    <p:sldLayoutId id="2147483711" r:id="rId26"/>
    <p:sldLayoutId id="2147483712" r:id="rId27"/>
    <p:sldLayoutId id="2147483713" r:id="rId28"/>
    <p:sldLayoutId id="2147483718" r:id="rId29"/>
    <p:sldLayoutId id="2147483719" r:id="rId30"/>
    <p:sldLayoutId id="2147483720" r:id="rId31"/>
  </p:sldLayoutIdLst>
  <p:hf hdr="0"/>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21.xml"/><Relationship Id="rId5" Type="http://schemas.openxmlformats.org/officeDocument/2006/relationships/image" Target="../media/image8.jpeg"/><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jpeg"/><Relationship Id="rId1" Type="http://schemas.openxmlformats.org/officeDocument/2006/relationships/slideLayout" Target="../slideLayouts/slideLayout2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jpg"/><Relationship Id="rId1" Type="http://schemas.openxmlformats.org/officeDocument/2006/relationships/slideLayout" Target="../slideLayouts/slideLayout24.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959B53F-7C2C-419C-9D3F-841F0A61F4E4}"/>
              </a:ext>
            </a:extLst>
          </p:cNvPr>
          <p:cNvPicPr>
            <a:picLocks noGrp="1" noChangeAspect="1"/>
          </p:cNvPicPr>
          <p:nvPr>
            <p:ph type="pic" sz="quarter" idx="14"/>
          </p:nvPr>
        </p:nvPicPr>
        <p:blipFill>
          <a:blip r:embed="rId2"/>
          <a:srcRect t="10156" b="10156"/>
          <a:stretch>
            <a:fillRect/>
          </a:stretch>
        </p:blipFill>
        <p:spPr>
          <a:xfrm>
            <a:off x="417737" y="400957"/>
            <a:ext cx="11356526" cy="6045200"/>
          </a:xfrm>
        </p:spPr>
      </p:pic>
      <p:sp>
        <p:nvSpPr>
          <p:cNvPr id="5" name="Rectangle 4">
            <a:extLst>
              <a:ext uri="{FF2B5EF4-FFF2-40B4-BE49-F238E27FC236}">
                <a16:creationId xmlns:a16="http://schemas.microsoft.com/office/drawing/2014/main" id="{E7B8CE76-C119-40FD-8205-C3E1128C9092}"/>
              </a:ext>
            </a:extLst>
          </p:cNvPr>
          <p:cNvSpPr/>
          <p:nvPr/>
        </p:nvSpPr>
        <p:spPr>
          <a:xfrm>
            <a:off x="1175655" y="1155700"/>
            <a:ext cx="9840690" cy="4535714"/>
          </a:xfrm>
          <a:prstGeom prst="rect">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AE6E280-542E-4F30-B39C-2AD3BBD95C53}"/>
              </a:ext>
            </a:extLst>
          </p:cNvPr>
          <p:cNvSpPr txBox="1"/>
          <p:nvPr/>
        </p:nvSpPr>
        <p:spPr>
          <a:xfrm>
            <a:off x="3714048" y="2590982"/>
            <a:ext cx="4763900" cy="1676036"/>
          </a:xfrm>
          <a:prstGeom prst="rect">
            <a:avLst/>
          </a:prstGeom>
          <a:noFill/>
        </p:spPr>
        <p:txBody>
          <a:bodyPr wrap="square" rtlCol="0">
            <a:spAutoFit/>
          </a:bodyPr>
          <a:lstStyle/>
          <a:p>
            <a:pPr algn="ctr">
              <a:lnSpc>
                <a:spcPts val="6000"/>
              </a:lnSpc>
            </a:pPr>
            <a:r>
              <a:rPr lang="en-US" sz="7500" b="1" spc="-300" dirty="0">
                <a:solidFill>
                  <a:schemeClr val="bg1"/>
                </a:solidFill>
                <a:latin typeface="Roboto Slab" pitchFamily="2" charset="0"/>
                <a:ea typeface="Roboto Slab" pitchFamily="2" charset="0"/>
              </a:rPr>
              <a:t>BUSINESS</a:t>
            </a:r>
          </a:p>
          <a:p>
            <a:pPr algn="ctr">
              <a:lnSpc>
                <a:spcPts val="6000"/>
              </a:lnSpc>
            </a:pPr>
            <a:r>
              <a:rPr lang="en-US" sz="7500" b="1" spc="-300" dirty="0">
                <a:solidFill>
                  <a:schemeClr val="bg1"/>
                </a:solidFill>
                <a:latin typeface="Roboto Slab" pitchFamily="2" charset="0"/>
                <a:ea typeface="Roboto Slab" pitchFamily="2" charset="0"/>
              </a:rPr>
              <a:t>PLAN</a:t>
            </a:r>
          </a:p>
        </p:txBody>
      </p:sp>
      <p:sp>
        <p:nvSpPr>
          <p:cNvPr id="16" name="Text Placeholder 15">
            <a:extLst>
              <a:ext uri="{FF2B5EF4-FFF2-40B4-BE49-F238E27FC236}">
                <a16:creationId xmlns:a16="http://schemas.microsoft.com/office/drawing/2014/main" id="{F667ED05-4D9D-4301-9062-85B647722009}"/>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681692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9834B39-3D4C-4B7B-A39A-E60667AB1AF2}"/>
              </a:ext>
            </a:extLst>
          </p:cNvPr>
          <p:cNvSpPr>
            <a:spLocks noGrp="1"/>
          </p:cNvSpPr>
          <p:nvPr>
            <p:ph type="body" sz="quarter" idx="10"/>
          </p:nvPr>
        </p:nvSpPr>
        <p:spPr/>
        <p:txBody>
          <a:bodyPr/>
          <a:lstStyle/>
          <a:p>
            <a:endParaRPr lang="en-US"/>
          </a:p>
        </p:txBody>
      </p:sp>
      <p:pic>
        <p:nvPicPr>
          <p:cNvPr id="13" name="Picture Placeholder 12">
            <a:extLst>
              <a:ext uri="{FF2B5EF4-FFF2-40B4-BE49-F238E27FC236}">
                <a16:creationId xmlns:a16="http://schemas.microsoft.com/office/drawing/2014/main" id="{A6D7002E-1542-4F47-831D-9F4C277C30D3}"/>
              </a:ext>
            </a:extLst>
          </p:cNvPr>
          <p:cNvPicPr>
            <a:picLocks noGrp="1" noChangeAspect="1"/>
          </p:cNvPicPr>
          <p:nvPr>
            <p:ph type="pic" sz="quarter" idx="14"/>
          </p:nvPr>
        </p:nvPicPr>
        <p:blipFill rotWithShape="1">
          <a:blip r:embed="rId2"/>
          <a:srcRect t="11181" b="60089"/>
          <a:stretch/>
        </p:blipFill>
        <p:spPr>
          <a:xfrm>
            <a:off x="0" y="2778921"/>
            <a:ext cx="12192000" cy="1973364"/>
          </a:xfrm>
        </p:spPr>
      </p:pic>
      <p:grpSp>
        <p:nvGrpSpPr>
          <p:cNvPr id="4" name="Group 3">
            <a:extLst>
              <a:ext uri="{FF2B5EF4-FFF2-40B4-BE49-F238E27FC236}">
                <a16:creationId xmlns:a16="http://schemas.microsoft.com/office/drawing/2014/main" id="{714D4008-5B89-4394-A8EE-0549F0E7762D}"/>
              </a:ext>
            </a:extLst>
          </p:cNvPr>
          <p:cNvGrpSpPr/>
          <p:nvPr/>
        </p:nvGrpSpPr>
        <p:grpSpPr>
          <a:xfrm>
            <a:off x="2156349" y="5269628"/>
            <a:ext cx="7879302" cy="816918"/>
            <a:chOff x="2222359" y="2324202"/>
            <a:chExt cx="7879302" cy="816918"/>
          </a:xfrm>
        </p:grpSpPr>
        <p:sp>
          <p:nvSpPr>
            <p:cNvPr id="49" name="Freeform 8">
              <a:extLst>
                <a:ext uri="{FF2B5EF4-FFF2-40B4-BE49-F238E27FC236}">
                  <a16:creationId xmlns:a16="http://schemas.microsoft.com/office/drawing/2014/main" id="{9786150F-AA16-42AC-A496-4B94F8E12ED7}"/>
                </a:ext>
              </a:extLst>
            </p:cNvPr>
            <p:cNvSpPr>
              <a:spLocks noEditPoints="1"/>
            </p:cNvSpPr>
            <p:nvPr/>
          </p:nvSpPr>
          <p:spPr bwMode="auto">
            <a:xfrm>
              <a:off x="2222359" y="2534749"/>
              <a:ext cx="259895" cy="259895"/>
            </a:xfrm>
            <a:custGeom>
              <a:avLst/>
              <a:gdLst>
                <a:gd name="T0" fmla="*/ 26 w 50"/>
                <a:gd name="T1" fmla="*/ 0 h 50"/>
                <a:gd name="T2" fmla="*/ 26 w 50"/>
                <a:gd name="T3" fmla="*/ 23 h 50"/>
                <a:gd name="T4" fmla="*/ 48 w 50"/>
                <a:gd name="T5" fmla="*/ 14 h 50"/>
                <a:gd name="T6" fmla="*/ 26 w 50"/>
                <a:gd name="T7" fmla="*/ 0 h 50"/>
                <a:gd name="T8" fmla="*/ 24 w 50"/>
                <a:gd name="T9" fmla="*/ 0 h 50"/>
                <a:gd name="T10" fmla="*/ 0 w 50"/>
                <a:gd name="T11" fmla="*/ 25 h 50"/>
                <a:gd name="T12" fmla="*/ 25 w 50"/>
                <a:gd name="T13" fmla="*/ 50 h 50"/>
                <a:gd name="T14" fmla="*/ 39 w 50"/>
                <a:gd name="T15" fmla="*/ 46 h 50"/>
                <a:gd name="T16" fmla="*/ 39 w 50"/>
                <a:gd name="T17" fmla="*/ 46 h 50"/>
                <a:gd name="T18" fmla="*/ 39 w 50"/>
                <a:gd name="T19" fmla="*/ 45 h 50"/>
                <a:gd name="T20" fmla="*/ 39 w 50"/>
                <a:gd name="T21" fmla="*/ 45 h 50"/>
                <a:gd name="T22" fmla="*/ 40 w 50"/>
                <a:gd name="T23" fmla="*/ 45 h 50"/>
                <a:gd name="T24" fmla="*/ 24 w 50"/>
                <a:gd name="T25" fmla="*/ 25 h 50"/>
                <a:gd name="T26" fmla="*/ 24 w 50"/>
                <a:gd name="T27" fmla="*/ 0 h 50"/>
                <a:gd name="T28" fmla="*/ 49 w 50"/>
                <a:gd name="T29" fmla="*/ 16 h 50"/>
                <a:gd name="T30" fmla="*/ 27 w 50"/>
                <a:gd name="T31" fmla="*/ 25 h 50"/>
                <a:gd name="T32" fmla="*/ 41 w 50"/>
                <a:gd name="T33" fmla="*/ 44 h 50"/>
                <a:gd name="T34" fmla="*/ 50 w 50"/>
                <a:gd name="T35" fmla="*/ 25 h 50"/>
                <a:gd name="T36" fmla="*/ 49 w 50"/>
                <a:gd name="T37"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50">
                  <a:moveTo>
                    <a:pt x="26" y="0"/>
                  </a:moveTo>
                  <a:cubicBezTo>
                    <a:pt x="26" y="23"/>
                    <a:pt x="26" y="23"/>
                    <a:pt x="26" y="23"/>
                  </a:cubicBezTo>
                  <a:cubicBezTo>
                    <a:pt x="48" y="14"/>
                    <a:pt x="48" y="14"/>
                    <a:pt x="48" y="14"/>
                  </a:cubicBezTo>
                  <a:cubicBezTo>
                    <a:pt x="44" y="6"/>
                    <a:pt x="36" y="0"/>
                    <a:pt x="26" y="0"/>
                  </a:cubicBezTo>
                  <a:close/>
                  <a:moveTo>
                    <a:pt x="24" y="0"/>
                  </a:moveTo>
                  <a:cubicBezTo>
                    <a:pt x="11" y="0"/>
                    <a:pt x="0" y="11"/>
                    <a:pt x="0" y="25"/>
                  </a:cubicBezTo>
                  <a:cubicBezTo>
                    <a:pt x="0" y="39"/>
                    <a:pt x="12" y="50"/>
                    <a:pt x="25" y="50"/>
                  </a:cubicBezTo>
                  <a:cubicBezTo>
                    <a:pt x="30" y="50"/>
                    <a:pt x="35" y="48"/>
                    <a:pt x="39" y="46"/>
                  </a:cubicBezTo>
                  <a:cubicBezTo>
                    <a:pt x="39" y="46"/>
                    <a:pt x="39" y="46"/>
                    <a:pt x="39" y="46"/>
                  </a:cubicBezTo>
                  <a:cubicBezTo>
                    <a:pt x="39" y="45"/>
                    <a:pt x="39" y="45"/>
                    <a:pt x="39" y="45"/>
                  </a:cubicBezTo>
                  <a:cubicBezTo>
                    <a:pt x="39" y="45"/>
                    <a:pt x="39" y="45"/>
                    <a:pt x="39" y="45"/>
                  </a:cubicBezTo>
                  <a:cubicBezTo>
                    <a:pt x="40" y="45"/>
                    <a:pt x="40" y="45"/>
                    <a:pt x="40" y="45"/>
                  </a:cubicBezTo>
                  <a:cubicBezTo>
                    <a:pt x="24" y="25"/>
                    <a:pt x="24" y="25"/>
                    <a:pt x="24" y="25"/>
                  </a:cubicBezTo>
                  <a:lnTo>
                    <a:pt x="24" y="0"/>
                  </a:lnTo>
                  <a:close/>
                  <a:moveTo>
                    <a:pt x="49" y="16"/>
                  </a:moveTo>
                  <a:cubicBezTo>
                    <a:pt x="27" y="25"/>
                    <a:pt x="27" y="25"/>
                    <a:pt x="27" y="25"/>
                  </a:cubicBezTo>
                  <a:cubicBezTo>
                    <a:pt x="41" y="44"/>
                    <a:pt x="41" y="44"/>
                    <a:pt x="41" y="44"/>
                  </a:cubicBezTo>
                  <a:cubicBezTo>
                    <a:pt x="47" y="40"/>
                    <a:pt x="50" y="33"/>
                    <a:pt x="50" y="25"/>
                  </a:cubicBezTo>
                  <a:cubicBezTo>
                    <a:pt x="50" y="22"/>
                    <a:pt x="50" y="19"/>
                    <a:pt x="49" y="1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6">
              <a:extLst>
                <a:ext uri="{FF2B5EF4-FFF2-40B4-BE49-F238E27FC236}">
                  <a16:creationId xmlns:a16="http://schemas.microsoft.com/office/drawing/2014/main" id="{E60ECC8B-F256-4835-AFB9-DA1348898325}"/>
                </a:ext>
              </a:extLst>
            </p:cNvPr>
            <p:cNvSpPr>
              <a:spLocks noEditPoints="1"/>
            </p:cNvSpPr>
            <p:nvPr/>
          </p:nvSpPr>
          <p:spPr bwMode="auto">
            <a:xfrm>
              <a:off x="5027758" y="2499839"/>
              <a:ext cx="281276" cy="278912"/>
            </a:xfrm>
            <a:custGeom>
              <a:avLst/>
              <a:gdLst>
                <a:gd name="T0" fmla="*/ 17 w 119"/>
                <a:gd name="T1" fmla="*/ 62 h 118"/>
                <a:gd name="T2" fmla="*/ 17 w 119"/>
                <a:gd name="T3" fmla="*/ 118 h 118"/>
                <a:gd name="T4" fmla="*/ 50 w 119"/>
                <a:gd name="T5" fmla="*/ 118 h 118"/>
                <a:gd name="T6" fmla="*/ 50 w 119"/>
                <a:gd name="T7" fmla="*/ 85 h 118"/>
                <a:gd name="T8" fmla="*/ 69 w 119"/>
                <a:gd name="T9" fmla="*/ 85 h 118"/>
                <a:gd name="T10" fmla="*/ 69 w 119"/>
                <a:gd name="T11" fmla="*/ 118 h 118"/>
                <a:gd name="T12" fmla="*/ 102 w 119"/>
                <a:gd name="T13" fmla="*/ 118 h 118"/>
                <a:gd name="T14" fmla="*/ 102 w 119"/>
                <a:gd name="T15" fmla="*/ 62 h 118"/>
                <a:gd name="T16" fmla="*/ 59 w 119"/>
                <a:gd name="T17" fmla="*/ 19 h 118"/>
                <a:gd name="T18" fmla="*/ 17 w 119"/>
                <a:gd name="T19" fmla="*/ 62 h 118"/>
                <a:gd name="T20" fmla="*/ 59 w 119"/>
                <a:gd name="T21" fmla="*/ 0 h 118"/>
                <a:gd name="T22" fmla="*/ 36 w 119"/>
                <a:gd name="T23" fmla="*/ 24 h 118"/>
                <a:gd name="T24" fmla="*/ 36 w 119"/>
                <a:gd name="T25" fmla="*/ 14 h 118"/>
                <a:gd name="T26" fmla="*/ 17 w 119"/>
                <a:gd name="T27" fmla="*/ 14 h 118"/>
                <a:gd name="T28" fmla="*/ 17 w 119"/>
                <a:gd name="T29" fmla="*/ 43 h 118"/>
                <a:gd name="T30" fmla="*/ 0 w 119"/>
                <a:gd name="T31" fmla="*/ 59 h 118"/>
                <a:gd name="T32" fmla="*/ 3 w 119"/>
                <a:gd name="T33" fmla="*/ 62 h 118"/>
                <a:gd name="T34" fmla="*/ 59 w 119"/>
                <a:gd name="T35" fmla="*/ 5 h 118"/>
                <a:gd name="T36" fmla="*/ 114 w 119"/>
                <a:gd name="T37" fmla="*/ 62 h 118"/>
                <a:gd name="T38" fmla="*/ 119 w 119"/>
                <a:gd name="T39" fmla="*/ 59 h 118"/>
                <a:gd name="T40" fmla="*/ 59 w 119"/>
                <a:gd name="T41"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118">
                  <a:moveTo>
                    <a:pt x="17" y="62"/>
                  </a:moveTo>
                  <a:lnTo>
                    <a:pt x="17" y="118"/>
                  </a:lnTo>
                  <a:lnTo>
                    <a:pt x="50" y="118"/>
                  </a:lnTo>
                  <a:lnTo>
                    <a:pt x="50" y="85"/>
                  </a:lnTo>
                  <a:lnTo>
                    <a:pt x="69" y="85"/>
                  </a:lnTo>
                  <a:lnTo>
                    <a:pt x="69" y="118"/>
                  </a:lnTo>
                  <a:lnTo>
                    <a:pt x="102" y="118"/>
                  </a:lnTo>
                  <a:lnTo>
                    <a:pt x="102" y="62"/>
                  </a:lnTo>
                  <a:lnTo>
                    <a:pt x="59" y="19"/>
                  </a:lnTo>
                  <a:lnTo>
                    <a:pt x="17" y="62"/>
                  </a:lnTo>
                  <a:close/>
                  <a:moveTo>
                    <a:pt x="59" y="0"/>
                  </a:moveTo>
                  <a:lnTo>
                    <a:pt x="36" y="24"/>
                  </a:lnTo>
                  <a:lnTo>
                    <a:pt x="36" y="14"/>
                  </a:lnTo>
                  <a:lnTo>
                    <a:pt x="17" y="14"/>
                  </a:lnTo>
                  <a:lnTo>
                    <a:pt x="17" y="43"/>
                  </a:lnTo>
                  <a:lnTo>
                    <a:pt x="0" y="59"/>
                  </a:lnTo>
                  <a:lnTo>
                    <a:pt x="3" y="62"/>
                  </a:lnTo>
                  <a:lnTo>
                    <a:pt x="59" y="5"/>
                  </a:lnTo>
                  <a:lnTo>
                    <a:pt x="114" y="62"/>
                  </a:lnTo>
                  <a:lnTo>
                    <a:pt x="119" y="59"/>
                  </a:lnTo>
                  <a:lnTo>
                    <a:pt x="59"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9">
              <a:extLst>
                <a:ext uri="{FF2B5EF4-FFF2-40B4-BE49-F238E27FC236}">
                  <a16:creationId xmlns:a16="http://schemas.microsoft.com/office/drawing/2014/main" id="{1EEEE2AA-B2E4-4D57-9804-ED74FBDF44E4}"/>
                </a:ext>
              </a:extLst>
            </p:cNvPr>
            <p:cNvSpPr>
              <a:spLocks noEditPoints="1"/>
            </p:cNvSpPr>
            <p:nvPr/>
          </p:nvSpPr>
          <p:spPr bwMode="auto">
            <a:xfrm>
              <a:off x="7746705" y="2524183"/>
              <a:ext cx="270459" cy="281025"/>
            </a:xfrm>
            <a:custGeom>
              <a:avLst/>
              <a:gdLst>
                <a:gd name="T0" fmla="*/ 66 w 128"/>
                <a:gd name="T1" fmla="*/ 50 h 133"/>
                <a:gd name="T2" fmla="*/ 66 w 128"/>
                <a:gd name="T3" fmla="*/ 133 h 133"/>
                <a:gd name="T4" fmla="*/ 128 w 128"/>
                <a:gd name="T5" fmla="*/ 111 h 133"/>
                <a:gd name="T6" fmla="*/ 128 w 128"/>
                <a:gd name="T7" fmla="*/ 29 h 133"/>
                <a:gd name="T8" fmla="*/ 128 w 128"/>
                <a:gd name="T9" fmla="*/ 29 h 133"/>
                <a:gd name="T10" fmla="*/ 128 w 128"/>
                <a:gd name="T11" fmla="*/ 26 h 133"/>
                <a:gd name="T12" fmla="*/ 66 w 128"/>
                <a:gd name="T13" fmla="*/ 50 h 133"/>
                <a:gd name="T14" fmla="*/ 0 w 128"/>
                <a:gd name="T15" fmla="*/ 29 h 133"/>
                <a:gd name="T16" fmla="*/ 0 w 128"/>
                <a:gd name="T17" fmla="*/ 29 h 133"/>
                <a:gd name="T18" fmla="*/ 0 w 128"/>
                <a:gd name="T19" fmla="*/ 111 h 133"/>
                <a:gd name="T20" fmla="*/ 61 w 128"/>
                <a:gd name="T21" fmla="*/ 133 h 133"/>
                <a:gd name="T22" fmla="*/ 61 w 128"/>
                <a:gd name="T23" fmla="*/ 50 h 133"/>
                <a:gd name="T24" fmla="*/ 45 w 128"/>
                <a:gd name="T25" fmla="*/ 43 h 133"/>
                <a:gd name="T26" fmla="*/ 0 w 128"/>
                <a:gd name="T27" fmla="*/ 29 h 133"/>
                <a:gd name="T28" fmla="*/ 64 w 128"/>
                <a:gd name="T29" fmla="*/ 0 h 133"/>
                <a:gd name="T30" fmla="*/ 2 w 128"/>
                <a:gd name="T31" fmla="*/ 24 h 133"/>
                <a:gd name="T32" fmla="*/ 2 w 128"/>
                <a:gd name="T33" fmla="*/ 24 h 133"/>
                <a:gd name="T34" fmla="*/ 35 w 128"/>
                <a:gd name="T35" fmla="*/ 36 h 133"/>
                <a:gd name="T36" fmla="*/ 64 w 128"/>
                <a:gd name="T37" fmla="*/ 45 h 133"/>
                <a:gd name="T38" fmla="*/ 125 w 128"/>
                <a:gd name="T39" fmla="*/ 24 h 133"/>
                <a:gd name="T40" fmla="*/ 64 w 128"/>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33">
                  <a:moveTo>
                    <a:pt x="66" y="50"/>
                  </a:moveTo>
                  <a:lnTo>
                    <a:pt x="66" y="133"/>
                  </a:lnTo>
                  <a:lnTo>
                    <a:pt x="128" y="111"/>
                  </a:lnTo>
                  <a:lnTo>
                    <a:pt x="128" y="29"/>
                  </a:lnTo>
                  <a:lnTo>
                    <a:pt x="128" y="29"/>
                  </a:lnTo>
                  <a:lnTo>
                    <a:pt x="128" y="26"/>
                  </a:lnTo>
                  <a:lnTo>
                    <a:pt x="66" y="50"/>
                  </a:lnTo>
                  <a:close/>
                  <a:moveTo>
                    <a:pt x="0" y="29"/>
                  </a:moveTo>
                  <a:lnTo>
                    <a:pt x="0" y="29"/>
                  </a:lnTo>
                  <a:lnTo>
                    <a:pt x="0" y="111"/>
                  </a:lnTo>
                  <a:lnTo>
                    <a:pt x="61" y="133"/>
                  </a:lnTo>
                  <a:lnTo>
                    <a:pt x="61" y="50"/>
                  </a:lnTo>
                  <a:lnTo>
                    <a:pt x="45" y="43"/>
                  </a:lnTo>
                  <a:lnTo>
                    <a:pt x="0" y="29"/>
                  </a:lnTo>
                  <a:close/>
                  <a:moveTo>
                    <a:pt x="64" y="0"/>
                  </a:moveTo>
                  <a:lnTo>
                    <a:pt x="2" y="24"/>
                  </a:lnTo>
                  <a:lnTo>
                    <a:pt x="2" y="24"/>
                  </a:lnTo>
                  <a:lnTo>
                    <a:pt x="35" y="36"/>
                  </a:lnTo>
                  <a:lnTo>
                    <a:pt x="64" y="45"/>
                  </a:lnTo>
                  <a:lnTo>
                    <a:pt x="125" y="24"/>
                  </a:lnTo>
                  <a:lnTo>
                    <a:pt x="64"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2" name="Group 71">
              <a:extLst>
                <a:ext uri="{FF2B5EF4-FFF2-40B4-BE49-F238E27FC236}">
                  <a16:creationId xmlns:a16="http://schemas.microsoft.com/office/drawing/2014/main" id="{72886020-10EC-4BC4-B649-C181D4957405}"/>
                </a:ext>
              </a:extLst>
            </p:cNvPr>
            <p:cNvGrpSpPr/>
            <p:nvPr/>
          </p:nvGrpSpPr>
          <p:grpSpPr>
            <a:xfrm>
              <a:off x="2773867" y="2324202"/>
              <a:ext cx="1833978" cy="816918"/>
              <a:chOff x="1249866" y="1508433"/>
              <a:chExt cx="1833978" cy="816918"/>
            </a:xfrm>
          </p:grpSpPr>
          <p:sp>
            <p:nvSpPr>
              <p:cNvPr id="73" name="Rectangle 3">
                <a:extLst>
                  <a:ext uri="{FF2B5EF4-FFF2-40B4-BE49-F238E27FC236}">
                    <a16:creationId xmlns:a16="http://schemas.microsoft.com/office/drawing/2014/main" id="{E0652720-FB50-4A05-9D78-C29D7F67D036}"/>
                  </a:ext>
                </a:extLst>
              </p:cNvPr>
              <p:cNvSpPr>
                <a:spLocks/>
              </p:cNvSpPr>
              <p:nvPr/>
            </p:nvSpPr>
            <p:spPr bwMode="auto">
              <a:xfrm>
                <a:off x="1249866" y="1792884"/>
                <a:ext cx="1817089" cy="53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l">
                  <a:lnSpc>
                    <a:spcPts val="1200"/>
                  </a:lnSpc>
                </a:pPr>
                <a:r>
                  <a:rPr lang="en-US" sz="700" dirty="0">
                    <a:solidFill>
                      <a:schemeClr val="tx1"/>
                    </a:solidFill>
                    <a:latin typeface="Roboto Slab" pitchFamily="2" charset="0"/>
                    <a:ea typeface="Roboto Slab" pitchFamily="2" charset="0"/>
                    <a:cs typeface="Lato Regular" charset="0"/>
                    <a:sym typeface="Lato Regular" charset="0"/>
                  </a:rPr>
                  <a:t>printing and typesetting industry. Orem</a:t>
                </a:r>
              </a:p>
              <a:p>
                <a:pPr algn="l">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l">
                  <a:lnSpc>
                    <a:spcPts val="1200"/>
                  </a:lnSpc>
                </a:pPr>
                <a:endParaRPr lang="en-US" sz="700" dirty="0">
                  <a:solidFill>
                    <a:schemeClr val="tx1"/>
                  </a:solidFill>
                  <a:latin typeface="Roboto Slab" pitchFamily="2" charset="0"/>
                  <a:ea typeface="Roboto Slab" pitchFamily="2" charset="0"/>
                  <a:cs typeface="Lato Regular" charset="0"/>
                  <a:sym typeface="Lato Regular" charset="0"/>
                </a:endParaRPr>
              </a:p>
            </p:txBody>
          </p:sp>
          <p:sp>
            <p:nvSpPr>
              <p:cNvPr id="74" name="Rectangle 3">
                <a:extLst>
                  <a:ext uri="{FF2B5EF4-FFF2-40B4-BE49-F238E27FC236}">
                    <a16:creationId xmlns:a16="http://schemas.microsoft.com/office/drawing/2014/main" id="{C6F15381-8D32-4360-B56C-90246041C52C}"/>
                  </a:ext>
                </a:extLst>
              </p:cNvPr>
              <p:cNvSpPr>
                <a:spLocks/>
              </p:cNvSpPr>
              <p:nvPr/>
            </p:nvSpPr>
            <p:spPr bwMode="auto">
              <a:xfrm>
                <a:off x="1249866" y="1508433"/>
                <a:ext cx="1833978" cy="18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100" b="1" dirty="0">
                    <a:solidFill>
                      <a:schemeClr val="accent2"/>
                    </a:solidFill>
                    <a:latin typeface="Roboto Slab" pitchFamily="2" charset="0"/>
                    <a:ea typeface="Roboto Slab" pitchFamily="2" charset="0"/>
                    <a:cs typeface="Lato Regular" charset="0"/>
                    <a:sym typeface="Lato Regular" charset="0"/>
                  </a:rPr>
                  <a:t>Loren Opossum is simply </a:t>
                </a:r>
              </a:p>
            </p:txBody>
          </p:sp>
        </p:grpSp>
        <p:grpSp>
          <p:nvGrpSpPr>
            <p:cNvPr id="75" name="Group 74">
              <a:extLst>
                <a:ext uri="{FF2B5EF4-FFF2-40B4-BE49-F238E27FC236}">
                  <a16:creationId xmlns:a16="http://schemas.microsoft.com/office/drawing/2014/main" id="{CE65BFEF-0F1B-4FC0-A72F-D55FD9854178}"/>
                </a:ext>
              </a:extLst>
            </p:cNvPr>
            <p:cNvGrpSpPr/>
            <p:nvPr/>
          </p:nvGrpSpPr>
          <p:grpSpPr>
            <a:xfrm>
              <a:off x="5518679" y="2324202"/>
              <a:ext cx="1833978" cy="816918"/>
              <a:chOff x="3994678" y="1508433"/>
              <a:chExt cx="1833978" cy="816918"/>
            </a:xfrm>
          </p:grpSpPr>
          <p:sp>
            <p:nvSpPr>
              <p:cNvPr id="76" name="Rectangle 3">
                <a:extLst>
                  <a:ext uri="{FF2B5EF4-FFF2-40B4-BE49-F238E27FC236}">
                    <a16:creationId xmlns:a16="http://schemas.microsoft.com/office/drawing/2014/main" id="{8D51400E-C435-4B8E-8736-9AC4AA9DB408}"/>
                  </a:ext>
                </a:extLst>
              </p:cNvPr>
              <p:cNvSpPr>
                <a:spLocks/>
              </p:cNvSpPr>
              <p:nvPr/>
            </p:nvSpPr>
            <p:spPr bwMode="auto">
              <a:xfrm>
                <a:off x="3994678" y="1792884"/>
                <a:ext cx="1761970" cy="53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l">
                  <a:lnSpc>
                    <a:spcPts val="1200"/>
                  </a:lnSpc>
                </a:pPr>
                <a:r>
                  <a:rPr lang="en-US" sz="700" dirty="0">
                    <a:solidFill>
                      <a:schemeClr val="tx1"/>
                    </a:solidFill>
                    <a:latin typeface="Roboto Slab" pitchFamily="2" charset="0"/>
                    <a:ea typeface="Roboto Slab" pitchFamily="2" charset="0"/>
                    <a:cs typeface="Lato Regular" charset="0"/>
                    <a:sym typeface="Lato Regular" charset="0"/>
                  </a:rPr>
                  <a:t>printing and typesetting industry. Orem</a:t>
                </a:r>
              </a:p>
              <a:p>
                <a:pPr algn="l">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l">
                  <a:lnSpc>
                    <a:spcPts val="1200"/>
                  </a:lnSpc>
                </a:pPr>
                <a:endParaRPr lang="en-US" sz="700" dirty="0">
                  <a:solidFill>
                    <a:schemeClr val="tx1"/>
                  </a:solidFill>
                  <a:latin typeface="Roboto Slab" pitchFamily="2" charset="0"/>
                  <a:ea typeface="Roboto Slab" pitchFamily="2" charset="0"/>
                  <a:cs typeface="Lato Regular" charset="0"/>
                  <a:sym typeface="Lato Regular" charset="0"/>
                </a:endParaRPr>
              </a:p>
            </p:txBody>
          </p:sp>
          <p:sp>
            <p:nvSpPr>
              <p:cNvPr id="77" name="Rectangle 3">
                <a:extLst>
                  <a:ext uri="{FF2B5EF4-FFF2-40B4-BE49-F238E27FC236}">
                    <a16:creationId xmlns:a16="http://schemas.microsoft.com/office/drawing/2014/main" id="{0F26B3C4-CB57-4CA9-A9BB-103282EEC5EF}"/>
                  </a:ext>
                </a:extLst>
              </p:cNvPr>
              <p:cNvSpPr>
                <a:spLocks/>
              </p:cNvSpPr>
              <p:nvPr/>
            </p:nvSpPr>
            <p:spPr bwMode="auto">
              <a:xfrm>
                <a:off x="3994678" y="1508433"/>
                <a:ext cx="1833978" cy="18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100" b="1" dirty="0">
                    <a:solidFill>
                      <a:schemeClr val="accent4"/>
                    </a:solidFill>
                    <a:latin typeface="Roboto Slab" pitchFamily="2" charset="0"/>
                    <a:ea typeface="Roboto Slab" pitchFamily="2" charset="0"/>
                    <a:cs typeface="Lato Regular" charset="0"/>
                    <a:sym typeface="Lato Regular" charset="0"/>
                  </a:rPr>
                  <a:t>Loren Opossum is simply </a:t>
                </a:r>
              </a:p>
            </p:txBody>
          </p:sp>
        </p:grpSp>
        <p:grpSp>
          <p:nvGrpSpPr>
            <p:cNvPr id="78" name="Group 77">
              <a:extLst>
                <a:ext uri="{FF2B5EF4-FFF2-40B4-BE49-F238E27FC236}">
                  <a16:creationId xmlns:a16="http://schemas.microsoft.com/office/drawing/2014/main" id="{6C432BE5-471B-452E-ABCF-4DACDF8D146C}"/>
                </a:ext>
              </a:extLst>
            </p:cNvPr>
            <p:cNvGrpSpPr/>
            <p:nvPr/>
          </p:nvGrpSpPr>
          <p:grpSpPr>
            <a:xfrm>
              <a:off x="8267683" y="2324202"/>
              <a:ext cx="1833978" cy="816918"/>
              <a:chOff x="6743682" y="1508433"/>
              <a:chExt cx="1833978" cy="816918"/>
            </a:xfrm>
          </p:grpSpPr>
          <p:sp>
            <p:nvSpPr>
              <p:cNvPr id="79" name="Rectangle 3">
                <a:extLst>
                  <a:ext uri="{FF2B5EF4-FFF2-40B4-BE49-F238E27FC236}">
                    <a16:creationId xmlns:a16="http://schemas.microsoft.com/office/drawing/2014/main" id="{A6913553-7488-4A4B-9C24-D6E876D442B1}"/>
                  </a:ext>
                </a:extLst>
              </p:cNvPr>
              <p:cNvSpPr>
                <a:spLocks/>
              </p:cNvSpPr>
              <p:nvPr/>
            </p:nvSpPr>
            <p:spPr bwMode="auto">
              <a:xfrm>
                <a:off x="6743682" y="1792884"/>
                <a:ext cx="1761970" cy="53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l">
                  <a:lnSpc>
                    <a:spcPts val="1200"/>
                  </a:lnSpc>
                </a:pPr>
                <a:r>
                  <a:rPr lang="en-US" sz="700" dirty="0">
                    <a:solidFill>
                      <a:schemeClr val="tx1"/>
                    </a:solidFill>
                    <a:latin typeface="Roboto Slab" pitchFamily="2" charset="0"/>
                    <a:ea typeface="Roboto Slab" pitchFamily="2" charset="0"/>
                    <a:cs typeface="Lato Regular" charset="0"/>
                    <a:sym typeface="Lato Regular" charset="0"/>
                  </a:rPr>
                  <a:t>printing and typesetting industry. Orem</a:t>
                </a:r>
              </a:p>
              <a:p>
                <a:pPr algn="l">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l">
                  <a:lnSpc>
                    <a:spcPts val="1200"/>
                  </a:lnSpc>
                </a:pPr>
                <a:endParaRPr lang="en-US" sz="700" dirty="0">
                  <a:solidFill>
                    <a:schemeClr val="tx1"/>
                  </a:solidFill>
                  <a:latin typeface="Roboto Slab" pitchFamily="2" charset="0"/>
                  <a:ea typeface="Roboto Slab" pitchFamily="2" charset="0"/>
                  <a:cs typeface="Lato Regular" charset="0"/>
                  <a:sym typeface="Lato Regular" charset="0"/>
                </a:endParaRPr>
              </a:p>
            </p:txBody>
          </p:sp>
          <p:sp>
            <p:nvSpPr>
              <p:cNvPr id="80" name="Rectangle 3">
                <a:extLst>
                  <a:ext uri="{FF2B5EF4-FFF2-40B4-BE49-F238E27FC236}">
                    <a16:creationId xmlns:a16="http://schemas.microsoft.com/office/drawing/2014/main" id="{10EA7906-4831-4BB3-B376-BF2DE351EE41}"/>
                  </a:ext>
                </a:extLst>
              </p:cNvPr>
              <p:cNvSpPr>
                <a:spLocks/>
              </p:cNvSpPr>
              <p:nvPr/>
            </p:nvSpPr>
            <p:spPr bwMode="auto">
              <a:xfrm>
                <a:off x="6743682" y="1508433"/>
                <a:ext cx="1833978" cy="18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100" b="1" dirty="0">
                    <a:solidFill>
                      <a:schemeClr val="accent5"/>
                    </a:solidFill>
                    <a:latin typeface="Roboto Slab" pitchFamily="2" charset="0"/>
                    <a:ea typeface="Roboto Slab" pitchFamily="2" charset="0"/>
                    <a:cs typeface="Lato Regular" charset="0"/>
                    <a:sym typeface="Lato Regular" charset="0"/>
                  </a:rPr>
                  <a:t>Loren Opossum is simply </a:t>
                </a:r>
              </a:p>
            </p:txBody>
          </p:sp>
        </p:grpSp>
      </p:grpSp>
      <p:sp>
        <p:nvSpPr>
          <p:cNvPr id="46" name="TextBox 45">
            <a:extLst>
              <a:ext uri="{FF2B5EF4-FFF2-40B4-BE49-F238E27FC236}">
                <a16:creationId xmlns:a16="http://schemas.microsoft.com/office/drawing/2014/main" id="{C31D5827-2C3F-4F5D-AA54-18FB4C5A5E89}"/>
              </a:ext>
            </a:extLst>
          </p:cNvPr>
          <p:cNvSpPr txBox="1"/>
          <p:nvPr/>
        </p:nvSpPr>
        <p:spPr>
          <a:xfrm>
            <a:off x="725166" y="1865221"/>
            <a:ext cx="10741669" cy="506164"/>
          </a:xfrm>
          <a:prstGeom prst="rect">
            <a:avLst/>
          </a:prstGeom>
          <a:noFill/>
        </p:spPr>
        <p:txBody>
          <a:bodyPr wrap="square" numCol="1" spcCol="0" rtlCol="0" anchor="ctr">
            <a:spAutoFit/>
          </a:bodyPr>
          <a:lstStyle/>
          <a:p>
            <a:pPr algn="ctr">
              <a:lnSpc>
                <a:spcPct val="150000"/>
              </a:lnSpc>
            </a:pPr>
            <a:r>
              <a:rPr lang="en-US" sz="950" dirty="0">
                <a:latin typeface="Roboto Slab" pitchFamily="2" charset="0"/>
                <a:ea typeface="Roboto Slab" pitchFamily="2" charset="0"/>
                <a:cs typeface="Montserrat Light"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p:txBody>
      </p:sp>
      <p:sp>
        <p:nvSpPr>
          <p:cNvPr id="6" name="Rectangle 5">
            <a:extLst>
              <a:ext uri="{FF2B5EF4-FFF2-40B4-BE49-F238E27FC236}">
                <a16:creationId xmlns:a16="http://schemas.microsoft.com/office/drawing/2014/main" id="{7DA3AECD-06BA-41B6-9F4C-A24FFC27B760}"/>
              </a:ext>
            </a:extLst>
          </p:cNvPr>
          <p:cNvSpPr/>
          <p:nvPr/>
        </p:nvSpPr>
        <p:spPr>
          <a:xfrm>
            <a:off x="4606533" y="555969"/>
            <a:ext cx="2985113" cy="861774"/>
          </a:xfrm>
          <a:prstGeom prst="rect">
            <a:avLst/>
          </a:prstGeom>
          <a:noFill/>
          <a:ln>
            <a:noFill/>
          </a:ln>
        </p:spPr>
        <p:txBody>
          <a:bodyPr wrap="none">
            <a:spAutoFit/>
          </a:bodyPr>
          <a:lstStyle/>
          <a:p>
            <a:pPr algn="ctr"/>
            <a:r>
              <a:rPr lang="en-US" sz="5000" b="1" dirty="0">
                <a:latin typeface="Roboto Slab" pitchFamily="2" charset="0"/>
                <a:ea typeface="Roboto Slab" pitchFamily="2" charset="0"/>
                <a:cs typeface="Montserrat" charset="0"/>
              </a:rPr>
              <a:t>About Us</a:t>
            </a:r>
            <a:endParaRPr lang="en-US" sz="5000" b="1" dirty="0"/>
          </a:p>
        </p:txBody>
      </p:sp>
      <p:sp>
        <p:nvSpPr>
          <p:cNvPr id="7" name="Rectangle 6">
            <a:extLst>
              <a:ext uri="{FF2B5EF4-FFF2-40B4-BE49-F238E27FC236}">
                <a16:creationId xmlns:a16="http://schemas.microsoft.com/office/drawing/2014/main" id="{00DEE8D6-4A8C-4A42-8B4E-CF263D52B7F8}"/>
              </a:ext>
            </a:extLst>
          </p:cNvPr>
          <p:cNvSpPr/>
          <p:nvPr/>
        </p:nvSpPr>
        <p:spPr>
          <a:xfrm>
            <a:off x="5673643" y="1487550"/>
            <a:ext cx="850892" cy="101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2822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p:tgtEl>
                                          <p:spTgt spid="46"/>
                                        </p:tgtEl>
                                        <p:attrNameLst>
                                          <p:attrName>ppt_y</p:attrName>
                                        </p:attrNameLst>
                                      </p:cBhvr>
                                      <p:tavLst>
                                        <p:tav tm="0">
                                          <p:val>
                                            <p:strVal val="#ppt_y+#ppt_h*1.125000"/>
                                          </p:val>
                                        </p:tav>
                                        <p:tav tm="100000">
                                          <p:val>
                                            <p:strVal val="#ppt_y"/>
                                          </p:val>
                                        </p:tav>
                                      </p:tavLst>
                                    </p:anim>
                                    <p:animEffect transition="in" filter="wipe(up)">
                                      <p:cBhvr>
                                        <p:cTn id="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DAD8C6A8-60C7-4EB2-BF29-3F235984DC16}"/>
              </a:ext>
            </a:extLst>
          </p:cNvPr>
          <p:cNvSpPr>
            <a:spLocks noGrp="1"/>
          </p:cNvSpPr>
          <p:nvPr>
            <p:ph type="body" sz="quarter" idx="10"/>
          </p:nvPr>
        </p:nvSpPr>
        <p:spPr/>
        <p:txBody>
          <a:bodyPr/>
          <a:lstStyle/>
          <a:p>
            <a:endParaRPr lang="en-US"/>
          </a:p>
        </p:txBody>
      </p:sp>
      <p:sp>
        <p:nvSpPr>
          <p:cNvPr id="56" name="Title 15">
            <a:extLst>
              <a:ext uri="{FF2B5EF4-FFF2-40B4-BE49-F238E27FC236}">
                <a16:creationId xmlns:a16="http://schemas.microsoft.com/office/drawing/2014/main" id="{DB1973EC-7198-4811-AA57-836B4CBF0074}"/>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a:lstStyle>
          <a:p>
            <a:r>
              <a:rPr lang="en-US" sz="2600" b="0" dirty="0">
                <a:solidFill>
                  <a:schemeClr val="tx2"/>
                </a:solidFill>
                <a:latin typeface="Roboto Slab" pitchFamily="2" charset="0"/>
                <a:ea typeface="Roboto Slab" pitchFamily="2" charset="0"/>
                <a:cs typeface="Montserrat Light" charset="0"/>
              </a:rPr>
              <a:t>Own Creative </a:t>
            </a:r>
            <a:r>
              <a:rPr lang="en-US" sz="2600" b="0" dirty="0">
                <a:solidFill>
                  <a:schemeClr val="accent4"/>
                </a:solidFill>
                <a:latin typeface="Roboto Slab" pitchFamily="2" charset="0"/>
                <a:ea typeface="Roboto Slab" pitchFamily="2" charset="0"/>
                <a:cs typeface="Montserrat" charset="0"/>
              </a:rPr>
              <a:t>About Us</a:t>
            </a:r>
            <a:endParaRPr lang="en-US" sz="2600" b="0" dirty="0">
              <a:solidFill>
                <a:schemeClr val="accent4"/>
              </a:solidFill>
              <a:latin typeface="Roboto Slab" pitchFamily="2" charset="0"/>
              <a:ea typeface="Roboto Slab" pitchFamily="2" charset="0"/>
            </a:endParaRPr>
          </a:p>
        </p:txBody>
      </p:sp>
      <p:sp>
        <p:nvSpPr>
          <p:cNvPr id="57" name="TextBox 56">
            <a:extLst>
              <a:ext uri="{FF2B5EF4-FFF2-40B4-BE49-F238E27FC236}">
                <a16:creationId xmlns:a16="http://schemas.microsoft.com/office/drawing/2014/main" id="{61E43327-0FCF-45FC-B37D-0D698D9FC97B}"/>
              </a:ext>
            </a:extLst>
          </p:cNvPr>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58" name="Rectangle 57">
            <a:extLst>
              <a:ext uri="{FF2B5EF4-FFF2-40B4-BE49-F238E27FC236}">
                <a16:creationId xmlns:a16="http://schemas.microsoft.com/office/drawing/2014/main" id="{04DDC77B-F08A-4551-BB6D-4795E54CA627}"/>
              </a:ext>
            </a:extLst>
          </p:cNvPr>
          <p:cNvSpPr/>
          <p:nvPr/>
        </p:nvSpPr>
        <p:spPr>
          <a:xfrm>
            <a:off x="5796406" y="1400537"/>
            <a:ext cx="548640" cy="548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6B5B9C0-CBCC-46C3-A5EA-78FEBBF3A10A}"/>
              </a:ext>
            </a:extLst>
          </p:cNvPr>
          <p:cNvSpPr/>
          <p:nvPr/>
        </p:nvSpPr>
        <p:spPr>
          <a:xfrm>
            <a:off x="1077375" y="2533288"/>
            <a:ext cx="3067050" cy="2924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8">
            <a:extLst>
              <a:ext uri="{FF2B5EF4-FFF2-40B4-BE49-F238E27FC236}">
                <a16:creationId xmlns:a16="http://schemas.microsoft.com/office/drawing/2014/main" id="{00A28ADC-AF16-4492-BEBC-8FD8460DF7D2}"/>
              </a:ext>
            </a:extLst>
          </p:cNvPr>
          <p:cNvSpPr>
            <a:spLocks noEditPoints="1"/>
          </p:cNvSpPr>
          <p:nvPr/>
        </p:nvSpPr>
        <p:spPr bwMode="auto">
          <a:xfrm>
            <a:off x="2269798" y="3073049"/>
            <a:ext cx="682204" cy="683400"/>
          </a:xfrm>
          <a:custGeom>
            <a:avLst/>
            <a:gdLst>
              <a:gd name="T0" fmla="*/ 26 w 50"/>
              <a:gd name="T1" fmla="*/ 0 h 50"/>
              <a:gd name="T2" fmla="*/ 26 w 50"/>
              <a:gd name="T3" fmla="*/ 23 h 50"/>
              <a:gd name="T4" fmla="*/ 48 w 50"/>
              <a:gd name="T5" fmla="*/ 14 h 50"/>
              <a:gd name="T6" fmla="*/ 26 w 50"/>
              <a:gd name="T7" fmla="*/ 0 h 50"/>
              <a:gd name="T8" fmla="*/ 24 w 50"/>
              <a:gd name="T9" fmla="*/ 0 h 50"/>
              <a:gd name="T10" fmla="*/ 0 w 50"/>
              <a:gd name="T11" fmla="*/ 25 h 50"/>
              <a:gd name="T12" fmla="*/ 25 w 50"/>
              <a:gd name="T13" fmla="*/ 50 h 50"/>
              <a:gd name="T14" fmla="*/ 39 w 50"/>
              <a:gd name="T15" fmla="*/ 46 h 50"/>
              <a:gd name="T16" fmla="*/ 39 w 50"/>
              <a:gd name="T17" fmla="*/ 46 h 50"/>
              <a:gd name="T18" fmla="*/ 39 w 50"/>
              <a:gd name="T19" fmla="*/ 45 h 50"/>
              <a:gd name="T20" fmla="*/ 39 w 50"/>
              <a:gd name="T21" fmla="*/ 45 h 50"/>
              <a:gd name="T22" fmla="*/ 40 w 50"/>
              <a:gd name="T23" fmla="*/ 45 h 50"/>
              <a:gd name="T24" fmla="*/ 24 w 50"/>
              <a:gd name="T25" fmla="*/ 25 h 50"/>
              <a:gd name="T26" fmla="*/ 24 w 50"/>
              <a:gd name="T27" fmla="*/ 0 h 50"/>
              <a:gd name="T28" fmla="*/ 49 w 50"/>
              <a:gd name="T29" fmla="*/ 16 h 50"/>
              <a:gd name="T30" fmla="*/ 27 w 50"/>
              <a:gd name="T31" fmla="*/ 25 h 50"/>
              <a:gd name="T32" fmla="*/ 41 w 50"/>
              <a:gd name="T33" fmla="*/ 44 h 50"/>
              <a:gd name="T34" fmla="*/ 50 w 50"/>
              <a:gd name="T35" fmla="*/ 25 h 50"/>
              <a:gd name="T36" fmla="*/ 49 w 50"/>
              <a:gd name="T37"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50">
                <a:moveTo>
                  <a:pt x="26" y="0"/>
                </a:moveTo>
                <a:cubicBezTo>
                  <a:pt x="26" y="23"/>
                  <a:pt x="26" y="23"/>
                  <a:pt x="26" y="23"/>
                </a:cubicBezTo>
                <a:cubicBezTo>
                  <a:pt x="48" y="14"/>
                  <a:pt x="48" y="14"/>
                  <a:pt x="48" y="14"/>
                </a:cubicBezTo>
                <a:cubicBezTo>
                  <a:pt x="44" y="6"/>
                  <a:pt x="36" y="0"/>
                  <a:pt x="26" y="0"/>
                </a:cubicBezTo>
                <a:close/>
                <a:moveTo>
                  <a:pt x="24" y="0"/>
                </a:moveTo>
                <a:cubicBezTo>
                  <a:pt x="11" y="0"/>
                  <a:pt x="0" y="11"/>
                  <a:pt x="0" y="25"/>
                </a:cubicBezTo>
                <a:cubicBezTo>
                  <a:pt x="0" y="39"/>
                  <a:pt x="12" y="50"/>
                  <a:pt x="25" y="50"/>
                </a:cubicBezTo>
                <a:cubicBezTo>
                  <a:pt x="30" y="50"/>
                  <a:pt x="35" y="48"/>
                  <a:pt x="39" y="46"/>
                </a:cubicBezTo>
                <a:cubicBezTo>
                  <a:pt x="39" y="46"/>
                  <a:pt x="39" y="46"/>
                  <a:pt x="39" y="46"/>
                </a:cubicBezTo>
                <a:cubicBezTo>
                  <a:pt x="39" y="45"/>
                  <a:pt x="39" y="45"/>
                  <a:pt x="39" y="45"/>
                </a:cubicBezTo>
                <a:cubicBezTo>
                  <a:pt x="39" y="45"/>
                  <a:pt x="39" y="45"/>
                  <a:pt x="39" y="45"/>
                </a:cubicBezTo>
                <a:cubicBezTo>
                  <a:pt x="40" y="45"/>
                  <a:pt x="40" y="45"/>
                  <a:pt x="40" y="45"/>
                </a:cubicBezTo>
                <a:cubicBezTo>
                  <a:pt x="24" y="25"/>
                  <a:pt x="24" y="25"/>
                  <a:pt x="24" y="25"/>
                </a:cubicBezTo>
                <a:lnTo>
                  <a:pt x="24" y="0"/>
                </a:lnTo>
                <a:close/>
                <a:moveTo>
                  <a:pt x="49" y="16"/>
                </a:moveTo>
                <a:cubicBezTo>
                  <a:pt x="27" y="25"/>
                  <a:pt x="27" y="25"/>
                  <a:pt x="27" y="25"/>
                </a:cubicBezTo>
                <a:cubicBezTo>
                  <a:pt x="41" y="44"/>
                  <a:pt x="41" y="44"/>
                  <a:pt x="41" y="44"/>
                </a:cubicBezTo>
                <a:cubicBezTo>
                  <a:pt x="47" y="40"/>
                  <a:pt x="50" y="33"/>
                  <a:pt x="50" y="25"/>
                </a:cubicBezTo>
                <a:cubicBezTo>
                  <a:pt x="50" y="22"/>
                  <a:pt x="50" y="19"/>
                  <a:pt x="49" y="1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5B476262-EA68-4642-B7D7-86A301F7A608}"/>
              </a:ext>
            </a:extLst>
          </p:cNvPr>
          <p:cNvGrpSpPr/>
          <p:nvPr/>
        </p:nvGrpSpPr>
        <p:grpSpPr>
          <a:xfrm>
            <a:off x="1693911" y="4099351"/>
            <a:ext cx="1833978" cy="818350"/>
            <a:chOff x="2682169" y="3004270"/>
            <a:chExt cx="1833978" cy="818350"/>
          </a:xfrm>
        </p:grpSpPr>
        <p:sp>
          <p:nvSpPr>
            <p:cNvPr id="41" name="Rectangle 3">
              <a:extLst>
                <a:ext uri="{FF2B5EF4-FFF2-40B4-BE49-F238E27FC236}">
                  <a16:creationId xmlns:a16="http://schemas.microsoft.com/office/drawing/2014/main" id="{24FC2C6A-42D0-492A-8565-34988B97B3DE}"/>
                </a:ext>
              </a:extLst>
            </p:cNvPr>
            <p:cNvSpPr>
              <a:spLocks/>
            </p:cNvSpPr>
            <p:nvPr/>
          </p:nvSpPr>
          <p:spPr bwMode="auto">
            <a:xfrm>
              <a:off x="2682169" y="3289220"/>
              <a:ext cx="183397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printing and typesetting industry. Orem</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a:t>
              </a:r>
            </a:p>
          </p:txBody>
        </p:sp>
        <p:sp>
          <p:nvSpPr>
            <p:cNvPr id="42" name="Rectangle 3">
              <a:extLst>
                <a:ext uri="{FF2B5EF4-FFF2-40B4-BE49-F238E27FC236}">
                  <a16:creationId xmlns:a16="http://schemas.microsoft.com/office/drawing/2014/main" id="{B701E09F-D0C4-45D9-9D6D-A779772402D8}"/>
                </a:ext>
              </a:extLst>
            </p:cNvPr>
            <p:cNvSpPr>
              <a:spLocks/>
            </p:cNvSpPr>
            <p:nvPr/>
          </p:nvSpPr>
          <p:spPr bwMode="auto">
            <a:xfrm>
              <a:off x="2682169" y="3004270"/>
              <a:ext cx="1833978" cy="18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100" b="1" dirty="0">
                  <a:solidFill>
                    <a:schemeClr val="accent2"/>
                  </a:solidFill>
                  <a:latin typeface="Roboto Slab" pitchFamily="2" charset="0"/>
                  <a:ea typeface="Roboto Slab" pitchFamily="2" charset="0"/>
                  <a:cs typeface="Lato Regular" charset="0"/>
                  <a:sym typeface="Lato Regular" charset="0"/>
                </a:rPr>
                <a:t>Loren Opossum</a:t>
              </a:r>
            </a:p>
            <a:p>
              <a:pPr algn="ctr">
                <a:lnSpc>
                  <a:spcPts val="1200"/>
                </a:lnSpc>
              </a:pPr>
              <a:r>
                <a:rPr lang="en-US" sz="1100" b="1" dirty="0">
                  <a:solidFill>
                    <a:schemeClr val="accent2"/>
                  </a:solidFill>
                  <a:latin typeface="Roboto Slab" pitchFamily="2" charset="0"/>
                  <a:ea typeface="Roboto Slab" pitchFamily="2" charset="0"/>
                  <a:cs typeface="Lato Regular" charset="0"/>
                  <a:sym typeface="Lato Regular" charset="0"/>
                </a:rPr>
                <a:t> is simply </a:t>
              </a:r>
            </a:p>
          </p:txBody>
        </p:sp>
      </p:grpSp>
      <p:grpSp>
        <p:nvGrpSpPr>
          <p:cNvPr id="22" name="Group 21">
            <a:extLst>
              <a:ext uri="{FF2B5EF4-FFF2-40B4-BE49-F238E27FC236}">
                <a16:creationId xmlns:a16="http://schemas.microsoft.com/office/drawing/2014/main" id="{0AC91D89-7735-452C-A153-63983C361B3E}"/>
              </a:ext>
            </a:extLst>
          </p:cNvPr>
          <p:cNvGrpSpPr/>
          <p:nvPr/>
        </p:nvGrpSpPr>
        <p:grpSpPr>
          <a:xfrm>
            <a:off x="4562475" y="2533288"/>
            <a:ext cx="3067050" cy="2924175"/>
            <a:chOff x="4811521" y="2495550"/>
            <a:chExt cx="3067050" cy="2924175"/>
          </a:xfrm>
        </p:grpSpPr>
        <p:sp>
          <p:nvSpPr>
            <p:cNvPr id="50" name="Rectangle 49">
              <a:extLst>
                <a:ext uri="{FF2B5EF4-FFF2-40B4-BE49-F238E27FC236}">
                  <a16:creationId xmlns:a16="http://schemas.microsoft.com/office/drawing/2014/main" id="{CC568FBA-5FED-4B1B-96DE-6C7A4943271D}"/>
                </a:ext>
              </a:extLst>
            </p:cNvPr>
            <p:cNvSpPr/>
            <p:nvPr/>
          </p:nvSpPr>
          <p:spPr>
            <a:xfrm>
              <a:off x="4811521" y="2495550"/>
              <a:ext cx="3067050" cy="2924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2D6C5B6D-0B60-47D3-9054-5595E851123E}"/>
                </a:ext>
              </a:extLst>
            </p:cNvPr>
            <p:cNvGrpSpPr/>
            <p:nvPr/>
          </p:nvGrpSpPr>
          <p:grpSpPr>
            <a:xfrm>
              <a:off x="5428057" y="2998136"/>
              <a:ext cx="1833978" cy="1919003"/>
              <a:chOff x="5179012" y="1903617"/>
              <a:chExt cx="1833978" cy="1919003"/>
            </a:xfrm>
          </p:grpSpPr>
          <p:sp>
            <p:nvSpPr>
              <p:cNvPr id="43" name="Freeform 6">
                <a:extLst>
                  <a:ext uri="{FF2B5EF4-FFF2-40B4-BE49-F238E27FC236}">
                    <a16:creationId xmlns:a16="http://schemas.microsoft.com/office/drawing/2014/main" id="{3CA4BA79-39F9-4945-B2DE-808DC767C31D}"/>
                  </a:ext>
                </a:extLst>
              </p:cNvPr>
              <p:cNvSpPr>
                <a:spLocks noEditPoints="1"/>
              </p:cNvSpPr>
              <p:nvPr/>
            </p:nvSpPr>
            <p:spPr bwMode="auto">
              <a:xfrm>
                <a:off x="5689922" y="1903617"/>
                <a:ext cx="812158" cy="806746"/>
              </a:xfrm>
              <a:custGeom>
                <a:avLst/>
                <a:gdLst>
                  <a:gd name="T0" fmla="*/ 17 w 119"/>
                  <a:gd name="T1" fmla="*/ 62 h 118"/>
                  <a:gd name="T2" fmla="*/ 17 w 119"/>
                  <a:gd name="T3" fmla="*/ 118 h 118"/>
                  <a:gd name="T4" fmla="*/ 50 w 119"/>
                  <a:gd name="T5" fmla="*/ 118 h 118"/>
                  <a:gd name="T6" fmla="*/ 50 w 119"/>
                  <a:gd name="T7" fmla="*/ 85 h 118"/>
                  <a:gd name="T8" fmla="*/ 69 w 119"/>
                  <a:gd name="T9" fmla="*/ 85 h 118"/>
                  <a:gd name="T10" fmla="*/ 69 w 119"/>
                  <a:gd name="T11" fmla="*/ 118 h 118"/>
                  <a:gd name="T12" fmla="*/ 102 w 119"/>
                  <a:gd name="T13" fmla="*/ 118 h 118"/>
                  <a:gd name="T14" fmla="*/ 102 w 119"/>
                  <a:gd name="T15" fmla="*/ 62 h 118"/>
                  <a:gd name="T16" fmla="*/ 59 w 119"/>
                  <a:gd name="T17" fmla="*/ 19 h 118"/>
                  <a:gd name="T18" fmla="*/ 17 w 119"/>
                  <a:gd name="T19" fmla="*/ 62 h 118"/>
                  <a:gd name="T20" fmla="*/ 59 w 119"/>
                  <a:gd name="T21" fmla="*/ 0 h 118"/>
                  <a:gd name="T22" fmla="*/ 36 w 119"/>
                  <a:gd name="T23" fmla="*/ 24 h 118"/>
                  <a:gd name="T24" fmla="*/ 36 w 119"/>
                  <a:gd name="T25" fmla="*/ 14 h 118"/>
                  <a:gd name="T26" fmla="*/ 17 w 119"/>
                  <a:gd name="T27" fmla="*/ 14 h 118"/>
                  <a:gd name="T28" fmla="*/ 17 w 119"/>
                  <a:gd name="T29" fmla="*/ 43 h 118"/>
                  <a:gd name="T30" fmla="*/ 0 w 119"/>
                  <a:gd name="T31" fmla="*/ 59 h 118"/>
                  <a:gd name="T32" fmla="*/ 3 w 119"/>
                  <a:gd name="T33" fmla="*/ 62 h 118"/>
                  <a:gd name="T34" fmla="*/ 59 w 119"/>
                  <a:gd name="T35" fmla="*/ 5 h 118"/>
                  <a:gd name="T36" fmla="*/ 114 w 119"/>
                  <a:gd name="T37" fmla="*/ 62 h 118"/>
                  <a:gd name="T38" fmla="*/ 119 w 119"/>
                  <a:gd name="T39" fmla="*/ 59 h 118"/>
                  <a:gd name="T40" fmla="*/ 59 w 119"/>
                  <a:gd name="T41"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118">
                    <a:moveTo>
                      <a:pt x="17" y="62"/>
                    </a:moveTo>
                    <a:lnTo>
                      <a:pt x="17" y="118"/>
                    </a:lnTo>
                    <a:lnTo>
                      <a:pt x="50" y="118"/>
                    </a:lnTo>
                    <a:lnTo>
                      <a:pt x="50" y="85"/>
                    </a:lnTo>
                    <a:lnTo>
                      <a:pt x="69" y="85"/>
                    </a:lnTo>
                    <a:lnTo>
                      <a:pt x="69" y="118"/>
                    </a:lnTo>
                    <a:lnTo>
                      <a:pt x="102" y="118"/>
                    </a:lnTo>
                    <a:lnTo>
                      <a:pt x="102" y="62"/>
                    </a:lnTo>
                    <a:lnTo>
                      <a:pt x="59" y="19"/>
                    </a:lnTo>
                    <a:lnTo>
                      <a:pt x="17" y="62"/>
                    </a:lnTo>
                    <a:close/>
                    <a:moveTo>
                      <a:pt x="59" y="0"/>
                    </a:moveTo>
                    <a:lnTo>
                      <a:pt x="36" y="24"/>
                    </a:lnTo>
                    <a:lnTo>
                      <a:pt x="36" y="14"/>
                    </a:lnTo>
                    <a:lnTo>
                      <a:pt x="17" y="14"/>
                    </a:lnTo>
                    <a:lnTo>
                      <a:pt x="17" y="43"/>
                    </a:lnTo>
                    <a:lnTo>
                      <a:pt x="0" y="59"/>
                    </a:lnTo>
                    <a:lnTo>
                      <a:pt x="3" y="62"/>
                    </a:lnTo>
                    <a:lnTo>
                      <a:pt x="59" y="5"/>
                    </a:lnTo>
                    <a:lnTo>
                      <a:pt x="114" y="62"/>
                    </a:lnTo>
                    <a:lnTo>
                      <a:pt x="119" y="59"/>
                    </a:lnTo>
                    <a:lnTo>
                      <a:pt x="59"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 name="Group 9">
                <a:extLst>
                  <a:ext uri="{FF2B5EF4-FFF2-40B4-BE49-F238E27FC236}">
                    <a16:creationId xmlns:a16="http://schemas.microsoft.com/office/drawing/2014/main" id="{2E9F6A76-9081-46E9-A11A-BD3D9B5D02B9}"/>
                  </a:ext>
                </a:extLst>
              </p:cNvPr>
              <p:cNvGrpSpPr/>
              <p:nvPr/>
            </p:nvGrpSpPr>
            <p:grpSpPr>
              <a:xfrm>
                <a:off x="5179012" y="3004270"/>
                <a:ext cx="1833978" cy="818350"/>
                <a:chOff x="5179012" y="3004270"/>
                <a:chExt cx="1833978" cy="818350"/>
              </a:xfrm>
            </p:grpSpPr>
            <p:sp>
              <p:nvSpPr>
                <p:cNvPr id="51" name="Rectangle 3">
                  <a:extLst>
                    <a:ext uri="{FF2B5EF4-FFF2-40B4-BE49-F238E27FC236}">
                      <a16:creationId xmlns:a16="http://schemas.microsoft.com/office/drawing/2014/main" id="{36B5CEF1-3103-4519-B707-11B08981D811}"/>
                    </a:ext>
                  </a:extLst>
                </p:cNvPr>
                <p:cNvSpPr>
                  <a:spLocks/>
                </p:cNvSpPr>
                <p:nvPr/>
              </p:nvSpPr>
              <p:spPr bwMode="auto">
                <a:xfrm>
                  <a:off x="5179012" y="3289220"/>
                  <a:ext cx="183397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printing and typesetting industry. Orem</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a:t>
                  </a:r>
                </a:p>
              </p:txBody>
            </p:sp>
            <p:sp>
              <p:nvSpPr>
                <p:cNvPr id="52" name="Rectangle 3">
                  <a:extLst>
                    <a:ext uri="{FF2B5EF4-FFF2-40B4-BE49-F238E27FC236}">
                      <a16:creationId xmlns:a16="http://schemas.microsoft.com/office/drawing/2014/main" id="{EEA25342-ED0A-4B6F-95CB-1FB42C9A3016}"/>
                    </a:ext>
                  </a:extLst>
                </p:cNvPr>
                <p:cNvSpPr>
                  <a:spLocks/>
                </p:cNvSpPr>
                <p:nvPr/>
              </p:nvSpPr>
              <p:spPr bwMode="auto">
                <a:xfrm>
                  <a:off x="5179012" y="3004270"/>
                  <a:ext cx="1833978" cy="18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100" b="1" dirty="0">
                      <a:solidFill>
                        <a:schemeClr val="accent4"/>
                      </a:solidFill>
                      <a:latin typeface="Roboto Slab" pitchFamily="2" charset="0"/>
                      <a:ea typeface="Roboto Slab" pitchFamily="2" charset="0"/>
                      <a:cs typeface="Lato Regular" charset="0"/>
                      <a:sym typeface="Lato Regular" charset="0"/>
                    </a:rPr>
                    <a:t>Loren Opossum </a:t>
                  </a:r>
                </a:p>
                <a:p>
                  <a:pPr algn="ctr">
                    <a:lnSpc>
                      <a:spcPts val="1200"/>
                    </a:lnSpc>
                  </a:pPr>
                  <a:r>
                    <a:rPr lang="en-US" sz="1100" b="1" dirty="0">
                      <a:solidFill>
                        <a:schemeClr val="accent4"/>
                      </a:solidFill>
                      <a:latin typeface="Roboto Slab" pitchFamily="2" charset="0"/>
                      <a:ea typeface="Roboto Slab" pitchFamily="2" charset="0"/>
                      <a:cs typeface="Lato Regular" charset="0"/>
                      <a:sym typeface="Lato Regular" charset="0"/>
                    </a:rPr>
                    <a:t>is simply </a:t>
                  </a:r>
                </a:p>
              </p:txBody>
            </p:sp>
          </p:grpSp>
        </p:grpSp>
      </p:grpSp>
      <p:grpSp>
        <p:nvGrpSpPr>
          <p:cNvPr id="21" name="Group 20">
            <a:extLst>
              <a:ext uri="{FF2B5EF4-FFF2-40B4-BE49-F238E27FC236}">
                <a16:creationId xmlns:a16="http://schemas.microsoft.com/office/drawing/2014/main" id="{CCD1AA97-E6B3-4CCF-8272-83BDEA05AD88}"/>
              </a:ext>
            </a:extLst>
          </p:cNvPr>
          <p:cNvGrpSpPr/>
          <p:nvPr/>
        </p:nvGrpSpPr>
        <p:grpSpPr>
          <a:xfrm>
            <a:off x="8047575" y="2533288"/>
            <a:ext cx="3067050" cy="2924175"/>
            <a:chOff x="8011921" y="2495550"/>
            <a:chExt cx="3067050" cy="2924175"/>
          </a:xfrm>
        </p:grpSpPr>
        <p:sp>
          <p:nvSpPr>
            <p:cNvPr id="54" name="Rectangle 53">
              <a:extLst>
                <a:ext uri="{FF2B5EF4-FFF2-40B4-BE49-F238E27FC236}">
                  <a16:creationId xmlns:a16="http://schemas.microsoft.com/office/drawing/2014/main" id="{A575F80A-24F6-44AE-BADE-1D3A528183EA}"/>
                </a:ext>
              </a:extLst>
            </p:cNvPr>
            <p:cNvSpPr/>
            <p:nvPr/>
          </p:nvSpPr>
          <p:spPr>
            <a:xfrm>
              <a:off x="8011921" y="2495550"/>
              <a:ext cx="3067050" cy="2924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6307AB47-F10B-4321-9E8D-0A297CA54BF7}"/>
                </a:ext>
              </a:extLst>
            </p:cNvPr>
            <p:cNvGrpSpPr/>
            <p:nvPr/>
          </p:nvGrpSpPr>
          <p:grpSpPr>
            <a:xfrm>
              <a:off x="8628457" y="3028465"/>
              <a:ext cx="1833978" cy="1858345"/>
              <a:chOff x="7675854" y="1964275"/>
              <a:chExt cx="1833978" cy="1858345"/>
            </a:xfrm>
          </p:grpSpPr>
          <p:sp>
            <p:nvSpPr>
              <p:cNvPr id="53" name="Freeform 9">
                <a:extLst>
                  <a:ext uri="{FF2B5EF4-FFF2-40B4-BE49-F238E27FC236}">
                    <a16:creationId xmlns:a16="http://schemas.microsoft.com/office/drawing/2014/main" id="{1B299EA9-D4DC-4090-9EA2-BB65EB17C841}"/>
                  </a:ext>
                </a:extLst>
              </p:cNvPr>
              <p:cNvSpPr>
                <a:spLocks noEditPoints="1"/>
              </p:cNvSpPr>
              <p:nvPr/>
            </p:nvSpPr>
            <p:spPr bwMode="auto">
              <a:xfrm>
                <a:off x="8237876" y="1964275"/>
                <a:ext cx="709934" cy="738960"/>
              </a:xfrm>
              <a:custGeom>
                <a:avLst/>
                <a:gdLst>
                  <a:gd name="T0" fmla="*/ 66 w 128"/>
                  <a:gd name="T1" fmla="*/ 50 h 133"/>
                  <a:gd name="T2" fmla="*/ 66 w 128"/>
                  <a:gd name="T3" fmla="*/ 133 h 133"/>
                  <a:gd name="T4" fmla="*/ 128 w 128"/>
                  <a:gd name="T5" fmla="*/ 111 h 133"/>
                  <a:gd name="T6" fmla="*/ 128 w 128"/>
                  <a:gd name="T7" fmla="*/ 29 h 133"/>
                  <a:gd name="T8" fmla="*/ 128 w 128"/>
                  <a:gd name="T9" fmla="*/ 29 h 133"/>
                  <a:gd name="T10" fmla="*/ 128 w 128"/>
                  <a:gd name="T11" fmla="*/ 26 h 133"/>
                  <a:gd name="T12" fmla="*/ 66 w 128"/>
                  <a:gd name="T13" fmla="*/ 50 h 133"/>
                  <a:gd name="T14" fmla="*/ 0 w 128"/>
                  <a:gd name="T15" fmla="*/ 29 h 133"/>
                  <a:gd name="T16" fmla="*/ 0 w 128"/>
                  <a:gd name="T17" fmla="*/ 29 h 133"/>
                  <a:gd name="T18" fmla="*/ 0 w 128"/>
                  <a:gd name="T19" fmla="*/ 111 h 133"/>
                  <a:gd name="T20" fmla="*/ 61 w 128"/>
                  <a:gd name="T21" fmla="*/ 133 h 133"/>
                  <a:gd name="T22" fmla="*/ 61 w 128"/>
                  <a:gd name="T23" fmla="*/ 50 h 133"/>
                  <a:gd name="T24" fmla="*/ 45 w 128"/>
                  <a:gd name="T25" fmla="*/ 43 h 133"/>
                  <a:gd name="T26" fmla="*/ 0 w 128"/>
                  <a:gd name="T27" fmla="*/ 29 h 133"/>
                  <a:gd name="T28" fmla="*/ 64 w 128"/>
                  <a:gd name="T29" fmla="*/ 0 h 133"/>
                  <a:gd name="T30" fmla="*/ 2 w 128"/>
                  <a:gd name="T31" fmla="*/ 24 h 133"/>
                  <a:gd name="T32" fmla="*/ 2 w 128"/>
                  <a:gd name="T33" fmla="*/ 24 h 133"/>
                  <a:gd name="T34" fmla="*/ 35 w 128"/>
                  <a:gd name="T35" fmla="*/ 36 h 133"/>
                  <a:gd name="T36" fmla="*/ 64 w 128"/>
                  <a:gd name="T37" fmla="*/ 45 h 133"/>
                  <a:gd name="T38" fmla="*/ 125 w 128"/>
                  <a:gd name="T39" fmla="*/ 24 h 133"/>
                  <a:gd name="T40" fmla="*/ 64 w 128"/>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33">
                    <a:moveTo>
                      <a:pt x="66" y="50"/>
                    </a:moveTo>
                    <a:lnTo>
                      <a:pt x="66" y="133"/>
                    </a:lnTo>
                    <a:lnTo>
                      <a:pt x="128" y="111"/>
                    </a:lnTo>
                    <a:lnTo>
                      <a:pt x="128" y="29"/>
                    </a:lnTo>
                    <a:lnTo>
                      <a:pt x="128" y="29"/>
                    </a:lnTo>
                    <a:lnTo>
                      <a:pt x="128" y="26"/>
                    </a:lnTo>
                    <a:lnTo>
                      <a:pt x="66" y="50"/>
                    </a:lnTo>
                    <a:close/>
                    <a:moveTo>
                      <a:pt x="0" y="29"/>
                    </a:moveTo>
                    <a:lnTo>
                      <a:pt x="0" y="29"/>
                    </a:lnTo>
                    <a:lnTo>
                      <a:pt x="0" y="111"/>
                    </a:lnTo>
                    <a:lnTo>
                      <a:pt x="61" y="133"/>
                    </a:lnTo>
                    <a:lnTo>
                      <a:pt x="61" y="50"/>
                    </a:lnTo>
                    <a:lnTo>
                      <a:pt x="45" y="43"/>
                    </a:lnTo>
                    <a:lnTo>
                      <a:pt x="0" y="29"/>
                    </a:lnTo>
                    <a:close/>
                    <a:moveTo>
                      <a:pt x="64" y="0"/>
                    </a:moveTo>
                    <a:lnTo>
                      <a:pt x="2" y="24"/>
                    </a:lnTo>
                    <a:lnTo>
                      <a:pt x="2" y="24"/>
                    </a:lnTo>
                    <a:lnTo>
                      <a:pt x="35" y="36"/>
                    </a:lnTo>
                    <a:lnTo>
                      <a:pt x="64" y="45"/>
                    </a:lnTo>
                    <a:lnTo>
                      <a:pt x="125" y="24"/>
                    </a:lnTo>
                    <a:lnTo>
                      <a:pt x="64"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B4B8318C-A5F8-42C8-BB32-B6137F23E44A}"/>
                  </a:ext>
                </a:extLst>
              </p:cNvPr>
              <p:cNvGrpSpPr/>
              <p:nvPr/>
            </p:nvGrpSpPr>
            <p:grpSpPr>
              <a:xfrm>
                <a:off x="7675854" y="3004270"/>
                <a:ext cx="1833978" cy="818350"/>
                <a:chOff x="7675854" y="3004270"/>
                <a:chExt cx="1833978" cy="818350"/>
              </a:xfrm>
            </p:grpSpPr>
            <p:sp>
              <p:nvSpPr>
                <p:cNvPr id="84" name="Rectangle 3">
                  <a:extLst>
                    <a:ext uri="{FF2B5EF4-FFF2-40B4-BE49-F238E27FC236}">
                      <a16:creationId xmlns:a16="http://schemas.microsoft.com/office/drawing/2014/main" id="{5063F154-0506-4A7F-973C-4D96AC570D58}"/>
                    </a:ext>
                  </a:extLst>
                </p:cNvPr>
                <p:cNvSpPr>
                  <a:spLocks/>
                </p:cNvSpPr>
                <p:nvPr/>
              </p:nvSpPr>
              <p:spPr bwMode="auto">
                <a:xfrm>
                  <a:off x="7675854" y="3289220"/>
                  <a:ext cx="183397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printing and typesetting industry. Orem</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a:t>
                  </a:r>
                </a:p>
              </p:txBody>
            </p:sp>
            <p:sp>
              <p:nvSpPr>
                <p:cNvPr id="85" name="Rectangle 3">
                  <a:extLst>
                    <a:ext uri="{FF2B5EF4-FFF2-40B4-BE49-F238E27FC236}">
                      <a16:creationId xmlns:a16="http://schemas.microsoft.com/office/drawing/2014/main" id="{699CB9ED-E8F4-42C7-B07F-A2A415B6A59B}"/>
                    </a:ext>
                  </a:extLst>
                </p:cNvPr>
                <p:cNvSpPr>
                  <a:spLocks/>
                </p:cNvSpPr>
                <p:nvPr/>
              </p:nvSpPr>
              <p:spPr bwMode="auto">
                <a:xfrm>
                  <a:off x="7675854" y="3004270"/>
                  <a:ext cx="1833978" cy="18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100" b="1" dirty="0">
                      <a:solidFill>
                        <a:schemeClr val="accent5"/>
                      </a:solidFill>
                      <a:latin typeface="Roboto Slab" pitchFamily="2" charset="0"/>
                      <a:ea typeface="Roboto Slab" pitchFamily="2" charset="0"/>
                      <a:cs typeface="Lato Regular" charset="0"/>
                      <a:sym typeface="Lato Regular" charset="0"/>
                    </a:rPr>
                    <a:t>Loren Opossum </a:t>
                  </a:r>
                </a:p>
                <a:p>
                  <a:pPr algn="ctr">
                    <a:lnSpc>
                      <a:spcPts val="1200"/>
                    </a:lnSpc>
                  </a:pPr>
                  <a:r>
                    <a:rPr lang="en-US" sz="1100" b="1" dirty="0">
                      <a:solidFill>
                        <a:schemeClr val="accent5"/>
                      </a:solidFill>
                      <a:latin typeface="Roboto Slab" pitchFamily="2" charset="0"/>
                      <a:ea typeface="Roboto Slab" pitchFamily="2" charset="0"/>
                      <a:cs typeface="Lato Regular" charset="0"/>
                      <a:sym typeface="Lato Regular" charset="0"/>
                    </a:rPr>
                    <a:t>is simply </a:t>
                  </a:r>
                </a:p>
              </p:txBody>
            </p:sp>
          </p:grpSp>
        </p:grpSp>
      </p:grpSp>
    </p:spTree>
    <p:extLst>
      <p:ext uri="{BB962C8B-B14F-4D97-AF65-F5344CB8AC3E}">
        <p14:creationId xmlns:p14="http://schemas.microsoft.com/office/powerpoint/2010/main" val="2200531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2">
            <a:extLst>
              <a:ext uri="{FF2B5EF4-FFF2-40B4-BE49-F238E27FC236}">
                <a16:creationId xmlns:a16="http://schemas.microsoft.com/office/drawing/2014/main" id="{F9DEC54F-FF84-4466-8ED5-29E7A16FF69D}"/>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a:lstStyle>
          <a:p>
            <a:r>
              <a:rPr lang="en-US" sz="4000" dirty="0">
                <a:latin typeface="Roboto Slab" pitchFamily="2" charset="0"/>
                <a:ea typeface="Roboto Slab" pitchFamily="2" charset="0"/>
              </a:rPr>
              <a:t>About</a:t>
            </a:r>
            <a:r>
              <a:rPr lang="en-US" sz="4000" dirty="0">
                <a:solidFill>
                  <a:schemeClr val="accent5"/>
                </a:solidFill>
              </a:rPr>
              <a:t> </a:t>
            </a:r>
            <a:r>
              <a:rPr lang="en-US" sz="4000" b="0" dirty="0">
                <a:solidFill>
                  <a:schemeClr val="tx2"/>
                </a:solidFill>
                <a:latin typeface="Roboto Slab" pitchFamily="2" charset="0"/>
                <a:ea typeface="Roboto Slab" pitchFamily="2" charset="0"/>
              </a:rPr>
              <a:t>Us</a:t>
            </a:r>
            <a:endParaRPr lang="en-US" sz="4000" dirty="0">
              <a:latin typeface="Roboto Slab" pitchFamily="2" charset="0"/>
              <a:ea typeface="Roboto Slab" pitchFamily="2" charset="0"/>
            </a:endParaRPr>
          </a:p>
        </p:txBody>
      </p:sp>
      <p:sp>
        <p:nvSpPr>
          <p:cNvPr id="2" name="Rectangle 1">
            <a:extLst>
              <a:ext uri="{FF2B5EF4-FFF2-40B4-BE49-F238E27FC236}">
                <a16:creationId xmlns:a16="http://schemas.microsoft.com/office/drawing/2014/main" id="{D95C83A8-86CA-4615-9C01-5BB64DDC0F64}"/>
              </a:ext>
            </a:extLst>
          </p:cNvPr>
          <p:cNvSpPr/>
          <p:nvPr/>
        </p:nvSpPr>
        <p:spPr>
          <a:xfrm>
            <a:off x="1552574" y="1842817"/>
            <a:ext cx="9086852" cy="4439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187E42C9-402C-47EF-A842-6C33029BD495}"/>
              </a:ext>
            </a:extLst>
          </p:cNvPr>
          <p:cNvSpPr txBox="1"/>
          <p:nvPr/>
        </p:nvSpPr>
        <p:spPr>
          <a:xfrm>
            <a:off x="2476897" y="1130142"/>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53" name="Rectangle 52">
            <a:extLst>
              <a:ext uri="{FF2B5EF4-FFF2-40B4-BE49-F238E27FC236}">
                <a16:creationId xmlns:a16="http://schemas.microsoft.com/office/drawing/2014/main" id="{0743969E-D74C-4FE1-82FA-5B2EDD5F0840}"/>
              </a:ext>
            </a:extLst>
          </p:cNvPr>
          <p:cNvSpPr/>
          <p:nvPr/>
        </p:nvSpPr>
        <p:spPr>
          <a:xfrm>
            <a:off x="5796406" y="1554725"/>
            <a:ext cx="548640" cy="548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6E8A3F63-CA58-4F00-B32A-61770C6006ED}"/>
              </a:ext>
            </a:extLst>
          </p:cNvPr>
          <p:cNvSpPr>
            <a:spLocks noGrp="1"/>
          </p:cNvSpPr>
          <p:nvPr>
            <p:ph type="body" sz="quarter" idx="10"/>
          </p:nvPr>
        </p:nvSpPr>
        <p:spPr/>
        <p:txBody>
          <a:bodyPr/>
          <a:lstStyle/>
          <a:p>
            <a:endParaRPr lang="en-US"/>
          </a:p>
        </p:txBody>
      </p:sp>
      <p:sp>
        <p:nvSpPr>
          <p:cNvPr id="7" name="Rectangle 7">
            <a:extLst>
              <a:ext uri="{FF2B5EF4-FFF2-40B4-BE49-F238E27FC236}">
                <a16:creationId xmlns:a16="http://schemas.microsoft.com/office/drawing/2014/main" id="{5402012F-68D0-4023-84C8-525C56527092}"/>
              </a:ext>
            </a:extLst>
          </p:cNvPr>
          <p:cNvSpPr>
            <a:spLocks/>
          </p:cNvSpPr>
          <p:nvPr/>
        </p:nvSpPr>
        <p:spPr bwMode="auto">
          <a:xfrm>
            <a:off x="2414399" y="2158386"/>
            <a:ext cx="7363203" cy="380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numCol="4" spcCol="457200" anchor="ctr"/>
          <a:lstStyle/>
          <a:p>
            <a:pPr algn="l">
              <a:lnSpc>
                <a:spcPts val="1800"/>
              </a:lnSpc>
            </a:pP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p>
          <a:p>
            <a:pPr algn="l">
              <a:lnSpc>
                <a:spcPts val="1800"/>
              </a:lnSpc>
            </a:pP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ei</a:t>
            </a:r>
            <a:r>
              <a:rPr lang="en-US" sz="1100" dirty="0">
                <a:latin typeface="Roboto Slab" pitchFamily="2" charset="0"/>
                <a:ea typeface="Roboto Slab" pitchFamily="2" charset="0"/>
                <a:cs typeface="Lato Light" charset="0"/>
                <a:sym typeface="Lato Light" charset="0"/>
              </a:rPr>
              <a:t> sit, </a:t>
            </a:r>
            <a:r>
              <a:rPr lang="en-US" sz="1100" dirty="0" err="1">
                <a:latin typeface="Roboto Slab" pitchFamily="2" charset="0"/>
                <a:ea typeface="Roboto Slab" pitchFamily="2" charset="0"/>
                <a:cs typeface="Lato Light" charset="0"/>
                <a:sym typeface="Lato Light" charset="0"/>
              </a:rPr>
              <a:t>eos</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autem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laudem</a:t>
            </a:r>
            <a:endParaRPr lang="en-US" sz="1100" dirty="0">
              <a:latin typeface="Roboto Slab" pitchFamily="2" charset="0"/>
              <a:ea typeface="Roboto Slab" pitchFamily="2" charset="0"/>
              <a:cs typeface="Lato Light" charset="0"/>
              <a:sym typeface="Lato Light" charset="0"/>
            </a:endParaRPr>
          </a:p>
          <a:p>
            <a:pPr algn="l">
              <a:lnSpc>
                <a:spcPts val="1800"/>
              </a:lnSpc>
            </a:pPr>
            <a:r>
              <a:rPr lang="en-US" sz="1100" dirty="0" err="1">
                <a:latin typeface="Roboto Slab" pitchFamily="2" charset="0"/>
                <a:ea typeface="Roboto Slab" pitchFamily="2" charset="0"/>
                <a:cs typeface="Lato Light" charset="0"/>
                <a:sym typeface="Lato Light" charset="0"/>
              </a:rPr>
              <a:t>Lorem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ipsum</a:t>
            </a:r>
            <a:r>
              <a:rPr lang="en-US" sz="1100" dirty="0">
                <a:latin typeface="Roboto Slab" pitchFamily="2" charset="0"/>
                <a:ea typeface="Roboto Slab" pitchFamily="2" charset="0"/>
                <a:cs typeface="Lato Light" charset="0"/>
                <a:sym typeface="Lato Light" charset="0"/>
              </a:rPr>
              <a:t> dolor sit </a:t>
            </a:r>
            <a:r>
              <a:rPr lang="en-US" sz="1100" dirty="0" err="1">
                <a:latin typeface="Roboto Slab" pitchFamily="2" charset="0"/>
                <a:ea typeface="Roboto Slab" pitchFamily="2" charset="0"/>
                <a:cs typeface="Lato Light" charset="0"/>
                <a:sym typeface="Lato Light" charset="0"/>
              </a:rPr>
              <a:t>amet</a:t>
            </a:r>
            <a:r>
              <a:rPr lang="en-US" sz="1100" dirty="0">
                <a:latin typeface="Roboto Slab" pitchFamily="2" charset="0"/>
                <a:ea typeface="Roboto Slab" pitchFamily="2" charset="0"/>
                <a:cs typeface="Lato Light" charset="0"/>
                <a:sym typeface="Lato Light" charset="0"/>
              </a:rPr>
              <a:t>, no </a:t>
            </a:r>
            <a:r>
              <a:rPr lang="en-US" sz="1100" dirty="0" err="1">
                <a:latin typeface="Roboto Slab" pitchFamily="2" charset="0"/>
                <a:ea typeface="Roboto Slab" pitchFamily="2" charset="0"/>
                <a:cs typeface="Lato Light" charset="0"/>
                <a:sym typeface="Lato Light" charset="0"/>
              </a:rPr>
              <a:t>pri</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modo</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agam</a:t>
            </a:r>
            <a:r>
              <a:rPr lang="en-US" sz="1100" dirty="0">
                <a:latin typeface="Roboto Slab" pitchFamily="2" charset="0"/>
                <a:ea typeface="Roboto Slab" pitchFamily="2" charset="0"/>
                <a:cs typeface="Lato Light" charset="0"/>
                <a:sym typeface="Lato Light" charset="0"/>
              </a:rPr>
              <a:t> facer, </a:t>
            </a:r>
            <a:r>
              <a:rPr lang="en-US" sz="1100" dirty="0" err="1">
                <a:latin typeface="Roboto Slab" pitchFamily="2" charset="0"/>
                <a:ea typeface="Roboto Slab" pitchFamily="2" charset="0"/>
                <a:cs typeface="Lato Light" charset="0"/>
                <a:sym typeface="Lato Light" charset="0"/>
              </a:rPr>
              <a:t>timeam</a:t>
            </a:r>
            <a:r>
              <a:rPr lang="en-US" sz="1100" dirty="0">
                <a:latin typeface="Roboto Slab" pitchFamily="2" charset="0"/>
                <a:ea typeface="Roboto Slab" pitchFamily="2" charset="0"/>
                <a:cs typeface="Lato Light" charset="0"/>
                <a:sym typeface="Lato Light" charset="0"/>
              </a:rPr>
              <a:t> </a:t>
            </a:r>
            <a:r>
              <a:rPr lang="en-US" sz="1100" dirty="0" err="1">
                <a:latin typeface="Roboto Slab" pitchFamily="2" charset="0"/>
                <a:ea typeface="Roboto Slab" pitchFamily="2" charset="0"/>
                <a:cs typeface="Lato Light" charset="0"/>
                <a:sym typeface="Lato Light" charset="0"/>
              </a:rPr>
              <a:t>adolescens</a:t>
            </a:r>
            <a:endParaRPr lang="en-US" sz="1100" dirty="0">
              <a:latin typeface="Roboto Slab" pitchFamily="2" charset="0"/>
              <a:ea typeface="Roboto Slab" pitchFamily="2" charset="0"/>
              <a:cs typeface="Lato Light" charset="0"/>
              <a:sym typeface="Lato Light" charset="0"/>
            </a:endParaRPr>
          </a:p>
        </p:txBody>
      </p:sp>
    </p:spTree>
    <p:extLst>
      <p:ext uri="{BB962C8B-B14F-4D97-AF65-F5344CB8AC3E}">
        <p14:creationId xmlns:p14="http://schemas.microsoft.com/office/powerpoint/2010/main" val="201462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53"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88C9608-8942-40DA-8C1A-B9552A61B03C}"/>
              </a:ext>
            </a:extLst>
          </p:cNvPr>
          <p:cNvSpPr/>
          <p:nvPr/>
        </p:nvSpPr>
        <p:spPr>
          <a:xfrm>
            <a:off x="1175655" y="1161143"/>
            <a:ext cx="9840690" cy="453571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D36E8B91-8E6C-4539-82AD-4506A4449B97}"/>
              </a:ext>
            </a:extLst>
          </p:cNvPr>
          <p:cNvSpPr txBox="1"/>
          <p:nvPr/>
        </p:nvSpPr>
        <p:spPr>
          <a:xfrm>
            <a:off x="2336800" y="4453297"/>
            <a:ext cx="7518400" cy="683713"/>
          </a:xfrm>
          <a:prstGeom prst="rect">
            <a:avLst/>
          </a:prstGeom>
          <a:noFill/>
        </p:spPr>
        <p:txBody>
          <a:bodyPr wrap="square" rtlCol="0">
            <a:spAutoFit/>
          </a:bodyPr>
          <a:lstStyle/>
          <a:p>
            <a:pPr algn="ctr">
              <a:lnSpc>
                <a:spcPts val="16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a:t>
            </a:r>
          </a:p>
          <a:p>
            <a:pPr algn="ctr">
              <a:lnSpc>
                <a:spcPts val="1600"/>
              </a:lnSpc>
            </a:pPr>
            <a:r>
              <a:rPr lang="en-US" sz="900" dirty="0">
                <a:solidFill>
                  <a:schemeClr val="bg1"/>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grpSp>
        <p:nvGrpSpPr>
          <p:cNvPr id="36" name="Group 35">
            <a:extLst>
              <a:ext uri="{FF2B5EF4-FFF2-40B4-BE49-F238E27FC236}">
                <a16:creationId xmlns:a16="http://schemas.microsoft.com/office/drawing/2014/main" id="{D39C84E9-EC90-4CDE-8951-4B608F0D7230}"/>
              </a:ext>
            </a:extLst>
          </p:cNvPr>
          <p:cNvGrpSpPr/>
          <p:nvPr/>
        </p:nvGrpSpPr>
        <p:grpSpPr>
          <a:xfrm>
            <a:off x="5023449" y="3954918"/>
            <a:ext cx="2145102" cy="353940"/>
            <a:chOff x="5023448" y="5793224"/>
            <a:chExt cx="2145102" cy="353940"/>
          </a:xfrm>
        </p:grpSpPr>
        <p:sp>
          <p:nvSpPr>
            <p:cNvPr id="40" name="TextBox 39">
              <a:extLst>
                <a:ext uri="{FF2B5EF4-FFF2-40B4-BE49-F238E27FC236}">
                  <a16:creationId xmlns:a16="http://schemas.microsoft.com/office/drawing/2014/main" id="{AEE5A7BD-6C6F-4889-8095-52663C11EA19}"/>
                </a:ext>
              </a:extLst>
            </p:cNvPr>
            <p:cNvSpPr txBox="1"/>
            <p:nvPr/>
          </p:nvSpPr>
          <p:spPr>
            <a:xfrm>
              <a:off x="5023448" y="5827660"/>
              <a:ext cx="2145102" cy="307777"/>
            </a:xfrm>
            <a:prstGeom prst="rect">
              <a:avLst/>
            </a:prstGeom>
            <a:noFill/>
          </p:spPr>
          <p:txBody>
            <a:bodyPr wrap="square" rtlCol="0">
              <a:spAutoFit/>
            </a:bodyPr>
            <a:lstStyle/>
            <a:p>
              <a:pPr algn="ctr"/>
              <a:r>
                <a:rPr lang="en-US" sz="1400" b="1" spc="300" dirty="0">
                  <a:solidFill>
                    <a:schemeClr val="bg1"/>
                  </a:solidFill>
                  <a:latin typeface="Roboto Slab" pitchFamily="2" charset="0"/>
                  <a:ea typeface="Roboto Slab" pitchFamily="2" charset="0"/>
                  <a:cs typeface="Montserrat" charset="0"/>
                </a:rPr>
                <a:t>OUR HISTORY</a:t>
              </a:r>
              <a:endParaRPr lang="en-US" sz="1400" b="1" spc="300" dirty="0">
                <a:solidFill>
                  <a:schemeClr val="bg1"/>
                </a:solidFill>
                <a:latin typeface="Roboto Slab" pitchFamily="2" charset="0"/>
                <a:ea typeface="Roboto Slab" pitchFamily="2" charset="0"/>
                <a:cs typeface="Montserrat Light" charset="0"/>
              </a:endParaRPr>
            </a:p>
          </p:txBody>
        </p:sp>
        <p:sp>
          <p:nvSpPr>
            <p:cNvPr id="41" name="Rectangle 40">
              <a:extLst>
                <a:ext uri="{FF2B5EF4-FFF2-40B4-BE49-F238E27FC236}">
                  <a16:creationId xmlns:a16="http://schemas.microsoft.com/office/drawing/2014/main" id="{D476D6B6-EEC8-431B-B039-8294F3B1637E}"/>
                </a:ext>
              </a:extLst>
            </p:cNvPr>
            <p:cNvSpPr/>
            <p:nvPr/>
          </p:nvSpPr>
          <p:spPr>
            <a:xfrm>
              <a:off x="5057956" y="5793224"/>
              <a:ext cx="2076088" cy="35394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grpSp>
      <p:grpSp>
        <p:nvGrpSpPr>
          <p:cNvPr id="37" name="Group 36">
            <a:extLst>
              <a:ext uri="{FF2B5EF4-FFF2-40B4-BE49-F238E27FC236}">
                <a16:creationId xmlns:a16="http://schemas.microsoft.com/office/drawing/2014/main" id="{7EB14184-261A-46CD-A3C4-386168297FA1}"/>
              </a:ext>
            </a:extLst>
          </p:cNvPr>
          <p:cNvGrpSpPr/>
          <p:nvPr/>
        </p:nvGrpSpPr>
        <p:grpSpPr>
          <a:xfrm>
            <a:off x="2832100" y="1761561"/>
            <a:ext cx="6527800" cy="1257296"/>
            <a:chOff x="2832099" y="1427270"/>
            <a:chExt cx="6527800" cy="1257296"/>
          </a:xfrm>
        </p:grpSpPr>
        <p:sp>
          <p:nvSpPr>
            <p:cNvPr id="38" name="TextBox 37">
              <a:extLst>
                <a:ext uri="{FF2B5EF4-FFF2-40B4-BE49-F238E27FC236}">
                  <a16:creationId xmlns:a16="http://schemas.microsoft.com/office/drawing/2014/main" id="{C1A6ED7E-355D-4F76-A73A-C46D3B2AD26C}"/>
                </a:ext>
              </a:extLst>
            </p:cNvPr>
            <p:cNvSpPr txBox="1"/>
            <p:nvPr/>
          </p:nvSpPr>
          <p:spPr>
            <a:xfrm>
              <a:off x="2832099" y="1427270"/>
              <a:ext cx="6527800" cy="1015663"/>
            </a:xfrm>
            <a:prstGeom prst="rect">
              <a:avLst/>
            </a:prstGeom>
            <a:noFill/>
          </p:spPr>
          <p:txBody>
            <a:bodyPr wrap="square" rtlCol="0" anchor="ctr">
              <a:spAutoFit/>
            </a:bodyPr>
            <a:lstStyle/>
            <a:p>
              <a:pPr algn="ctr"/>
              <a:r>
                <a:rPr lang="en-US" sz="6000" b="1" spc="700" dirty="0">
                  <a:solidFill>
                    <a:schemeClr val="bg1"/>
                  </a:solidFill>
                  <a:latin typeface="Roboto Slab" pitchFamily="2" charset="0"/>
                  <a:ea typeface="Roboto Slab" pitchFamily="2" charset="0"/>
                  <a:cs typeface="Montserrat Black" charset="0"/>
                </a:rPr>
                <a:t>CREATIVE</a:t>
              </a:r>
              <a:endParaRPr lang="en-US" sz="6000" b="1" spc="700" dirty="0">
                <a:solidFill>
                  <a:schemeClr val="bg1"/>
                </a:solidFill>
                <a:latin typeface="Roboto Slab" pitchFamily="2" charset="0"/>
                <a:ea typeface="Roboto Slab" pitchFamily="2" charset="0"/>
                <a:cs typeface="Montserrat Hairline" charset="0"/>
              </a:endParaRPr>
            </a:p>
          </p:txBody>
        </p:sp>
        <p:sp>
          <p:nvSpPr>
            <p:cNvPr id="39" name="TextBox 38">
              <a:extLst>
                <a:ext uri="{FF2B5EF4-FFF2-40B4-BE49-F238E27FC236}">
                  <a16:creationId xmlns:a16="http://schemas.microsoft.com/office/drawing/2014/main" id="{C1C4F7F0-134A-4C0C-872C-59BF4E0D0AC8}"/>
                </a:ext>
              </a:extLst>
            </p:cNvPr>
            <p:cNvSpPr txBox="1"/>
            <p:nvPr/>
          </p:nvSpPr>
          <p:spPr>
            <a:xfrm>
              <a:off x="3647738" y="2253679"/>
              <a:ext cx="4896522" cy="430887"/>
            </a:xfrm>
            <a:prstGeom prst="rect">
              <a:avLst/>
            </a:prstGeom>
            <a:noFill/>
          </p:spPr>
          <p:txBody>
            <a:bodyPr wrap="square" rtlCol="0" anchor="ctr">
              <a:spAutoFit/>
            </a:bodyPr>
            <a:lstStyle/>
            <a:p>
              <a:pPr algn="ctr"/>
              <a:r>
                <a:rPr lang="en-US" sz="2200" b="1" spc="300" dirty="0">
                  <a:solidFill>
                    <a:schemeClr val="bg1"/>
                  </a:solidFill>
                  <a:latin typeface="Roboto Slab" pitchFamily="2" charset="0"/>
                  <a:ea typeface="Roboto Slab" pitchFamily="2" charset="0"/>
                  <a:cs typeface="Montserrat" charset="0"/>
                </a:rPr>
                <a:t>SERVICES</a:t>
              </a:r>
            </a:p>
          </p:txBody>
        </p:sp>
      </p:grpSp>
      <p:cxnSp>
        <p:nvCxnSpPr>
          <p:cNvPr id="42" name="Straight Connector 41">
            <a:extLst>
              <a:ext uri="{FF2B5EF4-FFF2-40B4-BE49-F238E27FC236}">
                <a16:creationId xmlns:a16="http://schemas.microsoft.com/office/drawing/2014/main" id="{F473178B-B397-4C5D-B9AD-2AD3B9AA3B7E}"/>
              </a:ext>
            </a:extLst>
          </p:cNvPr>
          <p:cNvCxnSpPr/>
          <p:nvPr/>
        </p:nvCxnSpPr>
        <p:spPr>
          <a:xfrm flipH="1">
            <a:off x="2813132" y="2800256"/>
            <a:ext cx="225910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19090CE-AD5C-4460-9A67-CBA23267A4D2}"/>
              </a:ext>
            </a:extLst>
          </p:cNvPr>
          <p:cNvCxnSpPr/>
          <p:nvPr/>
        </p:nvCxnSpPr>
        <p:spPr>
          <a:xfrm flipH="1">
            <a:off x="7073496" y="2803413"/>
            <a:ext cx="237654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440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398CE3F1-6435-42FB-B8EC-E048D0F1503C}"/>
              </a:ext>
            </a:extLst>
          </p:cNvPr>
          <p:cNvSpPr/>
          <p:nvPr/>
        </p:nvSpPr>
        <p:spPr>
          <a:xfrm>
            <a:off x="0" y="2462297"/>
            <a:ext cx="12192000" cy="27002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33CD8950-082A-4409-A410-AEAF649FE992}"/>
              </a:ext>
            </a:extLst>
          </p:cNvPr>
          <p:cNvGrpSpPr/>
          <p:nvPr/>
        </p:nvGrpSpPr>
        <p:grpSpPr>
          <a:xfrm>
            <a:off x="2777548" y="820110"/>
            <a:ext cx="6636905" cy="1257296"/>
            <a:chOff x="2813132" y="772087"/>
            <a:chExt cx="6636905" cy="1257296"/>
          </a:xfrm>
        </p:grpSpPr>
        <p:sp>
          <p:nvSpPr>
            <p:cNvPr id="25" name="TextBox 24">
              <a:extLst>
                <a:ext uri="{FF2B5EF4-FFF2-40B4-BE49-F238E27FC236}">
                  <a16:creationId xmlns:a16="http://schemas.microsoft.com/office/drawing/2014/main" id="{0C5979B2-8468-4951-B408-CCB3ABB9A569}"/>
                </a:ext>
              </a:extLst>
            </p:cNvPr>
            <p:cNvSpPr txBox="1"/>
            <p:nvPr/>
          </p:nvSpPr>
          <p:spPr>
            <a:xfrm>
              <a:off x="2832100" y="772087"/>
              <a:ext cx="6527800" cy="1015663"/>
            </a:xfrm>
            <a:prstGeom prst="rect">
              <a:avLst/>
            </a:prstGeom>
            <a:noFill/>
          </p:spPr>
          <p:txBody>
            <a:bodyPr wrap="square" rtlCol="0" anchor="ctr">
              <a:spAutoFit/>
            </a:bodyPr>
            <a:lstStyle/>
            <a:p>
              <a:pPr algn="ctr"/>
              <a:r>
                <a:rPr lang="en-US" sz="6000" b="1" spc="700" dirty="0">
                  <a:solidFill>
                    <a:schemeClr val="tx1">
                      <a:lumMod val="75000"/>
                      <a:lumOff val="25000"/>
                    </a:schemeClr>
                  </a:solidFill>
                  <a:latin typeface="Roboto Slab" pitchFamily="2" charset="0"/>
                  <a:ea typeface="Roboto Slab" pitchFamily="2" charset="0"/>
                  <a:cs typeface="Montserrat Black" charset="0"/>
                </a:rPr>
                <a:t>CREATIVE</a:t>
              </a:r>
              <a:endParaRPr lang="en-US" sz="6000" b="1" spc="700" dirty="0">
                <a:solidFill>
                  <a:schemeClr val="tx1">
                    <a:lumMod val="75000"/>
                    <a:lumOff val="25000"/>
                  </a:schemeClr>
                </a:solidFill>
                <a:latin typeface="Roboto Slab" pitchFamily="2" charset="0"/>
                <a:ea typeface="Roboto Slab" pitchFamily="2" charset="0"/>
                <a:cs typeface="Montserrat Hairline" charset="0"/>
              </a:endParaRPr>
            </a:p>
          </p:txBody>
        </p:sp>
        <p:sp>
          <p:nvSpPr>
            <p:cNvPr id="27" name="TextBox 26">
              <a:extLst>
                <a:ext uri="{FF2B5EF4-FFF2-40B4-BE49-F238E27FC236}">
                  <a16:creationId xmlns:a16="http://schemas.microsoft.com/office/drawing/2014/main" id="{015C51C1-CD07-40B7-8808-ED935DB08EDA}"/>
                </a:ext>
              </a:extLst>
            </p:cNvPr>
            <p:cNvSpPr txBox="1"/>
            <p:nvPr/>
          </p:nvSpPr>
          <p:spPr>
            <a:xfrm>
              <a:off x="3647739" y="1598496"/>
              <a:ext cx="4896522" cy="430887"/>
            </a:xfrm>
            <a:prstGeom prst="rect">
              <a:avLst/>
            </a:prstGeom>
            <a:noFill/>
          </p:spPr>
          <p:txBody>
            <a:bodyPr wrap="square" rtlCol="0" anchor="ctr">
              <a:spAutoFit/>
            </a:bodyPr>
            <a:lstStyle/>
            <a:p>
              <a:pPr algn="ctr"/>
              <a:r>
                <a:rPr lang="en-US" sz="2200" b="1" spc="300" dirty="0">
                  <a:solidFill>
                    <a:schemeClr val="tx1">
                      <a:lumMod val="75000"/>
                      <a:lumOff val="25000"/>
                    </a:schemeClr>
                  </a:solidFill>
                  <a:latin typeface="Roboto Slab" pitchFamily="2" charset="0"/>
                  <a:ea typeface="Roboto Slab" pitchFamily="2" charset="0"/>
                  <a:cs typeface="Montserrat" charset="0"/>
                </a:rPr>
                <a:t>SERVICES</a:t>
              </a:r>
            </a:p>
          </p:txBody>
        </p:sp>
        <p:cxnSp>
          <p:nvCxnSpPr>
            <p:cNvPr id="32" name="Straight Connector 31">
              <a:extLst>
                <a:ext uri="{FF2B5EF4-FFF2-40B4-BE49-F238E27FC236}">
                  <a16:creationId xmlns:a16="http://schemas.microsoft.com/office/drawing/2014/main" id="{AA3DC36D-BDD1-4207-80A4-EEE4A9383C2D}"/>
                </a:ext>
              </a:extLst>
            </p:cNvPr>
            <p:cNvCxnSpPr/>
            <p:nvPr/>
          </p:nvCxnSpPr>
          <p:spPr>
            <a:xfrm flipH="1">
              <a:off x="2813132" y="1810782"/>
              <a:ext cx="225910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DA1F776-6831-47AB-BAB3-099655172BE5}"/>
                </a:ext>
              </a:extLst>
            </p:cNvPr>
            <p:cNvCxnSpPr/>
            <p:nvPr/>
          </p:nvCxnSpPr>
          <p:spPr>
            <a:xfrm flipH="1">
              <a:off x="7073496" y="1813939"/>
              <a:ext cx="2376541"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34543997-5915-45B6-821D-5FA8F93164A4}"/>
              </a:ext>
            </a:extLst>
          </p:cNvPr>
          <p:cNvGrpSpPr/>
          <p:nvPr/>
        </p:nvGrpSpPr>
        <p:grpSpPr>
          <a:xfrm>
            <a:off x="2275948" y="2833291"/>
            <a:ext cx="7640105" cy="1958266"/>
            <a:chOff x="2275947" y="3123312"/>
            <a:chExt cx="7640105" cy="1958266"/>
          </a:xfrm>
        </p:grpSpPr>
        <p:grpSp>
          <p:nvGrpSpPr>
            <p:cNvPr id="23" name="Group 22">
              <a:extLst>
                <a:ext uri="{FF2B5EF4-FFF2-40B4-BE49-F238E27FC236}">
                  <a16:creationId xmlns:a16="http://schemas.microsoft.com/office/drawing/2014/main" id="{B0094A07-DA85-4BA3-80E0-A73AA4BF56E6}"/>
                </a:ext>
              </a:extLst>
            </p:cNvPr>
            <p:cNvGrpSpPr/>
            <p:nvPr/>
          </p:nvGrpSpPr>
          <p:grpSpPr>
            <a:xfrm>
              <a:off x="2438399" y="4422901"/>
              <a:ext cx="2052537" cy="658677"/>
              <a:chOff x="2438399" y="4422901"/>
              <a:chExt cx="2052537" cy="658677"/>
            </a:xfrm>
          </p:grpSpPr>
          <p:sp>
            <p:nvSpPr>
              <p:cNvPr id="13" name="Shape 1170">
                <a:extLst>
                  <a:ext uri="{FF2B5EF4-FFF2-40B4-BE49-F238E27FC236}">
                    <a16:creationId xmlns:a16="http://schemas.microsoft.com/office/drawing/2014/main" id="{C7AF0472-465E-4780-B266-63C798D93B0C}"/>
                  </a:ext>
                </a:extLst>
              </p:cNvPr>
              <p:cNvSpPr/>
              <p:nvPr/>
            </p:nvSpPr>
            <p:spPr>
              <a:xfrm>
                <a:off x="2438399" y="4723399"/>
                <a:ext cx="2052537" cy="3581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50000"/>
                  </a:lnSpc>
                  <a:spcBef>
                    <a:spcPts val="2000"/>
                  </a:spcBef>
                  <a:defRPr sz="2200">
                    <a:solidFill>
                      <a:srgbClr val="8F9499"/>
                    </a:solidFill>
                    <a:latin typeface="Arimo"/>
                    <a:ea typeface="Arimo"/>
                    <a:cs typeface="Arimo"/>
                    <a:sym typeface="Arimo"/>
                  </a:defRPr>
                </a:lvl1pPr>
              </a:lstStyle>
              <a:p>
                <a:pPr lvl="0">
                  <a:defRPr sz="1800">
                    <a:solidFill>
                      <a:srgbClr val="000000"/>
                    </a:solidFill>
                  </a:defRPr>
                </a:pPr>
                <a:r>
                  <a:rPr sz="700" dirty="0">
                    <a:solidFill>
                      <a:schemeClr val="bg2">
                        <a:lumMod val="50000"/>
                      </a:schemeClr>
                    </a:solidFill>
                    <a:latin typeface="Roboto Slab" pitchFamily="2" charset="0"/>
                    <a:ea typeface="Roboto Slab" pitchFamily="2" charset="0"/>
                  </a:rPr>
                  <a:t>printing and typesetting </a:t>
                </a:r>
                <a:r>
                  <a:rPr sz="700" dirty="0" err="1">
                    <a:solidFill>
                      <a:schemeClr val="bg2">
                        <a:lumMod val="50000"/>
                      </a:schemeClr>
                    </a:solidFill>
                    <a:latin typeface="Roboto Slab" pitchFamily="2" charset="0"/>
                    <a:ea typeface="Roboto Slab" pitchFamily="2" charset="0"/>
                  </a:rPr>
                  <a:t>lorem</a:t>
                </a:r>
                <a:r>
                  <a:rPr sz="700" dirty="0">
                    <a:solidFill>
                      <a:schemeClr val="bg2">
                        <a:lumMod val="50000"/>
                      </a:schemeClr>
                    </a:solidFill>
                    <a:latin typeface="Roboto Slab" pitchFamily="2" charset="0"/>
                    <a:ea typeface="Roboto Slab" pitchFamily="2" charset="0"/>
                  </a:rPr>
                  <a:t> </a:t>
                </a:r>
                <a:r>
                  <a:rPr sz="700" dirty="0" err="1">
                    <a:solidFill>
                      <a:schemeClr val="bg2">
                        <a:lumMod val="50000"/>
                      </a:schemeClr>
                    </a:solidFill>
                    <a:latin typeface="Roboto Slab" pitchFamily="2" charset="0"/>
                    <a:ea typeface="Roboto Slab" pitchFamily="2" charset="0"/>
                  </a:rPr>
                  <a:t>Ipsum</a:t>
                </a:r>
                <a:r>
                  <a:rPr sz="700" dirty="0">
                    <a:solidFill>
                      <a:schemeClr val="bg2">
                        <a:lumMod val="50000"/>
                      </a:schemeClr>
                    </a:solidFill>
                    <a:latin typeface="Roboto Slab" pitchFamily="2" charset="0"/>
                    <a:ea typeface="Roboto Slab" pitchFamily="2" charset="0"/>
                  </a:rPr>
                  <a:t> has been the industry's standard dummy text ever </a:t>
                </a:r>
                <a:r>
                  <a:rPr sz="700" dirty="0" err="1">
                    <a:solidFill>
                      <a:schemeClr val="bg2">
                        <a:lumMod val="50000"/>
                      </a:schemeClr>
                    </a:solidFill>
                    <a:latin typeface="Roboto Slab" pitchFamily="2" charset="0"/>
                    <a:ea typeface="Roboto Slab" pitchFamily="2" charset="0"/>
                  </a:rPr>
                  <a:t>sinc</a:t>
                </a:r>
                <a:endParaRPr sz="700" dirty="0">
                  <a:solidFill>
                    <a:schemeClr val="bg2">
                      <a:lumMod val="50000"/>
                    </a:schemeClr>
                  </a:solidFill>
                  <a:latin typeface="Roboto Slab" pitchFamily="2" charset="0"/>
                  <a:ea typeface="Roboto Slab" pitchFamily="2" charset="0"/>
                </a:endParaRPr>
              </a:p>
            </p:txBody>
          </p:sp>
          <p:sp>
            <p:nvSpPr>
              <p:cNvPr id="14" name="Shape 1170">
                <a:extLst>
                  <a:ext uri="{FF2B5EF4-FFF2-40B4-BE49-F238E27FC236}">
                    <a16:creationId xmlns:a16="http://schemas.microsoft.com/office/drawing/2014/main" id="{907C52B6-4124-45FF-B3EE-CA8FD7118EE8}"/>
                  </a:ext>
                </a:extLst>
              </p:cNvPr>
              <p:cNvSpPr/>
              <p:nvPr/>
            </p:nvSpPr>
            <p:spPr>
              <a:xfrm>
                <a:off x="2438399" y="4422901"/>
                <a:ext cx="2052537" cy="26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50000"/>
                  </a:lnSpc>
                  <a:spcBef>
                    <a:spcPts val="2000"/>
                  </a:spcBef>
                  <a:defRPr sz="2200">
                    <a:solidFill>
                      <a:srgbClr val="8F9499"/>
                    </a:solidFill>
                    <a:latin typeface="Arimo"/>
                    <a:ea typeface="Arimo"/>
                    <a:cs typeface="Arimo"/>
                    <a:sym typeface="Arimo"/>
                  </a:defRPr>
                </a:lvl1pPr>
              </a:lstStyle>
              <a:p>
                <a:pPr lvl="0">
                  <a:defRPr sz="1800">
                    <a:solidFill>
                      <a:srgbClr val="000000"/>
                    </a:solidFill>
                  </a:defRPr>
                </a:pPr>
                <a:r>
                  <a:rPr lang="en-US" sz="900" b="1" dirty="0" err="1">
                    <a:solidFill>
                      <a:schemeClr val="accent2"/>
                    </a:solidFill>
                    <a:latin typeface="Roboto Slab" pitchFamily="2" charset="0"/>
                    <a:ea typeface="Roboto Slab" pitchFamily="2" charset="0"/>
                  </a:rPr>
                  <a:t>Lorem</a:t>
                </a:r>
                <a:r>
                  <a:rPr lang="en-US" sz="900" b="1" dirty="0">
                    <a:solidFill>
                      <a:schemeClr val="accent2"/>
                    </a:solidFill>
                    <a:latin typeface="Roboto Slab" pitchFamily="2" charset="0"/>
                    <a:ea typeface="Roboto Slab" pitchFamily="2" charset="0"/>
                  </a:rPr>
                  <a:t> </a:t>
                </a:r>
                <a:r>
                  <a:rPr lang="en-US" sz="900" b="1" dirty="0" err="1">
                    <a:solidFill>
                      <a:schemeClr val="accent2"/>
                    </a:solidFill>
                    <a:latin typeface="Roboto Slab" pitchFamily="2" charset="0"/>
                    <a:ea typeface="Roboto Slab" pitchFamily="2" charset="0"/>
                  </a:rPr>
                  <a:t>Ipsum</a:t>
                </a:r>
                <a:r>
                  <a:rPr lang="en-US" sz="900" b="1" dirty="0">
                    <a:solidFill>
                      <a:schemeClr val="accent2"/>
                    </a:solidFill>
                    <a:latin typeface="Roboto Slab" pitchFamily="2" charset="0"/>
                    <a:ea typeface="Roboto Slab" pitchFamily="2" charset="0"/>
                  </a:rPr>
                  <a:t> is simply dummy text</a:t>
                </a:r>
                <a:endParaRPr sz="900" dirty="0">
                  <a:solidFill>
                    <a:schemeClr val="accent2"/>
                  </a:solidFill>
                  <a:latin typeface="Roboto Slab" pitchFamily="2" charset="0"/>
                  <a:ea typeface="Roboto Slab" pitchFamily="2" charset="0"/>
                </a:endParaRPr>
              </a:p>
            </p:txBody>
          </p:sp>
        </p:grpSp>
        <p:grpSp>
          <p:nvGrpSpPr>
            <p:cNvPr id="30" name="Group 29">
              <a:extLst>
                <a:ext uri="{FF2B5EF4-FFF2-40B4-BE49-F238E27FC236}">
                  <a16:creationId xmlns:a16="http://schemas.microsoft.com/office/drawing/2014/main" id="{D7BCD269-1221-4F7A-9DF6-9D0CC027E08E}"/>
                </a:ext>
              </a:extLst>
            </p:cNvPr>
            <p:cNvGrpSpPr/>
            <p:nvPr/>
          </p:nvGrpSpPr>
          <p:grpSpPr>
            <a:xfrm>
              <a:off x="7701064" y="4422901"/>
              <a:ext cx="2052537" cy="658677"/>
              <a:chOff x="7701064" y="4422901"/>
              <a:chExt cx="2052537" cy="658677"/>
            </a:xfrm>
          </p:grpSpPr>
          <p:sp>
            <p:nvSpPr>
              <p:cNvPr id="16" name="Shape 1170">
                <a:extLst>
                  <a:ext uri="{FF2B5EF4-FFF2-40B4-BE49-F238E27FC236}">
                    <a16:creationId xmlns:a16="http://schemas.microsoft.com/office/drawing/2014/main" id="{5F8F8A7E-2576-4340-B41A-2AB53A6BF29B}"/>
                  </a:ext>
                </a:extLst>
              </p:cNvPr>
              <p:cNvSpPr/>
              <p:nvPr/>
            </p:nvSpPr>
            <p:spPr>
              <a:xfrm>
                <a:off x="7701064" y="4723399"/>
                <a:ext cx="2052537" cy="3581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50000"/>
                  </a:lnSpc>
                  <a:spcBef>
                    <a:spcPts val="2000"/>
                  </a:spcBef>
                  <a:defRPr sz="2200">
                    <a:solidFill>
                      <a:srgbClr val="8F9499"/>
                    </a:solidFill>
                    <a:latin typeface="Arimo"/>
                    <a:ea typeface="Arimo"/>
                    <a:cs typeface="Arimo"/>
                    <a:sym typeface="Arimo"/>
                  </a:defRPr>
                </a:lvl1pPr>
              </a:lstStyle>
              <a:p>
                <a:pPr lvl="0">
                  <a:defRPr sz="1800">
                    <a:solidFill>
                      <a:srgbClr val="000000"/>
                    </a:solidFill>
                  </a:defRPr>
                </a:pPr>
                <a:r>
                  <a:rPr sz="700" dirty="0">
                    <a:solidFill>
                      <a:schemeClr val="bg2">
                        <a:lumMod val="50000"/>
                      </a:schemeClr>
                    </a:solidFill>
                    <a:latin typeface="Roboto Slab" pitchFamily="2" charset="0"/>
                    <a:ea typeface="Roboto Slab" pitchFamily="2" charset="0"/>
                  </a:rPr>
                  <a:t>printing and typesetting </a:t>
                </a:r>
                <a:r>
                  <a:rPr sz="700" dirty="0" err="1">
                    <a:solidFill>
                      <a:schemeClr val="bg2">
                        <a:lumMod val="50000"/>
                      </a:schemeClr>
                    </a:solidFill>
                    <a:latin typeface="Roboto Slab" pitchFamily="2" charset="0"/>
                    <a:ea typeface="Roboto Slab" pitchFamily="2" charset="0"/>
                  </a:rPr>
                  <a:t>lorem</a:t>
                </a:r>
                <a:r>
                  <a:rPr sz="700" dirty="0">
                    <a:solidFill>
                      <a:schemeClr val="bg2">
                        <a:lumMod val="50000"/>
                      </a:schemeClr>
                    </a:solidFill>
                    <a:latin typeface="Roboto Slab" pitchFamily="2" charset="0"/>
                    <a:ea typeface="Roboto Slab" pitchFamily="2" charset="0"/>
                  </a:rPr>
                  <a:t> </a:t>
                </a:r>
                <a:r>
                  <a:rPr sz="700" dirty="0" err="1">
                    <a:solidFill>
                      <a:schemeClr val="bg2">
                        <a:lumMod val="50000"/>
                      </a:schemeClr>
                    </a:solidFill>
                    <a:latin typeface="Roboto Slab" pitchFamily="2" charset="0"/>
                    <a:ea typeface="Roboto Slab" pitchFamily="2" charset="0"/>
                  </a:rPr>
                  <a:t>Ipsum</a:t>
                </a:r>
                <a:r>
                  <a:rPr sz="700" dirty="0">
                    <a:solidFill>
                      <a:schemeClr val="bg2">
                        <a:lumMod val="50000"/>
                      </a:schemeClr>
                    </a:solidFill>
                    <a:latin typeface="Roboto Slab" pitchFamily="2" charset="0"/>
                    <a:ea typeface="Roboto Slab" pitchFamily="2" charset="0"/>
                  </a:rPr>
                  <a:t> has been the industry's standard dummy text ever </a:t>
                </a:r>
                <a:r>
                  <a:rPr sz="700" dirty="0" err="1">
                    <a:solidFill>
                      <a:schemeClr val="bg2">
                        <a:lumMod val="50000"/>
                      </a:schemeClr>
                    </a:solidFill>
                    <a:latin typeface="Roboto Slab" pitchFamily="2" charset="0"/>
                    <a:ea typeface="Roboto Slab" pitchFamily="2" charset="0"/>
                  </a:rPr>
                  <a:t>sinc</a:t>
                </a:r>
                <a:endParaRPr sz="700" dirty="0">
                  <a:solidFill>
                    <a:schemeClr val="bg2">
                      <a:lumMod val="50000"/>
                    </a:schemeClr>
                  </a:solidFill>
                  <a:latin typeface="Roboto Slab" pitchFamily="2" charset="0"/>
                  <a:ea typeface="Roboto Slab" pitchFamily="2" charset="0"/>
                </a:endParaRPr>
              </a:p>
            </p:txBody>
          </p:sp>
          <p:sp>
            <p:nvSpPr>
              <p:cNvPr id="17" name="Shape 1170">
                <a:extLst>
                  <a:ext uri="{FF2B5EF4-FFF2-40B4-BE49-F238E27FC236}">
                    <a16:creationId xmlns:a16="http://schemas.microsoft.com/office/drawing/2014/main" id="{709C4584-4087-4B4B-9489-34C80DB1D8A9}"/>
                  </a:ext>
                </a:extLst>
              </p:cNvPr>
              <p:cNvSpPr/>
              <p:nvPr/>
            </p:nvSpPr>
            <p:spPr>
              <a:xfrm>
                <a:off x="7701064" y="4422901"/>
                <a:ext cx="2052537" cy="26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50000"/>
                  </a:lnSpc>
                  <a:spcBef>
                    <a:spcPts val="2000"/>
                  </a:spcBef>
                  <a:defRPr sz="2200">
                    <a:solidFill>
                      <a:srgbClr val="8F9499"/>
                    </a:solidFill>
                    <a:latin typeface="Arimo"/>
                    <a:ea typeface="Arimo"/>
                    <a:cs typeface="Arimo"/>
                    <a:sym typeface="Arimo"/>
                  </a:defRPr>
                </a:lvl1pPr>
              </a:lstStyle>
              <a:p>
                <a:pPr lvl="0">
                  <a:defRPr sz="1800">
                    <a:solidFill>
                      <a:srgbClr val="000000"/>
                    </a:solidFill>
                  </a:defRPr>
                </a:pPr>
                <a:r>
                  <a:rPr lang="en-US" sz="900" b="1" dirty="0" err="1">
                    <a:solidFill>
                      <a:schemeClr val="accent5"/>
                    </a:solidFill>
                    <a:latin typeface="Roboto Slab" pitchFamily="2" charset="0"/>
                    <a:ea typeface="Roboto Slab" pitchFamily="2" charset="0"/>
                  </a:rPr>
                  <a:t>Lorem</a:t>
                </a:r>
                <a:r>
                  <a:rPr lang="en-US" sz="900" b="1" dirty="0">
                    <a:solidFill>
                      <a:schemeClr val="accent5"/>
                    </a:solidFill>
                    <a:latin typeface="Roboto Slab" pitchFamily="2" charset="0"/>
                    <a:ea typeface="Roboto Slab" pitchFamily="2" charset="0"/>
                  </a:rPr>
                  <a:t> </a:t>
                </a:r>
                <a:r>
                  <a:rPr lang="en-US" sz="900" b="1" dirty="0" err="1">
                    <a:solidFill>
                      <a:schemeClr val="accent5"/>
                    </a:solidFill>
                    <a:latin typeface="Roboto Slab" pitchFamily="2" charset="0"/>
                    <a:ea typeface="Roboto Slab" pitchFamily="2" charset="0"/>
                  </a:rPr>
                  <a:t>Ipsum</a:t>
                </a:r>
                <a:r>
                  <a:rPr lang="en-US" sz="900" b="1" dirty="0">
                    <a:solidFill>
                      <a:schemeClr val="accent5"/>
                    </a:solidFill>
                    <a:latin typeface="Roboto Slab" pitchFamily="2" charset="0"/>
                    <a:ea typeface="Roboto Slab" pitchFamily="2" charset="0"/>
                  </a:rPr>
                  <a:t> is simply dummy text</a:t>
                </a:r>
                <a:endParaRPr sz="900" dirty="0">
                  <a:solidFill>
                    <a:schemeClr val="accent5"/>
                  </a:solidFill>
                  <a:latin typeface="Roboto Slab" pitchFamily="2" charset="0"/>
                  <a:ea typeface="Roboto Slab" pitchFamily="2" charset="0"/>
                </a:endParaRPr>
              </a:p>
            </p:txBody>
          </p:sp>
        </p:grpSp>
        <p:grpSp>
          <p:nvGrpSpPr>
            <p:cNvPr id="26" name="Group 25">
              <a:extLst>
                <a:ext uri="{FF2B5EF4-FFF2-40B4-BE49-F238E27FC236}">
                  <a16:creationId xmlns:a16="http://schemas.microsoft.com/office/drawing/2014/main" id="{AF1C7A27-D62C-413C-88A5-C4031EB228F2}"/>
                </a:ext>
              </a:extLst>
            </p:cNvPr>
            <p:cNvGrpSpPr/>
            <p:nvPr/>
          </p:nvGrpSpPr>
          <p:grpSpPr>
            <a:xfrm>
              <a:off x="5084323" y="4422901"/>
              <a:ext cx="2052537" cy="658677"/>
              <a:chOff x="5084323" y="4422901"/>
              <a:chExt cx="2052537" cy="658677"/>
            </a:xfrm>
          </p:grpSpPr>
          <p:sp>
            <p:nvSpPr>
              <p:cNvPr id="28" name="Shape 1170">
                <a:extLst>
                  <a:ext uri="{FF2B5EF4-FFF2-40B4-BE49-F238E27FC236}">
                    <a16:creationId xmlns:a16="http://schemas.microsoft.com/office/drawing/2014/main" id="{BFD19B26-3A35-4132-814B-0751033CDC48}"/>
                  </a:ext>
                </a:extLst>
              </p:cNvPr>
              <p:cNvSpPr/>
              <p:nvPr/>
            </p:nvSpPr>
            <p:spPr>
              <a:xfrm>
                <a:off x="5084323" y="4723399"/>
                <a:ext cx="2052537" cy="3581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50000"/>
                  </a:lnSpc>
                  <a:spcBef>
                    <a:spcPts val="2000"/>
                  </a:spcBef>
                  <a:defRPr sz="2200">
                    <a:solidFill>
                      <a:srgbClr val="8F9499"/>
                    </a:solidFill>
                    <a:latin typeface="Arimo"/>
                    <a:ea typeface="Arimo"/>
                    <a:cs typeface="Arimo"/>
                    <a:sym typeface="Arimo"/>
                  </a:defRPr>
                </a:lvl1pPr>
              </a:lstStyle>
              <a:p>
                <a:pPr lvl="0">
                  <a:defRPr sz="1800">
                    <a:solidFill>
                      <a:srgbClr val="000000"/>
                    </a:solidFill>
                  </a:defRPr>
                </a:pPr>
                <a:r>
                  <a:rPr sz="700" dirty="0">
                    <a:solidFill>
                      <a:schemeClr val="bg2">
                        <a:lumMod val="50000"/>
                      </a:schemeClr>
                    </a:solidFill>
                    <a:latin typeface="Roboto Slab" pitchFamily="2" charset="0"/>
                    <a:ea typeface="Roboto Slab" pitchFamily="2" charset="0"/>
                  </a:rPr>
                  <a:t>printing and typesetting </a:t>
                </a:r>
                <a:r>
                  <a:rPr sz="700" dirty="0" err="1">
                    <a:solidFill>
                      <a:schemeClr val="bg2">
                        <a:lumMod val="50000"/>
                      </a:schemeClr>
                    </a:solidFill>
                    <a:latin typeface="Roboto Slab" pitchFamily="2" charset="0"/>
                    <a:ea typeface="Roboto Slab" pitchFamily="2" charset="0"/>
                  </a:rPr>
                  <a:t>lorem</a:t>
                </a:r>
                <a:r>
                  <a:rPr sz="700" dirty="0">
                    <a:solidFill>
                      <a:schemeClr val="bg2">
                        <a:lumMod val="50000"/>
                      </a:schemeClr>
                    </a:solidFill>
                    <a:latin typeface="Roboto Slab" pitchFamily="2" charset="0"/>
                    <a:ea typeface="Roboto Slab" pitchFamily="2" charset="0"/>
                  </a:rPr>
                  <a:t> </a:t>
                </a:r>
                <a:r>
                  <a:rPr sz="700" dirty="0" err="1">
                    <a:solidFill>
                      <a:schemeClr val="bg2">
                        <a:lumMod val="50000"/>
                      </a:schemeClr>
                    </a:solidFill>
                    <a:latin typeface="Roboto Slab" pitchFamily="2" charset="0"/>
                    <a:ea typeface="Roboto Slab" pitchFamily="2" charset="0"/>
                  </a:rPr>
                  <a:t>Ipsum</a:t>
                </a:r>
                <a:r>
                  <a:rPr sz="700" dirty="0">
                    <a:solidFill>
                      <a:schemeClr val="bg2">
                        <a:lumMod val="50000"/>
                      </a:schemeClr>
                    </a:solidFill>
                    <a:latin typeface="Roboto Slab" pitchFamily="2" charset="0"/>
                    <a:ea typeface="Roboto Slab" pitchFamily="2" charset="0"/>
                  </a:rPr>
                  <a:t> has been the industry's standard dummy text ever </a:t>
                </a:r>
                <a:r>
                  <a:rPr sz="700" dirty="0" err="1">
                    <a:solidFill>
                      <a:schemeClr val="bg2">
                        <a:lumMod val="50000"/>
                      </a:schemeClr>
                    </a:solidFill>
                    <a:latin typeface="Roboto Slab" pitchFamily="2" charset="0"/>
                    <a:ea typeface="Roboto Slab" pitchFamily="2" charset="0"/>
                  </a:rPr>
                  <a:t>sinc</a:t>
                </a:r>
                <a:endParaRPr sz="700" dirty="0">
                  <a:solidFill>
                    <a:schemeClr val="bg2">
                      <a:lumMod val="50000"/>
                    </a:schemeClr>
                  </a:solidFill>
                  <a:latin typeface="Roboto Slab" pitchFamily="2" charset="0"/>
                  <a:ea typeface="Roboto Slab" pitchFamily="2" charset="0"/>
                </a:endParaRPr>
              </a:p>
            </p:txBody>
          </p:sp>
          <p:sp>
            <p:nvSpPr>
              <p:cNvPr id="29" name="Shape 1170">
                <a:extLst>
                  <a:ext uri="{FF2B5EF4-FFF2-40B4-BE49-F238E27FC236}">
                    <a16:creationId xmlns:a16="http://schemas.microsoft.com/office/drawing/2014/main" id="{4EB951C8-4A74-4FB9-AEAB-143A7E2BD126}"/>
                  </a:ext>
                </a:extLst>
              </p:cNvPr>
              <p:cNvSpPr/>
              <p:nvPr/>
            </p:nvSpPr>
            <p:spPr>
              <a:xfrm>
                <a:off x="5084323" y="4422901"/>
                <a:ext cx="2052537" cy="26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50000"/>
                  </a:lnSpc>
                  <a:spcBef>
                    <a:spcPts val="2000"/>
                  </a:spcBef>
                  <a:defRPr sz="2200">
                    <a:solidFill>
                      <a:srgbClr val="8F9499"/>
                    </a:solidFill>
                    <a:latin typeface="Arimo"/>
                    <a:ea typeface="Arimo"/>
                    <a:cs typeface="Arimo"/>
                    <a:sym typeface="Arimo"/>
                  </a:defRPr>
                </a:lvl1pPr>
              </a:lstStyle>
              <a:p>
                <a:pPr lvl="0">
                  <a:defRPr sz="1800">
                    <a:solidFill>
                      <a:srgbClr val="000000"/>
                    </a:solidFill>
                  </a:defRPr>
                </a:pPr>
                <a:r>
                  <a:rPr lang="en-US" sz="900" b="1" dirty="0" err="1">
                    <a:solidFill>
                      <a:schemeClr val="accent4"/>
                    </a:solidFill>
                    <a:latin typeface="Roboto Slab" pitchFamily="2" charset="0"/>
                    <a:ea typeface="Roboto Slab" pitchFamily="2" charset="0"/>
                  </a:rPr>
                  <a:t>Lorem</a:t>
                </a:r>
                <a:r>
                  <a:rPr lang="en-US" sz="900" b="1" dirty="0">
                    <a:solidFill>
                      <a:schemeClr val="accent4"/>
                    </a:solidFill>
                    <a:latin typeface="Roboto Slab" pitchFamily="2" charset="0"/>
                    <a:ea typeface="Roboto Slab" pitchFamily="2" charset="0"/>
                  </a:rPr>
                  <a:t> </a:t>
                </a:r>
                <a:r>
                  <a:rPr lang="en-US" sz="900" b="1" dirty="0" err="1">
                    <a:solidFill>
                      <a:schemeClr val="accent4"/>
                    </a:solidFill>
                    <a:latin typeface="Roboto Slab" pitchFamily="2" charset="0"/>
                    <a:ea typeface="Roboto Slab" pitchFamily="2" charset="0"/>
                  </a:rPr>
                  <a:t>Ipsum</a:t>
                </a:r>
                <a:r>
                  <a:rPr lang="en-US" sz="900" b="1" dirty="0">
                    <a:solidFill>
                      <a:schemeClr val="accent4"/>
                    </a:solidFill>
                    <a:latin typeface="Roboto Slab" pitchFamily="2" charset="0"/>
                    <a:ea typeface="Roboto Slab" pitchFamily="2" charset="0"/>
                  </a:rPr>
                  <a:t> is simply dummy text</a:t>
                </a:r>
                <a:endParaRPr sz="900" dirty="0">
                  <a:solidFill>
                    <a:schemeClr val="accent4"/>
                  </a:solidFill>
                  <a:latin typeface="Roboto Slab" pitchFamily="2" charset="0"/>
                  <a:ea typeface="Roboto Slab" pitchFamily="2" charset="0"/>
                </a:endParaRPr>
              </a:p>
            </p:txBody>
          </p:sp>
        </p:grpSp>
        <p:grpSp>
          <p:nvGrpSpPr>
            <p:cNvPr id="22" name="Group 21">
              <a:extLst>
                <a:ext uri="{FF2B5EF4-FFF2-40B4-BE49-F238E27FC236}">
                  <a16:creationId xmlns:a16="http://schemas.microsoft.com/office/drawing/2014/main" id="{E2423DFE-3C1B-4CB3-9680-AE22AD31CD6D}"/>
                </a:ext>
              </a:extLst>
            </p:cNvPr>
            <p:cNvGrpSpPr/>
            <p:nvPr/>
          </p:nvGrpSpPr>
          <p:grpSpPr>
            <a:xfrm>
              <a:off x="7538612" y="3133888"/>
              <a:ext cx="2377440" cy="867838"/>
              <a:chOff x="7538612" y="3133888"/>
              <a:chExt cx="2377440" cy="867838"/>
            </a:xfrm>
          </p:grpSpPr>
          <p:sp>
            <p:nvSpPr>
              <p:cNvPr id="20" name="Rectangle 12">
                <a:extLst>
                  <a:ext uri="{FF2B5EF4-FFF2-40B4-BE49-F238E27FC236}">
                    <a16:creationId xmlns:a16="http://schemas.microsoft.com/office/drawing/2014/main" id="{573D4F62-C395-4508-9CCF-654776DD9B24}"/>
                  </a:ext>
                </a:extLst>
              </p:cNvPr>
              <p:cNvSpPr>
                <a:spLocks noChangeArrowheads="1"/>
              </p:cNvSpPr>
              <p:nvPr/>
            </p:nvSpPr>
            <p:spPr bwMode="auto">
              <a:xfrm>
                <a:off x="7538612" y="3133888"/>
                <a:ext cx="2377440" cy="867838"/>
              </a:xfrm>
              <a:prstGeom prst="rect">
                <a:avLst/>
              </a:prstGeom>
              <a:solidFill>
                <a:schemeClr val="accent5"/>
              </a:solidFill>
              <a:ln>
                <a:noFill/>
              </a:ln>
            </p:spPr>
            <p:txBody>
              <a:bodyPr vert="horz" wrap="square" lIns="91430" tIns="45715" rIns="91430" bIns="45715" numCol="1" anchor="t" anchorCtr="0" compatLnSpc="1">
                <a:prstTxWarp prst="textNoShape">
                  <a:avLst/>
                </a:prstTxWarp>
              </a:bodyPr>
              <a:lstStyle/>
              <a:p>
                <a:endParaRPr lang="en-US"/>
              </a:p>
            </p:txBody>
          </p:sp>
          <p:sp>
            <p:nvSpPr>
              <p:cNvPr id="24" name="Freeform 80">
                <a:extLst>
                  <a:ext uri="{FF2B5EF4-FFF2-40B4-BE49-F238E27FC236}">
                    <a16:creationId xmlns:a16="http://schemas.microsoft.com/office/drawing/2014/main" id="{2102787A-BC7D-4A81-AB9C-CFDC52206E02}"/>
                  </a:ext>
                </a:extLst>
              </p:cNvPr>
              <p:cNvSpPr>
                <a:spLocks noEditPoints="1"/>
              </p:cNvSpPr>
              <p:nvPr/>
            </p:nvSpPr>
            <p:spPr bwMode="auto">
              <a:xfrm>
                <a:off x="8386338" y="3244237"/>
                <a:ext cx="681988" cy="647141"/>
              </a:xfrm>
              <a:custGeom>
                <a:avLst/>
                <a:gdLst>
                  <a:gd name="T0" fmla="*/ 38 w 58"/>
                  <a:gd name="T1" fmla="*/ 51 h 55"/>
                  <a:gd name="T2" fmla="*/ 29 w 58"/>
                  <a:gd name="T3" fmla="*/ 50 h 55"/>
                  <a:gd name="T4" fmla="*/ 32 w 58"/>
                  <a:gd name="T5" fmla="*/ 44 h 55"/>
                  <a:gd name="T6" fmla="*/ 26 w 58"/>
                  <a:gd name="T7" fmla="*/ 37 h 55"/>
                  <a:gd name="T8" fmla="*/ 28 w 58"/>
                  <a:gd name="T9" fmla="*/ 34 h 55"/>
                  <a:gd name="T10" fmla="*/ 22 w 58"/>
                  <a:gd name="T11" fmla="*/ 37 h 55"/>
                  <a:gd name="T12" fmla="*/ 13 w 58"/>
                  <a:gd name="T13" fmla="*/ 37 h 55"/>
                  <a:gd name="T14" fmla="*/ 4 w 58"/>
                  <a:gd name="T15" fmla="*/ 39 h 55"/>
                  <a:gd name="T16" fmla="*/ 40 w 58"/>
                  <a:gd name="T17" fmla="*/ 55 h 55"/>
                  <a:gd name="T18" fmla="*/ 12 w 58"/>
                  <a:gd name="T19" fmla="*/ 25 h 55"/>
                  <a:gd name="T20" fmla="*/ 16 w 58"/>
                  <a:gd name="T21" fmla="*/ 33 h 55"/>
                  <a:gd name="T22" fmla="*/ 22 w 58"/>
                  <a:gd name="T23" fmla="*/ 35 h 55"/>
                  <a:gd name="T24" fmla="*/ 27 w 58"/>
                  <a:gd name="T25" fmla="*/ 33 h 55"/>
                  <a:gd name="T26" fmla="*/ 31 w 58"/>
                  <a:gd name="T27" fmla="*/ 25 h 55"/>
                  <a:gd name="T28" fmla="*/ 34 w 58"/>
                  <a:gd name="T29" fmla="*/ 22 h 55"/>
                  <a:gd name="T30" fmla="*/ 11 w 58"/>
                  <a:gd name="T31" fmla="*/ 19 h 55"/>
                  <a:gd name="T32" fmla="*/ 12 w 58"/>
                  <a:gd name="T33" fmla="*/ 25 h 55"/>
                  <a:gd name="T34" fmla="*/ 58 w 58"/>
                  <a:gd name="T35" fmla="*/ 39 h 55"/>
                  <a:gd name="T36" fmla="*/ 52 w 58"/>
                  <a:gd name="T37" fmla="*/ 35 h 55"/>
                  <a:gd name="T38" fmla="*/ 53 w 58"/>
                  <a:gd name="T39" fmla="*/ 29 h 55"/>
                  <a:gd name="T40" fmla="*/ 46 w 58"/>
                  <a:gd name="T41" fmla="*/ 31 h 55"/>
                  <a:gd name="T42" fmla="*/ 42 w 58"/>
                  <a:gd name="T43" fmla="*/ 25 h 55"/>
                  <a:gd name="T44" fmla="*/ 38 w 58"/>
                  <a:gd name="T45" fmla="*/ 32 h 55"/>
                  <a:gd name="T46" fmla="*/ 32 w 58"/>
                  <a:gd name="T47" fmla="*/ 30 h 55"/>
                  <a:gd name="T48" fmla="*/ 34 w 58"/>
                  <a:gd name="T49" fmla="*/ 38 h 55"/>
                  <a:gd name="T50" fmla="*/ 28 w 58"/>
                  <a:gd name="T51" fmla="*/ 41 h 55"/>
                  <a:gd name="T52" fmla="*/ 35 w 58"/>
                  <a:gd name="T53" fmla="*/ 45 h 55"/>
                  <a:gd name="T54" fmla="*/ 34 w 58"/>
                  <a:gd name="T55" fmla="*/ 52 h 55"/>
                  <a:gd name="T56" fmla="*/ 41 w 58"/>
                  <a:gd name="T57" fmla="*/ 50 h 55"/>
                  <a:gd name="T58" fmla="*/ 45 w 58"/>
                  <a:gd name="T59" fmla="*/ 55 h 55"/>
                  <a:gd name="T60" fmla="*/ 48 w 58"/>
                  <a:gd name="T61" fmla="*/ 48 h 55"/>
                  <a:gd name="T62" fmla="*/ 55 w 58"/>
                  <a:gd name="T63" fmla="*/ 50 h 55"/>
                  <a:gd name="T64" fmla="*/ 53 w 58"/>
                  <a:gd name="T65" fmla="*/ 42 h 55"/>
                  <a:gd name="T66" fmla="*/ 43 w 58"/>
                  <a:gd name="T67" fmla="*/ 44 h 55"/>
                  <a:gd name="T68" fmla="*/ 43 w 58"/>
                  <a:gd name="T69" fmla="*/ 36 h 55"/>
                  <a:gd name="T70" fmla="*/ 43 w 58"/>
                  <a:gd name="T71" fmla="*/ 44 h 55"/>
                  <a:gd name="T72" fmla="*/ 11 w 58"/>
                  <a:gd name="T73" fmla="*/ 13 h 55"/>
                  <a:gd name="T74" fmla="*/ 9 w 58"/>
                  <a:gd name="T75" fmla="*/ 13 h 55"/>
                  <a:gd name="T76" fmla="*/ 35 w 58"/>
                  <a:gd name="T77" fmla="*/ 17 h 55"/>
                  <a:gd name="T78" fmla="*/ 34 w 58"/>
                  <a:gd name="T79" fmla="*/ 13 h 55"/>
                  <a:gd name="T80" fmla="*/ 26 w 58"/>
                  <a:gd name="T81" fmla="*/ 4 h 55"/>
                  <a:gd name="T82" fmla="*/ 26 w 58"/>
                  <a:gd name="T83" fmla="*/ 14 h 55"/>
                  <a:gd name="T84" fmla="*/ 20 w 58"/>
                  <a:gd name="T85" fmla="*/ 15 h 55"/>
                  <a:gd name="T86" fmla="*/ 18 w 58"/>
                  <a:gd name="T87" fmla="*/ 13 h 55"/>
                  <a:gd name="T88" fmla="*/ 18 w 58"/>
                  <a:gd name="T89" fmla="*/ 4 h 55"/>
                  <a:gd name="T90" fmla="*/ 24 w 58"/>
                  <a:gd name="T91" fmla="*/ 14 h 55"/>
                  <a:gd name="T92" fmla="*/ 25 w 58"/>
                  <a:gd name="T93" fmla="*/ 13 h 55"/>
                  <a:gd name="T94" fmla="*/ 25 w 58"/>
                  <a:gd name="T95" fmla="*/ 2 h 55"/>
                  <a:gd name="T96" fmla="*/ 20 w 58"/>
                  <a:gd name="T97" fmla="*/ 0 h 55"/>
                  <a:gd name="T98" fmla="*/ 19 w 58"/>
                  <a:gd name="T99" fmla="*/ 2 h 55"/>
                  <a:gd name="T100" fmla="*/ 19 w 58"/>
                  <a:gd name="T101" fmla="*/ 14 h 55"/>
                  <a:gd name="T102" fmla="*/ 20 w 58"/>
                  <a:gd name="T103" fmla="*/ 1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55">
                    <a:moveTo>
                      <a:pt x="39" y="52"/>
                    </a:moveTo>
                    <a:cubicBezTo>
                      <a:pt x="39" y="51"/>
                      <a:pt x="38" y="51"/>
                      <a:pt x="38" y="51"/>
                    </a:cubicBezTo>
                    <a:cubicBezTo>
                      <a:pt x="33" y="54"/>
                      <a:pt x="33" y="54"/>
                      <a:pt x="33" y="54"/>
                    </a:cubicBezTo>
                    <a:cubicBezTo>
                      <a:pt x="29" y="50"/>
                      <a:pt x="29" y="50"/>
                      <a:pt x="29" y="50"/>
                    </a:cubicBezTo>
                    <a:cubicBezTo>
                      <a:pt x="33" y="45"/>
                      <a:pt x="33" y="45"/>
                      <a:pt x="33" y="45"/>
                    </a:cubicBezTo>
                    <a:cubicBezTo>
                      <a:pt x="33" y="45"/>
                      <a:pt x="33" y="45"/>
                      <a:pt x="32" y="44"/>
                    </a:cubicBezTo>
                    <a:cubicBezTo>
                      <a:pt x="26" y="43"/>
                      <a:pt x="26" y="43"/>
                      <a:pt x="26" y="43"/>
                    </a:cubicBezTo>
                    <a:cubicBezTo>
                      <a:pt x="26" y="37"/>
                      <a:pt x="26" y="37"/>
                      <a:pt x="26" y="37"/>
                    </a:cubicBezTo>
                    <a:cubicBezTo>
                      <a:pt x="31" y="36"/>
                      <a:pt x="31" y="36"/>
                      <a:pt x="31" y="36"/>
                    </a:cubicBezTo>
                    <a:cubicBezTo>
                      <a:pt x="28" y="34"/>
                      <a:pt x="28" y="34"/>
                      <a:pt x="28" y="34"/>
                    </a:cubicBezTo>
                    <a:cubicBezTo>
                      <a:pt x="27" y="36"/>
                      <a:pt x="24" y="37"/>
                      <a:pt x="22" y="37"/>
                    </a:cubicBezTo>
                    <a:cubicBezTo>
                      <a:pt x="22" y="37"/>
                      <a:pt x="22" y="37"/>
                      <a:pt x="22" y="37"/>
                    </a:cubicBezTo>
                    <a:cubicBezTo>
                      <a:pt x="19" y="37"/>
                      <a:pt x="17" y="36"/>
                      <a:pt x="15" y="34"/>
                    </a:cubicBezTo>
                    <a:cubicBezTo>
                      <a:pt x="13" y="37"/>
                      <a:pt x="13" y="37"/>
                      <a:pt x="13" y="37"/>
                    </a:cubicBezTo>
                    <a:cubicBezTo>
                      <a:pt x="9" y="37"/>
                      <a:pt x="9" y="37"/>
                      <a:pt x="9" y="37"/>
                    </a:cubicBezTo>
                    <a:cubicBezTo>
                      <a:pt x="6" y="37"/>
                      <a:pt x="5" y="37"/>
                      <a:pt x="4" y="39"/>
                    </a:cubicBezTo>
                    <a:cubicBezTo>
                      <a:pt x="0" y="43"/>
                      <a:pt x="0" y="52"/>
                      <a:pt x="1" y="55"/>
                    </a:cubicBezTo>
                    <a:cubicBezTo>
                      <a:pt x="40" y="55"/>
                      <a:pt x="40" y="55"/>
                      <a:pt x="40" y="55"/>
                    </a:cubicBezTo>
                    <a:lnTo>
                      <a:pt x="39" y="52"/>
                    </a:lnTo>
                    <a:close/>
                    <a:moveTo>
                      <a:pt x="12" y="25"/>
                    </a:moveTo>
                    <a:cubicBezTo>
                      <a:pt x="13" y="28"/>
                      <a:pt x="14" y="30"/>
                      <a:pt x="15" y="32"/>
                    </a:cubicBezTo>
                    <a:cubicBezTo>
                      <a:pt x="16" y="32"/>
                      <a:pt x="16" y="32"/>
                      <a:pt x="16" y="33"/>
                    </a:cubicBezTo>
                    <a:cubicBezTo>
                      <a:pt x="17" y="33"/>
                      <a:pt x="17" y="33"/>
                      <a:pt x="18" y="34"/>
                    </a:cubicBezTo>
                    <a:cubicBezTo>
                      <a:pt x="19" y="34"/>
                      <a:pt x="20" y="35"/>
                      <a:pt x="22" y="35"/>
                    </a:cubicBezTo>
                    <a:cubicBezTo>
                      <a:pt x="23" y="35"/>
                      <a:pt x="24" y="34"/>
                      <a:pt x="26" y="34"/>
                    </a:cubicBezTo>
                    <a:cubicBezTo>
                      <a:pt x="26" y="33"/>
                      <a:pt x="27" y="33"/>
                      <a:pt x="27" y="33"/>
                    </a:cubicBezTo>
                    <a:cubicBezTo>
                      <a:pt x="28" y="32"/>
                      <a:pt x="28" y="32"/>
                      <a:pt x="28" y="32"/>
                    </a:cubicBezTo>
                    <a:cubicBezTo>
                      <a:pt x="30" y="30"/>
                      <a:pt x="31" y="28"/>
                      <a:pt x="31" y="25"/>
                    </a:cubicBezTo>
                    <a:cubicBezTo>
                      <a:pt x="31" y="25"/>
                      <a:pt x="31" y="25"/>
                      <a:pt x="31" y="25"/>
                    </a:cubicBezTo>
                    <a:cubicBezTo>
                      <a:pt x="33" y="25"/>
                      <a:pt x="34" y="24"/>
                      <a:pt x="34" y="22"/>
                    </a:cubicBezTo>
                    <a:cubicBezTo>
                      <a:pt x="34" y="21"/>
                      <a:pt x="34" y="20"/>
                      <a:pt x="33" y="19"/>
                    </a:cubicBezTo>
                    <a:cubicBezTo>
                      <a:pt x="11" y="19"/>
                      <a:pt x="11" y="19"/>
                      <a:pt x="11" y="19"/>
                    </a:cubicBezTo>
                    <a:cubicBezTo>
                      <a:pt x="10" y="20"/>
                      <a:pt x="10" y="21"/>
                      <a:pt x="10" y="22"/>
                    </a:cubicBezTo>
                    <a:cubicBezTo>
                      <a:pt x="10" y="23"/>
                      <a:pt x="11" y="25"/>
                      <a:pt x="12" y="25"/>
                    </a:cubicBezTo>
                    <a:close/>
                    <a:moveTo>
                      <a:pt x="58" y="41"/>
                    </a:moveTo>
                    <a:cubicBezTo>
                      <a:pt x="58" y="39"/>
                      <a:pt x="58" y="39"/>
                      <a:pt x="58" y="39"/>
                    </a:cubicBezTo>
                    <a:cubicBezTo>
                      <a:pt x="53" y="38"/>
                      <a:pt x="53" y="38"/>
                      <a:pt x="53" y="38"/>
                    </a:cubicBezTo>
                    <a:cubicBezTo>
                      <a:pt x="53" y="37"/>
                      <a:pt x="52" y="36"/>
                      <a:pt x="52" y="35"/>
                    </a:cubicBezTo>
                    <a:cubicBezTo>
                      <a:pt x="55" y="30"/>
                      <a:pt x="55" y="30"/>
                      <a:pt x="55" y="30"/>
                    </a:cubicBezTo>
                    <a:cubicBezTo>
                      <a:pt x="53" y="29"/>
                      <a:pt x="53" y="29"/>
                      <a:pt x="53" y="29"/>
                    </a:cubicBezTo>
                    <a:cubicBezTo>
                      <a:pt x="48" y="32"/>
                      <a:pt x="48" y="32"/>
                      <a:pt x="48" y="32"/>
                    </a:cubicBezTo>
                    <a:cubicBezTo>
                      <a:pt x="47" y="31"/>
                      <a:pt x="47" y="31"/>
                      <a:pt x="46" y="31"/>
                    </a:cubicBezTo>
                    <a:cubicBezTo>
                      <a:pt x="45" y="25"/>
                      <a:pt x="45" y="25"/>
                      <a:pt x="45" y="25"/>
                    </a:cubicBezTo>
                    <a:cubicBezTo>
                      <a:pt x="42" y="25"/>
                      <a:pt x="42" y="25"/>
                      <a:pt x="42" y="25"/>
                    </a:cubicBezTo>
                    <a:cubicBezTo>
                      <a:pt x="41" y="31"/>
                      <a:pt x="41" y="31"/>
                      <a:pt x="41" y="31"/>
                    </a:cubicBezTo>
                    <a:cubicBezTo>
                      <a:pt x="40" y="31"/>
                      <a:pt x="39" y="31"/>
                      <a:pt x="38" y="32"/>
                    </a:cubicBezTo>
                    <a:cubicBezTo>
                      <a:pt x="34" y="29"/>
                      <a:pt x="34" y="29"/>
                      <a:pt x="34" y="29"/>
                    </a:cubicBezTo>
                    <a:cubicBezTo>
                      <a:pt x="32" y="30"/>
                      <a:pt x="32" y="30"/>
                      <a:pt x="32" y="30"/>
                    </a:cubicBezTo>
                    <a:cubicBezTo>
                      <a:pt x="35" y="35"/>
                      <a:pt x="35" y="35"/>
                      <a:pt x="35" y="35"/>
                    </a:cubicBezTo>
                    <a:cubicBezTo>
                      <a:pt x="34" y="36"/>
                      <a:pt x="34" y="37"/>
                      <a:pt x="34" y="38"/>
                    </a:cubicBezTo>
                    <a:cubicBezTo>
                      <a:pt x="28" y="39"/>
                      <a:pt x="28" y="39"/>
                      <a:pt x="28" y="39"/>
                    </a:cubicBezTo>
                    <a:cubicBezTo>
                      <a:pt x="28" y="41"/>
                      <a:pt x="28" y="41"/>
                      <a:pt x="28" y="41"/>
                    </a:cubicBezTo>
                    <a:cubicBezTo>
                      <a:pt x="34" y="42"/>
                      <a:pt x="34" y="42"/>
                      <a:pt x="34" y="42"/>
                    </a:cubicBezTo>
                    <a:cubicBezTo>
                      <a:pt x="34" y="43"/>
                      <a:pt x="34" y="44"/>
                      <a:pt x="35" y="45"/>
                    </a:cubicBezTo>
                    <a:cubicBezTo>
                      <a:pt x="32" y="50"/>
                      <a:pt x="32" y="50"/>
                      <a:pt x="32" y="50"/>
                    </a:cubicBezTo>
                    <a:cubicBezTo>
                      <a:pt x="34" y="52"/>
                      <a:pt x="34" y="52"/>
                      <a:pt x="34" y="52"/>
                    </a:cubicBezTo>
                    <a:cubicBezTo>
                      <a:pt x="38" y="48"/>
                      <a:pt x="38" y="48"/>
                      <a:pt x="38" y="48"/>
                    </a:cubicBezTo>
                    <a:cubicBezTo>
                      <a:pt x="39" y="49"/>
                      <a:pt x="40" y="49"/>
                      <a:pt x="41" y="50"/>
                    </a:cubicBezTo>
                    <a:cubicBezTo>
                      <a:pt x="42" y="55"/>
                      <a:pt x="42" y="55"/>
                      <a:pt x="42" y="55"/>
                    </a:cubicBezTo>
                    <a:cubicBezTo>
                      <a:pt x="45" y="55"/>
                      <a:pt x="45" y="55"/>
                      <a:pt x="45" y="55"/>
                    </a:cubicBezTo>
                    <a:cubicBezTo>
                      <a:pt x="46" y="50"/>
                      <a:pt x="46" y="50"/>
                      <a:pt x="46" y="50"/>
                    </a:cubicBezTo>
                    <a:cubicBezTo>
                      <a:pt x="47" y="49"/>
                      <a:pt x="48" y="49"/>
                      <a:pt x="48" y="48"/>
                    </a:cubicBezTo>
                    <a:cubicBezTo>
                      <a:pt x="53" y="52"/>
                      <a:pt x="53" y="52"/>
                      <a:pt x="53" y="52"/>
                    </a:cubicBezTo>
                    <a:cubicBezTo>
                      <a:pt x="55" y="50"/>
                      <a:pt x="55" y="50"/>
                      <a:pt x="55" y="50"/>
                    </a:cubicBezTo>
                    <a:cubicBezTo>
                      <a:pt x="52" y="45"/>
                      <a:pt x="52" y="45"/>
                      <a:pt x="52" y="45"/>
                    </a:cubicBezTo>
                    <a:cubicBezTo>
                      <a:pt x="52" y="44"/>
                      <a:pt x="53" y="43"/>
                      <a:pt x="53" y="42"/>
                    </a:cubicBezTo>
                    <a:lnTo>
                      <a:pt x="58" y="41"/>
                    </a:lnTo>
                    <a:close/>
                    <a:moveTo>
                      <a:pt x="43" y="44"/>
                    </a:moveTo>
                    <a:cubicBezTo>
                      <a:pt x="41" y="44"/>
                      <a:pt x="39" y="42"/>
                      <a:pt x="39" y="40"/>
                    </a:cubicBezTo>
                    <a:cubicBezTo>
                      <a:pt x="39" y="38"/>
                      <a:pt x="41" y="36"/>
                      <a:pt x="43" y="36"/>
                    </a:cubicBezTo>
                    <a:cubicBezTo>
                      <a:pt x="45" y="36"/>
                      <a:pt x="47" y="38"/>
                      <a:pt x="47" y="40"/>
                    </a:cubicBezTo>
                    <a:cubicBezTo>
                      <a:pt x="47" y="42"/>
                      <a:pt x="45" y="44"/>
                      <a:pt x="43" y="44"/>
                    </a:cubicBezTo>
                    <a:close/>
                    <a:moveTo>
                      <a:pt x="18" y="4"/>
                    </a:moveTo>
                    <a:cubicBezTo>
                      <a:pt x="14" y="6"/>
                      <a:pt x="12" y="9"/>
                      <a:pt x="11" y="13"/>
                    </a:cubicBezTo>
                    <a:cubicBezTo>
                      <a:pt x="10" y="13"/>
                      <a:pt x="10" y="13"/>
                      <a:pt x="10" y="13"/>
                    </a:cubicBezTo>
                    <a:cubicBezTo>
                      <a:pt x="9" y="13"/>
                      <a:pt x="9" y="13"/>
                      <a:pt x="9" y="13"/>
                    </a:cubicBezTo>
                    <a:cubicBezTo>
                      <a:pt x="9" y="17"/>
                      <a:pt x="9" y="17"/>
                      <a:pt x="9" y="17"/>
                    </a:cubicBezTo>
                    <a:cubicBezTo>
                      <a:pt x="35" y="17"/>
                      <a:pt x="35" y="17"/>
                      <a:pt x="35" y="17"/>
                    </a:cubicBezTo>
                    <a:cubicBezTo>
                      <a:pt x="35" y="13"/>
                      <a:pt x="35" y="13"/>
                      <a:pt x="35" y="13"/>
                    </a:cubicBezTo>
                    <a:cubicBezTo>
                      <a:pt x="34" y="13"/>
                      <a:pt x="34" y="13"/>
                      <a:pt x="34" y="13"/>
                    </a:cubicBezTo>
                    <a:cubicBezTo>
                      <a:pt x="33" y="13"/>
                      <a:pt x="33" y="13"/>
                      <a:pt x="33" y="13"/>
                    </a:cubicBezTo>
                    <a:cubicBezTo>
                      <a:pt x="32" y="9"/>
                      <a:pt x="30" y="6"/>
                      <a:pt x="26" y="4"/>
                    </a:cubicBezTo>
                    <a:cubicBezTo>
                      <a:pt x="26" y="13"/>
                      <a:pt x="26" y="13"/>
                      <a:pt x="26" y="13"/>
                    </a:cubicBezTo>
                    <a:cubicBezTo>
                      <a:pt x="26" y="13"/>
                      <a:pt x="26" y="14"/>
                      <a:pt x="26" y="14"/>
                    </a:cubicBezTo>
                    <a:cubicBezTo>
                      <a:pt x="26" y="15"/>
                      <a:pt x="25" y="15"/>
                      <a:pt x="24" y="15"/>
                    </a:cubicBezTo>
                    <a:cubicBezTo>
                      <a:pt x="20" y="15"/>
                      <a:pt x="20" y="15"/>
                      <a:pt x="20" y="15"/>
                    </a:cubicBezTo>
                    <a:cubicBezTo>
                      <a:pt x="19" y="15"/>
                      <a:pt x="18" y="15"/>
                      <a:pt x="18" y="14"/>
                    </a:cubicBezTo>
                    <a:cubicBezTo>
                      <a:pt x="18" y="14"/>
                      <a:pt x="18" y="13"/>
                      <a:pt x="18" y="13"/>
                    </a:cubicBezTo>
                    <a:cubicBezTo>
                      <a:pt x="18" y="13"/>
                      <a:pt x="18" y="13"/>
                      <a:pt x="18" y="13"/>
                    </a:cubicBezTo>
                    <a:lnTo>
                      <a:pt x="18" y="4"/>
                    </a:lnTo>
                    <a:close/>
                    <a:moveTo>
                      <a:pt x="20" y="14"/>
                    </a:moveTo>
                    <a:cubicBezTo>
                      <a:pt x="24" y="14"/>
                      <a:pt x="24" y="14"/>
                      <a:pt x="24" y="14"/>
                    </a:cubicBezTo>
                    <a:cubicBezTo>
                      <a:pt x="25" y="14"/>
                      <a:pt x="25" y="14"/>
                      <a:pt x="25" y="13"/>
                    </a:cubicBezTo>
                    <a:cubicBezTo>
                      <a:pt x="25" y="13"/>
                      <a:pt x="25" y="13"/>
                      <a:pt x="25" y="13"/>
                    </a:cubicBezTo>
                    <a:cubicBezTo>
                      <a:pt x="25" y="2"/>
                      <a:pt x="25" y="2"/>
                      <a:pt x="25" y="2"/>
                    </a:cubicBezTo>
                    <a:cubicBezTo>
                      <a:pt x="25" y="2"/>
                      <a:pt x="25" y="2"/>
                      <a:pt x="25" y="2"/>
                    </a:cubicBezTo>
                    <a:cubicBezTo>
                      <a:pt x="25" y="1"/>
                      <a:pt x="24" y="0"/>
                      <a:pt x="24" y="0"/>
                    </a:cubicBezTo>
                    <a:cubicBezTo>
                      <a:pt x="20" y="0"/>
                      <a:pt x="20" y="0"/>
                      <a:pt x="20" y="0"/>
                    </a:cubicBezTo>
                    <a:cubicBezTo>
                      <a:pt x="19" y="0"/>
                      <a:pt x="19" y="1"/>
                      <a:pt x="19" y="2"/>
                    </a:cubicBezTo>
                    <a:cubicBezTo>
                      <a:pt x="19" y="2"/>
                      <a:pt x="19" y="2"/>
                      <a:pt x="19" y="2"/>
                    </a:cubicBezTo>
                    <a:cubicBezTo>
                      <a:pt x="19" y="13"/>
                      <a:pt x="19" y="13"/>
                      <a:pt x="19" y="13"/>
                    </a:cubicBezTo>
                    <a:cubicBezTo>
                      <a:pt x="19" y="13"/>
                      <a:pt x="19" y="13"/>
                      <a:pt x="19" y="14"/>
                    </a:cubicBezTo>
                    <a:cubicBezTo>
                      <a:pt x="19" y="14"/>
                      <a:pt x="20" y="14"/>
                      <a:pt x="20" y="14"/>
                    </a:cubicBezTo>
                    <a:close/>
                    <a:moveTo>
                      <a:pt x="20" y="14"/>
                    </a:moveTo>
                    <a:cubicBezTo>
                      <a:pt x="20" y="14"/>
                      <a:pt x="20" y="14"/>
                      <a:pt x="20" y="14"/>
                    </a:cubicBezTo>
                  </a:path>
                </a:pathLst>
              </a:custGeom>
              <a:solidFill>
                <a:schemeClr val="bg1"/>
              </a:solidFill>
              <a:ln>
                <a:noFill/>
              </a:ln>
            </p:spPr>
            <p:txBody>
              <a:bodyPr vert="horz" wrap="square" lIns="91430" tIns="45715" rIns="91430" bIns="45715" numCol="1" anchor="t" anchorCtr="0" compatLnSpc="1">
                <a:prstTxWarp prst="textNoShape">
                  <a:avLst/>
                </a:prstTxWarp>
              </a:bodyPr>
              <a:lstStyle/>
              <a:p>
                <a:endParaRPr lang="en-US"/>
              </a:p>
            </p:txBody>
          </p:sp>
        </p:grpSp>
        <p:grpSp>
          <p:nvGrpSpPr>
            <p:cNvPr id="21" name="Group 20">
              <a:extLst>
                <a:ext uri="{FF2B5EF4-FFF2-40B4-BE49-F238E27FC236}">
                  <a16:creationId xmlns:a16="http://schemas.microsoft.com/office/drawing/2014/main" id="{9B7A42E8-C2FF-4F77-BB71-42F76A9D27E7}"/>
                </a:ext>
              </a:extLst>
            </p:cNvPr>
            <p:cNvGrpSpPr/>
            <p:nvPr/>
          </p:nvGrpSpPr>
          <p:grpSpPr>
            <a:xfrm>
              <a:off x="4921871" y="3133888"/>
              <a:ext cx="2377440" cy="867838"/>
              <a:chOff x="4921871" y="3133888"/>
              <a:chExt cx="2377440" cy="867838"/>
            </a:xfrm>
          </p:grpSpPr>
          <p:sp>
            <p:nvSpPr>
              <p:cNvPr id="34" name="Rectangle 12">
                <a:extLst>
                  <a:ext uri="{FF2B5EF4-FFF2-40B4-BE49-F238E27FC236}">
                    <a16:creationId xmlns:a16="http://schemas.microsoft.com/office/drawing/2014/main" id="{A12D6C73-77C6-4A84-85A5-125FADAD90BA}"/>
                  </a:ext>
                </a:extLst>
              </p:cNvPr>
              <p:cNvSpPr>
                <a:spLocks noChangeArrowheads="1"/>
              </p:cNvSpPr>
              <p:nvPr/>
            </p:nvSpPr>
            <p:spPr bwMode="auto">
              <a:xfrm>
                <a:off x="4921871" y="3133888"/>
                <a:ext cx="2377440" cy="867838"/>
              </a:xfrm>
              <a:prstGeom prst="rect">
                <a:avLst/>
              </a:prstGeom>
              <a:solidFill>
                <a:schemeClr val="accent4"/>
              </a:solidFill>
              <a:ln>
                <a:noFill/>
              </a:ln>
            </p:spPr>
            <p:txBody>
              <a:bodyPr vert="horz" wrap="square" lIns="91430" tIns="45715" rIns="91430" bIns="45715" numCol="1" anchor="t" anchorCtr="0" compatLnSpc="1">
                <a:prstTxWarp prst="textNoShape">
                  <a:avLst/>
                </a:prstTxWarp>
              </a:bodyPr>
              <a:lstStyle/>
              <a:p>
                <a:endParaRPr lang="en-US"/>
              </a:p>
            </p:txBody>
          </p:sp>
          <p:grpSp>
            <p:nvGrpSpPr>
              <p:cNvPr id="36" name="Group 35">
                <a:extLst>
                  <a:ext uri="{FF2B5EF4-FFF2-40B4-BE49-F238E27FC236}">
                    <a16:creationId xmlns:a16="http://schemas.microsoft.com/office/drawing/2014/main" id="{FB4C5293-4CCE-45DA-8111-B16D6C9138A1}"/>
                  </a:ext>
                </a:extLst>
              </p:cNvPr>
              <p:cNvGrpSpPr/>
              <p:nvPr/>
            </p:nvGrpSpPr>
            <p:grpSpPr>
              <a:xfrm>
                <a:off x="5864180" y="3251704"/>
                <a:ext cx="492822" cy="632207"/>
                <a:chOff x="7875588" y="2601912"/>
                <a:chExt cx="157162" cy="201613"/>
              </a:xfrm>
              <a:solidFill>
                <a:schemeClr val="bg1"/>
              </a:solidFill>
            </p:grpSpPr>
            <p:sp>
              <p:nvSpPr>
                <p:cNvPr id="37" name="Freeform 81">
                  <a:extLst>
                    <a:ext uri="{FF2B5EF4-FFF2-40B4-BE49-F238E27FC236}">
                      <a16:creationId xmlns:a16="http://schemas.microsoft.com/office/drawing/2014/main" id="{40266213-8435-4B91-A118-426A2C5794D6}"/>
                    </a:ext>
                  </a:extLst>
                </p:cNvPr>
                <p:cNvSpPr>
                  <a:spLocks noEditPoints="1"/>
                </p:cNvSpPr>
                <p:nvPr/>
              </p:nvSpPr>
              <p:spPr bwMode="auto">
                <a:xfrm>
                  <a:off x="7875588" y="2724150"/>
                  <a:ext cx="157162" cy="79375"/>
                </a:xfrm>
                <a:custGeom>
                  <a:avLst/>
                  <a:gdLst>
                    <a:gd name="T0" fmla="*/ 38 w 42"/>
                    <a:gd name="T1" fmla="*/ 5 h 21"/>
                    <a:gd name="T2" fmla="*/ 34 w 42"/>
                    <a:gd name="T3" fmla="*/ 3 h 21"/>
                    <a:gd name="T4" fmla="*/ 30 w 42"/>
                    <a:gd name="T5" fmla="*/ 3 h 21"/>
                    <a:gd name="T6" fmla="*/ 27 w 42"/>
                    <a:gd name="T7" fmla="*/ 0 h 21"/>
                    <a:gd name="T8" fmla="*/ 21 w 42"/>
                    <a:gd name="T9" fmla="*/ 3 h 21"/>
                    <a:gd name="T10" fmla="*/ 15 w 42"/>
                    <a:gd name="T11" fmla="*/ 1 h 21"/>
                    <a:gd name="T12" fmla="*/ 12 w 42"/>
                    <a:gd name="T13" fmla="*/ 3 h 21"/>
                    <a:gd name="T14" fmla="*/ 8 w 42"/>
                    <a:gd name="T15" fmla="*/ 3 h 21"/>
                    <a:gd name="T16" fmla="*/ 3 w 42"/>
                    <a:gd name="T17" fmla="*/ 5 h 21"/>
                    <a:gd name="T18" fmla="*/ 1 w 42"/>
                    <a:gd name="T19" fmla="*/ 21 h 21"/>
                    <a:gd name="T20" fmla="*/ 41 w 42"/>
                    <a:gd name="T21" fmla="*/ 21 h 21"/>
                    <a:gd name="T22" fmla="*/ 38 w 42"/>
                    <a:gd name="T23" fmla="*/ 5 h 21"/>
                    <a:gd name="T24" fmla="*/ 38 w 42"/>
                    <a:gd name="T25" fmla="*/ 5 h 21"/>
                    <a:gd name="T26" fmla="*/ 38 w 42"/>
                    <a:gd name="T27"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21">
                      <a:moveTo>
                        <a:pt x="38" y="5"/>
                      </a:moveTo>
                      <a:cubicBezTo>
                        <a:pt x="37" y="4"/>
                        <a:pt x="36" y="3"/>
                        <a:pt x="34" y="3"/>
                      </a:cubicBezTo>
                      <a:cubicBezTo>
                        <a:pt x="30" y="3"/>
                        <a:pt x="30" y="3"/>
                        <a:pt x="30" y="3"/>
                      </a:cubicBezTo>
                      <a:cubicBezTo>
                        <a:pt x="27" y="0"/>
                        <a:pt x="27" y="0"/>
                        <a:pt x="27" y="0"/>
                      </a:cubicBezTo>
                      <a:cubicBezTo>
                        <a:pt x="26" y="2"/>
                        <a:pt x="23" y="3"/>
                        <a:pt x="21" y="3"/>
                      </a:cubicBezTo>
                      <a:cubicBezTo>
                        <a:pt x="18" y="3"/>
                        <a:pt x="16" y="2"/>
                        <a:pt x="15" y="1"/>
                      </a:cubicBezTo>
                      <a:cubicBezTo>
                        <a:pt x="12" y="3"/>
                        <a:pt x="12" y="3"/>
                        <a:pt x="12" y="3"/>
                      </a:cubicBezTo>
                      <a:cubicBezTo>
                        <a:pt x="8" y="3"/>
                        <a:pt x="8" y="3"/>
                        <a:pt x="8" y="3"/>
                      </a:cubicBezTo>
                      <a:cubicBezTo>
                        <a:pt x="6" y="3"/>
                        <a:pt x="5" y="4"/>
                        <a:pt x="3" y="5"/>
                      </a:cubicBezTo>
                      <a:cubicBezTo>
                        <a:pt x="0" y="9"/>
                        <a:pt x="0" y="18"/>
                        <a:pt x="1" y="21"/>
                      </a:cubicBezTo>
                      <a:cubicBezTo>
                        <a:pt x="41" y="21"/>
                        <a:pt x="41" y="21"/>
                        <a:pt x="41" y="21"/>
                      </a:cubicBezTo>
                      <a:cubicBezTo>
                        <a:pt x="42" y="18"/>
                        <a:pt x="42" y="9"/>
                        <a:pt x="38" y="5"/>
                      </a:cubicBezTo>
                      <a:close/>
                      <a:moveTo>
                        <a:pt x="38" y="5"/>
                      </a:moveTo>
                      <a:cubicBezTo>
                        <a:pt x="38" y="5"/>
                        <a:pt x="38" y="5"/>
                        <a:pt x="38"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2">
                  <a:extLst>
                    <a:ext uri="{FF2B5EF4-FFF2-40B4-BE49-F238E27FC236}">
                      <a16:creationId xmlns:a16="http://schemas.microsoft.com/office/drawing/2014/main" id="{F867BDBA-64B9-451B-A726-D38B22554450}"/>
                    </a:ext>
                  </a:extLst>
                </p:cNvPr>
                <p:cNvSpPr>
                  <a:spLocks noEditPoints="1"/>
                </p:cNvSpPr>
                <p:nvPr/>
              </p:nvSpPr>
              <p:spPr bwMode="auto">
                <a:xfrm>
                  <a:off x="7908925" y="2671762"/>
                  <a:ext cx="90487" cy="57150"/>
                </a:xfrm>
                <a:custGeom>
                  <a:avLst/>
                  <a:gdLst>
                    <a:gd name="T0" fmla="*/ 1 w 24"/>
                    <a:gd name="T1" fmla="*/ 0 h 15"/>
                    <a:gd name="T2" fmla="*/ 0 w 24"/>
                    <a:gd name="T3" fmla="*/ 2 h 15"/>
                    <a:gd name="T4" fmla="*/ 2 w 24"/>
                    <a:gd name="T5" fmla="*/ 6 h 15"/>
                    <a:gd name="T6" fmla="*/ 5 w 24"/>
                    <a:gd name="T7" fmla="*/ 12 h 15"/>
                    <a:gd name="T8" fmla="*/ 6 w 24"/>
                    <a:gd name="T9" fmla="*/ 13 h 15"/>
                    <a:gd name="T10" fmla="*/ 8 w 24"/>
                    <a:gd name="T11" fmla="*/ 14 h 15"/>
                    <a:gd name="T12" fmla="*/ 12 w 24"/>
                    <a:gd name="T13" fmla="*/ 15 h 15"/>
                    <a:gd name="T14" fmla="*/ 16 w 24"/>
                    <a:gd name="T15" fmla="*/ 14 h 15"/>
                    <a:gd name="T16" fmla="*/ 17 w 24"/>
                    <a:gd name="T17" fmla="*/ 13 h 15"/>
                    <a:gd name="T18" fmla="*/ 18 w 24"/>
                    <a:gd name="T19" fmla="*/ 12 h 15"/>
                    <a:gd name="T20" fmla="*/ 21 w 24"/>
                    <a:gd name="T21" fmla="*/ 6 h 15"/>
                    <a:gd name="T22" fmla="*/ 21 w 24"/>
                    <a:gd name="T23" fmla="*/ 6 h 15"/>
                    <a:gd name="T24" fmla="*/ 24 w 24"/>
                    <a:gd name="T25" fmla="*/ 2 h 15"/>
                    <a:gd name="T26" fmla="*/ 23 w 24"/>
                    <a:gd name="T27" fmla="*/ 0 h 15"/>
                    <a:gd name="T28" fmla="*/ 1 w 24"/>
                    <a:gd name="T29" fmla="*/ 0 h 15"/>
                    <a:gd name="T30" fmla="*/ 1 w 24"/>
                    <a:gd name="T31" fmla="*/ 0 h 15"/>
                    <a:gd name="T32" fmla="*/ 1 w 24"/>
                    <a:gd name="T3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15">
                      <a:moveTo>
                        <a:pt x="1" y="0"/>
                      </a:moveTo>
                      <a:cubicBezTo>
                        <a:pt x="0" y="0"/>
                        <a:pt x="0" y="1"/>
                        <a:pt x="0" y="2"/>
                      </a:cubicBezTo>
                      <a:cubicBezTo>
                        <a:pt x="0" y="4"/>
                        <a:pt x="1" y="5"/>
                        <a:pt x="2" y="6"/>
                      </a:cubicBezTo>
                      <a:cubicBezTo>
                        <a:pt x="3" y="8"/>
                        <a:pt x="4" y="11"/>
                        <a:pt x="5" y="12"/>
                      </a:cubicBezTo>
                      <a:cubicBezTo>
                        <a:pt x="6" y="13"/>
                        <a:pt x="6" y="13"/>
                        <a:pt x="6" y="13"/>
                      </a:cubicBezTo>
                      <a:cubicBezTo>
                        <a:pt x="7" y="13"/>
                        <a:pt x="7" y="14"/>
                        <a:pt x="8" y="14"/>
                      </a:cubicBezTo>
                      <a:cubicBezTo>
                        <a:pt x="9" y="15"/>
                        <a:pt x="10" y="15"/>
                        <a:pt x="12" y="15"/>
                      </a:cubicBezTo>
                      <a:cubicBezTo>
                        <a:pt x="13" y="15"/>
                        <a:pt x="14" y="15"/>
                        <a:pt x="16" y="14"/>
                      </a:cubicBezTo>
                      <a:cubicBezTo>
                        <a:pt x="16" y="14"/>
                        <a:pt x="17" y="13"/>
                        <a:pt x="17" y="13"/>
                      </a:cubicBezTo>
                      <a:cubicBezTo>
                        <a:pt x="17" y="13"/>
                        <a:pt x="18" y="13"/>
                        <a:pt x="18" y="12"/>
                      </a:cubicBezTo>
                      <a:cubicBezTo>
                        <a:pt x="20" y="11"/>
                        <a:pt x="21" y="8"/>
                        <a:pt x="21" y="6"/>
                      </a:cubicBezTo>
                      <a:cubicBezTo>
                        <a:pt x="21" y="6"/>
                        <a:pt x="21" y="6"/>
                        <a:pt x="21" y="6"/>
                      </a:cubicBezTo>
                      <a:cubicBezTo>
                        <a:pt x="23" y="6"/>
                        <a:pt x="24" y="4"/>
                        <a:pt x="24" y="2"/>
                      </a:cubicBezTo>
                      <a:cubicBezTo>
                        <a:pt x="24" y="1"/>
                        <a:pt x="23" y="0"/>
                        <a:pt x="23" y="0"/>
                      </a:cubicBezTo>
                      <a:lnTo>
                        <a:pt x="1" y="0"/>
                      </a:lnTo>
                      <a:close/>
                      <a:moveTo>
                        <a:pt x="1" y="0"/>
                      </a:move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83">
                  <a:extLst>
                    <a:ext uri="{FF2B5EF4-FFF2-40B4-BE49-F238E27FC236}">
                      <a16:creationId xmlns:a16="http://schemas.microsoft.com/office/drawing/2014/main" id="{607B475D-C48B-4D71-B98A-426158B65046}"/>
                    </a:ext>
                  </a:extLst>
                </p:cNvPr>
                <p:cNvSpPr>
                  <a:spLocks noEditPoints="1"/>
                </p:cNvSpPr>
                <p:nvPr/>
              </p:nvSpPr>
              <p:spPr bwMode="auto">
                <a:xfrm>
                  <a:off x="7905750" y="2616200"/>
                  <a:ext cx="96837" cy="49212"/>
                </a:xfrm>
                <a:custGeom>
                  <a:avLst/>
                  <a:gdLst>
                    <a:gd name="T0" fmla="*/ 24 w 26"/>
                    <a:gd name="T1" fmla="*/ 8 h 13"/>
                    <a:gd name="T2" fmla="*/ 17 w 26"/>
                    <a:gd name="T3" fmla="*/ 0 h 13"/>
                    <a:gd name="T4" fmla="*/ 17 w 26"/>
                    <a:gd name="T5" fmla="*/ 9 h 13"/>
                    <a:gd name="T6" fmla="*/ 17 w 26"/>
                    <a:gd name="T7" fmla="*/ 9 h 13"/>
                    <a:gd name="T8" fmla="*/ 15 w 26"/>
                    <a:gd name="T9" fmla="*/ 11 h 13"/>
                    <a:gd name="T10" fmla="*/ 11 w 26"/>
                    <a:gd name="T11" fmla="*/ 11 h 13"/>
                    <a:gd name="T12" fmla="*/ 9 w 26"/>
                    <a:gd name="T13" fmla="*/ 10 h 13"/>
                    <a:gd name="T14" fmla="*/ 9 w 26"/>
                    <a:gd name="T15" fmla="*/ 9 h 13"/>
                    <a:gd name="T16" fmla="*/ 9 w 26"/>
                    <a:gd name="T17" fmla="*/ 8 h 13"/>
                    <a:gd name="T18" fmla="*/ 9 w 26"/>
                    <a:gd name="T19" fmla="*/ 0 h 13"/>
                    <a:gd name="T20" fmla="*/ 2 w 26"/>
                    <a:gd name="T21" fmla="*/ 8 h 13"/>
                    <a:gd name="T22" fmla="*/ 2 w 26"/>
                    <a:gd name="T23" fmla="*/ 9 h 13"/>
                    <a:gd name="T24" fmla="*/ 0 w 26"/>
                    <a:gd name="T25" fmla="*/ 9 h 13"/>
                    <a:gd name="T26" fmla="*/ 0 w 26"/>
                    <a:gd name="T27" fmla="*/ 13 h 13"/>
                    <a:gd name="T28" fmla="*/ 26 w 26"/>
                    <a:gd name="T29" fmla="*/ 13 h 13"/>
                    <a:gd name="T30" fmla="*/ 26 w 26"/>
                    <a:gd name="T31" fmla="*/ 9 h 13"/>
                    <a:gd name="T32" fmla="*/ 24 w 26"/>
                    <a:gd name="T33" fmla="*/ 9 h 13"/>
                    <a:gd name="T34" fmla="*/ 24 w 26"/>
                    <a:gd name="T35" fmla="*/ 8 h 13"/>
                    <a:gd name="T36" fmla="*/ 24 w 26"/>
                    <a:gd name="T37" fmla="*/ 8 h 13"/>
                    <a:gd name="T38" fmla="*/ 24 w 26"/>
                    <a:gd name="T39"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13">
                      <a:moveTo>
                        <a:pt x="24" y="8"/>
                      </a:moveTo>
                      <a:cubicBezTo>
                        <a:pt x="23" y="5"/>
                        <a:pt x="20" y="2"/>
                        <a:pt x="17" y="0"/>
                      </a:cubicBezTo>
                      <a:cubicBezTo>
                        <a:pt x="17" y="9"/>
                        <a:pt x="17" y="9"/>
                        <a:pt x="17" y="9"/>
                      </a:cubicBezTo>
                      <a:cubicBezTo>
                        <a:pt x="17" y="9"/>
                        <a:pt x="17" y="9"/>
                        <a:pt x="17" y="9"/>
                      </a:cubicBezTo>
                      <a:cubicBezTo>
                        <a:pt x="17" y="10"/>
                        <a:pt x="16" y="11"/>
                        <a:pt x="15" y="11"/>
                      </a:cubicBezTo>
                      <a:cubicBezTo>
                        <a:pt x="11" y="11"/>
                        <a:pt x="11" y="11"/>
                        <a:pt x="11" y="11"/>
                      </a:cubicBezTo>
                      <a:cubicBezTo>
                        <a:pt x="10" y="11"/>
                        <a:pt x="9" y="10"/>
                        <a:pt x="9" y="10"/>
                      </a:cubicBezTo>
                      <a:cubicBezTo>
                        <a:pt x="9" y="9"/>
                        <a:pt x="9" y="9"/>
                        <a:pt x="9" y="9"/>
                      </a:cubicBezTo>
                      <a:cubicBezTo>
                        <a:pt x="9" y="9"/>
                        <a:pt x="9" y="9"/>
                        <a:pt x="9" y="8"/>
                      </a:cubicBezTo>
                      <a:cubicBezTo>
                        <a:pt x="9" y="0"/>
                        <a:pt x="9" y="0"/>
                        <a:pt x="9" y="0"/>
                      </a:cubicBezTo>
                      <a:cubicBezTo>
                        <a:pt x="5" y="2"/>
                        <a:pt x="3" y="5"/>
                        <a:pt x="2" y="8"/>
                      </a:cubicBezTo>
                      <a:cubicBezTo>
                        <a:pt x="2" y="9"/>
                        <a:pt x="2" y="9"/>
                        <a:pt x="2" y="9"/>
                      </a:cubicBezTo>
                      <a:cubicBezTo>
                        <a:pt x="0" y="9"/>
                        <a:pt x="0" y="9"/>
                        <a:pt x="0" y="9"/>
                      </a:cubicBezTo>
                      <a:cubicBezTo>
                        <a:pt x="0" y="13"/>
                        <a:pt x="0" y="13"/>
                        <a:pt x="0" y="13"/>
                      </a:cubicBezTo>
                      <a:cubicBezTo>
                        <a:pt x="26" y="13"/>
                        <a:pt x="26" y="13"/>
                        <a:pt x="26" y="13"/>
                      </a:cubicBezTo>
                      <a:cubicBezTo>
                        <a:pt x="26" y="9"/>
                        <a:pt x="26" y="9"/>
                        <a:pt x="26" y="9"/>
                      </a:cubicBezTo>
                      <a:cubicBezTo>
                        <a:pt x="24" y="9"/>
                        <a:pt x="24" y="9"/>
                        <a:pt x="24" y="9"/>
                      </a:cubicBezTo>
                      <a:lnTo>
                        <a:pt x="24" y="8"/>
                      </a:lnTo>
                      <a:close/>
                      <a:moveTo>
                        <a:pt x="24" y="8"/>
                      </a:moveTo>
                      <a:cubicBezTo>
                        <a:pt x="24" y="8"/>
                        <a:pt x="24" y="8"/>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84">
                  <a:extLst>
                    <a:ext uri="{FF2B5EF4-FFF2-40B4-BE49-F238E27FC236}">
                      <a16:creationId xmlns:a16="http://schemas.microsoft.com/office/drawing/2014/main" id="{A944C01A-4B86-4AF6-8925-6A79A88A8EB7}"/>
                    </a:ext>
                  </a:extLst>
                </p:cNvPr>
                <p:cNvSpPr>
                  <a:spLocks noEditPoints="1"/>
                </p:cNvSpPr>
                <p:nvPr/>
              </p:nvSpPr>
              <p:spPr bwMode="auto">
                <a:xfrm>
                  <a:off x="7942263" y="2601912"/>
                  <a:ext cx="22225" cy="52387"/>
                </a:xfrm>
                <a:custGeom>
                  <a:avLst/>
                  <a:gdLst>
                    <a:gd name="T0" fmla="*/ 1 w 6"/>
                    <a:gd name="T1" fmla="*/ 14 h 14"/>
                    <a:gd name="T2" fmla="*/ 5 w 6"/>
                    <a:gd name="T3" fmla="*/ 14 h 14"/>
                    <a:gd name="T4" fmla="*/ 6 w 6"/>
                    <a:gd name="T5" fmla="*/ 13 h 14"/>
                    <a:gd name="T6" fmla="*/ 6 w 6"/>
                    <a:gd name="T7" fmla="*/ 12 h 14"/>
                    <a:gd name="T8" fmla="*/ 6 w 6"/>
                    <a:gd name="T9" fmla="*/ 2 h 14"/>
                    <a:gd name="T10" fmla="*/ 6 w 6"/>
                    <a:gd name="T11" fmla="*/ 2 h 14"/>
                    <a:gd name="T12" fmla="*/ 4 w 6"/>
                    <a:gd name="T13" fmla="*/ 0 h 14"/>
                    <a:gd name="T14" fmla="*/ 1 w 6"/>
                    <a:gd name="T15" fmla="*/ 0 h 14"/>
                    <a:gd name="T16" fmla="*/ 0 w 6"/>
                    <a:gd name="T17" fmla="*/ 2 h 14"/>
                    <a:gd name="T18" fmla="*/ 0 w 6"/>
                    <a:gd name="T19" fmla="*/ 2 h 14"/>
                    <a:gd name="T20" fmla="*/ 0 w 6"/>
                    <a:gd name="T21" fmla="*/ 12 h 14"/>
                    <a:gd name="T22" fmla="*/ 0 w 6"/>
                    <a:gd name="T23" fmla="*/ 13 h 14"/>
                    <a:gd name="T24" fmla="*/ 1 w 6"/>
                    <a:gd name="T25" fmla="*/ 14 h 14"/>
                    <a:gd name="T26" fmla="*/ 1 w 6"/>
                    <a:gd name="T27" fmla="*/ 14 h 14"/>
                    <a:gd name="T28" fmla="*/ 1 w 6"/>
                    <a:gd name="T2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4">
                      <a:moveTo>
                        <a:pt x="1" y="14"/>
                      </a:moveTo>
                      <a:cubicBezTo>
                        <a:pt x="5" y="14"/>
                        <a:pt x="5" y="14"/>
                        <a:pt x="5" y="14"/>
                      </a:cubicBezTo>
                      <a:cubicBezTo>
                        <a:pt x="5" y="14"/>
                        <a:pt x="6" y="14"/>
                        <a:pt x="6" y="13"/>
                      </a:cubicBezTo>
                      <a:cubicBezTo>
                        <a:pt x="6" y="13"/>
                        <a:pt x="6" y="13"/>
                        <a:pt x="6" y="12"/>
                      </a:cubicBezTo>
                      <a:cubicBezTo>
                        <a:pt x="6" y="2"/>
                        <a:pt x="6" y="2"/>
                        <a:pt x="6" y="2"/>
                      </a:cubicBezTo>
                      <a:cubicBezTo>
                        <a:pt x="6" y="2"/>
                        <a:pt x="6" y="2"/>
                        <a:pt x="6" y="2"/>
                      </a:cubicBezTo>
                      <a:cubicBezTo>
                        <a:pt x="6" y="1"/>
                        <a:pt x="5" y="0"/>
                        <a:pt x="4" y="0"/>
                      </a:cubicBezTo>
                      <a:cubicBezTo>
                        <a:pt x="1" y="0"/>
                        <a:pt x="1" y="0"/>
                        <a:pt x="1" y="0"/>
                      </a:cubicBezTo>
                      <a:cubicBezTo>
                        <a:pt x="0" y="0"/>
                        <a:pt x="0" y="1"/>
                        <a:pt x="0" y="2"/>
                      </a:cubicBezTo>
                      <a:cubicBezTo>
                        <a:pt x="0" y="2"/>
                        <a:pt x="0" y="2"/>
                        <a:pt x="0" y="2"/>
                      </a:cubicBezTo>
                      <a:cubicBezTo>
                        <a:pt x="0" y="12"/>
                        <a:pt x="0" y="12"/>
                        <a:pt x="0" y="12"/>
                      </a:cubicBezTo>
                      <a:cubicBezTo>
                        <a:pt x="0" y="13"/>
                        <a:pt x="0" y="13"/>
                        <a:pt x="0" y="13"/>
                      </a:cubicBezTo>
                      <a:cubicBezTo>
                        <a:pt x="0" y="14"/>
                        <a:pt x="1" y="14"/>
                        <a:pt x="1" y="14"/>
                      </a:cubicBezTo>
                      <a:close/>
                      <a:moveTo>
                        <a:pt x="1" y="14"/>
                      </a:moveTo>
                      <a:cubicBezTo>
                        <a:pt x="1" y="14"/>
                        <a:pt x="1" y="14"/>
                        <a:pt x="1" y="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8" name="Group 17">
              <a:extLst>
                <a:ext uri="{FF2B5EF4-FFF2-40B4-BE49-F238E27FC236}">
                  <a16:creationId xmlns:a16="http://schemas.microsoft.com/office/drawing/2014/main" id="{7E24A345-323F-413D-8468-70DD6022B0FC}"/>
                </a:ext>
              </a:extLst>
            </p:cNvPr>
            <p:cNvGrpSpPr/>
            <p:nvPr/>
          </p:nvGrpSpPr>
          <p:grpSpPr>
            <a:xfrm>
              <a:off x="2275947" y="3123312"/>
              <a:ext cx="2377440" cy="867838"/>
              <a:chOff x="2275947" y="3123312"/>
              <a:chExt cx="2377440" cy="867838"/>
            </a:xfrm>
          </p:grpSpPr>
          <p:sp>
            <p:nvSpPr>
              <p:cNvPr id="43" name="Rectangle 12">
                <a:extLst>
                  <a:ext uri="{FF2B5EF4-FFF2-40B4-BE49-F238E27FC236}">
                    <a16:creationId xmlns:a16="http://schemas.microsoft.com/office/drawing/2014/main" id="{757F49BE-A778-413A-9710-9B7E6B24FEF2}"/>
                  </a:ext>
                </a:extLst>
              </p:cNvPr>
              <p:cNvSpPr>
                <a:spLocks noChangeArrowheads="1"/>
              </p:cNvSpPr>
              <p:nvPr/>
            </p:nvSpPr>
            <p:spPr bwMode="auto">
              <a:xfrm>
                <a:off x="2275947" y="3123312"/>
                <a:ext cx="2377440" cy="867838"/>
              </a:xfrm>
              <a:prstGeom prst="rect">
                <a:avLst/>
              </a:prstGeom>
              <a:solidFill>
                <a:schemeClr val="accent2"/>
              </a:solidFill>
              <a:ln>
                <a:noFill/>
              </a:ln>
            </p:spPr>
            <p:txBody>
              <a:bodyPr vert="horz" wrap="square" lIns="91430" tIns="45715" rIns="91430" bIns="45715" numCol="1" anchor="t" anchorCtr="0" compatLnSpc="1">
                <a:prstTxWarp prst="textNoShape">
                  <a:avLst/>
                </a:prstTxWarp>
              </a:bodyPr>
              <a:lstStyle/>
              <a:p>
                <a:endParaRPr lang="en-US"/>
              </a:p>
            </p:txBody>
          </p:sp>
          <p:grpSp>
            <p:nvGrpSpPr>
              <p:cNvPr id="45" name="Group 44">
                <a:extLst>
                  <a:ext uri="{FF2B5EF4-FFF2-40B4-BE49-F238E27FC236}">
                    <a16:creationId xmlns:a16="http://schemas.microsoft.com/office/drawing/2014/main" id="{7DFFA996-5FD8-40D4-95AA-00FE6A05E578}"/>
                  </a:ext>
                </a:extLst>
              </p:cNvPr>
              <p:cNvGrpSpPr/>
              <p:nvPr/>
            </p:nvGrpSpPr>
            <p:grpSpPr>
              <a:xfrm>
                <a:off x="3175942" y="3228681"/>
                <a:ext cx="577450" cy="657100"/>
                <a:chOff x="7499350" y="2593975"/>
                <a:chExt cx="184150" cy="209550"/>
              </a:xfrm>
              <a:solidFill>
                <a:schemeClr val="bg1"/>
              </a:solidFill>
            </p:grpSpPr>
            <p:sp>
              <p:nvSpPr>
                <p:cNvPr id="46" name="Freeform 85">
                  <a:extLst>
                    <a:ext uri="{FF2B5EF4-FFF2-40B4-BE49-F238E27FC236}">
                      <a16:creationId xmlns:a16="http://schemas.microsoft.com/office/drawing/2014/main" id="{9BCEA56C-D74E-4DF3-810F-7DE7262FD9A8}"/>
                    </a:ext>
                  </a:extLst>
                </p:cNvPr>
                <p:cNvSpPr>
                  <a:spLocks noEditPoints="1"/>
                </p:cNvSpPr>
                <p:nvPr/>
              </p:nvSpPr>
              <p:spPr bwMode="auto">
                <a:xfrm>
                  <a:off x="7515225" y="2701925"/>
                  <a:ext cx="149225" cy="101600"/>
                </a:xfrm>
                <a:custGeom>
                  <a:avLst/>
                  <a:gdLst>
                    <a:gd name="T0" fmla="*/ 35 w 40"/>
                    <a:gd name="T1" fmla="*/ 8 h 27"/>
                    <a:gd name="T2" fmla="*/ 39 w 40"/>
                    <a:gd name="T3" fmla="*/ 4 h 27"/>
                    <a:gd name="T4" fmla="*/ 39 w 40"/>
                    <a:gd name="T5" fmla="*/ 0 h 27"/>
                    <a:gd name="T6" fmla="*/ 35 w 40"/>
                    <a:gd name="T7" fmla="*/ 2 h 27"/>
                    <a:gd name="T8" fmla="*/ 32 w 40"/>
                    <a:gd name="T9" fmla="*/ 3 h 27"/>
                    <a:gd name="T10" fmla="*/ 19 w 40"/>
                    <a:gd name="T11" fmla="*/ 5 h 27"/>
                    <a:gd name="T12" fmla="*/ 7 w 40"/>
                    <a:gd name="T13" fmla="*/ 3 h 27"/>
                    <a:gd name="T14" fmla="*/ 4 w 40"/>
                    <a:gd name="T15" fmla="*/ 2 h 27"/>
                    <a:gd name="T16" fmla="*/ 0 w 40"/>
                    <a:gd name="T17" fmla="*/ 0 h 27"/>
                    <a:gd name="T18" fmla="*/ 0 w 40"/>
                    <a:gd name="T19" fmla="*/ 4 h 27"/>
                    <a:gd name="T20" fmla="*/ 4 w 40"/>
                    <a:gd name="T21" fmla="*/ 8 h 27"/>
                    <a:gd name="T22" fmla="*/ 5 w 40"/>
                    <a:gd name="T23" fmla="*/ 15 h 27"/>
                    <a:gd name="T24" fmla="*/ 16 w 40"/>
                    <a:gd name="T25" fmla="*/ 27 h 27"/>
                    <a:gd name="T26" fmla="*/ 25 w 40"/>
                    <a:gd name="T27" fmla="*/ 27 h 27"/>
                    <a:gd name="T28" fmla="*/ 34 w 40"/>
                    <a:gd name="T29" fmla="*/ 15 h 27"/>
                    <a:gd name="T30" fmla="*/ 35 w 40"/>
                    <a:gd name="T31" fmla="*/ 8 h 27"/>
                    <a:gd name="T32" fmla="*/ 35 w 40"/>
                    <a:gd name="T33" fmla="*/ 8 h 27"/>
                    <a:gd name="T34" fmla="*/ 35 w 40"/>
                    <a:gd name="T35"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27">
                      <a:moveTo>
                        <a:pt x="35" y="8"/>
                      </a:moveTo>
                      <a:cubicBezTo>
                        <a:pt x="36" y="8"/>
                        <a:pt x="38" y="7"/>
                        <a:pt x="39" y="4"/>
                      </a:cubicBezTo>
                      <a:cubicBezTo>
                        <a:pt x="39" y="3"/>
                        <a:pt x="40" y="1"/>
                        <a:pt x="39" y="0"/>
                      </a:cubicBezTo>
                      <a:cubicBezTo>
                        <a:pt x="38" y="1"/>
                        <a:pt x="36" y="2"/>
                        <a:pt x="35" y="2"/>
                      </a:cubicBezTo>
                      <a:cubicBezTo>
                        <a:pt x="34" y="3"/>
                        <a:pt x="33" y="3"/>
                        <a:pt x="32" y="3"/>
                      </a:cubicBezTo>
                      <a:cubicBezTo>
                        <a:pt x="29" y="4"/>
                        <a:pt x="24" y="5"/>
                        <a:pt x="19" y="5"/>
                      </a:cubicBezTo>
                      <a:cubicBezTo>
                        <a:pt x="15" y="5"/>
                        <a:pt x="10" y="4"/>
                        <a:pt x="7" y="3"/>
                      </a:cubicBezTo>
                      <a:cubicBezTo>
                        <a:pt x="6" y="3"/>
                        <a:pt x="5" y="2"/>
                        <a:pt x="4" y="2"/>
                      </a:cubicBezTo>
                      <a:cubicBezTo>
                        <a:pt x="3" y="1"/>
                        <a:pt x="1" y="1"/>
                        <a:pt x="0" y="0"/>
                      </a:cubicBezTo>
                      <a:cubicBezTo>
                        <a:pt x="0" y="1"/>
                        <a:pt x="0" y="3"/>
                        <a:pt x="0" y="4"/>
                      </a:cubicBezTo>
                      <a:cubicBezTo>
                        <a:pt x="1" y="7"/>
                        <a:pt x="3" y="8"/>
                        <a:pt x="4" y="8"/>
                      </a:cubicBezTo>
                      <a:cubicBezTo>
                        <a:pt x="5" y="11"/>
                        <a:pt x="5" y="14"/>
                        <a:pt x="5" y="15"/>
                      </a:cubicBezTo>
                      <a:cubicBezTo>
                        <a:pt x="6" y="17"/>
                        <a:pt x="15" y="26"/>
                        <a:pt x="16" y="27"/>
                      </a:cubicBezTo>
                      <a:cubicBezTo>
                        <a:pt x="17" y="27"/>
                        <a:pt x="23" y="27"/>
                        <a:pt x="25" y="27"/>
                      </a:cubicBezTo>
                      <a:cubicBezTo>
                        <a:pt x="26" y="26"/>
                        <a:pt x="33" y="17"/>
                        <a:pt x="34" y="15"/>
                      </a:cubicBezTo>
                      <a:cubicBezTo>
                        <a:pt x="34" y="14"/>
                        <a:pt x="35" y="11"/>
                        <a:pt x="35" y="8"/>
                      </a:cubicBezTo>
                      <a:close/>
                      <a:moveTo>
                        <a:pt x="35" y="8"/>
                      </a:moveTo>
                      <a:cubicBezTo>
                        <a:pt x="35" y="8"/>
                        <a:pt x="35" y="8"/>
                        <a:pt x="35"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86">
                  <a:extLst>
                    <a:ext uri="{FF2B5EF4-FFF2-40B4-BE49-F238E27FC236}">
                      <a16:creationId xmlns:a16="http://schemas.microsoft.com/office/drawing/2014/main" id="{CCD6F99B-BCAF-47B6-BB56-7CB163DFB48F}"/>
                    </a:ext>
                  </a:extLst>
                </p:cNvPr>
                <p:cNvSpPr>
                  <a:spLocks noEditPoints="1"/>
                </p:cNvSpPr>
                <p:nvPr/>
              </p:nvSpPr>
              <p:spPr bwMode="auto">
                <a:xfrm>
                  <a:off x="7499350" y="2608262"/>
                  <a:ext cx="184150" cy="104775"/>
                </a:xfrm>
                <a:custGeom>
                  <a:avLst/>
                  <a:gdLst>
                    <a:gd name="T0" fmla="*/ 46 w 49"/>
                    <a:gd name="T1" fmla="*/ 15 h 28"/>
                    <a:gd name="T2" fmla="*/ 39 w 49"/>
                    <a:gd name="T3" fmla="*/ 20 h 28"/>
                    <a:gd name="T4" fmla="*/ 38 w 49"/>
                    <a:gd name="T5" fmla="*/ 20 h 28"/>
                    <a:gd name="T6" fmla="*/ 39 w 49"/>
                    <a:gd name="T7" fmla="*/ 18 h 28"/>
                    <a:gd name="T8" fmla="*/ 44 w 49"/>
                    <a:gd name="T9" fmla="*/ 14 h 28"/>
                    <a:gd name="T10" fmla="*/ 31 w 49"/>
                    <a:gd name="T11" fmla="*/ 1 h 28"/>
                    <a:gd name="T12" fmla="*/ 31 w 49"/>
                    <a:gd name="T13" fmla="*/ 15 h 28"/>
                    <a:gd name="T14" fmla="*/ 27 w 49"/>
                    <a:gd name="T15" fmla="*/ 19 h 28"/>
                    <a:gd name="T16" fmla="*/ 21 w 49"/>
                    <a:gd name="T17" fmla="*/ 19 h 28"/>
                    <a:gd name="T18" fmla="*/ 17 w 49"/>
                    <a:gd name="T19" fmla="*/ 15 h 28"/>
                    <a:gd name="T20" fmla="*/ 17 w 49"/>
                    <a:gd name="T21" fmla="*/ 0 h 28"/>
                    <a:gd name="T22" fmla="*/ 5 w 49"/>
                    <a:gd name="T23" fmla="*/ 14 h 28"/>
                    <a:gd name="T24" fmla="*/ 5 w 49"/>
                    <a:gd name="T25" fmla="*/ 14 h 28"/>
                    <a:gd name="T26" fmla="*/ 5 w 49"/>
                    <a:gd name="T27" fmla="*/ 15 h 28"/>
                    <a:gd name="T28" fmla="*/ 11 w 49"/>
                    <a:gd name="T29" fmla="*/ 19 h 28"/>
                    <a:gd name="T30" fmla="*/ 12 w 49"/>
                    <a:gd name="T31" fmla="*/ 21 h 28"/>
                    <a:gd name="T32" fmla="*/ 11 w 49"/>
                    <a:gd name="T33" fmla="*/ 21 h 28"/>
                    <a:gd name="T34" fmla="*/ 4 w 49"/>
                    <a:gd name="T35" fmla="*/ 17 h 28"/>
                    <a:gd name="T36" fmla="*/ 0 w 49"/>
                    <a:gd name="T37" fmla="*/ 17 h 28"/>
                    <a:gd name="T38" fmla="*/ 0 w 49"/>
                    <a:gd name="T39" fmla="*/ 19 h 28"/>
                    <a:gd name="T40" fmla="*/ 6 w 49"/>
                    <a:gd name="T41" fmla="*/ 23 h 28"/>
                    <a:gd name="T42" fmla="*/ 8 w 49"/>
                    <a:gd name="T43" fmla="*/ 24 h 28"/>
                    <a:gd name="T44" fmla="*/ 10 w 49"/>
                    <a:gd name="T45" fmla="*/ 25 h 28"/>
                    <a:gd name="T46" fmla="*/ 24 w 49"/>
                    <a:gd name="T47" fmla="*/ 28 h 28"/>
                    <a:gd name="T48" fmla="*/ 39 w 49"/>
                    <a:gd name="T49" fmla="*/ 25 h 28"/>
                    <a:gd name="T50" fmla="*/ 41 w 49"/>
                    <a:gd name="T51" fmla="*/ 24 h 28"/>
                    <a:gd name="T52" fmla="*/ 44 w 49"/>
                    <a:gd name="T53" fmla="*/ 23 h 28"/>
                    <a:gd name="T54" fmla="*/ 49 w 49"/>
                    <a:gd name="T55" fmla="*/ 19 h 28"/>
                    <a:gd name="T56" fmla="*/ 49 w 49"/>
                    <a:gd name="T57" fmla="*/ 15 h 28"/>
                    <a:gd name="T58" fmla="*/ 46 w 49"/>
                    <a:gd name="T59" fmla="*/ 15 h 28"/>
                    <a:gd name="T60" fmla="*/ 46 w 49"/>
                    <a:gd name="T61" fmla="*/ 15 h 28"/>
                    <a:gd name="T62" fmla="*/ 46 w 49"/>
                    <a:gd name="T63"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28">
                      <a:moveTo>
                        <a:pt x="46" y="15"/>
                      </a:moveTo>
                      <a:cubicBezTo>
                        <a:pt x="45" y="17"/>
                        <a:pt x="44" y="18"/>
                        <a:pt x="39" y="20"/>
                      </a:cubicBezTo>
                      <a:cubicBezTo>
                        <a:pt x="39" y="20"/>
                        <a:pt x="38" y="21"/>
                        <a:pt x="38" y="20"/>
                      </a:cubicBezTo>
                      <a:cubicBezTo>
                        <a:pt x="38" y="19"/>
                        <a:pt x="38" y="19"/>
                        <a:pt x="39" y="18"/>
                      </a:cubicBezTo>
                      <a:cubicBezTo>
                        <a:pt x="43" y="17"/>
                        <a:pt x="43" y="15"/>
                        <a:pt x="44" y="14"/>
                      </a:cubicBezTo>
                      <a:cubicBezTo>
                        <a:pt x="43" y="12"/>
                        <a:pt x="41" y="4"/>
                        <a:pt x="31" y="1"/>
                      </a:cubicBezTo>
                      <a:cubicBezTo>
                        <a:pt x="31" y="15"/>
                        <a:pt x="31" y="15"/>
                        <a:pt x="31" y="15"/>
                      </a:cubicBezTo>
                      <a:cubicBezTo>
                        <a:pt x="31" y="17"/>
                        <a:pt x="29" y="19"/>
                        <a:pt x="27" y="19"/>
                      </a:cubicBezTo>
                      <a:cubicBezTo>
                        <a:pt x="21" y="19"/>
                        <a:pt x="21" y="19"/>
                        <a:pt x="21" y="19"/>
                      </a:cubicBezTo>
                      <a:cubicBezTo>
                        <a:pt x="19" y="19"/>
                        <a:pt x="17" y="17"/>
                        <a:pt x="17" y="15"/>
                      </a:cubicBezTo>
                      <a:cubicBezTo>
                        <a:pt x="17" y="0"/>
                        <a:pt x="17" y="0"/>
                        <a:pt x="17" y="0"/>
                      </a:cubicBezTo>
                      <a:cubicBezTo>
                        <a:pt x="8" y="3"/>
                        <a:pt x="5" y="11"/>
                        <a:pt x="5" y="14"/>
                      </a:cubicBezTo>
                      <a:cubicBezTo>
                        <a:pt x="5" y="14"/>
                        <a:pt x="5" y="14"/>
                        <a:pt x="5" y="14"/>
                      </a:cubicBezTo>
                      <a:cubicBezTo>
                        <a:pt x="5" y="14"/>
                        <a:pt x="5" y="15"/>
                        <a:pt x="5" y="15"/>
                      </a:cubicBezTo>
                      <a:cubicBezTo>
                        <a:pt x="5" y="15"/>
                        <a:pt x="7" y="17"/>
                        <a:pt x="11" y="19"/>
                      </a:cubicBezTo>
                      <a:cubicBezTo>
                        <a:pt x="12" y="19"/>
                        <a:pt x="12" y="20"/>
                        <a:pt x="12" y="21"/>
                      </a:cubicBezTo>
                      <a:cubicBezTo>
                        <a:pt x="11" y="22"/>
                        <a:pt x="11" y="21"/>
                        <a:pt x="11" y="21"/>
                      </a:cubicBezTo>
                      <a:cubicBezTo>
                        <a:pt x="6" y="20"/>
                        <a:pt x="5" y="18"/>
                        <a:pt x="4" y="17"/>
                      </a:cubicBezTo>
                      <a:cubicBezTo>
                        <a:pt x="0" y="17"/>
                        <a:pt x="0" y="17"/>
                        <a:pt x="0" y="17"/>
                      </a:cubicBezTo>
                      <a:cubicBezTo>
                        <a:pt x="0" y="19"/>
                        <a:pt x="0" y="19"/>
                        <a:pt x="0" y="19"/>
                      </a:cubicBezTo>
                      <a:cubicBezTo>
                        <a:pt x="0" y="19"/>
                        <a:pt x="2" y="21"/>
                        <a:pt x="6" y="23"/>
                      </a:cubicBezTo>
                      <a:cubicBezTo>
                        <a:pt x="7" y="24"/>
                        <a:pt x="7" y="24"/>
                        <a:pt x="8" y="24"/>
                      </a:cubicBezTo>
                      <a:cubicBezTo>
                        <a:pt x="9" y="25"/>
                        <a:pt x="9" y="25"/>
                        <a:pt x="10" y="25"/>
                      </a:cubicBezTo>
                      <a:cubicBezTo>
                        <a:pt x="13" y="27"/>
                        <a:pt x="18" y="28"/>
                        <a:pt x="24" y="28"/>
                      </a:cubicBezTo>
                      <a:cubicBezTo>
                        <a:pt x="29" y="28"/>
                        <a:pt x="36" y="26"/>
                        <a:pt x="39" y="25"/>
                      </a:cubicBezTo>
                      <a:cubicBezTo>
                        <a:pt x="40" y="24"/>
                        <a:pt x="40" y="24"/>
                        <a:pt x="41" y="24"/>
                      </a:cubicBezTo>
                      <a:cubicBezTo>
                        <a:pt x="42" y="24"/>
                        <a:pt x="43" y="23"/>
                        <a:pt x="44" y="23"/>
                      </a:cubicBezTo>
                      <a:cubicBezTo>
                        <a:pt x="47" y="21"/>
                        <a:pt x="49" y="19"/>
                        <a:pt x="49" y="19"/>
                      </a:cubicBezTo>
                      <a:cubicBezTo>
                        <a:pt x="49" y="15"/>
                        <a:pt x="49" y="15"/>
                        <a:pt x="49" y="15"/>
                      </a:cubicBezTo>
                      <a:lnTo>
                        <a:pt x="46" y="15"/>
                      </a:lnTo>
                      <a:close/>
                      <a:moveTo>
                        <a:pt x="46" y="15"/>
                      </a:moveTo>
                      <a:cubicBezTo>
                        <a:pt x="46" y="15"/>
                        <a:pt x="46" y="15"/>
                        <a:pt x="46"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7">
                  <a:extLst>
                    <a:ext uri="{FF2B5EF4-FFF2-40B4-BE49-F238E27FC236}">
                      <a16:creationId xmlns:a16="http://schemas.microsoft.com/office/drawing/2014/main" id="{33D508CB-7A7E-43AC-8674-DD95851B3684}"/>
                    </a:ext>
                  </a:extLst>
                </p:cNvPr>
                <p:cNvSpPr>
                  <a:spLocks noEditPoints="1"/>
                </p:cNvSpPr>
                <p:nvPr/>
              </p:nvSpPr>
              <p:spPr bwMode="auto">
                <a:xfrm>
                  <a:off x="7575550" y="2593975"/>
                  <a:ext cx="33337" cy="77787"/>
                </a:xfrm>
                <a:custGeom>
                  <a:avLst/>
                  <a:gdLst>
                    <a:gd name="T0" fmla="*/ 1 w 9"/>
                    <a:gd name="T1" fmla="*/ 21 h 21"/>
                    <a:gd name="T2" fmla="*/ 7 w 9"/>
                    <a:gd name="T3" fmla="*/ 21 h 21"/>
                    <a:gd name="T4" fmla="*/ 9 w 9"/>
                    <a:gd name="T5" fmla="*/ 19 h 21"/>
                    <a:gd name="T6" fmla="*/ 9 w 9"/>
                    <a:gd name="T7" fmla="*/ 2 h 21"/>
                    <a:gd name="T8" fmla="*/ 7 w 9"/>
                    <a:gd name="T9" fmla="*/ 0 h 21"/>
                    <a:gd name="T10" fmla="*/ 1 w 9"/>
                    <a:gd name="T11" fmla="*/ 0 h 21"/>
                    <a:gd name="T12" fmla="*/ 0 w 9"/>
                    <a:gd name="T13" fmla="*/ 2 h 21"/>
                    <a:gd name="T14" fmla="*/ 0 w 9"/>
                    <a:gd name="T15" fmla="*/ 19 h 21"/>
                    <a:gd name="T16" fmla="*/ 1 w 9"/>
                    <a:gd name="T17" fmla="*/ 21 h 21"/>
                    <a:gd name="T18" fmla="*/ 1 w 9"/>
                    <a:gd name="T19" fmla="*/ 21 h 21"/>
                    <a:gd name="T20" fmla="*/ 1 w 9"/>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1">
                      <a:moveTo>
                        <a:pt x="1" y="21"/>
                      </a:moveTo>
                      <a:cubicBezTo>
                        <a:pt x="7" y="21"/>
                        <a:pt x="7" y="21"/>
                        <a:pt x="7" y="21"/>
                      </a:cubicBezTo>
                      <a:cubicBezTo>
                        <a:pt x="8" y="21"/>
                        <a:pt x="9" y="20"/>
                        <a:pt x="9" y="19"/>
                      </a:cubicBezTo>
                      <a:cubicBezTo>
                        <a:pt x="9" y="2"/>
                        <a:pt x="9" y="2"/>
                        <a:pt x="9" y="2"/>
                      </a:cubicBezTo>
                      <a:cubicBezTo>
                        <a:pt x="9" y="1"/>
                        <a:pt x="8" y="0"/>
                        <a:pt x="7" y="0"/>
                      </a:cubicBezTo>
                      <a:cubicBezTo>
                        <a:pt x="1" y="0"/>
                        <a:pt x="1" y="0"/>
                        <a:pt x="1" y="0"/>
                      </a:cubicBezTo>
                      <a:cubicBezTo>
                        <a:pt x="0" y="0"/>
                        <a:pt x="0" y="1"/>
                        <a:pt x="0" y="2"/>
                      </a:cubicBezTo>
                      <a:cubicBezTo>
                        <a:pt x="0" y="19"/>
                        <a:pt x="0" y="19"/>
                        <a:pt x="0" y="19"/>
                      </a:cubicBezTo>
                      <a:cubicBezTo>
                        <a:pt x="0" y="20"/>
                        <a:pt x="0" y="21"/>
                        <a:pt x="1" y="21"/>
                      </a:cubicBezTo>
                      <a:close/>
                      <a:moveTo>
                        <a:pt x="1" y="21"/>
                      </a:moveTo>
                      <a:cubicBezTo>
                        <a:pt x="1" y="21"/>
                        <a:pt x="1" y="21"/>
                        <a:pt x="1"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
        <p:nvSpPr>
          <p:cNvPr id="10" name="Text Placeholder 9">
            <a:extLst>
              <a:ext uri="{FF2B5EF4-FFF2-40B4-BE49-F238E27FC236}">
                <a16:creationId xmlns:a16="http://schemas.microsoft.com/office/drawing/2014/main" id="{12E0DAA7-483B-41CF-844B-429314874B88}"/>
              </a:ext>
            </a:extLst>
          </p:cNvPr>
          <p:cNvSpPr>
            <a:spLocks noGrp="1"/>
          </p:cNvSpPr>
          <p:nvPr>
            <p:ph type="body" sz="quarter" idx="10"/>
          </p:nvPr>
        </p:nvSpPr>
        <p:spPr/>
        <p:txBody>
          <a:bodyPr/>
          <a:lstStyle/>
          <a:p>
            <a:endParaRPr lang="en-US"/>
          </a:p>
        </p:txBody>
      </p:sp>
      <p:sp>
        <p:nvSpPr>
          <p:cNvPr id="49" name="TextBox 48">
            <a:extLst>
              <a:ext uri="{FF2B5EF4-FFF2-40B4-BE49-F238E27FC236}">
                <a16:creationId xmlns:a16="http://schemas.microsoft.com/office/drawing/2014/main" id="{4FFF1450-2F33-472E-AA8B-5FD108706BA5}"/>
              </a:ext>
            </a:extLst>
          </p:cNvPr>
          <p:cNvSpPr txBox="1"/>
          <p:nvPr/>
        </p:nvSpPr>
        <p:spPr>
          <a:xfrm>
            <a:off x="725166" y="5474887"/>
            <a:ext cx="10741669" cy="506164"/>
          </a:xfrm>
          <a:prstGeom prst="rect">
            <a:avLst/>
          </a:prstGeom>
          <a:noFill/>
        </p:spPr>
        <p:txBody>
          <a:bodyPr wrap="square" numCol="1" spcCol="0" rtlCol="0" anchor="ctr">
            <a:spAutoFit/>
          </a:bodyPr>
          <a:lstStyle/>
          <a:p>
            <a:pPr algn="ctr">
              <a:lnSpc>
                <a:spcPct val="150000"/>
              </a:lnSpc>
            </a:pPr>
            <a:r>
              <a:rPr lang="en-US" sz="950" dirty="0">
                <a:latin typeface="Roboto Slab" pitchFamily="2" charset="0"/>
                <a:ea typeface="Roboto Slab" pitchFamily="2" charset="0"/>
                <a:cs typeface="Montserrat Light"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p:txBody>
      </p:sp>
    </p:spTree>
    <p:extLst>
      <p:ext uri="{BB962C8B-B14F-4D97-AF65-F5344CB8AC3E}">
        <p14:creationId xmlns:p14="http://schemas.microsoft.com/office/powerpoint/2010/main" val="222294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2">
            <a:extLst>
              <a:ext uri="{FF2B5EF4-FFF2-40B4-BE49-F238E27FC236}">
                <a16:creationId xmlns:a16="http://schemas.microsoft.com/office/drawing/2014/main" id="{3A51BABB-167A-41E3-AAEB-B4C4C998F6EA}"/>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a:lstStyle>
          <a:p>
            <a:r>
              <a:rPr lang="en-US" dirty="0">
                <a:solidFill>
                  <a:schemeClr val="accent4"/>
                </a:solidFill>
                <a:latin typeface="Roboto Slab" pitchFamily="2" charset="0"/>
                <a:ea typeface="Roboto Slab" pitchFamily="2" charset="0"/>
              </a:rPr>
              <a:t>Creative</a:t>
            </a:r>
            <a:r>
              <a:rPr lang="en-US" dirty="0">
                <a:solidFill>
                  <a:schemeClr val="accent5"/>
                </a:solidFill>
              </a:rPr>
              <a:t> </a:t>
            </a:r>
            <a:r>
              <a:rPr lang="en-US" b="0" dirty="0">
                <a:solidFill>
                  <a:schemeClr val="tx2"/>
                </a:solidFill>
                <a:latin typeface="Roboto Slab" pitchFamily="2" charset="0"/>
                <a:ea typeface="Roboto Slab" pitchFamily="2" charset="0"/>
              </a:rPr>
              <a:t>Services</a:t>
            </a:r>
            <a:endParaRPr lang="en-US" dirty="0">
              <a:latin typeface="Roboto Slab" pitchFamily="2" charset="0"/>
              <a:ea typeface="Roboto Slab" pitchFamily="2" charset="0"/>
            </a:endParaRPr>
          </a:p>
        </p:txBody>
      </p:sp>
      <p:sp>
        <p:nvSpPr>
          <p:cNvPr id="35" name="TextBox 34">
            <a:extLst>
              <a:ext uri="{FF2B5EF4-FFF2-40B4-BE49-F238E27FC236}">
                <a16:creationId xmlns:a16="http://schemas.microsoft.com/office/drawing/2014/main" id="{F3E1B142-EE7F-4EEA-9177-9A3E4D871F63}"/>
              </a:ext>
            </a:extLst>
          </p:cNvPr>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6" name="Rectangle 35">
            <a:extLst>
              <a:ext uri="{FF2B5EF4-FFF2-40B4-BE49-F238E27FC236}">
                <a16:creationId xmlns:a16="http://schemas.microsoft.com/office/drawing/2014/main" id="{DC9BDA1D-18FA-4DC2-8E3F-2037CBEF04BC}"/>
              </a:ext>
            </a:extLst>
          </p:cNvPr>
          <p:cNvSpPr/>
          <p:nvPr/>
        </p:nvSpPr>
        <p:spPr>
          <a:xfrm>
            <a:off x="5821680" y="1400537"/>
            <a:ext cx="548640" cy="548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251EE6E9-F213-4B2E-985F-E074A347D653}"/>
              </a:ext>
            </a:extLst>
          </p:cNvPr>
          <p:cNvSpPr>
            <a:spLocks noGrp="1"/>
          </p:cNvSpPr>
          <p:nvPr>
            <p:ph type="body" sz="quarter" idx="10"/>
          </p:nvPr>
        </p:nvSpPr>
        <p:spPr/>
        <p:txBody>
          <a:bodyPr/>
          <a:lstStyle/>
          <a:p>
            <a:endParaRPr lang="en-US"/>
          </a:p>
        </p:txBody>
      </p:sp>
      <p:pic>
        <p:nvPicPr>
          <p:cNvPr id="19" name="Picture Placeholder 18">
            <a:extLst>
              <a:ext uri="{FF2B5EF4-FFF2-40B4-BE49-F238E27FC236}">
                <a16:creationId xmlns:a16="http://schemas.microsoft.com/office/drawing/2014/main" id="{4804384B-9C62-47E8-8039-C15A5D87AA73}"/>
              </a:ext>
            </a:extLst>
          </p:cNvPr>
          <p:cNvPicPr>
            <a:picLocks noGrp="1" noChangeAspect="1"/>
          </p:cNvPicPr>
          <p:nvPr>
            <p:ph type="pic" sz="quarter" idx="14"/>
          </p:nvPr>
        </p:nvPicPr>
        <p:blipFill>
          <a:blip r:embed="rId2"/>
          <a:srcRect t="21293" b="21293"/>
          <a:stretch>
            <a:fillRect/>
          </a:stretch>
        </p:blipFill>
        <p:spPr/>
      </p:pic>
      <p:pic>
        <p:nvPicPr>
          <p:cNvPr id="21" name="Picture Placeholder 20">
            <a:extLst>
              <a:ext uri="{FF2B5EF4-FFF2-40B4-BE49-F238E27FC236}">
                <a16:creationId xmlns:a16="http://schemas.microsoft.com/office/drawing/2014/main" id="{34058CEF-2A64-4E9D-9C08-A0A0E1A477D6}"/>
              </a:ext>
            </a:extLst>
          </p:cNvPr>
          <p:cNvPicPr>
            <a:picLocks noGrp="1" noChangeAspect="1"/>
          </p:cNvPicPr>
          <p:nvPr>
            <p:ph type="pic" sz="quarter" idx="15"/>
          </p:nvPr>
        </p:nvPicPr>
        <p:blipFill>
          <a:blip r:embed="rId3"/>
          <a:srcRect t="27372" b="27372"/>
          <a:stretch>
            <a:fillRect/>
          </a:stretch>
        </p:blipFill>
        <p:spPr/>
      </p:pic>
      <p:grpSp>
        <p:nvGrpSpPr>
          <p:cNvPr id="10" name="Group 9">
            <a:extLst>
              <a:ext uri="{FF2B5EF4-FFF2-40B4-BE49-F238E27FC236}">
                <a16:creationId xmlns:a16="http://schemas.microsoft.com/office/drawing/2014/main" id="{A78B5400-B86E-4E36-B3C3-117F7AF4A6E6}"/>
              </a:ext>
            </a:extLst>
          </p:cNvPr>
          <p:cNvGrpSpPr/>
          <p:nvPr/>
        </p:nvGrpSpPr>
        <p:grpSpPr>
          <a:xfrm>
            <a:off x="1949718" y="2042409"/>
            <a:ext cx="8292565" cy="1914525"/>
            <a:chOff x="1730643" y="2042409"/>
            <a:chExt cx="8292565" cy="1914525"/>
          </a:xfrm>
        </p:grpSpPr>
        <p:sp>
          <p:nvSpPr>
            <p:cNvPr id="4" name="Rectangle 3">
              <a:extLst>
                <a:ext uri="{FF2B5EF4-FFF2-40B4-BE49-F238E27FC236}">
                  <a16:creationId xmlns:a16="http://schemas.microsoft.com/office/drawing/2014/main" id="{CBA2806D-4BF4-4AAD-915E-C61A259673BD}"/>
                </a:ext>
              </a:extLst>
            </p:cNvPr>
            <p:cNvSpPr/>
            <p:nvPr/>
          </p:nvSpPr>
          <p:spPr>
            <a:xfrm>
              <a:off x="1730643" y="2042409"/>
              <a:ext cx="4095750" cy="1914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Shape 6410">
              <a:extLst>
                <a:ext uri="{FF2B5EF4-FFF2-40B4-BE49-F238E27FC236}">
                  <a16:creationId xmlns:a16="http://schemas.microsoft.com/office/drawing/2014/main" id="{F2784C84-29F1-4428-BDD2-0E4416C5E7FC}"/>
                </a:ext>
              </a:extLst>
            </p:cNvPr>
            <p:cNvSpPr/>
            <p:nvPr/>
          </p:nvSpPr>
          <p:spPr>
            <a:xfrm>
              <a:off x="2073766" y="2246495"/>
              <a:ext cx="3409504" cy="150635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algn="l">
                <a:lnSpc>
                  <a:spcPct val="150000"/>
                </a:lnSpc>
                <a:spcBef>
                  <a:spcPts val="750"/>
                </a:spcBef>
                <a:defRPr sz="1800"/>
              </a:pPr>
              <a:r>
                <a:rPr sz="800" dirty="0" err="1">
                  <a:solidFill>
                    <a:srgbClr val="21282F"/>
                  </a:solidFill>
                  <a:latin typeface="Roboto Slab" pitchFamily="2" charset="0"/>
                  <a:ea typeface="Roboto Slab" pitchFamily="2" charset="0"/>
                  <a:cs typeface="Arimo"/>
                  <a:sym typeface="Arimo"/>
                </a:rPr>
                <a:t>Lorem</a:t>
              </a:r>
              <a:r>
                <a:rPr sz="800" dirty="0">
                  <a:solidFill>
                    <a:srgbClr val="21282F"/>
                  </a:solidFill>
                  <a:latin typeface="Roboto Slab" pitchFamily="2" charset="0"/>
                  <a:ea typeface="Roboto Slab" pitchFamily="2" charset="0"/>
                  <a:cs typeface="Arimo"/>
                  <a:sym typeface="Arimo"/>
                </a:rPr>
                <a:t> </a:t>
              </a:r>
              <a:r>
                <a:rPr sz="800" dirty="0" err="1">
                  <a:solidFill>
                    <a:srgbClr val="21282F"/>
                  </a:solidFill>
                  <a:latin typeface="Roboto Slab" pitchFamily="2" charset="0"/>
                  <a:ea typeface="Roboto Slab" pitchFamily="2" charset="0"/>
                  <a:cs typeface="Arimo"/>
                  <a:sym typeface="Arimo"/>
                </a:rPr>
                <a:t>Ipsum</a:t>
              </a:r>
              <a:r>
                <a:rPr sz="800" dirty="0">
                  <a:solidFill>
                    <a:srgbClr val="21282F"/>
                  </a:solidFill>
                  <a:latin typeface="Roboto Slab" pitchFamily="2" charset="0"/>
                  <a:ea typeface="Roboto Slab" pitchFamily="2" charset="0"/>
                  <a:cs typeface="Arimo"/>
                  <a:sym typeface="Arimo"/>
                </a:rPr>
                <a:t> is simply dummy text of the printing and typesetting industry. </a:t>
              </a:r>
              <a:r>
                <a:rPr sz="800" dirty="0" err="1">
                  <a:solidFill>
                    <a:srgbClr val="21282F"/>
                  </a:solidFill>
                  <a:latin typeface="Roboto Slab" pitchFamily="2" charset="0"/>
                  <a:ea typeface="Roboto Slab" pitchFamily="2" charset="0"/>
                  <a:cs typeface="Arimo"/>
                  <a:sym typeface="Arimo"/>
                </a:rPr>
                <a:t>Lorem</a:t>
              </a:r>
              <a:r>
                <a:rPr sz="800" dirty="0">
                  <a:solidFill>
                    <a:srgbClr val="21282F"/>
                  </a:solidFill>
                  <a:latin typeface="Roboto Slab" pitchFamily="2" charset="0"/>
                  <a:ea typeface="Roboto Slab" pitchFamily="2" charset="0"/>
                  <a:cs typeface="Arimo"/>
                  <a:sym typeface="Arimo"/>
                </a:rPr>
                <a:t> </a:t>
              </a:r>
              <a:r>
                <a:rPr sz="800" dirty="0" err="1">
                  <a:solidFill>
                    <a:srgbClr val="21282F"/>
                  </a:solidFill>
                  <a:latin typeface="Roboto Slab" pitchFamily="2" charset="0"/>
                  <a:ea typeface="Roboto Slab" pitchFamily="2" charset="0"/>
                  <a:cs typeface="Arimo"/>
                  <a:sym typeface="Arimo"/>
                </a:rPr>
                <a:t>Ipsum</a:t>
              </a:r>
              <a:r>
                <a:rPr sz="800" dirty="0">
                  <a:solidFill>
                    <a:srgbClr val="21282F"/>
                  </a:solidFill>
                  <a:latin typeface="Roboto Slab" pitchFamily="2" charset="0"/>
                  <a:ea typeface="Roboto Slab" pitchFamily="2" charset="0"/>
                  <a:cs typeface="Arimo"/>
                  <a:sym typeface="Arimo"/>
                </a:rPr>
                <a:t> has been the industry's standard dummy text ever since the make a type specimen book. </a:t>
              </a:r>
              <a:r>
                <a:rPr sz="800" dirty="0" err="1">
                  <a:solidFill>
                    <a:srgbClr val="21282F"/>
                  </a:solidFill>
                  <a:latin typeface="Roboto Slab" pitchFamily="2" charset="0"/>
                  <a:ea typeface="Roboto Slab" pitchFamily="2" charset="0"/>
                  <a:cs typeface="Arimo"/>
                  <a:sym typeface="Arimo"/>
                </a:rPr>
                <a:t>Lorem</a:t>
              </a:r>
              <a:r>
                <a:rPr sz="800" dirty="0">
                  <a:solidFill>
                    <a:srgbClr val="21282F"/>
                  </a:solidFill>
                  <a:latin typeface="Roboto Slab" pitchFamily="2" charset="0"/>
                  <a:ea typeface="Roboto Slab" pitchFamily="2" charset="0"/>
                  <a:cs typeface="Arimo"/>
                  <a:sym typeface="Arimo"/>
                </a:rPr>
                <a:t> </a:t>
              </a:r>
              <a:r>
                <a:rPr sz="800" dirty="0" err="1">
                  <a:solidFill>
                    <a:srgbClr val="21282F"/>
                  </a:solidFill>
                  <a:latin typeface="Roboto Slab" pitchFamily="2" charset="0"/>
                  <a:ea typeface="Roboto Slab" pitchFamily="2" charset="0"/>
                  <a:cs typeface="Arimo"/>
                  <a:sym typeface="Arimo"/>
                </a:rPr>
                <a:t>Ipsum</a:t>
              </a:r>
              <a:r>
                <a:rPr sz="800" dirty="0">
                  <a:solidFill>
                    <a:srgbClr val="21282F"/>
                  </a:solidFill>
                  <a:latin typeface="Roboto Slab" pitchFamily="2" charset="0"/>
                  <a:ea typeface="Roboto Slab" pitchFamily="2" charset="0"/>
                  <a:cs typeface="Arimo"/>
                  <a:sym typeface="Arimo"/>
                </a:rPr>
                <a:t> is simply dummy text of the printing and typesetting industry.</a:t>
              </a:r>
            </a:p>
            <a:p>
              <a:pPr algn="l">
                <a:lnSpc>
                  <a:spcPct val="150000"/>
                </a:lnSpc>
                <a:spcBef>
                  <a:spcPts val="750"/>
                </a:spcBef>
                <a:defRPr sz="1800"/>
              </a:pPr>
              <a:r>
                <a:rPr sz="800" dirty="0" err="1">
                  <a:latin typeface="Roboto Slab" pitchFamily="2" charset="0"/>
                  <a:ea typeface="Roboto Slab" pitchFamily="2" charset="0"/>
                  <a:cs typeface="Arimo"/>
                  <a:sym typeface="Arimo"/>
                </a:rPr>
                <a:t>Lorem</a:t>
              </a:r>
              <a:r>
                <a:rPr sz="800" dirty="0">
                  <a:latin typeface="Roboto Slab" pitchFamily="2" charset="0"/>
                  <a:ea typeface="Roboto Slab" pitchFamily="2" charset="0"/>
                  <a:cs typeface="Arimo"/>
                  <a:sym typeface="Arimo"/>
                </a:rPr>
                <a:t> </a:t>
              </a:r>
              <a:r>
                <a:rPr sz="800" dirty="0" err="1">
                  <a:latin typeface="Roboto Slab" pitchFamily="2" charset="0"/>
                  <a:ea typeface="Roboto Slab" pitchFamily="2" charset="0"/>
                  <a:cs typeface="Arimo"/>
                  <a:sym typeface="Arimo"/>
                </a:rPr>
                <a:t>Ipsum</a:t>
              </a:r>
              <a:r>
                <a:rPr sz="800" dirty="0">
                  <a:latin typeface="Roboto Slab" pitchFamily="2" charset="0"/>
                  <a:ea typeface="Roboto Slab" pitchFamily="2" charset="0"/>
                  <a:cs typeface="Arimo"/>
                  <a:sym typeface="Arimo"/>
                </a:rPr>
                <a:t> is simply dummy text of the printing and typesetting industry. </a:t>
              </a:r>
              <a:r>
                <a:rPr sz="800" dirty="0" err="1">
                  <a:latin typeface="Roboto Slab" pitchFamily="2" charset="0"/>
                  <a:ea typeface="Roboto Slab" pitchFamily="2" charset="0"/>
                  <a:cs typeface="Arimo"/>
                  <a:sym typeface="Arimo"/>
                </a:rPr>
                <a:t>Lorem</a:t>
              </a:r>
              <a:r>
                <a:rPr sz="800" dirty="0">
                  <a:latin typeface="Roboto Slab" pitchFamily="2" charset="0"/>
                  <a:ea typeface="Roboto Slab" pitchFamily="2" charset="0"/>
                  <a:cs typeface="Arimo"/>
                  <a:sym typeface="Arimo"/>
                </a:rPr>
                <a:t> </a:t>
              </a:r>
              <a:r>
                <a:rPr sz="800" dirty="0" err="1">
                  <a:latin typeface="Roboto Slab" pitchFamily="2" charset="0"/>
                  <a:ea typeface="Roboto Slab" pitchFamily="2" charset="0"/>
                  <a:cs typeface="Arimo"/>
                  <a:sym typeface="Arimo"/>
                </a:rPr>
                <a:t>Ipsum</a:t>
              </a:r>
              <a:r>
                <a:rPr sz="800" dirty="0">
                  <a:latin typeface="Roboto Slab" pitchFamily="2" charset="0"/>
                  <a:ea typeface="Roboto Slab" pitchFamily="2" charset="0"/>
                  <a:cs typeface="Arimo"/>
                  <a:sym typeface="Arimo"/>
                </a:rPr>
                <a:t> has been the industry's standard dummy. </a:t>
              </a:r>
              <a:r>
                <a:rPr sz="800" dirty="0" err="1">
                  <a:latin typeface="Roboto Slab" pitchFamily="2" charset="0"/>
                  <a:ea typeface="Roboto Slab" pitchFamily="2" charset="0"/>
                  <a:cs typeface="Arimo"/>
                  <a:sym typeface="Arimo"/>
                </a:rPr>
                <a:t>Lorem</a:t>
              </a:r>
              <a:r>
                <a:rPr sz="800" dirty="0">
                  <a:latin typeface="Roboto Slab" pitchFamily="2" charset="0"/>
                  <a:ea typeface="Roboto Slab" pitchFamily="2" charset="0"/>
                  <a:cs typeface="Arimo"/>
                  <a:sym typeface="Arimo"/>
                </a:rPr>
                <a:t> </a:t>
              </a:r>
              <a:r>
                <a:rPr sz="800" dirty="0" err="1">
                  <a:latin typeface="Roboto Slab" pitchFamily="2" charset="0"/>
                  <a:ea typeface="Roboto Slab" pitchFamily="2" charset="0"/>
                  <a:cs typeface="Arimo"/>
                  <a:sym typeface="Arimo"/>
                </a:rPr>
                <a:t>Ipsum</a:t>
              </a:r>
              <a:r>
                <a:rPr sz="800" dirty="0">
                  <a:latin typeface="Roboto Slab" pitchFamily="2" charset="0"/>
                  <a:ea typeface="Roboto Slab" pitchFamily="2" charset="0"/>
                  <a:cs typeface="Arimo"/>
                  <a:sym typeface="Arimo"/>
                </a:rPr>
                <a:t> is simply dummy text</a:t>
              </a:r>
            </a:p>
          </p:txBody>
        </p:sp>
        <p:grpSp>
          <p:nvGrpSpPr>
            <p:cNvPr id="9" name="Group 8">
              <a:extLst>
                <a:ext uri="{FF2B5EF4-FFF2-40B4-BE49-F238E27FC236}">
                  <a16:creationId xmlns:a16="http://schemas.microsoft.com/office/drawing/2014/main" id="{1325D265-6235-4C43-8104-DE8320BB9C34}"/>
                </a:ext>
              </a:extLst>
            </p:cNvPr>
            <p:cNvGrpSpPr/>
            <p:nvPr/>
          </p:nvGrpSpPr>
          <p:grpSpPr>
            <a:xfrm>
              <a:off x="5927458" y="2042409"/>
              <a:ext cx="4095750" cy="1914525"/>
              <a:chOff x="6365608" y="2042409"/>
              <a:chExt cx="4095750" cy="1914525"/>
            </a:xfrm>
          </p:grpSpPr>
          <p:sp>
            <p:nvSpPr>
              <p:cNvPr id="12" name="Rectangle 11">
                <a:extLst>
                  <a:ext uri="{FF2B5EF4-FFF2-40B4-BE49-F238E27FC236}">
                    <a16:creationId xmlns:a16="http://schemas.microsoft.com/office/drawing/2014/main" id="{4EC952D1-10C7-4E29-9352-9D00F5D9B757}"/>
                  </a:ext>
                </a:extLst>
              </p:cNvPr>
              <p:cNvSpPr/>
              <p:nvPr/>
            </p:nvSpPr>
            <p:spPr>
              <a:xfrm>
                <a:off x="6365608" y="2042409"/>
                <a:ext cx="4095750" cy="1914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pe 6411">
                <a:extLst>
                  <a:ext uri="{FF2B5EF4-FFF2-40B4-BE49-F238E27FC236}">
                    <a16:creationId xmlns:a16="http://schemas.microsoft.com/office/drawing/2014/main" id="{A9CCA8AA-8E7C-40E5-9F79-F0B0870AF228}"/>
                  </a:ext>
                </a:extLst>
              </p:cNvPr>
              <p:cNvSpPr/>
              <p:nvPr/>
            </p:nvSpPr>
            <p:spPr>
              <a:xfrm>
                <a:off x="6708732" y="2316922"/>
                <a:ext cx="3409503" cy="136549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pPr marL="166688" indent="-166688" algn="l">
                  <a:lnSpc>
                    <a:spcPct val="150000"/>
                  </a:lnSpc>
                  <a:spcBef>
                    <a:spcPts val="750"/>
                  </a:spcBef>
                  <a:buClr>
                    <a:schemeClr val="accent4"/>
                  </a:buClr>
                  <a:buSzPct val="200000"/>
                  <a:buChar char="•"/>
                  <a:defRPr sz="1800"/>
                </a:pPr>
                <a:r>
                  <a:rPr sz="800" dirty="0" err="1">
                    <a:solidFill>
                      <a:srgbClr val="21282F"/>
                    </a:solidFill>
                    <a:latin typeface="Roboto Slab" pitchFamily="2" charset="0"/>
                    <a:ea typeface="Roboto Slab" pitchFamily="2" charset="0"/>
                    <a:cs typeface="Arimo"/>
                    <a:sym typeface="Arimo"/>
                  </a:rPr>
                  <a:t>Lorem</a:t>
                </a:r>
                <a:r>
                  <a:rPr sz="800" dirty="0">
                    <a:solidFill>
                      <a:srgbClr val="21282F"/>
                    </a:solidFill>
                    <a:latin typeface="Roboto Slab" pitchFamily="2" charset="0"/>
                    <a:ea typeface="Roboto Slab" pitchFamily="2" charset="0"/>
                    <a:cs typeface="Arimo"/>
                    <a:sym typeface="Arimo"/>
                  </a:rPr>
                  <a:t> </a:t>
                </a:r>
                <a:r>
                  <a:rPr sz="800" dirty="0" err="1">
                    <a:solidFill>
                      <a:srgbClr val="21282F"/>
                    </a:solidFill>
                    <a:latin typeface="Roboto Slab" pitchFamily="2" charset="0"/>
                    <a:ea typeface="Roboto Slab" pitchFamily="2" charset="0"/>
                    <a:cs typeface="Arimo"/>
                    <a:sym typeface="Arimo"/>
                  </a:rPr>
                  <a:t>Ipsum</a:t>
                </a:r>
                <a:r>
                  <a:rPr sz="800" dirty="0">
                    <a:solidFill>
                      <a:srgbClr val="21282F"/>
                    </a:solidFill>
                    <a:latin typeface="Roboto Slab" pitchFamily="2" charset="0"/>
                    <a:ea typeface="Roboto Slab" pitchFamily="2" charset="0"/>
                    <a:cs typeface="Arimo"/>
                    <a:sym typeface="Arimo"/>
                  </a:rPr>
                  <a:t> is simply dummy text of the printing</a:t>
                </a:r>
              </a:p>
              <a:p>
                <a:pPr marL="166688" indent="-166688" algn="l">
                  <a:lnSpc>
                    <a:spcPct val="150000"/>
                  </a:lnSpc>
                  <a:spcBef>
                    <a:spcPts val="750"/>
                  </a:spcBef>
                  <a:buClr>
                    <a:schemeClr val="accent3"/>
                  </a:buClr>
                  <a:buSzPct val="200000"/>
                  <a:buChar char="•"/>
                  <a:defRPr sz="1800"/>
                </a:pPr>
                <a:r>
                  <a:rPr sz="800" dirty="0">
                    <a:solidFill>
                      <a:srgbClr val="21282F"/>
                    </a:solidFill>
                    <a:latin typeface="Roboto Slab" pitchFamily="2" charset="0"/>
                    <a:ea typeface="Roboto Slab" pitchFamily="2" charset="0"/>
                    <a:cs typeface="Arimo"/>
                    <a:sym typeface="Arimo"/>
                  </a:rPr>
                  <a:t>Typesetting industry. </a:t>
                </a:r>
                <a:r>
                  <a:rPr sz="800" dirty="0" err="1">
                    <a:solidFill>
                      <a:srgbClr val="21282F"/>
                    </a:solidFill>
                    <a:latin typeface="Roboto Slab" pitchFamily="2" charset="0"/>
                    <a:ea typeface="Roboto Slab" pitchFamily="2" charset="0"/>
                    <a:cs typeface="Arimo"/>
                    <a:sym typeface="Arimo"/>
                  </a:rPr>
                  <a:t>Lorem</a:t>
                </a:r>
                <a:r>
                  <a:rPr sz="800" dirty="0">
                    <a:solidFill>
                      <a:srgbClr val="21282F"/>
                    </a:solidFill>
                    <a:latin typeface="Roboto Slab" pitchFamily="2" charset="0"/>
                    <a:ea typeface="Roboto Slab" pitchFamily="2" charset="0"/>
                    <a:cs typeface="Arimo"/>
                    <a:sym typeface="Arimo"/>
                  </a:rPr>
                  <a:t> </a:t>
                </a:r>
                <a:r>
                  <a:rPr sz="800" dirty="0" err="1">
                    <a:solidFill>
                      <a:srgbClr val="21282F"/>
                    </a:solidFill>
                    <a:latin typeface="Roboto Slab" pitchFamily="2" charset="0"/>
                    <a:ea typeface="Roboto Slab" pitchFamily="2" charset="0"/>
                    <a:cs typeface="Arimo"/>
                    <a:sym typeface="Arimo"/>
                  </a:rPr>
                  <a:t>Ipsum</a:t>
                </a:r>
                <a:r>
                  <a:rPr sz="800" dirty="0">
                    <a:solidFill>
                      <a:srgbClr val="21282F"/>
                    </a:solidFill>
                    <a:latin typeface="Roboto Slab" pitchFamily="2" charset="0"/>
                    <a:ea typeface="Roboto Slab" pitchFamily="2" charset="0"/>
                    <a:cs typeface="Arimo"/>
                    <a:sym typeface="Arimo"/>
                  </a:rPr>
                  <a:t> has been the industry's standard</a:t>
                </a:r>
              </a:p>
              <a:p>
                <a:pPr marL="166688" indent="-166688" algn="l">
                  <a:lnSpc>
                    <a:spcPct val="150000"/>
                  </a:lnSpc>
                  <a:spcBef>
                    <a:spcPts val="750"/>
                  </a:spcBef>
                  <a:buClr>
                    <a:schemeClr val="accent2"/>
                  </a:buClr>
                  <a:buSzPct val="200000"/>
                  <a:buChar char="•"/>
                  <a:defRPr sz="1800"/>
                </a:pPr>
                <a:r>
                  <a:rPr sz="800" dirty="0">
                    <a:solidFill>
                      <a:srgbClr val="21282F"/>
                    </a:solidFill>
                    <a:latin typeface="Roboto Slab" pitchFamily="2" charset="0"/>
                    <a:ea typeface="Roboto Slab" pitchFamily="2" charset="0"/>
                    <a:cs typeface="Arimo"/>
                    <a:sym typeface="Arimo"/>
                  </a:rPr>
                  <a:t>Dummy. </a:t>
                </a:r>
                <a:r>
                  <a:rPr sz="800" dirty="0" err="1">
                    <a:solidFill>
                      <a:srgbClr val="21282F"/>
                    </a:solidFill>
                    <a:latin typeface="Roboto Slab" pitchFamily="2" charset="0"/>
                    <a:ea typeface="Roboto Slab" pitchFamily="2" charset="0"/>
                    <a:cs typeface="Arimo"/>
                    <a:sym typeface="Arimo"/>
                  </a:rPr>
                  <a:t>Lorem</a:t>
                </a:r>
                <a:r>
                  <a:rPr sz="800" dirty="0">
                    <a:solidFill>
                      <a:srgbClr val="21282F"/>
                    </a:solidFill>
                    <a:latin typeface="Roboto Slab" pitchFamily="2" charset="0"/>
                    <a:ea typeface="Roboto Slab" pitchFamily="2" charset="0"/>
                    <a:cs typeface="Arimo"/>
                    <a:sym typeface="Arimo"/>
                  </a:rPr>
                  <a:t> </a:t>
                </a:r>
                <a:r>
                  <a:rPr sz="800" dirty="0" err="1">
                    <a:solidFill>
                      <a:srgbClr val="21282F"/>
                    </a:solidFill>
                    <a:latin typeface="Roboto Slab" pitchFamily="2" charset="0"/>
                    <a:ea typeface="Roboto Slab" pitchFamily="2" charset="0"/>
                    <a:cs typeface="Arimo"/>
                    <a:sym typeface="Arimo"/>
                  </a:rPr>
                  <a:t>Ipsum</a:t>
                </a:r>
                <a:r>
                  <a:rPr sz="800" dirty="0">
                    <a:solidFill>
                      <a:srgbClr val="21282F"/>
                    </a:solidFill>
                    <a:latin typeface="Roboto Slab" pitchFamily="2" charset="0"/>
                    <a:ea typeface="Roboto Slab" pitchFamily="2" charset="0"/>
                    <a:cs typeface="Arimo"/>
                    <a:sym typeface="Arimo"/>
                  </a:rPr>
                  <a:t> is simply dummy text of the printing and typesetting industry. Lorem Ipsum has been the industry's standard.</a:t>
                </a:r>
              </a:p>
            </p:txBody>
          </p:sp>
        </p:grpSp>
      </p:grpSp>
    </p:spTree>
    <p:extLst>
      <p:ext uri="{BB962C8B-B14F-4D97-AF65-F5344CB8AC3E}">
        <p14:creationId xmlns:p14="http://schemas.microsoft.com/office/powerpoint/2010/main" val="3774669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2BE9ADF-2FFE-440F-8B77-C9AC497BDE64}"/>
              </a:ext>
            </a:extLst>
          </p:cNvPr>
          <p:cNvSpPr/>
          <p:nvPr/>
        </p:nvSpPr>
        <p:spPr>
          <a:xfrm>
            <a:off x="0" y="4714831"/>
            <a:ext cx="12192000" cy="16498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2">
            <a:extLst>
              <a:ext uri="{FF2B5EF4-FFF2-40B4-BE49-F238E27FC236}">
                <a16:creationId xmlns:a16="http://schemas.microsoft.com/office/drawing/2014/main" id="{3A51BABB-167A-41E3-AAEB-B4C4C998F6EA}"/>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a:lstStyle>
          <a:p>
            <a:r>
              <a:rPr lang="en-US" dirty="0">
                <a:solidFill>
                  <a:schemeClr val="accent5"/>
                </a:solidFill>
                <a:latin typeface="Roboto Slab" pitchFamily="2" charset="0"/>
                <a:ea typeface="Roboto Slab" pitchFamily="2" charset="0"/>
              </a:rPr>
              <a:t>Creative</a:t>
            </a:r>
            <a:r>
              <a:rPr lang="en-US" dirty="0">
                <a:solidFill>
                  <a:schemeClr val="accent5"/>
                </a:solidFill>
              </a:rPr>
              <a:t> </a:t>
            </a:r>
            <a:r>
              <a:rPr lang="en-US" b="0" dirty="0">
                <a:solidFill>
                  <a:schemeClr val="tx2"/>
                </a:solidFill>
                <a:latin typeface="Roboto Slab" pitchFamily="2" charset="0"/>
                <a:ea typeface="Roboto Slab" pitchFamily="2" charset="0"/>
              </a:rPr>
              <a:t>Services</a:t>
            </a:r>
            <a:endParaRPr lang="en-US" dirty="0">
              <a:latin typeface="Roboto Slab" pitchFamily="2" charset="0"/>
              <a:ea typeface="Roboto Slab" pitchFamily="2" charset="0"/>
            </a:endParaRPr>
          </a:p>
        </p:txBody>
      </p:sp>
      <p:sp>
        <p:nvSpPr>
          <p:cNvPr id="35" name="TextBox 34">
            <a:extLst>
              <a:ext uri="{FF2B5EF4-FFF2-40B4-BE49-F238E27FC236}">
                <a16:creationId xmlns:a16="http://schemas.microsoft.com/office/drawing/2014/main" id="{F3E1B142-EE7F-4EEA-9177-9A3E4D871F63}"/>
              </a:ext>
            </a:extLst>
          </p:cNvPr>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6" name="Rectangle 35">
            <a:extLst>
              <a:ext uri="{FF2B5EF4-FFF2-40B4-BE49-F238E27FC236}">
                <a16:creationId xmlns:a16="http://schemas.microsoft.com/office/drawing/2014/main" id="{DC9BDA1D-18FA-4DC2-8E3F-2037CBEF04BC}"/>
              </a:ext>
            </a:extLst>
          </p:cNvPr>
          <p:cNvSpPr/>
          <p:nvPr/>
        </p:nvSpPr>
        <p:spPr>
          <a:xfrm>
            <a:off x="5821680" y="1400537"/>
            <a:ext cx="548640" cy="5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0911BD88-A312-4FE4-8140-2048F2BD4B8C}"/>
              </a:ext>
            </a:extLst>
          </p:cNvPr>
          <p:cNvSpPr>
            <a:spLocks noGrp="1"/>
          </p:cNvSpPr>
          <p:nvPr>
            <p:ph type="body" sz="quarter" idx="10"/>
          </p:nvPr>
        </p:nvSpPr>
        <p:spPr/>
        <p:txBody>
          <a:bodyPr/>
          <a:lstStyle/>
          <a:p>
            <a:endParaRPr lang="en-US"/>
          </a:p>
        </p:txBody>
      </p:sp>
      <p:grpSp>
        <p:nvGrpSpPr>
          <p:cNvPr id="4" name="Group 3">
            <a:extLst>
              <a:ext uri="{FF2B5EF4-FFF2-40B4-BE49-F238E27FC236}">
                <a16:creationId xmlns:a16="http://schemas.microsoft.com/office/drawing/2014/main" id="{5937742B-2784-470C-A15F-600519221167}"/>
              </a:ext>
            </a:extLst>
          </p:cNvPr>
          <p:cNvGrpSpPr/>
          <p:nvPr/>
        </p:nvGrpSpPr>
        <p:grpSpPr>
          <a:xfrm>
            <a:off x="2050923" y="5303967"/>
            <a:ext cx="8090155" cy="471622"/>
            <a:chOff x="2009642" y="5138824"/>
            <a:chExt cx="8090155" cy="471622"/>
          </a:xfrm>
        </p:grpSpPr>
        <p:sp>
          <p:nvSpPr>
            <p:cNvPr id="66" name="Rectangle 37">
              <a:extLst>
                <a:ext uri="{FF2B5EF4-FFF2-40B4-BE49-F238E27FC236}">
                  <a16:creationId xmlns:a16="http://schemas.microsoft.com/office/drawing/2014/main" id="{07D491D6-EA7D-4985-9613-F975A3E366D7}"/>
                </a:ext>
              </a:extLst>
            </p:cNvPr>
            <p:cNvSpPr>
              <a:spLocks/>
            </p:cNvSpPr>
            <p:nvPr/>
          </p:nvSpPr>
          <p:spPr bwMode="auto">
            <a:xfrm>
              <a:off x="2540853" y="5138824"/>
              <a:ext cx="1776982" cy="471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800" dirty="0">
                  <a:solidFill>
                    <a:schemeClr val="accent2"/>
                  </a:solidFill>
                  <a:latin typeface="Roboto Slab" pitchFamily="2" charset="0"/>
                  <a:ea typeface="Roboto Slab" pitchFamily="2" charset="0"/>
                  <a:cs typeface="Lato Light" charset="0"/>
                  <a:sym typeface="Lato Light" charset="0"/>
                </a:rPr>
                <a:t>But also leap into elect typeset remaining </a:t>
              </a:r>
              <a:r>
                <a:rPr lang="en-US" sz="800" dirty="0" err="1">
                  <a:solidFill>
                    <a:schemeClr val="accent2"/>
                  </a:solidFill>
                  <a:latin typeface="Roboto Slab" pitchFamily="2" charset="0"/>
                  <a:ea typeface="Roboto Slab" pitchFamily="2" charset="0"/>
                  <a:cs typeface="Lato Light" charset="0"/>
                  <a:sym typeface="Lato Light" charset="0"/>
                </a:rPr>
                <a:t>ess</a:t>
              </a:r>
              <a:r>
                <a:rPr lang="en-US" sz="800" dirty="0">
                  <a:solidFill>
                    <a:schemeClr val="accent2"/>
                  </a:solidFill>
                  <a:latin typeface="Roboto Slab" pitchFamily="2" charset="0"/>
                  <a:ea typeface="Roboto Slab" pitchFamily="2" charset="0"/>
                  <a:cs typeface="Lato Light" charset="0"/>
                  <a:sym typeface="Lato Light" charset="0"/>
                </a:rPr>
                <a:t> </a:t>
              </a:r>
              <a:r>
                <a:rPr lang="en-US" sz="800" dirty="0" err="1">
                  <a:solidFill>
                    <a:schemeClr val="accent2"/>
                  </a:solidFill>
                  <a:latin typeface="Roboto Slab" pitchFamily="2" charset="0"/>
                  <a:ea typeface="Roboto Slab" pitchFamily="2" charset="0"/>
                  <a:cs typeface="Lato Light" charset="0"/>
                  <a:sym typeface="Lato Light" charset="0"/>
                </a:rPr>
                <a:t>lorem</a:t>
              </a:r>
              <a:r>
                <a:rPr lang="en-US" sz="800" dirty="0">
                  <a:solidFill>
                    <a:schemeClr val="accent2"/>
                  </a:solidFill>
                  <a:latin typeface="Roboto Slab" pitchFamily="2" charset="0"/>
                  <a:ea typeface="Roboto Slab" pitchFamily="2" charset="0"/>
                  <a:cs typeface="Lato Light" charset="0"/>
                  <a:sym typeface="Lato Light" charset="0"/>
                </a:rPr>
                <a:t> </a:t>
              </a:r>
              <a:r>
                <a:rPr lang="en-US" sz="800" dirty="0" err="1">
                  <a:solidFill>
                    <a:schemeClr val="accent2"/>
                  </a:solidFill>
                  <a:latin typeface="Roboto Slab" pitchFamily="2" charset="0"/>
                  <a:ea typeface="Roboto Slab" pitchFamily="2" charset="0"/>
                  <a:cs typeface="Lato Light" charset="0"/>
                  <a:sym typeface="Lato Light" charset="0"/>
                </a:rPr>
                <a:t>Ipsum</a:t>
              </a:r>
              <a:r>
                <a:rPr lang="en-US" sz="800" dirty="0">
                  <a:solidFill>
                    <a:schemeClr val="accent2"/>
                  </a:solidFill>
                  <a:latin typeface="Roboto Slab" pitchFamily="2" charset="0"/>
                  <a:ea typeface="Roboto Slab" pitchFamily="2" charset="0"/>
                  <a:cs typeface="Lato Light" charset="0"/>
                  <a:sym typeface="Lato Light" charset="0"/>
                </a:rPr>
                <a:t>.</a:t>
              </a:r>
            </a:p>
          </p:txBody>
        </p:sp>
        <p:sp>
          <p:nvSpPr>
            <p:cNvPr id="68" name="AutoShape 8">
              <a:extLst>
                <a:ext uri="{FF2B5EF4-FFF2-40B4-BE49-F238E27FC236}">
                  <a16:creationId xmlns:a16="http://schemas.microsoft.com/office/drawing/2014/main" id="{52897712-74F5-466C-A4B4-B1724152DFC2}"/>
                </a:ext>
              </a:extLst>
            </p:cNvPr>
            <p:cNvSpPr>
              <a:spLocks/>
            </p:cNvSpPr>
            <p:nvPr/>
          </p:nvSpPr>
          <p:spPr bwMode="auto">
            <a:xfrm>
              <a:off x="2009642" y="5202513"/>
              <a:ext cx="377896" cy="378497"/>
            </a:xfrm>
            <a:prstGeom prst="roundRect">
              <a:avLst>
                <a:gd name="adj" fmla="val 13042"/>
              </a:avLst>
            </a:prstGeom>
            <a:noFill/>
            <a:ln w="9525" cap="flat">
              <a:solidFill>
                <a:schemeClr val="accent2"/>
              </a:solidFill>
              <a:prstDash val="solid"/>
              <a:miter lim="800000"/>
              <a:headEnd type="none" w="med" len="med"/>
              <a:tailEnd type="none" w="med" len="med"/>
            </a:ln>
          </p:spPr>
          <p:txBody>
            <a:bodyPr lIns="0" tIns="0" rIns="0" bIns="0"/>
            <a:lstStyle/>
            <a:p>
              <a:pPr>
                <a:lnSpc>
                  <a:spcPts val="1200"/>
                </a:lnSpc>
              </a:pPr>
              <a:endParaRPr lang="en-US" sz="900">
                <a:latin typeface="Lato Light" pitchFamily="34" charset="0"/>
                <a:ea typeface="Open Sans Condensed Light" pitchFamily="34" charset="0"/>
                <a:cs typeface="Open Sans Condensed Light" pitchFamily="34" charset="0"/>
              </a:endParaRPr>
            </a:p>
          </p:txBody>
        </p:sp>
        <p:sp>
          <p:nvSpPr>
            <p:cNvPr id="69" name="Rectangle 9">
              <a:extLst>
                <a:ext uri="{FF2B5EF4-FFF2-40B4-BE49-F238E27FC236}">
                  <a16:creationId xmlns:a16="http://schemas.microsoft.com/office/drawing/2014/main" id="{AC635375-8304-4858-BF84-69F7DB24B21E}"/>
                </a:ext>
              </a:extLst>
            </p:cNvPr>
            <p:cNvSpPr>
              <a:spLocks/>
            </p:cNvSpPr>
            <p:nvPr/>
          </p:nvSpPr>
          <p:spPr bwMode="auto">
            <a:xfrm>
              <a:off x="2094382" y="5258585"/>
              <a:ext cx="293156" cy="24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a:lnSpc>
                  <a:spcPts val="1200"/>
                </a:lnSpc>
              </a:pPr>
              <a:r>
                <a:rPr lang="en-US" sz="1400" b="1" dirty="0">
                  <a:solidFill>
                    <a:schemeClr val="accent2"/>
                  </a:solidFill>
                  <a:latin typeface="Roboto Slab" pitchFamily="2" charset="0"/>
                  <a:ea typeface="Roboto Slab" pitchFamily="2" charset="0"/>
                  <a:cs typeface="Open Sans Condensed Light" pitchFamily="34" charset="0"/>
                  <a:sym typeface="Open Sans Cond Light" charset="0"/>
                </a:rPr>
                <a:t>01</a:t>
              </a:r>
            </a:p>
          </p:txBody>
        </p:sp>
        <p:sp>
          <p:nvSpPr>
            <p:cNvPr id="62" name="Rectangle 37">
              <a:extLst>
                <a:ext uri="{FF2B5EF4-FFF2-40B4-BE49-F238E27FC236}">
                  <a16:creationId xmlns:a16="http://schemas.microsoft.com/office/drawing/2014/main" id="{49F65BE4-16D6-4787-9827-BC45519EE1C9}"/>
                </a:ext>
              </a:extLst>
            </p:cNvPr>
            <p:cNvSpPr>
              <a:spLocks/>
            </p:cNvSpPr>
            <p:nvPr/>
          </p:nvSpPr>
          <p:spPr bwMode="auto">
            <a:xfrm>
              <a:off x="5495712" y="5138824"/>
              <a:ext cx="1756091" cy="471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800" dirty="0">
                  <a:solidFill>
                    <a:schemeClr val="accent4"/>
                  </a:solidFill>
                  <a:latin typeface="Roboto Slab" pitchFamily="2" charset="0"/>
                  <a:ea typeface="Roboto Slab" pitchFamily="2" charset="0"/>
                  <a:cs typeface="Lato Light" charset="0"/>
                  <a:sym typeface="Lato Light" charset="0"/>
                </a:rPr>
                <a:t>But also leap into elect typeset remaining </a:t>
              </a:r>
              <a:r>
                <a:rPr lang="en-US" sz="800" dirty="0" err="1">
                  <a:solidFill>
                    <a:schemeClr val="accent4"/>
                  </a:solidFill>
                  <a:latin typeface="Roboto Slab" pitchFamily="2" charset="0"/>
                  <a:ea typeface="Roboto Slab" pitchFamily="2" charset="0"/>
                  <a:cs typeface="Lato Light" charset="0"/>
                  <a:sym typeface="Lato Light" charset="0"/>
                </a:rPr>
                <a:t>ess</a:t>
              </a:r>
              <a:r>
                <a:rPr lang="en-US" sz="800" dirty="0">
                  <a:solidFill>
                    <a:schemeClr val="accent4"/>
                  </a:solidFill>
                  <a:latin typeface="Roboto Slab" pitchFamily="2" charset="0"/>
                  <a:ea typeface="Roboto Slab" pitchFamily="2" charset="0"/>
                  <a:cs typeface="Lato Light" charset="0"/>
                  <a:sym typeface="Lato Light" charset="0"/>
                </a:rPr>
                <a:t> </a:t>
              </a:r>
              <a:r>
                <a:rPr lang="en-US" sz="800" dirty="0" err="1">
                  <a:solidFill>
                    <a:schemeClr val="accent4"/>
                  </a:solidFill>
                  <a:latin typeface="Roboto Slab" pitchFamily="2" charset="0"/>
                  <a:ea typeface="Roboto Slab" pitchFamily="2" charset="0"/>
                  <a:cs typeface="Lato Light" charset="0"/>
                  <a:sym typeface="Lato Light" charset="0"/>
                </a:rPr>
                <a:t>lorem</a:t>
              </a:r>
              <a:r>
                <a:rPr lang="en-US" sz="800" dirty="0">
                  <a:solidFill>
                    <a:schemeClr val="accent4"/>
                  </a:solidFill>
                  <a:latin typeface="Roboto Slab" pitchFamily="2" charset="0"/>
                  <a:ea typeface="Roboto Slab" pitchFamily="2" charset="0"/>
                  <a:cs typeface="Lato Light" charset="0"/>
                  <a:sym typeface="Lato Light" charset="0"/>
                </a:rPr>
                <a:t> </a:t>
              </a:r>
              <a:r>
                <a:rPr lang="en-US" sz="800" dirty="0" err="1">
                  <a:solidFill>
                    <a:schemeClr val="accent4"/>
                  </a:solidFill>
                  <a:latin typeface="Roboto Slab" pitchFamily="2" charset="0"/>
                  <a:ea typeface="Roboto Slab" pitchFamily="2" charset="0"/>
                  <a:cs typeface="Lato Light" charset="0"/>
                  <a:sym typeface="Lato Light" charset="0"/>
                </a:rPr>
                <a:t>Ipsum</a:t>
              </a:r>
              <a:r>
                <a:rPr lang="en-US" sz="800" dirty="0">
                  <a:solidFill>
                    <a:schemeClr val="accent4"/>
                  </a:solidFill>
                  <a:latin typeface="Roboto Slab" pitchFamily="2" charset="0"/>
                  <a:ea typeface="Roboto Slab" pitchFamily="2" charset="0"/>
                  <a:cs typeface="Lato Light" charset="0"/>
                  <a:sym typeface="Lato Light" charset="0"/>
                </a:rPr>
                <a:t>.</a:t>
              </a:r>
            </a:p>
          </p:txBody>
        </p:sp>
        <p:sp>
          <p:nvSpPr>
            <p:cNvPr id="64" name="AutoShape 8">
              <a:extLst>
                <a:ext uri="{FF2B5EF4-FFF2-40B4-BE49-F238E27FC236}">
                  <a16:creationId xmlns:a16="http://schemas.microsoft.com/office/drawing/2014/main" id="{DE9BF5EF-D6CB-4D1F-9F6E-9759E4685A61}"/>
                </a:ext>
              </a:extLst>
            </p:cNvPr>
            <p:cNvSpPr>
              <a:spLocks/>
            </p:cNvSpPr>
            <p:nvPr/>
          </p:nvSpPr>
          <p:spPr bwMode="auto">
            <a:xfrm>
              <a:off x="4964498" y="5202513"/>
              <a:ext cx="377896" cy="378497"/>
            </a:xfrm>
            <a:prstGeom prst="roundRect">
              <a:avLst>
                <a:gd name="adj" fmla="val 15467"/>
              </a:avLst>
            </a:prstGeom>
            <a:noFill/>
            <a:ln w="9525" cap="flat">
              <a:solidFill>
                <a:schemeClr val="accent4"/>
              </a:solidFill>
              <a:prstDash val="solid"/>
              <a:miter lim="800000"/>
              <a:headEnd type="none" w="med" len="med"/>
              <a:tailEnd type="none" w="med" len="med"/>
            </a:ln>
          </p:spPr>
          <p:txBody>
            <a:bodyPr lIns="0" tIns="0" rIns="0" bIns="0"/>
            <a:lstStyle/>
            <a:p>
              <a:pPr>
                <a:lnSpc>
                  <a:spcPts val="1200"/>
                </a:lnSpc>
              </a:pPr>
              <a:endParaRPr lang="en-US" sz="900">
                <a:latin typeface="Lato Light" pitchFamily="34" charset="0"/>
                <a:ea typeface="Open Sans Condensed Light" pitchFamily="34" charset="0"/>
                <a:cs typeface="Open Sans Condensed Light" pitchFamily="34" charset="0"/>
              </a:endParaRPr>
            </a:p>
          </p:txBody>
        </p:sp>
        <p:sp>
          <p:nvSpPr>
            <p:cNvPr id="65" name="Rectangle 9">
              <a:extLst>
                <a:ext uri="{FF2B5EF4-FFF2-40B4-BE49-F238E27FC236}">
                  <a16:creationId xmlns:a16="http://schemas.microsoft.com/office/drawing/2014/main" id="{3284BAA3-801D-4488-90FF-E33AAE9340E6}"/>
                </a:ext>
              </a:extLst>
            </p:cNvPr>
            <p:cNvSpPr>
              <a:spLocks/>
            </p:cNvSpPr>
            <p:nvPr/>
          </p:nvSpPr>
          <p:spPr bwMode="auto">
            <a:xfrm>
              <a:off x="5035463" y="5272685"/>
              <a:ext cx="293156" cy="24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a:lnSpc>
                  <a:spcPts val="1200"/>
                </a:lnSpc>
              </a:pPr>
              <a:r>
                <a:rPr lang="en-US" sz="1400" b="1" dirty="0">
                  <a:solidFill>
                    <a:schemeClr val="accent4"/>
                  </a:solidFill>
                  <a:latin typeface="Roboto Slab" pitchFamily="2" charset="0"/>
                  <a:ea typeface="Roboto Slab" pitchFamily="2" charset="0"/>
                  <a:cs typeface="Open Sans Condensed Light" pitchFamily="34" charset="0"/>
                  <a:sym typeface="Open Sans Cond Light" charset="0"/>
                </a:rPr>
                <a:t>02</a:t>
              </a:r>
            </a:p>
          </p:txBody>
        </p:sp>
        <p:sp>
          <p:nvSpPr>
            <p:cNvPr id="58" name="Rectangle 37">
              <a:extLst>
                <a:ext uri="{FF2B5EF4-FFF2-40B4-BE49-F238E27FC236}">
                  <a16:creationId xmlns:a16="http://schemas.microsoft.com/office/drawing/2014/main" id="{57110A99-DCD0-41EA-825F-3371FDB71626}"/>
                </a:ext>
              </a:extLst>
            </p:cNvPr>
            <p:cNvSpPr>
              <a:spLocks/>
            </p:cNvSpPr>
            <p:nvPr/>
          </p:nvSpPr>
          <p:spPr bwMode="auto">
            <a:xfrm>
              <a:off x="8390921" y="5138824"/>
              <a:ext cx="1708876" cy="471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800" dirty="0">
                  <a:solidFill>
                    <a:schemeClr val="accent5"/>
                  </a:solidFill>
                  <a:latin typeface="Roboto Slab" pitchFamily="2" charset="0"/>
                  <a:ea typeface="Roboto Slab" pitchFamily="2" charset="0"/>
                  <a:cs typeface="Lato Light" charset="0"/>
                  <a:sym typeface="Lato Light" charset="0"/>
                </a:rPr>
                <a:t>But also leap into elect typeset remaining </a:t>
              </a:r>
              <a:r>
                <a:rPr lang="en-US" sz="800" dirty="0" err="1">
                  <a:solidFill>
                    <a:schemeClr val="accent5"/>
                  </a:solidFill>
                  <a:latin typeface="Roboto Slab" pitchFamily="2" charset="0"/>
                  <a:ea typeface="Roboto Slab" pitchFamily="2" charset="0"/>
                  <a:cs typeface="Lato Light" charset="0"/>
                  <a:sym typeface="Lato Light" charset="0"/>
                </a:rPr>
                <a:t>ess</a:t>
              </a:r>
              <a:r>
                <a:rPr lang="en-US" sz="800" dirty="0">
                  <a:solidFill>
                    <a:schemeClr val="accent5"/>
                  </a:solidFill>
                  <a:latin typeface="Roboto Slab" pitchFamily="2" charset="0"/>
                  <a:ea typeface="Roboto Slab" pitchFamily="2" charset="0"/>
                  <a:cs typeface="Lato Light" charset="0"/>
                  <a:sym typeface="Lato Light" charset="0"/>
                </a:rPr>
                <a:t> </a:t>
              </a:r>
              <a:r>
                <a:rPr lang="en-US" sz="800" dirty="0" err="1">
                  <a:solidFill>
                    <a:schemeClr val="accent5"/>
                  </a:solidFill>
                  <a:latin typeface="Roboto Slab" pitchFamily="2" charset="0"/>
                  <a:ea typeface="Roboto Slab" pitchFamily="2" charset="0"/>
                  <a:cs typeface="Lato Light" charset="0"/>
                  <a:sym typeface="Lato Light" charset="0"/>
                </a:rPr>
                <a:t>lorem</a:t>
              </a:r>
              <a:r>
                <a:rPr lang="en-US" sz="800" dirty="0">
                  <a:solidFill>
                    <a:schemeClr val="accent5"/>
                  </a:solidFill>
                  <a:latin typeface="Roboto Slab" pitchFamily="2" charset="0"/>
                  <a:ea typeface="Roboto Slab" pitchFamily="2" charset="0"/>
                  <a:cs typeface="Lato Light" charset="0"/>
                  <a:sym typeface="Lato Light" charset="0"/>
                </a:rPr>
                <a:t> </a:t>
              </a:r>
              <a:r>
                <a:rPr lang="en-US" sz="800" dirty="0" err="1">
                  <a:solidFill>
                    <a:schemeClr val="accent5"/>
                  </a:solidFill>
                  <a:latin typeface="Roboto Slab" pitchFamily="2" charset="0"/>
                  <a:ea typeface="Roboto Slab" pitchFamily="2" charset="0"/>
                  <a:cs typeface="Lato Light" charset="0"/>
                  <a:sym typeface="Lato Light" charset="0"/>
                </a:rPr>
                <a:t>Ipsum</a:t>
              </a:r>
              <a:r>
                <a:rPr lang="en-US" sz="800" dirty="0">
                  <a:solidFill>
                    <a:schemeClr val="accent5"/>
                  </a:solidFill>
                  <a:latin typeface="Roboto Slab" pitchFamily="2" charset="0"/>
                  <a:ea typeface="Roboto Slab" pitchFamily="2" charset="0"/>
                  <a:cs typeface="Lato Light" charset="0"/>
                  <a:sym typeface="Lato Light" charset="0"/>
                </a:rPr>
                <a:t>.</a:t>
              </a:r>
            </a:p>
          </p:txBody>
        </p:sp>
        <p:sp>
          <p:nvSpPr>
            <p:cNvPr id="60" name="AutoShape 8">
              <a:extLst>
                <a:ext uri="{FF2B5EF4-FFF2-40B4-BE49-F238E27FC236}">
                  <a16:creationId xmlns:a16="http://schemas.microsoft.com/office/drawing/2014/main" id="{C861E969-CFA2-4F70-8069-40682167BE1D}"/>
                </a:ext>
              </a:extLst>
            </p:cNvPr>
            <p:cNvSpPr>
              <a:spLocks/>
            </p:cNvSpPr>
            <p:nvPr/>
          </p:nvSpPr>
          <p:spPr bwMode="auto">
            <a:xfrm>
              <a:off x="7859707" y="5202513"/>
              <a:ext cx="377896" cy="378497"/>
            </a:xfrm>
            <a:prstGeom prst="roundRect">
              <a:avLst>
                <a:gd name="adj" fmla="val 15467"/>
              </a:avLst>
            </a:prstGeom>
            <a:noFill/>
            <a:ln w="9525" cap="flat">
              <a:solidFill>
                <a:schemeClr val="accent5"/>
              </a:solidFill>
              <a:prstDash val="solid"/>
              <a:miter lim="800000"/>
              <a:headEnd type="none" w="med" len="med"/>
              <a:tailEnd type="none" w="med" len="med"/>
            </a:ln>
          </p:spPr>
          <p:txBody>
            <a:bodyPr lIns="0" tIns="0" rIns="0" bIns="0"/>
            <a:lstStyle/>
            <a:p>
              <a:pPr>
                <a:lnSpc>
                  <a:spcPts val="1200"/>
                </a:lnSpc>
              </a:pPr>
              <a:endParaRPr lang="en-US" sz="900">
                <a:latin typeface="Lato Light" pitchFamily="34" charset="0"/>
                <a:ea typeface="Open Sans Condensed Light" pitchFamily="34" charset="0"/>
                <a:cs typeface="Open Sans Condensed Light" pitchFamily="34" charset="0"/>
              </a:endParaRPr>
            </a:p>
          </p:txBody>
        </p:sp>
        <p:sp>
          <p:nvSpPr>
            <p:cNvPr id="61" name="Rectangle 9">
              <a:extLst>
                <a:ext uri="{FF2B5EF4-FFF2-40B4-BE49-F238E27FC236}">
                  <a16:creationId xmlns:a16="http://schemas.microsoft.com/office/drawing/2014/main" id="{C93F8E0F-A658-45DC-A46E-CC66C9A73DCD}"/>
                </a:ext>
              </a:extLst>
            </p:cNvPr>
            <p:cNvSpPr>
              <a:spLocks/>
            </p:cNvSpPr>
            <p:nvPr/>
          </p:nvSpPr>
          <p:spPr bwMode="auto">
            <a:xfrm>
              <a:off x="7939684" y="5264461"/>
              <a:ext cx="293156" cy="24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a:lnSpc>
                  <a:spcPts val="1200"/>
                </a:lnSpc>
              </a:pPr>
              <a:r>
                <a:rPr lang="en-US" sz="1400" b="1" dirty="0">
                  <a:solidFill>
                    <a:schemeClr val="accent5"/>
                  </a:solidFill>
                  <a:latin typeface="Roboto Slab" pitchFamily="2" charset="0"/>
                  <a:ea typeface="Roboto Slab" pitchFamily="2" charset="0"/>
                  <a:cs typeface="Open Sans Condensed Light" pitchFamily="34" charset="0"/>
                  <a:sym typeface="Open Sans Cond Light" charset="0"/>
                </a:rPr>
                <a:t>03</a:t>
              </a:r>
            </a:p>
          </p:txBody>
        </p:sp>
      </p:grpSp>
      <p:grpSp>
        <p:nvGrpSpPr>
          <p:cNvPr id="10" name="Group 9">
            <a:extLst>
              <a:ext uri="{FF2B5EF4-FFF2-40B4-BE49-F238E27FC236}">
                <a16:creationId xmlns:a16="http://schemas.microsoft.com/office/drawing/2014/main" id="{E849D91E-CB47-48B4-B296-D25A00F7BE97}"/>
              </a:ext>
            </a:extLst>
          </p:cNvPr>
          <p:cNvGrpSpPr/>
          <p:nvPr/>
        </p:nvGrpSpPr>
        <p:grpSpPr>
          <a:xfrm>
            <a:off x="2357847" y="2124547"/>
            <a:ext cx="7476307" cy="2098901"/>
            <a:chOff x="2379573" y="2124547"/>
            <a:chExt cx="7476307" cy="2098901"/>
          </a:xfrm>
        </p:grpSpPr>
        <p:grpSp>
          <p:nvGrpSpPr>
            <p:cNvPr id="7" name="Group 6">
              <a:extLst>
                <a:ext uri="{FF2B5EF4-FFF2-40B4-BE49-F238E27FC236}">
                  <a16:creationId xmlns:a16="http://schemas.microsoft.com/office/drawing/2014/main" id="{6FF60232-5D62-469D-9A6E-0AE43DAB21D9}"/>
                </a:ext>
              </a:extLst>
            </p:cNvPr>
            <p:cNvGrpSpPr/>
            <p:nvPr/>
          </p:nvGrpSpPr>
          <p:grpSpPr>
            <a:xfrm>
              <a:off x="2379573" y="2124547"/>
              <a:ext cx="1833978" cy="2098901"/>
              <a:chOff x="2379573" y="2124547"/>
              <a:chExt cx="1833978" cy="2098901"/>
            </a:xfrm>
          </p:grpSpPr>
          <p:grpSp>
            <p:nvGrpSpPr>
              <p:cNvPr id="72" name="Group 71">
                <a:extLst>
                  <a:ext uri="{FF2B5EF4-FFF2-40B4-BE49-F238E27FC236}">
                    <a16:creationId xmlns:a16="http://schemas.microsoft.com/office/drawing/2014/main" id="{FA63FC29-8D6E-4F37-8464-F91870EA124D}"/>
                  </a:ext>
                </a:extLst>
              </p:cNvPr>
              <p:cNvGrpSpPr/>
              <p:nvPr/>
            </p:nvGrpSpPr>
            <p:grpSpPr>
              <a:xfrm>
                <a:off x="2942611" y="2124547"/>
                <a:ext cx="707902" cy="709143"/>
                <a:chOff x="2112619" y="2929306"/>
                <a:chExt cx="552105" cy="552105"/>
              </a:xfrm>
            </p:grpSpPr>
            <p:sp>
              <p:nvSpPr>
                <p:cNvPr id="81" name="Oval 80">
                  <a:extLst>
                    <a:ext uri="{FF2B5EF4-FFF2-40B4-BE49-F238E27FC236}">
                      <a16:creationId xmlns:a16="http://schemas.microsoft.com/office/drawing/2014/main" id="{D6CD0F4C-0E13-444B-8FF7-F273FBC7FD30}"/>
                    </a:ext>
                  </a:extLst>
                </p:cNvPr>
                <p:cNvSpPr/>
                <p:nvPr/>
              </p:nvSpPr>
              <p:spPr bwMode="auto">
                <a:xfrm>
                  <a:off x="2112619" y="2929306"/>
                  <a:ext cx="552105" cy="552105"/>
                </a:xfrm>
                <a:prstGeom prst="ellipse">
                  <a:avLst/>
                </a:prstGeom>
                <a:noFill/>
                <a:ln w="9525" cap="flat" cmpd="sng" algn="ctr">
                  <a:solidFill>
                    <a:schemeClr val="accent2"/>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82" name="Group 81">
                  <a:extLst>
                    <a:ext uri="{FF2B5EF4-FFF2-40B4-BE49-F238E27FC236}">
                      <a16:creationId xmlns:a16="http://schemas.microsoft.com/office/drawing/2014/main" id="{9E721BCB-FED9-40E8-960A-D2790660DF49}"/>
                    </a:ext>
                  </a:extLst>
                </p:cNvPr>
                <p:cNvGrpSpPr/>
                <p:nvPr/>
              </p:nvGrpSpPr>
              <p:grpSpPr>
                <a:xfrm>
                  <a:off x="2221393" y="3073276"/>
                  <a:ext cx="334556" cy="259773"/>
                  <a:chOff x="8861527" y="2338388"/>
                  <a:chExt cx="404813" cy="314325"/>
                </a:xfrm>
                <a:solidFill>
                  <a:schemeClr val="accent5"/>
                </a:solidFill>
              </p:grpSpPr>
              <p:sp>
                <p:nvSpPr>
                  <p:cNvPr id="83" name="Freeform 7">
                    <a:extLst>
                      <a:ext uri="{FF2B5EF4-FFF2-40B4-BE49-F238E27FC236}">
                        <a16:creationId xmlns:a16="http://schemas.microsoft.com/office/drawing/2014/main" id="{155FE259-6950-4C72-B165-841714220C8E}"/>
                      </a:ext>
                    </a:extLst>
                  </p:cNvPr>
                  <p:cNvSpPr>
                    <a:spLocks noEditPoints="1"/>
                  </p:cNvSpPr>
                  <p:nvPr/>
                </p:nvSpPr>
                <p:spPr bwMode="auto">
                  <a:xfrm>
                    <a:off x="8913914" y="2487613"/>
                    <a:ext cx="60325" cy="60325"/>
                  </a:xfrm>
                  <a:custGeom>
                    <a:avLst/>
                    <a:gdLst>
                      <a:gd name="T0" fmla="*/ 8 w 16"/>
                      <a:gd name="T1" fmla="*/ 0 h 16"/>
                      <a:gd name="T2" fmla="*/ 0 w 16"/>
                      <a:gd name="T3" fmla="*/ 8 h 16"/>
                      <a:gd name="T4" fmla="*/ 8 w 16"/>
                      <a:gd name="T5" fmla="*/ 16 h 16"/>
                      <a:gd name="T6" fmla="*/ 16 w 16"/>
                      <a:gd name="T7" fmla="*/ 8 h 16"/>
                      <a:gd name="T8" fmla="*/ 8 w 16"/>
                      <a:gd name="T9" fmla="*/ 0 h 16"/>
                      <a:gd name="T10" fmla="*/ 8 w 16"/>
                      <a:gd name="T11" fmla="*/ 12 h 16"/>
                      <a:gd name="T12" fmla="*/ 4 w 16"/>
                      <a:gd name="T13" fmla="*/ 8 h 16"/>
                      <a:gd name="T14" fmla="*/ 8 w 16"/>
                      <a:gd name="T15" fmla="*/ 4 h 16"/>
                      <a:gd name="T16" fmla="*/ 12 w 16"/>
                      <a:gd name="T17" fmla="*/ 8 h 16"/>
                      <a:gd name="T18" fmla="*/ 8 w 16"/>
                      <a:gd name="T1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0"/>
                        </a:moveTo>
                        <a:cubicBezTo>
                          <a:pt x="4" y="0"/>
                          <a:pt x="0" y="3"/>
                          <a:pt x="0" y="8"/>
                        </a:cubicBezTo>
                        <a:cubicBezTo>
                          <a:pt x="0" y="12"/>
                          <a:pt x="4" y="16"/>
                          <a:pt x="8" y="16"/>
                        </a:cubicBezTo>
                        <a:cubicBezTo>
                          <a:pt x="12" y="16"/>
                          <a:pt x="16" y="12"/>
                          <a:pt x="16" y="8"/>
                        </a:cubicBezTo>
                        <a:cubicBezTo>
                          <a:pt x="16" y="3"/>
                          <a:pt x="12" y="0"/>
                          <a:pt x="8" y="0"/>
                        </a:cubicBezTo>
                        <a:close/>
                        <a:moveTo>
                          <a:pt x="8" y="12"/>
                        </a:moveTo>
                        <a:cubicBezTo>
                          <a:pt x="6" y="12"/>
                          <a:pt x="4" y="10"/>
                          <a:pt x="4" y="8"/>
                        </a:cubicBezTo>
                        <a:cubicBezTo>
                          <a:pt x="4" y="6"/>
                          <a:pt x="6" y="4"/>
                          <a:pt x="8" y="4"/>
                        </a:cubicBezTo>
                        <a:cubicBezTo>
                          <a:pt x="10" y="4"/>
                          <a:pt x="12" y="6"/>
                          <a:pt x="12" y="8"/>
                        </a:cubicBezTo>
                        <a:cubicBezTo>
                          <a:pt x="12" y="10"/>
                          <a:pt x="10" y="12"/>
                          <a:pt x="8"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8">
                    <a:extLst>
                      <a:ext uri="{FF2B5EF4-FFF2-40B4-BE49-F238E27FC236}">
                        <a16:creationId xmlns:a16="http://schemas.microsoft.com/office/drawing/2014/main" id="{EEC96D8B-23CF-4303-B593-92A627E5C3F4}"/>
                      </a:ext>
                    </a:extLst>
                  </p:cNvPr>
                  <p:cNvSpPr>
                    <a:spLocks noEditPoints="1"/>
                  </p:cNvSpPr>
                  <p:nvPr/>
                </p:nvSpPr>
                <p:spPr bwMode="auto">
                  <a:xfrm>
                    <a:off x="9155214" y="2487613"/>
                    <a:ext cx="58738" cy="60325"/>
                  </a:xfrm>
                  <a:custGeom>
                    <a:avLst/>
                    <a:gdLst>
                      <a:gd name="T0" fmla="*/ 8 w 16"/>
                      <a:gd name="T1" fmla="*/ 0 h 16"/>
                      <a:gd name="T2" fmla="*/ 0 w 16"/>
                      <a:gd name="T3" fmla="*/ 8 h 16"/>
                      <a:gd name="T4" fmla="*/ 8 w 16"/>
                      <a:gd name="T5" fmla="*/ 16 h 16"/>
                      <a:gd name="T6" fmla="*/ 16 w 16"/>
                      <a:gd name="T7" fmla="*/ 8 h 16"/>
                      <a:gd name="T8" fmla="*/ 8 w 16"/>
                      <a:gd name="T9" fmla="*/ 0 h 16"/>
                      <a:gd name="T10" fmla="*/ 8 w 16"/>
                      <a:gd name="T11" fmla="*/ 12 h 16"/>
                      <a:gd name="T12" fmla="*/ 4 w 16"/>
                      <a:gd name="T13" fmla="*/ 8 h 16"/>
                      <a:gd name="T14" fmla="*/ 8 w 16"/>
                      <a:gd name="T15" fmla="*/ 4 h 16"/>
                      <a:gd name="T16" fmla="*/ 12 w 16"/>
                      <a:gd name="T17" fmla="*/ 8 h 16"/>
                      <a:gd name="T18" fmla="*/ 8 w 16"/>
                      <a:gd name="T1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0"/>
                        </a:moveTo>
                        <a:cubicBezTo>
                          <a:pt x="4" y="0"/>
                          <a:pt x="0" y="3"/>
                          <a:pt x="0" y="8"/>
                        </a:cubicBezTo>
                        <a:cubicBezTo>
                          <a:pt x="0" y="12"/>
                          <a:pt x="4" y="16"/>
                          <a:pt x="8" y="16"/>
                        </a:cubicBezTo>
                        <a:cubicBezTo>
                          <a:pt x="12" y="16"/>
                          <a:pt x="16" y="12"/>
                          <a:pt x="16" y="8"/>
                        </a:cubicBezTo>
                        <a:cubicBezTo>
                          <a:pt x="16" y="3"/>
                          <a:pt x="12" y="0"/>
                          <a:pt x="8" y="0"/>
                        </a:cubicBezTo>
                        <a:close/>
                        <a:moveTo>
                          <a:pt x="8" y="12"/>
                        </a:moveTo>
                        <a:cubicBezTo>
                          <a:pt x="6" y="12"/>
                          <a:pt x="4" y="10"/>
                          <a:pt x="4" y="8"/>
                        </a:cubicBezTo>
                        <a:cubicBezTo>
                          <a:pt x="4" y="6"/>
                          <a:pt x="6" y="4"/>
                          <a:pt x="8" y="4"/>
                        </a:cubicBezTo>
                        <a:cubicBezTo>
                          <a:pt x="10" y="4"/>
                          <a:pt x="12" y="6"/>
                          <a:pt x="12" y="8"/>
                        </a:cubicBezTo>
                        <a:cubicBezTo>
                          <a:pt x="12" y="10"/>
                          <a:pt x="10" y="12"/>
                          <a:pt x="8"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9">
                    <a:extLst>
                      <a:ext uri="{FF2B5EF4-FFF2-40B4-BE49-F238E27FC236}">
                        <a16:creationId xmlns:a16="http://schemas.microsoft.com/office/drawing/2014/main" id="{DB8AD9B5-4897-45E8-B884-0427F1D17764}"/>
                      </a:ext>
                    </a:extLst>
                  </p:cNvPr>
                  <p:cNvSpPr>
                    <a:spLocks noEditPoints="1"/>
                  </p:cNvSpPr>
                  <p:nvPr/>
                </p:nvSpPr>
                <p:spPr bwMode="auto">
                  <a:xfrm>
                    <a:off x="8861527" y="2338388"/>
                    <a:ext cx="404813" cy="314325"/>
                  </a:xfrm>
                  <a:custGeom>
                    <a:avLst/>
                    <a:gdLst>
                      <a:gd name="T0" fmla="*/ 94 w 108"/>
                      <a:gd name="T1" fmla="*/ 24 h 84"/>
                      <a:gd name="T2" fmla="*/ 91 w 108"/>
                      <a:gd name="T3" fmla="*/ 8 h 84"/>
                      <a:gd name="T4" fmla="*/ 80 w 108"/>
                      <a:gd name="T5" fmla="*/ 0 h 84"/>
                      <a:gd name="T6" fmla="*/ 28 w 108"/>
                      <a:gd name="T7" fmla="*/ 0 h 84"/>
                      <a:gd name="T8" fmla="*/ 18 w 108"/>
                      <a:gd name="T9" fmla="*/ 8 h 84"/>
                      <a:gd name="T10" fmla="*/ 14 w 108"/>
                      <a:gd name="T11" fmla="*/ 24 h 84"/>
                      <a:gd name="T12" fmla="*/ 0 w 108"/>
                      <a:gd name="T13" fmla="*/ 24 h 84"/>
                      <a:gd name="T14" fmla="*/ 0 w 108"/>
                      <a:gd name="T15" fmla="*/ 28 h 84"/>
                      <a:gd name="T16" fmla="*/ 13 w 108"/>
                      <a:gd name="T17" fmla="*/ 28 h 84"/>
                      <a:gd name="T18" fmla="*/ 13 w 108"/>
                      <a:gd name="T19" fmla="*/ 28 h 84"/>
                      <a:gd name="T20" fmla="*/ 2 w 108"/>
                      <a:gd name="T21" fmla="*/ 40 h 84"/>
                      <a:gd name="T22" fmla="*/ 2 w 108"/>
                      <a:gd name="T23" fmla="*/ 68 h 84"/>
                      <a:gd name="T24" fmla="*/ 8 w 108"/>
                      <a:gd name="T25" fmla="*/ 68 h 84"/>
                      <a:gd name="T26" fmla="*/ 8 w 108"/>
                      <a:gd name="T27" fmla="*/ 74 h 84"/>
                      <a:gd name="T28" fmla="*/ 18 w 108"/>
                      <a:gd name="T29" fmla="*/ 84 h 84"/>
                      <a:gd name="T30" fmla="*/ 28 w 108"/>
                      <a:gd name="T31" fmla="*/ 74 h 84"/>
                      <a:gd name="T32" fmla="*/ 28 w 108"/>
                      <a:gd name="T33" fmla="*/ 68 h 84"/>
                      <a:gd name="T34" fmla="*/ 80 w 108"/>
                      <a:gd name="T35" fmla="*/ 68 h 84"/>
                      <a:gd name="T36" fmla="*/ 80 w 108"/>
                      <a:gd name="T37" fmla="*/ 74 h 84"/>
                      <a:gd name="T38" fmla="*/ 90 w 108"/>
                      <a:gd name="T39" fmla="*/ 84 h 84"/>
                      <a:gd name="T40" fmla="*/ 100 w 108"/>
                      <a:gd name="T41" fmla="*/ 74 h 84"/>
                      <a:gd name="T42" fmla="*/ 100 w 108"/>
                      <a:gd name="T43" fmla="*/ 68 h 84"/>
                      <a:gd name="T44" fmla="*/ 106 w 108"/>
                      <a:gd name="T45" fmla="*/ 68 h 84"/>
                      <a:gd name="T46" fmla="*/ 106 w 108"/>
                      <a:gd name="T47" fmla="*/ 40 h 84"/>
                      <a:gd name="T48" fmla="*/ 95 w 108"/>
                      <a:gd name="T49" fmla="*/ 28 h 84"/>
                      <a:gd name="T50" fmla="*/ 95 w 108"/>
                      <a:gd name="T51" fmla="*/ 28 h 84"/>
                      <a:gd name="T52" fmla="*/ 108 w 108"/>
                      <a:gd name="T53" fmla="*/ 28 h 84"/>
                      <a:gd name="T54" fmla="*/ 108 w 108"/>
                      <a:gd name="T55" fmla="*/ 24 h 84"/>
                      <a:gd name="T56" fmla="*/ 94 w 108"/>
                      <a:gd name="T57" fmla="*/ 24 h 84"/>
                      <a:gd name="T58" fmla="*/ 21 w 108"/>
                      <a:gd name="T59" fmla="*/ 9 h 84"/>
                      <a:gd name="T60" fmla="*/ 28 w 108"/>
                      <a:gd name="T61" fmla="*/ 4 h 84"/>
                      <a:gd name="T62" fmla="*/ 80 w 108"/>
                      <a:gd name="T63" fmla="*/ 4 h 84"/>
                      <a:gd name="T64" fmla="*/ 87 w 108"/>
                      <a:gd name="T65" fmla="*/ 9 h 84"/>
                      <a:gd name="T66" fmla="*/ 91 w 108"/>
                      <a:gd name="T67" fmla="*/ 28 h 84"/>
                      <a:gd name="T68" fmla="*/ 17 w 108"/>
                      <a:gd name="T69" fmla="*/ 28 h 84"/>
                      <a:gd name="T70" fmla="*/ 21 w 108"/>
                      <a:gd name="T71" fmla="*/ 9 h 84"/>
                      <a:gd name="T72" fmla="*/ 24 w 108"/>
                      <a:gd name="T73" fmla="*/ 74 h 84"/>
                      <a:gd name="T74" fmla="*/ 18 w 108"/>
                      <a:gd name="T75" fmla="*/ 80 h 84"/>
                      <a:gd name="T76" fmla="*/ 12 w 108"/>
                      <a:gd name="T77" fmla="*/ 74 h 84"/>
                      <a:gd name="T78" fmla="*/ 12 w 108"/>
                      <a:gd name="T79" fmla="*/ 68 h 84"/>
                      <a:gd name="T80" fmla="*/ 24 w 108"/>
                      <a:gd name="T81" fmla="*/ 68 h 84"/>
                      <a:gd name="T82" fmla="*/ 24 w 108"/>
                      <a:gd name="T83" fmla="*/ 74 h 84"/>
                      <a:gd name="T84" fmla="*/ 96 w 108"/>
                      <a:gd name="T85" fmla="*/ 74 h 84"/>
                      <a:gd name="T86" fmla="*/ 90 w 108"/>
                      <a:gd name="T87" fmla="*/ 80 h 84"/>
                      <a:gd name="T88" fmla="*/ 84 w 108"/>
                      <a:gd name="T89" fmla="*/ 74 h 84"/>
                      <a:gd name="T90" fmla="*/ 84 w 108"/>
                      <a:gd name="T91" fmla="*/ 68 h 84"/>
                      <a:gd name="T92" fmla="*/ 96 w 108"/>
                      <a:gd name="T93" fmla="*/ 68 h 84"/>
                      <a:gd name="T94" fmla="*/ 96 w 108"/>
                      <a:gd name="T95" fmla="*/ 74 h 84"/>
                      <a:gd name="T96" fmla="*/ 102 w 108"/>
                      <a:gd name="T97" fmla="*/ 40 h 84"/>
                      <a:gd name="T98" fmla="*/ 102 w 108"/>
                      <a:gd name="T99" fmla="*/ 64 h 84"/>
                      <a:gd name="T100" fmla="*/ 100 w 108"/>
                      <a:gd name="T101" fmla="*/ 64 h 84"/>
                      <a:gd name="T102" fmla="*/ 80 w 108"/>
                      <a:gd name="T103" fmla="*/ 64 h 84"/>
                      <a:gd name="T104" fmla="*/ 28 w 108"/>
                      <a:gd name="T105" fmla="*/ 64 h 84"/>
                      <a:gd name="T106" fmla="*/ 8 w 108"/>
                      <a:gd name="T107" fmla="*/ 64 h 84"/>
                      <a:gd name="T108" fmla="*/ 6 w 108"/>
                      <a:gd name="T109" fmla="*/ 64 h 84"/>
                      <a:gd name="T110" fmla="*/ 6 w 108"/>
                      <a:gd name="T111" fmla="*/ 40 h 84"/>
                      <a:gd name="T112" fmla="*/ 14 w 108"/>
                      <a:gd name="T113" fmla="*/ 32 h 84"/>
                      <a:gd name="T114" fmla="*/ 94 w 108"/>
                      <a:gd name="T115" fmla="*/ 32 h 84"/>
                      <a:gd name="T116" fmla="*/ 102 w 108"/>
                      <a:gd name="T117" fmla="*/ 4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8" h="84">
                        <a:moveTo>
                          <a:pt x="94" y="24"/>
                        </a:moveTo>
                        <a:cubicBezTo>
                          <a:pt x="91" y="8"/>
                          <a:pt x="91" y="8"/>
                          <a:pt x="91" y="8"/>
                        </a:cubicBezTo>
                        <a:cubicBezTo>
                          <a:pt x="89" y="3"/>
                          <a:pt x="85" y="0"/>
                          <a:pt x="80" y="0"/>
                        </a:cubicBezTo>
                        <a:cubicBezTo>
                          <a:pt x="28" y="0"/>
                          <a:pt x="28" y="0"/>
                          <a:pt x="28" y="0"/>
                        </a:cubicBezTo>
                        <a:cubicBezTo>
                          <a:pt x="22" y="0"/>
                          <a:pt x="19" y="3"/>
                          <a:pt x="18" y="8"/>
                        </a:cubicBezTo>
                        <a:cubicBezTo>
                          <a:pt x="14" y="24"/>
                          <a:pt x="14" y="24"/>
                          <a:pt x="14" y="24"/>
                        </a:cubicBezTo>
                        <a:cubicBezTo>
                          <a:pt x="0" y="24"/>
                          <a:pt x="0" y="24"/>
                          <a:pt x="0" y="24"/>
                        </a:cubicBezTo>
                        <a:cubicBezTo>
                          <a:pt x="0" y="28"/>
                          <a:pt x="0" y="28"/>
                          <a:pt x="0" y="28"/>
                        </a:cubicBezTo>
                        <a:cubicBezTo>
                          <a:pt x="13" y="28"/>
                          <a:pt x="13" y="28"/>
                          <a:pt x="13" y="28"/>
                        </a:cubicBezTo>
                        <a:cubicBezTo>
                          <a:pt x="13" y="28"/>
                          <a:pt x="13" y="28"/>
                          <a:pt x="13" y="28"/>
                        </a:cubicBezTo>
                        <a:cubicBezTo>
                          <a:pt x="7" y="28"/>
                          <a:pt x="2" y="34"/>
                          <a:pt x="2" y="40"/>
                        </a:cubicBezTo>
                        <a:cubicBezTo>
                          <a:pt x="2" y="68"/>
                          <a:pt x="2" y="68"/>
                          <a:pt x="2" y="68"/>
                        </a:cubicBezTo>
                        <a:cubicBezTo>
                          <a:pt x="8" y="68"/>
                          <a:pt x="8" y="68"/>
                          <a:pt x="8" y="68"/>
                        </a:cubicBezTo>
                        <a:cubicBezTo>
                          <a:pt x="8" y="74"/>
                          <a:pt x="8" y="74"/>
                          <a:pt x="8" y="74"/>
                        </a:cubicBezTo>
                        <a:cubicBezTo>
                          <a:pt x="8" y="79"/>
                          <a:pt x="12" y="84"/>
                          <a:pt x="18" y="84"/>
                        </a:cubicBezTo>
                        <a:cubicBezTo>
                          <a:pt x="23" y="84"/>
                          <a:pt x="28" y="79"/>
                          <a:pt x="28" y="74"/>
                        </a:cubicBezTo>
                        <a:cubicBezTo>
                          <a:pt x="28" y="68"/>
                          <a:pt x="28" y="68"/>
                          <a:pt x="28" y="68"/>
                        </a:cubicBezTo>
                        <a:cubicBezTo>
                          <a:pt x="80" y="68"/>
                          <a:pt x="80" y="68"/>
                          <a:pt x="80" y="68"/>
                        </a:cubicBezTo>
                        <a:cubicBezTo>
                          <a:pt x="80" y="74"/>
                          <a:pt x="80" y="74"/>
                          <a:pt x="80" y="74"/>
                        </a:cubicBezTo>
                        <a:cubicBezTo>
                          <a:pt x="80" y="79"/>
                          <a:pt x="84" y="84"/>
                          <a:pt x="90" y="84"/>
                        </a:cubicBezTo>
                        <a:cubicBezTo>
                          <a:pt x="95" y="84"/>
                          <a:pt x="100" y="79"/>
                          <a:pt x="100" y="74"/>
                        </a:cubicBezTo>
                        <a:cubicBezTo>
                          <a:pt x="100" y="68"/>
                          <a:pt x="100" y="68"/>
                          <a:pt x="100" y="68"/>
                        </a:cubicBezTo>
                        <a:cubicBezTo>
                          <a:pt x="106" y="68"/>
                          <a:pt x="106" y="68"/>
                          <a:pt x="106" y="68"/>
                        </a:cubicBezTo>
                        <a:cubicBezTo>
                          <a:pt x="106" y="40"/>
                          <a:pt x="106" y="40"/>
                          <a:pt x="106" y="40"/>
                        </a:cubicBezTo>
                        <a:cubicBezTo>
                          <a:pt x="106" y="34"/>
                          <a:pt x="101" y="29"/>
                          <a:pt x="95" y="28"/>
                        </a:cubicBezTo>
                        <a:cubicBezTo>
                          <a:pt x="95" y="28"/>
                          <a:pt x="95" y="28"/>
                          <a:pt x="95" y="28"/>
                        </a:cubicBezTo>
                        <a:cubicBezTo>
                          <a:pt x="108" y="28"/>
                          <a:pt x="108" y="28"/>
                          <a:pt x="108" y="28"/>
                        </a:cubicBezTo>
                        <a:cubicBezTo>
                          <a:pt x="108" y="24"/>
                          <a:pt x="108" y="24"/>
                          <a:pt x="108" y="24"/>
                        </a:cubicBezTo>
                        <a:lnTo>
                          <a:pt x="94" y="24"/>
                        </a:lnTo>
                        <a:close/>
                        <a:moveTo>
                          <a:pt x="21" y="9"/>
                        </a:moveTo>
                        <a:cubicBezTo>
                          <a:pt x="23" y="5"/>
                          <a:pt x="24" y="4"/>
                          <a:pt x="28" y="4"/>
                        </a:cubicBezTo>
                        <a:cubicBezTo>
                          <a:pt x="80" y="4"/>
                          <a:pt x="80" y="4"/>
                          <a:pt x="80" y="4"/>
                        </a:cubicBezTo>
                        <a:cubicBezTo>
                          <a:pt x="84" y="4"/>
                          <a:pt x="86" y="5"/>
                          <a:pt x="87" y="9"/>
                        </a:cubicBezTo>
                        <a:cubicBezTo>
                          <a:pt x="91" y="28"/>
                          <a:pt x="91" y="28"/>
                          <a:pt x="91" y="28"/>
                        </a:cubicBezTo>
                        <a:cubicBezTo>
                          <a:pt x="17" y="28"/>
                          <a:pt x="17" y="28"/>
                          <a:pt x="17" y="28"/>
                        </a:cubicBezTo>
                        <a:lnTo>
                          <a:pt x="21" y="9"/>
                        </a:lnTo>
                        <a:close/>
                        <a:moveTo>
                          <a:pt x="24" y="74"/>
                        </a:moveTo>
                        <a:cubicBezTo>
                          <a:pt x="24" y="77"/>
                          <a:pt x="21" y="80"/>
                          <a:pt x="18" y="80"/>
                        </a:cubicBezTo>
                        <a:cubicBezTo>
                          <a:pt x="15" y="80"/>
                          <a:pt x="12" y="77"/>
                          <a:pt x="12" y="74"/>
                        </a:cubicBezTo>
                        <a:cubicBezTo>
                          <a:pt x="12" y="68"/>
                          <a:pt x="12" y="68"/>
                          <a:pt x="12" y="68"/>
                        </a:cubicBezTo>
                        <a:cubicBezTo>
                          <a:pt x="24" y="68"/>
                          <a:pt x="24" y="68"/>
                          <a:pt x="24" y="68"/>
                        </a:cubicBezTo>
                        <a:lnTo>
                          <a:pt x="24" y="74"/>
                        </a:lnTo>
                        <a:close/>
                        <a:moveTo>
                          <a:pt x="96" y="74"/>
                        </a:moveTo>
                        <a:cubicBezTo>
                          <a:pt x="96" y="77"/>
                          <a:pt x="93" y="80"/>
                          <a:pt x="90" y="80"/>
                        </a:cubicBezTo>
                        <a:cubicBezTo>
                          <a:pt x="87" y="80"/>
                          <a:pt x="84" y="77"/>
                          <a:pt x="84" y="74"/>
                        </a:cubicBezTo>
                        <a:cubicBezTo>
                          <a:pt x="84" y="68"/>
                          <a:pt x="84" y="68"/>
                          <a:pt x="84" y="68"/>
                        </a:cubicBezTo>
                        <a:cubicBezTo>
                          <a:pt x="96" y="68"/>
                          <a:pt x="96" y="68"/>
                          <a:pt x="96" y="68"/>
                        </a:cubicBezTo>
                        <a:lnTo>
                          <a:pt x="96" y="74"/>
                        </a:lnTo>
                        <a:close/>
                        <a:moveTo>
                          <a:pt x="102" y="40"/>
                        </a:moveTo>
                        <a:cubicBezTo>
                          <a:pt x="102" y="64"/>
                          <a:pt x="102" y="64"/>
                          <a:pt x="102" y="64"/>
                        </a:cubicBezTo>
                        <a:cubicBezTo>
                          <a:pt x="100" y="64"/>
                          <a:pt x="100" y="64"/>
                          <a:pt x="100" y="64"/>
                        </a:cubicBezTo>
                        <a:cubicBezTo>
                          <a:pt x="80" y="64"/>
                          <a:pt x="80" y="64"/>
                          <a:pt x="80" y="64"/>
                        </a:cubicBezTo>
                        <a:cubicBezTo>
                          <a:pt x="28" y="64"/>
                          <a:pt x="28" y="64"/>
                          <a:pt x="28" y="64"/>
                        </a:cubicBezTo>
                        <a:cubicBezTo>
                          <a:pt x="8" y="64"/>
                          <a:pt x="8" y="64"/>
                          <a:pt x="8" y="64"/>
                        </a:cubicBezTo>
                        <a:cubicBezTo>
                          <a:pt x="6" y="64"/>
                          <a:pt x="6" y="64"/>
                          <a:pt x="6" y="64"/>
                        </a:cubicBezTo>
                        <a:cubicBezTo>
                          <a:pt x="6" y="40"/>
                          <a:pt x="6" y="40"/>
                          <a:pt x="6" y="40"/>
                        </a:cubicBezTo>
                        <a:cubicBezTo>
                          <a:pt x="6" y="35"/>
                          <a:pt x="10" y="32"/>
                          <a:pt x="14" y="32"/>
                        </a:cubicBezTo>
                        <a:cubicBezTo>
                          <a:pt x="94" y="32"/>
                          <a:pt x="94" y="32"/>
                          <a:pt x="94" y="32"/>
                        </a:cubicBezTo>
                        <a:cubicBezTo>
                          <a:pt x="98" y="32"/>
                          <a:pt x="102" y="35"/>
                          <a:pt x="102" y="4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37" name="Group 36">
                <a:extLst>
                  <a:ext uri="{FF2B5EF4-FFF2-40B4-BE49-F238E27FC236}">
                    <a16:creationId xmlns:a16="http://schemas.microsoft.com/office/drawing/2014/main" id="{68F9E41B-35BC-43B6-8500-620E74B8D2BE}"/>
                  </a:ext>
                </a:extLst>
              </p:cNvPr>
              <p:cNvGrpSpPr/>
              <p:nvPr/>
            </p:nvGrpSpPr>
            <p:grpSpPr>
              <a:xfrm>
                <a:off x="2379573" y="3405098"/>
                <a:ext cx="1833978" cy="818350"/>
                <a:chOff x="2682169" y="3004270"/>
                <a:chExt cx="1833978" cy="818350"/>
              </a:xfrm>
            </p:grpSpPr>
            <p:sp>
              <p:nvSpPr>
                <p:cNvPr id="38" name="Rectangle 3">
                  <a:extLst>
                    <a:ext uri="{FF2B5EF4-FFF2-40B4-BE49-F238E27FC236}">
                      <a16:creationId xmlns:a16="http://schemas.microsoft.com/office/drawing/2014/main" id="{63CE6A32-86BF-489C-B114-322E6A751646}"/>
                    </a:ext>
                  </a:extLst>
                </p:cNvPr>
                <p:cNvSpPr>
                  <a:spLocks/>
                </p:cNvSpPr>
                <p:nvPr/>
              </p:nvSpPr>
              <p:spPr bwMode="auto">
                <a:xfrm>
                  <a:off x="2682169" y="3289220"/>
                  <a:ext cx="183397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printing and typesetting industry. Orem</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a:t>
                  </a:r>
                </a:p>
              </p:txBody>
            </p:sp>
            <p:sp>
              <p:nvSpPr>
                <p:cNvPr id="39" name="Rectangle 3">
                  <a:extLst>
                    <a:ext uri="{FF2B5EF4-FFF2-40B4-BE49-F238E27FC236}">
                      <a16:creationId xmlns:a16="http://schemas.microsoft.com/office/drawing/2014/main" id="{D5BA2D44-3DA4-4B9E-BAA0-12F62798EA33}"/>
                    </a:ext>
                  </a:extLst>
                </p:cNvPr>
                <p:cNvSpPr>
                  <a:spLocks/>
                </p:cNvSpPr>
                <p:nvPr/>
              </p:nvSpPr>
              <p:spPr bwMode="auto">
                <a:xfrm>
                  <a:off x="2682169" y="3004270"/>
                  <a:ext cx="1833978" cy="18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100" b="1" dirty="0">
                      <a:solidFill>
                        <a:schemeClr val="accent2"/>
                      </a:solidFill>
                      <a:latin typeface="Roboto Slab" pitchFamily="2" charset="0"/>
                      <a:ea typeface="Roboto Slab" pitchFamily="2" charset="0"/>
                      <a:cs typeface="Lato Regular" charset="0"/>
                      <a:sym typeface="Lato Regular" charset="0"/>
                    </a:rPr>
                    <a:t>Loren Opossum</a:t>
                  </a:r>
                </a:p>
                <a:p>
                  <a:pPr algn="ctr">
                    <a:lnSpc>
                      <a:spcPts val="1200"/>
                    </a:lnSpc>
                  </a:pPr>
                  <a:r>
                    <a:rPr lang="en-US" sz="1100" b="1" dirty="0">
                      <a:solidFill>
                        <a:schemeClr val="accent2"/>
                      </a:solidFill>
                      <a:latin typeface="Roboto Slab" pitchFamily="2" charset="0"/>
                      <a:ea typeface="Roboto Slab" pitchFamily="2" charset="0"/>
                      <a:cs typeface="Lato Regular" charset="0"/>
                      <a:sym typeface="Lato Regular" charset="0"/>
                    </a:rPr>
                    <a:t> is simply </a:t>
                  </a:r>
                </a:p>
              </p:txBody>
            </p:sp>
          </p:grpSp>
        </p:grpSp>
        <p:grpSp>
          <p:nvGrpSpPr>
            <p:cNvPr id="8" name="Group 7">
              <a:extLst>
                <a:ext uri="{FF2B5EF4-FFF2-40B4-BE49-F238E27FC236}">
                  <a16:creationId xmlns:a16="http://schemas.microsoft.com/office/drawing/2014/main" id="{9D35BE54-4DAA-4214-AD47-8AC6CD5515F3}"/>
                </a:ext>
              </a:extLst>
            </p:cNvPr>
            <p:cNvGrpSpPr/>
            <p:nvPr/>
          </p:nvGrpSpPr>
          <p:grpSpPr>
            <a:xfrm>
              <a:off x="5200737" y="2124547"/>
              <a:ext cx="1833978" cy="2098901"/>
              <a:chOff x="5182041" y="2124547"/>
              <a:chExt cx="1833978" cy="2098901"/>
            </a:xfrm>
          </p:grpSpPr>
          <p:grpSp>
            <p:nvGrpSpPr>
              <p:cNvPr id="75" name="Group 74">
                <a:extLst>
                  <a:ext uri="{FF2B5EF4-FFF2-40B4-BE49-F238E27FC236}">
                    <a16:creationId xmlns:a16="http://schemas.microsoft.com/office/drawing/2014/main" id="{76AA340F-6049-42BA-BA4A-DB30032F6C68}"/>
                  </a:ext>
                </a:extLst>
              </p:cNvPr>
              <p:cNvGrpSpPr/>
              <p:nvPr/>
            </p:nvGrpSpPr>
            <p:grpSpPr>
              <a:xfrm>
                <a:off x="5745079" y="2124547"/>
                <a:ext cx="707902" cy="709143"/>
                <a:chOff x="4277969" y="2929306"/>
                <a:chExt cx="552105" cy="552105"/>
              </a:xfrm>
            </p:grpSpPr>
            <p:sp>
              <p:nvSpPr>
                <p:cNvPr id="79" name="Oval 78">
                  <a:extLst>
                    <a:ext uri="{FF2B5EF4-FFF2-40B4-BE49-F238E27FC236}">
                      <a16:creationId xmlns:a16="http://schemas.microsoft.com/office/drawing/2014/main" id="{BB1FC577-D892-4442-82C6-9B221C0FA21D}"/>
                    </a:ext>
                  </a:extLst>
                </p:cNvPr>
                <p:cNvSpPr/>
                <p:nvPr/>
              </p:nvSpPr>
              <p:spPr bwMode="auto">
                <a:xfrm>
                  <a:off x="4277969" y="2929306"/>
                  <a:ext cx="552105" cy="552105"/>
                </a:xfrm>
                <a:prstGeom prst="ellipse">
                  <a:avLst/>
                </a:prstGeom>
                <a:noFill/>
                <a:ln w="9525" cap="flat" cmpd="sng" algn="ctr">
                  <a:solidFill>
                    <a:schemeClr val="accent4"/>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0" name="Freeform 6">
                  <a:extLst>
                    <a:ext uri="{FF2B5EF4-FFF2-40B4-BE49-F238E27FC236}">
                      <a16:creationId xmlns:a16="http://schemas.microsoft.com/office/drawing/2014/main" id="{D64B4EC3-6B56-4E46-92F0-3E8C9BE89C28}"/>
                    </a:ext>
                  </a:extLst>
                </p:cNvPr>
                <p:cNvSpPr>
                  <a:spLocks noEditPoints="1"/>
                </p:cNvSpPr>
                <p:nvPr/>
              </p:nvSpPr>
              <p:spPr bwMode="auto">
                <a:xfrm>
                  <a:off x="4388920" y="2987054"/>
                  <a:ext cx="344488" cy="404812"/>
                </a:xfrm>
                <a:custGeom>
                  <a:avLst/>
                  <a:gdLst>
                    <a:gd name="T0" fmla="*/ 60 w 92"/>
                    <a:gd name="T1" fmla="*/ 59 h 108"/>
                    <a:gd name="T2" fmla="*/ 48 w 92"/>
                    <a:gd name="T3" fmla="*/ 52 h 108"/>
                    <a:gd name="T4" fmla="*/ 48 w 92"/>
                    <a:gd name="T5" fmla="*/ 27 h 108"/>
                    <a:gd name="T6" fmla="*/ 60 w 92"/>
                    <a:gd name="T7" fmla="*/ 14 h 108"/>
                    <a:gd name="T8" fmla="*/ 46 w 92"/>
                    <a:gd name="T9" fmla="*/ 0 h 108"/>
                    <a:gd name="T10" fmla="*/ 32 w 92"/>
                    <a:gd name="T11" fmla="*/ 14 h 108"/>
                    <a:gd name="T12" fmla="*/ 44 w 92"/>
                    <a:gd name="T13" fmla="*/ 27 h 108"/>
                    <a:gd name="T14" fmla="*/ 44 w 92"/>
                    <a:gd name="T15" fmla="*/ 49 h 108"/>
                    <a:gd name="T16" fmla="*/ 32 w 92"/>
                    <a:gd name="T17" fmla="*/ 43 h 108"/>
                    <a:gd name="T18" fmla="*/ 0 w 92"/>
                    <a:gd name="T19" fmla="*/ 56 h 108"/>
                    <a:gd name="T20" fmla="*/ 0 w 92"/>
                    <a:gd name="T21" fmla="*/ 105 h 108"/>
                    <a:gd name="T22" fmla="*/ 32 w 92"/>
                    <a:gd name="T23" fmla="*/ 92 h 108"/>
                    <a:gd name="T24" fmla="*/ 60 w 92"/>
                    <a:gd name="T25" fmla="*/ 108 h 108"/>
                    <a:gd name="T26" fmla="*/ 92 w 92"/>
                    <a:gd name="T27" fmla="*/ 92 h 108"/>
                    <a:gd name="T28" fmla="*/ 92 w 92"/>
                    <a:gd name="T29" fmla="*/ 43 h 108"/>
                    <a:gd name="T30" fmla="*/ 60 w 92"/>
                    <a:gd name="T31" fmla="*/ 59 h 108"/>
                    <a:gd name="T32" fmla="*/ 28 w 92"/>
                    <a:gd name="T33" fmla="*/ 89 h 108"/>
                    <a:gd name="T34" fmla="*/ 4 w 92"/>
                    <a:gd name="T35" fmla="*/ 99 h 108"/>
                    <a:gd name="T36" fmla="*/ 4 w 92"/>
                    <a:gd name="T37" fmla="*/ 58 h 108"/>
                    <a:gd name="T38" fmla="*/ 28 w 92"/>
                    <a:gd name="T39" fmla="*/ 48 h 108"/>
                    <a:gd name="T40" fmla="*/ 28 w 92"/>
                    <a:gd name="T41" fmla="*/ 89 h 108"/>
                    <a:gd name="T42" fmla="*/ 36 w 92"/>
                    <a:gd name="T43" fmla="*/ 14 h 108"/>
                    <a:gd name="T44" fmla="*/ 46 w 92"/>
                    <a:gd name="T45" fmla="*/ 4 h 108"/>
                    <a:gd name="T46" fmla="*/ 56 w 92"/>
                    <a:gd name="T47" fmla="*/ 14 h 108"/>
                    <a:gd name="T48" fmla="*/ 46 w 92"/>
                    <a:gd name="T49" fmla="*/ 24 h 108"/>
                    <a:gd name="T50" fmla="*/ 36 w 92"/>
                    <a:gd name="T51" fmla="*/ 14 h 108"/>
                    <a:gd name="T52" fmla="*/ 60 w 92"/>
                    <a:gd name="T53" fmla="*/ 103 h 108"/>
                    <a:gd name="T54" fmla="*/ 32 w 92"/>
                    <a:gd name="T55" fmla="*/ 87 h 108"/>
                    <a:gd name="T56" fmla="*/ 32 w 92"/>
                    <a:gd name="T57" fmla="*/ 47 h 108"/>
                    <a:gd name="T58" fmla="*/ 44 w 92"/>
                    <a:gd name="T59" fmla="*/ 54 h 108"/>
                    <a:gd name="T60" fmla="*/ 44 w 92"/>
                    <a:gd name="T61" fmla="*/ 72 h 108"/>
                    <a:gd name="T62" fmla="*/ 48 w 92"/>
                    <a:gd name="T63" fmla="*/ 72 h 108"/>
                    <a:gd name="T64" fmla="*/ 48 w 92"/>
                    <a:gd name="T65" fmla="*/ 56 h 108"/>
                    <a:gd name="T66" fmla="*/ 60 w 92"/>
                    <a:gd name="T67" fmla="*/ 63 h 108"/>
                    <a:gd name="T68" fmla="*/ 60 w 92"/>
                    <a:gd name="T69" fmla="*/ 103 h 108"/>
                    <a:gd name="T70" fmla="*/ 88 w 92"/>
                    <a:gd name="T71" fmla="*/ 89 h 108"/>
                    <a:gd name="T72" fmla="*/ 64 w 92"/>
                    <a:gd name="T73" fmla="*/ 101 h 108"/>
                    <a:gd name="T74" fmla="*/ 64 w 92"/>
                    <a:gd name="T75" fmla="*/ 61 h 108"/>
                    <a:gd name="T76" fmla="*/ 88 w 92"/>
                    <a:gd name="T77" fmla="*/ 49 h 108"/>
                    <a:gd name="T78" fmla="*/ 88 w 92"/>
                    <a:gd name="T79" fmla="*/ 8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 h="108">
                      <a:moveTo>
                        <a:pt x="60" y="59"/>
                      </a:moveTo>
                      <a:cubicBezTo>
                        <a:pt x="48" y="52"/>
                        <a:pt x="48" y="52"/>
                        <a:pt x="48" y="52"/>
                      </a:cubicBezTo>
                      <a:cubicBezTo>
                        <a:pt x="48" y="27"/>
                        <a:pt x="48" y="27"/>
                        <a:pt x="48" y="27"/>
                      </a:cubicBezTo>
                      <a:cubicBezTo>
                        <a:pt x="55" y="26"/>
                        <a:pt x="60" y="21"/>
                        <a:pt x="60" y="14"/>
                      </a:cubicBezTo>
                      <a:cubicBezTo>
                        <a:pt x="60" y="6"/>
                        <a:pt x="54" y="0"/>
                        <a:pt x="46" y="0"/>
                      </a:cubicBezTo>
                      <a:cubicBezTo>
                        <a:pt x="38" y="0"/>
                        <a:pt x="32" y="6"/>
                        <a:pt x="32" y="14"/>
                      </a:cubicBezTo>
                      <a:cubicBezTo>
                        <a:pt x="32" y="21"/>
                        <a:pt x="37" y="26"/>
                        <a:pt x="44" y="27"/>
                      </a:cubicBezTo>
                      <a:cubicBezTo>
                        <a:pt x="44" y="49"/>
                        <a:pt x="44" y="49"/>
                        <a:pt x="44" y="49"/>
                      </a:cubicBezTo>
                      <a:cubicBezTo>
                        <a:pt x="32" y="43"/>
                        <a:pt x="32" y="43"/>
                        <a:pt x="32" y="43"/>
                      </a:cubicBezTo>
                      <a:cubicBezTo>
                        <a:pt x="0" y="56"/>
                        <a:pt x="0" y="56"/>
                        <a:pt x="0" y="56"/>
                      </a:cubicBezTo>
                      <a:cubicBezTo>
                        <a:pt x="0" y="105"/>
                        <a:pt x="0" y="105"/>
                        <a:pt x="0" y="105"/>
                      </a:cubicBezTo>
                      <a:cubicBezTo>
                        <a:pt x="32" y="92"/>
                        <a:pt x="32" y="92"/>
                        <a:pt x="32" y="92"/>
                      </a:cubicBezTo>
                      <a:cubicBezTo>
                        <a:pt x="60" y="108"/>
                        <a:pt x="60" y="108"/>
                        <a:pt x="60" y="108"/>
                      </a:cubicBezTo>
                      <a:cubicBezTo>
                        <a:pt x="92" y="92"/>
                        <a:pt x="92" y="92"/>
                        <a:pt x="92" y="92"/>
                      </a:cubicBezTo>
                      <a:cubicBezTo>
                        <a:pt x="92" y="43"/>
                        <a:pt x="92" y="43"/>
                        <a:pt x="92" y="43"/>
                      </a:cubicBezTo>
                      <a:lnTo>
                        <a:pt x="60" y="59"/>
                      </a:lnTo>
                      <a:close/>
                      <a:moveTo>
                        <a:pt x="28" y="89"/>
                      </a:moveTo>
                      <a:cubicBezTo>
                        <a:pt x="4" y="99"/>
                        <a:pt x="4" y="99"/>
                        <a:pt x="4" y="99"/>
                      </a:cubicBezTo>
                      <a:cubicBezTo>
                        <a:pt x="4" y="58"/>
                        <a:pt x="4" y="58"/>
                        <a:pt x="4" y="58"/>
                      </a:cubicBezTo>
                      <a:cubicBezTo>
                        <a:pt x="28" y="48"/>
                        <a:pt x="28" y="48"/>
                        <a:pt x="28" y="48"/>
                      </a:cubicBezTo>
                      <a:lnTo>
                        <a:pt x="28" y="89"/>
                      </a:lnTo>
                      <a:close/>
                      <a:moveTo>
                        <a:pt x="36" y="14"/>
                      </a:moveTo>
                      <a:cubicBezTo>
                        <a:pt x="36" y="8"/>
                        <a:pt x="41" y="4"/>
                        <a:pt x="46" y="4"/>
                      </a:cubicBezTo>
                      <a:cubicBezTo>
                        <a:pt x="52" y="4"/>
                        <a:pt x="56" y="8"/>
                        <a:pt x="56" y="14"/>
                      </a:cubicBezTo>
                      <a:cubicBezTo>
                        <a:pt x="56" y="19"/>
                        <a:pt x="52" y="24"/>
                        <a:pt x="46" y="24"/>
                      </a:cubicBezTo>
                      <a:cubicBezTo>
                        <a:pt x="41" y="24"/>
                        <a:pt x="36" y="19"/>
                        <a:pt x="36" y="14"/>
                      </a:cubicBezTo>
                      <a:close/>
                      <a:moveTo>
                        <a:pt x="60" y="103"/>
                      </a:moveTo>
                      <a:cubicBezTo>
                        <a:pt x="32" y="87"/>
                        <a:pt x="32" y="87"/>
                        <a:pt x="32" y="87"/>
                      </a:cubicBezTo>
                      <a:cubicBezTo>
                        <a:pt x="32" y="47"/>
                        <a:pt x="32" y="47"/>
                        <a:pt x="32" y="47"/>
                      </a:cubicBezTo>
                      <a:cubicBezTo>
                        <a:pt x="44" y="54"/>
                        <a:pt x="44" y="54"/>
                        <a:pt x="44" y="54"/>
                      </a:cubicBezTo>
                      <a:cubicBezTo>
                        <a:pt x="44" y="72"/>
                        <a:pt x="44" y="72"/>
                        <a:pt x="44" y="72"/>
                      </a:cubicBezTo>
                      <a:cubicBezTo>
                        <a:pt x="48" y="72"/>
                        <a:pt x="48" y="72"/>
                        <a:pt x="48" y="72"/>
                      </a:cubicBezTo>
                      <a:cubicBezTo>
                        <a:pt x="48" y="56"/>
                        <a:pt x="48" y="56"/>
                        <a:pt x="48" y="56"/>
                      </a:cubicBezTo>
                      <a:cubicBezTo>
                        <a:pt x="60" y="63"/>
                        <a:pt x="60" y="63"/>
                        <a:pt x="60" y="63"/>
                      </a:cubicBezTo>
                      <a:lnTo>
                        <a:pt x="60" y="103"/>
                      </a:lnTo>
                      <a:close/>
                      <a:moveTo>
                        <a:pt x="88" y="89"/>
                      </a:moveTo>
                      <a:cubicBezTo>
                        <a:pt x="64" y="101"/>
                        <a:pt x="64" y="101"/>
                        <a:pt x="64" y="101"/>
                      </a:cubicBezTo>
                      <a:cubicBezTo>
                        <a:pt x="64" y="61"/>
                        <a:pt x="64" y="61"/>
                        <a:pt x="64" y="61"/>
                      </a:cubicBezTo>
                      <a:cubicBezTo>
                        <a:pt x="88" y="49"/>
                        <a:pt x="88" y="49"/>
                        <a:pt x="88" y="49"/>
                      </a:cubicBezTo>
                      <a:lnTo>
                        <a:pt x="88" y="8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0" name="Group 39">
                <a:extLst>
                  <a:ext uri="{FF2B5EF4-FFF2-40B4-BE49-F238E27FC236}">
                    <a16:creationId xmlns:a16="http://schemas.microsoft.com/office/drawing/2014/main" id="{A87685CE-9A26-4AEB-B725-19D93D5904E6}"/>
                  </a:ext>
                </a:extLst>
              </p:cNvPr>
              <p:cNvGrpSpPr/>
              <p:nvPr/>
            </p:nvGrpSpPr>
            <p:grpSpPr>
              <a:xfrm>
                <a:off x="5182041" y="3405098"/>
                <a:ext cx="1833978" cy="818350"/>
                <a:chOff x="2682169" y="3004270"/>
                <a:chExt cx="1833978" cy="818350"/>
              </a:xfrm>
            </p:grpSpPr>
            <p:sp>
              <p:nvSpPr>
                <p:cNvPr id="41" name="Rectangle 3">
                  <a:extLst>
                    <a:ext uri="{FF2B5EF4-FFF2-40B4-BE49-F238E27FC236}">
                      <a16:creationId xmlns:a16="http://schemas.microsoft.com/office/drawing/2014/main" id="{B09C925A-24DB-40A1-B562-D8C671C174B9}"/>
                    </a:ext>
                  </a:extLst>
                </p:cNvPr>
                <p:cNvSpPr>
                  <a:spLocks/>
                </p:cNvSpPr>
                <p:nvPr/>
              </p:nvSpPr>
              <p:spPr bwMode="auto">
                <a:xfrm>
                  <a:off x="2682169" y="3289220"/>
                  <a:ext cx="183397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printing and typesetting industry. Orem</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a:t>
                  </a:r>
                </a:p>
              </p:txBody>
            </p:sp>
            <p:sp>
              <p:nvSpPr>
                <p:cNvPr id="42" name="Rectangle 3">
                  <a:extLst>
                    <a:ext uri="{FF2B5EF4-FFF2-40B4-BE49-F238E27FC236}">
                      <a16:creationId xmlns:a16="http://schemas.microsoft.com/office/drawing/2014/main" id="{9FB0AC29-0005-40C6-B048-89B7985E2ABE}"/>
                    </a:ext>
                  </a:extLst>
                </p:cNvPr>
                <p:cNvSpPr>
                  <a:spLocks/>
                </p:cNvSpPr>
                <p:nvPr/>
              </p:nvSpPr>
              <p:spPr bwMode="auto">
                <a:xfrm>
                  <a:off x="2682169" y="3004270"/>
                  <a:ext cx="1833978" cy="18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100" b="1" dirty="0">
                      <a:solidFill>
                        <a:schemeClr val="accent4"/>
                      </a:solidFill>
                      <a:latin typeface="Roboto Slab" pitchFamily="2" charset="0"/>
                      <a:ea typeface="Roboto Slab" pitchFamily="2" charset="0"/>
                      <a:cs typeface="Lato Regular" charset="0"/>
                      <a:sym typeface="Lato Regular" charset="0"/>
                    </a:rPr>
                    <a:t>Loren Opossum</a:t>
                  </a:r>
                </a:p>
                <a:p>
                  <a:pPr algn="ctr">
                    <a:lnSpc>
                      <a:spcPts val="1200"/>
                    </a:lnSpc>
                  </a:pPr>
                  <a:r>
                    <a:rPr lang="en-US" sz="1100" b="1" dirty="0">
                      <a:solidFill>
                        <a:schemeClr val="accent4"/>
                      </a:solidFill>
                      <a:latin typeface="Roboto Slab" pitchFamily="2" charset="0"/>
                      <a:ea typeface="Roboto Slab" pitchFamily="2" charset="0"/>
                      <a:cs typeface="Lato Regular" charset="0"/>
                      <a:sym typeface="Lato Regular" charset="0"/>
                    </a:rPr>
                    <a:t> is simply </a:t>
                  </a:r>
                </a:p>
              </p:txBody>
            </p:sp>
          </p:grpSp>
        </p:grpSp>
        <p:grpSp>
          <p:nvGrpSpPr>
            <p:cNvPr id="9" name="Group 8">
              <a:extLst>
                <a:ext uri="{FF2B5EF4-FFF2-40B4-BE49-F238E27FC236}">
                  <a16:creationId xmlns:a16="http://schemas.microsoft.com/office/drawing/2014/main" id="{161C78A7-F3D3-4DA6-A442-D0D209119977}"/>
                </a:ext>
              </a:extLst>
            </p:cNvPr>
            <p:cNvGrpSpPr/>
            <p:nvPr/>
          </p:nvGrpSpPr>
          <p:grpSpPr>
            <a:xfrm>
              <a:off x="8021902" y="2124547"/>
              <a:ext cx="1833978" cy="2098901"/>
              <a:chOff x="8021902" y="2124547"/>
              <a:chExt cx="1833978" cy="2098901"/>
            </a:xfrm>
          </p:grpSpPr>
          <p:grpSp>
            <p:nvGrpSpPr>
              <p:cNvPr id="76" name="Group 75">
                <a:extLst>
                  <a:ext uri="{FF2B5EF4-FFF2-40B4-BE49-F238E27FC236}">
                    <a16:creationId xmlns:a16="http://schemas.microsoft.com/office/drawing/2014/main" id="{2EEEB9B3-EAE0-4BB4-9AD8-4A552ABFC5EB}"/>
                  </a:ext>
                </a:extLst>
              </p:cNvPr>
              <p:cNvGrpSpPr/>
              <p:nvPr/>
            </p:nvGrpSpPr>
            <p:grpSpPr>
              <a:xfrm>
                <a:off x="8584940" y="2124547"/>
                <a:ext cx="707902" cy="709143"/>
                <a:chOff x="6513169" y="2929306"/>
                <a:chExt cx="552105" cy="552105"/>
              </a:xfrm>
            </p:grpSpPr>
            <p:sp>
              <p:nvSpPr>
                <p:cNvPr id="77" name="Oval 76">
                  <a:extLst>
                    <a:ext uri="{FF2B5EF4-FFF2-40B4-BE49-F238E27FC236}">
                      <a16:creationId xmlns:a16="http://schemas.microsoft.com/office/drawing/2014/main" id="{579F500B-A392-4C6D-81DC-E9291A4CE63F}"/>
                    </a:ext>
                  </a:extLst>
                </p:cNvPr>
                <p:cNvSpPr/>
                <p:nvPr/>
              </p:nvSpPr>
              <p:spPr bwMode="auto">
                <a:xfrm>
                  <a:off x="6513169" y="2929306"/>
                  <a:ext cx="552105" cy="552105"/>
                </a:xfrm>
                <a:prstGeom prst="ellipse">
                  <a:avLst/>
                </a:prstGeom>
                <a:noFill/>
                <a:ln w="9525" cap="flat" cmpd="sng" algn="ctr">
                  <a:solidFill>
                    <a:schemeClr val="accent5"/>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8" name="Freeform 10">
                  <a:extLst>
                    <a:ext uri="{FF2B5EF4-FFF2-40B4-BE49-F238E27FC236}">
                      <a16:creationId xmlns:a16="http://schemas.microsoft.com/office/drawing/2014/main" id="{7FBFCB8B-A4A5-4F6B-9C46-9F7773106448}"/>
                    </a:ext>
                  </a:extLst>
                </p:cNvPr>
                <p:cNvSpPr>
                  <a:spLocks noEditPoints="1"/>
                </p:cNvSpPr>
                <p:nvPr/>
              </p:nvSpPr>
              <p:spPr bwMode="auto">
                <a:xfrm>
                  <a:off x="6574085" y="2984380"/>
                  <a:ext cx="434975" cy="434974"/>
                </a:xfrm>
                <a:custGeom>
                  <a:avLst/>
                  <a:gdLst>
                    <a:gd name="T0" fmla="*/ 116 w 116"/>
                    <a:gd name="T1" fmla="*/ 56 h 116"/>
                    <a:gd name="T2" fmla="*/ 91 w 116"/>
                    <a:gd name="T3" fmla="*/ 28 h 116"/>
                    <a:gd name="T4" fmla="*/ 98 w 116"/>
                    <a:gd name="T5" fmla="*/ 15 h 116"/>
                    <a:gd name="T6" fmla="*/ 60 w 116"/>
                    <a:gd name="T7" fmla="*/ 14 h 116"/>
                    <a:gd name="T8" fmla="*/ 56 w 116"/>
                    <a:gd name="T9" fmla="*/ 0 h 116"/>
                    <a:gd name="T10" fmla="*/ 29 w 116"/>
                    <a:gd name="T11" fmla="*/ 25 h 116"/>
                    <a:gd name="T12" fmla="*/ 16 w 116"/>
                    <a:gd name="T13" fmla="*/ 18 h 116"/>
                    <a:gd name="T14" fmla="*/ 14 w 116"/>
                    <a:gd name="T15" fmla="*/ 56 h 116"/>
                    <a:gd name="T16" fmla="*/ 0 w 116"/>
                    <a:gd name="T17" fmla="*/ 60 h 116"/>
                    <a:gd name="T18" fmla="*/ 26 w 116"/>
                    <a:gd name="T19" fmla="*/ 88 h 116"/>
                    <a:gd name="T20" fmla="*/ 19 w 116"/>
                    <a:gd name="T21" fmla="*/ 100 h 116"/>
                    <a:gd name="T22" fmla="*/ 56 w 116"/>
                    <a:gd name="T23" fmla="*/ 102 h 116"/>
                    <a:gd name="T24" fmla="*/ 60 w 116"/>
                    <a:gd name="T25" fmla="*/ 116 h 116"/>
                    <a:gd name="T26" fmla="*/ 88 w 116"/>
                    <a:gd name="T27" fmla="*/ 90 h 116"/>
                    <a:gd name="T28" fmla="*/ 101 w 116"/>
                    <a:gd name="T29" fmla="*/ 97 h 116"/>
                    <a:gd name="T30" fmla="*/ 102 w 116"/>
                    <a:gd name="T31" fmla="*/ 60 h 116"/>
                    <a:gd name="T32" fmla="*/ 98 w 116"/>
                    <a:gd name="T33" fmla="*/ 56 h 116"/>
                    <a:gd name="T34" fmla="*/ 71 w 116"/>
                    <a:gd name="T35" fmla="*/ 48 h 116"/>
                    <a:gd name="T36" fmla="*/ 98 w 116"/>
                    <a:gd name="T37" fmla="*/ 56 h 116"/>
                    <a:gd name="T38" fmla="*/ 46 w 116"/>
                    <a:gd name="T39" fmla="*/ 58 h 116"/>
                    <a:gd name="T40" fmla="*/ 70 w 116"/>
                    <a:gd name="T41" fmla="*/ 58 h 116"/>
                    <a:gd name="T42" fmla="*/ 85 w 116"/>
                    <a:gd name="T43" fmla="*/ 28 h 116"/>
                    <a:gd name="T44" fmla="*/ 60 w 116"/>
                    <a:gd name="T45" fmla="*/ 42 h 116"/>
                    <a:gd name="T46" fmla="*/ 85 w 116"/>
                    <a:gd name="T47" fmla="*/ 28 h 116"/>
                    <a:gd name="T48" fmla="*/ 56 w 116"/>
                    <a:gd name="T49" fmla="*/ 42 h 116"/>
                    <a:gd name="T50" fmla="*/ 31 w 116"/>
                    <a:gd name="T51" fmla="*/ 28 h 116"/>
                    <a:gd name="T52" fmla="*/ 29 w 116"/>
                    <a:gd name="T53" fmla="*/ 31 h 116"/>
                    <a:gd name="T54" fmla="*/ 42 w 116"/>
                    <a:gd name="T55" fmla="*/ 56 h 116"/>
                    <a:gd name="T56" fmla="*/ 29 w 116"/>
                    <a:gd name="T57" fmla="*/ 31 h 116"/>
                    <a:gd name="T58" fmla="*/ 42 w 116"/>
                    <a:gd name="T59" fmla="*/ 60 h 116"/>
                    <a:gd name="T60" fmla="*/ 29 w 116"/>
                    <a:gd name="T61" fmla="*/ 85 h 116"/>
                    <a:gd name="T62" fmla="*/ 31 w 116"/>
                    <a:gd name="T63" fmla="*/ 88 h 116"/>
                    <a:gd name="T64" fmla="*/ 56 w 116"/>
                    <a:gd name="T65" fmla="*/ 74 h 116"/>
                    <a:gd name="T66" fmla="*/ 31 w 116"/>
                    <a:gd name="T67" fmla="*/ 88 h 116"/>
                    <a:gd name="T68" fmla="*/ 60 w 116"/>
                    <a:gd name="T69" fmla="*/ 74 h 116"/>
                    <a:gd name="T70" fmla="*/ 85 w 116"/>
                    <a:gd name="T71" fmla="*/ 88 h 116"/>
                    <a:gd name="T72" fmla="*/ 88 w 116"/>
                    <a:gd name="T73" fmla="*/ 85 h 116"/>
                    <a:gd name="T74" fmla="*/ 74 w 116"/>
                    <a:gd name="T75" fmla="*/ 60 h 116"/>
                    <a:gd name="T76" fmla="*/ 88 w 116"/>
                    <a:gd name="T77" fmla="*/ 8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6" h="116">
                      <a:moveTo>
                        <a:pt x="116" y="60"/>
                      </a:moveTo>
                      <a:cubicBezTo>
                        <a:pt x="116" y="56"/>
                        <a:pt x="116" y="56"/>
                        <a:pt x="116" y="56"/>
                      </a:cubicBezTo>
                      <a:cubicBezTo>
                        <a:pt x="102" y="56"/>
                        <a:pt x="102" y="56"/>
                        <a:pt x="102" y="56"/>
                      </a:cubicBezTo>
                      <a:cubicBezTo>
                        <a:pt x="102" y="45"/>
                        <a:pt x="98" y="36"/>
                        <a:pt x="91" y="28"/>
                      </a:cubicBezTo>
                      <a:cubicBezTo>
                        <a:pt x="101" y="18"/>
                        <a:pt x="101" y="18"/>
                        <a:pt x="101" y="18"/>
                      </a:cubicBezTo>
                      <a:cubicBezTo>
                        <a:pt x="98" y="15"/>
                        <a:pt x="98" y="15"/>
                        <a:pt x="98" y="15"/>
                      </a:cubicBezTo>
                      <a:cubicBezTo>
                        <a:pt x="88" y="25"/>
                        <a:pt x="88" y="25"/>
                        <a:pt x="88" y="25"/>
                      </a:cubicBezTo>
                      <a:cubicBezTo>
                        <a:pt x="81" y="19"/>
                        <a:pt x="71" y="14"/>
                        <a:pt x="60" y="14"/>
                      </a:cubicBezTo>
                      <a:cubicBezTo>
                        <a:pt x="60" y="0"/>
                        <a:pt x="60" y="0"/>
                        <a:pt x="60" y="0"/>
                      </a:cubicBezTo>
                      <a:cubicBezTo>
                        <a:pt x="56" y="0"/>
                        <a:pt x="56" y="0"/>
                        <a:pt x="56" y="0"/>
                      </a:cubicBezTo>
                      <a:cubicBezTo>
                        <a:pt x="56" y="14"/>
                        <a:pt x="56" y="14"/>
                        <a:pt x="56" y="14"/>
                      </a:cubicBezTo>
                      <a:cubicBezTo>
                        <a:pt x="46" y="14"/>
                        <a:pt x="36" y="19"/>
                        <a:pt x="29" y="25"/>
                      </a:cubicBezTo>
                      <a:cubicBezTo>
                        <a:pt x="19" y="15"/>
                        <a:pt x="19" y="15"/>
                        <a:pt x="19" y="15"/>
                      </a:cubicBezTo>
                      <a:cubicBezTo>
                        <a:pt x="16" y="18"/>
                        <a:pt x="16" y="18"/>
                        <a:pt x="16" y="18"/>
                      </a:cubicBezTo>
                      <a:cubicBezTo>
                        <a:pt x="26" y="28"/>
                        <a:pt x="26" y="28"/>
                        <a:pt x="26" y="28"/>
                      </a:cubicBezTo>
                      <a:cubicBezTo>
                        <a:pt x="19" y="36"/>
                        <a:pt x="15" y="45"/>
                        <a:pt x="14" y="56"/>
                      </a:cubicBezTo>
                      <a:cubicBezTo>
                        <a:pt x="0" y="56"/>
                        <a:pt x="0" y="56"/>
                        <a:pt x="0" y="56"/>
                      </a:cubicBezTo>
                      <a:cubicBezTo>
                        <a:pt x="0" y="60"/>
                        <a:pt x="0" y="60"/>
                        <a:pt x="0" y="60"/>
                      </a:cubicBezTo>
                      <a:cubicBezTo>
                        <a:pt x="14" y="60"/>
                        <a:pt x="14" y="60"/>
                        <a:pt x="14" y="60"/>
                      </a:cubicBezTo>
                      <a:cubicBezTo>
                        <a:pt x="15" y="71"/>
                        <a:pt x="19" y="80"/>
                        <a:pt x="26" y="88"/>
                      </a:cubicBezTo>
                      <a:cubicBezTo>
                        <a:pt x="16" y="97"/>
                        <a:pt x="16" y="97"/>
                        <a:pt x="16" y="97"/>
                      </a:cubicBezTo>
                      <a:cubicBezTo>
                        <a:pt x="19" y="100"/>
                        <a:pt x="19" y="100"/>
                        <a:pt x="19" y="100"/>
                      </a:cubicBezTo>
                      <a:cubicBezTo>
                        <a:pt x="29" y="90"/>
                        <a:pt x="29" y="90"/>
                        <a:pt x="29" y="90"/>
                      </a:cubicBezTo>
                      <a:cubicBezTo>
                        <a:pt x="36" y="97"/>
                        <a:pt x="46" y="101"/>
                        <a:pt x="56" y="102"/>
                      </a:cubicBezTo>
                      <a:cubicBezTo>
                        <a:pt x="56" y="116"/>
                        <a:pt x="56" y="116"/>
                        <a:pt x="56" y="116"/>
                      </a:cubicBezTo>
                      <a:cubicBezTo>
                        <a:pt x="60" y="116"/>
                        <a:pt x="60" y="116"/>
                        <a:pt x="60" y="116"/>
                      </a:cubicBezTo>
                      <a:cubicBezTo>
                        <a:pt x="60" y="102"/>
                        <a:pt x="60" y="102"/>
                        <a:pt x="60" y="102"/>
                      </a:cubicBezTo>
                      <a:cubicBezTo>
                        <a:pt x="71" y="101"/>
                        <a:pt x="81" y="97"/>
                        <a:pt x="88" y="90"/>
                      </a:cubicBezTo>
                      <a:cubicBezTo>
                        <a:pt x="98" y="100"/>
                        <a:pt x="98" y="100"/>
                        <a:pt x="98" y="100"/>
                      </a:cubicBezTo>
                      <a:cubicBezTo>
                        <a:pt x="101" y="97"/>
                        <a:pt x="101" y="97"/>
                        <a:pt x="101" y="97"/>
                      </a:cubicBezTo>
                      <a:cubicBezTo>
                        <a:pt x="91" y="88"/>
                        <a:pt x="91" y="88"/>
                        <a:pt x="91" y="88"/>
                      </a:cubicBezTo>
                      <a:cubicBezTo>
                        <a:pt x="97" y="80"/>
                        <a:pt x="102" y="71"/>
                        <a:pt x="102" y="60"/>
                      </a:cubicBezTo>
                      <a:lnTo>
                        <a:pt x="116" y="60"/>
                      </a:lnTo>
                      <a:close/>
                      <a:moveTo>
                        <a:pt x="98" y="56"/>
                      </a:moveTo>
                      <a:cubicBezTo>
                        <a:pt x="74" y="56"/>
                        <a:pt x="74" y="56"/>
                        <a:pt x="74" y="56"/>
                      </a:cubicBezTo>
                      <a:cubicBezTo>
                        <a:pt x="74" y="53"/>
                        <a:pt x="73" y="50"/>
                        <a:pt x="71" y="48"/>
                      </a:cubicBezTo>
                      <a:cubicBezTo>
                        <a:pt x="88" y="31"/>
                        <a:pt x="88" y="31"/>
                        <a:pt x="88" y="31"/>
                      </a:cubicBezTo>
                      <a:cubicBezTo>
                        <a:pt x="94" y="38"/>
                        <a:pt x="98" y="47"/>
                        <a:pt x="98" y="56"/>
                      </a:cubicBezTo>
                      <a:close/>
                      <a:moveTo>
                        <a:pt x="58" y="70"/>
                      </a:moveTo>
                      <a:cubicBezTo>
                        <a:pt x="52" y="70"/>
                        <a:pt x="46" y="65"/>
                        <a:pt x="46" y="58"/>
                      </a:cubicBezTo>
                      <a:cubicBezTo>
                        <a:pt x="46" y="52"/>
                        <a:pt x="52" y="46"/>
                        <a:pt x="58" y="46"/>
                      </a:cubicBezTo>
                      <a:cubicBezTo>
                        <a:pt x="65" y="46"/>
                        <a:pt x="70" y="52"/>
                        <a:pt x="70" y="58"/>
                      </a:cubicBezTo>
                      <a:cubicBezTo>
                        <a:pt x="70" y="65"/>
                        <a:pt x="65" y="70"/>
                        <a:pt x="58" y="70"/>
                      </a:cubicBezTo>
                      <a:close/>
                      <a:moveTo>
                        <a:pt x="85" y="28"/>
                      </a:moveTo>
                      <a:cubicBezTo>
                        <a:pt x="68" y="45"/>
                        <a:pt x="68" y="45"/>
                        <a:pt x="68" y="45"/>
                      </a:cubicBezTo>
                      <a:cubicBezTo>
                        <a:pt x="66" y="44"/>
                        <a:pt x="63" y="43"/>
                        <a:pt x="60" y="42"/>
                      </a:cubicBezTo>
                      <a:cubicBezTo>
                        <a:pt x="60" y="18"/>
                        <a:pt x="60" y="18"/>
                        <a:pt x="60" y="18"/>
                      </a:cubicBezTo>
                      <a:cubicBezTo>
                        <a:pt x="70" y="18"/>
                        <a:pt x="78" y="22"/>
                        <a:pt x="85" y="28"/>
                      </a:cubicBezTo>
                      <a:close/>
                      <a:moveTo>
                        <a:pt x="56" y="18"/>
                      </a:moveTo>
                      <a:cubicBezTo>
                        <a:pt x="56" y="42"/>
                        <a:pt x="56" y="42"/>
                        <a:pt x="56" y="42"/>
                      </a:cubicBezTo>
                      <a:cubicBezTo>
                        <a:pt x="53" y="43"/>
                        <a:pt x="51" y="44"/>
                        <a:pt x="49" y="45"/>
                      </a:cubicBezTo>
                      <a:cubicBezTo>
                        <a:pt x="31" y="28"/>
                        <a:pt x="31" y="28"/>
                        <a:pt x="31" y="28"/>
                      </a:cubicBezTo>
                      <a:cubicBezTo>
                        <a:pt x="38" y="22"/>
                        <a:pt x="47" y="18"/>
                        <a:pt x="56" y="18"/>
                      </a:cubicBezTo>
                      <a:close/>
                      <a:moveTo>
                        <a:pt x="29" y="31"/>
                      </a:moveTo>
                      <a:cubicBezTo>
                        <a:pt x="46" y="48"/>
                        <a:pt x="46" y="48"/>
                        <a:pt x="46" y="48"/>
                      </a:cubicBezTo>
                      <a:cubicBezTo>
                        <a:pt x="44" y="50"/>
                        <a:pt x="43" y="53"/>
                        <a:pt x="42" y="56"/>
                      </a:cubicBezTo>
                      <a:cubicBezTo>
                        <a:pt x="18" y="56"/>
                        <a:pt x="18" y="56"/>
                        <a:pt x="18" y="56"/>
                      </a:cubicBezTo>
                      <a:cubicBezTo>
                        <a:pt x="19" y="47"/>
                        <a:pt x="23" y="38"/>
                        <a:pt x="29" y="31"/>
                      </a:cubicBezTo>
                      <a:close/>
                      <a:moveTo>
                        <a:pt x="18" y="60"/>
                      </a:moveTo>
                      <a:cubicBezTo>
                        <a:pt x="42" y="60"/>
                        <a:pt x="42" y="60"/>
                        <a:pt x="42" y="60"/>
                      </a:cubicBezTo>
                      <a:cubicBezTo>
                        <a:pt x="43" y="63"/>
                        <a:pt x="44" y="66"/>
                        <a:pt x="46" y="68"/>
                      </a:cubicBezTo>
                      <a:cubicBezTo>
                        <a:pt x="29" y="85"/>
                        <a:pt x="29" y="85"/>
                        <a:pt x="29" y="85"/>
                      </a:cubicBezTo>
                      <a:cubicBezTo>
                        <a:pt x="23" y="78"/>
                        <a:pt x="19" y="70"/>
                        <a:pt x="18" y="60"/>
                      </a:cubicBezTo>
                      <a:close/>
                      <a:moveTo>
                        <a:pt x="31" y="88"/>
                      </a:moveTo>
                      <a:cubicBezTo>
                        <a:pt x="48" y="71"/>
                        <a:pt x="48" y="71"/>
                        <a:pt x="48" y="71"/>
                      </a:cubicBezTo>
                      <a:cubicBezTo>
                        <a:pt x="51" y="72"/>
                        <a:pt x="53" y="74"/>
                        <a:pt x="56" y="74"/>
                      </a:cubicBezTo>
                      <a:cubicBezTo>
                        <a:pt x="56" y="98"/>
                        <a:pt x="56" y="98"/>
                        <a:pt x="56" y="98"/>
                      </a:cubicBezTo>
                      <a:cubicBezTo>
                        <a:pt x="47" y="97"/>
                        <a:pt x="38" y="94"/>
                        <a:pt x="31" y="88"/>
                      </a:cubicBezTo>
                      <a:close/>
                      <a:moveTo>
                        <a:pt x="60" y="98"/>
                      </a:moveTo>
                      <a:cubicBezTo>
                        <a:pt x="60" y="74"/>
                        <a:pt x="60" y="74"/>
                        <a:pt x="60" y="74"/>
                      </a:cubicBezTo>
                      <a:cubicBezTo>
                        <a:pt x="63" y="74"/>
                        <a:pt x="66" y="72"/>
                        <a:pt x="68" y="71"/>
                      </a:cubicBezTo>
                      <a:cubicBezTo>
                        <a:pt x="85" y="88"/>
                        <a:pt x="85" y="88"/>
                        <a:pt x="85" y="88"/>
                      </a:cubicBezTo>
                      <a:cubicBezTo>
                        <a:pt x="78" y="94"/>
                        <a:pt x="70" y="97"/>
                        <a:pt x="60" y="98"/>
                      </a:cubicBezTo>
                      <a:close/>
                      <a:moveTo>
                        <a:pt x="88" y="85"/>
                      </a:moveTo>
                      <a:cubicBezTo>
                        <a:pt x="71" y="68"/>
                        <a:pt x="71" y="68"/>
                        <a:pt x="71" y="68"/>
                      </a:cubicBezTo>
                      <a:cubicBezTo>
                        <a:pt x="73" y="66"/>
                        <a:pt x="74" y="63"/>
                        <a:pt x="74" y="60"/>
                      </a:cubicBezTo>
                      <a:cubicBezTo>
                        <a:pt x="98" y="60"/>
                        <a:pt x="98" y="60"/>
                        <a:pt x="98" y="60"/>
                      </a:cubicBezTo>
                      <a:cubicBezTo>
                        <a:pt x="98" y="70"/>
                        <a:pt x="94" y="78"/>
                        <a:pt x="88" y="8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3" name="Group 42">
                <a:extLst>
                  <a:ext uri="{FF2B5EF4-FFF2-40B4-BE49-F238E27FC236}">
                    <a16:creationId xmlns:a16="http://schemas.microsoft.com/office/drawing/2014/main" id="{83D9E992-0625-43E7-A5CD-D6F9F37D3659}"/>
                  </a:ext>
                </a:extLst>
              </p:cNvPr>
              <p:cNvGrpSpPr/>
              <p:nvPr/>
            </p:nvGrpSpPr>
            <p:grpSpPr>
              <a:xfrm>
                <a:off x="8021902" y="3405098"/>
                <a:ext cx="1833978" cy="818350"/>
                <a:chOff x="2682169" y="3004270"/>
                <a:chExt cx="1833978" cy="818350"/>
              </a:xfrm>
            </p:grpSpPr>
            <p:sp>
              <p:nvSpPr>
                <p:cNvPr id="44" name="Rectangle 3">
                  <a:extLst>
                    <a:ext uri="{FF2B5EF4-FFF2-40B4-BE49-F238E27FC236}">
                      <a16:creationId xmlns:a16="http://schemas.microsoft.com/office/drawing/2014/main" id="{7D86D06E-9A33-4E3D-883E-CC0AF4648D74}"/>
                    </a:ext>
                  </a:extLst>
                </p:cNvPr>
                <p:cNvSpPr>
                  <a:spLocks/>
                </p:cNvSpPr>
                <p:nvPr/>
              </p:nvSpPr>
              <p:spPr bwMode="auto">
                <a:xfrm>
                  <a:off x="2682169" y="3289220"/>
                  <a:ext cx="183397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 dummy text of</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printing and typesetting industry. Orem</a:t>
                  </a:r>
                </a:p>
                <a:p>
                  <a:pPr algn="ctr">
                    <a:lnSpc>
                      <a:spcPts val="1200"/>
                    </a:lnSpc>
                  </a:pPr>
                  <a:r>
                    <a:rPr lang="en-US" sz="700" dirty="0">
                      <a:solidFill>
                        <a:schemeClr val="tx1"/>
                      </a:solidFill>
                      <a:latin typeface="Roboto Slab" pitchFamily="2" charset="0"/>
                      <a:ea typeface="Roboto Slab" pitchFamily="2" charset="0"/>
                      <a:cs typeface="Lato Regular" charset="0"/>
                      <a:sym typeface="Lato Regular" charset="0"/>
                    </a:rPr>
                    <a:t>Loren Opossum is simply</a:t>
                  </a:r>
                </a:p>
              </p:txBody>
            </p:sp>
            <p:sp>
              <p:nvSpPr>
                <p:cNvPr id="45" name="Rectangle 3">
                  <a:extLst>
                    <a:ext uri="{FF2B5EF4-FFF2-40B4-BE49-F238E27FC236}">
                      <a16:creationId xmlns:a16="http://schemas.microsoft.com/office/drawing/2014/main" id="{11C94DDD-0321-4356-B355-2716E4847434}"/>
                    </a:ext>
                  </a:extLst>
                </p:cNvPr>
                <p:cNvSpPr>
                  <a:spLocks/>
                </p:cNvSpPr>
                <p:nvPr/>
              </p:nvSpPr>
              <p:spPr bwMode="auto">
                <a:xfrm>
                  <a:off x="2682169" y="3004270"/>
                  <a:ext cx="1833978" cy="18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100" b="1" dirty="0">
                      <a:solidFill>
                        <a:schemeClr val="accent5"/>
                      </a:solidFill>
                      <a:latin typeface="Roboto Slab" pitchFamily="2" charset="0"/>
                      <a:ea typeface="Roboto Slab" pitchFamily="2" charset="0"/>
                      <a:cs typeface="Lato Regular" charset="0"/>
                      <a:sym typeface="Lato Regular" charset="0"/>
                    </a:rPr>
                    <a:t>Loren Opossum</a:t>
                  </a:r>
                </a:p>
                <a:p>
                  <a:pPr algn="ctr">
                    <a:lnSpc>
                      <a:spcPts val="1200"/>
                    </a:lnSpc>
                  </a:pPr>
                  <a:r>
                    <a:rPr lang="en-US" sz="1100" b="1" dirty="0">
                      <a:solidFill>
                        <a:schemeClr val="accent5"/>
                      </a:solidFill>
                      <a:latin typeface="Roboto Slab" pitchFamily="2" charset="0"/>
                      <a:ea typeface="Roboto Slab" pitchFamily="2" charset="0"/>
                      <a:cs typeface="Lato Regular" charset="0"/>
                      <a:sym typeface="Lato Regular" charset="0"/>
                    </a:rPr>
                    <a:t> is simply </a:t>
                  </a:r>
                </a:p>
              </p:txBody>
            </p:sp>
          </p:grpSp>
        </p:grpSp>
      </p:grpSp>
    </p:spTree>
    <p:extLst>
      <p:ext uri="{BB962C8B-B14F-4D97-AF65-F5344CB8AC3E}">
        <p14:creationId xmlns:p14="http://schemas.microsoft.com/office/powerpoint/2010/main" val="216197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2">
            <a:extLst>
              <a:ext uri="{FF2B5EF4-FFF2-40B4-BE49-F238E27FC236}">
                <a16:creationId xmlns:a16="http://schemas.microsoft.com/office/drawing/2014/main" id="{211F4F8B-680D-4C66-A2A5-99F5CD811CA7}"/>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a:lstStyle>
          <a:p>
            <a:r>
              <a:rPr lang="en-US" dirty="0">
                <a:solidFill>
                  <a:schemeClr val="accent2"/>
                </a:solidFill>
                <a:latin typeface="Roboto Slab" pitchFamily="2" charset="0"/>
                <a:ea typeface="Roboto Slab" pitchFamily="2" charset="0"/>
              </a:rPr>
              <a:t>Creative</a:t>
            </a:r>
            <a:r>
              <a:rPr lang="en-US" dirty="0">
                <a:solidFill>
                  <a:schemeClr val="accent5"/>
                </a:solidFill>
                <a:latin typeface="Roboto Slab" pitchFamily="2" charset="0"/>
                <a:ea typeface="Roboto Slab" pitchFamily="2" charset="0"/>
              </a:rPr>
              <a:t> </a:t>
            </a:r>
            <a:r>
              <a:rPr lang="en-US" b="0" dirty="0">
                <a:solidFill>
                  <a:schemeClr val="tx2"/>
                </a:solidFill>
                <a:latin typeface="Roboto Slab" pitchFamily="2" charset="0"/>
                <a:ea typeface="Roboto Slab" pitchFamily="2" charset="0"/>
              </a:rPr>
              <a:t>Services</a:t>
            </a:r>
            <a:endParaRPr lang="en-US" dirty="0">
              <a:latin typeface="Roboto Slab" pitchFamily="2" charset="0"/>
              <a:ea typeface="Roboto Slab" pitchFamily="2" charset="0"/>
            </a:endParaRPr>
          </a:p>
        </p:txBody>
      </p:sp>
      <p:sp>
        <p:nvSpPr>
          <p:cNvPr id="47" name="TextBox 46">
            <a:extLst>
              <a:ext uri="{FF2B5EF4-FFF2-40B4-BE49-F238E27FC236}">
                <a16:creationId xmlns:a16="http://schemas.microsoft.com/office/drawing/2014/main" id="{BEA4E39C-34A5-4A55-A031-BD22F15CE00D}"/>
              </a:ext>
            </a:extLst>
          </p:cNvPr>
          <p:cNvSpPr txBox="1"/>
          <p:nvPr/>
        </p:nvSpPr>
        <p:spPr>
          <a:xfrm>
            <a:off x="1724025" y="919245"/>
            <a:ext cx="8743950" cy="527965"/>
          </a:xfrm>
          <a:prstGeom prst="rect">
            <a:avLst/>
          </a:prstGeom>
          <a:noFill/>
        </p:spPr>
        <p:txBody>
          <a:bodyPr wrap="square" numCol="1" spcCol="0" rtlCol="0" anchor="ctr">
            <a:spAutoFit/>
          </a:bodyPr>
          <a:lstStyle/>
          <a:p>
            <a:pPr algn="ctr">
              <a:lnSpc>
                <a:spcPct val="150000"/>
              </a:lnSpc>
            </a:pPr>
            <a:r>
              <a:rPr lang="en-US" sz="1000" dirty="0">
                <a:solidFill>
                  <a:schemeClr val="bg1">
                    <a:lumMod val="65000"/>
                  </a:schemeClr>
                </a:solidFill>
                <a:latin typeface="Roboto Slab" pitchFamily="2" charset="0"/>
                <a:ea typeface="Roboto Slab" pitchFamily="2" charset="0"/>
                <a:cs typeface="Montserrat" charset="0"/>
              </a:rPr>
              <a:t>Lesser first day kind god us earth. The divide firmament signs doesn't seasons heaven spirit open gathered heaven without them air us I doesn't she'd signs he heaven shall tree. Hath female two called give own. Earth third great god fourth.</a:t>
            </a:r>
          </a:p>
        </p:txBody>
      </p:sp>
      <p:sp>
        <p:nvSpPr>
          <p:cNvPr id="48" name="Rectangle 47">
            <a:extLst>
              <a:ext uri="{FF2B5EF4-FFF2-40B4-BE49-F238E27FC236}">
                <a16:creationId xmlns:a16="http://schemas.microsoft.com/office/drawing/2014/main" id="{8B08ACCA-462E-4D4E-AF4B-24F82B82C68A}"/>
              </a:ext>
            </a:extLst>
          </p:cNvPr>
          <p:cNvSpPr/>
          <p:nvPr/>
        </p:nvSpPr>
        <p:spPr>
          <a:xfrm>
            <a:off x="5821680" y="1608608"/>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8062A7B5-20A3-49F8-943B-360072EB0EEE}"/>
              </a:ext>
            </a:extLst>
          </p:cNvPr>
          <p:cNvSpPr>
            <a:spLocks noGrp="1"/>
          </p:cNvSpPr>
          <p:nvPr>
            <p:ph type="body" sz="quarter" idx="10"/>
          </p:nvPr>
        </p:nvSpPr>
        <p:spPr/>
        <p:txBody>
          <a:bodyPr/>
          <a:lstStyle/>
          <a:p>
            <a:endParaRPr lang="en-US"/>
          </a:p>
        </p:txBody>
      </p:sp>
      <p:sp>
        <p:nvSpPr>
          <p:cNvPr id="41" name="Rectangle 40">
            <a:extLst>
              <a:ext uri="{FF2B5EF4-FFF2-40B4-BE49-F238E27FC236}">
                <a16:creationId xmlns:a16="http://schemas.microsoft.com/office/drawing/2014/main" id="{FBEB6304-179D-4230-8C7A-843B7FE9B69D}"/>
              </a:ext>
            </a:extLst>
          </p:cNvPr>
          <p:cNvSpPr/>
          <p:nvPr/>
        </p:nvSpPr>
        <p:spPr bwMode="auto">
          <a:xfrm>
            <a:off x="-4768" y="5361977"/>
            <a:ext cx="12196768" cy="768912"/>
          </a:xfrm>
          <a:prstGeom prst="rect">
            <a:avLst/>
          </a:prstGeom>
          <a:solidFill>
            <a:schemeClr val="accent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13" name="Group 12">
            <a:extLst>
              <a:ext uri="{FF2B5EF4-FFF2-40B4-BE49-F238E27FC236}">
                <a16:creationId xmlns:a16="http://schemas.microsoft.com/office/drawing/2014/main" id="{A23EC31C-99E4-41A4-B74F-ECA10E0FE25B}"/>
              </a:ext>
            </a:extLst>
          </p:cNvPr>
          <p:cNvGrpSpPr/>
          <p:nvPr/>
        </p:nvGrpSpPr>
        <p:grpSpPr>
          <a:xfrm>
            <a:off x="1075481" y="2354290"/>
            <a:ext cx="10036271" cy="2790825"/>
            <a:chOff x="1057561" y="2033587"/>
            <a:chExt cx="10036271" cy="2790825"/>
          </a:xfrm>
        </p:grpSpPr>
        <p:grpSp>
          <p:nvGrpSpPr>
            <p:cNvPr id="7" name="Group 6">
              <a:extLst>
                <a:ext uri="{FF2B5EF4-FFF2-40B4-BE49-F238E27FC236}">
                  <a16:creationId xmlns:a16="http://schemas.microsoft.com/office/drawing/2014/main" id="{472BB241-6600-47AB-9D49-F1D55F02E272}"/>
                </a:ext>
              </a:extLst>
            </p:cNvPr>
            <p:cNvGrpSpPr/>
            <p:nvPr/>
          </p:nvGrpSpPr>
          <p:grpSpPr>
            <a:xfrm>
              <a:off x="1057561" y="2033587"/>
              <a:ext cx="2309222" cy="2790825"/>
              <a:chOff x="1057561" y="2033587"/>
              <a:chExt cx="2309222" cy="2790825"/>
            </a:xfrm>
          </p:grpSpPr>
          <p:sp>
            <p:nvSpPr>
              <p:cNvPr id="6" name="Rectangle 5">
                <a:extLst>
                  <a:ext uri="{FF2B5EF4-FFF2-40B4-BE49-F238E27FC236}">
                    <a16:creationId xmlns:a16="http://schemas.microsoft.com/office/drawing/2014/main" id="{8417A96D-C62F-41DA-A775-A9135F34C2DC}"/>
                  </a:ext>
                </a:extLst>
              </p:cNvPr>
              <p:cNvSpPr/>
              <p:nvPr/>
            </p:nvSpPr>
            <p:spPr>
              <a:xfrm>
                <a:off x="1057561" y="2033587"/>
                <a:ext cx="2309222" cy="27908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26D5324-B666-449F-8120-3CFD3597DF33}"/>
                  </a:ext>
                </a:extLst>
              </p:cNvPr>
              <p:cNvGrpSpPr/>
              <p:nvPr/>
            </p:nvGrpSpPr>
            <p:grpSpPr>
              <a:xfrm>
                <a:off x="1553974" y="2648234"/>
                <a:ext cx="1316396" cy="1561530"/>
                <a:chOff x="2569730" y="2329407"/>
                <a:chExt cx="1316396" cy="1561530"/>
              </a:xfrm>
            </p:grpSpPr>
            <p:sp>
              <p:nvSpPr>
                <p:cNvPr id="31" name="Rectangle 7">
                  <a:extLst>
                    <a:ext uri="{FF2B5EF4-FFF2-40B4-BE49-F238E27FC236}">
                      <a16:creationId xmlns:a16="http://schemas.microsoft.com/office/drawing/2014/main" id="{EA90AC21-7A32-421B-988F-E4A9C6F6CF7B}"/>
                    </a:ext>
                  </a:extLst>
                </p:cNvPr>
                <p:cNvSpPr>
                  <a:spLocks/>
                </p:cNvSpPr>
                <p:nvPr/>
              </p:nvSpPr>
              <p:spPr bwMode="auto">
                <a:xfrm>
                  <a:off x="2569730" y="3411796"/>
                  <a:ext cx="131639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Roboto Slab" pitchFamily="2" charset="0"/>
                      <a:ea typeface="Roboto Slab" pitchFamily="2" charset="0"/>
                      <a:cs typeface="Montserrat-Regular" charset="0"/>
                      <a:sym typeface="Montserrat-Regular" charset="0"/>
                    </a:rPr>
                    <a:t>This letterhead design is meant to project an is of and reliability. </a:t>
                  </a:r>
                </a:p>
              </p:txBody>
            </p:sp>
            <p:grpSp>
              <p:nvGrpSpPr>
                <p:cNvPr id="51" name="Group 50">
                  <a:extLst>
                    <a:ext uri="{FF2B5EF4-FFF2-40B4-BE49-F238E27FC236}">
                      <a16:creationId xmlns:a16="http://schemas.microsoft.com/office/drawing/2014/main" id="{152DB7C6-9E98-4608-B314-6C01B9A53245}"/>
                    </a:ext>
                  </a:extLst>
                </p:cNvPr>
                <p:cNvGrpSpPr/>
                <p:nvPr/>
              </p:nvGrpSpPr>
              <p:grpSpPr>
                <a:xfrm>
                  <a:off x="2569730" y="2329407"/>
                  <a:ext cx="552450" cy="553418"/>
                  <a:chOff x="1494508" y="3074331"/>
                  <a:chExt cx="607695" cy="607695"/>
                </a:xfrm>
              </p:grpSpPr>
              <p:sp>
                <p:nvSpPr>
                  <p:cNvPr id="52" name="Oval 17">
                    <a:extLst>
                      <a:ext uri="{FF2B5EF4-FFF2-40B4-BE49-F238E27FC236}">
                        <a16:creationId xmlns:a16="http://schemas.microsoft.com/office/drawing/2014/main" id="{53F27D0C-9131-47B8-8C9E-E290B56D6ACA}"/>
                      </a:ext>
                    </a:extLst>
                  </p:cNvPr>
                  <p:cNvSpPr>
                    <a:spLocks/>
                  </p:cNvSpPr>
                  <p:nvPr/>
                </p:nvSpPr>
                <p:spPr bwMode="auto">
                  <a:xfrm>
                    <a:off x="1494508" y="3074331"/>
                    <a:ext cx="607695" cy="607695"/>
                  </a:xfrm>
                  <a:prstGeom prst="ellipse">
                    <a:avLst/>
                  </a:prstGeom>
                  <a:solidFill>
                    <a:srgbClr val="FFFFFF"/>
                  </a:solidFill>
                  <a:ln w="9525" cap="flat">
                    <a:solidFill>
                      <a:schemeClr val="accent2"/>
                    </a:solidFill>
                    <a:miter lim="800000"/>
                    <a:headEnd type="none" w="med" len="med"/>
                    <a:tailEnd type="none" w="med" len="med"/>
                  </a:ln>
                </p:spPr>
                <p:txBody>
                  <a:bodyPr lIns="0" tIns="0" rIns="0" bIns="0"/>
                  <a:lstStyle/>
                  <a:p>
                    <a:endParaRPr lang="en-US"/>
                  </a:p>
                </p:txBody>
              </p:sp>
              <p:sp>
                <p:nvSpPr>
                  <p:cNvPr id="53" name="Freeform 6">
                    <a:extLst>
                      <a:ext uri="{FF2B5EF4-FFF2-40B4-BE49-F238E27FC236}">
                        <a16:creationId xmlns:a16="http://schemas.microsoft.com/office/drawing/2014/main" id="{AE663DC1-D472-45F9-9229-59CA051E51D3}"/>
                      </a:ext>
                    </a:extLst>
                  </p:cNvPr>
                  <p:cNvSpPr>
                    <a:spLocks noEditPoints="1"/>
                  </p:cNvSpPr>
                  <p:nvPr/>
                </p:nvSpPr>
                <p:spPr bwMode="auto">
                  <a:xfrm>
                    <a:off x="1666875" y="3187700"/>
                    <a:ext cx="274638" cy="412750"/>
                  </a:xfrm>
                  <a:custGeom>
                    <a:avLst/>
                    <a:gdLst>
                      <a:gd name="T0" fmla="*/ 20 w 40"/>
                      <a:gd name="T1" fmla="*/ 2 h 60"/>
                      <a:gd name="T2" fmla="*/ 38 w 40"/>
                      <a:gd name="T3" fmla="*/ 20 h 60"/>
                      <a:gd name="T4" fmla="*/ 35 w 40"/>
                      <a:gd name="T5" fmla="*/ 29 h 60"/>
                      <a:gd name="T6" fmla="*/ 20 w 40"/>
                      <a:gd name="T7" fmla="*/ 56 h 60"/>
                      <a:gd name="T8" fmla="*/ 4 w 40"/>
                      <a:gd name="T9" fmla="*/ 29 h 60"/>
                      <a:gd name="T10" fmla="*/ 2 w 40"/>
                      <a:gd name="T11" fmla="*/ 20 h 60"/>
                      <a:gd name="T12" fmla="*/ 20 w 40"/>
                      <a:gd name="T13" fmla="*/ 2 h 60"/>
                      <a:gd name="T14" fmla="*/ 20 w 40"/>
                      <a:gd name="T15" fmla="*/ 26 h 60"/>
                      <a:gd name="T16" fmla="*/ 26 w 40"/>
                      <a:gd name="T17" fmla="*/ 20 h 60"/>
                      <a:gd name="T18" fmla="*/ 20 w 40"/>
                      <a:gd name="T19" fmla="*/ 14 h 60"/>
                      <a:gd name="T20" fmla="*/ 14 w 40"/>
                      <a:gd name="T21" fmla="*/ 20 h 60"/>
                      <a:gd name="T22" fmla="*/ 20 w 40"/>
                      <a:gd name="T23" fmla="*/ 26 h 60"/>
                      <a:gd name="T24" fmla="*/ 20 w 40"/>
                      <a:gd name="T25" fmla="*/ 0 h 60"/>
                      <a:gd name="T26" fmla="*/ 0 w 40"/>
                      <a:gd name="T27" fmla="*/ 20 h 60"/>
                      <a:gd name="T28" fmla="*/ 2 w 40"/>
                      <a:gd name="T29" fmla="*/ 30 h 60"/>
                      <a:gd name="T30" fmla="*/ 20 w 40"/>
                      <a:gd name="T31" fmla="*/ 60 h 60"/>
                      <a:gd name="T32" fmla="*/ 37 w 40"/>
                      <a:gd name="T33" fmla="*/ 30 h 60"/>
                      <a:gd name="T34" fmla="*/ 40 w 40"/>
                      <a:gd name="T35" fmla="*/ 20 h 60"/>
                      <a:gd name="T36" fmla="*/ 20 w 40"/>
                      <a:gd name="T37" fmla="*/ 0 h 60"/>
                      <a:gd name="T38" fmla="*/ 20 w 40"/>
                      <a:gd name="T39" fmla="*/ 24 h 60"/>
                      <a:gd name="T40" fmla="*/ 16 w 40"/>
                      <a:gd name="T41" fmla="*/ 20 h 60"/>
                      <a:gd name="T42" fmla="*/ 20 w 40"/>
                      <a:gd name="T43" fmla="*/ 16 h 60"/>
                      <a:gd name="T44" fmla="*/ 24 w 40"/>
                      <a:gd name="T45" fmla="*/ 20 h 60"/>
                      <a:gd name="T46" fmla="*/ 20 w 40"/>
                      <a:gd name="T47"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60">
                        <a:moveTo>
                          <a:pt x="20" y="2"/>
                        </a:moveTo>
                        <a:cubicBezTo>
                          <a:pt x="30" y="2"/>
                          <a:pt x="38" y="10"/>
                          <a:pt x="38" y="20"/>
                        </a:cubicBezTo>
                        <a:cubicBezTo>
                          <a:pt x="38" y="23"/>
                          <a:pt x="37" y="26"/>
                          <a:pt x="35" y="29"/>
                        </a:cubicBezTo>
                        <a:cubicBezTo>
                          <a:pt x="20" y="56"/>
                          <a:pt x="20" y="56"/>
                          <a:pt x="20" y="56"/>
                        </a:cubicBezTo>
                        <a:cubicBezTo>
                          <a:pt x="4" y="29"/>
                          <a:pt x="4" y="29"/>
                          <a:pt x="4" y="29"/>
                        </a:cubicBezTo>
                        <a:cubicBezTo>
                          <a:pt x="3" y="26"/>
                          <a:pt x="2" y="23"/>
                          <a:pt x="2" y="20"/>
                        </a:cubicBezTo>
                        <a:cubicBezTo>
                          <a:pt x="2" y="10"/>
                          <a:pt x="10" y="2"/>
                          <a:pt x="20" y="2"/>
                        </a:cubicBezTo>
                        <a:moveTo>
                          <a:pt x="20" y="26"/>
                        </a:moveTo>
                        <a:cubicBezTo>
                          <a:pt x="23" y="26"/>
                          <a:pt x="26" y="23"/>
                          <a:pt x="26" y="20"/>
                        </a:cubicBezTo>
                        <a:cubicBezTo>
                          <a:pt x="26" y="17"/>
                          <a:pt x="23" y="14"/>
                          <a:pt x="20" y="14"/>
                        </a:cubicBezTo>
                        <a:cubicBezTo>
                          <a:pt x="16" y="14"/>
                          <a:pt x="14" y="17"/>
                          <a:pt x="14" y="20"/>
                        </a:cubicBezTo>
                        <a:cubicBezTo>
                          <a:pt x="14" y="23"/>
                          <a:pt x="16" y="26"/>
                          <a:pt x="20" y="26"/>
                        </a:cubicBezTo>
                        <a:moveTo>
                          <a:pt x="20" y="0"/>
                        </a:moveTo>
                        <a:cubicBezTo>
                          <a:pt x="9" y="0"/>
                          <a:pt x="0" y="9"/>
                          <a:pt x="0" y="20"/>
                        </a:cubicBezTo>
                        <a:cubicBezTo>
                          <a:pt x="0" y="24"/>
                          <a:pt x="1" y="27"/>
                          <a:pt x="2" y="30"/>
                        </a:cubicBezTo>
                        <a:cubicBezTo>
                          <a:pt x="20" y="60"/>
                          <a:pt x="20" y="60"/>
                          <a:pt x="20" y="60"/>
                        </a:cubicBezTo>
                        <a:cubicBezTo>
                          <a:pt x="37" y="30"/>
                          <a:pt x="37" y="30"/>
                          <a:pt x="37" y="30"/>
                        </a:cubicBezTo>
                        <a:cubicBezTo>
                          <a:pt x="39" y="27"/>
                          <a:pt x="40" y="24"/>
                          <a:pt x="40" y="20"/>
                        </a:cubicBezTo>
                        <a:cubicBezTo>
                          <a:pt x="40" y="9"/>
                          <a:pt x="31" y="0"/>
                          <a:pt x="20" y="0"/>
                        </a:cubicBezTo>
                        <a:close/>
                        <a:moveTo>
                          <a:pt x="20" y="24"/>
                        </a:moveTo>
                        <a:cubicBezTo>
                          <a:pt x="18" y="24"/>
                          <a:pt x="16" y="22"/>
                          <a:pt x="16" y="20"/>
                        </a:cubicBezTo>
                        <a:cubicBezTo>
                          <a:pt x="16" y="18"/>
                          <a:pt x="18" y="16"/>
                          <a:pt x="20" y="16"/>
                        </a:cubicBezTo>
                        <a:cubicBezTo>
                          <a:pt x="22" y="16"/>
                          <a:pt x="24" y="18"/>
                          <a:pt x="24" y="20"/>
                        </a:cubicBezTo>
                        <a:cubicBezTo>
                          <a:pt x="24" y="22"/>
                          <a:pt x="22" y="24"/>
                          <a:pt x="20" y="2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grpSp>
        <p:grpSp>
          <p:nvGrpSpPr>
            <p:cNvPr id="8" name="Group 7">
              <a:extLst>
                <a:ext uri="{FF2B5EF4-FFF2-40B4-BE49-F238E27FC236}">
                  <a16:creationId xmlns:a16="http://schemas.microsoft.com/office/drawing/2014/main" id="{AF55500D-91B2-4621-BA07-DD4F4BF06ED3}"/>
                </a:ext>
              </a:extLst>
            </p:cNvPr>
            <p:cNvGrpSpPr/>
            <p:nvPr/>
          </p:nvGrpSpPr>
          <p:grpSpPr>
            <a:xfrm>
              <a:off x="3633244" y="2033587"/>
              <a:ext cx="2309222" cy="2790825"/>
              <a:chOff x="3587539" y="2033587"/>
              <a:chExt cx="2309222" cy="2790825"/>
            </a:xfrm>
          </p:grpSpPr>
          <p:sp>
            <p:nvSpPr>
              <p:cNvPr id="44" name="Rectangle 43">
                <a:extLst>
                  <a:ext uri="{FF2B5EF4-FFF2-40B4-BE49-F238E27FC236}">
                    <a16:creationId xmlns:a16="http://schemas.microsoft.com/office/drawing/2014/main" id="{64832A62-0786-4E75-8E27-45BDEC50B8D9}"/>
                  </a:ext>
                </a:extLst>
              </p:cNvPr>
              <p:cNvSpPr/>
              <p:nvPr/>
            </p:nvSpPr>
            <p:spPr>
              <a:xfrm>
                <a:off x="3587539" y="2033587"/>
                <a:ext cx="2309222" cy="27908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C57AC4E-7106-431B-844D-BDB1E7172C45}"/>
                  </a:ext>
                </a:extLst>
              </p:cNvPr>
              <p:cNvGrpSpPr/>
              <p:nvPr/>
            </p:nvGrpSpPr>
            <p:grpSpPr>
              <a:xfrm>
                <a:off x="4083952" y="2648234"/>
                <a:ext cx="1316396" cy="1561530"/>
                <a:chOff x="4445387" y="2329407"/>
                <a:chExt cx="1316396" cy="1561530"/>
              </a:xfrm>
            </p:grpSpPr>
            <p:grpSp>
              <p:nvGrpSpPr>
                <p:cNvPr id="54" name="Group 53">
                  <a:extLst>
                    <a:ext uri="{FF2B5EF4-FFF2-40B4-BE49-F238E27FC236}">
                      <a16:creationId xmlns:a16="http://schemas.microsoft.com/office/drawing/2014/main" id="{2251D126-1715-4BDD-864D-EDCACB5A089F}"/>
                    </a:ext>
                  </a:extLst>
                </p:cNvPr>
                <p:cNvGrpSpPr/>
                <p:nvPr/>
              </p:nvGrpSpPr>
              <p:grpSpPr>
                <a:xfrm>
                  <a:off x="4445387" y="2329407"/>
                  <a:ext cx="552450" cy="553418"/>
                  <a:chOff x="3393004" y="3074331"/>
                  <a:chExt cx="607695" cy="607695"/>
                </a:xfrm>
              </p:grpSpPr>
              <p:sp>
                <p:nvSpPr>
                  <p:cNvPr id="55" name="Oval 17">
                    <a:extLst>
                      <a:ext uri="{FF2B5EF4-FFF2-40B4-BE49-F238E27FC236}">
                        <a16:creationId xmlns:a16="http://schemas.microsoft.com/office/drawing/2014/main" id="{D8155704-3C36-4297-B45D-7C83DF112E12}"/>
                      </a:ext>
                    </a:extLst>
                  </p:cNvPr>
                  <p:cNvSpPr>
                    <a:spLocks/>
                  </p:cNvSpPr>
                  <p:nvPr/>
                </p:nvSpPr>
                <p:spPr bwMode="auto">
                  <a:xfrm>
                    <a:off x="3393004" y="3074331"/>
                    <a:ext cx="607695" cy="607695"/>
                  </a:xfrm>
                  <a:prstGeom prst="ellipse">
                    <a:avLst/>
                  </a:prstGeom>
                  <a:noFill/>
                  <a:ln w="9525" cap="flat">
                    <a:solidFill>
                      <a:schemeClr val="accent4"/>
                    </a:solidFill>
                    <a:miter lim="800000"/>
                    <a:headEnd type="none" w="med" len="med"/>
                    <a:tailEnd type="none" w="med" len="med"/>
                  </a:ln>
                </p:spPr>
                <p:txBody>
                  <a:bodyPr lIns="0" tIns="0" rIns="0" bIns="0"/>
                  <a:lstStyle/>
                  <a:p>
                    <a:endParaRPr lang="en-US"/>
                  </a:p>
                </p:txBody>
              </p:sp>
              <p:sp>
                <p:nvSpPr>
                  <p:cNvPr id="56" name="Freeform 7">
                    <a:extLst>
                      <a:ext uri="{FF2B5EF4-FFF2-40B4-BE49-F238E27FC236}">
                        <a16:creationId xmlns:a16="http://schemas.microsoft.com/office/drawing/2014/main" id="{0FA176F9-9472-4663-9C52-1E677DE4534E}"/>
                      </a:ext>
                    </a:extLst>
                  </p:cNvPr>
                  <p:cNvSpPr>
                    <a:spLocks noEditPoints="1"/>
                  </p:cNvSpPr>
                  <p:nvPr/>
                </p:nvSpPr>
                <p:spPr bwMode="auto">
                  <a:xfrm>
                    <a:off x="3531751" y="3228975"/>
                    <a:ext cx="330200" cy="303213"/>
                  </a:xfrm>
                  <a:custGeom>
                    <a:avLst/>
                    <a:gdLst>
                      <a:gd name="T0" fmla="*/ 139 w 208"/>
                      <a:gd name="T1" fmla="*/ 26 h 191"/>
                      <a:gd name="T2" fmla="*/ 139 w 208"/>
                      <a:gd name="T3" fmla="*/ 0 h 191"/>
                      <a:gd name="T4" fmla="*/ 70 w 208"/>
                      <a:gd name="T5" fmla="*/ 0 h 191"/>
                      <a:gd name="T6" fmla="*/ 70 w 208"/>
                      <a:gd name="T7" fmla="*/ 26 h 191"/>
                      <a:gd name="T8" fmla="*/ 0 w 208"/>
                      <a:gd name="T9" fmla="*/ 26 h 191"/>
                      <a:gd name="T10" fmla="*/ 0 w 208"/>
                      <a:gd name="T11" fmla="*/ 191 h 191"/>
                      <a:gd name="T12" fmla="*/ 208 w 208"/>
                      <a:gd name="T13" fmla="*/ 191 h 191"/>
                      <a:gd name="T14" fmla="*/ 208 w 208"/>
                      <a:gd name="T15" fmla="*/ 26 h 191"/>
                      <a:gd name="T16" fmla="*/ 139 w 208"/>
                      <a:gd name="T17" fmla="*/ 26 h 191"/>
                      <a:gd name="T18" fmla="*/ 78 w 208"/>
                      <a:gd name="T19" fmla="*/ 9 h 191"/>
                      <a:gd name="T20" fmla="*/ 130 w 208"/>
                      <a:gd name="T21" fmla="*/ 9 h 191"/>
                      <a:gd name="T22" fmla="*/ 130 w 208"/>
                      <a:gd name="T23" fmla="*/ 26 h 191"/>
                      <a:gd name="T24" fmla="*/ 78 w 208"/>
                      <a:gd name="T25" fmla="*/ 26 h 191"/>
                      <a:gd name="T26" fmla="*/ 78 w 208"/>
                      <a:gd name="T27" fmla="*/ 9 h 191"/>
                      <a:gd name="T28" fmla="*/ 70 w 208"/>
                      <a:gd name="T29" fmla="*/ 35 h 191"/>
                      <a:gd name="T30" fmla="*/ 139 w 208"/>
                      <a:gd name="T31" fmla="*/ 35 h 191"/>
                      <a:gd name="T32" fmla="*/ 199 w 208"/>
                      <a:gd name="T33" fmla="*/ 35 h 191"/>
                      <a:gd name="T34" fmla="*/ 199 w 208"/>
                      <a:gd name="T35" fmla="*/ 104 h 191"/>
                      <a:gd name="T36" fmla="*/ 139 w 208"/>
                      <a:gd name="T37" fmla="*/ 104 h 191"/>
                      <a:gd name="T38" fmla="*/ 139 w 208"/>
                      <a:gd name="T39" fmla="*/ 87 h 191"/>
                      <a:gd name="T40" fmla="*/ 70 w 208"/>
                      <a:gd name="T41" fmla="*/ 87 h 191"/>
                      <a:gd name="T42" fmla="*/ 70 w 208"/>
                      <a:gd name="T43" fmla="*/ 104 h 191"/>
                      <a:gd name="T44" fmla="*/ 9 w 208"/>
                      <a:gd name="T45" fmla="*/ 104 h 191"/>
                      <a:gd name="T46" fmla="*/ 9 w 208"/>
                      <a:gd name="T47" fmla="*/ 35 h 191"/>
                      <a:gd name="T48" fmla="*/ 70 w 208"/>
                      <a:gd name="T49" fmla="*/ 35 h 191"/>
                      <a:gd name="T50" fmla="*/ 130 w 208"/>
                      <a:gd name="T51" fmla="*/ 95 h 191"/>
                      <a:gd name="T52" fmla="*/ 130 w 208"/>
                      <a:gd name="T53" fmla="*/ 121 h 191"/>
                      <a:gd name="T54" fmla="*/ 78 w 208"/>
                      <a:gd name="T55" fmla="*/ 121 h 191"/>
                      <a:gd name="T56" fmla="*/ 78 w 208"/>
                      <a:gd name="T57" fmla="*/ 95 h 191"/>
                      <a:gd name="T58" fmla="*/ 130 w 208"/>
                      <a:gd name="T59" fmla="*/ 95 h 191"/>
                      <a:gd name="T60" fmla="*/ 9 w 208"/>
                      <a:gd name="T61" fmla="*/ 182 h 191"/>
                      <a:gd name="T62" fmla="*/ 9 w 208"/>
                      <a:gd name="T63" fmla="*/ 113 h 191"/>
                      <a:gd name="T64" fmla="*/ 70 w 208"/>
                      <a:gd name="T65" fmla="*/ 113 h 191"/>
                      <a:gd name="T66" fmla="*/ 70 w 208"/>
                      <a:gd name="T67" fmla="*/ 130 h 191"/>
                      <a:gd name="T68" fmla="*/ 139 w 208"/>
                      <a:gd name="T69" fmla="*/ 130 h 191"/>
                      <a:gd name="T70" fmla="*/ 139 w 208"/>
                      <a:gd name="T71" fmla="*/ 113 h 191"/>
                      <a:gd name="T72" fmla="*/ 199 w 208"/>
                      <a:gd name="T73" fmla="*/ 113 h 191"/>
                      <a:gd name="T74" fmla="*/ 199 w 208"/>
                      <a:gd name="T75" fmla="*/ 182 h 191"/>
                      <a:gd name="T76" fmla="*/ 9 w 208"/>
                      <a:gd name="T77" fmla="*/ 18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1">
                        <a:moveTo>
                          <a:pt x="139" y="26"/>
                        </a:moveTo>
                        <a:lnTo>
                          <a:pt x="139" y="0"/>
                        </a:lnTo>
                        <a:lnTo>
                          <a:pt x="70" y="0"/>
                        </a:lnTo>
                        <a:lnTo>
                          <a:pt x="70" y="26"/>
                        </a:lnTo>
                        <a:lnTo>
                          <a:pt x="0" y="26"/>
                        </a:lnTo>
                        <a:lnTo>
                          <a:pt x="0" y="191"/>
                        </a:lnTo>
                        <a:lnTo>
                          <a:pt x="208" y="191"/>
                        </a:lnTo>
                        <a:lnTo>
                          <a:pt x="208" y="26"/>
                        </a:lnTo>
                        <a:lnTo>
                          <a:pt x="139" y="26"/>
                        </a:lnTo>
                        <a:close/>
                        <a:moveTo>
                          <a:pt x="78" y="9"/>
                        </a:moveTo>
                        <a:lnTo>
                          <a:pt x="130" y="9"/>
                        </a:lnTo>
                        <a:lnTo>
                          <a:pt x="130" y="26"/>
                        </a:lnTo>
                        <a:lnTo>
                          <a:pt x="78" y="26"/>
                        </a:lnTo>
                        <a:lnTo>
                          <a:pt x="78" y="9"/>
                        </a:lnTo>
                        <a:close/>
                        <a:moveTo>
                          <a:pt x="70" y="35"/>
                        </a:moveTo>
                        <a:lnTo>
                          <a:pt x="139" y="35"/>
                        </a:lnTo>
                        <a:lnTo>
                          <a:pt x="199" y="35"/>
                        </a:lnTo>
                        <a:lnTo>
                          <a:pt x="199" y="104"/>
                        </a:lnTo>
                        <a:lnTo>
                          <a:pt x="139" y="104"/>
                        </a:lnTo>
                        <a:lnTo>
                          <a:pt x="139" y="87"/>
                        </a:lnTo>
                        <a:lnTo>
                          <a:pt x="70" y="87"/>
                        </a:lnTo>
                        <a:lnTo>
                          <a:pt x="70" y="104"/>
                        </a:lnTo>
                        <a:lnTo>
                          <a:pt x="9" y="104"/>
                        </a:lnTo>
                        <a:lnTo>
                          <a:pt x="9" y="35"/>
                        </a:lnTo>
                        <a:lnTo>
                          <a:pt x="70" y="35"/>
                        </a:lnTo>
                        <a:close/>
                        <a:moveTo>
                          <a:pt x="130" y="95"/>
                        </a:moveTo>
                        <a:lnTo>
                          <a:pt x="130" y="121"/>
                        </a:lnTo>
                        <a:lnTo>
                          <a:pt x="78" y="121"/>
                        </a:lnTo>
                        <a:lnTo>
                          <a:pt x="78" y="95"/>
                        </a:lnTo>
                        <a:lnTo>
                          <a:pt x="130" y="95"/>
                        </a:lnTo>
                        <a:close/>
                        <a:moveTo>
                          <a:pt x="9" y="182"/>
                        </a:moveTo>
                        <a:lnTo>
                          <a:pt x="9" y="113"/>
                        </a:lnTo>
                        <a:lnTo>
                          <a:pt x="70" y="113"/>
                        </a:lnTo>
                        <a:lnTo>
                          <a:pt x="70" y="130"/>
                        </a:lnTo>
                        <a:lnTo>
                          <a:pt x="139" y="130"/>
                        </a:lnTo>
                        <a:lnTo>
                          <a:pt x="139" y="113"/>
                        </a:lnTo>
                        <a:lnTo>
                          <a:pt x="199" y="113"/>
                        </a:lnTo>
                        <a:lnTo>
                          <a:pt x="199" y="182"/>
                        </a:lnTo>
                        <a:lnTo>
                          <a:pt x="9" y="18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0" name="Rectangle 7">
                  <a:extLst>
                    <a:ext uri="{FF2B5EF4-FFF2-40B4-BE49-F238E27FC236}">
                      <a16:creationId xmlns:a16="http://schemas.microsoft.com/office/drawing/2014/main" id="{B1F2847A-2B34-4B34-A21A-E6C09C5D3A4A}"/>
                    </a:ext>
                  </a:extLst>
                </p:cNvPr>
                <p:cNvSpPr>
                  <a:spLocks/>
                </p:cNvSpPr>
                <p:nvPr/>
              </p:nvSpPr>
              <p:spPr bwMode="auto">
                <a:xfrm>
                  <a:off x="4445387" y="3411796"/>
                  <a:ext cx="131639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Roboto Slab" pitchFamily="2" charset="0"/>
                      <a:ea typeface="Roboto Slab" pitchFamily="2" charset="0"/>
                      <a:cs typeface="Montserrat-Regular" charset="0"/>
                      <a:sym typeface="Montserrat-Regular" charset="0"/>
                    </a:rPr>
                    <a:t>This letterhead design is meant to project an is of and reliability. </a:t>
                  </a:r>
                </a:p>
              </p:txBody>
            </p:sp>
          </p:grpSp>
        </p:grpSp>
        <p:grpSp>
          <p:nvGrpSpPr>
            <p:cNvPr id="9" name="Group 8">
              <a:extLst>
                <a:ext uri="{FF2B5EF4-FFF2-40B4-BE49-F238E27FC236}">
                  <a16:creationId xmlns:a16="http://schemas.microsoft.com/office/drawing/2014/main" id="{4AD65221-70AA-410A-A25D-EB17F08F51B2}"/>
                </a:ext>
              </a:extLst>
            </p:cNvPr>
            <p:cNvGrpSpPr/>
            <p:nvPr/>
          </p:nvGrpSpPr>
          <p:grpSpPr>
            <a:xfrm>
              <a:off x="6208927" y="2033587"/>
              <a:ext cx="2309222" cy="2790825"/>
              <a:chOff x="6079848" y="2034804"/>
              <a:chExt cx="2309222" cy="2790825"/>
            </a:xfrm>
          </p:grpSpPr>
          <p:sp>
            <p:nvSpPr>
              <p:cNvPr id="45" name="Rectangle 44">
                <a:extLst>
                  <a:ext uri="{FF2B5EF4-FFF2-40B4-BE49-F238E27FC236}">
                    <a16:creationId xmlns:a16="http://schemas.microsoft.com/office/drawing/2014/main" id="{382037F3-28EE-4062-A6D3-27DAACE4FB4A}"/>
                  </a:ext>
                </a:extLst>
              </p:cNvPr>
              <p:cNvSpPr/>
              <p:nvPr/>
            </p:nvSpPr>
            <p:spPr>
              <a:xfrm>
                <a:off x="6079848" y="2034804"/>
                <a:ext cx="2309222" cy="27908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01CB3302-5671-4E31-951F-F5939EBFB2D8}"/>
                  </a:ext>
                </a:extLst>
              </p:cNvPr>
              <p:cNvGrpSpPr/>
              <p:nvPr/>
            </p:nvGrpSpPr>
            <p:grpSpPr>
              <a:xfrm>
                <a:off x="6576261" y="2649451"/>
                <a:ext cx="1316396" cy="1561530"/>
                <a:chOff x="6365627" y="2329407"/>
                <a:chExt cx="1316396" cy="1561530"/>
              </a:xfrm>
            </p:grpSpPr>
            <p:grpSp>
              <p:nvGrpSpPr>
                <p:cNvPr id="57" name="Group 56">
                  <a:extLst>
                    <a:ext uri="{FF2B5EF4-FFF2-40B4-BE49-F238E27FC236}">
                      <a16:creationId xmlns:a16="http://schemas.microsoft.com/office/drawing/2014/main" id="{9A10180E-8446-4029-A931-861F5A814F9E}"/>
                    </a:ext>
                  </a:extLst>
                </p:cNvPr>
                <p:cNvGrpSpPr/>
                <p:nvPr/>
              </p:nvGrpSpPr>
              <p:grpSpPr>
                <a:xfrm>
                  <a:off x="6365627" y="2329407"/>
                  <a:ext cx="552450" cy="553418"/>
                  <a:chOff x="5314350" y="3074331"/>
                  <a:chExt cx="607695" cy="607695"/>
                </a:xfrm>
              </p:grpSpPr>
              <p:sp>
                <p:nvSpPr>
                  <p:cNvPr id="58" name="Oval 17">
                    <a:extLst>
                      <a:ext uri="{FF2B5EF4-FFF2-40B4-BE49-F238E27FC236}">
                        <a16:creationId xmlns:a16="http://schemas.microsoft.com/office/drawing/2014/main" id="{83CFC861-6D1A-4739-96BB-3F4FC13B5BD8}"/>
                      </a:ext>
                    </a:extLst>
                  </p:cNvPr>
                  <p:cNvSpPr>
                    <a:spLocks/>
                  </p:cNvSpPr>
                  <p:nvPr/>
                </p:nvSpPr>
                <p:spPr bwMode="auto">
                  <a:xfrm>
                    <a:off x="5314350" y="3074331"/>
                    <a:ext cx="607695" cy="607695"/>
                  </a:xfrm>
                  <a:prstGeom prst="ellipse">
                    <a:avLst/>
                  </a:prstGeom>
                  <a:solidFill>
                    <a:srgbClr val="FFFFFF"/>
                  </a:solidFill>
                  <a:ln w="9525" cap="flat">
                    <a:solidFill>
                      <a:schemeClr val="accent5"/>
                    </a:solidFill>
                    <a:miter lim="800000"/>
                    <a:headEnd type="none" w="med" len="med"/>
                    <a:tailEnd type="none" w="med" len="med"/>
                  </a:ln>
                </p:spPr>
                <p:txBody>
                  <a:bodyPr lIns="0" tIns="0" rIns="0" bIns="0"/>
                  <a:lstStyle/>
                  <a:p>
                    <a:endParaRPr lang="en-US"/>
                  </a:p>
                </p:txBody>
              </p:sp>
              <p:grpSp>
                <p:nvGrpSpPr>
                  <p:cNvPr id="59" name="Group 58">
                    <a:extLst>
                      <a:ext uri="{FF2B5EF4-FFF2-40B4-BE49-F238E27FC236}">
                        <a16:creationId xmlns:a16="http://schemas.microsoft.com/office/drawing/2014/main" id="{6866E44D-F420-410D-99E7-E2CB98E1ECF0}"/>
                      </a:ext>
                    </a:extLst>
                  </p:cNvPr>
                  <p:cNvGrpSpPr/>
                  <p:nvPr/>
                </p:nvGrpSpPr>
                <p:grpSpPr>
                  <a:xfrm>
                    <a:off x="5459609" y="3213078"/>
                    <a:ext cx="330200" cy="330200"/>
                    <a:chOff x="4090988" y="3228975"/>
                    <a:chExt cx="330200" cy="330200"/>
                  </a:xfrm>
                  <a:solidFill>
                    <a:schemeClr val="accent5"/>
                  </a:solidFill>
                </p:grpSpPr>
                <p:sp>
                  <p:nvSpPr>
                    <p:cNvPr id="60" name="Freeform 8">
                      <a:extLst>
                        <a:ext uri="{FF2B5EF4-FFF2-40B4-BE49-F238E27FC236}">
                          <a16:creationId xmlns:a16="http://schemas.microsoft.com/office/drawing/2014/main" id="{151ED090-E17B-4AF7-B6EF-1EE7913A267E}"/>
                        </a:ext>
                      </a:extLst>
                    </p:cNvPr>
                    <p:cNvSpPr>
                      <a:spLocks noEditPoints="1"/>
                    </p:cNvSpPr>
                    <p:nvPr/>
                  </p:nvSpPr>
                  <p:spPr bwMode="auto">
                    <a:xfrm>
                      <a:off x="4090988" y="3228975"/>
                      <a:ext cx="330200" cy="330200"/>
                    </a:xfrm>
                    <a:custGeom>
                      <a:avLst/>
                      <a:gdLst>
                        <a:gd name="T0" fmla="*/ 0 w 208"/>
                        <a:gd name="T1" fmla="*/ 0 h 208"/>
                        <a:gd name="T2" fmla="*/ 0 w 208"/>
                        <a:gd name="T3" fmla="*/ 208 h 208"/>
                        <a:gd name="T4" fmla="*/ 208 w 208"/>
                        <a:gd name="T5" fmla="*/ 208 h 208"/>
                        <a:gd name="T6" fmla="*/ 208 w 208"/>
                        <a:gd name="T7" fmla="*/ 0 h 208"/>
                        <a:gd name="T8" fmla="*/ 0 w 208"/>
                        <a:gd name="T9" fmla="*/ 0 h 208"/>
                        <a:gd name="T10" fmla="*/ 200 w 208"/>
                        <a:gd name="T11" fmla="*/ 200 h 208"/>
                        <a:gd name="T12" fmla="*/ 9 w 208"/>
                        <a:gd name="T13" fmla="*/ 200 h 208"/>
                        <a:gd name="T14" fmla="*/ 9 w 208"/>
                        <a:gd name="T15" fmla="*/ 9 h 208"/>
                        <a:gd name="T16" fmla="*/ 200 w 208"/>
                        <a:gd name="T17" fmla="*/ 9 h 208"/>
                        <a:gd name="T18" fmla="*/ 200 w 208"/>
                        <a:gd name="T19"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0" y="0"/>
                          </a:moveTo>
                          <a:lnTo>
                            <a:pt x="0" y="208"/>
                          </a:lnTo>
                          <a:lnTo>
                            <a:pt x="208" y="208"/>
                          </a:lnTo>
                          <a:lnTo>
                            <a:pt x="208" y="0"/>
                          </a:lnTo>
                          <a:lnTo>
                            <a:pt x="0" y="0"/>
                          </a:lnTo>
                          <a:close/>
                          <a:moveTo>
                            <a:pt x="200" y="200"/>
                          </a:moveTo>
                          <a:lnTo>
                            <a:pt x="9" y="200"/>
                          </a:lnTo>
                          <a:lnTo>
                            <a:pt x="9" y="9"/>
                          </a:lnTo>
                          <a:lnTo>
                            <a:pt x="200" y="9"/>
                          </a:lnTo>
                          <a:lnTo>
                            <a:pt x="200" y="20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9">
                      <a:extLst>
                        <a:ext uri="{FF2B5EF4-FFF2-40B4-BE49-F238E27FC236}">
                          <a16:creationId xmlns:a16="http://schemas.microsoft.com/office/drawing/2014/main" id="{8C8E39BB-2A02-443C-A6AD-3825EAE54FA1}"/>
                        </a:ext>
                      </a:extLst>
                    </p:cNvPr>
                    <p:cNvSpPr>
                      <a:spLocks/>
                    </p:cNvSpPr>
                    <p:nvPr/>
                  </p:nvSpPr>
                  <p:spPr bwMode="auto">
                    <a:xfrm>
                      <a:off x="4160838" y="3298825"/>
                      <a:ext cx="192088" cy="136525"/>
                    </a:xfrm>
                    <a:custGeom>
                      <a:avLst/>
                      <a:gdLst>
                        <a:gd name="T0" fmla="*/ 2 w 28"/>
                        <a:gd name="T1" fmla="*/ 8 h 20"/>
                        <a:gd name="T2" fmla="*/ 14 w 28"/>
                        <a:gd name="T3" fmla="*/ 20 h 20"/>
                        <a:gd name="T4" fmla="*/ 26 w 28"/>
                        <a:gd name="T5" fmla="*/ 8 h 20"/>
                        <a:gd name="T6" fmla="*/ 26 w 28"/>
                        <a:gd name="T7" fmla="*/ 2 h 20"/>
                        <a:gd name="T8" fmla="*/ 28 w 28"/>
                        <a:gd name="T9" fmla="*/ 2 h 20"/>
                        <a:gd name="T10" fmla="*/ 28 w 28"/>
                        <a:gd name="T11" fmla="*/ 0 h 20"/>
                        <a:gd name="T12" fmla="*/ 22 w 28"/>
                        <a:gd name="T13" fmla="*/ 0 h 20"/>
                        <a:gd name="T14" fmla="*/ 22 w 28"/>
                        <a:gd name="T15" fmla="*/ 2 h 20"/>
                        <a:gd name="T16" fmla="*/ 24 w 28"/>
                        <a:gd name="T17" fmla="*/ 2 h 20"/>
                        <a:gd name="T18" fmla="*/ 24 w 28"/>
                        <a:gd name="T19" fmla="*/ 8 h 20"/>
                        <a:gd name="T20" fmla="*/ 14 w 28"/>
                        <a:gd name="T21" fmla="*/ 18 h 20"/>
                        <a:gd name="T22" fmla="*/ 4 w 28"/>
                        <a:gd name="T23" fmla="*/ 8 h 20"/>
                        <a:gd name="T24" fmla="*/ 4 w 28"/>
                        <a:gd name="T25" fmla="*/ 2 h 20"/>
                        <a:gd name="T26" fmla="*/ 6 w 28"/>
                        <a:gd name="T27" fmla="*/ 2 h 20"/>
                        <a:gd name="T28" fmla="*/ 6 w 28"/>
                        <a:gd name="T29" fmla="*/ 0 h 20"/>
                        <a:gd name="T30" fmla="*/ 0 w 28"/>
                        <a:gd name="T31" fmla="*/ 0 h 20"/>
                        <a:gd name="T32" fmla="*/ 0 w 28"/>
                        <a:gd name="T33" fmla="*/ 2 h 20"/>
                        <a:gd name="T34" fmla="*/ 2 w 28"/>
                        <a:gd name="T35" fmla="*/ 2 h 20"/>
                        <a:gd name="T36" fmla="*/ 2 w 28"/>
                        <a:gd name="T3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0">
                          <a:moveTo>
                            <a:pt x="2" y="8"/>
                          </a:moveTo>
                          <a:cubicBezTo>
                            <a:pt x="2" y="15"/>
                            <a:pt x="7" y="20"/>
                            <a:pt x="14" y="20"/>
                          </a:cubicBezTo>
                          <a:cubicBezTo>
                            <a:pt x="20" y="20"/>
                            <a:pt x="26" y="15"/>
                            <a:pt x="26" y="8"/>
                          </a:cubicBezTo>
                          <a:cubicBezTo>
                            <a:pt x="26" y="2"/>
                            <a:pt x="26" y="2"/>
                            <a:pt x="26" y="2"/>
                          </a:cubicBezTo>
                          <a:cubicBezTo>
                            <a:pt x="28" y="2"/>
                            <a:pt x="28" y="2"/>
                            <a:pt x="28" y="2"/>
                          </a:cubicBezTo>
                          <a:cubicBezTo>
                            <a:pt x="28" y="0"/>
                            <a:pt x="28" y="0"/>
                            <a:pt x="28" y="0"/>
                          </a:cubicBezTo>
                          <a:cubicBezTo>
                            <a:pt x="22" y="0"/>
                            <a:pt x="22" y="0"/>
                            <a:pt x="22" y="0"/>
                          </a:cubicBezTo>
                          <a:cubicBezTo>
                            <a:pt x="22" y="2"/>
                            <a:pt x="22" y="2"/>
                            <a:pt x="22" y="2"/>
                          </a:cubicBezTo>
                          <a:cubicBezTo>
                            <a:pt x="24" y="2"/>
                            <a:pt x="24" y="2"/>
                            <a:pt x="24" y="2"/>
                          </a:cubicBezTo>
                          <a:cubicBezTo>
                            <a:pt x="24" y="8"/>
                            <a:pt x="24" y="8"/>
                            <a:pt x="24" y="8"/>
                          </a:cubicBezTo>
                          <a:cubicBezTo>
                            <a:pt x="24" y="13"/>
                            <a:pt x="19" y="18"/>
                            <a:pt x="14" y="18"/>
                          </a:cubicBezTo>
                          <a:cubicBezTo>
                            <a:pt x="8" y="18"/>
                            <a:pt x="4" y="13"/>
                            <a:pt x="4" y="8"/>
                          </a:cubicBezTo>
                          <a:cubicBezTo>
                            <a:pt x="4" y="2"/>
                            <a:pt x="4" y="2"/>
                            <a:pt x="4" y="2"/>
                          </a:cubicBezTo>
                          <a:cubicBezTo>
                            <a:pt x="6" y="2"/>
                            <a:pt x="6" y="2"/>
                            <a:pt x="6" y="2"/>
                          </a:cubicBezTo>
                          <a:cubicBezTo>
                            <a:pt x="6" y="0"/>
                            <a:pt x="6" y="0"/>
                            <a:pt x="6" y="0"/>
                          </a:cubicBezTo>
                          <a:cubicBezTo>
                            <a:pt x="0" y="0"/>
                            <a:pt x="0" y="0"/>
                            <a:pt x="0" y="0"/>
                          </a:cubicBezTo>
                          <a:cubicBezTo>
                            <a:pt x="0" y="2"/>
                            <a:pt x="0" y="2"/>
                            <a:pt x="0" y="2"/>
                          </a:cubicBezTo>
                          <a:cubicBezTo>
                            <a:pt x="2" y="2"/>
                            <a:pt x="2" y="2"/>
                            <a:pt x="2" y="2"/>
                          </a:cubicBezTo>
                          <a:lnTo>
                            <a:pt x="2" y="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71" name="Rectangle 7">
                  <a:extLst>
                    <a:ext uri="{FF2B5EF4-FFF2-40B4-BE49-F238E27FC236}">
                      <a16:creationId xmlns:a16="http://schemas.microsoft.com/office/drawing/2014/main" id="{3CA25065-A560-4301-873A-1CA009067AF5}"/>
                    </a:ext>
                  </a:extLst>
                </p:cNvPr>
                <p:cNvSpPr>
                  <a:spLocks/>
                </p:cNvSpPr>
                <p:nvPr/>
              </p:nvSpPr>
              <p:spPr bwMode="auto">
                <a:xfrm>
                  <a:off x="6365627" y="3411796"/>
                  <a:ext cx="131639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Roboto Slab" pitchFamily="2" charset="0"/>
                      <a:ea typeface="Roboto Slab" pitchFamily="2" charset="0"/>
                      <a:cs typeface="Montserrat-Regular" charset="0"/>
                      <a:sym typeface="Montserrat-Regular" charset="0"/>
                    </a:rPr>
                    <a:t>This letterhead design is meant to project an is of and reliability. </a:t>
                  </a:r>
                </a:p>
              </p:txBody>
            </p:sp>
          </p:grpSp>
        </p:grpSp>
        <p:grpSp>
          <p:nvGrpSpPr>
            <p:cNvPr id="10" name="Group 9">
              <a:extLst>
                <a:ext uri="{FF2B5EF4-FFF2-40B4-BE49-F238E27FC236}">
                  <a16:creationId xmlns:a16="http://schemas.microsoft.com/office/drawing/2014/main" id="{A937646B-80F4-4F2A-BDD5-F3F59E253D41}"/>
                </a:ext>
              </a:extLst>
            </p:cNvPr>
            <p:cNvGrpSpPr/>
            <p:nvPr/>
          </p:nvGrpSpPr>
          <p:grpSpPr>
            <a:xfrm>
              <a:off x="8784610" y="2033587"/>
              <a:ext cx="2309222" cy="2790825"/>
              <a:chOff x="8784610" y="2039577"/>
              <a:chExt cx="2309222" cy="2790825"/>
            </a:xfrm>
          </p:grpSpPr>
          <p:sp>
            <p:nvSpPr>
              <p:cNvPr id="76" name="Rectangle 75">
                <a:extLst>
                  <a:ext uri="{FF2B5EF4-FFF2-40B4-BE49-F238E27FC236}">
                    <a16:creationId xmlns:a16="http://schemas.microsoft.com/office/drawing/2014/main" id="{45D2261C-2122-47AB-8771-193F4C881DE1}"/>
                  </a:ext>
                </a:extLst>
              </p:cNvPr>
              <p:cNvSpPr/>
              <p:nvPr/>
            </p:nvSpPr>
            <p:spPr>
              <a:xfrm>
                <a:off x="8784610" y="2039577"/>
                <a:ext cx="2309222" cy="27908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1FF3F3B1-B4B7-462B-BE17-BB6B5954EA6F}"/>
                  </a:ext>
                </a:extLst>
              </p:cNvPr>
              <p:cNvGrpSpPr/>
              <p:nvPr/>
            </p:nvGrpSpPr>
            <p:grpSpPr>
              <a:xfrm>
                <a:off x="9281023" y="2654224"/>
                <a:ext cx="1316396" cy="1561530"/>
                <a:chOff x="8301107" y="2329407"/>
                <a:chExt cx="1316396" cy="1561530"/>
              </a:xfrm>
            </p:grpSpPr>
            <p:grpSp>
              <p:nvGrpSpPr>
                <p:cNvPr id="62" name="Group 61">
                  <a:extLst>
                    <a:ext uri="{FF2B5EF4-FFF2-40B4-BE49-F238E27FC236}">
                      <a16:creationId xmlns:a16="http://schemas.microsoft.com/office/drawing/2014/main" id="{FDC2D022-4B90-483C-9E96-E460D9927D94}"/>
                    </a:ext>
                  </a:extLst>
                </p:cNvPr>
                <p:cNvGrpSpPr/>
                <p:nvPr/>
              </p:nvGrpSpPr>
              <p:grpSpPr>
                <a:xfrm>
                  <a:off x="8301107" y="2329407"/>
                  <a:ext cx="552450" cy="553418"/>
                  <a:chOff x="7228860" y="3074331"/>
                  <a:chExt cx="607695" cy="607695"/>
                </a:xfrm>
              </p:grpSpPr>
              <p:sp>
                <p:nvSpPr>
                  <p:cNvPr id="63" name="Oval 17">
                    <a:extLst>
                      <a:ext uri="{FF2B5EF4-FFF2-40B4-BE49-F238E27FC236}">
                        <a16:creationId xmlns:a16="http://schemas.microsoft.com/office/drawing/2014/main" id="{69332E71-22E3-41BE-9AC9-F8FBE54A7BE4}"/>
                      </a:ext>
                    </a:extLst>
                  </p:cNvPr>
                  <p:cNvSpPr>
                    <a:spLocks/>
                  </p:cNvSpPr>
                  <p:nvPr/>
                </p:nvSpPr>
                <p:spPr bwMode="auto">
                  <a:xfrm>
                    <a:off x="7228860" y="3074331"/>
                    <a:ext cx="607695" cy="607695"/>
                  </a:xfrm>
                  <a:prstGeom prst="ellipse">
                    <a:avLst/>
                  </a:prstGeom>
                  <a:noFill/>
                  <a:ln w="9525" cap="flat">
                    <a:solidFill>
                      <a:schemeClr val="tx1"/>
                    </a:solidFill>
                    <a:miter lim="800000"/>
                    <a:headEnd type="none" w="med" len="med"/>
                    <a:tailEnd type="none" w="med" len="med"/>
                  </a:ln>
                </p:spPr>
                <p:txBody>
                  <a:bodyPr lIns="0" tIns="0" rIns="0" bIns="0"/>
                  <a:lstStyle/>
                  <a:p>
                    <a:endParaRPr lang="en-US" dirty="0"/>
                  </a:p>
                </p:txBody>
              </p:sp>
              <p:grpSp>
                <p:nvGrpSpPr>
                  <p:cNvPr id="64" name="Group 63">
                    <a:extLst>
                      <a:ext uri="{FF2B5EF4-FFF2-40B4-BE49-F238E27FC236}">
                        <a16:creationId xmlns:a16="http://schemas.microsoft.com/office/drawing/2014/main" id="{9704EB35-E688-41C2-A67F-AB9FF46BB9E8}"/>
                      </a:ext>
                    </a:extLst>
                  </p:cNvPr>
                  <p:cNvGrpSpPr/>
                  <p:nvPr/>
                </p:nvGrpSpPr>
                <p:grpSpPr>
                  <a:xfrm>
                    <a:off x="7400307" y="3187700"/>
                    <a:ext cx="315913" cy="371475"/>
                    <a:chOff x="5341938" y="3208338"/>
                    <a:chExt cx="315913" cy="371475"/>
                  </a:xfrm>
                  <a:solidFill>
                    <a:schemeClr val="accent5"/>
                  </a:solidFill>
                </p:grpSpPr>
                <p:sp>
                  <p:nvSpPr>
                    <p:cNvPr id="65" name="Freeform 10">
                      <a:extLst>
                        <a:ext uri="{FF2B5EF4-FFF2-40B4-BE49-F238E27FC236}">
                          <a16:creationId xmlns:a16="http://schemas.microsoft.com/office/drawing/2014/main" id="{5225B2EB-56ED-478C-AA4C-C92C0E0DF508}"/>
                        </a:ext>
                      </a:extLst>
                    </p:cNvPr>
                    <p:cNvSpPr>
                      <a:spLocks noEditPoints="1"/>
                    </p:cNvSpPr>
                    <p:nvPr/>
                  </p:nvSpPr>
                  <p:spPr bwMode="auto">
                    <a:xfrm>
                      <a:off x="5341938" y="3332163"/>
                      <a:ext cx="315913" cy="234950"/>
                    </a:xfrm>
                    <a:custGeom>
                      <a:avLst/>
                      <a:gdLst>
                        <a:gd name="T0" fmla="*/ 37 w 46"/>
                        <a:gd name="T1" fmla="*/ 16 h 34"/>
                        <a:gd name="T2" fmla="*/ 46 w 46"/>
                        <a:gd name="T3" fmla="*/ 16 h 34"/>
                        <a:gd name="T4" fmla="*/ 46 w 46"/>
                        <a:gd name="T5" fmla="*/ 0 h 34"/>
                        <a:gd name="T6" fmla="*/ 38 w 46"/>
                        <a:gd name="T7" fmla="*/ 0 h 34"/>
                        <a:gd name="T8" fmla="*/ 36 w 46"/>
                        <a:gd name="T9" fmla="*/ 0 h 34"/>
                        <a:gd name="T10" fmla="*/ 0 w 46"/>
                        <a:gd name="T11" fmla="*/ 0 h 34"/>
                        <a:gd name="T12" fmla="*/ 0 w 46"/>
                        <a:gd name="T13" fmla="*/ 15 h 34"/>
                        <a:gd name="T14" fmla="*/ 19 w 46"/>
                        <a:gd name="T15" fmla="*/ 34 h 34"/>
                        <a:gd name="T16" fmla="*/ 37 w 46"/>
                        <a:gd name="T17" fmla="*/ 16 h 34"/>
                        <a:gd name="T18" fmla="*/ 38 w 46"/>
                        <a:gd name="T19" fmla="*/ 2 h 34"/>
                        <a:gd name="T20" fmla="*/ 44 w 46"/>
                        <a:gd name="T21" fmla="*/ 2 h 34"/>
                        <a:gd name="T22" fmla="*/ 44 w 46"/>
                        <a:gd name="T23" fmla="*/ 14 h 34"/>
                        <a:gd name="T24" fmla="*/ 38 w 46"/>
                        <a:gd name="T25" fmla="*/ 14 h 34"/>
                        <a:gd name="T26" fmla="*/ 38 w 46"/>
                        <a:gd name="T27" fmla="*/ 2 h 34"/>
                        <a:gd name="T28" fmla="*/ 19 w 46"/>
                        <a:gd name="T29" fmla="*/ 32 h 34"/>
                        <a:gd name="T30" fmla="*/ 2 w 46"/>
                        <a:gd name="T31" fmla="*/ 15 h 34"/>
                        <a:gd name="T32" fmla="*/ 2 w 46"/>
                        <a:gd name="T33" fmla="*/ 2 h 34"/>
                        <a:gd name="T34" fmla="*/ 36 w 46"/>
                        <a:gd name="T35" fmla="*/ 2 h 34"/>
                        <a:gd name="T36" fmla="*/ 36 w 46"/>
                        <a:gd name="T37" fmla="*/ 15 h 34"/>
                        <a:gd name="T38" fmla="*/ 19 w 46"/>
                        <a:gd name="T39"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34">
                          <a:moveTo>
                            <a:pt x="37" y="16"/>
                          </a:moveTo>
                          <a:cubicBezTo>
                            <a:pt x="46" y="16"/>
                            <a:pt x="46" y="16"/>
                            <a:pt x="46" y="16"/>
                          </a:cubicBezTo>
                          <a:cubicBezTo>
                            <a:pt x="46" y="0"/>
                            <a:pt x="46" y="0"/>
                            <a:pt x="46" y="0"/>
                          </a:cubicBezTo>
                          <a:cubicBezTo>
                            <a:pt x="38" y="0"/>
                            <a:pt x="38" y="0"/>
                            <a:pt x="38" y="0"/>
                          </a:cubicBezTo>
                          <a:cubicBezTo>
                            <a:pt x="36" y="0"/>
                            <a:pt x="36" y="0"/>
                            <a:pt x="36" y="0"/>
                          </a:cubicBezTo>
                          <a:cubicBezTo>
                            <a:pt x="0" y="0"/>
                            <a:pt x="0" y="0"/>
                            <a:pt x="0" y="0"/>
                          </a:cubicBezTo>
                          <a:cubicBezTo>
                            <a:pt x="0" y="15"/>
                            <a:pt x="0" y="15"/>
                            <a:pt x="0" y="15"/>
                          </a:cubicBezTo>
                          <a:cubicBezTo>
                            <a:pt x="0" y="25"/>
                            <a:pt x="8" y="34"/>
                            <a:pt x="19" y="34"/>
                          </a:cubicBezTo>
                          <a:cubicBezTo>
                            <a:pt x="29" y="34"/>
                            <a:pt x="37" y="26"/>
                            <a:pt x="37" y="16"/>
                          </a:cubicBezTo>
                          <a:close/>
                          <a:moveTo>
                            <a:pt x="38" y="2"/>
                          </a:moveTo>
                          <a:cubicBezTo>
                            <a:pt x="44" y="2"/>
                            <a:pt x="44" y="2"/>
                            <a:pt x="44" y="2"/>
                          </a:cubicBezTo>
                          <a:cubicBezTo>
                            <a:pt x="44" y="14"/>
                            <a:pt x="44" y="14"/>
                            <a:pt x="44" y="14"/>
                          </a:cubicBezTo>
                          <a:cubicBezTo>
                            <a:pt x="38" y="14"/>
                            <a:pt x="38" y="14"/>
                            <a:pt x="38" y="14"/>
                          </a:cubicBezTo>
                          <a:lnTo>
                            <a:pt x="38" y="2"/>
                          </a:lnTo>
                          <a:close/>
                          <a:moveTo>
                            <a:pt x="19" y="32"/>
                          </a:moveTo>
                          <a:cubicBezTo>
                            <a:pt x="9" y="32"/>
                            <a:pt x="2" y="24"/>
                            <a:pt x="2" y="15"/>
                          </a:cubicBezTo>
                          <a:cubicBezTo>
                            <a:pt x="2" y="2"/>
                            <a:pt x="2" y="2"/>
                            <a:pt x="2" y="2"/>
                          </a:cubicBezTo>
                          <a:cubicBezTo>
                            <a:pt x="36" y="2"/>
                            <a:pt x="36" y="2"/>
                            <a:pt x="36" y="2"/>
                          </a:cubicBezTo>
                          <a:cubicBezTo>
                            <a:pt x="36" y="15"/>
                            <a:pt x="36" y="15"/>
                            <a:pt x="36" y="15"/>
                          </a:cubicBezTo>
                          <a:cubicBezTo>
                            <a:pt x="36" y="24"/>
                            <a:pt x="28" y="32"/>
                            <a:pt x="19" y="3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1">
                      <a:extLst>
                        <a:ext uri="{FF2B5EF4-FFF2-40B4-BE49-F238E27FC236}">
                          <a16:creationId xmlns:a16="http://schemas.microsoft.com/office/drawing/2014/main" id="{309040CE-2527-4F07-9CF2-68B5E71A77FA}"/>
                        </a:ext>
                      </a:extLst>
                    </p:cNvPr>
                    <p:cNvSpPr>
                      <a:spLocks/>
                    </p:cNvSpPr>
                    <p:nvPr/>
                  </p:nvSpPr>
                  <p:spPr bwMode="auto">
                    <a:xfrm>
                      <a:off x="5341938" y="3567113"/>
                      <a:ext cx="261938" cy="12700"/>
                    </a:xfrm>
                    <a:custGeom>
                      <a:avLst/>
                      <a:gdLst>
                        <a:gd name="T0" fmla="*/ 0 w 165"/>
                        <a:gd name="T1" fmla="*/ 8 h 8"/>
                        <a:gd name="T2" fmla="*/ 165 w 165"/>
                        <a:gd name="T3" fmla="*/ 8 h 8"/>
                        <a:gd name="T4" fmla="*/ 165 w 165"/>
                        <a:gd name="T5" fmla="*/ 0 h 8"/>
                        <a:gd name="T6" fmla="*/ 82 w 165"/>
                        <a:gd name="T7" fmla="*/ 0 h 8"/>
                        <a:gd name="T8" fmla="*/ 0 w 165"/>
                        <a:gd name="T9" fmla="*/ 0 h 8"/>
                        <a:gd name="T10" fmla="*/ 0 w 165"/>
                        <a:gd name="T11" fmla="*/ 8 h 8"/>
                      </a:gdLst>
                      <a:ahLst/>
                      <a:cxnLst>
                        <a:cxn ang="0">
                          <a:pos x="T0" y="T1"/>
                        </a:cxn>
                        <a:cxn ang="0">
                          <a:pos x="T2" y="T3"/>
                        </a:cxn>
                        <a:cxn ang="0">
                          <a:pos x="T4" y="T5"/>
                        </a:cxn>
                        <a:cxn ang="0">
                          <a:pos x="T6" y="T7"/>
                        </a:cxn>
                        <a:cxn ang="0">
                          <a:pos x="T8" y="T9"/>
                        </a:cxn>
                        <a:cxn ang="0">
                          <a:pos x="T10" y="T11"/>
                        </a:cxn>
                      </a:cxnLst>
                      <a:rect l="0" t="0" r="r" b="b"/>
                      <a:pathLst>
                        <a:path w="165" h="8">
                          <a:moveTo>
                            <a:pt x="0" y="8"/>
                          </a:moveTo>
                          <a:lnTo>
                            <a:pt x="165" y="8"/>
                          </a:lnTo>
                          <a:lnTo>
                            <a:pt x="165" y="0"/>
                          </a:lnTo>
                          <a:lnTo>
                            <a:pt x="82" y="0"/>
                          </a:lnTo>
                          <a:lnTo>
                            <a:pt x="0" y="0"/>
                          </a:lnTo>
                          <a:lnTo>
                            <a:pt x="0" y="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12">
                      <a:extLst>
                        <a:ext uri="{FF2B5EF4-FFF2-40B4-BE49-F238E27FC236}">
                          <a16:creationId xmlns:a16="http://schemas.microsoft.com/office/drawing/2014/main" id="{281ED64F-7947-4E92-821A-65AA308AEDF2}"/>
                        </a:ext>
                      </a:extLst>
                    </p:cNvPr>
                    <p:cNvSpPr>
                      <a:spLocks noChangeArrowheads="1"/>
                    </p:cNvSpPr>
                    <p:nvPr/>
                  </p:nvSpPr>
                  <p:spPr bwMode="auto">
                    <a:xfrm>
                      <a:off x="5411788" y="3236913"/>
                      <a:ext cx="12700" cy="539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13">
                      <a:extLst>
                        <a:ext uri="{FF2B5EF4-FFF2-40B4-BE49-F238E27FC236}">
                          <a16:creationId xmlns:a16="http://schemas.microsoft.com/office/drawing/2014/main" id="{67011FCF-EAA7-47FB-B22A-EA8039FCCA2F}"/>
                        </a:ext>
                      </a:extLst>
                    </p:cNvPr>
                    <p:cNvSpPr>
                      <a:spLocks noChangeArrowheads="1"/>
                    </p:cNvSpPr>
                    <p:nvPr/>
                  </p:nvSpPr>
                  <p:spPr bwMode="auto">
                    <a:xfrm>
                      <a:off x="5521325" y="3236913"/>
                      <a:ext cx="12700" cy="539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14">
                      <a:extLst>
                        <a:ext uri="{FF2B5EF4-FFF2-40B4-BE49-F238E27FC236}">
                          <a16:creationId xmlns:a16="http://schemas.microsoft.com/office/drawing/2014/main" id="{574B1566-E7B3-47B4-AF4C-B26F85A7DC54}"/>
                        </a:ext>
                      </a:extLst>
                    </p:cNvPr>
                    <p:cNvSpPr>
                      <a:spLocks noChangeArrowheads="1"/>
                    </p:cNvSpPr>
                    <p:nvPr/>
                  </p:nvSpPr>
                  <p:spPr bwMode="auto">
                    <a:xfrm>
                      <a:off x="5465763" y="3208338"/>
                      <a:ext cx="14288" cy="825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72" name="Rectangle 7">
                  <a:extLst>
                    <a:ext uri="{FF2B5EF4-FFF2-40B4-BE49-F238E27FC236}">
                      <a16:creationId xmlns:a16="http://schemas.microsoft.com/office/drawing/2014/main" id="{C500CBAD-7835-42F0-A838-2FFB5B27E594}"/>
                    </a:ext>
                  </a:extLst>
                </p:cNvPr>
                <p:cNvSpPr>
                  <a:spLocks/>
                </p:cNvSpPr>
                <p:nvPr/>
              </p:nvSpPr>
              <p:spPr bwMode="auto">
                <a:xfrm>
                  <a:off x="8301107" y="3411796"/>
                  <a:ext cx="131639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Roboto Slab" pitchFamily="2" charset="0"/>
                      <a:ea typeface="Roboto Slab" pitchFamily="2" charset="0"/>
                      <a:cs typeface="Montserrat-Regular" charset="0"/>
                      <a:sym typeface="Montserrat-Regular" charset="0"/>
                    </a:rPr>
                    <a:t>This letterhead design is meant to project an is of and reliability. </a:t>
                  </a:r>
                </a:p>
              </p:txBody>
            </p:sp>
          </p:grpSp>
        </p:grpSp>
      </p:grpSp>
      <p:grpSp>
        <p:nvGrpSpPr>
          <p:cNvPr id="11" name="Group 10">
            <a:extLst>
              <a:ext uri="{FF2B5EF4-FFF2-40B4-BE49-F238E27FC236}">
                <a16:creationId xmlns:a16="http://schemas.microsoft.com/office/drawing/2014/main" id="{DB29FB89-FCB7-4CA1-AD06-92DD4636D8FD}"/>
              </a:ext>
            </a:extLst>
          </p:cNvPr>
          <p:cNvGrpSpPr/>
          <p:nvPr/>
        </p:nvGrpSpPr>
        <p:grpSpPr>
          <a:xfrm>
            <a:off x="2653340" y="5555862"/>
            <a:ext cx="6880553" cy="381142"/>
            <a:chOff x="1147831" y="2420081"/>
            <a:chExt cx="6880553" cy="381142"/>
          </a:xfrm>
        </p:grpSpPr>
        <p:sp>
          <p:nvSpPr>
            <p:cNvPr id="43" name="Rectangle 5">
              <a:extLst>
                <a:ext uri="{FF2B5EF4-FFF2-40B4-BE49-F238E27FC236}">
                  <a16:creationId xmlns:a16="http://schemas.microsoft.com/office/drawing/2014/main" id="{D58DE801-D928-4C37-A528-18AD116F7885}"/>
                </a:ext>
              </a:extLst>
            </p:cNvPr>
            <p:cNvSpPr>
              <a:spLocks/>
            </p:cNvSpPr>
            <p:nvPr/>
          </p:nvSpPr>
          <p:spPr bwMode="auto">
            <a:xfrm>
              <a:off x="1752292" y="2430595"/>
              <a:ext cx="6276092" cy="350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800" dirty="0">
                  <a:solidFill>
                    <a:schemeClr val="bg1"/>
                  </a:solidFill>
                  <a:latin typeface="Roboto Slab" pitchFamily="2" charset="0"/>
                  <a:ea typeface="Roboto Slab" pitchFamily="2" charset="0"/>
                  <a:cs typeface="Montserrat-Regular" charset="0"/>
                  <a:sym typeface="Montserrat-Regular" charset="0"/>
                </a:rPr>
                <a:t>This letterhead design is meant to project an image of professionalism and reliability. By using simple alignments we have created a very spacious feeling. The simplicity suggests strength  contributes to the aesthetics of the layout. </a:t>
              </a:r>
            </a:p>
          </p:txBody>
        </p:sp>
        <p:grpSp>
          <p:nvGrpSpPr>
            <p:cNvPr id="73" name="Group 72">
              <a:extLst>
                <a:ext uri="{FF2B5EF4-FFF2-40B4-BE49-F238E27FC236}">
                  <a16:creationId xmlns:a16="http://schemas.microsoft.com/office/drawing/2014/main" id="{0C03F832-7CE3-4F22-A647-91F52C1E5018}"/>
                </a:ext>
              </a:extLst>
            </p:cNvPr>
            <p:cNvGrpSpPr/>
            <p:nvPr/>
          </p:nvGrpSpPr>
          <p:grpSpPr>
            <a:xfrm>
              <a:off x="1147831" y="2420081"/>
              <a:ext cx="381446" cy="381142"/>
              <a:chOff x="251636" y="3451661"/>
              <a:chExt cx="623888" cy="622300"/>
            </a:xfrm>
            <a:solidFill>
              <a:schemeClr val="bg1"/>
            </a:solidFill>
          </p:grpSpPr>
          <p:sp>
            <p:nvSpPr>
              <p:cNvPr id="74" name="Freeform 7">
                <a:extLst>
                  <a:ext uri="{FF2B5EF4-FFF2-40B4-BE49-F238E27FC236}">
                    <a16:creationId xmlns:a16="http://schemas.microsoft.com/office/drawing/2014/main" id="{1887AE65-1CC9-42F2-9A2B-AB0089E0A701}"/>
                  </a:ext>
                </a:extLst>
              </p:cNvPr>
              <p:cNvSpPr>
                <a:spLocks noEditPoints="1"/>
              </p:cNvSpPr>
              <p:nvPr/>
            </p:nvSpPr>
            <p:spPr bwMode="auto">
              <a:xfrm>
                <a:off x="251636" y="3451661"/>
                <a:ext cx="623888" cy="622300"/>
              </a:xfrm>
              <a:custGeom>
                <a:avLst/>
                <a:gdLst>
                  <a:gd name="T0" fmla="*/ 25 w 50"/>
                  <a:gd name="T1" fmla="*/ 50 h 50"/>
                  <a:gd name="T2" fmla="*/ 50 w 50"/>
                  <a:gd name="T3" fmla="*/ 25 h 50"/>
                  <a:gd name="T4" fmla="*/ 25 w 50"/>
                  <a:gd name="T5" fmla="*/ 0 h 50"/>
                  <a:gd name="T6" fmla="*/ 0 w 50"/>
                  <a:gd name="T7" fmla="*/ 25 h 50"/>
                  <a:gd name="T8" fmla="*/ 25 w 50"/>
                  <a:gd name="T9" fmla="*/ 50 h 50"/>
                  <a:gd name="T10" fmla="*/ 25 w 50"/>
                  <a:gd name="T11" fmla="*/ 2 h 50"/>
                  <a:gd name="T12" fmla="*/ 48 w 50"/>
                  <a:gd name="T13" fmla="*/ 25 h 50"/>
                  <a:gd name="T14" fmla="*/ 25 w 50"/>
                  <a:gd name="T15" fmla="*/ 48 h 50"/>
                  <a:gd name="T16" fmla="*/ 2 w 50"/>
                  <a:gd name="T17" fmla="*/ 25 h 50"/>
                  <a:gd name="T18" fmla="*/ 25 w 50"/>
                  <a:gd name="T19"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39" y="50"/>
                      <a:pt x="50" y="39"/>
                      <a:pt x="50" y="25"/>
                    </a:cubicBezTo>
                    <a:cubicBezTo>
                      <a:pt x="50" y="11"/>
                      <a:pt x="39" y="0"/>
                      <a:pt x="25" y="0"/>
                    </a:cubicBezTo>
                    <a:cubicBezTo>
                      <a:pt x="11" y="0"/>
                      <a:pt x="0" y="11"/>
                      <a:pt x="0" y="25"/>
                    </a:cubicBezTo>
                    <a:cubicBezTo>
                      <a:pt x="0" y="39"/>
                      <a:pt x="11" y="50"/>
                      <a:pt x="25" y="50"/>
                    </a:cubicBezTo>
                    <a:close/>
                    <a:moveTo>
                      <a:pt x="25" y="2"/>
                    </a:moveTo>
                    <a:cubicBezTo>
                      <a:pt x="38" y="2"/>
                      <a:pt x="48" y="12"/>
                      <a:pt x="48" y="25"/>
                    </a:cubicBezTo>
                    <a:cubicBezTo>
                      <a:pt x="48" y="37"/>
                      <a:pt x="38" y="48"/>
                      <a:pt x="25" y="48"/>
                    </a:cubicBezTo>
                    <a:cubicBezTo>
                      <a:pt x="12" y="48"/>
                      <a:pt x="2" y="37"/>
                      <a:pt x="2" y="25"/>
                    </a:cubicBezTo>
                    <a:cubicBezTo>
                      <a:pt x="2" y="12"/>
                      <a:pt x="12" y="2"/>
                      <a:pt x="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8">
                <a:extLst>
                  <a:ext uri="{FF2B5EF4-FFF2-40B4-BE49-F238E27FC236}">
                    <a16:creationId xmlns:a16="http://schemas.microsoft.com/office/drawing/2014/main" id="{944CCBD8-6FD6-40FC-84B6-FD3600E64761}"/>
                  </a:ext>
                </a:extLst>
              </p:cNvPr>
              <p:cNvSpPr>
                <a:spLocks/>
              </p:cNvSpPr>
              <p:nvPr/>
            </p:nvSpPr>
            <p:spPr bwMode="auto">
              <a:xfrm>
                <a:off x="402448" y="3613586"/>
                <a:ext cx="347663" cy="298450"/>
              </a:xfrm>
              <a:custGeom>
                <a:avLst/>
                <a:gdLst>
                  <a:gd name="T0" fmla="*/ 110 w 219"/>
                  <a:gd name="T1" fmla="*/ 173 h 188"/>
                  <a:gd name="T2" fmla="*/ 125 w 219"/>
                  <a:gd name="T3" fmla="*/ 188 h 188"/>
                  <a:gd name="T4" fmla="*/ 219 w 219"/>
                  <a:gd name="T5" fmla="*/ 94 h 188"/>
                  <a:gd name="T6" fmla="*/ 125 w 219"/>
                  <a:gd name="T7" fmla="*/ 0 h 188"/>
                  <a:gd name="T8" fmla="*/ 110 w 219"/>
                  <a:gd name="T9" fmla="*/ 8 h 188"/>
                  <a:gd name="T10" fmla="*/ 188 w 219"/>
                  <a:gd name="T11" fmla="*/ 86 h 188"/>
                  <a:gd name="T12" fmla="*/ 0 w 219"/>
                  <a:gd name="T13" fmla="*/ 86 h 188"/>
                  <a:gd name="T14" fmla="*/ 0 w 219"/>
                  <a:gd name="T15" fmla="*/ 102 h 188"/>
                  <a:gd name="T16" fmla="*/ 188 w 219"/>
                  <a:gd name="T17" fmla="*/ 102 h 188"/>
                  <a:gd name="T18" fmla="*/ 110 w 219"/>
                  <a:gd name="T19" fmla="*/ 17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188">
                    <a:moveTo>
                      <a:pt x="110" y="173"/>
                    </a:moveTo>
                    <a:lnTo>
                      <a:pt x="125" y="188"/>
                    </a:lnTo>
                    <a:lnTo>
                      <a:pt x="219" y="94"/>
                    </a:lnTo>
                    <a:lnTo>
                      <a:pt x="125" y="0"/>
                    </a:lnTo>
                    <a:lnTo>
                      <a:pt x="110" y="8"/>
                    </a:lnTo>
                    <a:lnTo>
                      <a:pt x="188" y="86"/>
                    </a:lnTo>
                    <a:lnTo>
                      <a:pt x="0" y="86"/>
                    </a:lnTo>
                    <a:lnTo>
                      <a:pt x="0" y="102"/>
                    </a:lnTo>
                    <a:lnTo>
                      <a:pt x="188" y="102"/>
                    </a:lnTo>
                    <a:lnTo>
                      <a:pt x="110"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84734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4D5905-685D-47D7-B870-C9DD8CEB1C67}"/>
              </a:ext>
            </a:extLst>
          </p:cNvPr>
          <p:cNvSpPr/>
          <p:nvPr/>
        </p:nvSpPr>
        <p:spPr>
          <a:xfrm>
            <a:off x="1175655" y="1161143"/>
            <a:ext cx="9840690" cy="45357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C5F8712-F600-4F16-A8F4-5DE3303A44DF}"/>
              </a:ext>
            </a:extLst>
          </p:cNvPr>
          <p:cNvSpPr txBox="1"/>
          <p:nvPr/>
        </p:nvSpPr>
        <p:spPr>
          <a:xfrm>
            <a:off x="2336800" y="4453297"/>
            <a:ext cx="7518400" cy="683713"/>
          </a:xfrm>
          <a:prstGeom prst="rect">
            <a:avLst/>
          </a:prstGeom>
          <a:noFill/>
        </p:spPr>
        <p:txBody>
          <a:bodyPr wrap="square" rtlCol="0">
            <a:spAutoFit/>
          </a:bodyPr>
          <a:lstStyle/>
          <a:p>
            <a:pPr algn="ctr">
              <a:lnSpc>
                <a:spcPts val="16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a:t>
            </a:r>
          </a:p>
          <a:p>
            <a:pPr algn="ctr">
              <a:lnSpc>
                <a:spcPts val="1600"/>
              </a:lnSpc>
            </a:pPr>
            <a:r>
              <a:rPr lang="en-US" sz="900" dirty="0">
                <a:solidFill>
                  <a:schemeClr val="bg1"/>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
        <p:nvSpPr>
          <p:cNvPr id="31" name="TextBox 30">
            <a:extLst>
              <a:ext uri="{FF2B5EF4-FFF2-40B4-BE49-F238E27FC236}">
                <a16:creationId xmlns:a16="http://schemas.microsoft.com/office/drawing/2014/main" id="{E2B171E7-24AC-4DFB-A840-AC8D82C2E186}"/>
              </a:ext>
            </a:extLst>
          </p:cNvPr>
          <p:cNvSpPr txBox="1"/>
          <p:nvPr/>
        </p:nvSpPr>
        <p:spPr>
          <a:xfrm>
            <a:off x="4819650" y="3989354"/>
            <a:ext cx="2552700" cy="307777"/>
          </a:xfrm>
          <a:prstGeom prst="rect">
            <a:avLst/>
          </a:prstGeom>
          <a:noFill/>
        </p:spPr>
        <p:txBody>
          <a:bodyPr wrap="square" rtlCol="0">
            <a:spAutoFit/>
          </a:bodyPr>
          <a:lstStyle/>
          <a:p>
            <a:pPr algn="ctr"/>
            <a:r>
              <a:rPr lang="en-US" sz="1400" b="1" spc="300" dirty="0">
                <a:solidFill>
                  <a:schemeClr val="bg1"/>
                </a:solidFill>
                <a:latin typeface="Roboto Slab" pitchFamily="2" charset="0"/>
                <a:ea typeface="Roboto Slab" pitchFamily="2" charset="0"/>
                <a:cs typeface="Montserrat" charset="0"/>
              </a:rPr>
              <a:t>OUR HISTORY</a:t>
            </a:r>
            <a:endParaRPr lang="en-US" sz="1400" b="1" spc="300" dirty="0">
              <a:solidFill>
                <a:schemeClr val="bg1"/>
              </a:solidFill>
              <a:latin typeface="Roboto Slab" pitchFamily="2" charset="0"/>
              <a:ea typeface="Roboto Slab" pitchFamily="2" charset="0"/>
              <a:cs typeface="Montserrat Light" charset="0"/>
            </a:endParaRPr>
          </a:p>
        </p:txBody>
      </p:sp>
      <p:sp>
        <p:nvSpPr>
          <p:cNvPr id="30" name="Rectangle 29">
            <a:extLst>
              <a:ext uri="{FF2B5EF4-FFF2-40B4-BE49-F238E27FC236}">
                <a16:creationId xmlns:a16="http://schemas.microsoft.com/office/drawing/2014/main" id="{A7D6C6CB-A8A9-4D79-8D2F-B5F3439D2729}"/>
              </a:ext>
            </a:extLst>
          </p:cNvPr>
          <p:cNvSpPr/>
          <p:nvPr/>
        </p:nvSpPr>
        <p:spPr>
          <a:xfrm>
            <a:off x="5057957" y="3954918"/>
            <a:ext cx="2076088" cy="35394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25" name="TextBox 24">
            <a:extLst>
              <a:ext uri="{FF2B5EF4-FFF2-40B4-BE49-F238E27FC236}">
                <a16:creationId xmlns:a16="http://schemas.microsoft.com/office/drawing/2014/main" id="{0C5979B2-8468-4951-B408-CCB3ABB9A569}"/>
              </a:ext>
            </a:extLst>
          </p:cNvPr>
          <p:cNvSpPr txBox="1"/>
          <p:nvPr/>
        </p:nvSpPr>
        <p:spPr>
          <a:xfrm>
            <a:off x="2832100" y="1761561"/>
            <a:ext cx="6527800" cy="1015663"/>
          </a:xfrm>
          <a:prstGeom prst="rect">
            <a:avLst/>
          </a:prstGeom>
          <a:noFill/>
        </p:spPr>
        <p:txBody>
          <a:bodyPr wrap="square" rtlCol="0" anchor="ctr">
            <a:spAutoFit/>
          </a:bodyPr>
          <a:lstStyle/>
          <a:p>
            <a:pPr algn="ctr"/>
            <a:r>
              <a:rPr lang="en-US" sz="6000" b="1" spc="700" dirty="0">
                <a:solidFill>
                  <a:schemeClr val="bg1"/>
                </a:solidFill>
                <a:latin typeface="Roboto Slab" pitchFamily="2" charset="0"/>
                <a:ea typeface="Roboto Slab" pitchFamily="2" charset="0"/>
                <a:cs typeface="Montserrat Black" charset="0"/>
              </a:rPr>
              <a:t>WELCOME</a:t>
            </a:r>
            <a:endParaRPr lang="en-US" sz="6000" b="1" spc="700" dirty="0">
              <a:solidFill>
                <a:schemeClr val="bg1"/>
              </a:solidFill>
              <a:latin typeface="Roboto Slab" pitchFamily="2" charset="0"/>
              <a:ea typeface="Roboto Slab" pitchFamily="2" charset="0"/>
              <a:cs typeface="Montserrat Hairline" charset="0"/>
            </a:endParaRPr>
          </a:p>
        </p:txBody>
      </p:sp>
      <p:sp>
        <p:nvSpPr>
          <p:cNvPr id="27" name="TextBox 26">
            <a:extLst>
              <a:ext uri="{FF2B5EF4-FFF2-40B4-BE49-F238E27FC236}">
                <a16:creationId xmlns:a16="http://schemas.microsoft.com/office/drawing/2014/main" id="{015C51C1-CD07-40B7-8808-ED935DB08EDA}"/>
              </a:ext>
            </a:extLst>
          </p:cNvPr>
          <p:cNvSpPr txBox="1"/>
          <p:nvPr/>
        </p:nvSpPr>
        <p:spPr>
          <a:xfrm>
            <a:off x="4838700" y="2587970"/>
            <a:ext cx="2514600" cy="430887"/>
          </a:xfrm>
          <a:prstGeom prst="rect">
            <a:avLst/>
          </a:prstGeom>
          <a:noFill/>
        </p:spPr>
        <p:txBody>
          <a:bodyPr wrap="square" rtlCol="0" anchor="ctr">
            <a:spAutoFit/>
          </a:bodyPr>
          <a:lstStyle/>
          <a:p>
            <a:pPr algn="ctr"/>
            <a:r>
              <a:rPr lang="en-US" sz="2200" b="1" spc="300" dirty="0">
                <a:solidFill>
                  <a:schemeClr val="bg1"/>
                </a:solidFill>
                <a:latin typeface="Roboto Slab" pitchFamily="2" charset="0"/>
                <a:ea typeface="Roboto Slab" pitchFamily="2" charset="0"/>
                <a:cs typeface="Montserrat" charset="0"/>
              </a:rPr>
              <a:t> OUR TEAM</a:t>
            </a:r>
          </a:p>
        </p:txBody>
      </p:sp>
      <p:cxnSp>
        <p:nvCxnSpPr>
          <p:cNvPr id="32" name="Straight Connector 31">
            <a:extLst>
              <a:ext uri="{FF2B5EF4-FFF2-40B4-BE49-F238E27FC236}">
                <a16:creationId xmlns:a16="http://schemas.microsoft.com/office/drawing/2014/main" id="{AA3DC36D-BDD1-4207-80A4-EEE4A9383C2D}"/>
              </a:ext>
            </a:extLst>
          </p:cNvPr>
          <p:cNvCxnSpPr/>
          <p:nvPr/>
        </p:nvCxnSpPr>
        <p:spPr>
          <a:xfrm flipH="1">
            <a:off x="2813132" y="2800256"/>
            <a:ext cx="225910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DA1F776-6831-47AB-BAB3-099655172BE5}"/>
              </a:ext>
            </a:extLst>
          </p:cNvPr>
          <p:cNvCxnSpPr>
            <a:cxnSpLocks/>
          </p:cNvCxnSpPr>
          <p:nvPr/>
        </p:nvCxnSpPr>
        <p:spPr>
          <a:xfrm flipH="1">
            <a:off x="7134045" y="2803413"/>
            <a:ext cx="231599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89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1F7EFF0-6C71-4F39-ADC4-B7FD9785C92C}"/>
              </a:ext>
            </a:extLst>
          </p:cNvPr>
          <p:cNvSpPr>
            <a:spLocks noGrp="1"/>
          </p:cNvSpPr>
          <p:nvPr>
            <p:ph type="body" sz="quarter" idx="10"/>
          </p:nvPr>
        </p:nvSpPr>
        <p:spPr/>
        <p:txBody>
          <a:bodyPr/>
          <a:lstStyle/>
          <a:p>
            <a:endParaRPr lang="en-US"/>
          </a:p>
        </p:txBody>
      </p:sp>
      <p:pic>
        <p:nvPicPr>
          <p:cNvPr id="17" name="Picture Placeholder 16">
            <a:extLst>
              <a:ext uri="{FF2B5EF4-FFF2-40B4-BE49-F238E27FC236}">
                <a16:creationId xmlns:a16="http://schemas.microsoft.com/office/drawing/2014/main" id="{0802E4A1-47A5-4A99-8BEF-E898FEADB283}"/>
              </a:ext>
            </a:extLst>
          </p:cNvPr>
          <p:cNvPicPr>
            <a:picLocks noGrp="1" noChangeAspect="1"/>
          </p:cNvPicPr>
          <p:nvPr>
            <p:ph type="pic" sz="quarter" idx="12"/>
          </p:nvPr>
        </p:nvPicPr>
        <p:blipFill>
          <a:blip r:embed="rId2"/>
          <a:srcRect t="28446" b="28446"/>
          <a:stretch>
            <a:fillRect/>
          </a:stretch>
        </p:blipFill>
        <p:spPr/>
      </p:pic>
      <p:grpSp>
        <p:nvGrpSpPr>
          <p:cNvPr id="9" name="Group 8">
            <a:extLst>
              <a:ext uri="{FF2B5EF4-FFF2-40B4-BE49-F238E27FC236}">
                <a16:creationId xmlns:a16="http://schemas.microsoft.com/office/drawing/2014/main" id="{5DE62011-4CAC-47C5-853E-B723EE6A09E8}"/>
              </a:ext>
            </a:extLst>
          </p:cNvPr>
          <p:cNvGrpSpPr/>
          <p:nvPr/>
        </p:nvGrpSpPr>
        <p:grpSpPr>
          <a:xfrm>
            <a:off x="1960528" y="3819750"/>
            <a:ext cx="8270944" cy="1903929"/>
            <a:chOff x="1977956" y="3670538"/>
            <a:chExt cx="8270944" cy="1903929"/>
          </a:xfrm>
        </p:grpSpPr>
        <p:sp>
          <p:nvSpPr>
            <p:cNvPr id="28" name="TextBox 27">
              <a:extLst>
                <a:ext uri="{FF2B5EF4-FFF2-40B4-BE49-F238E27FC236}">
                  <a16:creationId xmlns:a16="http://schemas.microsoft.com/office/drawing/2014/main" id="{6783940C-2F06-43C6-8CF9-75DCF2D91550}"/>
                </a:ext>
              </a:extLst>
            </p:cNvPr>
            <p:cNvSpPr txBox="1"/>
            <p:nvPr/>
          </p:nvSpPr>
          <p:spPr>
            <a:xfrm>
              <a:off x="4658101" y="4582082"/>
              <a:ext cx="2910654" cy="309828"/>
            </a:xfrm>
            <a:prstGeom prst="rect">
              <a:avLst/>
            </a:prstGeom>
            <a:noFill/>
          </p:spPr>
          <p:txBody>
            <a:bodyPr wrap="square" rtlCol="0">
              <a:spAutoFit/>
            </a:bodyPr>
            <a:lstStyle/>
            <a:p>
              <a:pPr algn="ctr">
                <a:lnSpc>
                  <a:spcPts val="1800"/>
                </a:lnSpc>
              </a:pPr>
              <a:r>
                <a:rPr lang="en-US" sz="1400" b="1" spc="500" dirty="0">
                  <a:solidFill>
                    <a:schemeClr val="tx1">
                      <a:lumMod val="75000"/>
                      <a:lumOff val="25000"/>
                    </a:schemeClr>
                  </a:solidFill>
                  <a:latin typeface="Roboto Slab" pitchFamily="2" charset="0"/>
                  <a:ea typeface="Roboto Slab" pitchFamily="2" charset="0"/>
                  <a:cs typeface="Montserrat" charset="0"/>
                </a:rPr>
                <a:t>ABOUT ME:</a:t>
              </a:r>
            </a:p>
          </p:txBody>
        </p:sp>
        <p:sp>
          <p:nvSpPr>
            <p:cNvPr id="29" name="TextBox 28">
              <a:extLst>
                <a:ext uri="{FF2B5EF4-FFF2-40B4-BE49-F238E27FC236}">
                  <a16:creationId xmlns:a16="http://schemas.microsoft.com/office/drawing/2014/main" id="{711BDD0F-0379-4EA3-904F-5E582262C116}"/>
                </a:ext>
              </a:extLst>
            </p:cNvPr>
            <p:cNvSpPr txBox="1"/>
            <p:nvPr/>
          </p:nvSpPr>
          <p:spPr>
            <a:xfrm>
              <a:off x="1977956" y="4882290"/>
              <a:ext cx="8270944" cy="692177"/>
            </a:xfrm>
            <a:prstGeom prst="rect">
              <a:avLst/>
            </a:prstGeom>
            <a:noFill/>
          </p:spPr>
          <p:txBody>
            <a:bodyPr wrap="square" numCol="1" spcCol="457200" rtlCol="0">
              <a:spAutoFit/>
            </a:bodyPr>
            <a:lstStyle/>
            <a:p>
              <a:pPr algn="ctr">
                <a:lnSpc>
                  <a:spcPct val="150000"/>
                </a:lnSpc>
              </a:pPr>
              <a:r>
                <a:rPr lang="en-US" sz="900" b="1" dirty="0">
                  <a:solidFill>
                    <a:schemeClr val="bg1">
                      <a:lumMod val="65000"/>
                    </a:schemeClr>
                  </a:solidFill>
                  <a:latin typeface="Roboto Slab" pitchFamily="2" charset="0"/>
                  <a:ea typeface="Roboto Slab" pitchFamily="2" charset="0"/>
                  <a:cs typeface="Montserrat" charset="0"/>
                </a:rPr>
                <a:t>Saying fruitful were hath waters divided fill may days air bring is Signs first creeping seed all saying above after be and female.</a:t>
              </a:r>
            </a:p>
            <a:p>
              <a:pPr algn="ctr">
                <a:lnSpc>
                  <a:spcPct val="150000"/>
                </a:lnSpc>
              </a:pPr>
              <a:r>
                <a:rPr lang="en-US" sz="900" dirty="0">
                  <a:solidFill>
                    <a:schemeClr val="bg1">
                      <a:lumMod val="65000"/>
                    </a:schemeClr>
                  </a:solidFill>
                  <a:latin typeface="Roboto Slab" pitchFamily="2" charset="0"/>
                  <a:ea typeface="Roboto Slab" pitchFamily="2" charset="0"/>
                  <a:cs typeface="Montserrat" charset="0"/>
                </a:rPr>
                <a:t>Also he his male air bring is Signs first  </a:t>
              </a:r>
              <a:r>
                <a:rPr lang="en-US" sz="900" dirty="0" err="1">
                  <a:solidFill>
                    <a:schemeClr val="bg1">
                      <a:lumMod val="65000"/>
                    </a:schemeClr>
                  </a:solidFill>
                  <a:latin typeface="Roboto Slab" pitchFamily="2" charset="0"/>
                  <a:ea typeface="Roboto Slab" pitchFamily="2" charset="0"/>
                  <a:cs typeface="Montserrat" charset="0"/>
                </a:rPr>
                <a:t>reepiest</a:t>
              </a:r>
              <a:r>
                <a:rPr lang="en-US" sz="900" dirty="0">
                  <a:solidFill>
                    <a:schemeClr val="bg1">
                      <a:lumMod val="65000"/>
                    </a:schemeClr>
                  </a:solidFill>
                  <a:latin typeface="Roboto Slab" pitchFamily="2" charset="0"/>
                  <a:ea typeface="Roboto Slab" pitchFamily="2" charset="0"/>
                  <a:cs typeface="Montserrat" charset="0"/>
                </a:rPr>
                <a:t> god air fish land. Darkness. Air saying fruitful were hath waters divided fill to may days air bring is Signs first creeping seed all saying above to be no </a:t>
              </a:r>
              <a:r>
                <a:rPr lang="en-US" sz="900" dirty="0" err="1">
                  <a:solidFill>
                    <a:schemeClr val="bg1">
                      <a:lumMod val="65000"/>
                    </a:schemeClr>
                  </a:solidFill>
                  <a:latin typeface="Roboto Slab" pitchFamily="2" charset="0"/>
                  <a:ea typeface="Roboto Slab" pitchFamily="2" charset="0"/>
                  <a:cs typeface="Montserrat" charset="0"/>
                </a:rPr>
                <a:t>careafter</a:t>
              </a:r>
              <a:r>
                <a:rPr lang="en-US" sz="900" dirty="0">
                  <a:solidFill>
                    <a:schemeClr val="bg1">
                      <a:lumMod val="65000"/>
                    </a:schemeClr>
                  </a:solidFill>
                  <a:latin typeface="Roboto Slab" pitchFamily="2" charset="0"/>
                  <a:ea typeface="Roboto Slab" pitchFamily="2" charset="0"/>
                  <a:cs typeface="Montserrat" charset="0"/>
                </a:rPr>
                <a:t>.</a:t>
              </a:r>
            </a:p>
          </p:txBody>
        </p:sp>
        <p:sp>
          <p:nvSpPr>
            <p:cNvPr id="10" name="TextBox 9">
              <a:extLst>
                <a:ext uri="{FF2B5EF4-FFF2-40B4-BE49-F238E27FC236}">
                  <a16:creationId xmlns:a16="http://schemas.microsoft.com/office/drawing/2014/main" id="{AB7FBE91-7B01-4814-8B8A-DB6010D7A0F9}"/>
                </a:ext>
              </a:extLst>
            </p:cNvPr>
            <p:cNvSpPr txBox="1"/>
            <p:nvPr/>
          </p:nvSpPr>
          <p:spPr>
            <a:xfrm>
              <a:off x="4746556" y="3670538"/>
              <a:ext cx="2733744" cy="705962"/>
            </a:xfrm>
            <a:prstGeom prst="rect">
              <a:avLst/>
            </a:prstGeom>
            <a:noFill/>
          </p:spPr>
          <p:txBody>
            <a:bodyPr wrap="square" rtlCol="0">
              <a:spAutoFit/>
            </a:bodyPr>
            <a:lstStyle/>
            <a:p>
              <a:pPr algn="ctr">
                <a:lnSpc>
                  <a:spcPts val="2500"/>
                </a:lnSpc>
              </a:pPr>
              <a:r>
                <a:rPr lang="en-US" sz="3200" b="1" dirty="0" err="1">
                  <a:latin typeface="Roboto Slab" pitchFamily="2" charset="0"/>
                  <a:ea typeface="Roboto Slab" pitchFamily="2" charset="0"/>
                  <a:cs typeface="Montserrat" charset="0"/>
                </a:rPr>
                <a:t>Munni</a:t>
              </a:r>
              <a:r>
                <a:rPr lang="en-US" sz="3200" b="1" dirty="0">
                  <a:latin typeface="Roboto Slab" pitchFamily="2" charset="0"/>
                  <a:ea typeface="Roboto Slab" pitchFamily="2" charset="0"/>
                  <a:cs typeface="Montserrat" charset="0"/>
                </a:rPr>
                <a:t> Pinky</a:t>
              </a:r>
            </a:p>
            <a:p>
              <a:pPr algn="ctr">
                <a:lnSpc>
                  <a:spcPts val="2500"/>
                </a:lnSpc>
              </a:pPr>
              <a:r>
                <a:rPr lang="en-US" dirty="0">
                  <a:solidFill>
                    <a:schemeClr val="bg1">
                      <a:lumMod val="65000"/>
                    </a:schemeClr>
                  </a:solidFill>
                  <a:latin typeface="Roboto Slab" pitchFamily="2" charset="0"/>
                  <a:ea typeface="Roboto Slab" pitchFamily="2" charset="0"/>
                  <a:cs typeface="Montserrat" charset="0"/>
                </a:rPr>
                <a:t>Director</a:t>
              </a:r>
              <a:endParaRPr lang="en-US" b="1" dirty="0">
                <a:latin typeface="Roboto Slab" pitchFamily="2" charset="0"/>
                <a:ea typeface="Roboto Slab" pitchFamily="2" charset="0"/>
                <a:cs typeface="Montserrat" charset="0"/>
              </a:endParaRPr>
            </a:p>
          </p:txBody>
        </p:sp>
      </p:grpSp>
    </p:spTree>
    <p:extLst>
      <p:ext uri="{BB962C8B-B14F-4D97-AF65-F5344CB8AC3E}">
        <p14:creationId xmlns:p14="http://schemas.microsoft.com/office/powerpoint/2010/main" val="512322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4AF3B7-7A28-46B8-B5FC-75B926CC3AEB}"/>
              </a:ext>
            </a:extLst>
          </p:cNvPr>
          <p:cNvSpPr/>
          <p:nvPr/>
        </p:nvSpPr>
        <p:spPr>
          <a:xfrm>
            <a:off x="1175655" y="1155700"/>
            <a:ext cx="9840690" cy="45357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DE7EDA8-5D20-412D-B5F1-8520A1089A32}"/>
              </a:ext>
            </a:extLst>
          </p:cNvPr>
          <p:cNvSpPr txBox="1"/>
          <p:nvPr/>
        </p:nvSpPr>
        <p:spPr>
          <a:xfrm>
            <a:off x="3714050" y="2590982"/>
            <a:ext cx="4763900" cy="1676036"/>
          </a:xfrm>
          <a:prstGeom prst="rect">
            <a:avLst/>
          </a:prstGeom>
          <a:noFill/>
        </p:spPr>
        <p:txBody>
          <a:bodyPr wrap="square" rtlCol="0">
            <a:spAutoFit/>
          </a:bodyPr>
          <a:lstStyle/>
          <a:p>
            <a:pPr algn="ctr">
              <a:lnSpc>
                <a:spcPts val="6000"/>
              </a:lnSpc>
            </a:pPr>
            <a:r>
              <a:rPr lang="en-US" sz="7500" b="1" spc="-300" dirty="0">
                <a:solidFill>
                  <a:schemeClr val="bg1"/>
                </a:solidFill>
                <a:latin typeface="Roboto Slab" pitchFamily="2" charset="0"/>
                <a:ea typeface="Roboto Slab" pitchFamily="2" charset="0"/>
              </a:rPr>
              <a:t>BUSINESS</a:t>
            </a:r>
          </a:p>
          <a:p>
            <a:pPr algn="ctr">
              <a:lnSpc>
                <a:spcPts val="6000"/>
              </a:lnSpc>
            </a:pPr>
            <a:r>
              <a:rPr lang="en-US" sz="7500" b="1" spc="-300" dirty="0">
                <a:solidFill>
                  <a:schemeClr val="bg1"/>
                </a:solidFill>
                <a:latin typeface="Roboto Slab" pitchFamily="2" charset="0"/>
                <a:ea typeface="Roboto Slab" pitchFamily="2" charset="0"/>
              </a:rPr>
              <a:t>PLAN</a:t>
            </a:r>
          </a:p>
        </p:txBody>
      </p:sp>
      <p:cxnSp>
        <p:nvCxnSpPr>
          <p:cNvPr id="15" name="Straight Connector 14">
            <a:extLst>
              <a:ext uri="{FF2B5EF4-FFF2-40B4-BE49-F238E27FC236}">
                <a16:creationId xmlns:a16="http://schemas.microsoft.com/office/drawing/2014/main" id="{AE99B110-7042-4F03-9E32-11784452D6B1}"/>
              </a:ext>
            </a:extLst>
          </p:cNvPr>
          <p:cNvCxnSpPr/>
          <p:nvPr/>
        </p:nvCxnSpPr>
        <p:spPr>
          <a:xfrm flipH="1">
            <a:off x="1146629" y="3062515"/>
            <a:ext cx="25674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7011B9E-CB64-450C-AF20-F050407E4AE1}"/>
              </a:ext>
            </a:extLst>
          </p:cNvPr>
          <p:cNvCxnSpPr/>
          <p:nvPr/>
        </p:nvCxnSpPr>
        <p:spPr>
          <a:xfrm flipH="1">
            <a:off x="8477950" y="3062515"/>
            <a:ext cx="25674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3997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 Placeholder 44">
            <a:extLst>
              <a:ext uri="{FF2B5EF4-FFF2-40B4-BE49-F238E27FC236}">
                <a16:creationId xmlns:a16="http://schemas.microsoft.com/office/drawing/2014/main" id="{A0A9B8C5-B53D-49A7-B7FC-E6507D82301A}"/>
              </a:ext>
            </a:extLst>
          </p:cNvPr>
          <p:cNvSpPr>
            <a:spLocks noGrp="1"/>
          </p:cNvSpPr>
          <p:nvPr>
            <p:ph type="body" sz="quarter" idx="10"/>
          </p:nvPr>
        </p:nvSpPr>
        <p:spPr/>
        <p:txBody>
          <a:bodyPr/>
          <a:lstStyle/>
          <a:p>
            <a:endParaRPr lang="en-US"/>
          </a:p>
        </p:txBody>
      </p:sp>
      <p:sp>
        <p:nvSpPr>
          <p:cNvPr id="8" name="Title 7">
            <a:extLst>
              <a:ext uri="{FF2B5EF4-FFF2-40B4-BE49-F238E27FC236}">
                <a16:creationId xmlns:a16="http://schemas.microsoft.com/office/drawing/2014/main" id="{F9EA3206-3BAA-4155-B74C-9717A1102565}"/>
              </a:ext>
            </a:extLst>
          </p:cNvPr>
          <p:cNvSpPr>
            <a:spLocks noGrp="1"/>
          </p:cNvSpPr>
          <p:nvPr>
            <p:ph type="title"/>
          </p:nvPr>
        </p:nvSpPr>
        <p:spPr/>
        <p:txBody>
          <a:bodyPr/>
          <a:lstStyle/>
          <a:p>
            <a:r>
              <a:rPr lang="en-US" sz="2800" b="1" dirty="0">
                <a:solidFill>
                  <a:schemeClr val="tx2"/>
                </a:solidFill>
                <a:latin typeface="Roboto Slab" pitchFamily="2" charset="0"/>
                <a:ea typeface="Roboto Slab" pitchFamily="2" charset="0"/>
                <a:cs typeface="Montserrat Light" charset="0"/>
              </a:rPr>
              <a:t>Own Creative </a:t>
            </a:r>
            <a:r>
              <a:rPr lang="en-US" sz="2800" dirty="0">
                <a:solidFill>
                  <a:schemeClr val="accent2"/>
                </a:solidFill>
                <a:latin typeface="Roboto Slab" pitchFamily="2" charset="0"/>
                <a:ea typeface="Roboto Slab" pitchFamily="2" charset="0"/>
                <a:cs typeface="Montserrat" charset="0"/>
              </a:rPr>
              <a:t>Team</a:t>
            </a:r>
            <a:endParaRPr lang="en-US" dirty="0">
              <a:solidFill>
                <a:schemeClr val="accent2"/>
              </a:solidFill>
              <a:latin typeface="Roboto Slab" pitchFamily="2" charset="0"/>
              <a:ea typeface="Roboto Slab" pitchFamily="2" charset="0"/>
            </a:endParaRPr>
          </a:p>
        </p:txBody>
      </p:sp>
      <p:sp>
        <p:nvSpPr>
          <p:cNvPr id="25" name="TextBox 24">
            <a:extLst>
              <a:ext uri="{FF2B5EF4-FFF2-40B4-BE49-F238E27FC236}">
                <a16:creationId xmlns:a16="http://schemas.microsoft.com/office/drawing/2014/main" id="{52B3D61F-44F0-4204-8ECA-24D1B77C630D}"/>
              </a:ext>
            </a:extLst>
          </p:cNvPr>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26" name="Rectangle 25">
            <a:extLst>
              <a:ext uri="{FF2B5EF4-FFF2-40B4-BE49-F238E27FC236}">
                <a16:creationId xmlns:a16="http://schemas.microsoft.com/office/drawing/2014/main" id="{175A1273-A4C4-44FF-BAB7-F87DCD76E468}"/>
              </a:ext>
            </a:extLst>
          </p:cNvPr>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99246780-3EC6-43D0-A23D-86525ADAA8D6}"/>
              </a:ext>
            </a:extLst>
          </p:cNvPr>
          <p:cNvCxnSpPr/>
          <p:nvPr/>
        </p:nvCxnSpPr>
        <p:spPr bwMode="auto">
          <a:xfrm>
            <a:off x="0" y="3011950"/>
            <a:ext cx="12192000" cy="0"/>
          </a:xfrm>
          <a:prstGeom prst="line">
            <a:avLst/>
          </a:prstGeom>
          <a:blipFill dpi="0" rotWithShape="0">
            <a:blip r:embed="rId2"/>
            <a:srcRect/>
            <a:tile tx="0" ty="0" sx="100000" sy="100000" flip="none" algn="tl"/>
          </a:blipFill>
          <a:ln w="9525"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128" name="Group 127">
            <a:extLst>
              <a:ext uri="{FF2B5EF4-FFF2-40B4-BE49-F238E27FC236}">
                <a16:creationId xmlns:a16="http://schemas.microsoft.com/office/drawing/2014/main" id="{A5B8BA5B-F40C-454A-AD90-8BF0A9391874}"/>
              </a:ext>
            </a:extLst>
          </p:cNvPr>
          <p:cNvGrpSpPr/>
          <p:nvPr/>
        </p:nvGrpSpPr>
        <p:grpSpPr>
          <a:xfrm>
            <a:off x="2244847" y="4309103"/>
            <a:ext cx="1253485" cy="1306482"/>
            <a:chOff x="2829601" y="4210750"/>
            <a:chExt cx="1253485" cy="1306482"/>
          </a:xfrm>
        </p:grpSpPr>
        <p:grpSp>
          <p:nvGrpSpPr>
            <p:cNvPr id="7" name="Group 6">
              <a:extLst>
                <a:ext uri="{FF2B5EF4-FFF2-40B4-BE49-F238E27FC236}">
                  <a16:creationId xmlns:a16="http://schemas.microsoft.com/office/drawing/2014/main" id="{3CF0C57B-578A-4EE5-84FC-B0BB11336F5B}"/>
                </a:ext>
              </a:extLst>
            </p:cNvPr>
            <p:cNvGrpSpPr/>
            <p:nvPr/>
          </p:nvGrpSpPr>
          <p:grpSpPr>
            <a:xfrm>
              <a:off x="2910674" y="5334959"/>
              <a:ext cx="1091338" cy="182273"/>
              <a:chOff x="1366437" y="4157234"/>
              <a:chExt cx="1091338" cy="181954"/>
            </a:xfrm>
            <a:solidFill>
              <a:schemeClr val="accent2"/>
            </a:solidFill>
          </p:grpSpPr>
          <p:sp>
            <p:nvSpPr>
              <p:cNvPr id="9" name="5-Point Star 169">
                <a:extLst>
                  <a:ext uri="{FF2B5EF4-FFF2-40B4-BE49-F238E27FC236}">
                    <a16:creationId xmlns:a16="http://schemas.microsoft.com/office/drawing/2014/main" id="{8792346F-AF67-492E-B5E4-BD86561B60CF}"/>
                  </a:ext>
                </a:extLst>
              </p:cNvPr>
              <p:cNvSpPr/>
              <p:nvPr/>
            </p:nvSpPr>
            <p:spPr bwMode="auto">
              <a:xfrm>
                <a:off x="1366437" y="4157234"/>
                <a:ext cx="181954" cy="181954"/>
              </a:xfrm>
              <a:prstGeom prst="star5">
                <a:avLst/>
              </a:prstGeom>
              <a:solidFill>
                <a:schemeClr val="accent2"/>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0" name="5-Point Star 170">
                <a:extLst>
                  <a:ext uri="{FF2B5EF4-FFF2-40B4-BE49-F238E27FC236}">
                    <a16:creationId xmlns:a16="http://schemas.microsoft.com/office/drawing/2014/main" id="{BB5F86E0-D12E-4720-A9F0-4D49E6294EB1}"/>
                  </a:ext>
                </a:extLst>
              </p:cNvPr>
              <p:cNvSpPr/>
              <p:nvPr/>
            </p:nvSpPr>
            <p:spPr bwMode="auto">
              <a:xfrm>
                <a:off x="1593783" y="4157234"/>
                <a:ext cx="181954" cy="181954"/>
              </a:xfrm>
              <a:prstGeom prst="star5">
                <a:avLst/>
              </a:prstGeom>
              <a:solidFill>
                <a:schemeClr val="accent2"/>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1" name="5-Point Star 171">
                <a:extLst>
                  <a:ext uri="{FF2B5EF4-FFF2-40B4-BE49-F238E27FC236}">
                    <a16:creationId xmlns:a16="http://schemas.microsoft.com/office/drawing/2014/main" id="{1FCD1E0F-B637-48FF-BBDB-027D19583290}"/>
                  </a:ext>
                </a:extLst>
              </p:cNvPr>
              <p:cNvSpPr/>
              <p:nvPr/>
            </p:nvSpPr>
            <p:spPr bwMode="auto">
              <a:xfrm>
                <a:off x="1821130" y="4157234"/>
                <a:ext cx="181954" cy="181954"/>
              </a:xfrm>
              <a:prstGeom prst="star5">
                <a:avLst/>
              </a:prstGeom>
              <a:solidFill>
                <a:schemeClr val="accent2"/>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2" name="5-Point Star 172">
                <a:extLst>
                  <a:ext uri="{FF2B5EF4-FFF2-40B4-BE49-F238E27FC236}">
                    <a16:creationId xmlns:a16="http://schemas.microsoft.com/office/drawing/2014/main" id="{4E62052C-A9DA-4FD5-8721-8179F09BA9C7}"/>
                  </a:ext>
                </a:extLst>
              </p:cNvPr>
              <p:cNvSpPr/>
              <p:nvPr/>
            </p:nvSpPr>
            <p:spPr bwMode="auto">
              <a:xfrm>
                <a:off x="2048476"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3" name="5-Point Star 173">
                <a:extLst>
                  <a:ext uri="{FF2B5EF4-FFF2-40B4-BE49-F238E27FC236}">
                    <a16:creationId xmlns:a16="http://schemas.microsoft.com/office/drawing/2014/main" id="{C8FE68D8-7D5B-4275-ADE8-B3AA2B495B16}"/>
                  </a:ext>
                </a:extLst>
              </p:cNvPr>
              <p:cNvSpPr/>
              <p:nvPr/>
            </p:nvSpPr>
            <p:spPr bwMode="auto">
              <a:xfrm>
                <a:off x="2275821"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38" name="Rectangle 19">
              <a:extLst>
                <a:ext uri="{FF2B5EF4-FFF2-40B4-BE49-F238E27FC236}">
                  <a16:creationId xmlns:a16="http://schemas.microsoft.com/office/drawing/2014/main" id="{6F9010C2-4518-4E45-8DE7-6D46A4C5AF2D}"/>
                </a:ext>
              </a:extLst>
            </p:cNvPr>
            <p:cNvSpPr>
              <a:spLocks/>
            </p:cNvSpPr>
            <p:nvPr/>
          </p:nvSpPr>
          <p:spPr bwMode="auto">
            <a:xfrm>
              <a:off x="2876052" y="4809598"/>
              <a:ext cx="1160583" cy="27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800" dirty="0" err="1">
                  <a:solidFill>
                    <a:srgbClr val="343434"/>
                  </a:solidFill>
                  <a:latin typeface="Roboto Slab" pitchFamily="2" charset="0"/>
                  <a:ea typeface="Roboto Slab" pitchFamily="2" charset="0"/>
                  <a:cs typeface="Lato Light" charset="0"/>
                  <a:sym typeface="Lato Light" charset="0"/>
                </a:rPr>
                <a:t>Lorem</a:t>
              </a:r>
              <a:r>
                <a:rPr lang="en-US" sz="800" dirty="0">
                  <a:solidFill>
                    <a:srgbClr val="343434"/>
                  </a:solidFill>
                  <a:latin typeface="Roboto Slab" pitchFamily="2" charset="0"/>
                  <a:ea typeface="Roboto Slab" pitchFamily="2" charset="0"/>
                  <a:cs typeface="Lato Light" charset="0"/>
                  <a:sym typeface="Lato Light" charset="0"/>
                </a:rPr>
                <a:t> </a:t>
              </a:r>
              <a:r>
                <a:rPr lang="en-US" sz="800" dirty="0" err="1">
                  <a:solidFill>
                    <a:srgbClr val="343434"/>
                  </a:solidFill>
                  <a:latin typeface="Roboto Slab" pitchFamily="2" charset="0"/>
                  <a:ea typeface="Roboto Slab" pitchFamily="2" charset="0"/>
                  <a:cs typeface="Lato Light" charset="0"/>
                  <a:sym typeface="Lato Light" charset="0"/>
                </a:rPr>
                <a:t>Ipsum</a:t>
              </a:r>
              <a:r>
                <a:rPr lang="en-US" sz="800" dirty="0">
                  <a:solidFill>
                    <a:srgbClr val="343434"/>
                  </a:solidFill>
                  <a:latin typeface="Roboto Slab" pitchFamily="2" charset="0"/>
                  <a:ea typeface="Roboto Slab" pitchFamily="2" charset="0"/>
                  <a:cs typeface="Lato Light" charset="0"/>
                  <a:sym typeface="Lato Light" charset="0"/>
                </a:rPr>
                <a:t> is simply dummy text of the print</a:t>
              </a:r>
            </a:p>
          </p:txBody>
        </p:sp>
        <p:grpSp>
          <p:nvGrpSpPr>
            <p:cNvPr id="120" name="Group 119">
              <a:extLst>
                <a:ext uri="{FF2B5EF4-FFF2-40B4-BE49-F238E27FC236}">
                  <a16:creationId xmlns:a16="http://schemas.microsoft.com/office/drawing/2014/main" id="{C11783E2-E204-47D5-9178-FE873D6D6194}"/>
                </a:ext>
              </a:extLst>
            </p:cNvPr>
            <p:cNvGrpSpPr/>
            <p:nvPr/>
          </p:nvGrpSpPr>
          <p:grpSpPr>
            <a:xfrm>
              <a:off x="2829601" y="4210750"/>
              <a:ext cx="1253485" cy="505842"/>
              <a:chOff x="2842264" y="4157410"/>
              <a:chExt cx="1253485" cy="505842"/>
            </a:xfrm>
          </p:grpSpPr>
          <p:sp>
            <p:nvSpPr>
              <p:cNvPr id="41" name="Rectangle 22">
                <a:extLst>
                  <a:ext uri="{FF2B5EF4-FFF2-40B4-BE49-F238E27FC236}">
                    <a16:creationId xmlns:a16="http://schemas.microsoft.com/office/drawing/2014/main" id="{183C55E1-A34A-450E-BCAF-3ACCED375E53}"/>
                  </a:ext>
                </a:extLst>
              </p:cNvPr>
              <p:cNvSpPr>
                <a:spLocks/>
              </p:cNvSpPr>
              <p:nvPr/>
            </p:nvSpPr>
            <p:spPr bwMode="auto">
              <a:xfrm>
                <a:off x="2842264" y="4157410"/>
                <a:ext cx="1253485" cy="318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b="1" dirty="0">
                    <a:solidFill>
                      <a:schemeClr val="accent2"/>
                    </a:solidFill>
                    <a:latin typeface="Roboto Slab" pitchFamily="2" charset="0"/>
                    <a:ea typeface="Roboto Slab" pitchFamily="2" charset="0"/>
                    <a:cs typeface="Bebas Neue" charset="0"/>
                    <a:sym typeface="Bebas Neue" charset="0"/>
                  </a:rPr>
                  <a:t>John </a:t>
                </a:r>
                <a:r>
                  <a:rPr lang="en-US" b="1" dirty="0" err="1">
                    <a:solidFill>
                      <a:schemeClr val="accent2"/>
                    </a:solidFill>
                    <a:latin typeface="Roboto Slab" pitchFamily="2" charset="0"/>
                    <a:ea typeface="Roboto Slab" pitchFamily="2" charset="0"/>
                    <a:cs typeface="Bebas Neue" charset="0"/>
                    <a:sym typeface="Bebas Neue" charset="0"/>
                  </a:rPr>
                  <a:t>Hari</a:t>
                </a:r>
                <a:endParaRPr lang="en-US" b="1" dirty="0">
                  <a:solidFill>
                    <a:schemeClr val="accent2"/>
                  </a:solidFill>
                  <a:latin typeface="Roboto Slab" pitchFamily="2" charset="0"/>
                  <a:ea typeface="Roboto Slab" pitchFamily="2" charset="0"/>
                  <a:cs typeface="Bebas Neue" charset="0"/>
                  <a:sym typeface="Bebas Neue" charset="0"/>
                </a:endParaRPr>
              </a:p>
            </p:txBody>
          </p:sp>
          <p:sp>
            <p:nvSpPr>
              <p:cNvPr id="42" name="Rectangle 23">
                <a:extLst>
                  <a:ext uri="{FF2B5EF4-FFF2-40B4-BE49-F238E27FC236}">
                    <a16:creationId xmlns:a16="http://schemas.microsoft.com/office/drawing/2014/main" id="{0943D998-B5A6-4CF3-8E9B-EC59DD99871A}"/>
                  </a:ext>
                </a:extLst>
              </p:cNvPr>
              <p:cNvSpPr>
                <a:spLocks/>
              </p:cNvSpPr>
              <p:nvPr/>
            </p:nvSpPr>
            <p:spPr bwMode="auto">
              <a:xfrm>
                <a:off x="2947990" y="4511749"/>
                <a:ext cx="1042032" cy="151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800" dirty="0">
                    <a:solidFill>
                      <a:schemeClr val="tx1"/>
                    </a:solidFill>
                    <a:latin typeface="Roboto Slab" pitchFamily="2" charset="0"/>
                    <a:ea typeface="Roboto Slab" pitchFamily="2" charset="0"/>
                    <a:cs typeface="Lato Regular" charset="0"/>
                    <a:sym typeface="Lato Regular" charset="0"/>
                  </a:rPr>
                  <a:t>Post Title</a:t>
                </a:r>
              </a:p>
            </p:txBody>
          </p:sp>
        </p:grpSp>
      </p:grpSp>
      <p:grpSp>
        <p:nvGrpSpPr>
          <p:cNvPr id="129" name="Group 128">
            <a:extLst>
              <a:ext uri="{FF2B5EF4-FFF2-40B4-BE49-F238E27FC236}">
                <a16:creationId xmlns:a16="http://schemas.microsoft.com/office/drawing/2014/main" id="{25AF61C5-BF79-40E6-AB5F-4234CBF93DDB}"/>
              </a:ext>
            </a:extLst>
          </p:cNvPr>
          <p:cNvGrpSpPr/>
          <p:nvPr/>
        </p:nvGrpSpPr>
        <p:grpSpPr>
          <a:xfrm>
            <a:off x="5297666" y="4309103"/>
            <a:ext cx="1533594" cy="1306696"/>
            <a:chOff x="4548476" y="4210536"/>
            <a:chExt cx="1533594" cy="1306696"/>
          </a:xfrm>
        </p:grpSpPr>
        <p:grpSp>
          <p:nvGrpSpPr>
            <p:cNvPr id="14" name="Group 13">
              <a:extLst>
                <a:ext uri="{FF2B5EF4-FFF2-40B4-BE49-F238E27FC236}">
                  <a16:creationId xmlns:a16="http://schemas.microsoft.com/office/drawing/2014/main" id="{B9B32A42-D42A-46E4-9C10-4FFEC11B3728}"/>
                </a:ext>
              </a:extLst>
            </p:cNvPr>
            <p:cNvGrpSpPr/>
            <p:nvPr/>
          </p:nvGrpSpPr>
          <p:grpSpPr>
            <a:xfrm>
              <a:off x="4769604" y="5334959"/>
              <a:ext cx="1091338" cy="182273"/>
              <a:chOff x="1366437" y="4157234"/>
              <a:chExt cx="1091338" cy="181954"/>
            </a:xfrm>
            <a:solidFill>
              <a:schemeClr val="accent2"/>
            </a:solidFill>
          </p:grpSpPr>
          <p:sp>
            <p:nvSpPr>
              <p:cNvPr id="15" name="5-Point Star 164">
                <a:extLst>
                  <a:ext uri="{FF2B5EF4-FFF2-40B4-BE49-F238E27FC236}">
                    <a16:creationId xmlns:a16="http://schemas.microsoft.com/office/drawing/2014/main" id="{86EAE94A-B6C0-4D73-AD50-B8CF5D4BF15F}"/>
                  </a:ext>
                </a:extLst>
              </p:cNvPr>
              <p:cNvSpPr/>
              <p:nvPr/>
            </p:nvSpPr>
            <p:spPr bwMode="auto">
              <a:xfrm>
                <a:off x="1366437" y="4157234"/>
                <a:ext cx="181954" cy="181954"/>
              </a:xfrm>
              <a:prstGeom prst="star5">
                <a:avLst/>
              </a:prstGeom>
              <a:solidFill>
                <a:schemeClr val="accent4"/>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6" name="5-Point Star 165">
                <a:extLst>
                  <a:ext uri="{FF2B5EF4-FFF2-40B4-BE49-F238E27FC236}">
                    <a16:creationId xmlns:a16="http://schemas.microsoft.com/office/drawing/2014/main" id="{1775FD12-ED6F-4396-8237-26D3A9C1A8FA}"/>
                  </a:ext>
                </a:extLst>
              </p:cNvPr>
              <p:cNvSpPr/>
              <p:nvPr/>
            </p:nvSpPr>
            <p:spPr bwMode="auto">
              <a:xfrm>
                <a:off x="1593783" y="4157234"/>
                <a:ext cx="181954" cy="181954"/>
              </a:xfrm>
              <a:prstGeom prst="star5">
                <a:avLst/>
              </a:prstGeom>
              <a:solidFill>
                <a:schemeClr val="accent4"/>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7" name="5-Point Star 166">
                <a:extLst>
                  <a:ext uri="{FF2B5EF4-FFF2-40B4-BE49-F238E27FC236}">
                    <a16:creationId xmlns:a16="http://schemas.microsoft.com/office/drawing/2014/main" id="{DF8A1145-5C57-49E6-8CF8-82DD18C43595}"/>
                  </a:ext>
                </a:extLst>
              </p:cNvPr>
              <p:cNvSpPr/>
              <p:nvPr/>
            </p:nvSpPr>
            <p:spPr bwMode="auto">
              <a:xfrm>
                <a:off x="1821130"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8" name="5-Point Star 167">
                <a:extLst>
                  <a:ext uri="{FF2B5EF4-FFF2-40B4-BE49-F238E27FC236}">
                    <a16:creationId xmlns:a16="http://schemas.microsoft.com/office/drawing/2014/main" id="{C5FA73F2-BE38-4505-B9C5-6D7C7DE82C48}"/>
                  </a:ext>
                </a:extLst>
              </p:cNvPr>
              <p:cNvSpPr/>
              <p:nvPr/>
            </p:nvSpPr>
            <p:spPr bwMode="auto">
              <a:xfrm>
                <a:off x="2048476"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9" name="5-Point Star 168">
                <a:extLst>
                  <a:ext uri="{FF2B5EF4-FFF2-40B4-BE49-F238E27FC236}">
                    <a16:creationId xmlns:a16="http://schemas.microsoft.com/office/drawing/2014/main" id="{05C56F40-B137-4251-85FC-DC543882B2B8}"/>
                  </a:ext>
                </a:extLst>
              </p:cNvPr>
              <p:cNvSpPr/>
              <p:nvPr/>
            </p:nvSpPr>
            <p:spPr bwMode="auto">
              <a:xfrm>
                <a:off x="2275821"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47" name="Rectangle 19">
              <a:extLst>
                <a:ext uri="{FF2B5EF4-FFF2-40B4-BE49-F238E27FC236}">
                  <a16:creationId xmlns:a16="http://schemas.microsoft.com/office/drawing/2014/main" id="{DCED50D8-D1A3-4B1F-ADEC-28BB0C3DEB06}"/>
                </a:ext>
              </a:extLst>
            </p:cNvPr>
            <p:cNvSpPr>
              <a:spLocks/>
            </p:cNvSpPr>
            <p:nvPr/>
          </p:nvSpPr>
          <p:spPr bwMode="auto">
            <a:xfrm>
              <a:off x="4676953" y="4809601"/>
              <a:ext cx="1276641" cy="27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800" dirty="0" err="1">
                  <a:solidFill>
                    <a:srgbClr val="343434"/>
                  </a:solidFill>
                  <a:latin typeface="Roboto Slab" pitchFamily="2" charset="0"/>
                  <a:ea typeface="Roboto Slab" pitchFamily="2" charset="0"/>
                  <a:cs typeface="Lato Light" charset="0"/>
                  <a:sym typeface="Lato Light" charset="0"/>
                </a:rPr>
                <a:t>Lorem</a:t>
              </a:r>
              <a:r>
                <a:rPr lang="en-US" sz="800" dirty="0">
                  <a:solidFill>
                    <a:srgbClr val="343434"/>
                  </a:solidFill>
                  <a:latin typeface="Roboto Slab" pitchFamily="2" charset="0"/>
                  <a:ea typeface="Roboto Slab" pitchFamily="2" charset="0"/>
                  <a:cs typeface="Lato Light" charset="0"/>
                  <a:sym typeface="Lato Light" charset="0"/>
                </a:rPr>
                <a:t> </a:t>
              </a:r>
              <a:r>
                <a:rPr lang="en-US" sz="800" dirty="0" err="1">
                  <a:solidFill>
                    <a:srgbClr val="343434"/>
                  </a:solidFill>
                  <a:latin typeface="Roboto Slab" pitchFamily="2" charset="0"/>
                  <a:ea typeface="Roboto Slab" pitchFamily="2" charset="0"/>
                  <a:cs typeface="Lato Light" charset="0"/>
                  <a:sym typeface="Lato Light" charset="0"/>
                </a:rPr>
                <a:t>Ipsum</a:t>
              </a:r>
              <a:r>
                <a:rPr lang="en-US" sz="800" dirty="0">
                  <a:solidFill>
                    <a:srgbClr val="343434"/>
                  </a:solidFill>
                  <a:latin typeface="Roboto Slab" pitchFamily="2" charset="0"/>
                  <a:ea typeface="Roboto Slab" pitchFamily="2" charset="0"/>
                  <a:cs typeface="Lato Light" charset="0"/>
                  <a:sym typeface="Lato Light" charset="0"/>
                </a:rPr>
                <a:t> is simply dummy text of the print</a:t>
              </a:r>
            </a:p>
          </p:txBody>
        </p:sp>
        <p:grpSp>
          <p:nvGrpSpPr>
            <p:cNvPr id="121" name="Group 120">
              <a:extLst>
                <a:ext uri="{FF2B5EF4-FFF2-40B4-BE49-F238E27FC236}">
                  <a16:creationId xmlns:a16="http://schemas.microsoft.com/office/drawing/2014/main" id="{8CB5595B-9665-42CE-BD37-F2349F6F2EF9}"/>
                </a:ext>
              </a:extLst>
            </p:cNvPr>
            <p:cNvGrpSpPr/>
            <p:nvPr/>
          </p:nvGrpSpPr>
          <p:grpSpPr>
            <a:xfrm>
              <a:off x="4548476" y="4210536"/>
              <a:ext cx="1533594" cy="481924"/>
              <a:chOff x="4562406" y="4157196"/>
              <a:chExt cx="1533594" cy="481924"/>
            </a:xfrm>
          </p:grpSpPr>
          <p:sp>
            <p:nvSpPr>
              <p:cNvPr id="49" name="Rectangle 22">
                <a:extLst>
                  <a:ext uri="{FF2B5EF4-FFF2-40B4-BE49-F238E27FC236}">
                    <a16:creationId xmlns:a16="http://schemas.microsoft.com/office/drawing/2014/main" id="{B4BC3805-1D80-45ED-BF5C-7BD21DBD5973}"/>
                  </a:ext>
                </a:extLst>
              </p:cNvPr>
              <p:cNvSpPr>
                <a:spLocks/>
              </p:cNvSpPr>
              <p:nvPr/>
            </p:nvSpPr>
            <p:spPr bwMode="auto">
              <a:xfrm>
                <a:off x="4562406" y="4157196"/>
                <a:ext cx="1533594" cy="318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b="1" dirty="0">
                    <a:solidFill>
                      <a:schemeClr val="accent4"/>
                    </a:solidFill>
                    <a:latin typeface="Roboto Slab" pitchFamily="2" charset="0"/>
                    <a:ea typeface="Roboto Slab" pitchFamily="2" charset="0"/>
                    <a:cs typeface="Bebas Neue" charset="0"/>
                    <a:sym typeface="Bebas Neue" charset="0"/>
                  </a:rPr>
                  <a:t>John Karina</a:t>
                </a:r>
              </a:p>
            </p:txBody>
          </p:sp>
          <p:sp>
            <p:nvSpPr>
              <p:cNvPr id="50" name="Rectangle 23">
                <a:extLst>
                  <a:ext uri="{FF2B5EF4-FFF2-40B4-BE49-F238E27FC236}">
                    <a16:creationId xmlns:a16="http://schemas.microsoft.com/office/drawing/2014/main" id="{FB59E983-CAAD-46F3-BDCD-39CF04272E87}"/>
                  </a:ext>
                </a:extLst>
              </p:cNvPr>
              <p:cNvSpPr>
                <a:spLocks/>
              </p:cNvSpPr>
              <p:nvPr/>
            </p:nvSpPr>
            <p:spPr bwMode="auto">
              <a:xfrm>
                <a:off x="4756086" y="4487615"/>
                <a:ext cx="1146235" cy="151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800" dirty="0">
                    <a:solidFill>
                      <a:schemeClr val="tx1"/>
                    </a:solidFill>
                    <a:latin typeface="Roboto Slab" pitchFamily="2" charset="0"/>
                    <a:ea typeface="Roboto Slab" pitchFamily="2" charset="0"/>
                    <a:cs typeface="Lato Regular" charset="0"/>
                    <a:sym typeface="Lato Regular" charset="0"/>
                  </a:rPr>
                  <a:t>Post Title</a:t>
                </a:r>
              </a:p>
            </p:txBody>
          </p:sp>
        </p:grpSp>
      </p:grpSp>
      <p:pic>
        <p:nvPicPr>
          <p:cNvPr id="61" name="Picture Placeholder 60">
            <a:extLst>
              <a:ext uri="{FF2B5EF4-FFF2-40B4-BE49-F238E27FC236}">
                <a16:creationId xmlns:a16="http://schemas.microsoft.com/office/drawing/2014/main" id="{CD9FD988-DD51-4CB7-A6B1-D78455C03F4E}"/>
              </a:ext>
            </a:extLst>
          </p:cNvPr>
          <p:cNvPicPr>
            <a:picLocks noGrp="1" noChangeAspect="1"/>
          </p:cNvPicPr>
          <p:nvPr>
            <p:ph type="pic" sz="quarter" idx="11"/>
          </p:nvPr>
        </p:nvPicPr>
        <p:blipFill>
          <a:blip r:embed="rId3"/>
          <a:srcRect/>
          <a:stretch>
            <a:fillRect/>
          </a:stretch>
        </p:blipFill>
        <p:spPr>
          <a:xfrm>
            <a:off x="1958040" y="2100922"/>
            <a:ext cx="1827103" cy="1827103"/>
          </a:xfrm>
        </p:spPr>
      </p:pic>
      <p:pic>
        <p:nvPicPr>
          <p:cNvPr id="64" name="Picture Placeholder 63">
            <a:extLst>
              <a:ext uri="{FF2B5EF4-FFF2-40B4-BE49-F238E27FC236}">
                <a16:creationId xmlns:a16="http://schemas.microsoft.com/office/drawing/2014/main" id="{B019817C-E019-48D5-858F-92B7898802D1}"/>
              </a:ext>
            </a:extLst>
          </p:cNvPr>
          <p:cNvPicPr>
            <a:picLocks noGrp="1" noChangeAspect="1"/>
          </p:cNvPicPr>
          <p:nvPr>
            <p:ph type="pic" sz="quarter" idx="12"/>
          </p:nvPr>
        </p:nvPicPr>
        <p:blipFill>
          <a:blip r:embed="rId4"/>
          <a:srcRect t="3571" b="3571"/>
          <a:stretch>
            <a:fillRect/>
          </a:stretch>
        </p:blipFill>
        <p:spPr/>
      </p:pic>
      <p:pic>
        <p:nvPicPr>
          <p:cNvPr id="70" name="Picture Placeholder 69">
            <a:extLst>
              <a:ext uri="{FF2B5EF4-FFF2-40B4-BE49-F238E27FC236}">
                <a16:creationId xmlns:a16="http://schemas.microsoft.com/office/drawing/2014/main" id="{73375653-0E64-4A9A-8EE0-CB6D727497C4}"/>
              </a:ext>
            </a:extLst>
          </p:cNvPr>
          <p:cNvPicPr>
            <a:picLocks noGrp="1" noChangeAspect="1"/>
          </p:cNvPicPr>
          <p:nvPr>
            <p:ph type="pic" sz="quarter" idx="13"/>
          </p:nvPr>
        </p:nvPicPr>
        <p:blipFill>
          <a:blip r:embed="rId5"/>
          <a:srcRect/>
          <a:stretch>
            <a:fillRect/>
          </a:stretch>
        </p:blipFill>
        <p:spPr/>
      </p:pic>
      <p:grpSp>
        <p:nvGrpSpPr>
          <p:cNvPr id="130" name="Group 129">
            <a:extLst>
              <a:ext uri="{FF2B5EF4-FFF2-40B4-BE49-F238E27FC236}">
                <a16:creationId xmlns:a16="http://schemas.microsoft.com/office/drawing/2014/main" id="{C32B0E9E-44C7-44D5-A3DA-2CCFA7815A57}"/>
              </a:ext>
            </a:extLst>
          </p:cNvPr>
          <p:cNvGrpSpPr/>
          <p:nvPr/>
        </p:nvGrpSpPr>
        <p:grpSpPr>
          <a:xfrm>
            <a:off x="8548855" y="4309103"/>
            <a:ext cx="1416960" cy="1306482"/>
            <a:chOff x="6380876" y="4210750"/>
            <a:chExt cx="1416960" cy="1306482"/>
          </a:xfrm>
        </p:grpSpPr>
        <p:grpSp>
          <p:nvGrpSpPr>
            <p:cNvPr id="20" name="Group 19">
              <a:extLst>
                <a:ext uri="{FF2B5EF4-FFF2-40B4-BE49-F238E27FC236}">
                  <a16:creationId xmlns:a16="http://schemas.microsoft.com/office/drawing/2014/main" id="{FF5B74E6-CAFB-400E-8247-0DAF31A40586}"/>
                </a:ext>
              </a:extLst>
            </p:cNvPr>
            <p:cNvGrpSpPr/>
            <p:nvPr/>
          </p:nvGrpSpPr>
          <p:grpSpPr>
            <a:xfrm>
              <a:off x="6543687" y="5334959"/>
              <a:ext cx="1091338" cy="182273"/>
              <a:chOff x="1366437" y="4157234"/>
              <a:chExt cx="1091338" cy="181954"/>
            </a:xfrm>
            <a:solidFill>
              <a:schemeClr val="accent2"/>
            </a:solidFill>
          </p:grpSpPr>
          <p:sp>
            <p:nvSpPr>
              <p:cNvPr id="21" name="5-Point Star 159">
                <a:extLst>
                  <a:ext uri="{FF2B5EF4-FFF2-40B4-BE49-F238E27FC236}">
                    <a16:creationId xmlns:a16="http://schemas.microsoft.com/office/drawing/2014/main" id="{9019B60F-D4C3-4C36-93CB-E1A4AE09A695}"/>
                  </a:ext>
                </a:extLst>
              </p:cNvPr>
              <p:cNvSpPr/>
              <p:nvPr/>
            </p:nvSpPr>
            <p:spPr bwMode="auto">
              <a:xfrm>
                <a:off x="1366437" y="4157234"/>
                <a:ext cx="181954" cy="181954"/>
              </a:xfrm>
              <a:prstGeom prst="star5">
                <a:avLst/>
              </a:prstGeom>
              <a:solidFill>
                <a:schemeClr val="accent5"/>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2" name="5-Point Star 160">
                <a:extLst>
                  <a:ext uri="{FF2B5EF4-FFF2-40B4-BE49-F238E27FC236}">
                    <a16:creationId xmlns:a16="http://schemas.microsoft.com/office/drawing/2014/main" id="{EE66623E-F989-47E8-86B7-CEC2ABA3754C}"/>
                  </a:ext>
                </a:extLst>
              </p:cNvPr>
              <p:cNvSpPr/>
              <p:nvPr/>
            </p:nvSpPr>
            <p:spPr bwMode="auto">
              <a:xfrm>
                <a:off x="1593783" y="4157234"/>
                <a:ext cx="181954" cy="181954"/>
              </a:xfrm>
              <a:prstGeom prst="star5">
                <a:avLst/>
              </a:prstGeom>
              <a:solidFill>
                <a:schemeClr val="accent5"/>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3" name="5-Point Star 161">
                <a:extLst>
                  <a:ext uri="{FF2B5EF4-FFF2-40B4-BE49-F238E27FC236}">
                    <a16:creationId xmlns:a16="http://schemas.microsoft.com/office/drawing/2014/main" id="{8A1CF0CD-F32C-4540-B031-52338CB53053}"/>
                  </a:ext>
                </a:extLst>
              </p:cNvPr>
              <p:cNvSpPr/>
              <p:nvPr/>
            </p:nvSpPr>
            <p:spPr bwMode="auto">
              <a:xfrm>
                <a:off x="1821130" y="4157234"/>
                <a:ext cx="181954" cy="181954"/>
              </a:xfrm>
              <a:prstGeom prst="star5">
                <a:avLst/>
              </a:prstGeom>
              <a:solidFill>
                <a:schemeClr val="accent5"/>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4" name="5-Point Star 162">
                <a:extLst>
                  <a:ext uri="{FF2B5EF4-FFF2-40B4-BE49-F238E27FC236}">
                    <a16:creationId xmlns:a16="http://schemas.microsoft.com/office/drawing/2014/main" id="{6B5388F1-4BEB-4620-9EC3-B1EC16A48579}"/>
                  </a:ext>
                </a:extLst>
              </p:cNvPr>
              <p:cNvSpPr/>
              <p:nvPr/>
            </p:nvSpPr>
            <p:spPr bwMode="auto">
              <a:xfrm>
                <a:off x="2048476"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7" name="5-Point Star 163">
                <a:extLst>
                  <a:ext uri="{FF2B5EF4-FFF2-40B4-BE49-F238E27FC236}">
                    <a16:creationId xmlns:a16="http://schemas.microsoft.com/office/drawing/2014/main" id="{A3468551-9410-4E36-B6F7-FC732BF65AC8}"/>
                  </a:ext>
                </a:extLst>
              </p:cNvPr>
              <p:cNvSpPr/>
              <p:nvPr/>
            </p:nvSpPr>
            <p:spPr bwMode="auto">
              <a:xfrm>
                <a:off x="2275821"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55" name="Rectangle 19">
              <a:extLst>
                <a:ext uri="{FF2B5EF4-FFF2-40B4-BE49-F238E27FC236}">
                  <a16:creationId xmlns:a16="http://schemas.microsoft.com/office/drawing/2014/main" id="{4D00347C-D56A-4F62-AA0C-BF98701B590F}"/>
                </a:ext>
              </a:extLst>
            </p:cNvPr>
            <p:cNvSpPr>
              <a:spLocks/>
            </p:cNvSpPr>
            <p:nvPr/>
          </p:nvSpPr>
          <p:spPr bwMode="auto">
            <a:xfrm>
              <a:off x="6509065" y="4809597"/>
              <a:ext cx="1160583" cy="27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800" dirty="0" err="1">
                  <a:solidFill>
                    <a:srgbClr val="343434"/>
                  </a:solidFill>
                  <a:latin typeface="Roboto Slab" pitchFamily="2" charset="0"/>
                  <a:ea typeface="Roboto Slab" pitchFamily="2" charset="0"/>
                  <a:cs typeface="Lato Light" charset="0"/>
                  <a:sym typeface="Lato Light" charset="0"/>
                </a:rPr>
                <a:t>Lorem</a:t>
              </a:r>
              <a:r>
                <a:rPr lang="en-US" sz="800" dirty="0">
                  <a:solidFill>
                    <a:srgbClr val="343434"/>
                  </a:solidFill>
                  <a:latin typeface="Roboto Slab" pitchFamily="2" charset="0"/>
                  <a:ea typeface="Roboto Slab" pitchFamily="2" charset="0"/>
                  <a:cs typeface="Lato Light" charset="0"/>
                  <a:sym typeface="Lato Light" charset="0"/>
                </a:rPr>
                <a:t> </a:t>
              </a:r>
              <a:r>
                <a:rPr lang="en-US" sz="800" dirty="0" err="1">
                  <a:solidFill>
                    <a:srgbClr val="343434"/>
                  </a:solidFill>
                  <a:latin typeface="Roboto Slab" pitchFamily="2" charset="0"/>
                  <a:ea typeface="Roboto Slab" pitchFamily="2" charset="0"/>
                  <a:cs typeface="Lato Light" charset="0"/>
                  <a:sym typeface="Lato Light" charset="0"/>
                </a:rPr>
                <a:t>Ipsum</a:t>
              </a:r>
              <a:r>
                <a:rPr lang="en-US" sz="800" dirty="0">
                  <a:solidFill>
                    <a:srgbClr val="343434"/>
                  </a:solidFill>
                  <a:latin typeface="Roboto Slab" pitchFamily="2" charset="0"/>
                  <a:ea typeface="Roboto Slab" pitchFamily="2" charset="0"/>
                  <a:cs typeface="Lato Light" charset="0"/>
                  <a:sym typeface="Lato Light" charset="0"/>
                </a:rPr>
                <a:t> is simply dummy text of the print</a:t>
              </a:r>
            </a:p>
          </p:txBody>
        </p:sp>
        <p:grpSp>
          <p:nvGrpSpPr>
            <p:cNvPr id="122" name="Group 121">
              <a:extLst>
                <a:ext uri="{FF2B5EF4-FFF2-40B4-BE49-F238E27FC236}">
                  <a16:creationId xmlns:a16="http://schemas.microsoft.com/office/drawing/2014/main" id="{F71CA211-74A4-40F2-8112-BC094DCF455F}"/>
                </a:ext>
              </a:extLst>
            </p:cNvPr>
            <p:cNvGrpSpPr/>
            <p:nvPr/>
          </p:nvGrpSpPr>
          <p:grpSpPr>
            <a:xfrm>
              <a:off x="6380876" y="4210750"/>
              <a:ext cx="1416960" cy="489400"/>
              <a:chOff x="6393540" y="4157410"/>
              <a:chExt cx="1416960" cy="489400"/>
            </a:xfrm>
          </p:grpSpPr>
          <p:sp>
            <p:nvSpPr>
              <p:cNvPr id="57" name="Rectangle 22">
                <a:extLst>
                  <a:ext uri="{FF2B5EF4-FFF2-40B4-BE49-F238E27FC236}">
                    <a16:creationId xmlns:a16="http://schemas.microsoft.com/office/drawing/2014/main" id="{CCADA9CD-85DA-4AEE-8E46-BADCEBA80696}"/>
                  </a:ext>
                </a:extLst>
              </p:cNvPr>
              <p:cNvSpPr>
                <a:spLocks/>
              </p:cNvSpPr>
              <p:nvPr/>
            </p:nvSpPr>
            <p:spPr bwMode="auto">
              <a:xfrm>
                <a:off x="6393540" y="4157410"/>
                <a:ext cx="1416960" cy="318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b="1" dirty="0">
                    <a:solidFill>
                      <a:schemeClr val="accent5"/>
                    </a:solidFill>
                    <a:latin typeface="Roboto Slab" pitchFamily="2" charset="0"/>
                    <a:ea typeface="Roboto Slab" pitchFamily="2" charset="0"/>
                    <a:cs typeface="Bebas Neue" charset="0"/>
                    <a:sym typeface="Bebas Neue" charset="0"/>
                  </a:rPr>
                  <a:t>John doe</a:t>
                </a:r>
              </a:p>
            </p:txBody>
          </p:sp>
          <p:sp>
            <p:nvSpPr>
              <p:cNvPr id="58" name="Rectangle 23">
                <a:extLst>
                  <a:ext uri="{FF2B5EF4-FFF2-40B4-BE49-F238E27FC236}">
                    <a16:creationId xmlns:a16="http://schemas.microsoft.com/office/drawing/2014/main" id="{0876C0FF-6DE4-492E-BE2F-C1A8F1C331CE}"/>
                  </a:ext>
                </a:extLst>
              </p:cNvPr>
              <p:cNvSpPr>
                <a:spLocks/>
              </p:cNvSpPr>
              <p:nvPr/>
            </p:nvSpPr>
            <p:spPr bwMode="auto">
              <a:xfrm>
                <a:off x="6581004" y="4495305"/>
                <a:ext cx="1042032" cy="151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800" dirty="0">
                    <a:solidFill>
                      <a:schemeClr val="tx1"/>
                    </a:solidFill>
                    <a:latin typeface="Roboto Slab" pitchFamily="2" charset="0"/>
                    <a:ea typeface="Roboto Slab" pitchFamily="2" charset="0"/>
                    <a:cs typeface="Lato Regular" charset="0"/>
                    <a:sym typeface="Lato Regular" charset="0"/>
                  </a:rPr>
                  <a:t>Post Title</a:t>
                </a:r>
              </a:p>
            </p:txBody>
          </p:sp>
        </p:grpSp>
      </p:grpSp>
    </p:spTree>
    <p:extLst>
      <p:ext uri="{BB962C8B-B14F-4D97-AF65-F5344CB8AC3E}">
        <p14:creationId xmlns:p14="http://schemas.microsoft.com/office/powerpoint/2010/main" val="15768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5" grpId="0"/>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FFC8095B-BA98-4CF5-8AB0-0E1EC8FE62B1}"/>
              </a:ext>
            </a:extLst>
          </p:cNvPr>
          <p:cNvSpPr>
            <a:spLocks noGrp="1"/>
          </p:cNvSpPr>
          <p:nvPr>
            <p:ph type="body" sz="quarter" idx="10"/>
          </p:nvPr>
        </p:nvSpPr>
        <p:spPr/>
        <p:txBody>
          <a:bodyPr/>
          <a:lstStyle/>
          <a:p>
            <a:endParaRPr lang="en-US"/>
          </a:p>
        </p:txBody>
      </p:sp>
      <p:sp>
        <p:nvSpPr>
          <p:cNvPr id="8" name="Title 7">
            <a:extLst>
              <a:ext uri="{FF2B5EF4-FFF2-40B4-BE49-F238E27FC236}">
                <a16:creationId xmlns:a16="http://schemas.microsoft.com/office/drawing/2014/main" id="{F9EA3206-3BAA-4155-B74C-9717A1102565}"/>
              </a:ext>
            </a:extLst>
          </p:cNvPr>
          <p:cNvSpPr>
            <a:spLocks noGrp="1"/>
          </p:cNvSpPr>
          <p:nvPr>
            <p:ph type="title"/>
          </p:nvPr>
        </p:nvSpPr>
        <p:spPr/>
        <p:txBody>
          <a:bodyPr/>
          <a:lstStyle/>
          <a:p>
            <a:r>
              <a:rPr lang="en-US" sz="2800" b="1" dirty="0">
                <a:solidFill>
                  <a:schemeClr val="tx2"/>
                </a:solidFill>
                <a:latin typeface="Roboto Slab" pitchFamily="2" charset="0"/>
                <a:ea typeface="Roboto Slab" pitchFamily="2" charset="0"/>
                <a:cs typeface="Montserrat Light" charset="0"/>
              </a:rPr>
              <a:t>Own Creative </a:t>
            </a:r>
            <a:r>
              <a:rPr lang="en-US" sz="2800" dirty="0">
                <a:solidFill>
                  <a:schemeClr val="accent2"/>
                </a:solidFill>
                <a:latin typeface="Roboto Slab" pitchFamily="2" charset="0"/>
                <a:ea typeface="Roboto Slab" pitchFamily="2" charset="0"/>
                <a:cs typeface="Montserrat" charset="0"/>
              </a:rPr>
              <a:t>Team</a:t>
            </a:r>
            <a:endParaRPr lang="en-US" dirty="0">
              <a:solidFill>
                <a:schemeClr val="accent2"/>
              </a:solidFill>
              <a:latin typeface="Roboto Slab" pitchFamily="2" charset="0"/>
              <a:ea typeface="Roboto Slab" pitchFamily="2" charset="0"/>
            </a:endParaRPr>
          </a:p>
        </p:txBody>
      </p:sp>
      <p:sp>
        <p:nvSpPr>
          <p:cNvPr id="25" name="TextBox 24">
            <a:extLst>
              <a:ext uri="{FF2B5EF4-FFF2-40B4-BE49-F238E27FC236}">
                <a16:creationId xmlns:a16="http://schemas.microsoft.com/office/drawing/2014/main" id="{52B3D61F-44F0-4204-8ECA-24D1B77C630D}"/>
              </a:ext>
            </a:extLst>
          </p:cNvPr>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26" name="Rectangle 25">
            <a:extLst>
              <a:ext uri="{FF2B5EF4-FFF2-40B4-BE49-F238E27FC236}">
                <a16:creationId xmlns:a16="http://schemas.microsoft.com/office/drawing/2014/main" id="{175A1273-A4C4-44FF-BAB7-F87DCD76E468}"/>
              </a:ext>
            </a:extLst>
          </p:cNvPr>
          <p:cNvSpPr/>
          <p:nvPr/>
        </p:nvSpPr>
        <p:spPr>
          <a:xfrm>
            <a:off x="5796406" y="1400537"/>
            <a:ext cx="548640" cy="5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a:extLst>
              <a:ext uri="{FF2B5EF4-FFF2-40B4-BE49-F238E27FC236}">
                <a16:creationId xmlns:a16="http://schemas.microsoft.com/office/drawing/2014/main" id="{FB063A6A-894E-4334-AF96-F2091F7BC0D6}"/>
              </a:ext>
            </a:extLst>
          </p:cNvPr>
          <p:cNvCxnSpPr/>
          <p:nvPr/>
        </p:nvCxnSpPr>
        <p:spPr bwMode="auto">
          <a:xfrm>
            <a:off x="0" y="3011950"/>
            <a:ext cx="12192000" cy="0"/>
          </a:xfrm>
          <a:prstGeom prst="line">
            <a:avLst/>
          </a:prstGeom>
          <a:blipFill dpi="0" rotWithShape="0">
            <a:blip r:embed="rId2"/>
            <a:srcRect/>
            <a:tile tx="0" ty="0" sx="100000" sy="100000" flip="none" algn="tl"/>
          </a:blipFill>
          <a:ln w="9525"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11" name="Group 10">
            <a:extLst>
              <a:ext uri="{FF2B5EF4-FFF2-40B4-BE49-F238E27FC236}">
                <a16:creationId xmlns:a16="http://schemas.microsoft.com/office/drawing/2014/main" id="{139BC2D4-28E3-401C-B822-5764EA790CC8}"/>
              </a:ext>
            </a:extLst>
          </p:cNvPr>
          <p:cNvGrpSpPr/>
          <p:nvPr/>
        </p:nvGrpSpPr>
        <p:grpSpPr>
          <a:xfrm>
            <a:off x="1441188" y="4136819"/>
            <a:ext cx="1246458" cy="1363991"/>
            <a:chOff x="1637248" y="4089196"/>
            <a:chExt cx="1246458" cy="1363991"/>
          </a:xfrm>
        </p:grpSpPr>
        <p:grpSp>
          <p:nvGrpSpPr>
            <p:cNvPr id="62" name="Group 61">
              <a:extLst>
                <a:ext uri="{FF2B5EF4-FFF2-40B4-BE49-F238E27FC236}">
                  <a16:creationId xmlns:a16="http://schemas.microsoft.com/office/drawing/2014/main" id="{A602EFA7-DD1A-464F-B58D-8B68F06CC8C2}"/>
                </a:ext>
              </a:extLst>
            </p:cNvPr>
            <p:cNvGrpSpPr/>
            <p:nvPr/>
          </p:nvGrpSpPr>
          <p:grpSpPr>
            <a:xfrm>
              <a:off x="1676068" y="5270914"/>
              <a:ext cx="1091338" cy="182273"/>
              <a:chOff x="1366437" y="4157234"/>
              <a:chExt cx="1091338" cy="181954"/>
            </a:xfrm>
            <a:solidFill>
              <a:schemeClr val="accent2"/>
            </a:solidFill>
          </p:grpSpPr>
          <p:sp>
            <p:nvSpPr>
              <p:cNvPr id="75" name="5-Point Star 95">
                <a:extLst>
                  <a:ext uri="{FF2B5EF4-FFF2-40B4-BE49-F238E27FC236}">
                    <a16:creationId xmlns:a16="http://schemas.microsoft.com/office/drawing/2014/main" id="{459E5071-50C9-4C7C-A34D-AF6A7CA0141A}"/>
                  </a:ext>
                </a:extLst>
              </p:cNvPr>
              <p:cNvSpPr/>
              <p:nvPr/>
            </p:nvSpPr>
            <p:spPr bwMode="auto">
              <a:xfrm>
                <a:off x="1366437" y="4157234"/>
                <a:ext cx="181954" cy="181954"/>
              </a:xfrm>
              <a:prstGeom prst="star5">
                <a:avLst/>
              </a:prstGeom>
              <a:solidFill>
                <a:schemeClr val="accent2"/>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6" name="5-Point Star 96">
                <a:extLst>
                  <a:ext uri="{FF2B5EF4-FFF2-40B4-BE49-F238E27FC236}">
                    <a16:creationId xmlns:a16="http://schemas.microsoft.com/office/drawing/2014/main" id="{D15F845F-0A77-4991-9F91-B1E463EF423A}"/>
                  </a:ext>
                </a:extLst>
              </p:cNvPr>
              <p:cNvSpPr/>
              <p:nvPr/>
            </p:nvSpPr>
            <p:spPr bwMode="auto">
              <a:xfrm>
                <a:off x="1593783" y="4157234"/>
                <a:ext cx="181954" cy="181954"/>
              </a:xfrm>
              <a:prstGeom prst="star5">
                <a:avLst/>
              </a:prstGeom>
              <a:solidFill>
                <a:schemeClr val="accent2"/>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7" name="5-Point Star 97">
                <a:extLst>
                  <a:ext uri="{FF2B5EF4-FFF2-40B4-BE49-F238E27FC236}">
                    <a16:creationId xmlns:a16="http://schemas.microsoft.com/office/drawing/2014/main" id="{6657076B-4D21-4096-BEB0-2E534B82C42C}"/>
                  </a:ext>
                </a:extLst>
              </p:cNvPr>
              <p:cNvSpPr/>
              <p:nvPr/>
            </p:nvSpPr>
            <p:spPr bwMode="auto">
              <a:xfrm>
                <a:off x="1821130" y="4157234"/>
                <a:ext cx="181954" cy="181954"/>
              </a:xfrm>
              <a:prstGeom prst="star5">
                <a:avLst/>
              </a:prstGeom>
              <a:solidFill>
                <a:schemeClr val="accent2"/>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8" name="5-Point Star 98">
                <a:extLst>
                  <a:ext uri="{FF2B5EF4-FFF2-40B4-BE49-F238E27FC236}">
                    <a16:creationId xmlns:a16="http://schemas.microsoft.com/office/drawing/2014/main" id="{02598422-D897-4011-914C-FAAC40334C76}"/>
                  </a:ext>
                </a:extLst>
              </p:cNvPr>
              <p:cNvSpPr/>
              <p:nvPr/>
            </p:nvSpPr>
            <p:spPr bwMode="auto">
              <a:xfrm>
                <a:off x="2048476" y="4157234"/>
                <a:ext cx="181954" cy="181954"/>
              </a:xfrm>
              <a:prstGeom prst="star5">
                <a:avLst/>
              </a:prstGeom>
              <a:solidFill>
                <a:schemeClr val="accent2"/>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9" name="5-Point Star 99">
                <a:extLst>
                  <a:ext uri="{FF2B5EF4-FFF2-40B4-BE49-F238E27FC236}">
                    <a16:creationId xmlns:a16="http://schemas.microsoft.com/office/drawing/2014/main" id="{54217BC4-7935-4650-B5C7-CCE1CA321309}"/>
                  </a:ext>
                </a:extLst>
              </p:cNvPr>
              <p:cNvSpPr/>
              <p:nvPr/>
            </p:nvSpPr>
            <p:spPr bwMode="auto">
              <a:xfrm>
                <a:off x="2275821"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99" name="Group 98">
              <a:extLst>
                <a:ext uri="{FF2B5EF4-FFF2-40B4-BE49-F238E27FC236}">
                  <a16:creationId xmlns:a16="http://schemas.microsoft.com/office/drawing/2014/main" id="{8CF9FA85-E065-4CAC-B1AA-0B2E6C68A984}"/>
                </a:ext>
              </a:extLst>
            </p:cNvPr>
            <p:cNvGrpSpPr/>
            <p:nvPr/>
          </p:nvGrpSpPr>
          <p:grpSpPr>
            <a:xfrm>
              <a:off x="1637248" y="4089196"/>
              <a:ext cx="1246458" cy="1010108"/>
              <a:chOff x="1120025" y="2980384"/>
              <a:chExt cx="1640681" cy="1206595"/>
            </a:xfrm>
          </p:grpSpPr>
          <p:sp>
            <p:nvSpPr>
              <p:cNvPr id="102" name="Rectangle 19">
                <a:extLst>
                  <a:ext uri="{FF2B5EF4-FFF2-40B4-BE49-F238E27FC236}">
                    <a16:creationId xmlns:a16="http://schemas.microsoft.com/office/drawing/2014/main" id="{6DA43B2B-501F-4935-8F55-2E611FF64592}"/>
                  </a:ext>
                </a:extLst>
              </p:cNvPr>
              <p:cNvSpPr>
                <a:spLocks/>
              </p:cNvSpPr>
              <p:nvPr/>
            </p:nvSpPr>
            <p:spPr bwMode="auto">
              <a:xfrm>
                <a:off x="1120025" y="3857790"/>
                <a:ext cx="1527646" cy="32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800" dirty="0" err="1">
                    <a:solidFill>
                      <a:srgbClr val="343434"/>
                    </a:solidFill>
                    <a:latin typeface="Roboto Slab" pitchFamily="2" charset="0"/>
                    <a:ea typeface="Roboto Slab" pitchFamily="2" charset="0"/>
                    <a:cs typeface="Lato Light" charset="0"/>
                    <a:sym typeface="Lato Light" charset="0"/>
                  </a:rPr>
                  <a:t>Lorem</a:t>
                </a:r>
                <a:r>
                  <a:rPr lang="en-US" sz="800" dirty="0">
                    <a:solidFill>
                      <a:srgbClr val="343434"/>
                    </a:solidFill>
                    <a:latin typeface="Roboto Slab" pitchFamily="2" charset="0"/>
                    <a:ea typeface="Roboto Slab" pitchFamily="2" charset="0"/>
                    <a:cs typeface="Lato Light" charset="0"/>
                    <a:sym typeface="Lato Light" charset="0"/>
                  </a:rPr>
                  <a:t> </a:t>
                </a:r>
                <a:r>
                  <a:rPr lang="en-US" sz="800" dirty="0" err="1">
                    <a:solidFill>
                      <a:srgbClr val="343434"/>
                    </a:solidFill>
                    <a:latin typeface="Roboto Slab" pitchFamily="2" charset="0"/>
                    <a:ea typeface="Roboto Slab" pitchFamily="2" charset="0"/>
                    <a:cs typeface="Lato Light" charset="0"/>
                    <a:sym typeface="Lato Light" charset="0"/>
                  </a:rPr>
                  <a:t>Ipsum</a:t>
                </a:r>
                <a:r>
                  <a:rPr lang="en-US" sz="800" dirty="0">
                    <a:solidFill>
                      <a:srgbClr val="343434"/>
                    </a:solidFill>
                    <a:latin typeface="Roboto Slab" pitchFamily="2" charset="0"/>
                    <a:ea typeface="Roboto Slab" pitchFamily="2" charset="0"/>
                    <a:cs typeface="Lato Light" charset="0"/>
                    <a:sym typeface="Lato Light" charset="0"/>
                  </a:rPr>
                  <a:t> is simply dummy text of the print</a:t>
                </a:r>
              </a:p>
            </p:txBody>
          </p:sp>
          <p:grpSp>
            <p:nvGrpSpPr>
              <p:cNvPr id="103" name="Group 20">
                <a:extLst>
                  <a:ext uri="{FF2B5EF4-FFF2-40B4-BE49-F238E27FC236}">
                    <a16:creationId xmlns:a16="http://schemas.microsoft.com/office/drawing/2014/main" id="{47B2B718-75E4-46A8-9782-0797E37D4AA9}"/>
                  </a:ext>
                </a:extLst>
              </p:cNvPr>
              <p:cNvGrpSpPr>
                <a:grpSpLocks/>
              </p:cNvGrpSpPr>
              <p:nvPr/>
            </p:nvGrpSpPr>
            <p:grpSpPr bwMode="auto">
              <a:xfrm>
                <a:off x="1153362" y="2980384"/>
                <a:ext cx="1607344" cy="604240"/>
                <a:chOff x="64" y="-399"/>
                <a:chExt cx="2700" cy="1015"/>
              </a:xfrm>
            </p:grpSpPr>
            <p:sp>
              <p:nvSpPr>
                <p:cNvPr id="104" name="Rectangle 22">
                  <a:extLst>
                    <a:ext uri="{FF2B5EF4-FFF2-40B4-BE49-F238E27FC236}">
                      <a16:creationId xmlns:a16="http://schemas.microsoft.com/office/drawing/2014/main" id="{B8A74967-AA1A-4F21-AEDC-0B993AA5EFF5}"/>
                    </a:ext>
                  </a:extLst>
                </p:cNvPr>
                <p:cNvSpPr>
                  <a:spLocks/>
                </p:cNvSpPr>
                <p:nvPr/>
              </p:nvSpPr>
              <p:spPr bwMode="auto">
                <a:xfrm>
                  <a:off x="64" y="-399"/>
                  <a:ext cx="270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b="1" dirty="0">
                      <a:solidFill>
                        <a:schemeClr val="accent2"/>
                      </a:solidFill>
                      <a:latin typeface="Roboto Slab" pitchFamily="2" charset="0"/>
                      <a:ea typeface="Roboto Slab" pitchFamily="2" charset="0"/>
                      <a:cs typeface="Bebas Neue" charset="0"/>
                      <a:sym typeface="Bebas Neue" charset="0"/>
                    </a:rPr>
                    <a:t>John </a:t>
                  </a:r>
                  <a:r>
                    <a:rPr lang="en-US" b="1" dirty="0" err="1">
                      <a:solidFill>
                        <a:schemeClr val="accent2"/>
                      </a:solidFill>
                      <a:latin typeface="Roboto Slab" pitchFamily="2" charset="0"/>
                      <a:ea typeface="Roboto Slab" pitchFamily="2" charset="0"/>
                      <a:cs typeface="Bebas Neue" charset="0"/>
                      <a:sym typeface="Bebas Neue" charset="0"/>
                    </a:rPr>
                    <a:t>Hari</a:t>
                  </a:r>
                  <a:endParaRPr lang="en-US" b="1" dirty="0">
                    <a:solidFill>
                      <a:schemeClr val="accent2"/>
                    </a:solidFill>
                    <a:latin typeface="Roboto Slab" pitchFamily="2" charset="0"/>
                    <a:ea typeface="Roboto Slab" pitchFamily="2" charset="0"/>
                    <a:cs typeface="Bebas Neue" charset="0"/>
                    <a:sym typeface="Bebas Neue" charset="0"/>
                  </a:endParaRPr>
                </a:p>
              </p:txBody>
            </p:sp>
            <p:sp>
              <p:nvSpPr>
                <p:cNvPr id="105" name="Rectangle 23">
                  <a:extLst>
                    <a:ext uri="{FF2B5EF4-FFF2-40B4-BE49-F238E27FC236}">
                      <a16:creationId xmlns:a16="http://schemas.microsoft.com/office/drawing/2014/main" id="{92EA3D5E-F3E2-47A2-885C-65E3D35B93D2}"/>
                    </a:ext>
                  </a:extLst>
                </p:cNvPr>
                <p:cNvSpPr>
                  <a:spLocks/>
                </p:cNvSpPr>
                <p:nvPr/>
              </p:nvSpPr>
              <p:spPr bwMode="auto">
                <a:xfrm>
                  <a:off x="80" y="312"/>
                  <a:ext cx="2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800" dirty="0">
                      <a:solidFill>
                        <a:schemeClr val="tx1"/>
                      </a:solidFill>
                      <a:latin typeface="Roboto Slab" pitchFamily="2" charset="0"/>
                      <a:ea typeface="Roboto Slab" pitchFamily="2" charset="0"/>
                      <a:cs typeface="Lato Regular" charset="0"/>
                      <a:sym typeface="Lato Regular" charset="0"/>
                    </a:rPr>
                    <a:t>Post Title</a:t>
                  </a:r>
                </a:p>
              </p:txBody>
            </p:sp>
          </p:grpSp>
        </p:grpSp>
      </p:grpSp>
      <p:grpSp>
        <p:nvGrpSpPr>
          <p:cNvPr id="13" name="Group 12">
            <a:extLst>
              <a:ext uri="{FF2B5EF4-FFF2-40B4-BE49-F238E27FC236}">
                <a16:creationId xmlns:a16="http://schemas.microsoft.com/office/drawing/2014/main" id="{2A1A1FC0-00A4-4C83-B27B-CAEB5F10F1CC}"/>
              </a:ext>
            </a:extLst>
          </p:cNvPr>
          <p:cNvGrpSpPr/>
          <p:nvPr/>
        </p:nvGrpSpPr>
        <p:grpSpPr>
          <a:xfrm>
            <a:off x="4113819" y="4136819"/>
            <a:ext cx="1276641" cy="1363992"/>
            <a:chOff x="4159906" y="4089195"/>
            <a:chExt cx="1276641" cy="1363992"/>
          </a:xfrm>
        </p:grpSpPr>
        <p:grpSp>
          <p:nvGrpSpPr>
            <p:cNvPr id="80" name="Group 79">
              <a:extLst>
                <a:ext uri="{FF2B5EF4-FFF2-40B4-BE49-F238E27FC236}">
                  <a16:creationId xmlns:a16="http://schemas.microsoft.com/office/drawing/2014/main" id="{A83D855E-929D-4D4D-A762-905A99F5EC6B}"/>
                </a:ext>
              </a:extLst>
            </p:cNvPr>
            <p:cNvGrpSpPr/>
            <p:nvPr/>
          </p:nvGrpSpPr>
          <p:grpSpPr>
            <a:xfrm>
              <a:off x="4260109" y="5270914"/>
              <a:ext cx="1091338" cy="182273"/>
              <a:chOff x="1366437" y="4157234"/>
              <a:chExt cx="1091338" cy="181954"/>
            </a:xfrm>
            <a:solidFill>
              <a:schemeClr val="accent2"/>
            </a:solidFill>
          </p:grpSpPr>
          <p:sp>
            <p:nvSpPr>
              <p:cNvPr id="81" name="5-Point Star 90">
                <a:extLst>
                  <a:ext uri="{FF2B5EF4-FFF2-40B4-BE49-F238E27FC236}">
                    <a16:creationId xmlns:a16="http://schemas.microsoft.com/office/drawing/2014/main" id="{1F5F5381-FE3D-4C8C-A78C-E237579E0025}"/>
                  </a:ext>
                </a:extLst>
              </p:cNvPr>
              <p:cNvSpPr/>
              <p:nvPr/>
            </p:nvSpPr>
            <p:spPr bwMode="auto">
              <a:xfrm>
                <a:off x="1366437" y="4157234"/>
                <a:ext cx="181954" cy="181954"/>
              </a:xfrm>
              <a:prstGeom prst="star5">
                <a:avLst/>
              </a:prstGeom>
              <a:solidFill>
                <a:schemeClr val="accent4"/>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2" name="5-Point Star 91">
                <a:extLst>
                  <a:ext uri="{FF2B5EF4-FFF2-40B4-BE49-F238E27FC236}">
                    <a16:creationId xmlns:a16="http://schemas.microsoft.com/office/drawing/2014/main" id="{E2C47CAC-A044-4CC3-880B-4E6DAADDD575}"/>
                  </a:ext>
                </a:extLst>
              </p:cNvPr>
              <p:cNvSpPr/>
              <p:nvPr/>
            </p:nvSpPr>
            <p:spPr bwMode="auto">
              <a:xfrm>
                <a:off x="1593783" y="4157234"/>
                <a:ext cx="181954" cy="181954"/>
              </a:xfrm>
              <a:prstGeom prst="star5">
                <a:avLst/>
              </a:prstGeom>
              <a:solidFill>
                <a:schemeClr val="accent4"/>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3" name="5-Point Star 92">
                <a:extLst>
                  <a:ext uri="{FF2B5EF4-FFF2-40B4-BE49-F238E27FC236}">
                    <a16:creationId xmlns:a16="http://schemas.microsoft.com/office/drawing/2014/main" id="{878EC545-5B5A-43CC-90C7-801C8F80180E}"/>
                  </a:ext>
                </a:extLst>
              </p:cNvPr>
              <p:cNvSpPr/>
              <p:nvPr/>
            </p:nvSpPr>
            <p:spPr bwMode="auto">
              <a:xfrm>
                <a:off x="1821130" y="4157234"/>
                <a:ext cx="181954" cy="181954"/>
              </a:xfrm>
              <a:prstGeom prst="star5">
                <a:avLst/>
              </a:prstGeom>
              <a:solidFill>
                <a:schemeClr val="accent4"/>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4" name="5-Point Star 93">
                <a:extLst>
                  <a:ext uri="{FF2B5EF4-FFF2-40B4-BE49-F238E27FC236}">
                    <a16:creationId xmlns:a16="http://schemas.microsoft.com/office/drawing/2014/main" id="{608D7E06-A1E7-4CA8-969C-629E2CC6334F}"/>
                  </a:ext>
                </a:extLst>
              </p:cNvPr>
              <p:cNvSpPr/>
              <p:nvPr/>
            </p:nvSpPr>
            <p:spPr bwMode="auto">
              <a:xfrm>
                <a:off x="2048476"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5" name="5-Point Star 94">
                <a:extLst>
                  <a:ext uri="{FF2B5EF4-FFF2-40B4-BE49-F238E27FC236}">
                    <a16:creationId xmlns:a16="http://schemas.microsoft.com/office/drawing/2014/main" id="{7622F517-1AFA-40F9-9E6D-F6A95BE063F0}"/>
                  </a:ext>
                </a:extLst>
              </p:cNvPr>
              <p:cNvSpPr/>
              <p:nvPr/>
            </p:nvSpPr>
            <p:spPr bwMode="auto">
              <a:xfrm>
                <a:off x="2275821"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07" name="Group 106">
              <a:extLst>
                <a:ext uri="{FF2B5EF4-FFF2-40B4-BE49-F238E27FC236}">
                  <a16:creationId xmlns:a16="http://schemas.microsoft.com/office/drawing/2014/main" id="{625774FA-9AB6-43DE-ACC8-E0D9B4B90626}"/>
                </a:ext>
              </a:extLst>
            </p:cNvPr>
            <p:cNvGrpSpPr/>
            <p:nvPr/>
          </p:nvGrpSpPr>
          <p:grpSpPr>
            <a:xfrm>
              <a:off x="4159906" y="4089195"/>
              <a:ext cx="1276641" cy="1010108"/>
              <a:chOff x="1120025" y="2980381"/>
              <a:chExt cx="1527646" cy="1206593"/>
            </a:xfrm>
          </p:grpSpPr>
          <p:sp>
            <p:nvSpPr>
              <p:cNvPr id="110" name="Rectangle 19">
                <a:extLst>
                  <a:ext uri="{FF2B5EF4-FFF2-40B4-BE49-F238E27FC236}">
                    <a16:creationId xmlns:a16="http://schemas.microsoft.com/office/drawing/2014/main" id="{A1179488-DF42-4238-A36D-2985261C5779}"/>
                  </a:ext>
                </a:extLst>
              </p:cNvPr>
              <p:cNvSpPr>
                <a:spLocks/>
              </p:cNvSpPr>
              <p:nvPr/>
            </p:nvSpPr>
            <p:spPr bwMode="auto">
              <a:xfrm>
                <a:off x="1120025" y="3857784"/>
                <a:ext cx="1527646" cy="329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800" dirty="0" err="1">
                    <a:solidFill>
                      <a:srgbClr val="343434"/>
                    </a:solidFill>
                    <a:latin typeface="Roboto Slab" pitchFamily="2" charset="0"/>
                    <a:ea typeface="Roboto Slab" pitchFamily="2" charset="0"/>
                    <a:cs typeface="Lato Light" charset="0"/>
                    <a:sym typeface="Lato Light" charset="0"/>
                  </a:rPr>
                  <a:t>Lorem</a:t>
                </a:r>
                <a:r>
                  <a:rPr lang="en-US" sz="800" dirty="0">
                    <a:solidFill>
                      <a:srgbClr val="343434"/>
                    </a:solidFill>
                    <a:latin typeface="Roboto Slab" pitchFamily="2" charset="0"/>
                    <a:ea typeface="Roboto Slab" pitchFamily="2" charset="0"/>
                    <a:cs typeface="Lato Light" charset="0"/>
                    <a:sym typeface="Lato Light" charset="0"/>
                  </a:rPr>
                  <a:t> </a:t>
                </a:r>
                <a:r>
                  <a:rPr lang="en-US" sz="800" dirty="0" err="1">
                    <a:solidFill>
                      <a:srgbClr val="343434"/>
                    </a:solidFill>
                    <a:latin typeface="Roboto Slab" pitchFamily="2" charset="0"/>
                    <a:ea typeface="Roboto Slab" pitchFamily="2" charset="0"/>
                    <a:cs typeface="Lato Light" charset="0"/>
                    <a:sym typeface="Lato Light" charset="0"/>
                  </a:rPr>
                  <a:t>Ipsum</a:t>
                </a:r>
                <a:r>
                  <a:rPr lang="en-US" sz="800" dirty="0">
                    <a:solidFill>
                      <a:srgbClr val="343434"/>
                    </a:solidFill>
                    <a:latin typeface="Roboto Slab" pitchFamily="2" charset="0"/>
                    <a:ea typeface="Roboto Slab" pitchFamily="2" charset="0"/>
                    <a:cs typeface="Lato Light" charset="0"/>
                    <a:sym typeface="Lato Light" charset="0"/>
                  </a:rPr>
                  <a:t> is simply dummy text of the print</a:t>
                </a:r>
              </a:p>
            </p:txBody>
          </p:sp>
          <p:grpSp>
            <p:nvGrpSpPr>
              <p:cNvPr id="111" name="Group 20">
                <a:extLst>
                  <a:ext uri="{FF2B5EF4-FFF2-40B4-BE49-F238E27FC236}">
                    <a16:creationId xmlns:a16="http://schemas.microsoft.com/office/drawing/2014/main" id="{D6789BEE-41CD-4D3B-9825-BFC2A4C7F590}"/>
                  </a:ext>
                </a:extLst>
              </p:cNvPr>
              <p:cNvGrpSpPr>
                <a:grpSpLocks/>
              </p:cNvGrpSpPr>
              <p:nvPr/>
            </p:nvGrpSpPr>
            <p:grpSpPr bwMode="auto">
              <a:xfrm>
                <a:off x="1153362" y="2980381"/>
                <a:ext cx="1494235" cy="575669"/>
                <a:chOff x="64" y="-399"/>
                <a:chExt cx="2510" cy="967"/>
              </a:xfrm>
            </p:grpSpPr>
            <p:sp>
              <p:nvSpPr>
                <p:cNvPr id="112" name="Rectangle 22">
                  <a:extLst>
                    <a:ext uri="{FF2B5EF4-FFF2-40B4-BE49-F238E27FC236}">
                      <a16:creationId xmlns:a16="http://schemas.microsoft.com/office/drawing/2014/main" id="{CC5D334D-036F-4A69-96A5-32A35726E2EA}"/>
                    </a:ext>
                  </a:extLst>
                </p:cNvPr>
                <p:cNvSpPr>
                  <a:spLocks/>
                </p:cNvSpPr>
                <p:nvPr/>
              </p:nvSpPr>
              <p:spPr bwMode="auto">
                <a:xfrm>
                  <a:off x="64" y="-399"/>
                  <a:ext cx="251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600" b="1" dirty="0">
                      <a:solidFill>
                        <a:schemeClr val="accent4"/>
                      </a:solidFill>
                      <a:latin typeface="Roboto Slab" pitchFamily="2" charset="0"/>
                      <a:ea typeface="Roboto Slab" pitchFamily="2" charset="0"/>
                      <a:cs typeface="Bebas Neue" charset="0"/>
                      <a:sym typeface="Bebas Neue" charset="0"/>
                    </a:rPr>
                    <a:t>John Karina</a:t>
                  </a:r>
                </a:p>
              </p:txBody>
            </p:sp>
            <p:sp>
              <p:nvSpPr>
                <p:cNvPr id="113" name="Rectangle 23">
                  <a:extLst>
                    <a:ext uri="{FF2B5EF4-FFF2-40B4-BE49-F238E27FC236}">
                      <a16:creationId xmlns:a16="http://schemas.microsoft.com/office/drawing/2014/main" id="{12106925-CB85-4D89-9164-9C3A6B49E5B3}"/>
                    </a:ext>
                  </a:extLst>
                </p:cNvPr>
                <p:cNvSpPr>
                  <a:spLocks/>
                </p:cNvSpPr>
                <p:nvPr/>
              </p:nvSpPr>
              <p:spPr bwMode="auto">
                <a:xfrm>
                  <a:off x="80" y="264"/>
                  <a:ext cx="2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800" dirty="0">
                      <a:solidFill>
                        <a:schemeClr val="tx1"/>
                      </a:solidFill>
                      <a:latin typeface="Roboto Slab" pitchFamily="2" charset="0"/>
                      <a:ea typeface="Roboto Slab" pitchFamily="2" charset="0"/>
                      <a:cs typeface="Lato Regular" charset="0"/>
                      <a:sym typeface="Lato Regular" charset="0"/>
                    </a:rPr>
                    <a:t>Post Title</a:t>
                  </a:r>
                </a:p>
              </p:txBody>
            </p:sp>
          </p:grpSp>
        </p:grpSp>
      </p:grpSp>
      <p:grpSp>
        <p:nvGrpSpPr>
          <p:cNvPr id="15" name="Group 14">
            <a:extLst>
              <a:ext uri="{FF2B5EF4-FFF2-40B4-BE49-F238E27FC236}">
                <a16:creationId xmlns:a16="http://schemas.microsoft.com/office/drawing/2014/main" id="{4D7039E4-31F4-44EA-A78E-9E1F5385C8B0}"/>
              </a:ext>
            </a:extLst>
          </p:cNvPr>
          <p:cNvGrpSpPr/>
          <p:nvPr/>
        </p:nvGrpSpPr>
        <p:grpSpPr>
          <a:xfrm>
            <a:off x="6846934" y="4136819"/>
            <a:ext cx="1185854" cy="1363989"/>
            <a:chOff x="6813641" y="4089198"/>
            <a:chExt cx="1185854" cy="1363989"/>
          </a:xfrm>
        </p:grpSpPr>
        <p:grpSp>
          <p:nvGrpSpPr>
            <p:cNvPr id="86" name="Group 85">
              <a:extLst>
                <a:ext uri="{FF2B5EF4-FFF2-40B4-BE49-F238E27FC236}">
                  <a16:creationId xmlns:a16="http://schemas.microsoft.com/office/drawing/2014/main" id="{39510E3A-3F7B-4380-8F6D-98C72D96E101}"/>
                </a:ext>
              </a:extLst>
            </p:cNvPr>
            <p:cNvGrpSpPr/>
            <p:nvPr/>
          </p:nvGrpSpPr>
          <p:grpSpPr>
            <a:xfrm>
              <a:off x="6851828" y="5270914"/>
              <a:ext cx="1091338" cy="182273"/>
              <a:chOff x="1366437" y="4157234"/>
              <a:chExt cx="1091338" cy="181954"/>
            </a:xfrm>
            <a:solidFill>
              <a:schemeClr val="accent2"/>
            </a:solidFill>
          </p:grpSpPr>
          <p:sp>
            <p:nvSpPr>
              <p:cNvPr id="87" name="5-Point Star 85">
                <a:extLst>
                  <a:ext uri="{FF2B5EF4-FFF2-40B4-BE49-F238E27FC236}">
                    <a16:creationId xmlns:a16="http://schemas.microsoft.com/office/drawing/2014/main" id="{BB1D5E10-13EC-403A-B6E7-DAF643E6CC3A}"/>
                  </a:ext>
                </a:extLst>
              </p:cNvPr>
              <p:cNvSpPr/>
              <p:nvPr/>
            </p:nvSpPr>
            <p:spPr bwMode="auto">
              <a:xfrm>
                <a:off x="1366437" y="4157234"/>
                <a:ext cx="181954" cy="181954"/>
              </a:xfrm>
              <a:prstGeom prst="star5">
                <a:avLst/>
              </a:prstGeom>
              <a:solidFill>
                <a:schemeClr val="accent5"/>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8" name="5-Point Star 86">
                <a:extLst>
                  <a:ext uri="{FF2B5EF4-FFF2-40B4-BE49-F238E27FC236}">
                    <a16:creationId xmlns:a16="http://schemas.microsoft.com/office/drawing/2014/main" id="{5780EBF3-79CD-4C03-A3EF-CA42A2F4DEAB}"/>
                  </a:ext>
                </a:extLst>
              </p:cNvPr>
              <p:cNvSpPr/>
              <p:nvPr/>
            </p:nvSpPr>
            <p:spPr bwMode="auto">
              <a:xfrm>
                <a:off x="1593783" y="4157234"/>
                <a:ext cx="181954" cy="181954"/>
              </a:xfrm>
              <a:prstGeom prst="star5">
                <a:avLst/>
              </a:prstGeom>
              <a:solidFill>
                <a:schemeClr val="accent5"/>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9" name="5-Point Star 87">
                <a:extLst>
                  <a:ext uri="{FF2B5EF4-FFF2-40B4-BE49-F238E27FC236}">
                    <a16:creationId xmlns:a16="http://schemas.microsoft.com/office/drawing/2014/main" id="{42603846-8E73-4B51-98C8-0B25EBD6D0D7}"/>
                  </a:ext>
                </a:extLst>
              </p:cNvPr>
              <p:cNvSpPr/>
              <p:nvPr/>
            </p:nvSpPr>
            <p:spPr bwMode="auto">
              <a:xfrm>
                <a:off x="1821130" y="4157234"/>
                <a:ext cx="181954" cy="181954"/>
              </a:xfrm>
              <a:prstGeom prst="star5">
                <a:avLst/>
              </a:prstGeom>
              <a:solidFill>
                <a:schemeClr val="accent5"/>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0" name="5-Point Star 88">
                <a:extLst>
                  <a:ext uri="{FF2B5EF4-FFF2-40B4-BE49-F238E27FC236}">
                    <a16:creationId xmlns:a16="http://schemas.microsoft.com/office/drawing/2014/main" id="{933F358C-9EDF-4B5B-ACA4-A9BA1F0E6086}"/>
                  </a:ext>
                </a:extLst>
              </p:cNvPr>
              <p:cNvSpPr/>
              <p:nvPr/>
            </p:nvSpPr>
            <p:spPr bwMode="auto">
              <a:xfrm>
                <a:off x="2048476"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1" name="5-Point Star 89">
                <a:extLst>
                  <a:ext uri="{FF2B5EF4-FFF2-40B4-BE49-F238E27FC236}">
                    <a16:creationId xmlns:a16="http://schemas.microsoft.com/office/drawing/2014/main" id="{349B1B01-105E-473F-B7BF-08B30186ABA8}"/>
                  </a:ext>
                </a:extLst>
              </p:cNvPr>
              <p:cNvSpPr/>
              <p:nvPr/>
            </p:nvSpPr>
            <p:spPr bwMode="auto">
              <a:xfrm>
                <a:off x="2275821"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15" name="Group 114">
              <a:extLst>
                <a:ext uri="{FF2B5EF4-FFF2-40B4-BE49-F238E27FC236}">
                  <a16:creationId xmlns:a16="http://schemas.microsoft.com/office/drawing/2014/main" id="{D31BE6C1-3DD2-4540-A5DD-6C9555F5C72C}"/>
                </a:ext>
              </a:extLst>
            </p:cNvPr>
            <p:cNvGrpSpPr/>
            <p:nvPr/>
          </p:nvGrpSpPr>
          <p:grpSpPr>
            <a:xfrm>
              <a:off x="6813641" y="4089198"/>
              <a:ext cx="1185854" cy="1010105"/>
              <a:chOff x="1120025" y="2980381"/>
              <a:chExt cx="1560909" cy="1206589"/>
            </a:xfrm>
          </p:grpSpPr>
          <p:sp>
            <p:nvSpPr>
              <p:cNvPr id="118" name="Rectangle 19">
                <a:extLst>
                  <a:ext uri="{FF2B5EF4-FFF2-40B4-BE49-F238E27FC236}">
                    <a16:creationId xmlns:a16="http://schemas.microsoft.com/office/drawing/2014/main" id="{9C35F34E-55B0-40B5-838E-FAAD534885DC}"/>
                  </a:ext>
                </a:extLst>
              </p:cNvPr>
              <p:cNvSpPr>
                <a:spLocks/>
              </p:cNvSpPr>
              <p:nvPr/>
            </p:nvSpPr>
            <p:spPr bwMode="auto">
              <a:xfrm>
                <a:off x="1120025" y="3857781"/>
                <a:ext cx="1527646" cy="32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800" dirty="0" err="1">
                    <a:solidFill>
                      <a:srgbClr val="343434"/>
                    </a:solidFill>
                    <a:latin typeface="Roboto Slab" pitchFamily="2" charset="0"/>
                    <a:ea typeface="Roboto Slab" pitchFamily="2" charset="0"/>
                    <a:cs typeface="Lato Light" charset="0"/>
                    <a:sym typeface="Lato Light" charset="0"/>
                  </a:rPr>
                  <a:t>Lorem</a:t>
                </a:r>
                <a:r>
                  <a:rPr lang="en-US" sz="800" dirty="0">
                    <a:solidFill>
                      <a:srgbClr val="343434"/>
                    </a:solidFill>
                    <a:latin typeface="Roboto Slab" pitchFamily="2" charset="0"/>
                    <a:ea typeface="Roboto Slab" pitchFamily="2" charset="0"/>
                    <a:cs typeface="Lato Light" charset="0"/>
                    <a:sym typeface="Lato Light" charset="0"/>
                  </a:rPr>
                  <a:t> </a:t>
                </a:r>
                <a:r>
                  <a:rPr lang="en-US" sz="800" dirty="0" err="1">
                    <a:solidFill>
                      <a:srgbClr val="343434"/>
                    </a:solidFill>
                    <a:latin typeface="Roboto Slab" pitchFamily="2" charset="0"/>
                    <a:ea typeface="Roboto Slab" pitchFamily="2" charset="0"/>
                    <a:cs typeface="Lato Light" charset="0"/>
                    <a:sym typeface="Lato Light" charset="0"/>
                  </a:rPr>
                  <a:t>Ipsum</a:t>
                </a:r>
                <a:r>
                  <a:rPr lang="en-US" sz="800" dirty="0">
                    <a:solidFill>
                      <a:srgbClr val="343434"/>
                    </a:solidFill>
                    <a:latin typeface="Roboto Slab" pitchFamily="2" charset="0"/>
                    <a:ea typeface="Roboto Slab" pitchFamily="2" charset="0"/>
                    <a:cs typeface="Lato Light" charset="0"/>
                    <a:sym typeface="Lato Light" charset="0"/>
                  </a:rPr>
                  <a:t> is simply dummy text of the print</a:t>
                </a:r>
              </a:p>
            </p:txBody>
          </p:sp>
          <p:grpSp>
            <p:nvGrpSpPr>
              <p:cNvPr id="119" name="Group 20">
                <a:extLst>
                  <a:ext uri="{FF2B5EF4-FFF2-40B4-BE49-F238E27FC236}">
                    <a16:creationId xmlns:a16="http://schemas.microsoft.com/office/drawing/2014/main" id="{146102AA-5F2E-4D85-8569-4850489D85FC}"/>
                  </a:ext>
                </a:extLst>
              </p:cNvPr>
              <p:cNvGrpSpPr>
                <a:grpSpLocks/>
              </p:cNvGrpSpPr>
              <p:nvPr/>
            </p:nvGrpSpPr>
            <p:grpSpPr bwMode="auto">
              <a:xfrm>
                <a:off x="1153362" y="2980381"/>
                <a:ext cx="1527572" cy="584599"/>
                <a:chOff x="64" y="-399"/>
                <a:chExt cx="2566" cy="982"/>
              </a:xfrm>
            </p:grpSpPr>
            <p:sp>
              <p:nvSpPr>
                <p:cNvPr id="120" name="Rectangle 22">
                  <a:extLst>
                    <a:ext uri="{FF2B5EF4-FFF2-40B4-BE49-F238E27FC236}">
                      <a16:creationId xmlns:a16="http://schemas.microsoft.com/office/drawing/2014/main" id="{4846DE5D-C8CC-456A-854D-4D3936210713}"/>
                    </a:ext>
                  </a:extLst>
                </p:cNvPr>
                <p:cNvSpPr>
                  <a:spLocks/>
                </p:cNvSpPr>
                <p:nvPr/>
              </p:nvSpPr>
              <p:spPr bwMode="auto">
                <a:xfrm>
                  <a:off x="64" y="-399"/>
                  <a:ext cx="2566"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2000" b="1" dirty="0">
                      <a:solidFill>
                        <a:schemeClr val="accent5"/>
                      </a:solidFill>
                      <a:latin typeface="Roboto Slab" pitchFamily="2" charset="0"/>
                      <a:ea typeface="Roboto Slab" pitchFamily="2" charset="0"/>
                      <a:cs typeface="Bebas Neue" charset="0"/>
                      <a:sym typeface="Bebas Neue" charset="0"/>
                    </a:rPr>
                    <a:t>John doe</a:t>
                  </a:r>
                </a:p>
              </p:txBody>
            </p:sp>
            <p:sp>
              <p:nvSpPr>
                <p:cNvPr id="121" name="Rectangle 23">
                  <a:extLst>
                    <a:ext uri="{FF2B5EF4-FFF2-40B4-BE49-F238E27FC236}">
                      <a16:creationId xmlns:a16="http://schemas.microsoft.com/office/drawing/2014/main" id="{6C6CE994-3FC6-4433-B325-B5B799C0A91A}"/>
                    </a:ext>
                  </a:extLst>
                </p:cNvPr>
                <p:cNvSpPr>
                  <a:spLocks/>
                </p:cNvSpPr>
                <p:nvPr/>
              </p:nvSpPr>
              <p:spPr bwMode="auto">
                <a:xfrm>
                  <a:off x="80" y="279"/>
                  <a:ext cx="2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800" dirty="0">
                      <a:solidFill>
                        <a:schemeClr val="tx1"/>
                      </a:solidFill>
                      <a:latin typeface="Roboto Slab" pitchFamily="2" charset="0"/>
                      <a:ea typeface="Roboto Slab" pitchFamily="2" charset="0"/>
                      <a:cs typeface="Lato Regular" charset="0"/>
                      <a:sym typeface="Lato Regular" charset="0"/>
                    </a:rPr>
                    <a:t>Post Title</a:t>
                  </a:r>
                </a:p>
              </p:txBody>
            </p:sp>
          </p:grpSp>
        </p:grpSp>
      </p:grpSp>
      <p:grpSp>
        <p:nvGrpSpPr>
          <p:cNvPr id="17" name="Group 16">
            <a:extLst>
              <a:ext uri="{FF2B5EF4-FFF2-40B4-BE49-F238E27FC236}">
                <a16:creationId xmlns:a16="http://schemas.microsoft.com/office/drawing/2014/main" id="{B3CF68B0-B298-41F1-86D0-F9AD39D0678E}"/>
              </a:ext>
            </a:extLst>
          </p:cNvPr>
          <p:cNvGrpSpPr/>
          <p:nvPr/>
        </p:nvGrpSpPr>
        <p:grpSpPr>
          <a:xfrm>
            <a:off x="9510007" y="4136819"/>
            <a:ext cx="1235151" cy="1363993"/>
            <a:chOff x="9412360" y="4089194"/>
            <a:chExt cx="1235151" cy="1363993"/>
          </a:xfrm>
        </p:grpSpPr>
        <p:grpSp>
          <p:nvGrpSpPr>
            <p:cNvPr id="92" name="Group 91">
              <a:extLst>
                <a:ext uri="{FF2B5EF4-FFF2-40B4-BE49-F238E27FC236}">
                  <a16:creationId xmlns:a16="http://schemas.microsoft.com/office/drawing/2014/main" id="{2939D189-CB4F-4719-8B0C-5E564BA78C9F}"/>
                </a:ext>
              </a:extLst>
            </p:cNvPr>
            <p:cNvGrpSpPr/>
            <p:nvPr/>
          </p:nvGrpSpPr>
          <p:grpSpPr>
            <a:xfrm>
              <a:off x="9437831" y="5270914"/>
              <a:ext cx="1091338" cy="182273"/>
              <a:chOff x="1366437" y="4157234"/>
              <a:chExt cx="1091338" cy="181954"/>
            </a:xfrm>
            <a:solidFill>
              <a:schemeClr val="accent2"/>
            </a:solidFill>
          </p:grpSpPr>
          <p:sp>
            <p:nvSpPr>
              <p:cNvPr id="93" name="5-Point Star 80">
                <a:extLst>
                  <a:ext uri="{FF2B5EF4-FFF2-40B4-BE49-F238E27FC236}">
                    <a16:creationId xmlns:a16="http://schemas.microsoft.com/office/drawing/2014/main" id="{3777BDCB-A54C-4011-948F-C0930E8B622A}"/>
                  </a:ext>
                </a:extLst>
              </p:cNvPr>
              <p:cNvSpPr/>
              <p:nvPr/>
            </p:nvSpPr>
            <p:spPr bwMode="auto">
              <a:xfrm>
                <a:off x="1366437" y="4157234"/>
                <a:ext cx="181954" cy="181954"/>
              </a:xfrm>
              <a:prstGeom prst="star5">
                <a:avLst/>
              </a:prstGeom>
              <a:solidFill>
                <a:schemeClr val="tx1"/>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4" name="5-Point Star 81">
                <a:extLst>
                  <a:ext uri="{FF2B5EF4-FFF2-40B4-BE49-F238E27FC236}">
                    <a16:creationId xmlns:a16="http://schemas.microsoft.com/office/drawing/2014/main" id="{4CE52F6E-187F-4D1E-9C61-A00D76C1B551}"/>
                  </a:ext>
                </a:extLst>
              </p:cNvPr>
              <p:cNvSpPr/>
              <p:nvPr/>
            </p:nvSpPr>
            <p:spPr bwMode="auto">
              <a:xfrm>
                <a:off x="1593783" y="4157234"/>
                <a:ext cx="181954" cy="181954"/>
              </a:xfrm>
              <a:prstGeom prst="star5">
                <a:avLst/>
              </a:prstGeom>
              <a:solidFill>
                <a:schemeClr val="tx1"/>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5" name="5-Point Star 82">
                <a:extLst>
                  <a:ext uri="{FF2B5EF4-FFF2-40B4-BE49-F238E27FC236}">
                    <a16:creationId xmlns:a16="http://schemas.microsoft.com/office/drawing/2014/main" id="{95F64E93-3A5A-40DD-A1F7-8F0D15E151FE}"/>
                  </a:ext>
                </a:extLst>
              </p:cNvPr>
              <p:cNvSpPr/>
              <p:nvPr/>
            </p:nvSpPr>
            <p:spPr bwMode="auto">
              <a:xfrm>
                <a:off x="1821130"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6" name="5-Point Star 83">
                <a:extLst>
                  <a:ext uri="{FF2B5EF4-FFF2-40B4-BE49-F238E27FC236}">
                    <a16:creationId xmlns:a16="http://schemas.microsoft.com/office/drawing/2014/main" id="{7A2B0FF2-E86B-444B-A311-99F749B9CEAA}"/>
                  </a:ext>
                </a:extLst>
              </p:cNvPr>
              <p:cNvSpPr/>
              <p:nvPr/>
            </p:nvSpPr>
            <p:spPr bwMode="auto">
              <a:xfrm>
                <a:off x="2048476"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7" name="5-Point Star 84">
                <a:extLst>
                  <a:ext uri="{FF2B5EF4-FFF2-40B4-BE49-F238E27FC236}">
                    <a16:creationId xmlns:a16="http://schemas.microsoft.com/office/drawing/2014/main" id="{6E14535D-AF27-4F73-9C25-7359B01DADD4}"/>
                  </a:ext>
                </a:extLst>
              </p:cNvPr>
              <p:cNvSpPr/>
              <p:nvPr/>
            </p:nvSpPr>
            <p:spPr bwMode="auto">
              <a:xfrm>
                <a:off x="2275821" y="4157234"/>
                <a:ext cx="181954" cy="181954"/>
              </a:xfrm>
              <a:prstGeom prst="star5">
                <a:avLst/>
              </a:prstGeom>
              <a:solidFill>
                <a:schemeClr val="bg1">
                  <a:lumMod val="8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23" name="Group 122">
              <a:extLst>
                <a:ext uri="{FF2B5EF4-FFF2-40B4-BE49-F238E27FC236}">
                  <a16:creationId xmlns:a16="http://schemas.microsoft.com/office/drawing/2014/main" id="{ADDB0582-B3C2-4C39-AAA0-7F86487BF175}"/>
                </a:ext>
              </a:extLst>
            </p:cNvPr>
            <p:cNvGrpSpPr/>
            <p:nvPr/>
          </p:nvGrpSpPr>
          <p:grpSpPr>
            <a:xfrm>
              <a:off x="9412360" y="4089194"/>
              <a:ext cx="1235151" cy="1010111"/>
              <a:chOff x="1120025" y="2980381"/>
              <a:chExt cx="1625798" cy="1206597"/>
            </a:xfrm>
          </p:grpSpPr>
          <p:sp>
            <p:nvSpPr>
              <p:cNvPr id="126" name="Rectangle 19">
                <a:extLst>
                  <a:ext uri="{FF2B5EF4-FFF2-40B4-BE49-F238E27FC236}">
                    <a16:creationId xmlns:a16="http://schemas.microsoft.com/office/drawing/2014/main" id="{16269494-B086-46DD-A0F3-CE54CE546449}"/>
                  </a:ext>
                </a:extLst>
              </p:cNvPr>
              <p:cNvSpPr>
                <a:spLocks/>
              </p:cNvSpPr>
              <p:nvPr/>
            </p:nvSpPr>
            <p:spPr bwMode="auto">
              <a:xfrm>
                <a:off x="1120025" y="3857789"/>
                <a:ext cx="1527646" cy="32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800" dirty="0" err="1">
                    <a:solidFill>
                      <a:srgbClr val="343434"/>
                    </a:solidFill>
                    <a:latin typeface="Roboto Slab" pitchFamily="2" charset="0"/>
                    <a:ea typeface="Roboto Slab" pitchFamily="2" charset="0"/>
                    <a:cs typeface="Lato Light" charset="0"/>
                    <a:sym typeface="Lato Light" charset="0"/>
                  </a:rPr>
                  <a:t>Lorem</a:t>
                </a:r>
                <a:r>
                  <a:rPr lang="en-US" sz="800" dirty="0">
                    <a:solidFill>
                      <a:srgbClr val="343434"/>
                    </a:solidFill>
                    <a:latin typeface="Roboto Slab" pitchFamily="2" charset="0"/>
                    <a:ea typeface="Roboto Slab" pitchFamily="2" charset="0"/>
                    <a:cs typeface="Lato Light" charset="0"/>
                    <a:sym typeface="Lato Light" charset="0"/>
                  </a:rPr>
                  <a:t> </a:t>
                </a:r>
                <a:r>
                  <a:rPr lang="en-US" sz="800" dirty="0" err="1">
                    <a:solidFill>
                      <a:srgbClr val="343434"/>
                    </a:solidFill>
                    <a:latin typeface="Roboto Slab" pitchFamily="2" charset="0"/>
                    <a:ea typeface="Roboto Slab" pitchFamily="2" charset="0"/>
                    <a:cs typeface="Lato Light" charset="0"/>
                    <a:sym typeface="Lato Light" charset="0"/>
                  </a:rPr>
                  <a:t>Ipsum</a:t>
                </a:r>
                <a:r>
                  <a:rPr lang="en-US" sz="800" dirty="0">
                    <a:solidFill>
                      <a:srgbClr val="343434"/>
                    </a:solidFill>
                    <a:latin typeface="Roboto Slab" pitchFamily="2" charset="0"/>
                    <a:ea typeface="Roboto Slab" pitchFamily="2" charset="0"/>
                    <a:cs typeface="Lato Light" charset="0"/>
                    <a:sym typeface="Lato Light" charset="0"/>
                  </a:rPr>
                  <a:t> is simply dummy text of the print</a:t>
                </a:r>
              </a:p>
            </p:txBody>
          </p:sp>
          <p:grpSp>
            <p:nvGrpSpPr>
              <p:cNvPr id="127" name="Group 20">
                <a:extLst>
                  <a:ext uri="{FF2B5EF4-FFF2-40B4-BE49-F238E27FC236}">
                    <a16:creationId xmlns:a16="http://schemas.microsoft.com/office/drawing/2014/main" id="{D9455350-DCEC-4CB3-A375-2B7330CE8DDC}"/>
                  </a:ext>
                </a:extLst>
              </p:cNvPr>
              <p:cNvGrpSpPr>
                <a:grpSpLocks/>
              </p:cNvGrpSpPr>
              <p:nvPr/>
            </p:nvGrpSpPr>
            <p:grpSpPr bwMode="auto">
              <a:xfrm>
                <a:off x="1153362" y="2980381"/>
                <a:ext cx="1592461" cy="586980"/>
                <a:chOff x="64" y="-399"/>
                <a:chExt cx="2675" cy="986"/>
              </a:xfrm>
            </p:grpSpPr>
            <p:sp>
              <p:nvSpPr>
                <p:cNvPr id="128" name="Rectangle 22">
                  <a:extLst>
                    <a:ext uri="{FF2B5EF4-FFF2-40B4-BE49-F238E27FC236}">
                      <a16:creationId xmlns:a16="http://schemas.microsoft.com/office/drawing/2014/main" id="{5DD22700-281E-4A3F-9879-F23D15E576E7}"/>
                    </a:ext>
                  </a:extLst>
                </p:cNvPr>
                <p:cNvSpPr>
                  <a:spLocks/>
                </p:cNvSpPr>
                <p:nvPr/>
              </p:nvSpPr>
              <p:spPr bwMode="auto">
                <a:xfrm>
                  <a:off x="64" y="-399"/>
                  <a:ext cx="2675"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600" b="1" dirty="0">
                      <a:latin typeface="Roboto Slab" pitchFamily="2" charset="0"/>
                      <a:ea typeface="Roboto Slab" pitchFamily="2" charset="0"/>
                      <a:cs typeface="Bebas Neue" charset="0"/>
                      <a:sym typeface="Bebas Neue" charset="0"/>
                    </a:rPr>
                    <a:t>John </a:t>
                  </a:r>
                  <a:r>
                    <a:rPr lang="en-US" sz="1600" b="1" dirty="0" err="1">
                      <a:latin typeface="Roboto Slab" pitchFamily="2" charset="0"/>
                      <a:ea typeface="Roboto Slab" pitchFamily="2" charset="0"/>
                      <a:cs typeface="Bebas Neue" charset="0"/>
                      <a:sym typeface="Bebas Neue" charset="0"/>
                    </a:rPr>
                    <a:t>smthi</a:t>
                  </a:r>
                  <a:endParaRPr lang="en-US" sz="1600" b="1" dirty="0">
                    <a:latin typeface="Roboto Slab" pitchFamily="2" charset="0"/>
                    <a:ea typeface="Roboto Slab" pitchFamily="2" charset="0"/>
                    <a:cs typeface="Bebas Neue" charset="0"/>
                    <a:sym typeface="Bebas Neue" charset="0"/>
                  </a:endParaRPr>
                </a:p>
              </p:txBody>
            </p:sp>
            <p:sp>
              <p:nvSpPr>
                <p:cNvPr id="129" name="Rectangle 23">
                  <a:extLst>
                    <a:ext uri="{FF2B5EF4-FFF2-40B4-BE49-F238E27FC236}">
                      <a16:creationId xmlns:a16="http://schemas.microsoft.com/office/drawing/2014/main" id="{95D5D39C-1E70-44BD-B982-D513C7F31AB2}"/>
                    </a:ext>
                  </a:extLst>
                </p:cNvPr>
                <p:cNvSpPr>
                  <a:spLocks/>
                </p:cNvSpPr>
                <p:nvPr/>
              </p:nvSpPr>
              <p:spPr bwMode="auto">
                <a:xfrm>
                  <a:off x="80" y="283"/>
                  <a:ext cx="2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800" dirty="0">
                      <a:solidFill>
                        <a:schemeClr val="tx1"/>
                      </a:solidFill>
                      <a:latin typeface="Roboto Slab" pitchFamily="2" charset="0"/>
                      <a:ea typeface="Roboto Slab" pitchFamily="2" charset="0"/>
                      <a:cs typeface="Lato Regular" charset="0"/>
                      <a:sym typeface="Lato Regular" charset="0"/>
                    </a:rPr>
                    <a:t>Post Title</a:t>
                  </a:r>
                </a:p>
              </p:txBody>
            </p:sp>
          </p:grpSp>
        </p:grpSp>
      </p:grpSp>
      <p:pic>
        <p:nvPicPr>
          <p:cNvPr id="37" name="Picture Placeholder 36">
            <a:extLst>
              <a:ext uri="{FF2B5EF4-FFF2-40B4-BE49-F238E27FC236}">
                <a16:creationId xmlns:a16="http://schemas.microsoft.com/office/drawing/2014/main" id="{CFF1E6A9-070D-4FC4-90C8-4A5023D7038F}"/>
              </a:ext>
            </a:extLst>
          </p:cNvPr>
          <p:cNvPicPr>
            <a:picLocks noGrp="1" noChangeAspect="1"/>
          </p:cNvPicPr>
          <p:nvPr>
            <p:ph type="pic" sz="quarter" idx="12"/>
          </p:nvPr>
        </p:nvPicPr>
        <p:blipFill>
          <a:blip r:embed="rId3"/>
          <a:srcRect t="84" b="84"/>
          <a:stretch>
            <a:fillRect/>
          </a:stretch>
        </p:blipFill>
        <p:spPr/>
      </p:pic>
      <p:pic>
        <p:nvPicPr>
          <p:cNvPr id="33" name="Picture Placeholder 32">
            <a:extLst>
              <a:ext uri="{FF2B5EF4-FFF2-40B4-BE49-F238E27FC236}">
                <a16:creationId xmlns:a16="http://schemas.microsoft.com/office/drawing/2014/main" id="{949F6EE5-F1E0-4D0D-A8EA-83C96EBE5813}"/>
              </a:ext>
            </a:extLst>
          </p:cNvPr>
          <p:cNvPicPr>
            <a:picLocks noGrp="1" noChangeAspect="1"/>
          </p:cNvPicPr>
          <p:nvPr>
            <p:ph type="pic" sz="quarter" idx="13"/>
          </p:nvPr>
        </p:nvPicPr>
        <p:blipFill>
          <a:blip r:embed="rId4"/>
          <a:srcRect/>
          <a:stretch>
            <a:fillRect/>
          </a:stretch>
        </p:blipFill>
        <p:spPr/>
      </p:pic>
      <p:pic>
        <p:nvPicPr>
          <p:cNvPr id="35" name="Picture Placeholder 34">
            <a:extLst>
              <a:ext uri="{FF2B5EF4-FFF2-40B4-BE49-F238E27FC236}">
                <a16:creationId xmlns:a16="http://schemas.microsoft.com/office/drawing/2014/main" id="{2C37824F-3744-40CE-8597-8ECD2538A357}"/>
              </a:ext>
            </a:extLst>
          </p:cNvPr>
          <p:cNvPicPr>
            <a:picLocks noGrp="1" noChangeAspect="1"/>
          </p:cNvPicPr>
          <p:nvPr>
            <p:ph type="pic" sz="quarter" idx="11"/>
          </p:nvPr>
        </p:nvPicPr>
        <p:blipFill>
          <a:blip r:embed="rId5"/>
          <a:srcRect/>
          <a:stretch>
            <a:fillRect/>
          </a:stretch>
        </p:blipFill>
        <p:spPr/>
      </p:pic>
      <p:pic>
        <p:nvPicPr>
          <p:cNvPr id="39" name="Picture Placeholder 38">
            <a:extLst>
              <a:ext uri="{FF2B5EF4-FFF2-40B4-BE49-F238E27FC236}">
                <a16:creationId xmlns:a16="http://schemas.microsoft.com/office/drawing/2014/main" id="{BF35665B-3E21-44F3-9C87-DF73758AABDB}"/>
              </a:ext>
            </a:extLst>
          </p:cNvPr>
          <p:cNvPicPr>
            <a:picLocks noGrp="1" noChangeAspect="1"/>
          </p:cNvPicPr>
          <p:nvPr>
            <p:ph type="pic" sz="quarter" idx="14"/>
          </p:nvPr>
        </p:nvPicPr>
        <p:blipFill>
          <a:blip r:embed="rId6"/>
          <a:srcRect/>
          <a:stretch>
            <a:fillRect/>
          </a:stretch>
        </p:blipFill>
        <p:spPr/>
      </p:pic>
    </p:spTree>
    <p:extLst>
      <p:ext uri="{BB962C8B-B14F-4D97-AF65-F5344CB8AC3E}">
        <p14:creationId xmlns:p14="http://schemas.microsoft.com/office/powerpoint/2010/main" val="401500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5" grpId="0"/>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8450BD-B275-485F-B7E2-FD8389014385}"/>
              </a:ext>
            </a:extLst>
          </p:cNvPr>
          <p:cNvSpPr/>
          <p:nvPr/>
        </p:nvSpPr>
        <p:spPr>
          <a:xfrm>
            <a:off x="1175655" y="1161143"/>
            <a:ext cx="9840690" cy="45357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730A39E1-F59B-4A44-970C-31CB0B819263}"/>
              </a:ext>
            </a:extLst>
          </p:cNvPr>
          <p:cNvGrpSpPr/>
          <p:nvPr/>
        </p:nvGrpSpPr>
        <p:grpSpPr>
          <a:xfrm>
            <a:off x="3633678" y="2847532"/>
            <a:ext cx="4924644" cy="1162936"/>
            <a:chOff x="3640236" y="2820077"/>
            <a:chExt cx="4924644" cy="1162936"/>
          </a:xfrm>
        </p:grpSpPr>
        <p:sp>
          <p:nvSpPr>
            <p:cNvPr id="5" name="TextBox 4">
              <a:extLst>
                <a:ext uri="{FF2B5EF4-FFF2-40B4-BE49-F238E27FC236}">
                  <a16:creationId xmlns:a16="http://schemas.microsoft.com/office/drawing/2014/main" id="{FCD848CB-0AE6-4A12-912B-9E218F051740}"/>
                </a:ext>
              </a:extLst>
            </p:cNvPr>
            <p:cNvSpPr txBox="1"/>
            <p:nvPr/>
          </p:nvSpPr>
          <p:spPr>
            <a:xfrm>
              <a:off x="3640236" y="2820077"/>
              <a:ext cx="4924644" cy="861774"/>
            </a:xfrm>
            <a:prstGeom prst="rect">
              <a:avLst/>
            </a:prstGeom>
            <a:noFill/>
          </p:spPr>
          <p:txBody>
            <a:bodyPr wrap="square" rtlCol="0" anchor="ctr">
              <a:spAutoFit/>
            </a:bodyPr>
            <a:lstStyle/>
            <a:p>
              <a:pPr algn="ctr"/>
              <a:r>
                <a:rPr lang="en-US" sz="5000" spc="600" dirty="0">
                  <a:solidFill>
                    <a:schemeClr val="bg1"/>
                  </a:solidFill>
                  <a:latin typeface="Roboto Slab" pitchFamily="2" charset="0"/>
                  <a:ea typeface="Roboto Slab" pitchFamily="2" charset="0"/>
                  <a:cs typeface="Montserrat Thin" charset="0"/>
                </a:rPr>
                <a:t>THE END</a:t>
              </a:r>
            </a:p>
          </p:txBody>
        </p:sp>
        <p:grpSp>
          <p:nvGrpSpPr>
            <p:cNvPr id="6" name="Group 5">
              <a:extLst>
                <a:ext uri="{FF2B5EF4-FFF2-40B4-BE49-F238E27FC236}">
                  <a16:creationId xmlns:a16="http://schemas.microsoft.com/office/drawing/2014/main" id="{8A5644E9-30CA-4587-AE9F-E62E5C25CA21}"/>
                </a:ext>
              </a:extLst>
            </p:cNvPr>
            <p:cNvGrpSpPr/>
            <p:nvPr/>
          </p:nvGrpSpPr>
          <p:grpSpPr>
            <a:xfrm flipV="1">
              <a:off x="5828588" y="3937293"/>
              <a:ext cx="295102" cy="45720"/>
              <a:chOff x="5689600" y="4592320"/>
              <a:chExt cx="721360" cy="111760"/>
            </a:xfrm>
          </p:grpSpPr>
          <p:sp>
            <p:nvSpPr>
              <p:cNvPr id="7" name="Oval 6">
                <a:extLst>
                  <a:ext uri="{FF2B5EF4-FFF2-40B4-BE49-F238E27FC236}">
                    <a16:creationId xmlns:a16="http://schemas.microsoft.com/office/drawing/2014/main" id="{F3A20A57-4E02-4391-AA2F-0E53817A47C5}"/>
                  </a:ext>
                </a:extLst>
              </p:cNvPr>
              <p:cNvSpPr/>
              <p:nvPr/>
            </p:nvSpPr>
            <p:spPr>
              <a:xfrm>
                <a:off x="5689600" y="4592320"/>
                <a:ext cx="111760" cy="1117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Oval 9">
                <a:extLst>
                  <a:ext uri="{FF2B5EF4-FFF2-40B4-BE49-F238E27FC236}">
                    <a16:creationId xmlns:a16="http://schemas.microsoft.com/office/drawing/2014/main" id="{849F3677-645D-42F2-8648-CF3645579DA9}"/>
                  </a:ext>
                </a:extLst>
              </p:cNvPr>
              <p:cNvSpPr/>
              <p:nvPr/>
            </p:nvSpPr>
            <p:spPr>
              <a:xfrm>
                <a:off x="5994400" y="4592320"/>
                <a:ext cx="111760" cy="1117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Oval 10">
                <a:extLst>
                  <a:ext uri="{FF2B5EF4-FFF2-40B4-BE49-F238E27FC236}">
                    <a16:creationId xmlns:a16="http://schemas.microsoft.com/office/drawing/2014/main" id="{B08A8841-B8AA-4724-B1A7-A0760E2004C5}"/>
                  </a:ext>
                </a:extLst>
              </p:cNvPr>
              <p:cNvSpPr/>
              <p:nvPr/>
            </p:nvSpPr>
            <p:spPr>
              <a:xfrm>
                <a:off x="6299200" y="4592320"/>
                <a:ext cx="111760" cy="1117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spTree>
    <p:extLst>
      <p:ext uri="{BB962C8B-B14F-4D97-AF65-F5344CB8AC3E}">
        <p14:creationId xmlns:p14="http://schemas.microsoft.com/office/powerpoint/2010/main" val="292981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Isosceles Triangle 15">
            <a:extLst>
              <a:ext uri="{FF2B5EF4-FFF2-40B4-BE49-F238E27FC236}">
                <a16:creationId xmlns:a16="http://schemas.microsoft.com/office/drawing/2014/main" id="{5ECD1798-31AE-483C-BFDC-A2905B655419}"/>
              </a:ext>
            </a:extLst>
          </p:cNvPr>
          <p:cNvSpPr/>
          <p:nvPr/>
        </p:nvSpPr>
        <p:spPr>
          <a:xfrm rot="10800000">
            <a:off x="5897119" y="4350669"/>
            <a:ext cx="397764" cy="3429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Placeholder 13">
            <a:extLst>
              <a:ext uri="{FF2B5EF4-FFF2-40B4-BE49-F238E27FC236}">
                <a16:creationId xmlns:a16="http://schemas.microsoft.com/office/drawing/2014/main" id="{A648E3B4-B33C-469D-8C03-FAF65BD1B62D}"/>
              </a:ext>
            </a:extLst>
          </p:cNvPr>
          <p:cNvPicPr>
            <a:picLocks noGrp="1" noChangeAspect="1"/>
          </p:cNvPicPr>
          <p:nvPr>
            <p:ph type="pic" sz="quarter" idx="19"/>
          </p:nvPr>
        </p:nvPicPr>
        <p:blipFill>
          <a:blip r:embed="rId2"/>
          <a:srcRect t="25849" b="25849"/>
          <a:stretch>
            <a:fillRect/>
          </a:stretch>
        </p:blipFill>
        <p:spPr>
          <a:xfrm>
            <a:off x="4491781" y="2342991"/>
            <a:ext cx="3208438" cy="2077527"/>
          </a:xfrm>
        </p:spPr>
      </p:pic>
      <p:sp>
        <p:nvSpPr>
          <p:cNvPr id="17" name="Text Placeholder 16">
            <a:extLst>
              <a:ext uri="{FF2B5EF4-FFF2-40B4-BE49-F238E27FC236}">
                <a16:creationId xmlns:a16="http://schemas.microsoft.com/office/drawing/2014/main" id="{709DFAB5-B341-48F5-806C-EA33CEA5AE69}"/>
              </a:ext>
            </a:extLst>
          </p:cNvPr>
          <p:cNvSpPr>
            <a:spLocks noGrp="1"/>
          </p:cNvSpPr>
          <p:nvPr>
            <p:ph type="body" sz="quarter" idx="10"/>
          </p:nvPr>
        </p:nvSpPr>
        <p:spPr/>
        <p:txBody>
          <a:bodyPr/>
          <a:lstStyle/>
          <a:p>
            <a:r>
              <a:rPr lang="en-US" dirty="0"/>
              <a:t>Here is your custom footer, this is master style</a:t>
            </a:r>
          </a:p>
        </p:txBody>
      </p:sp>
      <p:sp>
        <p:nvSpPr>
          <p:cNvPr id="2" name="Title 1">
            <a:extLst>
              <a:ext uri="{FF2B5EF4-FFF2-40B4-BE49-F238E27FC236}">
                <a16:creationId xmlns:a16="http://schemas.microsoft.com/office/drawing/2014/main" id="{ADC18C23-4493-492C-B0FA-B33B32E4DB9E}"/>
              </a:ext>
            </a:extLst>
          </p:cNvPr>
          <p:cNvSpPr>
            <a:spLocks noGrp="1"/>
          </p:cNvSpPr>
          <p:nvPr>
            <p:ph type="title"/>
          </p:nvPr>
        </p:nvSpPr>
        <p:spPr/>
        <p:txBody>
          <a:bodyPr>
            <a:noAutofit/>
          </a:bodyPr>
          <a:lstStyle/>
          <a:p>
            <a:pPr>
              <a:lnSpc>
                <a:spcPts val="2500"/>
              </a:lnSpc>
            </a:pPr>
            <a:r>
              <a:rPr lang="en-US" sz="2000" spc="900" dirty="0">
                <a:solidFill>
                  <a:schemeClr val="accent2"/>
                </a:solidFill>
                <a:latin typeface="Roboto Slab" pitchFamily="2" charset="0"/>
                <a:ea typeface="Roboto Slab" pitchFamily="2" charset="0"/>
              </a:rPr>
              <a:t>WELCOME TO CREATIVE</a:t>
            </a:r>
            <a:br>
              <a:rPr lang="en-US" sz="2000" spc="900" dirty="0">
                <a:latin typeface="Roboto Slab" pitchFamily="2" charset="0"/>
                <a:ea typeface="Roboto Slab" pitchFamily="2" charset="0"/>
              </a:rPr>
            </a:br>
            <a:r>
              <a:rPr lang="en-US" sz="2000" spc="900" dirty="0">
                <a:latin typeface="Roboto Slab" pitchFamily="2" charset="0"/>
                <a:ea typeface="Roboto Slab" pitchFamily="2" charset="0"/>
              </a:rPr>
              <a:t>PRESNTATION</a:t>
            </a:r>
          </a:p>
        </p:txBody>
      </p:sp>
      <p:sp>
        <p:nvSpPr>
          <p:cNvPr id="10" name="TextBox 9">
            <a:extLst>
              <a:ext uri="{FF2B5EF4-FFF2-40B4-BE49-F238E27FC236}">
                <a16:creationId xmlns:a16="http://schemas.microsoft.com/office/drawing/2014/main" id="{722AD3AE-6C1A-47BE-B457-63F2E1D0CDEC}"/>
              </a:ext>
            </a:extLst>
          </p:cNvPr>
          <p:cNvSpPr txBox="1"/>
          <p:nvPr/>
        </p:nvSpPr>
        <p:spPr>
          <a:xfrm>
            <a:off x="2447926" y="4952683"/>
            <a:ext cx="7296148" cy="725455"/>
          </a:xfrm>
          <a:prstGeom prst="rect">
            <a:avLst/>
          </a:prstGeom>
          <a:noFill/>
        </p:spPr>
        <p:txBody>
          <a:bodyPr wrap="square" numCol="1" spcCol="0" rtlCol="0" anchor="ctr">
            <a:spAutoFit/>
          </a:bodyPr>
          <a:lstStyle/>
          <a:p>
            <a:pPr algn="ctr">
              <a:lnSpc>
                <a:spcPct val="150000"/>
              </a:lnSpc>
            </a:pPr>
            <a:r>
              <a:rPr lang="en-US" sz="950" dirty="0">
                <a:latin typeface="Roboto Slab" pitchFamily="2" charset="0"/>
                <a:ea typeface="Roboto Slab" pitchFamily="2" charset="0"/>
                <a:cs typeface="Montserrat Light"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p:txBody>
      </p:sp>
      <p:sp>
        <p:nvSpPr>
          <p:cNvPr id="15" name="Rectangle 14">
            <a:extLst>
              <a:ext uri="{FF2B5EF4-FFF2-40B4-BE49-F238E27FC236}">
                <a16:creationId xmlns:a16="http://schemas.microsoft.com/office/drawing/2014/main" id="{8F6CA6EF-1083-4592-AF7F-29E52FF6D635}"/>
              </a:ext>
            </a:extLst>
          </p:cNvPr>
          <p:cNvSpPr/>
          <p:nvPr/>
        </p:nvSpPr>
        <p:spPr>
          <a:xfrm>
            <a:off x="5718628" y="1522891"/>
            <a:ext cx="754743" cy="64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6608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62A32E-B3B4-41F8-A704-8B16E767CB7C}"/>
              </a:ext>
            </a:extLst>
          </p:cNvPr>
          <p:cNvSpPr/>
          <p:nvPr/>
        </p:nvSpPr>
        <p:spPr>
          <a:xfrm>
            <a:off x="0" y="0"/>
            <a:ext cx="5305425"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30">
            <a:extLst>
              <a:ext uri="{FF2B5EF4-FFF2-40B4-BE49-F238E27FC236}">
                <a16:creationId xmlns:a16="http://schemas.microsoft.com/office/drawing/2014/main" id="{405E6781-E53D-4A72-8083-8C0F3CF49E06}"/>
              </a:ext>
            </a:extLst>
          </p:cNvPr>
          <p:cNvSpPr>
            <a:spLocks noGrp="1"/>
          </p:cNvSpPr>
          <p:nvPr>
            <p:ph type="body" sz="quarter" idx="10"/>
          </p:nvPr>
        </p:nvSpPr>
        <p:spPr/>
        <p:txBody>
          <a:bodyPr/>
          <a:lstStyle/>
          <a:p>
            <a:r>
              <a:rPr lang="en-US" dirty="0"/>
              <a:t>Here is your custom footer, this is master style</a:t>
            </a:r>
          </a:p>
        </p:txBody>
      </p:sp>
      <p:pic>
        <p:nvPicPr>
          <p:cNvPr id="23" name="Picture Placeholder 22">
            <a:extLst>
              <a:ext uri="{FF2B5EF4-FFF2-40B4-BE49-F238E27FC236}">
                <a16:creationId xmlns:a16="http://schemas.microsoft.com/office/drawing/2014/main" id="{F862C6A7-E7C6-4587-BD4D-D3720FED9B18}"/>
              </a:ext>
            </a:extLst>
          </p:cNvPr>
          <p:cNvPicPr>
            <a:picLocks noGrp="1" noChangeAspect="1"/>
          </p:cNvPicPr>
          <p:nvPr>
            <p:ph type="pic" sz="quarter" idx="15"/>
          </p:nvPr>
        </p:nvPicPr>
        <p:blipFill>
          <a:blip r:embed="rId2"/>
          <a:srcRect l="822" r="822"/>
          <a:stretch>
            <a:fillRect/>
          </a:stretch>
        </p:blipFill>
        <p:spPr/>
      </p:pic>
      <p:pic>
        <p:nvPicPr>
          <p:cNvPr id="18" name="Picture Placeholder 17">
            <a:extLst>
              <a:ext uri="{FF2B5EF4-FFF2-40B4-BE49-F238E27FC236}">
                <a16:creationId xmlns:a16="http://schemas.microsoft.com/office/drawing/2014/main" id="{34B00BB8-E250-44DC-A1FC-7FF03FD0B7E5}"/>
              </a:ext>
            </a:extLst>
          </p:cNvPr>
          <p:cNvPicPr>
            <a:picLocks noGrp="1" noChangeAspect="1"/>
          </p:cNvPicPr>
          <p:nvPr>
            <p:ph type="pic" sz="quarter" idx="14"/>
          </p:nvPr>
        </p:nvPicPr>
        <p:blipFill rotWithShape="1">
          <a:blip r:embed="rId3"/>
          <a:srcRect l="14962" r="58504"/>
          <a:stretch/>
        </p:blipFill>
        <p:spPr>
          <a:xfrm>
            <a:off x="5391151" y="1"/>
            <a:ext cx="2724150" cy="6858000"/>
          </a:xfrm>
        </p:spPr>
      </p:pic>
      <p:pic>
        <p:nvPicPr>
          <p:cNvPr id="29" name="Picture Placeholder 28">
            <a:extLst>
              <a:ext uri="{FF2B5EF4-FFF2-40B4-BE49-F238E27FC236}">
                <a16:creationId xmlns:a16="http://schemas.microsoft.com/office/drawing/2014/main" id="{C74F3F23-DC83-4B4C-8DA9-A365EA1714D4}"/>
              </a:ext>
            </a:extLst>
          </p:cNvPr>
          <p:cNvPicPr>
            <a:picLocks noGrp="1" noChangeAspect="1"/>
          </p:cNvPicPr>
          <p:nvPr>
            <p:ph type="pic" sz="quarter" idx="16"/>
          </p:nvPr>
        </p:nvPicPr>
        <p:blipFill>
          <a:blip r:embed="rId4"/>
          <a:srcRect l="6103" r="6103"/>
          <a:stretch>
            <a:fillRect/>
          </a:stretch>
        </p:blipFill>
        <p:spPr/>
      </p:pic>
      <p:grpSp>
        <p:nvGrpSpPr>
          <p:cNvPr id="8" name="Group 7">
            <a:extLst>
              <a:ext uri="{FF2B5EF4-FFF2-40B4-BE49-F238E27FC236}">
                <a16:creationId xmlns:a16="http://schemas.microsoft.com/office/drawing/2014/main" id="{B90523F4-4B2D-4F21-A966-BA25875E238A}"/>
              </a:ext>
            </a:extLst>
          </p:cNvPr>
          <p:cNvGrpSpPr/>
          <p:nvPr/>
        </p:nvGrpSpPr>
        <p:grpSpPr>
          <a:xfrm>
            <a:off x="535381" y="5369597"/>
            <a:ext cx="3605529" cy="584775"/>
            <a:chOff x="738581" y="538765"/>
            <a:chExt cx="3605529" cy="584775"/>
          </a:xfrm>
        </p:grpSpPr>
        <p:sp>
          <p:nvSpPr>
            <p:cNvPr id="27" name="TextBox 26">
              <a:extLst>
                <a:ext uri="{FF2B5EF4-FFF2-40B4-BE49-F238E27FC236}">
                  <a16:creationId xmlns:a16="http://schemas.microsoft.com/office/drawing/2014/main" id="{6AFE41AA-54AA-4992-9FD1-15166A070E75}"/>
                </a:ext>
              </a:extLst>
            </p:cNvPr>
            <p:cNvSpPr txBox="1"/>
            <p:nvPr/>
          </p:nvSpPr>
          <p:spPr>
            <a:xfrm>
              <a:off x="1273216" y="578656"/>
              <a:ext cx="3070894" cy="527901"/>
            </a:xfrm>
            <a:prstGeom prst="rect">
              <a:avLst/>
            </a:prstGeom>
            <a:noFill/>
          </p:spPr>
          <p:txBody>
            <a:bodyPr wrap="square" numCol="1" spcCol="0" rtlCol="0" anchor="ctr">
              <a:spAutoFit/>
            </a:bodyPr>
            <a:lstStyle/>
            <a:p>
              <a:pPr>
                <a:lnSpc>
                  <a:spcPts val="1800"/>
                </a:lnSpc>
              </a:pPr>
              <a:r>
                <a:rPr lang="en-US" sz="1000" dirty="0">
                  <a:solidFill>
                    <a:schemeClr val="tx2"/>
                  </a:solidFill>
                  <a:latin typeface="Roboto Slab" pitchFamily="2" charset="0"/>
                  <a:ea typeface="Roboto Slab" pitchFamily="2" charset="0"/>
                  <a:cs typeface="Montserrat" charset="0"/>
                </a:rPr>
                <a:t>Goes here with your own detailed summery loran opium dolor sit amen example.</a:t>
              </a:r>
            </a:p>
          </p:txBody>
        </p:sp>
        <p:sp>
          <p:nvSpPr>
            <p:cNvPr id="28" name="Rectangle 27">
              <a:extLst>
                <a:ext uri="{FF2B5EF4-FFF2-40B4-BE49-F238E27FC236}">
                  <a16:creationId xmlns:a16="http://schemas.microsoft.com/office/drawing/2014/main" id="{9561FD1B-EF53-4FF1-A54B-A1523D441903}"/>
                </a:ext>
              </a:extLst>
            </p:cNvPr>
            <p:cNvSpPr/>
            <p:nvPr/>
          </p:nvSpPr>
          <p:spPr>
            <a:xfrm>
              <a:off x="738581" y="538765"/>
              <a:ext cx="535724" cy="584775"/>
            </a:xfrm>
            <a:prstGeom prst="rect">
              <a:avLst/>
            </a:prstGeom>
          </p:spPr>
          <p:txBody>
            <a:bodyPr wrap="none" anchor="ctr">
              <a:spAutoFit/>
            </a:bodyPr>
            <a:lstStyle/>
            <a:p>
              <a:pPr algn="ctr"/>
              <a:r>
                <a:rPr lang="en-US" sz="3200" dirty="0">
                  <a:solidFill>
                    <a:schemeClr val="accent2"/>
                  </a:solidFill>
                  <a:latin typeface="FontAwesome" charset="0"/>
                  <a:ea typeface="FontAwesome" charset="0"/>
                  <a:cs typeface="FontAwesome" charset="0"/>
                </a:rPr>
                <a:t></a:t>
              </a:r>
              <a:endParaRPr lang="en-US" sz="3000" dirty="0">
                <a:solidFill>
                  <a:schemeClr val="accent2"/>
                </a:solidFill>
                <a:latin typeface="FontAwesome" charset="0"/>
                <a:ea typeface="FontAwesome" charset="0"/>
                <a:cs typeface="FontAwesome" charset="0"/>
              </a:endParaRPr>
            </a:p>
          </p:txBody>
        </p:sp>
      </p:grpSp>
      <p:grpSp>
        <p:nvGrpSpPr>
          <p:cNvPr id="11" name="Group 10">
            <a:extLst>
              <a:ext uri="{FF2B5EF4-FFF2-40B4-BE49-F238E27FC236}">
                <a16:creationId xmlns:a16="http://schemas.microsoft.com/office/drawing/2014/main" id="{C0E20883-8BB5-4C6A-BB03-C4B61264DEC1}"/>
              </a:ext>
            </a:extLst>
          </p:cNvPr>
          <p:cNvGrpSpPr/>
          <p:nvPr/>
        </p:nvGrpSpPr>
        <p:grpSpPr>
          <a:xfrm>
            <a:off x="358295" y="647298"/>
            <a:ext cx="5445636" cy="3601252"/>
            <a:chOff x="358295" y="903628"/>
            <a:chExt cx="5445636" cy="3601252"/>
          </a:xfrm>
        </p:grpSpPr>
        <p:grpSp>
          <p:nvGrpSpPr>
            <p:cNvPr id="6" name="Group 5">
              <a:extLst>
                <a:ext uri="{FF2B5EF4-FFF2-40B4-BE49-F238E27FC236}">
                  <a16:creationId xmlns:a16="http://schemas.microsoft.com/office/drawing/2014/main" id="{143218F0-D6BA-4024-9F42-E6EAA4CADA95}"/>
                </a:ext>
              </a:extLst>
            </p:cNvPr>
            <p:cNvGrpSpPr/>
            <p:nvPr/>
          </p:nvGrpSpPr>
          <p:grpSpPr>
            <a:xfrm>
              <a:off x="358295" y="903628"/>
              <a:ext cx="5445636" cy="2221525"/>
              <a:chOff x="1273216" y="2577820"/>
              <a:chExt cx="5445636" cy="2221525"/>
            </a:xfrm>
          </p:grpSpPr>
          <p:sp>
            <p:nvSpPr>
              <p:cNvPr id="25" name="TextBox 24">
                <a:extLst>
                  <a:ext uri="{FF2B5EF4-FFF2-40B4-BE49-F238E27FC236}">
                    <a16:creationId xmlns:a16="http://schemas.microsoft.com/office/drawing/2014/main" id="{3E2A75CD-384D-4689-BEDB-77C40A1D924F}"/>
                  </a:ext>
                </a:extLst>
              </p:cNvPr>
              <p:cNvSpPr txBox="1"/>
              <p:nvPr/>
            </p:nvSpPr>
            <p:spPr>
              <a:xfrm>
                <a:off x="1273216" y="3142730"/>
                <a:ext cx="5445636" cy="1656615"/>
              </a:xfrm>
              <a:prstGeom prst="rect">
                <a:avLst/>
              </a:prstGeom>
              <a:noFill/>
            </p:spPr>
            <p:txBody>
              <a:bodyPr wrap="square" rtlCol="0">
                <a:spAutoFit/>
              </a:bodyPr>
              <a:lstStyle/>
              <a:p>
                <a:pPr>
                  <a:lnSpc>
                    <a:spcPts val="5800"/>
                  </a:lnSpc>
                </a:pPr>
                <a:r>
                  <a:rPr lang="en-US" sz="7500" b="1" spc="-300" dirty="0">
                    <a:solidFill>
                      <a:sysClr val="windowText" lastClr="000000"/>
                    </a:solidFill>
                    <a:latin typeface="Roboto Slab" pitchFamily="2" charset="0"/>
                    <a:ea typeface="Roboto Slab" pitchFamily="2" charset="0"/>
                  </a:rPr>
                  <a:t>BUSINESS</a:t>
                </a:r>
              </a:p>
              <a:p>
                <a:pPr>
                  <a:lnSpc>
                    <a:spcPts val="5800"/>
                  </a:lnSpc>
                </a:pPr>
                <a:r>
                  <a:rPr lang="en-US" sz="7500" b="1" spc="-300" dirty="0">
                    <a:solidFill>
                      <a:sysClr val="windowText" lastClr="000000"/>
                    </a:solidFill>
                    <a:latin typeface="Roboto Slab" pitchFamily="2" charset="0"/>
                    <a:ea typeface="Roboto Slab" pitchFamily="2" charset="0"/>
                  </a:rPr>
                  <a:t>PLAN</a:t>
                </a:r>
              </a:p>
            </p:txBody>
          </p:sp>
          <p:sp>
            <p:nvSpPr>
              <p:cNvPr id="26" name="TextBox 25">
                <a:extLst>
                  <a:ext uri="{FF2B5EF4-FFF2-40B4-BE49-F238E27FC236}">
                    <a16:creationId xmlns:a16="http://schemas.microsoft.com/office/drawing/2014/main" id="{7D58C82C-A902-4365-BA30-D3FE2A156D57}"/>
                  </a:ext>
                </a:extLst>
              </p:cNvPr>
              <p:cNvSpPr txBox="1"/>
              <p:nvPr/>
            </p:nvSpPr>
            <p:spPr>
              <a:xfrm>
                <a:off x="1319514" y="2577820"/>
                <a:ext cx="3553427" cy="400110"/>
              </a:xfrm>
              <a:prstGeom prst="rect">
                <a:avLst/>
              </a:prstGeom>
              <a:noFill/>
            </p:spPr>
            <p:txBody>
              <a:bodyPr wrap="square" rtlCol="0">
                <a:spAutoFit/>
              </a:bodyPr>
              <a:lstStyle/>
              <a:p>
                <a:r>
                  <a:rPr lang="en-US" sz="2000" b="1" dirty="0">
                    <a:solidFill>
                      <a:sysClr val="windowText" lastClr="000000"/>
                    </a:solidFill>
                    <a:latin typeface="Roboto Slab" pitchFamily="2" charset="0"/>
                    <a:ea typeface="Roboto Slab" pitchFamily="2" charset="0"/>
                  </a:rPr>
                  <a:t>Let’s Discuss Our</a:t>
                </a:r>
              </a:p>
            </p:txBody>
          </p:sp>
        </p:grpSp>
        <p:sp>
          <p:nvSpPr>
            <p:cNvPr id="17" name="TextBox 16">
              <a:extLst>
                <a:ext uri="{FF2B5EF4-FFF2-40B4-BE49-F238E27FC236}">
                  <a16:creationId xmlns:a16="http://schemas.microsoft.com/office/drawing/2014/main" id="{00875A8F-98FA-4005-88E9-A5FDFF17C0E3}"/>
                </a:ext>
              </a:extLst>
            </p:cNvPr>
            <p:cNvSpPr txBox="1"/>
            <p:nvPr/>
          </p:nvSpPr>
          <p:spPr>
            <a:xfrm>
              <a:off x="358295" y="3340843"/>
              <a:ext cx="4204180" cy="1164037"/>
            </a:xfrm>
            <a:prstGeom prst="rect">
              <a:avLst/>
            </a:prstGeom>
            <a:noFill/>
          </p:spPr>
          <p:txBody>
            <a:bodyPr wrap="square" numCol="1" spcCol="0" rtlCol="0" anchor="ctr">
              <a:spAutoFit/>
            </a:bodyPr>
            <a:lstStyle/>
            <a:p>
              <a:pPr>
                <a:lnSpc>
                  <a:spcPct val="150000"/>
                </a:lnSpc>
              </a:pPr>
              <a:r>
                <a:rPr lang="en-US" sz="950" dirty="0">
                  <a:latin typeface="Roboto Slab" pitchFamily="2" charset="0"/>
                  <a:ea typeface="Roboto Slab" pitchFamily="2" charset="0"/>
                  <a:cs typeface="Montserrat Light"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p:txBody>
        </p:sp>
      </p:grpSp>
    </p:spTree>
    <p:extLst>
      <p:ext uri="{BB962C8B-B14F-4D97-AF65-F5344CB8AC3E}">
        <p14:creationId xmlns:p14="http://schemas.microsoft.com/office/powerpoint/2010/main" val="2100559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286A973-B8AF-49C7-A4E0-D5BAFCAB3D1C}"/>
              </a:ext>
            </a:extLst>
          </p:cNvPr>
          <p:cNvPicPr>
            <a:picLocks noGrp="1" noChangeAspect="1"/>
          </p:cNvPicPr>
          <p:nvPr>
            <p:ph type="pic" sz="quarter" idx="18"/>
          </p:nvPr>
        </p:nvPicPr>
        <p:blipFill>
          <a:blip r:embed="rId2"/>
          <a:srcRect t="7813" b="7813"/>
          <a:stretch>
            <a:fillRect/>
          </a:stretch>
        </p:blipFill>
        <p:spPr>
          <a:xfrm>
            <a:off x="0" y="0"/>
            <a:ext cx="12192000" cy="6858000"/>
          </a:xfrm>
        </p:spPr>
      </p:pic>
      <p:sp>
        <p:nvSpPr>
          <p:cNvPr id="8" name="Rectangle 7">
            <a:extLst>
              <a:ext uri="{FF2B5EF4-FFF2-40B4-BE49-F238E27FC236}">
                <a16:creationId xmlns:a16="http://schemas.microsoft.com/office/drawing/2014/main" id="{24CE87C6-301D-44D2-A91A-B112116C15AB}"/>
              </a:ext>
            </a:extLst>
          </p:cNvPr>
          <p:cNvSpPr/>
          <p:nvPr/>
        </p:nvSpPr>
        <p:spPr>
          <a:xfrm>
            <a:off x="1175655" y="1161143"/>
            <a:ext cx="9840690" cy="4535714"/>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FFF0A422-3C60-47B6-8976-5C247D41126E}"/>
              </a:ext>
            </a:extLst>
          </p:cNvPr>
          <p:cNvSpPr txBox="1"/>
          <p:nvPr/>
        </p:nvSpPr>
        <p:spPr>
          <a:xfrm>
            <a:off x="3843916" y="2139904"/>
            <a:ext cx="4504168" cy="2567306"/>
          </a:xfrm>
          <a:prstGeom prst="rect">
            <a:avLst/>
          </a:prstGeom>
          <a:noFill/>
        </p:spPr>
        <p:txBody>
          <a:bodyPr wrap="square" numCol="1" spcCol="360000" rtlCol="0">
            <a:spAutoFit/>
          </a:bodyPr>
          <a:lstStyle/>
          <a:p>
            <a:pPr>
              <a:lnSpc>
                <a:spcPts val="2800"/>
              </a:lnSpc>
            </a:pPr>
            <a:r>
              <a:rPr lang="en-US" sz="1600" u="sng" dirty="0">
                <a:solidFill>
                  <a:schemeClr val="bg1"/>
                </a:solidFill>
                <a:latin typeface="Myriad Pro" charset="0"/>
                <a:ea typeface="Myriad Pro" charset="0"/>
                <a:cs typeface="Myriad Pro" charset="0"/>
              </a:rPr>
              <a:t>When an unknown printer took a galley of</a:t>
            </a:r>
          </a:p>
          <a:p>
            <a:pPr>
              <a:lnSpc>
                <a:spcPts val="2800"/>
              </a:lnSpc>
            </a:pPr>
            <a:r>
              <a:rPr lang="en-US" sz="1600" u="sng" dirty="0">
                <a:solidFill>
                  <a:schemeClr val="bg1"/>
                </a:solidFill>
                <a:latin typeface="Myriad Pro" charset="0"/>
                <a:ea typeface="Myriad Pro" charset="0"/>
                <a:cs typeface="Myriad Pro" charset="0"/>
              </a:rPr>
              <a:t>type and scrambled it to make a type specimen book. It has survived not only five centuries, but also the leap into electronic typesetting, remaining essentially unchanged. It was popularized in the 1960s with the release of Letterset sheets containing Lorem Ipsum passages, and more.</a:t>
            </a:r>
          </a:p>
        </p:txBody>
      </p:sp>
    </p:spTree>
    <p:extLst>
      <p:ext uri="{BB962C8B-B14F-4D97-AF65-F5344CB8AC3E}">
        <p14:creationId xmlns:p14="http://schemas.microsoft.com/office/powerpoint/2010/main" val="1573222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0A130F6-BB91-496A-945B-D06F495CFB05}"/>
              </a:ext>
            </a:extLst>
          </p:cNvPr>
          <p:cNvPicPr>
            <a:picLocks noGrp="1" noChangeAspect="1"/>
          </p:cNvPicPr>
          <p:nvPr>
            <p:ph type="pic" sz="quarter" idx="14"/>
          </p:nvPr>
        </p:nvPicPr>
        <p:blipFill>
          <a:blip r:embed="rId2"/>
          <a:srcRect t="13070" b="13070"/>
          <a:stretch>
            <a:fillRect/>
          </a:stretch>
        </p:blipFill>
        <p:spPr/>
      </p:pic>
      <p:sp>
        <p:nvSpPr>
          <p:cNvPr id="35" name="Trapezoid 34">
            <a:extLst>
              <a:ext uri="{FF2B5EF4-FFF2-40B4-BE49-F238E27FC236}">
                <a16:creationId xmlns:a16="http://schemas.microsoft.com/office/drawing/2014/main" id="{3F4DABC8-7737-4B76-AFDC-9CEDB21CD6EA}"/>
              </a:ext>
            </a:extLst>
          </p:cNvPr>
          <p:cNvSpPr/>
          <p:nvPr/>
        </p:nvSpPr>
        <p:spPr bwMode="auto">
          <a:xfrm rot="10800000">
            <a:off x="9983201" y="3265229"/>
            <a:ext cx="2923650" cy="341571"/>
          </a:xfrm>
          <a:prstGeom prst="trapezoid">
            <a:avLst>
              <a:gd name="adj" fmla="val 49674"/>
            </a:avLst>
          </a:prstGeom>
          <a:solidFill>
            <a:schemeClr val="accent2">
              <a:alpha val="9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6" name="Rectangle 35">
            <a:extLst>
              <a:ext uri="{FF2B5EF4-FFF2-40B4-BE49-F238E27FC236}">
                <a16:creationId xmlns:a16="http://schemas.microsoft.com/office/drawing/2014/main" id="{4E627D1C-974E-4919-BE02-C04F8553831C}"/>
              </a:ext>
            </a:extLst>
          </p:cNvPr>
          <p:cNvSpPr/>
          <p:nvPr/>
        </p:nvSpPr>
        <p:spPr bwMode="auto">
          <a:xfrm>
            <a:off x="-11720" y="-20836"/>
            <a:ext cx="12451426" cy="3294578"/>
          </a:xfrm>
          <a:prstGeom prst="rect">
            <a:avLst/>
          </a:prstGeom>
          <a:solidFill>
            <a:schemeClr val="tx1">
              <a:lumMod val="85000"/>
              <a:lumOff val="15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7" name="Trapezoid 36">
            <a:extLst>
              <a:ext uri="{FF2B5EF4-FFF2-40B4-BE49-F238E27FC236}">
                <a16:creationId xmlns:a16="http://schemas.microsoft.com/office/drawing/2014/main" id="{77439234-2BA6-4470-B5F6-06E341F3C54F}"/>
              </a:ext>
            </a:extLst>
          </p:cNvPr>
          <p:cNvSpPr/>
          <p:nvPr/>
        </p:nvSpPr>
        <p:spPr bwMode="auto">
          <a:xfrm>
            <a:off x="-355598" y="2962508"/>
            <a:ext cx="4913009" cy="310516"/>
          </a:xfrm>
          <a:prstGeom prst="trapezoid">
            <a:avLst>
              <a:gd name="adj" fmla="val 49674"/>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6" name="Text Placeholder 5">
            <a:extLst>
              <a:ext uri="{FF2B5EF4-FFF2-40B4-BE49-F238E27FC236}">
                <a16:creationId xmlns:a16="http://schemas.microsoft.com/office/drawing/2014/main" id="{82BC5DED-8746-4D26-9F41-64811FB73AD6}"/>
              </a:ext>
            </a:extLst>
          </p:cNvPr>
          <p:cNvSpPr>
            <a:spLocks noGrp="1"/>
          </p:cNvSpPr>
          <p:nvPr>
            <p:ph type="body" sz="quarter" idx="10"/>
          </p:nvPr>
        </p:nvSpPr>
        <p:spPr/>
        <p:txBody>
          <a:bodyPr/>
          <a:lstStyle/>
          <a:p>
            <a:r>
              <a:rPr lang="en-US" dirty="0"/>
              <a:t>Here is your custom footer, this is master style</a:t>
            </a:r>
          </a:p>
        </p:txBody>
      </p:sp>
      <p:sp>
        <p:nvSpPr>
          <p:cNvPr id="7" name="TextBox 6">
            <a:extLst>
              <a:ext uri="{FF2B5EF4-FFF2-40B4-BE49-F238E27FC236}">
                <a16:creationId xmlns:a16="http://schemas.microsoft.com/office/drawing/2014/main" id="{61D96534-43AE-4CCF-A58E-EF53BDE2844F}"/>
              </a:ext>
            </a:extLst>
          </p:cNvPr>
          <p:cNvSpPr txBox="1"/>
          <p:nvPr/>
        </p:nvSpPr>
        <p:spPr>
          <a:xfrm>
            <a:off x="4604245" y="841622"/>
            <a:ext cx="2983510" cy="861774"/>
          </a:xfrm>
          <a:prstGeom prst="rect">
            <a:avLst/>
          </a:prstGeom>
          <a:noFill/>
        </p:spPr>
        <p:txBody>
          <a:bodyPr wrap="none" rtlCol="0">
            <a:spAutoFit/>
          </a:bodyPr>
          <a:lstStyle/>
          <a:p>
            <a:pPr algn="ctr"/>
            <a:r>
              <a:rPr lang="en-US" sz="5000" b="1" dirty="0">
                <a:solidFill>
                  <a:schemeClr val="bg1"/>
                </a:solidFill>
                <a:latin typeface="Roboto Slab" pitchFamily="2" charset="0"/>
                <a:ea typeface="Roboto Slab" pitchFamily="2" charset="0"/>
              </a:rPr>
              <a:t>Welcome</a:t>
            </a:r>
          </a:p>
        </p:txBody>
      </p:sp>
      <p:grpSp>
        <p:nvGrpSpPr>
          <p:cNvPr id="4" name="Group 3">
            <a:extLst>
              <a:ext uri="{FF2B5EF4-FFF2-40B4-BE49-F238E27FC236}">
                <a16:creationId xmlns:a16="http://schemas.microsoft.com/office/drawing/2014/main" id="{C8CE186C-990B-4363-85AF-B77441E445DF}"/>
              </a:ext>
            </a:extLst>
          </p:cNvPr>
          <p:cNvGrpSpPr/>
          <p:nvPr/>
        </p:nvGrpSpPr>
        <p:grpSpPr>
          <a:xfrm>
            <a:off x="4078983" y="4477517"/>
            <a:ext cx="7017543" cy="1189921"/>
            <a:chOff x="4307209" y="3429000"/>
            <a:chExt cx="7017543" cy="1189921"/>
          </a:xfrm>
        </p:grpSpPr>
        <p:sp>
          <p:nvSpPr>
            <p:cNvPr id="13" name="Rectangle 4">
              <a:extLst>
                <a:ext uri="{FF2B5EF4-FFF2-40B4-BE49-F238E27FC236}">
                  <a16:creationId xmlns:a16="http://schemas.microsoft.com/office/drawing/2014/main" id="{FADC2363-EC59-4E3B-94B2-92B21B263DA2}"/>
                </a:ext>
              </a:extLst>
            </p:cNvPr>
            <p:cNvSpPr>
              <a:spLocks/>
            </p:cNvSpPr>
            <p:nvPr/>
          </p:nvSpPr>
          <p:spPr bwMode="auto">
            <a:xfrm>
              <a:off x="6875852" y="3464474"/>
              <a:ext cx="4448900" cy="93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300"/>
                </a:lnSpc>
              </a:pPr>
              <a:r>
                <a:rPr lang="en-US" sz="800" b="1" dirty="0">
                  <a:solidFill>
                    <a:schemeClr val="accent2"/>
                  </a:solidFill>
                  <a:latin typeface="Roboto Slab" pitchFamily="2" charset="0"/>
                  <a:ea typeface="Roboto Slab" pitchFamily="2" charset="0"/>
                  <a:cs typeface="Lato Light" charset="0"/>
                  <a:sym typeface="Lato Light" charset="0"/>
                </a:rPr>
                <a:t>Hi Everyone, We are </a:t>
              </a:r>
              <a:r>
                <a:rPr lang="en-US" sz="800" b="1" dirty="0" err="1">
                  <a:solidFill>
                    <a:schemeClr val="accent2"/>
                  </a:solidFill>
                  <a:latin typeface="Roboto Slab" pitchFamily="2" charset="0"/>
                  <a:ea typeface="Roboto Slab" pitchFamily="2" charset="0"/>
                  <a:cs typeface="Lato Light" charset="0"/>
                  <a:sym typeface="Lato Light" charset="0"/>
                </a:rPr>
                <a:t>Gada</a:t>
              </a:r>
              <a:endParaRPr lang="en-US" sz="800" b="1" dirty="0">
                <a:solidFill>
                  <a:schemeClr val="accent2"/>
                </a:solidFill>
                <a:latin typeface="Roboto Slab" pitchFamily="2" charset="0"/>
                <a:ea typeface="Roboto Slab" pitchFamily="2" charset="0"/>
                <a:cs typeface="Lato Light" charset="0"/>
                <a:sym typeface="Lato Light" charset="0"/>
              </a:endParaRPr>
            </a:p>
            <a:p>
              <a:pPr algn="l">
                <a:lnSpc>
                  <a:spcPts val="1300"/>
                </a:lnSpc>
              </a:pPr>
              <a:r>
                <a:rPr lang="en-US" sz="800" dirty="0">
                  <a:solidFill>
                    <a:srgbClr val="4D4D4D"/>
                  </a:solidFill>
                  <a:latin typeface="Roboto Slab" pitchFamily="2" charset="0"/>
                  <a:ea typeface="Roboto Slab" pitchFamily="2" charset="0"/>
                  <a:cs typeface="Lato Light" charset="0"/>
                  <a:sym typeface="Lato Light" charset="0"/>
                </a:rPr>
                <a:t> </a:t>
              </a:r>
              <a:r>
                <a:rPr lang="en-US" sz="800" dirty="0" err="1">
                  <a:solidFill>
                    <a:srgbClr val="4D4D4D"/>
                  </a:solidFill>
                  <a:latin typeface="Roboto Slab" pitchFamily="2" charset="0"/>
                  <a:ea typeface="Roboto Slab" pitchFamily="2" charset="0"/>
                  <a:cs typeface="Lato Light" charset="0"/>
                  <a:sym typeface="Lato Light" charset="0"/>
                </a:rPr>
                <a:t>Lorem</a:t>
              </a:r>
              <a:r>
                <a:rPr lang="en-US" sz="800" dirty="0">
                  <a:solidFill>
                    <a:srgbClr val="4D4D4D"/>
                  </a:solidFill>
                  <a:latin typeface="Roboto Slab" pitchFamily="2" charset="0"/>
                  <a:ea typeface="Roboto Slab" pitchFamily="2" charset="0"/>
                  <a:cs typeface="Lato Light" charset="0"/>
                  <a:sym typeface="Lato Light" charset="0"/>
                </a:rPr>
                <a:t> </a:t>
              </a:r>
              <a:r>
                <a:rPr lang="en-US" sz="800" dirty="0" err="1">
                  <a:solidFill>
                    <a:srgbClr val="4D4D4D"/>
                  </a:solidFill>
                  <a:latin typeface="Roboto Slab" pitchFamily="2" charset="0"/>
                  <a:ea typeface="Roboto Slab" pitchFamily="2" charset="0"/>
                  <a:cs typeface="Lato Light" charset="0"/>
                  <a:sym typeface="Lato Light" charset="0"/>
                </a:rPr>
                <a:t>Ipsum</a:t>
              </a:r>
              <a:r>
                <a:rPr lang="en-US" sz="800" dirty="0">
                  <a:solidFill>
                    <a:srgbClr val="4D4D4D"/>
                  </a:solidFill>
                  <a:latin typeface="Roboto Slab" pitchFamily="2" charset="0"/>
                  <a:ea typeface="Roboto Slab" pitchFamily="2" charset="0"/>
                  <a:cs typeface="Lato Light" charset="0"/>
                  <a:sym typeface="Lato Light" charset="0"/>
                </a:rPr>
                <a:t> is simply dummy text of the printing and typesetting industry. </a:t>
              </a:r>
              <a:r>
                <a:rPr lang="en-US" sz="800" dirty="0" err="1">
                  <a:solidFill>
                    <a:srgbClr val="4D4D4D"/>
                  </a:solidFill>
                  <a:latin typeface="Roboto Slab" pitchFamily="2" charset="0"/>
                  <a:ea typeface="Roboto Slab" pitchFamily="2" charset="0"/>
                  <a:cs typeface="Lato Light" charset="0"/>
                  <a:sym typeface="Lato Light" charset="0"/>
                </a:rPr>
                <a:t>Lorem</a:t>
              </a:r>
              <a:r>
                <a:rPr lang="en-US" sz="800" dirty="0">
                  <a:solidFill>
                    <a:srgbClr val="4D4D4D"/>
                  </a:solidFill>
                  <a:latin typeface="Roboto Slab" pitchFamily="2" charset="0"/>
                  <a:ea typeface="Roboto Slab" pitchFamily="2" charset="0"/>
                  <a:cs typeface="Lato Light" charset="0"/>
                  <a:sym typeface="Lato Light" charset="0"/>
                </a:rPr>
                <a:t> </a:t>
              </a:r>
              <a:r>
                <a:rPr lang="en-US" sz="800" dirty="0" err="1">
                  <a:solidFill>
                    <a:srgbClr val="4D4D4D"/>
                  </a:solidFill>
                  <a:latin typeface="Roboto Slab" pitchFamily="2" charset="0"/>
                  <a:ea typeface="Roboto Slab" pitchFamily="2" charset="0"/>
                  <a:cs typeface="Lato Light" charset="0"/>
                  <a:sym typeface="Lato Light" charset="0"/>
                </a:rPr>
                <a:t>Ipsum</a:t>
              </a:r>
              <a:r>
                <a:rPr lang="en-US" sz="800" dirty="0">
                  <a:solidFill>
                    <a:srgbClr val="4D4D4D"/>
                  </a:solidFill>
                  <a:latin typeface="Roboto Slab" pitchFamily="2" charset="0"/>
                  <a:ea typeface="Roboto Slab" pitchFamily="2" charset="0"/>
                  <a:cs typeface="Lato Light" charset="0"/>
                  <a:sym typeface="Lato Light" charset="0"/>
                </a:rPr>
                <a:t> has been the industry's standard dummy text ever since the 1500s, when an unknown printer took a galley of type and scrambled to make  type specimen book. </a:t>
              </a:r>
              <a:r>
                <a:rPr lang="en-US" sz="800" dirty="0" err="1">
                  <a:solidFill>
                    <a:srgbClr val="4D4D4D"/>
                  </a:solidFill>
                  <a:latin typeface="Roboto Slab" pitchFamily="2" charset="0"/>
                  <a:ea typeface="Roboto Slab" pitchFamily="2" charset="0"/>
                  <a:cs typeface="Lato Light" charset="0"/>
                  <a:sym typeface="Lato Light" charset="0"/>
                </a:rPr>
                <a:t>Lorem</a:t>
              </a:r>
              <a:r>
                <a:rPr lang="en-US" sz="800" dirty="0">
                  <a:solidFill>
                    <a:srgbClr val="4D4D4D"/>
                  </a:solidFill>
                  <a:latin typeface="Roboto Slab" pitchFamily="2" charset="0"/>
                  <a:ea typeface="Roboto Slab" pitchFamily="2" charset="0"/>
                  <a:cs typeface="Lato Light" charset="0"/>
                  <a:sym typeface="Lato Light" charset="0"/>
                </a:rPr>
                <a:t> </a:t>
              </a:r>
              <a:r>
                <a:rPr lang="en-US" sz="800" dirty="0" err="1">
                  <a:solidFill>
                    <a:srgbClr val="4D4D4D"/>
                  </a:solidFill>
                  <a:latin typeface="Roboto Slab" pitchFamily="2" charset="0"/>
                  <a:ea typeface="Roboto Slab" pitchFamily="2" charset="0"/>
                  <a:cs typeface="Lato Light" charset="0"/>
                  <a:sym typeface="Lato Light" charset="0"/>
                </a:rPr>
                <a:t>Ipsum</a:t>
              </a:r>
              <a:r>
                <a:rPr lang="en-US" sz="800" dirty="0">
                  <a:solidFill>
                    <a:srgbClr val="4D4D4D"/>
                  </a:solidFill>
                  <a:latin typeface="Roboto Slab" pitchFamily="2" charset="0"/>
                  <a:ea typeface="Roboto Slab" pitchFamily="2" charset="0"/>
                  <a:cs typeface="Lato Light" charset="0"/>
                  <a:sym typeface="Lato Light" charset="0"/>
                </a:rPr>
                <a:t> is simply dummy text of the printing and typesetting industry. </a:t>
              </a:r>
              <a:r>
                <a:rPr lang="en-US" sz="800" dirty="0" err="1">
                  <a:solidFill>
                    <a:srgbClr val="4D4D4D"/>
                  </a:solidFill>
                  <a:latin typeface="Roboto Slab" pitchFamily="2" charset="0"/>
                  <a:ea typeface="Roboto Slab" pitchFamily="2" charset="0"/>
                  <a:cs typeface="Lato Light" charset="0"/>
                  <a:sym typeface="Lato Light" charset="0"/>
                </a:rPr>
                <a:t>Lorem</a:t>
              </a:r>
              <a:r>
                <a:rPr lang="en-US" sz="800" dirty="0">
                  <a:solidFill>
                    <a:srgbClr val="4D4D4D"/>
                  </a:solidFill>
                  <a:latin typeface="Roboto Slab" pitchFamily="2" charset="0"/>
                  <a:ea typeface="Roboto Slab" pitchFamily="2" charset="0"/>
                  <a:cs typeface="Lato Light" charset="0"/>
                  <a:sym typeface="Lato Light" charset="0"/>
                </a:rPr>
                <a:t> </a:t>
              </a:r>
              <a:r>
                <a:rPr lang="en-US" sz="800" dirty="0" err="1">
                  <a:solidFill>
                    <a:srgbClr val="4D4D4D"/>
                  </a:solidFill>
                  <a:latin typeface="Roboto Slab" pitchFamily="2" charset="0"/>
                  <a:ea typeface="Roboto Slab" pitchFamily="2" charset="0"/>
                  <a:cs typeface="Lato Light" charset="0"/>
                  <a:sym typeface="Lato Light" charset="0"/>
                </a:rPr>
                <a:t>Ipsum</a:t>
              </a:r>
              <a:r>
                <a:rPr lang="en-US" sz="800" dirty="0">
                  <a:solidFill>
                    <a:srgbClr val="4D4D4D"/>
                  </a:solidFill>
                  <a:latin typeface="Roboto Slab" pitchFamily="2" charset="0"/>
                  <a:ea typeface="Roboto Slab" pitchFamily="2" charset="0"/>
                  <a:cs typeface="Lato Light" charset="0"/>
                  <a:sym typeface="Lato Light" charset="0"/>
                </a:rPr>
                <a:t> has been the industry's standard dummy text ever since the 1500s.</a:t>
              </a:r>
            </a:p>
            <a:p>
              <a:pPr algn="l">
                <a:lnSpc>
                  <a:spcPts val="1300"/>
                </a:lnSpc>
              </a:pPr>
              <a:r>
                <a:rPr lang="en-US" sz="800" dirty="0" err="1">
                  <a:solidFill>
                    <a:srgbClr val="4D4D4D"/>
                  </a:solidFill>
                  <a:latin typeface="Roboto Slab" pitchFamily="2" charset="0"/>
                  <a:ea typeface="Roboto Slab" pitchFamily="2" charset="0"/>
                  <a:cs typeface="Lato Light" charset="0"/>
                  <a:sym typeface="Lato Light" charset="0"/>
                </a:rPr>
                <a:t>Lorem</a:t>
              </a:r>
              <a:r>
                <a:rPr lang="en-US" sz="800" dirty="0">
                  <a:solidFill>
                    <a:srgbClr val="4D4D4D"/>
                  </a:solidFill>
                  <a:latin typeface="Roboto Slab" pitchFamily="2" charset="0"/>
                  <a:ea typeface="Roboto Slab" pitchFamily="2" charset="0"/>
                  <a:cs typeface="Lato Light" charset="0"/>
                  <a:sym typeface="Lato Light" charset="0"/>
                </a:rPr>
                <a:t> </a:t>
              </a:r>
              <a:r>
                <a:rPr lang="en-US" sz="800" dirty="0" err="1">
                  <a:solidFill>
                    <a:srgbClr val="4D4D4D"/>
                  </a:solidFill>
                  <a:latin typeface="Roboto Slab" pitchFamily="2" charset="0"/>
                  <a:ea typeface="Roboto Slab" pitchFamily="2" charset="0"/>
                  <a:cs typeface="Lato Light" charset="0"/>
                  <a:sym typeface="Lato Light" charset="0"/>
                </a:rPr>
                <a:t>Ipsum</a:t>
              </a:r>
              <a:r>
                <a:rPr lang="en-US" sz="800" dirty="0">
                  <a:solidFill>
                    <a:srgbClr val="4D4D4D"/>
                  </a:solidFill>
                  <a:latin typeface="Roboto Slab" pitchFamily="2" charset="0"/>
                  <a:ea typeface="Roboto Slab" pitchFamily="2" charset="0"/>
                  <a:cs typeface="Lato Light" charset="0"/>
                  <a:sym typeface="Lato Light" charset="0"/>
                </a:rPr>
                <a:t> is simply dummy text of the printing and typesetting industry. </a:t>
              </a:r>
              <a:r>
                <a:rPr lang="en-US" sz="800" dirty="0" err="1">
                  <a:solidFill>
                    <a:srgbClr val="4D4D4D"/>
                  </a:solidFill>
                  <a:latin typeface="Roboto Slab" pitchFamily="2" charset="0"/>
                  <a:ea typeface="Roboto Slab" pitchFamily="2" charset="0"/>
                  <a:cs typeface="Lato Light" charset="0"/>
                  <a:sym typeface="Lato Light" charset="0"/>
                </a:rPr>
                <a:t>Lorem</a:t>
              </a:r>
              <a:endParaRPr lang="en-US" sz="800" dirty="0">
                <a:solidFill>
                  <a:srgbClr val="4D4D4D"/>
                </a:solidFill>
                <a:latin typeface="Roboto Slab" pitchFamily="2" charset="0"/>
                <a:ea typeface="Roboto Slab" pitchFamily="2" charset="0"/>
                <a:cs typeface="Lato Light" charset="0"/>
                <a:sym typeface="Lato Light" charset="0"/>
              </a:endParaRPr>
            </a:p>
          </p:txBody>
        </p:sp>
        <p:grpSp>
          <p:nvGrpSpPr>
            <p:cNvPr id="18" name="Group 17">
              <a:extLst>
                <a:ext uri="{FF2B5EF4-FFF2-40B4-BE49-F238E27FC236}">
                  <a16:creationId xmlns:a16="http://schemas.microsoft.com/office/drawing/2014/main" id="{0936A3A5-A28C-4861-B832-07C71013772E}"/>
                </a:ext>
              </a:extLst>
            </p:cNvPr>
            <p:cNvGrpSpPr/>
            <p:nvPr/>
          </p:nvGrpSpPr>
          <p:grpSpPr>
            <a:xfrm>
              <a:off x="4307209" y="3429000"/>
              <a:ext cx="1872208" cy="1189921"/>
              <a:chOff x="1259632" y="2943601"/>
              <a:chExt cx="1872208" cy="1187839"/>
            </a:xfrm>
          </p:grpSpPr>
          <p:sp>
            <p:nvSpPr>
              <p:cNvPr id="19" name="Rectangle 4">
                <a:extLst>
                  <a:ext uri="{FF2B5EF4-FFF2-40B4-BE49-F238E27FC236}">
                    <a16:creationId xmlns:a16="http://schemas.microsoft.com/office/drawing/2014/main" id="{2A2B8518-FAEB-423E-82B1-50BF88F074CD}"/>
                  </a:ext>
                </a:extLst>
              </p:cNvPr>
              <p:cNvSpPr>
                <a:spLocks/>
              </p:cNvSpPr>
              <p:nvPr/>
            </p:nvSpPr>
            <p:spPr bwMode="auto">
              <a:xfrm>
                <a:off x="1259632" y="2943601"/>
                <a:ext cx="1872208" cy="257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1000" b="1" dirty="0">
                    <a:latin typeface="Roboto Slab" pitchFamily="2" charset="0"/>
                    <a:ea typeface="Roboto Slab" pitchFamily="2" charset="0"/>
                    <a:cs typeface="Lato Light" charset="0"/>
                    <a:sym typeface="Lato Light" charset="0"/>
                  </a:rPr>
                  <a:t>Professional Skills</a:t>
                </a:r>
              </a:p>
              <a:p>
                <a:pPr algn="l"/>
                <a:r>
                  <a:rPr lang="en-US" sz="800" dirty="0">
                    <a:latin typeface="Roboto Slab" pitchFamily="2" charset="0"/>
                    <a:ea typeface="Roboto Slab" pitchFamily="2" charset="0"/>
                    <a:cs typeface="Lato Light" charset="0"/>
                    <a:sym typeface="Lato Light" charset="0"/>
                  </a:rPr>
                  <a:t>Something  about me that you should know</a:t>
                </a:r>
              </a:p>
            </p:txBody>
          </p:sp>
          <p:sp>
            <p:nvSpPr>
              <p:cNvPr id="20" name="Rectangle 4">
                <a:extLst>
                  <a:ext uri="{FF2B5EF4-FFF2-40B4-BE49-F238E27FC236}">
                    <a16:creationId xmlns:a16="http://schemas.microsoft.com/office/drawing/2014/main" id="{168301AD-63DC-4D76-B350-87DEF15B7E95}"/>
                  </a:ext>
                </a:extLst>
              </p:cNvPr>
              <p:cNvSpPr>
                <a:spLocks/>
              </p:cNvSpPr>
              <p:nvPr/>
            </p:nvSpPr>
            <p:spPr bwMode="auto">
              <a:xfrm>
                <a:off x="1259632" y="3324560"/>
                <a:ext cx="1872208" cy="8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b="1" i="1" dirty="0">
                    <a:latin typeface="Roboto Slab" pitchFamily="2" charset="0"/>
                    <a:ea typeface="Roboto Slab" pitchFamily="2" charset="0"/>
                    <a:cs typeface="Lato Light" charset="0"/>
                    <a:sym typeface="Lato Light" charset="0"/>
                  </a:rPr>
                  <a:t>Keyboarding</a:t>
                </a:r>
              </a:p>
              <a:p>
                <a:pPr algn="l">
                  <a:lnSpc>
                    <a:spcPct val="120000"/>
                  </a:lnSpc>
                </a:pPr>
                <a:r>
                  <a:rPr lang="en-US" sz="800" b="1" i="1" dirty="0">
                    <a:latin typeface="Roboto Slab" pitchFamily="2" charset="0"/>
                    <a:ea typeface="Roboto Slab" pitchFamily="2" charset="0"/>
                    <a:cs typeface="Lato Light" charset="0"/>
                    <a:sym typeface="Lato Light" charset="0"/>
                  </a:rPr>
                  <a:t>Filing</a:t>
                </a:r>
              </a:p>
              <a:p>
                <a:pPr algn="l">
                  <a:lnSpc>
                    <a:spcPct val="120000"/>
                  </a:lnSpc>
                </a:pPr>
                <a:r>
                  <a:rPr lang="en-US" sz="800" b="1" i="1" dirty="0">
                    <a:latin typeface="Roboto Slab" pitchFamily="2" charset="0"/>
                    <a:ea typeface="Roboto Slab" pitchFamily="2" charset="0"/>
                    <a:cs typeface="Lato Light" charset="0"/>
                    <a:sym typeface="Lato Light" charset="0"/>
                  </a:rPr>
                  <a:t>Extreme ship</a:t>
                </a:r>
              </a:p>
              <a:p>
                <a:pPr algn="l">
                  <a:lnSpc>
                    <a:spcPct val="120000"/>
                  </a:lnSpc>
                </a:pPr>
                <a:r>
                  <a:rPr lang="en-US" sz="800" b="1" i="1" dirty="0">
                    <a:latin typeface="Roboto Slab" pitchFamily="2" charset="0"/>
                    <a:ea typeface="Roboto Slab" pitchFamily="2" charset="0"/>
                    <a:cs typeface="Lato Light" charset="0"/>
                    <a:sym typeface="Lato Light" charset="0"/>
                  </a:rPr>
                  <a:t>Business English</a:t>
                </a:r>
              </a:p>
              <a:p>
                <a:pPr algn="l">
                  <a:lnSpc>
                    <a:spcPct val="120000"/>
                  </a:lnSpc>
                </a:pPr>
                <a:r>
                  <a:rPr lang="en-US" sz="800" b="1" i="1" dirty="0">
                    <a:latin typeface="Roboto Slab" pitchFamily="2" charset="0"/>
                    <a:ea typeface="Roboto Slab" pitchFamily="2" charset="0"/>
                    <a:cs typeface="Lato Light" charset="0"/>
                    <a:sym typeface="Lato Light" charset="0"/>
                  </a:rPr>
                  <a:t>MS Word</a:t>
                </a:r>
              </a:p>
            </p:txBody>
          </p:sp>
        </p:grpSp>
        <p:cxnSp>
          <p:nvCxnSpPr>
            <p:cNvPr id="21" name="Straight Connector 20">
              <a:extLst>
                <a:ext uri="{FF2B5EF4-FFF2-40B4-BE49-F238E27FC236}">
                  <a16:creationId xmlns:a16="http://schemas.microsoft.com/office/drawing/2014/main" id="{7EDA5DA4-AF93-4377-A48E-E30CBFBE7285}"/>
                </a:ext>
              </a:extLst>
            </p:cNvPr>
            <p:cNvCxnSpPr/>
            <p:nvPr/>
          </p:nvCxnSpPr>
          <p:spPr bwMode="auto">
            <a:xfrm>
              <a:off x="6531837" y="3490068"/>
              <a:ext cx="0" cy="1084732"/>
            </a:xfrm>
            <a:prstGeom prst="line">
              <a:avLst/>
            </a:prstGeom>
            <a:blipFill dpi="0" rotWithShape="0">
              <a:blip r:embed="rId3"/>
              <a:srcRect/>
              <a:tile tx="0" ty="0" sx="100000" sy="100000" flip="none" algn="tl"/>
            </a:blipFill>
            <a:ln w="9525"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22" name="Group 21">
              <a:extLst>
                <a:ext uri="{FF2B5EF4-FFF2-40B4-BE49-F238E27FC236}">
                  <a16:creationId xmlns:a16="http://schemas.microsoft.com/office/drawing/2014/main" id="{A0A3A50E-0F87-44F0-8D52-F39AA6EE5F65}"/>
                </a:ext>
              </a:extLst>
            </p:cNvPr>
            <p:cNvGrpSpPr/>
            <p:nvPr/>
          </p:nvGrpSpPr>
          <p:grpSpPr>
            <a:xfrm>
              <a:off x="5250933" y="3927597"/>
              <a:ext cx="1016271" cy="574354"/>
              <a:chOff x="2051719" y="3447913"/>
              <a:chExt cx="1016271" cy="573349"/>
            </a:xfrm>
          </p:grpSpPr>
          <p:grpSp>
            <p:nvGrpSpPr>
              <p:cNvPr id="23" name="Group 22">
                <a:extLst>
                  <a:ext uri="{FF2B5EF4-FFF2-40B4-BE49-F238E27FC236}">
                    <a16:creationId xmlns:a16="http://schemas.microsoft.com/office/drawing/2014/main" id="{B2A62AFC-9724-4DC3-9A94-45C5F3B84AAA}"/>
                  </a:ext>
                </a:extLst>
              </p:cNvPr>
              <p:cNvGrpSpPr/>
              <p:nvPr/>
            </p:nvGrpSpPr>
            <p:grpSpPr>
              <a:xfrm>
                <a:off x="2051720" y="3447913"/>
                <a:ext cx="1016270" cy="573349"/>
                <a:chOff x="1899546" y="3219822"/>
                <a:chExt cx="1016270" cy="762000"/>
              </a:xfrm>
            </p:grpSpPr>
            <p:cxnSp>
              <p:nvCxnSpPr>
                <p:cNvPr id="30" name="Straight Connector 29">
                  <a:extLst>
                    <a:ext uri="{FF2B5EF4-FFF2-40B4-BE49-F238E27FC236}">
                      <a16:creationId xmlns:a16="http://schemas.microsoft.com/office/drawing/2014/main" id="{E199FDDB-313E-4337-B31C-AF20BE16FD08}"/>
                    </a:ext>
                  </a:extLst>
                </p:cNvPr>
                <p:cNvCxnSpPr/>
                <p:nvPr/>
              </p:nvCxnSpPr>
              <p:spPr bwMode="auto">
                <a:xfrm>
                  <a:off x="1899546" y="3219822"/>
                  <a:ext cx="1016270" cy="0"/>
                </a:xfrm>
                <a:prstGeom prst="line">
                  <a:avLst/>
                </a:prstGeom>
                <a:blipFill dpi="0" rotWithShape="0">
                  <a:blip r:embed="rId3"/>
                  <a:srcRect/>
                  <a:tile tx="0" ty="0" sx="100000" sy="100000" flip="none" algn="tl"/>
                </a:blipFill>
                <a:ln w="12700" cap="flat" cmpd="sng" algn="ctr">
                  <a:solidFill>
                    <a:schemeClr val="bg1">
                      <a:lumMod val="8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1" name="Straight Connector 30">
                  <a:extLst>
                    <a:ext uri="{FF2B5EF4-FFF2-40B4-BE49-F238E27FC236}">
                      <a16:creationId xmlns:a16="http://schemas.microsoft.com/office/drawing/2014/main" id="{DD573EE4-6154-48C8-A2AC-31139673D141}"/>
                    </a:ext>
                  </a:extLst>
                </p:cNvPr>
                <p:cNvCxnSpPr/>
                <p:nvPr/>
              </p:nvCxnSpPr>
              <p:spPr bwMode="auto">
                <a:xfrm>
                  <a:off x="1899546" y="3410322"/>
                  <a:ext cx="1016270" cy="0"/>
                </a:xfrm>
                <a:prstGeom prst="line">
                  <a:avLst/>
                </a:prstGeom>
                <a:blipFill dpi="0" rotWithShape="0">
                  <a:blip r:embed="rId3"/>
                  <a:srcRect/>
                  <a:tile tx="0" ty="0" sx="100000" sy="100000" flip="none" algn="tl"/>
                </a:blipFill>
                <a:ln w="12700" cap="flat" cmpd="sng" algn="ctr">
                  <a:solidFill>
                    <a:schemeClr val="bg1">
                      <a:lumMod val="8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2" name="Straight Connector 31">
                  <a:extLst>
                    <a:ext uri="{FF2B5EF4-FFF2-40B4-BE49-F238E27FC236}">
                      <a16:creationId xmlns:a16="http://schemas.microsoft.com/office/drawing/2014/main" id="{D03DA438-8E2B-463D-89EE-694C06F794C7}"/>
                    </a:ext>
                  </a:extLst>
                </p:cNvPr>
                <p:cNvCxnSpPr/>
                <p:nvPr/>
              </p:nvCxnSpPr>
              <p:spPr bwMode="auto">
                <a:xfrm>
                  <a:off x="1899546" y="3600822"/>
                  <a:ext cx="1016270" cy="0"/>
                </a:xfrm>
                <a:prstGeom prst="line">
                  <a:avLst/>
                </a:prstGeom>
                <a:blipFill dpi="0" rotWithShape="0">
                  <a:blip r:embed="rId3"/>
                  <a:srcRect/>
                  <a:tile tx="0" ty="0" sx="100000" sy="100000" flip="none" algn="tl"/>
                </a:blipFill>
                <a:ln w="12700" cap="flat" cmpd="sng" algn="ctr">
                  <a:solidFill>
                    <a:schemeClr val="bg1">
                      <a:lumMod val="8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3" name="Straight Connector 32">
                  <a:extLst>
                    <a:ext uri="{FF2B5EF4-FFF2-40B4-BE49-F238E27FC236}">
                      <a16:creationId xmlns:a16="http://schemas.microsoft.com/office/drawing/2014/main" id="{8E99F3EE-23AC-4405-A19F-F75D9ADC6E9A}"/>
                    </a:ext>
                  </a:extLst>
                </p:cNvPr>
                <p:cNvCxnSpPr/>
                <p:nvPr/>
              </p:nvCxnSpPr>
              <p:spPr bwMode="auto">
                <a:xfrm>
                  <a:off x="1899546" y="3791322"/>
                  <a:ext cx="1016270" cy="0"/>
                </a:xfrm>
                <a:prstGeom prst="line">
                  <a:avLst/>
                </a:prstGeom>
                <a:blipFill dpi="0" rotWithShape="0">
                  <a:blip r:embed="rId3"/>
                  <a:srcRect/>
                  <a:tile tx="0" ty="0" sx="100000" sy="100000" flip="none" algn="tl"/>
                </a:blipFill>
                <a:ln w="12700" cap="flat" cmpd="sng" algn="ctr">
                  <a:solidFill>
                    <a:schemeClr val="bg1">
                      <a:lumMod val="8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4" name="Straight Connector 33">
                  <a:extLst>
                    <a:ext uri="{FF2B5EF4-FFF2-40B4-BE49-F238E27FC236}">
                      <a16:creationId xmlns:a16="http://schemas.microsoft.com/office/drawing/2014/main" id="{EB02B33C-C7B9-44AF-8990-516FF9427F50}"/>
                    </a:ext>
                  </a:extLst>
                </p:cNvPr>
                <p:cNvCxnSpPr/>
                <p:nvPr/>
              </p:nvCxnSpPr>
              <p:spPr bwMode="auto">
                <a:xfrm>
                  <a:off x="1899546" y="3981822"/>
                  <a:ext cx="1016270" cy="0"/>
                </a:xfrm>
                <a:prstGeom prst="line">
                  <a:avLst/>
                </a:prstGeom>
                <a:blipFill dpi="0" rotWithShape="0">
                  <a:blip r:embed="rId3"/>
                  <a:srcRect/>
                  <a:tile tx="0" ty="0" sx="100000" sy="100000" flip="none" algn="tl"/>
                </a:blipFill>
                <a:ln w="12700" cap="flat" cmpd="sng" algn="ctr">
                  <a:solidFill>
                    <a:schemeClr val="bg1">
                      <a:lumMod val="8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nvGrpSpPr>
              <p:cNvPr id="24" name="Group 23">
                <a:extLst>
                  <a:ext uri="{FF2B5EF4-FFF2-40B4-BE49-F238E27FC236}">
                    <a16:creationId xmlns:a16="http://schemas.microsoft.com/office/drawing/2014/main" id="{A6C400E1-5586-4E2D-8E68-11BA935F8087}"/>
                  </a:ext>
                </a:extLst>
              </p:cNvPr>
              <p:cNvGrpSpPr/>
              <p:nvPr/>
            </p:nvGrpSpPr>
            <p:grpSpPr>
              <a:xfrm>
                <a:off x="2051719" y="3447913"/>
                <a:ext cx="936104" cy="573349"/>
                <a:chOff x="1899546" y="3219822"/>
                <a:chExt cx="1125535" cy="762000"/>
              </a:xfrm>
            </p:grpSpPr>
            <p:cxnSp>
              <p:nvCxnSpPr>
                <p:cNvPr id="25" name="Straight Connector 24">
                  <a:extLst>
                    <a:ext uri="{FF2B5EF4-FFF2-40B4-BE49-F238E27FC236}">
                      <a16:creationId xmlns:a16="http://schemas.microsoft.com/office/drawing/2014/main" id="{9E352630-FD4F-44B9-A0DC-A90DE310C19A}"/>
                    </a:ext>
                  </a:extLst>
                </p:cNvPr>
                <p:cNvCxnSpPr/>
                <p:nvPr/>
              </p:nvCxnSpPr>
              <p:spPr bwMode="auto">
                <a:xfrm>
                  <a:off x="1899546" y="3219822"/>
                  <a:ext cx="865796" cy="0"/>
                </a:xfrm>
                <a:prstGeom prst="line">
                  <a:avLst/>
                </a:prstGeom>
                <a:blipFill dpi="0" rotWithShape="0">
                  <a:blip r:embed="rId3"/>
                  <a:srcRect/>
                  <a:tile tx="0" ty="0" sx="100000" sy="100000" flip="none" algn="tl"/>
                </a:blipFill>
                <a:ln w="381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6" name="Straight Connector 25">
                  <a:extLst>
                    <a:ext uri="{FF2B5EF4-FFF2-40B4-BE49-F238E27FC236}">
                      <a16:creationId xmlns:a16="http://schemas.microsoft.com/office/drawing/2014/main" id="{873B1B1D-64E2-41E6-AF59-CB829D2C5F47}"/>
                    </a:ext>
                  </a:extLst>
                </p:cNvPr>
                <p:cNvCxnSpPr/>
                <p:nvPr/>
              </p:nvCxnSpPr>
              <p:spPr bwMode="auto">
                <a:xfrm>
                  <a:off x="1899546" y="3410322"/>
                  <a:ext cx="692637" cy="0"/>
                </a:xfrm>
                <a:prstGeom prst="line">
                  <a:avLst/>
                </a:prstGeom>
                <a:blipFill dpi="0" rotWithShape="0">
                  <a:blip r:embed="rId3"/>
                  <a:srcRect/>
                  <a:tile tx="0" ty="0" sx="100000" sy="100000" flip="none" algn="tl"/>
                </a:blipFill>
                <a:ln w="381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7" name="Straight Connector 26">
                  <a:extLst>
                    <a:ext uri="{FF2B5EF4-FFF2-40B4-BE49-F238E27FC236}">
                      <a16:creationId xmlns:a16="http://schemas.microsoft.com/office/drawing/2014/main" id="{7A854B6E-D9D1-40CC-A2FF-8A997672A9BB}"/>
                    </a:ext>
                  </a:extLst>
                </p:cNvPr>
                <p:cNvCxnSpPr/>
                <p:nvPr/>
              </p:nvCxnSpPr>
              <p:spPr bwMode="auto">
                <a:xfrm>
                  <a:off x="1899546" y="3600822"/>
                  <a:ext cx="1016270" cy="0"/>
                </a:xfrm>
                <a:prstGeom prst="line">
                  <a:avLst/>
                </a:prstGeom>
                <a:blipFill dpi="0" rotWithShape="0">
                  <a:blip r:embed="rId3"/>
                  <a:srcRect/>
                  <a:tile tx="0" ty="0" sx="100000" sy="100000" flip="none" algn="tl"/>
                </a:blipFill>
                <a:ln w="381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8" name="Straight Connector 27">
                  <a:extLst>
                    <a:ext uri="{FF2B5EF4-FFF2-40B4-BE49-F238E27FC236}">
                      <a16:creationId xmlns:a16="http://schemas.microsoft.com/office/drawing/2014/main" id="{CBD4A1E7-254B-4F68-8DBE-97DD47D1D361}"/>
                    </a:ext>
                  </a:extLst>
                </p:cNvPr>
                <p:cNvCxnSpPr/>
                <p:nvPr/>
              </p:nvCxnSpPr>
              <p:spPr bwMode="auto">
                <a:xfrm>
                  <a:off x="1899546" y="3791322"/>
                  <a:ext cx="779216" cy="0"/>
                </a:xfrm>
                <a:prstGeom prst="line">
                  <a:avLst/>
                </a:prstGeom>
                <a:blipFill dpi="0" rotWithShape="0">
                  <a:blip r:embed="rId3"/>
                  <a:srcRect/>
                  <a:tile tx="0" ty="0" sx="100000" sy="100000" flip="none" algn="tl"/>
                </a:blipFill>
                <a:ln w="381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 name="Straight Connector 28">
                  <a:extLst>
                    <a:ext uri="{FF2B5EF4-FFF2-40B4-BE49-F238E27FC236}">
                      <a16:creationId xmlns:a16="http://schemas.microsoft.com/office/drawing/2014/main" id="{A031A3A6-5479-41AF-A4B4-805515478C34}"/>
                    </a:ext>
                  </a:extLst>
                </p:cNvPr>
                <p:cNvCxnSpPr/>
                <p:nvPr/>
              </p:nvCxnSpPr>
              <p:spPr bwMode="auto">
                <a:xfrm>
                  <a:off x="1899546" y="3981822"/>
                  <a:ext cx="1125535" cy="0"/>
                </a:xfrm>
                <a:prstGeom prst="line">
                  <a:avLst/>
                </a:prstGeom>
                <a:blipFill dpi="0" rotWithShape="0">
                  <a:blip r:embed="rId3"/>
                  <a:srcRect/>
                  <a:tile tx="0" ty="0" sx="100000" sy="100000" flip="none" algn="tl"/>
                </a:blipFill>
                <a:ln w="381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grpSp>
    </p:spTree>
    <p:extLst>
      <p:ext uri="{BB962C8B-B14F-4D97-AF65-F5344CB8AC3E}">
        <p14:creationId xmlns:p14="http://schemas.microsoft.com/office/powerpoint/2010/main" val="1315656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9EC1E373-7C18-4D53-96C4-1070864480C7}"/>
              </a:ext>
            </a:extLst>
          </p:cNvPr>
          <p:cNvSpPr/>
          <p:nvPr/>
        </p:nvSpPr>
        <p:spPr bwMode="auto">
          <a:xfrm>
            <a:off x="-11720" y="-20836"/>
            <a:ext cx="12203720" cy="3294578"/>
          </a:xfrm>
          <a:prstGeom prst="rect">
            <a:avLst/>
          </a:prstGeom>
          <a:solidFill>
            <a:schemeClr val="tx1">
              <a:lumMod val="85000"/>
              <a:lumOff val="15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8" name="Trapezoid 17">
            <a:extLst>
              <a:ext uri="{FF2B5EF4-FFF2-40B4-BE49-F238E27FC236}">
                <a16:creationId xmlns:a16="http://schemas.microsoft.com/office/drawing/2014/main" id="{8BD43BA0-6469-45E0-B672-A19C234AB64C}"/>
              </a:ext>
            </a:extLst>
          </p:cNvPr>
          <p:cNvSpPr/>
          <p:nvPr/>
        </p:nvSpPr>
        <p:spPr bwMode="auto">
          <a:xfrm rot="10800000">
            <a:off x="9983201" y="3265229"/>
            <a:ext cx="2923650" cy="341571"/>
          </a:xfrm>
          <a:prstGeom prst="trapezoid">
            <a:avLst>
              <a:gd name="adj" fmla="val 49674"/>
            </a:avLst>
          </a:prstGeom>
          <a:solidFill>
            <a:schemeClr val="accent2">
              <a:alpha val="9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0" name="Trapezoid 19">
            <a:extLst>
              <a:ext uri="{FF2B5EF4-FFF2-40B4-BE49-F238E27FC236}">
                <a16:creationId xmlns:a16="http://schemas.microsoft.com/office/drawing/2014/main" id="{DE467B93-977F-4F79-BB71-D4900639C243}"/>
              </a:ext>
            </a:extLst>
          </p:cNvPr>
          <p:cNvSpPr/>
          <p:nvPr/>
        </p:nvSpPr>
        <p:spPr bwMode="auto">
          <a:xfrm>
            <a:off x="-355598" y="2962508"/>
            <a:ext cx="4913009" cy="310516"/>
          </a:xfrm>
          <a:prstGeom prst="trapezoid">
            <a:avLst>
              <a:gd name="adj" fmla="val 49674"/>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4" name="Group 3">
            <a:extLst>
              <a:ext uri="{FF2B5EF4-FFF2-40B4-BE49-F238E27FC236}">
                <a16:creationId xmlns:a16="http://schemas.microsoft.com/office/drawing/2014/main" id="{C86F8997-EBEF-419F-A02D-63F120864A26}"/>
              </a:ext>
            </a:extLst>
          </p:cNvPr>
          <p:cNvGrpSpPr/>
          <p:nvPr/>
        </p:nvGrpSpPr>
        <p:grpSpPr>
          <a:xfrm>
            <a:off x="2758498" y="431905"/>
            <a:ext cx="6675005" cy="1257296"/>
            <a:chOff x="2794082" y="1022616"/>
            <a:chExt cx="6675005" cy="1257296"/>
          </a:xfrm>
        </p:grpSpPr>
        <p:grpSp>
          <p:nvGrpSpPr>
            <p:cNvPr id="24" name="Group 23">
              <a:extLst>
                <a:ext uri="{FF2B5EF4-FFF2-40B4-BE49-F238E27FC236}">
                  <a16:creationId xmlns:a16="http://schemas.microsoft.com/office/drawing/2014/main" id="{BD3A4EA4-FF01-47CB-9E86-848A7ECFDD49}"/>
                </a:ext>
              </a:extLst>
            </p:cNvPr>
            <p:cNvGrpSpPr/>
            <p:nvPr/>
          </p:nvGrpSpPr>
          <p:grpSpPr>
            <a:xfrm>
              <a:off x="3409949" y="1022616"/>
              <a:ext cx="5372102" cy="1257296"/>
              <a:chOff x="3409948" y="1427270"/>
              <a:chExt cx="5372102" cy="1257296"/>
            </a:xfrm>
          </p:grpSpPr>
          <p:sp>
            <p:nvSpPr>
              <p:cNvPr id="25" name="TextBox 24">
                <a:extLst>
                  <a:ext uri="{FF2B5EF4-FFF2-40B4-BE49-F238E27FC236}">
                    <a16:creationId xmlns:a16="http://schemas.microsoft.com/office/drawing/2014/main" id="{0C5979B2-8468-4951-B408-CCB3ABB9A569}"/>
                  </a:ext>
                </a:extLst>
              </p:cNvPr>
              <p:cNvSpPr txBox="1"/>
              <p:nvPr/>
            </p:nvSpPr>
            <p:spPr>
              <a:xfrm>
                <a:off x="3409948" y="1427270"/>
                <a:ext cx="5372102" cy="1015663"/>
              </a:xfrm>
              <a:prstGeom prst="rect">
                <a:avLst/>
              </a:prstGeom>
              <a:noFill/>
            </p:spPr>
            <p:txBody>
              <a:bodyPr wrap="square" rtlCol="0" anchor="ctr">
                <a:spAutoFit/>
              </a:bodyPr>
              <a:lstStyle/>
              <a:p>
                <a:pPr algn="ctr"/>
                <a:r>
                  <a:rPr lang="en-US" sz="6000" b="1" spc="700" dirty="0">
                    <a:solidFill>
                      <a:schemeClr val="bg1"/>
                    </a:solidFill>
                    <a:latin typeface="Roboto Slab" pitchFamily="2" charset="0"/>
                    <a:ea typeface="Roboto Slab" pitchFamily="2" charset="0"/>
                    <a:cs typeface="Montserrat Black" charset="0"/>
                  </a:rPr>
                  <a:t>WELCOME</a:t>
                </a:r>
                <a:endParaRPr lang="en-US" sz="6000" b="1" spc="700" dirty="0">
                  <a:solidFill>
                    <a:schemeClr val="bg1"/>
                  </a:solidFill>
                  <a:latin typeface="Roboto Slab" pitchFamily="2" charset="0"/>
                  <a:ea typeface="Roboto Slab" pitchFamily="2" charset="0"/>
                  <a:cs typeface="Montserrat Hairline" charset="0"/>
                </a:endParaRPr>
              </a:p>
            </p:txBody>
          </p:sp>
          <p:sp>
            <p:nvSpPr>
              <p:cNvPr id="27" name="TextBox 26">
                <a:extLst>
                  <a:ext uri="{FF2B5EF4-FFF2-40B4-BE49-F238E27FC236}">
                    <a16:creationId xmlns:a16="http://schemas.microsoft.com/office/drawing/2014/main" id="{015C51C1-CD07-40B7-8808-ED935DB08EDA}"/>
                  </a:ext>
                </a:extLst>
              </p:cNvPr>
              <p:cNvSpPr txBox="1"/>
              <p:nvPr/>
            </p:nvSpPr>
            <p:spPr>
              <a:xfrm>
                <a:off x="3647738" y="2253679"/>
                <a:ext cx="4896522" cy="430887"/>
              </a:xfrm>
              <a:prstGeom prst="rect">
                <a:avLst/>
              </a:prstGeom>
              <a:noFill/>
            </p:spPr>
            <p:txBody>
              <a:bodyPr wrap="square" rtlCol="0" anchor="ctr">
                <a:spAutoFit/>
              </a:bodyPr>
              <a:lstStyle/>
              <a:p>
                <a:pPr algn="ctr"/>
                <a:r>
                  <a:rPr lang="en-US" sz="2200" spc="500" dirty="0">
                    <a:solidFill>
                      <a:schemeClr val="bg1"/>
                    </a:solidFill>
                    <a:latin typeface="Roboto Slab" pitchFamily="2" charset="0"/>
                    <a:ea typeface="Roboto Slab" pitchFamily="2" charset="0"/>
                    <a:cs typeface="Montserrat" charset="0"/>
                  </a:rPr>
                  <a:t>MESSAGE</a:t>
                </a:r>
              </a:p>
            </p:txBody>
          </p:sp>
        </p:grpSp>
        <p:cxnSp>
          <p:nvCxnSpPr>
            <p:cNvPr id="32" name="Straight Connector 31">
              <a:extLst>
                <a:ext uri="{FF2B5EF4-FFF2-40B4-BE49-F238E27FC236}">
                  <a16:creationId xmlns:a16="http://schemas.microsoft.com/office/drawing/2014/main" id="{AA3DC36D-BDD1-4207-80A4-EEE4A9383C2D}"/>
                </a:ext>
              </a:extLst>
            </p:cNvPr>
            <p:cNvCxnSpPr/>
            <p:nvPr/>
          </p:nvCxnSpPr>
          <p:spPr>
            <a:xfrm flipH="1">
              <a:off x="2794082" y="2090339"/>
              <a:ext cx="225910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DA1F776-6831-47AB-BAB3-099655172BE5}"/>
                </a:ext>
              </a:extLst>
            </p:cNvPr>
            <p:cNvCxnSpPr/>
            <p:nvPr/>
          </p:nvCxnSpPr>
          <p:spPr>
            <a:xfrm flipH="1">
              <a:off x="7092546" y="2093496"/>
              <a:ext cx="237654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Oval 4">
            <a:extLst>
              <a:ext uri="{FF2B5EF4-FFF2-40B4-BE49-F238E27FC236}">
                <a16:creationId xmlns:a16="http://schemas.microsoft.com/office/drawing/2014/main" id="{142F1A26-C182-4E46-B8E3-46390FF3C73E}"/>
              </a:ext>
            </a:extLst>
          </p:cNvPr>
          <p:cNvSpPr/>
          <p:nvPr/>
        </p:nvSpPr>
        <p:spPr>
          <a:xfrm>
            <a:off x="5064922" y="2248524"/>
            <a:ext cx="2050436" cy="20504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2DC74868-BDF3-420A-8608-6B0D02FA95AE}"/>
              </a:ext>
            </a:extLst>
          </p:cNvPr>
          <p:cNvSpPr>
            <a:spLocks noGrp="1"/>
          </p:cNvSpPr>
          <p:nvPr>
            <p:ph type="body" sz="quarter" idx="10"/>
          </p:nvPr>
        </p:nvSpPr>
        <p:spPr/>
        <p:txBody>
          <a:bodyPr/>
          <a:lstStyle/>
          <a:p>
            <a:endParaRPr lang="en-US"/>
          </a:p>
        </p:txBody>
      </p:sp>
      <p:pic>
        <p:nvPicPr>
          <p:cNvPr id="22" name="Picture Placeholder 21">
            <a:extLst>
              <a:ext uri="{FF2B5EF4-FFF2-40B4-BE49-F238E27FC236}">
                <a16:creationId xmlns:a16="http://schemas.microsoft.com/office/drawing/2014/main" id="{C1D97FDA-8500-46C8-B1FC-15341D9E312C}"/>
              </a:ext>
            </a:extLst>
          </p:cNvPr>
          <p:cNvPicPr>
            <a:picLocks noGrp="1" noChangeAspect="1"/>
          </p:cNvPicPr>
          <p:nvPr>
            <p:ph type="pic" sz="quarter" idx="14"/>
          </p:nvPr>
        </p:nvPicPr>
        <p:blipFill>
          <a:blip r:embed="rId2"/>
          <a:srcRect/>
          <a:stretch>
            <a:fillRect/>
          </a:stretch>
        </p:blipFill>
        <p:spPr/>
      </p:pic>
      <p:grpSp>
        <p:nvGrpSpPr>
          <p:cNvPr id="10" name="Group 9">
            <a:extLst>
              <a:ext uri="{FF2B5EF4-FFF2-40B4-BE49-F238E27FC236}">
                <a16:creationId xmlns:a16="http://schemas.microsoft.com/office/drawing/2014/main" id="{6EB0C07D-3B4A-48FF-95D7-7C6F36E5F015}"/>
              </a:ext>
            </a:extLst>
          </p:cNvPr>
          <p:cNvGrpSpPr/>
          <p:nvPr/>
        </p:nvGrpSpPr>
        <p:grpSpPr>
          <a:xfrm>
            <a:off x="2506560" y="4564426"/>
            <a:ext cx="7167160" cy="1446097"/>
            <a:chOff x="2512420" y="4564426"/>
            <a:chExt cx="7167160" cy="1446097"/>
          </a:xfrm>
        </p:grpSpPr>
        <p:sp>
          <p:nvSpPr>
            <p:cNvPr id="16" name="Rectangle 4">
              <a:extLst>
                <a:ext uri="{FF2B5EF4-FFF2-40B4-BE49-F238E27FC236}">
                  <a16:creationId xmlns:a16="http://schemas.microsoft.com/office/drawing/2014/main" id="{C1578A69-F8A7-47C9-B0C0-B71002C8A285}"/>
                </a:ext>
              </a:extLst>
            </p:cNvPr>
            <p:cNvSpPr>
              <a:spLocks/>
            </p:cNvSpPr>
            <p:nvPr/>
          </p:nvSpPr>
          <p:spPr bwMode="auto">
            <a:xfrm>
              <a:off x="2512420" y="5000988"/>
              <a:ext cx="7167160" cy="100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50000"/>
                </a:lnSpc>
              </a:pPr>
              <a:r>
                <a:rPr lang="en-US" sz="1000" dirty="0" err="1">
                  <a:solidFill>
                    <a:schemeClr val="bg2">
                      <a:lumMod val="75000"/>
                    </a:schemeClr>
                  </a:solidFill>
                  <a:latin typeface="Roboto Slab" pitchFamily="2" charset="0"/>
                  <a:ea typeface="Roboto Slab" pitchFamily="2" charset="0"/>
                  <a:cs typeface="Lato Light" charset="0"/>
                  <a:sym typeface="Lato Light" charset="0"/>
                </a:rPr>
                <a:t>Lorem</a:t>
              </a:r>
              <a:r>
                <a:rPr lang="en-US" sz="1000" dirty="0">
                  <a:solidFill>
                    <a:schemeClr val="bg2">
                      <a:lumMod val="75000"/>
                    </a:schemeClr>
                  </a:solidFill>
                  <a:latin typeface="Roboto Slab" pitchFamily="2" charset="0"/>
                  <a:ea typeface="Roboto Slab" pitchFamily="2" charset="0"/>
                  <a:cs typeface="Lato Light" charset="0"/>
                  <a:sym typeface="Lato Light" charset="0"/>
                </a:rPr>
                <a:t> </a:t>
              </a:r>
              <a:r>
                <a:rPr lang="en-US" sz="1000" dirty="0" err="1">
                  <a:solidFill>
                    <a:schemeClr val="bg2">
                      <a:lumMod val="75000"/>
                    </a:schemeClr>
                  </a:solidFill>
                  <a:latin typeface="Roboto Slab" pitchFamily="2" charset="0"/>
                  <a:ea typeface="Roboto Slab" pitchFamily="2" charset="0"/>
                  <a:cs typeface="Lato Light" charset="0"/>
                  <a:sym typeface="Lato Light" charset="0"/>
                </a:rPr>
                <a:t>Ipsum</a:t>
              </a:r>
              <a:r>
                <a:rPr lang="en-US" sz="1000" dirty="0">
                  <a:solidFill>
                    <a:schemeClr val="bg2">
                      <a:lumMod val="75000"/>
                    </a:schemeClr>
                  </a:solidFill>
                  <a:latin typeface="Roboto Slab" pitchFamily="2" charset="0"/>
                  <a:ea typeface="Roboto Slab" pitchFamily="2" charset="0"/>
                  <a:cs typeface="Lato Light" charset="0"/>
                  <a:sym typeface="Lato Light" charset="0"/>
                </a:rPr>
                <a:t> is simply dummy text of the printing and typesetting industry. </a:t>
              </a:r>
              <a:r>
                <a:rPr lang="en-US" sz="1000" dirty="0" err="1">
                  <a:solidFill>
                    <a:schemeClr val="bg2">
                      <a:lumMod val="75000"/>
                    </a:schemeClr>
                  </a:solidFill>
                  <a:latin typeface="Roboto Slab" pitchFamily="2" charset="0"/>
                  <a:ea typeface="Roboto Slab" pitchFamily="2" charset="0"/>
                  <a:cs typeface="Lato Light" charset="0"/>
                  <a:sym typeface="Lato Light" charset="0"/>
                </a:rPr>
                <a:t>Lorem</a:t>
              </a:r>
              <a:r>
                <a:rPr lang="en-US" sz="1000" dirty="0">
                  <a:solidFill>
                    <a:schemeClr val="bg2">
                      <a:lumMod val="75000"/>
                    </a:schemeClr>
                  </a:solidFill>
                  <a:latin typeface="Roboto Slab" pitchFamily="2" charset="0"/>
                  <a:ea typeface="Roboto Slab" pitchFamily="2" charset="0"/>
                  <a:cs typeface="Lato Light" charset="0"/>
                  <a:sym typeface="Lato Light" charset="0"/>
                </a:rPr>
                <a:t> </a:t>
              </a:r>
              <a:r>
                <a:rPr lang="en-US" sz="1000" dirty="0" err="1">
                  <a:solidFill>
                    <a:schemeClr val="bg2">
                      <a:lumMod val="75000"/>
                    </a:schemeClr>
                  </a:solidFill>
                  <a:latin typeface="Roboto Slab" pitchFamily="2" charset="0"/>
                  <a:ea typeface="Roboto Slab" pitchFamily="2" charset="0"/>
                  <a:cs typeface="Lato Light" charset="0"/>
                  <a:sym typeface="Lato Light" charset="0"/>
                </a:rPr>
                <a:t>Ipsum</a:t>
              </a:r>
              <a:r>
                <a:rPr lang="en-US" sz="1000" dirty="0">
                  <a:solidFill>
                    <a:schemeClr val="bg2">
                      <a:lumMod val="75000"/>
                    </a:schemeClr>
                  </a:solidFill>
                  <a:latin typeface="Roboto Slab" pitchFamily="2" charset="0"/>
                  <a:ea typeface="Roboto Slab" pitchFamily="2" charset="0"/>
                  <a:cs typeface="Lato Light" charset="0"/>
                  <a:sym typeface="Lato Light" charset="0"/>
                </a:rPr>
                <a:t> has been the industry's standard dummy text ever since the 1500s, when an unknown printer took a galley of type and scrambled to make  type specimen book. </a:t>
              </a:r>
              <a:r>
                <a:rPr lang="en-US" sz="1000" dirty="0" err="1">
                  <a:solidFill>
                    <a:schemeClr val="bg2">
                      <a:lumMod val="75000"/>
                    </a:schemeClr>
                  </a:solidFill>
                  <a:latin typeface="Roboto Slab" pitchFamily="2" charset="0"/>
                  <a:ea typeface="Roboto Slab" pitchFamily="2" charset="0"/>
                  <a:cs typeface="Lato Light" charset="0"/>
                  <a:sym typeface="Lato Light" charset="0"/>
                </a:rPr>
                <a:t>Lorem</a:t>
              </a:r>
              <a:r>
                <a:rPr lang="en-US" sz="1000" dirty="0">
                  <a:solidFill>
                    <a:schemeClr val="bg2">
                      <a:lumMod val="75000"/>
                    </a:schemeClr>
                  </a:solidFill>
                  <a:latin typeface="Roboto Slab" pitchFamily="2" charset="0"/>
                  <a:ea typeface="Roboto Slab" pitchFamily="2" charset="0"/>
                  <a:cs typeface="Lato Light" charset="0"/>
                  <a:sym typeface="Lato Light" charset="0"/>
                </a:rPr>
                <a:t> </a:t>
              </a:r>
              <a:r>
                <a:rPr lang="en-US" sz="1000" dirty="0" err="1">
                  <a:solidFill>
                    <a:schemeClr val="bg2">
                      <a:lumMod val="75000"/>
                    </a:schemeClr>
                  </a:solidFill>
                  <a:latin typeface="Roboto Slab" pitchFamily="2" charset="0"/>
                  <a:ea typeface="Roboto Slab" pitchFamily="2" charset="0"/>
                  <a:cs typeface="Lato Light" charset="0"/>
                  <a:sym typeface="Lato Light" charset="0"/>
                </a:rPr>
                <a:t>Ipsum</a:t>
              </a:r>
              <a:r>
                <a:rPr lang="en-US" sz="1000" dirty="0">
                  <a:solidFill>
                    <a:schemeClr val="bg2">
                      <a:lumMod val="75000"/>
                    </a:schemeClr>
                  </a:solidFill>
                  <a:latin typeface="Roboto Slab" pitchFamily="2" charset="0"/>
                  <a:ea typeface="Roboto Slab" pitchFamily="2" charset="0"/>
                  <a:cs typeface="Lato Light" charset="0"/>
                  <a:sym typeface="Lato Light" charset="0"/>
                </a:rPr>
                <a:t> is </a:t>
              </a:r>
              <a:r>
                <a:rPr lang="en-US" sz="1000" dirty="0" err="1">
                  <a:solidFill>
                    <a:schemeClr val="bg2">
                      <a:lumMod val="75000"/>
                    </a:schemeClr>
                  </a:solidFill>
                  <a:latin typeface="Roboto Slab" pitchFamily="2" charset="0"/>
                  <a:ea typeface="Roboto Slab" pitchFamily="2" charset="0"/>
                  <a:cs typeface="Lato Light" charset="0"/>
                  <a:sym typeface="Lato Light" charset="0"/>
                </a:rPr>
                <a:t>Lorem</a:t>
              </a:r>
              <a:r>
                <a:rPr lang="en-US" sz="1000" dirty="0">
                  <a:solidFill>
                    <a:schemeClr val="bg2">
                      <a:lumMod val="75000"/>
                    </a:schemeClr>
                  </a:solidFill>
                  <a:latin typeface="Roboto Slab" pitchFamily="2" charset="0"/>
                  <a:ea typeface="Roboto Slab" pitchFamily="2" charset="0"/>
                  <a:cs typeface="Lato Light" charset="0"/>
                  <a:sym typeface="Lato Light" charset="0"/>
                </a:rPr>
                <a:t> </a:t>
              </a:r>
              <a:r>
                <a:rPr lang="en-US" sz="1000" dirty="0" err="1">
                  <a:solidFill>
                    <a:schemeClr val="bg2">
                      <a:lumMod val="75000"/>
                    </a:schemeClr>
                  </a:solidFill>
                  <a:latin typeface="Roboto Slab" pitchFamily="2" charset="0"/>
                  <a:ea typeface="Roboto Slab" pitchFamily="2" charset="0"/>
                  <a:cs typeface="Lato Light" charset="0"/>
                  <a:sym typeface="Lato Light" charset="0"/>
                </a:rPr>
                <a:t>Ipsum</a:t>
              </a:r>
              <a:r>
                <a:rPr lang="en-US" sz="1000" dirty="0">
                  <a:solidFill>
                    <a:schemeClr val="bg2">
                      <a:lumMod val="75000"/>
                    </a:schemeClr>
                  </a:solidFill>
                  <a:latin typeface="Roboto Slab" pitchFamily="2" charset="0"/>
                  <a:ea typeface="Roboto Slab" pitchFamily="2" charset="0"/>
                  <a:cs typeface="Lato Light" charset="0"/>
                  <a:sym typeface="Lato Light" charset="0"/>
                </a:rPr>
                <a:t> is simply dummy text of the printing and typesetting industry. </a:t>
              </a:r>
              <a:r>
                <a:rPr lang="en-US" sz="1000" dirty="0" err="1">
                  <a:solidFill>
                    <a:schemeClr val="bg2">
                      <a:lumMod val="75000"/>
                    </a:schemeClr>
                  </a:solidFill>
                  <a:latin typeface="Roboto Slab" pitchFamily="2" charset="0"/>
                  <a:ea typeface="Roboto Slab" pitchFamily="2" charset="0"/>
                  <a:cs typeface="Lato Light" charset="0"/>
                  <a:sym typeface="Lato Light" charset="0"/>
                </a:rPr>
                <a:t>Lorem</a:t>
              </a:r>
              <a:r>
                <a:rPr lang="en-US" sz="1000" dirty="0">
                  <a:solidFill>
                    <a:schemeClr val="bg2">
                      <a:lumMod val="75000"/>
                    </a:schemeClr>
                  </a:solidFill>
                  <a:latin typeface="Roboto Slab" pitchFamily="2" charset="0"/>
                  <a:ea typeface="Roboto Slab" pitchFamily="2" charset="0"/>
                  <a:cs typeface="Lato Light" charset="0"/>
                  <a:sym typeface="Lato Light" charset="0"/>
                </a:rPr>
                <a:t> </a:t>
              </a:r>
              <a:r>
                <a:rPr lang="en-US" sz="1000" dirty="0" err="1">
                  <a:solidFill>
                    <a:schemeClr val="bg2">
                      <a:lumMod val="75000"/>
                    </a:schemeClr>
                  </a:solidFill>
                  <a:latin typeface="Roboto Slab" pitchFamily="2" charset="0"/>
                  <a:ea typeface="Roboto Slab" pitchFamily="2" charset="0"/>
                  <a:cs typeface="Lato Light" charset="0"/>
                  <a:sym typeface="Lato Light" charset="0"/>
                </a:rPr>
                <a:t>Ipsum</a:t>
              </a:r>
              <a:r>
                <a:rPr lang="en-US" sz="1000" dirty="0">
                  <a:solidFill>
                    <a:schemeClr val="bg2">
                      <a:lumMod val="75000"/>
                    </a:schemeClr>
                  </a:solidFill>
                  <a:latin typeface="Roboto Slab" pitchFamily="2" charset="0"/>
                  <a:ea typeface="Roboto Slab" pitchFamily="2" charset="0"/>
                  <a:cs typeface="Lato Light" charset="0"/>
                  <a:sym typeface="Lato Light" charset="0"/>
                </a:rPr>
                <a:t> </a:t>
              </a:r>
              <a:r>
                <a:rPr lang="en-US" sz="1000" dirty="0" err="1">
                  <a:solidFill>
                    <a:schemeClr val="bg2">
                      <a:lumMod val="75000"/>
                    </a:schemeClr>
                  </a:solidFill>
                  <a:latin typeface="Roboto Slab" pitchFamily="2" charset="0"/>
                  <a:ea typeface="Roboto Slab" pitchFamily="2" charset="0"/>
                  <a:cs typeface="Lato Light" charset="0"/>
                  <a:sym typeface="Lato Light" charset="0"/>
                </a:rPr>
                <a:t>Lorem</a:t>
              </a:r>
              <a:r>
                <a:rPr lang="en-US" sz="1000" dirty="0">
                  <a:solidFill>
                    <a:schemeClr val="bg2">
                      <a:lumMod val="75000"/>
                    </a:schemeClr>
                  </a:solidFill>
                  <a:latin typeface="Roboto Slab" pitchFamily="2" charset="0"/>
                  <a:ea typeface="Roboto Slab" pitchFamily="2" charset="0"/>
                  <a:cs typeface="Lato Light" charset="0"/>
                  <a:sym typeface="Lato Light" charset="0"/>
                </a:rPr>
                <a:t> </a:t>
              </a:r>
              <a:r>
                <a:rPr lang="en-US" sz="1000" dirty="0" err="1">
                  <a:solidFill>
                    <a:schemeClr val="bg2">
                      <a:lumMod val="75000"/>
                    </a:schemeClr>
                  </a:solidFill>
                  <a:latin typeface="Roboto Slab" pitchFamily="2" charset="0"/>
                  <a:ea typeface="Roboto Slab" pitchFamily="2" charset="0"/>
                  <a:cs typeface="Lato Light" charset="0"/>
                  <a:sym typeface="Lato Light" charset="0"/>
                </a:rPr>
                <a:t>Ipsum</a:t>
              </a:r>
              <a:r>
                <a:rPr lang="en-US" sz="1000" dirty="0">
                  <a:solidFill>
                    <a:schemeClr val="bg2">
                      <a:lumMod val="75000"/>
                    </a:schemeClr>
                  </a:solidFill>
                  <a:latin typeface="Roboto Slab" pitchFamily="2" charset="0"/>
                  <a:ea typeface="Roboto Slab" pitchFamily="2" charset="0"/>
                  <a:cs typeface="Lato Light" charset="0"/>
                  <a:sym typeface="Lato Light" charset="0"/>
                </a:rPr>
                <a:t> is </a:t>
              </a:r>
              <a:r>
                <a:rPr lang="en-US" sz="1000" dirty="0" err="1">
                  <a:solidFill>
                    <a:schemeClr val="bg2">
                      <a:lumMod val="75000"/>
                    </a:schemeClr>
                  </a:solidFill>
                  <a:latin typeface="Roboto Slab" pitchFamily="2" charset="0"/>
                  <a:ea typeface="Roboto Slab" pitchFamily="2" charset="0"/>
                  <a:cs typeface="Lato Light" charset="0"/>
                  <a:sym typeface="Lato Light" charset="0"/>
                </a:rPr>
                <a:t>Lorem</a:t>
              </a:r>
              <a:r>
                <a:rPr lang="en-US" sz="1000" dirty="0">
                  <a:solidFill>
                    <a:schemeClr val="bg2">
                      <a:lumMod val="75000"/>
                    </a:schemeClr>
                  </a:solidFill>
                  <a:latin typeface="Roboto Slab" pitchFamily="2" charset="0"/>
                  <a:ea typeface="Roboto Slab" pitchFamily="2" charset="0"/>
                  <a:cs typeface="Lato Light" charset="0"/>
                  <a:sym typeface="Lato Light" charset="0"/>
                </a:rPr>
                <a:t> </a:t>
              </a:r>
              <a:r>
                <a:rPr lang="en-US" sz="1000" dirty="0" err="1">
                  <a:solidFill>
                    <a:schemeClr val="bg2">
                      <a:lumMod val="75000"/>
                    </a:schemeClr>
                  </a:solidFill>
                  <a:latin typeface="Roboto Slab" pitchFamily="2" charset="0"/>
                  <a:ea typeface="Roboto Slab" pitchFamily="2" charset="0"/>
                  <a:cs typeface="Lato Light" charset="0"/>
                  <a:sym typeface="Lato Light" charset="0"/>
                </a:rPr>
                <a:t>Ipsum</a:t>
              </a:r>
              <a:r>
                <a:rPr lang="en-US" sz="1000" dirty="0">
                  <a:solidFill>
                    <a:schemeClr val="bg2">
                      <a:lumMod val="75000"/>
                    </a:schemeClr>
                  </a:solidFill>
                  <a:latin typeface="Roboto Slab" pitchFamily="2" charset="0"/>
                  <a:ea typeface="Roboto Slab" pitchFamily="2" charset="0"/>
                  <a:cs typeface="Lato Light" charset="0"/>
                  <a:sym typeface="Lato Light" charset="0"/>
                </a:rPr>
                <a:t> is simply dummy text of the printing .</a:t>
              </a:r>
            </a:p>
          </p:txBody>
        </p:sp>
        <p:sp>
          <p:nvSpPr>
            <p:cNvPr id="17" name="Rectangle 3">
              <a:extLst>
                <a:ext uri="{FF2B5EF4-FFF2-40B4-BE49-F238E27FC236}">
                  <a16:creationId xmlns:a16="http://schemas.microsoft.com/office/drawing/2014/main" id="{2642226B-3724-4B2C-9A0E-86A25214DDE5}"/>
                </a:ext>
              </a:extLst>
            </p:cNvPr>
            <p:cNvSpPr>
              <a:spLocks/>
            </p:cNvSpPr>
            <p:nvPr/>
          </p:nvSpPr>
          <p:spPr bwMode="auto">
            <a:xfrm>
              <a:off x="4192747" y="4564426"/>
              <a:ext cx="3806507"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800" b="1" dirty="0">
                  <a:solidFill>
                    <a:schemeClr val="bg2">
                      <a:lumMod val="75000"/>
                    </a:schemeClr>
                  </a:solidFill>
                  <a:latin typeface="Roboto Slab" pitchFamily="2" charset="0"/>
                  <a:ea typeface="Roboto Slab" pitchFamily="2" charset="0"/>
                  <a:cs typeface="Bebas Neue" charset="0"/>
                  <a:sym typeface="Bebas Neue" charset="0"/>
                </a:rPr>
                <a:t>Our Welcome Message</a:t>
              </a:r>
              <a:endParaRPr lang="en-US" sz="1800" dirty="0">
                <a:solidFill>
                  <a:schemeClr val="bg2">
                    <a:lumMod val="75000"/>
                  </a:schemeClr>
                </a:solidFill>
                <a:latin typeface="Roboto Slab" pitchFamily="2" charset="0"/>
                <a:ea typeface="Roboto Slab" pitchFamily="2" charset="0"/>
                <a:cs typeface="Bebas Neue" charset="0"/>
                <a:sym typeface="Bebas Neue" charset="0"/>
              </a:endParaRPr>
            </a:p>
          </p:txBody>
        </p:sp>
      </p:grpSp>
    </p:spTree>
    <p:extLst>
      <p:ext uri="{BB962C8B-B14F-4D97-AF65-F5344CB8AC3E}">
        <p14:creationId xmlns:p14="http://schemas.microsoft.com/office/powerpoint/2010/main" val="3396777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68866C6-D701-4244-80FC-1FD74083607B}"/>
              </a:ext>
            </a:extLst>
          </p:cNvPr>
          <p:cNvSpPr/>
          <p:nvPr/>
        </p:nvSpPr>
        <p:spPr>
          <a:xfrm>
            <a:off x="1175655" y="1161143"/>
            <a:ext cx="9840690" cy="45357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DCEB5633-026B-4AF8-8D27-326587A4FFE4}"/>
              </a:ext>
            </a:extLst>
          </p:cNvPr>
          <p:cNvSpPr>
            <a:spLocks noGrp="1"/>
          </p:cNvSpPr>
          <p:nvPr>
            <p:ph type="body" sz="quarter" idx="10"/>
          </p:nvPr>
        </p:nvSpPr>
        <p:spPr/>
        <p:txBody>
          <a:bodyPr/>
          <a:lstStyle/>
          <a:p>
            <a:endParaRPr lang="en-US"/>
          </a:p>
        </p:txBody>
      </p:sp>
      <p:grpSp>
        <p:nvGrpSpPr>
          <p:cNvPr id="13" name="Group 12">
            <a:extLst>
              <a:ext uri="{FF2B5EF4-FFF2-40B4-BE49-F238E27FC236}">
                <a16:creationId xmlns:a16="http://schemas.microsoft.com/office/drawing/2014/main" id="{8DEBDA05-DB5D-4E45-B8B4-E452284EE6F7}"/>
              </a:ext>
            </a:extLst>
          </p:cNvPr>
          <p:cNvGrpSpPr/>
          <p:nvPr/>
        </p:nvGrpSpPr>
        <p:grpSpPr>
          <a:xfrm>
            <a:off x="2336800" y="1741276"/>
            <a:ext cx="7518400" cy="3375449"/>
            <a:chOff x="2336800" y="1184325"/>
            <a:chExt cx="7518400" cy="3375449"/>
          </a:xfrm>
        </p:grpSpPr>
        <p:sp>
          <p:nvSpPr>
            <p:cNvPr id="14" name="TextBox 13">
              <a:extLst>
                <a:ext uri="{FF2B5EF4-FFF2-40B4-BE49-F238E27FC236}">
                  <a16:creationId xmlns:a16="http://schemas.microsoft.com/office/drawing/2014/main" id="{30C4BDA5-C4EC-4254-8FC3-A54401B58BE6}"/>
                </a:ext>
              </a:extLst>
            </p:cNvPr>
            <p:cNvSpPr txBox="1"/>
            <p:nvPr/>
          </p:nvSpPr>
          <p:spPr>
            <a:xfrm>
              <a:off x="2336800" y="3876061"/>
              <a:ext cx="7518400" cy="683713"/>
            </a:xfrm>
            <a:prstGeom prst="rect">
              <a:avLst/>
            </a:prstGeom>
            <a:noFill/>
          </p:spPr>
          <p:txBody>
            <a:bodyPr wrap="square" rtlCol="0">
              <a:spAutoFit/>
            </a:bodyPr>
            <a:lstStyle/>
            <a:p>
              <a:pPr algn="ctr">
                <a:lnSpc>
                  <a:spcPts val="16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a:t>
              </a:r>
            </a:p>
            <a:p>
              <a:pPr algn="ctr">
                <a:lnSpc>
                  <a:spcPts val="1600"/>
                </a:lnSpc>
              </a:pPr>
              <a:r>
                <a:rPr lang="en-US" sz="900" dirty="0">
                  <a:solidFill>
                    <a:schemeClr val="bg1"/>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grpSp>
          <p:nvGrpSpPr>
            <p:cNvPr id="15" name="Group 14">
              <a:extLst>
                <a:ext uri="{FF2B5EF4-FFF2-40B4-BE49-F238E27FC236}">
                  <a16:creationId xmlns:a16="http://schemas.microsoft.com/office/drawing/2014/main" id="{6B3230A6-2C6A-485E-A66C-5B4472B114C0}"/>
                </a:ext>
              </a:extLst>
            </p:cNvPr>
            <p:cNvGrpSpPr/>
            <p:nvPr/>
          </p:nvGrpSpPr>
          <p:grpSpPr>
            <a:xfrm>
              <a:off x="5023449" y="3377682"/>
              <a:ext cx="2145102" cy="353940"/>
              <a:chOff x="5023448" y="5793224"/>
              <a:chExt cx="2145102" cy="353940"/>
            </a:xfrm>
          </p:grpSpPr>
          <p:sp>
            <p:nvSpPr>
              <p:cNvPr id="20" name="TextBox 19">
                <a:extLst>
                  <a:ext uri="{FF2B5EF4-FFF2-40B4-BE49-F238E27FC236}">
                    <a16:creationId xmlns:a16="http://schemas.microsoft.com/office/drawing/2014/main" id="{1612DC9D-77BD-424D-8D64-2F556DC28616}"/>
                  </a:ext>
                </a:extLst>
              </p:cNvPr>
              <p:cNvSpPr txBox="1"/>
              <p:nvPr/>
            </p:nvSpPr>
            <p:spPr>
              <a:xfrm>
                <a:off x="5023448" y="5808610"/>
                <a:ext cx="2145102" cy="338554"/>
              </a:xfrm>
              <a:prstGeom prst="rect">
                <a:avLst/>
              </a:prstGeom>
              <a:noFill/>
            </p:spPr>
            <p:txBody>
              <a:bodyPr wrap="square" rtlCol="0">
                <a:spAutoFit/>
              </a:bodyPr>
              <a:lstStyle/>
              <a:p>
                <a:pPr algn="ctr"/>
                <a:r>
                  <a:rPr lang="en-US" sz="1600" b="1" spc="300" dirty="0">
                    <a:solidFill>
                      <a:schemeClr val="bg1"/>
                    </a:solidFill>
                    <a:latin typeface="Roboto Slab" pitchFamily="2" charset="0"/>
                    <a:ea typeface="Roboto Slab" pitchFamily="2" charset="0"/>
                    <a:cs typeface="Montserrat" charset="0"/>
                  </a:rPr>
                  <a:t>OUR HISTORY</a:t>
                </a:r>
                <a:endParaRPr lang="en-US" sz="1600" b="1" spc="300" dirty="0">
                  <a:solidFill>
                    <a:schemeClr val="bg1"/>
                  </a:solidFill>
                  <a:latin typeface="Roboto Slab" pitchFamily="2" charset="0"/>
                  <a:ea typeface="Roboto Slab" pitchFamily="2" charset="0"/>
                  <a:cs typeface="Montserrat Light" charset="0"/>
                </a:endParaRPr>
              </a:p>
            </p:txBody>
          </p:sp>
          <p:sp>
            <p:nvSpPr>
              <p:cNvPr id="23" name="Rectangle 22">
                <a:extLst>
                  <a:ext uri="{FF2B5EF4-FFF2-40B4-BE49-F238E27FC236}">
                    <a16:creationId xmlns:a16="http://schemas.microsoft.com/office/drawing/2014/main" id="{E93B5DD4-E130-416B-8A4F-32767D9D52B4}"/>
                  </a:ext>
                </a:extLst>
              </p:cNvPr>
              <p:cNvSpPr/>
              <p:nvPr/>
            </p:nvSpPr>
            <p:spPr>
              <a:xfrm>
                <a:off x="5057956" y="5793224"/>
                <a:ext cx="2076088" cy="35394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grpSp>
        <p:grpSp>
          <p:nvGrpSpPr>
            <p:cNvPr id="16" name="Group 15">
              <a:extLst>
                <a:ext uri="{FF2B5EF4-FFF2-40B4-BE49-F238E27FC236}">
                  <a16:creationId xmlns:a16="http://schemas.microsoft.com/office/drawing/2014/main" id="{CB3739EE-1139-4A91-A72E-80FB9D203DD3}"/>
                </a:ext>
              </a:extLst>
            </p:cNvPr>
            <p:cNvGrpSpPr/>
            <p:nvPr/>
          </p:nvGrpSpPr>
          <p:grpSpPr>
            <a:xfrm>
              <a:off x="2832100" y="1184325"/>
              <a:ext cx="6527800" cy="1257296"/>
              <a:chOff x="2832099" y="1427270"/>
              <a:chExt cx="6527800" cy="1257296"/>
            </a:xfrm>
          </p:grpSpPr>
          <p:sp>
            <p:nvSpPr>
              <p:cNvPr id="18" name="TextBox 17">
                <a:extLst>
                  <a:ext uri="{FF2B5EF4-FFF2-40B4-BE49-F238E27FC236}">
                    <a16:creationId xmlns:a16="http://schemas.microsoft.com/office/drawing/2014/main" id="{3ADCA280-F7A6-4DB7-93B0-49F241A66BE4}"/>
                  </a:ext>
                </a:extLst>
              </p:cNvPr>
              <p:cNvSpPr txBox="1"/>
              <p:nvPr/>
            </p:nvSpPr>
            <p:spPr>
              <a:xfrm>
                <a:off x="2832099" y="1427270"/>
                <a:ext cx="6527800" cy="1015663"/>
              </a:xfrm>
              <a:prstGeom prst="rect">
                <a:avLst/>
              </a:prstGeom>
              <a:noFill/>
            </p:spPr>
            <p:txBody>
              <a:bodyPr wrap="square" rtlCol="0" anchor="ctr">
                <a:spAutoFit/>
              </a:bodyPr>
              <a:lstStyle/>
              <a:p>
                <a:pPr algn="ctr"/>
                <a:r>
                  <a:rPr lang="en-US" sz="6000" b="1" spc="700" dirty="0">
                    <a:solidFill>
                      <a:schemeClr val="bg1"/>
                    </a:solidFill>
                    <a:latin typeface="Roboto Slab" pitchFamily="2" charset="0"/>
                    <a:ea typeface="Roboto Slab" pitchFamily="2" charset="0"/>
                    <a:cs typeface="Montserrat Black" charset="0"/>
                  </a:rPr>
                  <a:t>ABOUTS</a:t>
                </a:r>
                <a:endParaRPr lang="en-US" sz="6000" b="1" spc="700" dirty="0">
                  <a:solidFill>
                    <a:schemeClr val="bg1"/>
                  </a:solidFill>
                  <a:latin typeface="Roboto Slab" pitchFamily="2" charset="0"/>
                  <a:ea typeface="Roboto Slab" pitchFamily="2" charset="0"/>
                  <a:cs typeface="Montserrat Hairline" charset="0"/>
                </a:endParaRPr>
              </a:p>
            </p:txBody>
          </p:sp>
          <p:sp>
            <p:nvSpPr>
              <p:cNvPr id="19" name="TextBox 18">
                <a:extLst>
                  <a:ext uri="{FF2B5EF4-FFF2-40B4-BE49-F238E27FC236}">
                    <a16:creationId xmlns:a16="http://schemas.microsoft.com/office/drawing/2014/main" id="{2F46D8BA-5020-4B39-AC22-1864079ECF10}"/>
                  </a:ext>
                </a:extLst>
              </p:cNvPr>
              <p:cNvSpPr txBox="1"/>
              <p:nvPr/>
            </p:nvSpPr>
            <p:spPr>
              <a:xfrm>
                <a:off x="3647738" y="2253679"/>
                <a:ext cx="4896522" cy="430887"/>
              </a:xfrm>
              <a:prstGeom prst="rect">
                <a:avLst/>
              </a:prstGeom>
              <a:noFill/>
            </p:spPr>
            <p:txBody>
              <a:bodyPr wrap="square" rtlCol="0" anchor="ctr">
                <a:spAutoFit/>
              </a:bodyPr>
              <a:lstStyle/>
              <a:p>
                <a:pPr algn="ctr"/>
                <a:r>
                  <a:rPr lang="en-US" sz="2200" b="1" spc="300" dirty="0">
                    <a:solidFill>
                      <a:schemeClr val="bg1"/>
                    </a:solidFill>
                    <a:latin typeface="Roboto Slab" pitchFamily="2" charset="0"/>
                    <a:ea typeface="Roboto Slab" pitchFamily="2" charset="0"/>
                    <a:cs typeface="Montserrat" charset="0"/>
                  </a:rPr>
                  <a:t>CREATIVE</a:t>
                </a:r>
              </a:p>
            </p:txBody>
          </p:sp>
        </p:grpSp>
      </p:grpSp>
      <p:cxnSp>
        <p:nvCxnSpPr>
          <p:cNvPr id="27" name="Straight Connector 26">
            <a:extLst>
              <a:ext uri="{FF2B5EF4-FFF2-40B4-BE49-F238E27FC236}">
                <a16:creationId xmlns:a16="http://schemas.microsoft.com/office/drawing/2014/main" id="{0A7E7BA3-36E0-446A-A3F5-B4C0FAC12EFA}"/>
              </a:ext>
            </a:extLst>
          </p:cNvPr>
          <p:cNvCxnSpPr/>
          <p:nvPr/>
        </p:nvCxnSpPr>
        <p:spPr>
          <a:xfrm flipH="1">
            <a:off x="2813132" y="2800256"/>
            <a:ext cx="225910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4CFF059-5316-4279-B5AF-E18016320C24}"/>
              </a:ext>
            </a:extLst>
          </p:cNvPr>
          <p:cNvCxnSpPr/>
          <p:nvPr/>
        </p:nvCxnSpPr>
        <p:spPr>
          <a:xfrm flipH="1">
            <a:off x="7073496" y="2803413"/>
            <a:ext cx="237654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232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3">
            <a:extLst>
              <a:ext uri="{FF2B5EF4-FFF2-40B4-BE49-F238E27FC236}">
                <a16:creationId xmlns:a16="http://schemas.microsoft.com/office/drawing/2014/main" id="{4542A868-6542-4C2E-A187-3C408AD8C727}"/>
              </a:ext>
            </a:extLst>
          </p:cNvPr>
          <p:cNvSpPr>
            <a:spLocks noGrp="1"/>
          </p:cNvSpPr>
          <p:nvPr>
            <p:ph type="body" sz="quarter" idx="10"/>
          </p:nvPr>
        </p:nvSpPr>
        <p:spPr/>
        <p:txBody>
          <a:bodyPr/>
          <a:lstStyle/>
          <a:p>
            <a:endParaRPr lang="en-US"/>
          </a:p>
        </p:txBody>
      </p:sp>
      <p:pic>
        <p:nvPicPr>
          <p:cNvPr id="59" name="Picture Placeholder 58">
            <a:extLst>
              <a:ext uri="{FF2B5EF4-FFF2-40B4-BE49-F238E27FC236}">
                <a16:creationId xmlns:a16="http://schemas.microsoft.com/office/drawing/2014/main" id="{3A0E10B2-59EF-441B-ACC0-AA3EE26E2331}"/>
              </a:ext>
            </a:extLst>
          </p:cNvPr>
          <p:cNvPicPr>
            <a:picLocks noGrp="1" noChangeAspect="1"/>
          </p:cNvPicPr>
          <p:nvPr>
            <p:ph type="pic" sz="quarter" idx="14"/>
          </p:nvPr>
        </p:nvPicPr>
        <p:blipFill>
          <a:blip r:embed="rId2"/>
          <a:srcRect t="39474" b="39474"/>
          <a:stretch>
            <a:fillRect/>
          </a:stretch>
        </p:blipFill>
        <p:spPr/>
      </p:pic>
      <p:grpSp>
        <p:nvGrpSpPr>
          <p:cNvPr id="2" name="Group 1">
            <a:extLst>
              <a:ext uri="{FF2B5EF4-FFF2-40B4-BE49-F238E27FC236}">
                <a16:creationId xmlns:a16="http://schemas.microsoft.com/office/drawing/2014/main" id="{EE66C17F-9C20-4A55-AC1B-1A7DE022F744}"/>
              </a:ext>
            </a:extLst>
          </p:cNvPr>
          <p:cNvGrpSpPr/>
          <p:nvPr/>
        </p:nvGrpSpPr>
        <p:grpSpPr>
          <a:xfrm>
            <a:off x="2777548" y="356780"/>
            <a:ext cx="6636905" cy="1257296"/>
            <a:chOff x="2770945" y="1763303"/>
            <a:chExt cx="6636905" cy="1257296"/>
          </a:xfrm>
        </p:grpSpPr>
        <p:sp>
          <p:nvSpPr>
            <p:cNvPr id="25" name="TextBox 24">
              <a:extLst>
                <a:ext uri="{FF2B5EF4-FFF2-40B4-BE49-F238E27FC236}">
                  <a16:creationId xmlns:a16="http://schemas.microsoft.com/office/drawing/2014/main" id="{0C5979B2-8468-4951-B408-CCB3ABB9A569}"/>
                </a:ext>
              </a:extLst>
            </p:cNvPr>
            <p:cNvSpPr txBox="1"/>
            <p:nvPr/>
          </p:nvSpPr>
          <p:spPr>
            <a:xfrm>
              <a:off x="2789913" y="1763303"/>
              <a:ext cx="6527800" cy="1015663"/>
            </a:xfrm>
            <a:prstGeom prst="rect">
              <a:avLst/>
            </a:prstGeom>
            <a:noFill/>
          </p:spPr>
          <p:txBody>
            <a:bodyPr wrap="square" rtlCol="0" anchor="ctr">
              <a:spAutoFit/>
            </a:bodyPr>
            <a:lstStyle/>
            <a:p>
              <a:pPr algn="ctr"/>
              <a:r>
                <a:rPr lang="en-US" sz="6000" b="1" spc="700" dirty="0">
                  <a:solidFill>
                    <a:schemeClr val="tx1">
                      <a:lumMod val="75000"/>
                      <a:lumOff val="25000"/>
                    </a:schemeClr>
                  </a:solidFill>
                  <a:latin typeface="Roboto Slab" pitchFamily="2" charset="0"/>
                  <a:ea typeface="Roboto Slab" pitchFamily="2" charset="0"/>
                  <a:cs typeface="Montserrat Black" charset="0"/>
                </a:rPr>
                <a:t>ABOUTS</a:t>
              </a:r>
              <a:endParaRPr lang="en-US" sz="6000" b="1" spc="700" dirty="0">
                <a:solidFill>
                  <a:schemeClr val="tx1">
                    <a:lumMod val="75000"/>
                    <a:lumOff val="25000"/>
                  </a:schemeClr>
                </a:solidFill>
                <a:latin typeface="Roboto Slab" pitchFamily="2" charset="0"/>
                <a:ea typeface="Roboto Slab" pitchFamily="2" charset="0"/>
                <a:cs typeface="Montserrat Hairline" charset="0"/>
              </a:endParaRPr>
            </a:p>
          </p:txBody>
        </p:sp>
        <p:sp>
          <p:nvSpPr>
            <p:cNvPr id="27" name="TextBox 26">
              <a:extLst>
                <a:ext uri="{FF2B5EF4-FFF2-40B4-BE49-F238E27FC236}">
                  <a16:creationId xmlns:a16="http://schemas.microsoft.com/office/drawing/2014/main" id="{015C51C1-CD07-40B7-8808-ED935DB08EDA}"/>
                </a:ext>
              </a:extLst>
            </p:cNvPr>
            <p:cNvSpPr txBox="1"/>
            <p:nvPr/>
          </p:nvSpPr>
          <p:spPr>
            <a:xfrm>
              <a:off x="3605552" y="2589712"/>
              <a:ext cx="4896522" cy="430887"/>
            </a:xfrm>
            <a:prstGeom prst="rect">
              <a:avLst/>
            </a:prstGeom>
            <a:noFill/>
          </p:spPr>
          <p:txBody>
            <a:bodyPr wrap="square" rtlCol="0" anchor="ctr">
              <a:spAutoFit/>
            </a:bodyPr>
            <a:lstStyle/>
            <a:p>
              <a:pPr algn="ctr"/>
              <a:r>
                <a:rPr lang="en-US" sz="2200" spc="300" dirty="0">
                  <a:solidFill>
                    <a:schemeClr val="tx1">
                      <a:lumMod val="75000"/>
                      <a:lumOff val="25000"/>
                    </a:schemeClr>
                  </a:solidFill>
                  <a:latin typeface="Roboto Slab" pitchFamily="2" charset="0"/>
                  <a:ea typeface="Roboto Slab" pitchFamily="2" charset="0"/>
                  <a:cs typeface="Montserrat" charset="0"/>
                </a:rPr>
                <a:t>CREATIVE</a:t>
              </a:r>
            </a:p>
          </p:txBody>
        </p:sp>
        <p:cxnSp>
          <p:nvCxnSpPr>
            <p:cNvPr id="32" name="Straight Connector 31">
              <a:extLst>
                <a:ext uri="{FF2B5EF4-FFF2-40B4-BE49-F238E27FC236}">
                  <a16:creationId xmlns:a16="http://schemas.microsoft.com/office/drawing/2014/main" id="{AA3DC36D-BDD1-4207-80A4-EEE4A9383C2D}"/>
                </a:ext>
              </a:extLst>
            </p:cNvPr>
            <p:cNvCxnSpPr/>
            <p:nvPr/>
          </p:nvCxnSpPr>
          <p:spPr>
            <a:xfrm flipH="1">
              <a:off x="2770945" y="2822455"/>
              <a:ext cx="225910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DA1F776-6831-47AB-BAB3-099655172BE5}"/>
                </a:ext>
              </a:extLst>
            </p:cNvPr>
            <p:cNvCxnSpPr/>
            <p:nvPr/>
          </p:nvCxnSpPr>
          <p:spPr>
            <a:xfrm flipH="1">
              <a:off x="7031309" y="2822455"/>
              <a:ext cx="237654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DCEE390F-9AFF-4195-A1E6-AF2C028F25D3}"/>
              </a:ext>
            </a:extLst>
          </p:cNvPr>
          <p:cNvGrpSpPr/>
          <p:nvPr/>
        </p:nvGrpSpPr>
        <p:grpSpPr>
          <a:xfrm>
            <a:off x="6961316" y="2249942"/>
            <a:ext cx="3072129" cy="656414"/>
            <a:chOff x="1964525" y="4571694"/>
            <a:chExt cx="3072129" cy="656414"/>
          </a:xfrm>
        </p:grpSpPr>
        <p:grpSp>
          <p:nvGrpSpPr>
            <p:cNvPr id="30" name="Group 29">
              <a:extLst>
                <a:ext uri="{FF2B5EF4-FFF2-40B4-BE49-F238E27FC236}">
                  <a16:creationId xmlns:a16="http://schemas.microsoft.com/office/drawing/2014/main" id="{54A28F22-0B00-4399-B5B5-9B526ED03C15}"/>
                </a:ext>
              </a:extLst>
            </p:cNvPr>
            <p:cNvGrpSpPr/>
            <p:nvPr/>
          </p:nvGrpSpPr>
          <p:grpSpPr>
            <a:xfrm>
              <a:off x="2968612" y="4671517"/>
              <a:ext cx="2068042" cy="556591"/>
              <a:chOff x="6300192" y="2644887"/>
              <a:chExt cx="2068042" cy="459187"/>
            </a:xfrm>
          </p:grpSpPr>
          <p:sp>
            <p:nvSpPr>
              <p:cNvPr id="31" name="Shape 85">
                <a:extLst>
                  <a:ext uri="{FF2B5EF4-FFF2-40B4-BE49-F238E27FC236}">
                    <a16:creationId xmlns:a16="http://schemas.microsoft.com/office/drawing/2014/main" id="{A61BAFD5-AD37-4EF5-8F44-9F0E05D3D387}"/>
                  </a:ext>
                </a:extLst>
              </p:cNvPr>
              <p:cNvSpPr/>
              <p:nvPr/>
            </p:nvSpPr>
            <p:spPr>
              <a:xfrm>
                <a:off x="6300192" y="2831644"/>
                <a:ext cx="2068042" cy="2724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l">
                  <a:spcBef>
                    <a:spcPts val="500"/>
                  </a:spcBef>
                  <a:defRPr sz="2000">
                    <a:solidFill>
                      <a:srgbClr val="8F9499"/>
                    </a:solidFill>
                    <a:latin typeface="Arimo"/>
                    <a:ea typeface="Arimo"/>
                    <a:cs typeface="Arimo"/>
                    <a:sym typeface="Arimo"/>
                  </a:defRPr>
                </a:lvl1pPr>
              </a:lstStyle>
              <a:p>
                <a:pPr lvl="0">
                  <a:defRPr sz="1800">
                    <a:solidFill>
                      <a:srgbClr val="000000"/>
                    </a:solidFill>
                  </a:defRPr>
                </a:pPr>
                <a:r>
                  <a:rPr sz="800" dirty="0">
                    <a:solidFill>
                      <a:schemeClr val="tx2"/>
                    </a:solidFill>
                    <a:latin typeface="Roboto Slab" pitchFamily="2" charset="0"/>
                    <a:ea typeface="Roboto Slab" pitchFamily="2" charset="0"/>
                  </a:rPr>
                  <a:t>It has survived not only five centuries, but also the leap into electronic typesetting.</a:t>
                </a:r>
              </a:p>
            </p:txBody>
          </p:sp>
          <p:sp>
            <p:nvSpPr>
              <p:cNvPr id="34" name="Shape 86">
                <a:extLst>
                  <a:ext uri="{FF2B5EF4-FFF2-40B4-BE49-F238E27FC236}">
                    <a16:creationId xmlns:a16="http://schemas.microsoft.com/office/drawing/2014/main" id="{2079308F-0C13-4D1C-8630-D382D31E2431}"/>
                  </a:ext>
                </a:extLst>
              </p:cNvPr>
              <p:cNvSpPr/>
              <p:nvPr/>
            </p:nvSpPr>
            <p:spPr>
              <a:xfrm>
                <a:off x="6300192" y="2644887"/>
                <a:ext cx="1961946" cy="17586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100" dirty="0">
                    <a:solidFill>
                      <a:schemeClr val="accent5"/>
                    </a:solidFill>
                    <a:latin typeface="Roboto Slab" pitchFamily="2" charset="0"/>
                    <a:ea typeface="Roboto Slab" pitchFamily="2" charset="0"/>
                  </a:rPr>
                  <a:t>Portfolio &amp; More</a:t>
                </a:r>
              </a:p>
            </p:txBody>
          </p:sp>
        </p:grpSp>
        <p:grpSp>
          <p:nvGrpSpPr>
            <p:cNvPr id="35" name="Group 34">
              <a:extLst>
                <a:ext uri="{FF2B5EF4-FFF2-40B4-BE49-F238E27FC236}">
                  <a16:creationId xmlns:a16="http://schemas.microsoft.com/office/drawing/2014/main" id="{35D47A8D-6430-454B-8A1E-3021CDAB3A7B}"/>
                </a:ext>
              </a:extLst>
            </p:cNvPr>
            <p:cNvGrpSpPr/>
            <p:nvPr/>
          </p:nvGrpSpPr>
          <p:grpSpPr>
            <a:xfrm>
              <a:off x="1964525" y="4571694"/>
              <a:ext cx="641875" cy="643001"/>
              <a:chOff x="4079772" y="3110836"/>
              <a:chExt cx="482250" cy="482249"/>
            </a:xfrm>
          </p:grpSpPr>
          <p:grpSp>
            <p:nvGrpSpPr>
              <p:cNvPr id="36" name="Group 35">
                <a:extLst>
                  <a:ext uri="{FF2B5EF4-FFF2-40B4-BE49-F238E27FC236}">
                    <a16:creationId xmlns:a16="http://schemas.microsoft.com/office/drawing/2014/main" id="{004735C9-9734-47EB-9A43-56FE9965EF7E}"/>
                  </a:ext>
                </a:extLst>
              </p:cNvPr>
              <p:cNvGrpSpPr/>
              <p:nvPr/>
            </p:nvGrpSpPr>
            <p:grpSpPr>
              <a:xfrm rot="5400000">
                <a:off x="4079772" y="3110836"/>
                <a:ext cx="482249" cy="482250"/>
                <a:chOff x="785425" y="2327359"/>
                <a:chExt cx="854334" cy="854334"/>
              </a:xfrm>
            </p:grpSpPr>
            <p:sp>
              <p:nvSpPr>
                <p:cNvPr id="38" name="Oval 37">
                  <a:extLst>
                    <a:ext uri="{FF2B5EF4-FFF2-40B4-BE49-F238E27FC236}">
                      <a16:creationId xmlns:a16="http://schemas.microsoft.com/office/drawing/2014/main" id="{4E8A59A3-020A-408D-AACD-4DC02B48A366}"/>
                    </a:ext>
                  </a:extLst>
                </p:cNvPr>
                <p:cNvSpPr/>
                <p:nvPr/>
              </p:nvSpPr>
              <p:spPr bwMode="auto">
                <a:xfrm>
                  <a:off x="785425" y="2327359"/>
                  <a:ext cx="854334" cy="854334"/>
                </a:xfrm>
                <a:prstGeom prst="ellipse">
                  <a:avLst/>
                </a:prstGeom>
                <a:solidFill>
                  <a:schemeClr val="accent5"/>
                </a:solidFill>
                <a:ln w="25400" cap="flat" cmpd="sng" algn="ctr">
                  <a:noFill/>
                  <a:prstDash val="solid"/>
                  <a:round/>
                  <a:headEnd type="none" w="med" len="med"/>
                  <a:tailEnd type="none" w="med" len="med"/>
                </a:ln>
                <a:effectLst>
                  <a:outerShdw blurRad="63500" sx="104000" sy="104000" algn="ctr" rotWithShape="0">
                    <a:prstClr val="black">
                      <a:alpha val="50000"/>
                    </a:prstClr>
                  </a:outerShdw>
                </a:effectLst>
              </p:spPr>
              <p:txBody>
                <a:bodyPr vert="horz" wrap="square" lIns="91440" tIns="45720" rIns="91440" bIns="45720" numCol="1" rtlCol="0" anchor="t" anchorCtr="0" compatLnSpc="1">
                  <a:prstTxWarp prst="textNoShape">
                    <a:avLst/>
                  </a:prstTxWarp>
                </a:bodyPr>
                <a:lstStyle/>
                <a:p>
                  <a:pPr defTabSz="914296"/>
                  <a:endParaRPr lang="en-US" sz="5600"/>
                </a:p>
              </p:txBody>
            </p:sp>
            <p:sp>
              <p:nvSpPr>
                <p:cNvPr id="39" name="Oval 38">
                  <a:extLst>
                    <a:ext uri="{FF2B5EF4-FFF2-40B4-BE49-F238E27FC236}">
                      <a16:creationId xmlns:a16="http://schemas.microsoft.com/office/drawing/2014/main" id="{982A7E43-7C11-4EE2-8738-7D561475461D}"/>
                    </a:ext>
                  </a:extLst>
                </p:cNvPr>
                <p:cNvSpPr/>
                <p:nvPr/>
              </p:nvSpPr>
              <p:spPr bwMode="auto">
                <a:xfrm>
                  <a:off x="841697" y="2383632"/>
                  <a:ext cx="741792" cy="741790"/>
                </a:xfrm>
                <a:prstGeom prst="ellipse">
                  <a:avLst/>
                </a:prstGeom>
                <a:noFill/>
                <a:ln w="12700" cap="flat" cmpd="sng" algn="ctr">
                  <a:solidFill>
                    <a:schemeClr val="bg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96"/>
                  <a:endParaRPr lang="en-US" sz="5600"/>
                </a:p>
              </p:txBody>
            </p:sp>
          </p:grpSp>
          <p:sp>
            <p:nvSpPr>
              <p:cNvPr id="37" name="Freeform 25">
                <a:extLst>
                  <a:ext uri="{FF2B5EF4-FFF2-40B4-BE49-F238E27FC236}">
                    <a16:creationId xmlns:a16="http://schemas.microsoft.com/office/drawing/2014/main" id="{738B0D22-5190-4972-917B-59E9CF2650A4}"/>
                  </a:ext>
                </a:extLst>
              </p:cNvPr>
              <p:cNvSpPr>
                <a:spLocks noEditPoints="1"/>
              </p:cNvSpPr>
              <p:nvPr/>
            </p:nvSpPr>
            <p:spPr bwMode="auto">
              <a:xfrm>
                <a:off x="4171951" y="3221038"/>
                <a:ext cx="287337" cy="280988"/>
              </a:xfrm>
              <a:custGeom>
                <a:avLst/>
                <a:gdLst>
                  <a:gd name="T0" fmla="*/ 398 w 617"/>
                  <a:gd name="T1" fmla="*/ 84 h 607"/>
                  <a:gd name="T2" fmla="*/ 426 w 617"/>
                  <a:gd name="T3" fmla="*/ 27 h 607"/>
                  <a:gd name="T4" fmla="*/ 404 w 617"/>
                  <a:gd name="T5" fmla="*/ 10 h 607"/>
                  <a:gd name="T6" fmla="*/ 376 w 617"/>
                  <a:gd name="T7" fmla="*/ 67 h 607"/>
                  <a:gd name="T8" fmla="*/ 513 w 617"/>
                  <a:gd name="T9" fmla="*/ 176 h 607"/>
                  <a:gd name="T10" fmla="*/ 535 w 617"/>
                  <a:gd name="T11" fmla="*/ 193 h 607"/>
                  <a:gd name="T12" fmla="*/ 584 w 617"/>
                  <a:gd name="T13" fmla="*/ 154 h 607"/>
                  <a:gd name="T14" fmla="*/ 562 w 617"/>
                  <a:gd name="T15" fmla="*/ 136 h 607"/>
                  <a:gd name="T16" fmla="*/ 513 w 617"/>
                  <a:gd name="T17" fmla="*/ 176 h 607"/>
                  <a:gd name="T18" fmla="*/ 470 w 617"/>
                  <a:gd name="T19" fmla="*/ 125 h 607"/>
                  <a:gd name="T20" fmla="*/ 517 w 617"/>
                  <a:gd name="T21" fmla="*/ 82 h 607"/>
                  <a:gd name="T22" fmla="*/ 503 w 617"/>
                  <a:gd name="T23" fmla="*/ 58 h 607"/>
                  <a:gd name="T24" fmla="*/ 456 w 617"/>
                  <a:gd name="T25" fmla="*/ 101 h 607"/>
                  <a:gd name="T26" fmla="*/ 541 w 617"/>
                  <a:gd name="T27" fmla="*/ 253 h 607"/>
                  <a:gd name="T28" fmla="*/ 555 w 617"/>
                  <a:gd name="T29" fmla="*/ 277 h 607"/>
                  <a:gd name="T30" fmla="*/ 616 w 617"/>
                  <a:gd name="T31" fmla="*/ 259 h 607"/>
                  <a:gd name="T32" fmla="*/ 602 w 617"/>
                  <a:gd name="T33" fmla="*/ 234 h 607"/>
                  <a:gd name="T34" fmla="*/ 541 w 617"/>
                  <a:gd name="T35" fmla="*/ 253 h 607"/>
                  <a:gd name="T36" fmla="*/ 431 w 617"/>
                  <a:gd name="T37" fmla="*/ 395 h 607"/>
                  <a:gd name="T38" fmla="*/ 452 w 617"/>
                  <a:gd name="T39" fmla="*/ 354 h 607"/>
                  <a:gd name="T40" fmla="*/ 431 w 617"/>
                  <a:gd name="T41" fmla="*/ 330 h 607"/>
                  <a:gd name="T42" fmla="*/ 397 w 617"/>
                  <a:gd name="T43" fmla="*/ 235 h 607"/>
                  <a:gd name="T44" fmla="*/ 328 w 617"/>
                  <a:gd name="T45" fmla="*/ 354 h 607"/>
                  <a:gd name="T46" fmla="*/ 403 w 617"/>
                  <a:gd name="T47" fmla="*/ 395 h 607"/>
                  <a:gd name="T48" fmla="*/ 359 w 617"/>
                  <a:gd name="T49" fmla="*/ 329 h 607"/>
                  <a:gd name="T50" fmla="*/ 404 w 617"/>
                  <a:gd name="T51" fmla="*/ 264 h 607"/>
                  <a:gd name="T52" fmla="*/ 403 w 617"/>
                  <a:gd name="T53" fmla="*/ 280 h 607"/>
                  <a:gd name="T54" fmla="*/ 359 w 617"/>
                  <a:gd name="T55" fmla="*/ 330 h 607"/>
                  <a:gd name="T56" fmla="*/ 223 w 617"/>
                  <a:gd name="T57" fmla="*/ 101 h 607"/>
                  <a:gd name="T58" fmla="*/ 242 w 617"/>
                  <a:gd name="T59" fmla="*/ 80 h 607"/>
                  <a:gd name="T60" fmla="*/ 204 w 617"/>
                  <a:gd name="T61" fmla="*/ 29 h 607"/>
                  <a:gd name="T62" fmla="*/ 185 w 617"/>
                  <a:gd name="T63" fmla="*/ 50 h 607"/>
                  <a:gd name="T64" fmla="*/ 606 w 617"/>
                  <a:gd name="T65" fmla="*/ 328 h 607"/>
                  <a:gd name="T66" fmla="*/ 544 w 617"/>
                  <a:gd name="T67" fmla="*/ 321 h 607"/>
                  <a:gd name="T68" fmla="*/ 277 w 617"/>
                  <a:gd name="T69" fmla="*/ 497 h 607"/>
                  <a:gd name="T70" fmla="*/ 149 w 617"/>
                  <a:gd name="T71" fmla="*/ 265 h 607"/>
                  <a:gd name="T72" fmla="*/ 126 w 617"/>
                  <a:gd name="T73" fmla="*/ 113 h 607"/>
                  <a:gd name="T74" fmla="*/ 6 w 617"/>
                  <a:gd name="T75" fmla="*/ 209 h 607"/>
                  <a:gd name="T76" fmla="*/ 46 w 617"/>
                  <a:gd name="T77" fmla="*/ 237 h 607"/>
                  <a:gd name="T78" fmla="*/ 608 w 617"/>
                  <a:gd name="T79" fmla="*/ 360 h 607"/>
                  <a:gd name="T80" fmla="*/ 606 w 617"/>
                  <a:gd name="T81" fmla="*/ 328 h 607"/>
                  <a:gd name="T82" fmla="*/ 226 w 617"/>
                  <a:gd name="T83" fmla="*/ 279 h 607"/>
                  <a:gd name="T84" fmla="*/ 279 w 617"/>
                  <a:gd name="T85" fmla="*/ 282 h 607"/>
                  <a:gd name="T86" fmla="*/ 206 w 617"/>
                  <a:gd name="T87" fmla="*/ 395 h 607"/>
                  <a:gd name="T88" fmla="*/ 312 w 617"/>
                  <a:gd name="T89" fmla="*/ 370 h 607"/>
                  <a:gd name="T90" fmla="*/ 310 w 617"/>
                  <a:gd name="T91" fmla="*/ 280 h 607"/>
                  <a:gd name="T92" fmla="*/ 205 w 617"/>
                  <a:gd name="T93" fmla="*/ 265 h 607"/>
                  <a:gd name="T94" fmla="*/ 317 w 617"/>
                  <a:gd name="T95" fmla="*/ 73 h 607"/>
                  <a:gd name="T96" fmla="*/ 321 w 617"/>
                  <a:gd name="T97" fmla="*/ 10 h 607"/>
                  <a:gd name="T98" fmla="*/ 294 w 617"/>
                  <a:gd name="T99" fmla="*/ 2 h 607"/>
                  <a:gd name="T100" fmla="*/ 290 w 617"/>
                  <a:gd name="T101" fmla="*/ 6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17" h="607">
                    <a:moveTo>
                      <a:pt x="383" y="80"/>
                    </a:moveTo>
                    <a:cubicBezTo>
                      <a:pt x="398" y="84"/>
                      <a:pt x="398" y="84"/>
                      <a:pt x="398" y="84"/>
                    </a:cubicBezTo>
                    <a:cubicBezTo>
                      <a:pt x="404" y="86"/>
                      <a:pt x="409" y="83"/>
                      <a:pt x="411" y="77"/>
                    </a:cubicBezTo>
                    <a:cubicBezTo>
                      <a:pt x="426" y="27"/>
                      <a:pt x="426" y="27"/>
                      <a:pt x="426" y="27"/>
                    </a:cubicBezTo>
                    <a:cubicBezTo>
                      <a:pt x="428" y="22"/>
                      <a:pt x="425" y="16"/>
                      <a:pt x="419" y="14"/>
                    </a:cubicBezTo>
                    <a:cubicBezTo>
                      <a:pt x="404" y="10"/>
                      <a:pt x="404" y="10"/>
                      <a:pt x="404" y="10"/>
                    </a:cubicBezTo>
                    <a:cubicBezTo>
                      <a:pt x="398" y="8"/>
                      <a:pt x="393" y="11"/>
                      <a:pt x="391" y="17"/>
                    </a:cubicBezTo>
                    <a:cubicBezTo>
                      <a:pt x="376" y="67"/>
                      <a:pt x="376" y="67"/>
                      <a:pt x="376" y="67"/>
                    </a:cubicBezTo>
                    <a:cubicBezTo>
                      <a:pt x="374" y="72"/>
                      <a:pt x="378" y="78"/>
                      <a:pt x="383" y="80"/>
                    </a:cubicBezTo>
                    <a:close/>
                    <a:moveTo>
                      <a:pt x="513" y="176"/>
                    </a:moveTo>
                    <a:cubicBezTo>
                      <a:pt x="520" y="190"/>
                      <a:pt x="520" y="190"/>
                      <a:pt x="520" y="190"/>
                    </a:cubicBezTo>
                    <a:cubicBezTo>
                      <a:pt x="523" y="195"/>
                      <a:pt x="530" y="196"/>
                      <a:pt x="535" y="193"/>
                    </a:cubicBezTo>
                    <a:cubicBezTo>
                      <a:pt x="580" y="168"/>
                      <a:pt x="580" y="168"/>
                      <a:pt x="580" y="168"/>
                    </a:cubicBezTo>
                    <a:cubicBezTo>
                      <a:pt x="585" y="165"/>
                      <a:pt x="587" y="159"/>
                      <a:pt x="584" y="154"/>
                    </a:cubicBezTo>
                    <a:cubicBezTo>
                      <a:pt x="576" y="140"/>
                      <a:pt x="576" y="140"/>
                      <a:pt x="576" y="140"/>
                    </a:cubicBezTo>
                    <a:cubicBezTo>
                      <a:pt x="574" y="135"/>
                      <a:pt x="567" y="133"/>
                      <a:pt x="562" y="136"/>
                    </a:cubicBezTo>
                    <a:cubicBezTo>
                      <a:pt x="517" y="162"/>
                      <a:pt x="517" y="162"/>
                      <a:pt x="517" y="162"/>
                    </a:cubicBezTo>
                    <a:cubicBezTo>
                      <a:pt x="512" y="164"/>
                      <a:pt x="510" y="171"/>
                      <a:pt x="513" y="176"/>
                    </a:cubicBezTo>
                    <a:close/>
                    <a:moveTo>
                      <a:pt x="457" y="115"/>
                    </a:moveTo>
                    <a:cubicBezTo>
                      <a:pt x="470" y="125"/>
                      <a:pt x="470" y="125"/>
                      <a:pt x="470" y="125"/>
                    </a:cubicBezTo>
                    <a:cubicBezTo>
                      <a:pt x="474" y="129"/>
                      <a:pt x="481" y="128"/>
                      <a:pt x="484" y="123"/>
                    </a:cubicBezTo>
                    <a:cubicBezTo>
                      <a:pt x="517" y="82"/>
                      <a:pt x="517" y="82"/>
                      <a:pt x="517" y="82"/>
                    </a:cubicBezTo>
                    <a:cubicBezTo>
                      <a:pt x="520" y="78"/>
                      <a:pt x="520" y="71"/>
                      <a:pt x="515" y="68"/>
                    </a:cubicBezTo>
                    <a:cubicBezTo>
                      <a:pt x="503" y="58"/>
                      <a:pt x="503" y="58"/>
                      <a:pt x="503" y="58"/>
                    </a:cubicBezTo>
                    <a:cubicBezTo>
                      <a:pt x="498" y="54"/>
                      <a:pt x="492" y="55"/>
                      <a:pt x="488" y="60"/>
                    </a:cubicBezTo>
                    <a:cubicBezTo>
                      <a:pt x="456" y="101"/>
                      <a:pt x="456" y="101"/>
                      <a:pt x="456" y="101"/>
                    </a:cubicBezTo>
                    <a:cubicBezTo>
                      <a:pt x="452" y="105"/>
                      <a:pt x="453" y="112"/>
                      <a:pt x="457" y="115"/>
                    </a:cubicBezTo>
                    <a:close/>
                    <a:moveTo>
                      <a:pt x="541" y="253"/>
                    </a:moveTo>
                    <a:cubicBezTo>
                      <a:pt x="544" y="268"/>
                      <a:pt x="544" y="268"/>
                      <a:pt x="544" y="268"/>
                    </a:cubicBezTo>
                    <a:cubicBezTo>
                      <a:pt x="544" y="274"/>
                      <a:pt x="549" y="278"/>
                      <a:pt x="555" y="277"/>
                    </a:cubicBezTo>
                    <a:cubicBezTo>
                      <a:pt x="607" y="271"/>
                      <a:pt x="607" y="271"/>
                      <a:pt x="607" y="271"/>
                    </a:cubicBezTo>
                    <a:cubicBezTo>
                      <a:pt x="613" y="270"/>
                      <a:pt x="617" y="265"/>
                      <a:pt x="616" y="259"/>
                    </a:cubicBezTo>
                    <a:cubicBezTo>
                      <a:pt x="614" y="243"/>
                      <a:pt x="614" y="243"/>
                      <a:pt x="614" y="243"/>
                    </a:cubicBezTo>
                    <a:cubicBezTo>
                      <a:pt x="613" y="238"/>
                      <a:pt x="608" y="234"/>
                      <a:pt x="602" y="234"/>
                    </a:cubicBezTo>
                    <a:cubicBezTo>
                      <a:pt x="550" y="241"/>
                      <a:pt x="550" y="241"/>
                      <a:pt x="550" y="241"/>
                    </a:cubicBezTo>
                    <a:cubicBezTo>
                      <a:pt x="545" y="242"/>
                      <a:pt x="541" y="247"/>
                      <a:pt x="541" y="253"/>
                    </a:cubicBezTo>
                    <a:close/>
                    <a:moveTo>
                      <a:pt x="403" y="395"/>
                    </a:moveTo>
                    <a:cubicBezTo>
                      <a:pt x="431" y="395"/>
                      <a:pt x="431" y="395"/>
                      <a:pt x="431" y="395"/>
                    </a:cubicBezTo>
                    <a:cubicBezTo>
                      <a:pt x="431" y="354"/>
                      <a:pt x="431" y="354"/>
                      <a:pt x="431" y="354"/>
                    </a:cubicBezTo>
                    <a:cubicBezTo>
                      <a:pt x="452" y="354"/>
                      <a:pt x="452" y="354"/>
                      <a:pt x="452" y="354"/>
                    </a:cubicBezTo>
                    <a:cubicBezTo>
                      <a:pt x="452" y="330"/>
                      <a:pt x="452" y="330"/>
                      <a:pt x="452" y="330"/>
                    </a:cubicBezTo>
                    <a:cubicBezTo>
                      <a:pt x="431" y="330"/>
                      <a:pt x="431" y="330"/>
                      <a:pt x="431" y="330"/>
                    </a:cubicBezTo>
                    <a:cubicBezTo>
                      <a:pt x="431" y="235"/>
                      <a:pt x="431" y="235"/>
                      <a:pt x="431" y="235"/>
                    </a:cubicBezTo>
                    <a:cubicBezTo>
                      <a:pt x="397" y="235"/>
                      <a:pt x="397" y="235"/>
                      <a:pt x="397" y="235"/>
                    </a:cubicBezTo>
                    <a:cubicBezTo>
                      <a:pt x="328" y="336"/>
                      <a:pt x="328" y="336"/>
                      <a:pt x="328" y="336"/>
                    </a:cubicBezTo>
                    <a:cubicBezTo>
                      <a:pt x="328" y="354"/>
                      <a:pt x="328" y="354"/>
                      <a:pt x="328" y="354"/>
                    </a:cubicBezTo>
                    <a:cubicBezTo>
                      <a:pt x="403" y="354"/>
                      <a:pt x="403" y="354"/>
                      <a:pt x="403" y="354"/>
                    </a:cubicBezTo>
                    <a:lnTo>
                      <a:pt x="403" y="395"/>
                    </a:lnTo>
                    <a:close/>
                    <a:moveTo>
                      <a:pt x="359" y="330"/>
                    </a:moveTo>
                    <a:cubicBezTo>
                      <a:pt x="359" y="329"/>
                      <a:pt x="359" y="329"/>
                      <a:pt x="359" y="329"/>
                    </a:cubicBezTo>
                    <a:cubicBezTo>
                      <a:pt x="396" y="278"/>
                      <a:pt x="396" y="278"/>
                      <a:pt x="396" y="278"/>
                    </a:cubicBezTo>
                    <a:cubicBezTo>
                      <a:pt x="400" y="272"/>
                      <a:pt x="404" y="264"/>
                      <a:pt x="404" y="264"/>
                    </a:cubicBezTo>
                    <a:cubicBezTo>
                      <a:pt x="404" y="264"/>
                      <a:pt x="404" y="264"/>
                      <a:pt x="404" y="264"/>
                    </a:cubicBezTo>
                    <a:cubicBezTo>
                      <a:pt x="404" y="264"/>
                      <a:pt x="403" y="272"/>
                      <a:pt x="403" y="280"/>
                    </a:cubicBezTo>
                    <a:cubicBezTo>
                      <a:pt x="403" y="330"/>
                      <a:pt x="403" y="330"/>
                      <a:pt x="403" y="330"/>
                    </a:cubicBezTo>
                    <a:lnTo>
                      <a:pt x="359" y="330"/>
                    </a:lnTo>
                    <a:close/>
                    <a:moveTo>
                      <a:pt x="209" y="97"/>
                    </a:moveTo>
                    <a:cubicBezTo>
                      <a:pt x="212" y="102"/>
                      <a:pt x="218" y="104"/>
                      <a:pt x="223" y="101"/>
                    </a:cubicBezTo>
                    <a:cubicBezTo>
                      <a:pt x="237" y="94"/>
                      <a:pt x="237" y="94"/>
                      <a:pt x="237" y="94"/>
                    </a:cubicBezTo>
                    <a:cubicBezTo>
                      <a:pt x="242" y="91"/>
                      <a:pt x="244" y="85"/>
                      <a:pt x="242" y="80"/>
                    </a:cubicBezTo>
                    <a:cubicBezTo>
                      <a:pt x="218" y="33"/>
                      <a:pt x="218" y="33"/>
                      <a:pt x="218" y="33"/>
                    </a:cubicBezTo>
                    <a:cubicBezTo>
                      <a:pt x="215" y="28"/>
                      <a:pt x="209" y="26"/>
                      <a:pt x="204" y="29"/>
                    </a:cubicBezTo>
                    <a:cubicBezTo>
                      <a:pt x="189" y="36"/>
                      <a:pt x="189" y="36"/>
                      <a:pt x="189" y="36"/>
                    </a:cubicBezTo>
                    <a:cubicBezTo>
                      <a:pt x="184" y="39"/>
                      <a:pt x="182" y="45"/>
                      <a:pt x="185" y="50"/>
                    </a:cubicBezTo>
                    <a:lnTo>
                      <a:pt x="209" y="97"/>
                    </a:lnTo>
                    <a:close/>
                    <a:moveTo>
                      <a:pt x="606" y="328"/>
                    </a:moveTo>
                    <a:cubicBezTo>
                      <a:pt x="556" y="314"/>
                      <a:pt x="556" y="314"/>
                      <a:pt x="556" y="314"/>
                    </a:cubicBezTo>
                    <a:cubicBezTo>
                      <a:pt x="551" y="313"/>
                      <a:pt x="545" y="316"/>
                      <a:pt x="544" y="321"/>
                    </a:cubicBezTo>
                    <a:cubicBezTo>
                      <a:pt x="538" y="341"/>
                      <a:pt x="538" y="341"/>
                      <a:pt x="538" y="341"/>
                    </a:cubicBezTo>
                    <a:cubicBezTo>
                      <a:pt x="507" y="454"/>
                      <a:pt x="391" y="526"/>
                      <a:pt x="277" y="497"/>
                    </a:cubicBezTo>
                    <a:cubicBezTo>
                      <a:pt x="168" y="470"/>
                      <a:pt x="100" y="364"/>
                      <a:pt x="116" y="256"/>
                    </a:cubicBezTo>
                    <a:cubicBezTo>
                      <a:pt x="149" y="265"/>
                      <a:pt x="149" y="265"/>
                      <a:pt x="149" y="265"/>
                    </a:cubicBezTo>
                    <a:cubicBezTo>
                      <a:pt x="157" y="267"/>
                      <a:pt x="164" y="260"/>
                      <a:pt x="162" y="253"/>
                    </a:cubicBezTo>
                    <a:cubicBezTo>
                      <a:pt x="126" y="113"/>
                      <a:pt x="126" y="113"/>
                      <a:pt x="126" y="113"/>
                    </a:cubicBezTo>
                    <a:cubicBezTo>
                      <a:pt x="124" y="105"/>
                      <a:pt x="115" y="103"/>
                      <a:pt x="109" y="108"/>
                    </a:cubicBezTo>
                    <a:cubicBezTo>
                      <a:pt x="6" y="209"/>
                      <a:pt x="6" y="209"/>
                      <a:pt x="6" y="209"/>
                    </a:cubicBezTo>
                    <a:cubicBezTo>
                      <a:pt x="0" y="215"/>
                      <a:pt x="3" y="224"/>
                      <a:pt x="10" y="227"/>
                    </a:cubicBezTo>
                    <a:cubicBezTo>
                      <a:pt x="46" y="237"/>
                      <a:pt x="46" y="237"/>
                      <a:pt x="46" y="237"/>
                    </a:cubicBezTo>
                    <a:cubicBezTo>
                      <a:pt x="19" y="383"/>
                      <a:pt x="110" y="528"/>
                      <a:pt x="257" y="567"/>
                    </a:cubicBezTo>
                    <a:cubicBezTo>
                      <a:pt x="410" y="607"/>
                      <a:pt x="566" y="512"/>
                      <a:pt x="608" y="360"/>
                    </a:cubicBezTo>
                    <a:cubicBezTo>
                      <a:pt x="613" y="341"/>
                      <a:pt x="613" y="341"/>
                      <a:pt x="613" y="341"/>
                    </a:cubicBezTo>
                    <a:cubicBezTo>
                      <a:pt x="615" y="335"/>
                      <a:pt x="612" y="330"/>
                      <a:pt x="606" y="328"/>
                    </a:cubicBezTo>
                    <a:close/>
                    <a:moveTo>
                      <a:pt x="205" y="265"/>
                    </a:moveTo>
                    <a:cubicBezTo>
                      <a:pt x="226" y="279"/>
                      <a:pt x="226" y="279"/>
                      <a:pt x="226" y="279"/>
                    </a:cubicBezTo>
                    <a:cubicBezTo>
                      <a:pt x="226" y="279"/>
                      <a:pt x="236" y="260"/>
                      <a:pt x="255" y="260"/>
                    </a:cubicBezTo>
                    <a:cubicBezTo>
                      <a:pt x="269" y="260"/>
                      <a:pt x="279" y="268"/>
                      <a:pt x="279" y="282"/>
                    </a:cubicBezTo>
                    <a:cubicBezTo>
                      <a:pt x="279" y="314"/>
                      <a:pt x="205" y="323"/>
                      <a:pt x="205" y="381"/>
                    </a:cubicBezTo>
                    <a:cubicBezTo>
                      <a:pt x="205" y="385"/>
                      <a:pt x="205" y="390"/>
                      <a:pt x="206" y="395"/>
                    </a:cubicBezTo>
                    <a:cubicBezTo>
                      <a:pt x="312" y="395"/>
                      <a:pt x="312" y="395"/>
                      <a:pt x="312" y="395"/>
                    </a:cubicBezTo>
                    <a:cubicBezTo>
                      <a:pt x="312" y="370"/>
                      <a:pt x="312" y="370"/>
                      <a:pt x="312" y="370"/>
                    </a:cubicBezTo>
                    <a:cubicBezTo>
                      <a:pt x="237" y="370"/>
                      <a:pt x="237" y="370"/>
                      <a:pt x="237" y="370"/>
                    </a:cubicBezTo>
                    <a:cubicBezTo>
                      <a:pt x="238" y="340"/>
                      <a:pt x="310" y="331"/>
                      <a:pt x="310" y="280"/>
                    </a:cubicBezTo>
                    <a:cubicBezTo>
                      <a:pt x="310" y="250"/>
                      <a:pt x="286" y="233"/>
                      <a:pt x="258" y="233"/>
                    </a:cubicBezTo>
                    <a:cubicBezTo>
                      <a:pt x="219" y="233"/>
                      <a:pt x="205" y="265"/>
                      <a:pt x="205" y="265"/>
                    </a:cubicBezTo>
                    <a:close/>
                    <a:moveTo>
                      <a:pt x="301" y="75"/>
                    </a:moveTo>
                    <a:cubicBezTo>
                      <a:pt x="317" y="73"/>
                      <a:pt x="317" y="73"/>
                      <a:pt x="317" y="73"/>
                    </a:cubicBezTo>
                    <a:cubicBezTo>
                      <a:pt x="323" y="73"/>
                      <a:pt x="327" y="68"/>
                      <a:pt x="326" y="62"/>
                    </a:cubicBezTo>
                    <a:cubicBezTo>
                      <a:pt x="321" y="10"/>
                      <a:pt x="321" y="10"/>
                      <a:pt x="321" y="10"/>
                    </a:cubicBezTo>
                    <a:cubicBezTo>
                      <a:pt x="321" y="4"/>
                      <a:pt x="316" y="0"/>
                      <a:pt x="310" y="1"/>
                    </a:cubicBezTo>
                    <a:cubicBezTo>
                      <a:pt x="294" y="2"/>
                      <a:pt x="294" y="2"/>
                      <a:pt x="294" y="2"/>
                    </a:cubicBezTo>
                    <a:cubicBezTo>
                      <a:pt x="288" y="3"/>
                      <a:pt x="284" y="8"/>
                      <a:pt x="285" y="13"/>
                    </a:cubicBezTo>
                    <a:cubicBezTo>
                      <a:pt x="290" y="66"/>
                      <a:pt x="290" y="66"/>
                      <a:pt x="290" y="66"/>
                    </a:cubicBezTo>
                    <a:cubicBezTo>
                      <a:pt x="290" y="71"/>
                      <a:pt x="295" y="75"/>
                      <a:pt x="301"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1" name="Group 10">
            <a:extLst>
              <a:ext uri="{FF2B5EF4-FFF2-40B4-BE49-F238E27FC236}">
                <a16:creationId xmlns:a16="http://schemas.microsoft.com/office/drawing/2014/main" id="{F57C956A-7311-4BD4-9A12-340D0FF6F68E}"/>
              </a:ext>
            </a:extLst>
          </p:cNvPr>
          <p:cNvGrpSpPr/>
          <p:nvPr/>
        </p:nvGrpSpPr>
        <p:grpSpPr>
          <a:xfrm>
            <a:off x="6961316" y="3418114"/>
            <a:ext cx="3072129" cy="643001"/>
            <a:chOff x="1964525" y="5709523"/>
            <a:chExt cx="3072129" cy="643001"/>
          </a:xfrm>
        </p:grpSpPr>
        <p:grpSp>
          <p:nvGrpSpPr>
            <p:cNvPr id="17" name="Group 16">
              <a:extLst>
                <a:ext uri="{FF2B5EF4-FFF2-40B4-BE49-F238E27FC236}">
                  <a16:creationId xmlns:a16="http://schemas.microsoft.com/office/drawing/2014/main" id="{F938BCDE-79DC-471C-B0E4-C2CF22933C1D}"/>
                </a:ext>
              </a:extLst>
            </p:cNvPr>
            <p:cNvGrpSpPr/>
            <p:nvPr/>
          </p:nvGrpSpPr>
          <p:grpSpPr>
            <a:xfrm>
              <a:off x="2968612" y="5793983"/>
              <a:ext cx="2068042" cy="556591"/>
              <a:chOff x="6300192" y="2644887"/>
              <a:chExt cx="2068042" cy="459187"/>
            </a:xfrm>
          </p:grpSpPr>
          <p:sp>
            <p:nvSpPr>
              <p:cNvPr id="18" name="Shape 85">
                <a:extLst>
                  <a:ext uri="{FF2B5EF4-FFF2-40B4-BE49-F238E27FC236}">
                    <a16:creationId xmlns:a16="http://schemas.microsoft.com/office/drawing/2014/main" id="{9B7230A4-4416-446C-AF25-5146E0E17608}"/>
                  </a:ext>
                </a:extLst>
              </p:cNvPr>
              <p:cNvSpPr/>
              <p:nvPr/>
            </p:nvSpPr>
            <p:spPr>
              <a:xfrm>
                <a:off x="6300192" y="2831644"/>
                <a:ext cx="2068042" cy="2724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l">
                  <a:spcBef>
                    <a:spcPts val="500"/>
                  </a:spcBef>
                  <a:defRPr sz="2000">
                    <a:solidFill>
                      <a:srgbClr val="8F9499"/>
                    </a:solidFill>
                    <a:latin typeface="Arimo"/>
                    <a:ea typeface="Arimo"/>
                    <a:cs typeface="Arimo"/>
                    <a:sym typeface="Arimo"/>
                  </a:defRPr>
                </a:lvl1pPr>
              </a:lstStyle>
              <a:p>
                <a:pPr lvl="0">
                  <a:defRPr sz="1800">
                    <a:solidFill>
                      <a:srgbClr val="000000"/>
                    </a:solidFill>
                  </a:defRPr>
                </a:pPr>
                <a:r>
                  <a:rPr sz="800" dirty="0">
                    <a:solidFill>
                      <a:schemeClr val="tx2"/>
                    </a:solidFill>
                    <a:latin typeface="Roboto Slab" pitchFamily="2" charset="0"/>
                    <a:ea typeface="Roboto Slab" pitchFamily="2" charset="0"/>
                  </a:rPr>
                  <a:t>It has survived not only five centuries, but also the leap into electronic typesetting.</a:t>
                </a:r>
              </a:p>
            </p:txBody>
          </p:sp>
          <p:sp>
            <p:nvSpPr>
              <p:cNvPr id="19" name="Shape 86">
                <a:extLst>
                  <a:ext uri="{FF2B5EF4-FFF2-40B4-BE49-F238E27FC236}">
                    <a16:creationId xmlns:a16="http://schemas.microsoft.com/office/drawing/2014/main" id="{2614F089-D3CD-4792-A58C-5D0BB26CCCDF}"/>
                  </a:ext>
                </a:extLst>
              </p:cNvPr>
              <p:cNvSpPr/>
              <p:nvPr/>
            </p:nvSpPr>
            <p:spPr>
              <a:xfrm>
                <a:off x="6300192" y="2644887"/>
                <a:ext cx="2068042" cy="17586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l">
                  <a:lnSpc>
                    <a:spcPct val="110000"/>
                  </a:lnSpc>
                  <a:spcBef>
                    <a:spcPts val="500"/>
                  </a:spcBef>
                  <a:defRPr sz="2800" b="1">
                    <a:solidFill>
                      <a:srgbClr val="21282F"/>
                    </a:solidFill>
                    <a:latin typeface="Arimo"/>
                    <a:ea typeface="Arimo"/>
                    <a:cs typeface="Arimo"/>
                    <a:sym typeface="Arimo"/>
                  </a:defRPr>
                </a:lvl1pPr>
              </a:lstStyle>
              <a:p>
                <a:r>
                  <a:rPr lang="en-US" sz="1100" dirty="0">
                    <a:solidFill>
                      <a:schemeClr val="tx1"/>
                    </a:solidFill>
                    <a:latin typeface="Roboto Slab" pitchFamily="2" charset="0"/>
                    <a:ea typeface="Roboto Slab" pitchFamily="2" charset="0"/>
                  </a:rPr>
                  <a:t>Our  Clients </a:t>
                </a:r>
              </a:p>
            </p:txBody>
          </p:sp>
        </p:grpSp>
        <p:grpSp>
          <p:nvGrpSpPr>
            <p:cNvPr id="40" name="Group 39">
              <a:extLst>
                <a:ext uri="{FF2B5EF4-FFF2-40B4-BE49-F238E27FC236}">
                  <a16:creationId xmlns:a16="http://schemas.microsoft.com/office/drawing/2014/main" id="{CEE3022F-A975-4A96-BAAC-A5ADA365F138}"/>
                </a:ext>
              </a:extLst>
            </p:cNvPr>
            <p:cNvGrpSpPr/>
            <p:nvPr/>
          </p:nvGrpSpPr>
          <p:grpSpPr>
            <a:xfrm>
              <a:off x="1964525" y="5709523"/>
              <a:ext cx="641875" cy="643001"/>
              <a:chOff x="4079773" y="4086316"/>
              <a:chExt cx="482250" cy="482249"/>
            </a:xfrm>
          </p:grpSpPr>
          <p:grpSp>
            <p:nvGrpSpPr>
              <p:cNvPr id="41" name="Group 40">
                <a:extLst>
                  <a:ext uri="{FF2B5EF4-FFF2-40B4-BE49-F238E27FC236}">
                    <a16:creationId xmlns:a16="http://schemas.microsoft.com/office/drawing/2014/main" id="{1062BC75-43FC-49BA-8B42-44776EC0D4CF}"/>
                  </a:ext>
                </a:extLst>
              </p:cNvPr>
              <p:cNvGrpSpPr/>
              <p:nvPr/>
            </p:nvGrpSpPr>
            <p:grpSpPr>
              <a:xfrm rot="5400000">
                <a:off x="4079773" y="4086316"/>
                <a:ext cx="482249" cy="482250"/>
                <a:chOff x="785425" y="2327359"/>
                <a:chExt cx="854334" cy="854334"/>
              </a:xfrm>
            </p:grpSpPr>
            <p:sp>
              <p:nvSpPr>
                <p:cNvPr id="43" name="Oval 42">
                  <a:extLst>
                    <a:ext uri="{FF2B5EF4-FFF2-40B4-BE49-F238E27FC236}">
                      <a16:creationId xmlns:a16="http://schemas.microsoft.com/office/drawing/2014/main" id="{B9BBED69-0876-44B4-90D3-C01E225E37AF}"/>
                    </a:ext>
                  </a:extLst>
                </p:cNvPr>
                <p:cNvSpPr/>
                <p:nvPr/>
              </p:nvSpPr>
              <p:spPr bwMode="auto">
                <a:xfrm>
                  <a:off x="785425" y="2327359"/>
                  <a:ext cx="854334" cy="854334"/>
                </a:xfrm>
                <a:prstGeom prst="ellipse">
                  <a:avLst/>
                </a:prstGeom>
                <a:solidFill>
                  <a:schemeClr val="tx1"/>
                </a:solidFill>
                <a:ln w="25400" cap="flat" cmpd="sng" algn="ctr">
                  <a:noFill/>
                  <a:prstDash val="solid"/>
                  <a:round/>
                  <a:headEnd type="none" w="med" len="med"/>
                  <a:tailEnd type="none" w="med" len="med"/>
                </a:ln>
                <a:effectLst>
                  <a:outerShdw blurRad="63500" sx="104000" sy="104000" algn="ctr" rotWithShape="0">
                    <a:prstClr val="black">
                      <a:alpha val="50000"/>
                    </a:prstClr>
                  </a:outerShdw>
                </a:effectLst>
              </p:spPr>
              <p:txBody>
                <a:bodyPr vert="horz" wrap="square" lIns="91440" tIns="45720" rIns="91440" bIns="45720" numCol="1" rtlCol="0" anchor="t" anchorCtr="0" compatLnSpc="1">
                  <a:prstTxWarp prst="textNoShape">
                    <a:avLst/>
                  </a:prstTxWarp>
                </a:bodyPr>
                <a:lstStyle/>
                <a:p>
                  <a:pPr defTabSz="914296"/>
                  <a:endParaRPr lang="en-US" sz="5600" dirty="0"/>
                </a:p>
              </p:txBody>
            </p:sp>
            <p:sp>
              <p:nvSpPr>
                <p:cNvPr id="44" name="Oval 43">
                  <a:extLst>
                    <a:ext uri="{FF2B5EF4-FFF2-40B4-BE49-F238E27FC236}">
                      <a16:creationId xmlns:a16="http://schemas.microsoft.com/office/drawing/2014/main" id="{78EA54B4-92DA-46BC-A1C3-5F91C5FEEB48}"/>
                    </a:ext>
                  </a:extLst>
                </p:cNvPr>
                <p:cNvSpPr/>
                <p:nvPr/>
              </p:nvSpPr>
              <p:spPr bwMode="auto">
                <a:xfrm>
                  <a:off x="841697" y="2383632"/>
                  <a:ext cx="741792" cy="741790"/>
                </a:xfrm>
                <a:prstGeom prst="ellipse">
                  <a:avLst/>
                </a:prstGeom>
                <a:noFill/>
                <a:ln w="12700" cap="flat" cmpd="sng" algn="ctr">
                  <a:solidFill>
                    <a:schemeClr val="bg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96"/>
                  <a:endParaRPr lang="en-US" sz="5600"/>
                </a:p>
              </p:txBody>
            </p:sp>
          </p:grpSp>
          <p:sp>
            <p:nvSpPr>
              <p:cNvPr id="42" name="Freeform 35">
                <a:extLst>
                  <a:ext uri="{FF2B5EF4-FFF2-40B4-BE49-F238E27FC236}">
                    <a16:creationId xmlns:a16="http://schemas.microsoft.com/office/drawing/2014/main" id="{6D32E353-5668-4F73-A4DA-79C2E4A38E16}"/>
                  </a:ext>
                </a:extLst>
              </p:cNvPr>
              <p:cNvSpPr>
                <a:spLocks noEditPoints="1"/>
              </p:cNvSpPr>
              <p:nvPr/>
            </p:nvSpPr>
            <p:spPr bwMode="auto">
              <a:xfrm>
                <a:off x="4190285" y="4181762"/>
                <a:ext cx="261216" cy="277091"/>
              </a:xfrm>
              <a:custGeom>
                <a:avLst/>
                <a:gdLst>
                  <a:gd name="T0" fmla="*/ 94 w 534"/>
                  <a:gd name="T1" fmla="*/ 343 h 567"/>
                  <a:gd name="T2" fmla="*/ 169 w 534"/>
                  <a:gd name="T3" fmla="*/ 329 h 567"/>
                  <a:gd name="T4" fmla="*/ 410 w 534"/>
                  <a:gd name="T5" fmla="*/ 59 h 567"/>
                  <a:gd name="T6" fmla="*/ 420 w 534"/>
                  <a:gd name="T7" fmla="*/ 314 h 567"/>
                  <a:gd name="T8" fmla="*/ 534 w 534"/>
                  <a:gd name="T9" fmla="*/ 446 h 567"/>
                  <a:gd name="T10" fmla="*/ 476 w 534"/>
                  <a:gd name="T11" fmla="*/ 304 h 567"/>
                  <a:gd name="T12" fmla="*/ 388 w 534"/>
                  <a:gd name="T13" fmla="*/ 130 h 567"/>
                  <a:gd name="T14" fmla="*/ 337 w 534"/>
                  <a:gd name="T15" fmla="*/ 120 h 567"/>
                  <a:gd name="T16" fmla="*/ 173 w 534"/>
                  <a:gd name="T17" fmla="*/ 226 h 567"/>
                  <a:gd name="T18" fmla="*/ 0 w 534"/>
                  <a:gd name="T19" fmla="*/ 411 h 567"/>
                  <a:gd name="T20" fmla="*/ 288 w 534"/>
                  <a:gd name="T21" fmla="*/ 221 h 567"/>
                  <a:gd name="T22" fmla="*/ 295 w 534"/>
                  <a:gd name="T23" fmla="*/ 318 h 567"/>
                  <a:gd name="T24" fmla="*/ 349 w 534"/>
                  <a:gd name="T25" fmla="*/ 540 h 567"/>
                  <a:gd name="T26" fmla="*/ 352 w 534"/>
                  <a:gd name="T27" fmla="*/ 540 h 567"/>
                  <a:gd name="T28" fmla="*/ 363 w 534"/>
                  <a:gd name="T29" fmla="*/ 455 h 567"/>
                  <a:gd name="T30" fmla="*/ 412 w 534"/>
                  <a:gd name="T31" fmla="*/ 223 h 567"/>
                  <a:gd name="T32" fmla="*/ 420 w 534"/>
                  <a:gd name="T33" fmla="*/ 314 h 567"/>
                  <a:gd name="T34" fmla="*/ 74 w 534"/>
                  <a:gd name="T35" fmla="*/ 448 h 567"/>
                  <a:gd name="T36" fmla="*/ 73 w 534"/>
                  <a:gd name="T37" fmla="*/ 412 h 567"/>
                  <a:gd name="T38" fmla="*/ 73 w 534"/>
                  <a:gd name="T39" fmla="*/ 371 h 567"/>
                  <a:gd name="T40" fmla="*/ 93 w 534"/>
                  <a:gd name="T41" fmla="*/ 514 h 567"/>
                  <a:gd name="T42" fmla="*/ 105 w 534"/>
                  <a:gd name="T43" fmla="*/ 437 h 567"/>
                  <a:gd name="T44" fmla="*/ 121 w 534"/>
                  <a:gd name="T45" fmla="*/ 442 h 567"/>
                  <a:gd name="T46" fmla="*/ 97 w 534"/>
                  <a:gd name="T47" fmla="*/ 413 h 567"/>
                  <a:gd name="T48" fmla="*/ 97 w 534"/>
                  <a:gd name="T49" fmla="*/ 413 h 567"/>
                  <a:gd name="T50" fmla="*/ 145 w 534"/>
                  <a:gd name="T51" fmla="*/ 537 h 567"/>
                  <a:gd name="T52" fmla="*/ 145 w 534"/>
                  <a:gd name="T53" fmla="*/ 453 h 567"/>
                  <a:gd name="T54" fmla="*/ 145 w 534"/>
                  <a:gd name="T55" fmla="*/ 537 h 567"/>
                  <a:gd name="T56" fmla="*/ 145 w 534"/>
                  <a:gd name="T57" fmla="*/ 362 h 567"/>
                  <a:gd name="T58" fmla="*/ 167 w 534"/>
                  <a:gd name="T59" fmla="*/ 536 h 567"/>
                  <a:gd name="T60" fmla="*/ 175 w 534"/>
                  <a:gd name="T61" fmla="*/ 444 h 567"/>
                  <a:gd name="T62" fmla="*/ 195 w 534"/>
                  <a:gd name="T63" fmla="*/ 440 h 567"/>
                  <a:gd name="T64" fmla="*/ 167 w 534"/>
                  <a:gd name="T65" fmla="*/ 536 h 567"/>
                  <a:gd name="T66" fmla="*/ 193 w 534"/>
                  <a:gd name="T67" fmla="*/ 403 h 567"/>
                  <a:gd name="T68" fmla="*/ 193 w 534"/>
                  <a:gd name="T69" fmla="*/ 403 h 567"/>
                  <a:gd name="T70" fmla="*/ 216 w 534"/>
                  <a:gd name="T71" fmla="*/ 448 h 567"/>
                  <a:gd name="T72" fmla="*/ 215 w 534"/>
                  <a:gd name="T73" fmla="*/ 516 h 567"/>
                  <a:gd name="T74" fmla="*/ 216 w 534"/>
                  <a:gd name="T75" fmla="*/ 371 h 567"/>
                  <a:gd name="T76" fmla="*/ 271 w 534"/>
                  <a:gd name="T77" fmla="*/ 411 h 567"/>
                  <a:gd name="T78" fmla="*/ 242 w 534"/>
                  <a:gd name="T79" fmla="*/ 441 h 567"/>
                  <a:gd name="T80" fmla="*/ 221 w 534"/>
                  <a:gd name="T81" fmla="*/ 365 h 567"/>
                  <a:gd name="T82" fmla="*/ 203 w 534"/>
                  <a:gd name="T83" fmla="*/ 369 h 567"/>
                  <a:gd name="T84" fmla="*/ 160 w 534"/>
                  <a:gd name="T85" fmla="*/ 359 h 567"/>
                  <a:gd name="T86" fmla="*/ 139 w 534"/>
                  <a:gd name="T87" fmla="*/ 355 h 567"/>
                  <a:gd name="T88" fmla="*/ 87 w 534"/>
                  <a:gd name="T89" fmla="*/ 369 h 567"/>
                  <a:gd name="T90" fmla="*/ 68 w 534"/>
                  <a:gd name="T91" fmla="*/ 365 h 567"/>
                  <a:gd name="T92" fmla="*/ 41 w 534"/>
                  <a:gd name="T93" fmla="*/ 436 h 567"/>
                  <a:gd name="T94" fmla="*/ 53 w 534"/>
                  <a:gd name="T95" fmla="*/ 498 h 567"/>
                  <a:gd name="T96" fmla="*/ 238 w 534"/>
                  <a:gd name="T97" fmla="*/ 422 h 567"/>
                  <a:gd name="T98" fmla="*/ 52 w 534"/>
                  <a:gd name="T99" fmla="*/ 422 h 567"/>
                  <a:gd name="T100" fmla="*/ 337 w 534"/>
                  <a:gd name="T101" fmla="*/ 232 h 567"/>
                  <a:gd name="T102" fmla="*/ 352 w 534"/>
                  <a:gd name="T103" fmla="*/ 137 h 567"/>
                  <a:gd name="T104" fmla="*/ 453 w 534"/>
                  <a:gd name="T105" fmla="*/ 321 h 567"/>
                  <a:gd name="T106" fmla="*/ 478 w 534"/>
                  <a:gd name="T107" fmla="*/ 314 h 567"/>
                  <a:gd name="T108" fmla="*/ 430 w 534"/>
                  <a:gd name="T109" fmla="*/ 313 h 567"/>
                  <a:gd name="T110" fmla="*/ 216 w 534"/>
                  <a:gd name="T111" fmla="*/ 322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4" h="567">
                    <a:moveTo>
                      <a:pt x="73" y="322"/>
                    </a:moveTo>
                    <a:cubicBezTo>
                      <a:pt x="62" y="322"/>
                      <a:pt x="52" y="332"/>
                      <a:pt x="52" y="343"/>
                    </a:cubicBezTo>
                    <a:cubicBezTo>
                      <a:pt x="52" y="355"/>
                      <a:pt x="62" y="364"/>
                      <a:pt x="73" y="364"/>
                    </a:cubicBezTo>
                    <a:cubicBezTo>
                      <a:pt x="85" y="364"/>
                      <a:pt x="94" y="355"/>
                      <a:pt x="94" y="343"/>
                    </a:cubicBezTo>
                    <a:cubicBezTo>
                      <a:pt x="94" y="332"/>
                      <a:pt x="85" y="322"/>
                      <a:pt x="73" y="322"/>
                    </a:cubicBezTo>
                    <a:close/>
                    <a:moveTo>
                      <a:pt x="120" y="329"/>
                    </a:moveTo>
                    <a:cubicBezTo>
                      <a:pt x="120" y="342"/>
                      <a:pt x="131" y="353"/>
                      <a:pt x="145" y="353"/>
                    </a:cubicBezTo>
                    <a:cubicBezTo>
                      <a:pt x="158" y="353"/>
                      <a:pt x="169" y="342"/>
                      <a:pt x="169" y="329"/>
                    </a:cubicBezTo>
                    <a:cubicBezTo>
                      <a:pt x="169" y="315"/>
                      <a:pt x="158" y="304"/>
                      <a:pt x="145" y="304"/>
                    </a:cubicBezTo>
                    <a:cubicBezTo>
                      <a:pt x="131" y="304"/>
                      <a:pt x="120" y="315"/>
                      <a:pt x="120" y="329"/>
                    </a:cubicBezTo>
                    <a:close/>
                    <a:moveTo>
                      <a:pt x="352" y="117"/>
                    </a:moveTo>
                    <a:cubicBezTo>
                      <a:pt x="384" y="117"/>
                      <a:pt x="410" y="91"/>
                      <a:pt x="410" y="59"/>
                    </a:cubicBezTo>
                    <a:cubicBezTo>
                      <a:pt x="410" y="26"/>
                      <a:pt x="384" y="0"/>
                      <a:pt x="352" y="0"/>
                    </a:cubicBezTo>
                    <a:cubicBezTo>
                      <a:pt x="319" y="0"/>
                      <a:pt x="293" y="26"/>
                      <a:pt x="293" y="59"/>
                    </a:cubicBezTo>
                    <a:cubicBezTo>
                      <a:pt x="293" y="91"/>
                      <a:pt x="319" y="117"/>
                      <a:pt x="352" y="117"/>
                    </a:cubicBezTo>
                    <a:close/>
                    <a:moveTo>
                      <a:pt x="420" y="314"/>
                    </a:moveTo>
                    <a:cubicBezTo>
                      <a:pt x="420" y="326"/>
                      <a:pt x="420" y="326"/>
                      <a:pt x="420" y="326"/>
                    </a:cubicBezTo>
                    <a:cubicBezTo>
                      <a:pt x="372" y="326"/>
                      <a:pt x="372" y="326"/>
                      <a:pt x="372" y="326"/>
                    </a:cubicBezTo>
                    <a:cubicBezTo>
                      <a:pt x="372" y="446"/>
                      <a:pt x="372" y="446"/>
                      <a:pt x="372" y="446"/>
                    </a:cubicBezTo>
                    <a:cubicBezTo>
                      <a:pt x="534" y="446"/>
                      <a:pt x="534" y="446"/>
                      <a:pt x="534" y="446"/>
                    </a:cubicBezTo>
                    <a:cubicBezTo>
                      <a:pt x="534" y="326"/>
                      <a:pt x="534" y="326"/>
                      <a:pt x="534" y="326"/>
                    </a:cubicBezTo>
                    <a:cubicBezTo>
                      <a:pt x="486" y="326"/>
                      <a:pt x="486" y="326"/>
                      <a:pt x="486" y="326"/>
                    </a:cubicBezTo>
                    <a:cubicBezTo>
                      <a:pt x="486" y="314"/>
                      <a:pt x="486" y="314"/>
                      <a:pt x="486" y="314"/>
                    </a:cubicBezTo>
                    <a:cubicBezTo>
                      <a:pt x="486" y="309"/>
                      <a:pt x="481" y="304"/>
                      <a:pt x="476" y="304"/>
                    </a:cubicBezTo>
                    <a:cubicBezTo>
                      <a:pt x="475" y="304"/>
                      <a:pt x="475" y="304"/>
                      <a:pt x="475" y="304"/>
                    </a:cubicBezTo>
                    <a:cubicBezTo>
                      <a:pt x="476" y="301"/>
                      <a:pt x="476" y="298"/>
                      <a:pt x="476" y="295"/>
                    </a:cubicBezTo>
                    <a:cubicBezTo>
                      <a:pt x="462" y="202"/>
                      <a:pt x="441" y="163"/>
                      <a:pt x="391" y="131"/>
                    </a:cubicBezTo>
                    <a:cubicBezTo>
                      <a:pt x="390" y="131"/>
                      <a:pt x="389" y="130"/>
                      <a:pt x="388" y="130"/>
                    </a:cubicBezTo>
                    <a:cubicBezTo>
                      <a:pt x="381" y="126"/>
                      <a:pt x="374" y="122"/>
                      <a:pt x="366" y="121"/>
                    </a:cubicBezTo>
                    <a:cubicBezTo>
                      <a:pt x="352" y="135"/>
                      <a:pt x="352" y="135"/>
                      <a:pt x="352" y="135"/>
                    </a:cubicBezTo>
                    <a:cubicBezTo>
                      <a:pt x="338" y="120"/>
                      <a:pt x="338" y="120"/>
                      <a:pt x="338" y="120"/>
                    </a:cubicBezTo>
                    <a:cubicBezTo>
                      <a:pt x="338" y="120"/>
                      <a:pt x="337" y="120"/>
                      <a:pt x="337" y="120"/>
                    </a:cubicBezTo>
                    <a:cubicBezTo>
                      <a:pt x="327" y="123"/>
                      <a:pt x="316" y="129"/>
                      <a:pt x="308" y="136"/>
                    </a:cubicBezTo>
                    <a:cubicBezTo>
                      <a:pt x="301" y="141"/>
                      <a:pt x="296" y="145"/>
                      <a:pt x="290" y="150"/>
                    </a:cubicBezTo>
                    <a:cubicBezTo>
                      <a:pt x="276" y="160"/>
                      <a:pt x="263" y="172"/>
                      <a:pt x="251" y="184"/>
                    </a:cubicBezTo>
                    <a:cubicBezTo>
                      <a:pt x="224" y="212"/>
                      <a:pt x="206" y="229"/>
                      <a:pt x="173" y="226"/>
                    </a:cubicBezTo>
                    <a:cubicBezTo>
                      <a:pt x="159" y="225"/>
                      <a:pt x="146" y="236"/>
                      <a:pt x="145" y="250"/>
                    </a:cubicBezTo>
                    <a:cubicBezTo>
                      <a:pt x="145" y="256"/>
                      <a:pt x="146" y="262"/>
                      <a:pt x="149" y="266"/>
                    </a:cubicBezTo>
                    <a:cubicBezTo>
                      <a:pt x="148" y="266"/>
                      <a:pt x="146" y="266"/>
                      <a:pt x="145" y="266"/>
                    </a:cubicBezTo>
                    <a:cubicBezTo>
                      <a:pt x="65" y="266"/>
                      <a:pt x="0" y="331"/>
                      <a:pt x="0" y="411"/>
                    </a:cubicBezTo>
                    <a:cubicBezTo>
                      <a:pt x="0" y="491"/>
                      <a:pt x="65" y="556"/>
                      <a:pt x="145" y="556"/>
                    </a:cubicBezTo>
                    <a:cubicBezTo>
                      <a:pt x="225" y="556"/>
                      <a:pt x="290" y="491"/>
                      <a:pt x="290" y="411"/>
                    </a:cubicBezTo>
                    <a:cubicBezTo>
                      <a:pt x="290" y="351"/>
                      <a:pt x="252" y="298"/>
                      <a:pt x="199" y="277"/>
                    </a:cubicBezTo>
                    <a:cubicBezTo>
                      <a:pt x="240" y="270"/>
                      <a:pt x="266" y="243"/>
                      <a:pt x="288" y="221"/>
                    </a:cubicBezTo>
                    <a:cubicBezTo>
                      <a:pt x="289" y="220"/>
                      <a:pt x="289" y="220"/>
                      <a:pt x="289" y="220"/>
                    </a:cubicBezTo>
                    <a:cubicBezTo>
                      <a:pt x="291" y="224"/>
                      <a:pt x="292" y="229"/>
                      <a:pt x="292" y="229"/>
                    </a:cubicBezTo>
                    <a:cubicBezTo>
                      <a:pt x="292" y="301"/>
                      <a:pt x="292" y="301"/>
                      <a:pt x="292" y="301"/>
                    </a:cubicBezTo>
                    <a:cubicBezTo>
                      <a:pt x="292" y="307"/>
                      <a:pt x="293" y="313"/>
                      <a:pt x="295" y="318"/>
                    </a:cubicBezTo>
                    <a:cubicBezTo>
                      <a:pt x="295" y="319"/>
                      <a:pt x="295" y="320"/>
                      <a:pt x="295" y="322"/>
                    </a:cubicBezTo>
                    <a:cubicBezTo>
                      <a:pt x="295" y="540"/>
                      <a:pt x="295" y="540"/>
                      <a:pt x="295" y="540"/>
                    </a:cubicBezTo>
                    <a:cubicBezTo>
                      <a:pt x="295" y="555"/>
                      <a:pt x="307" y="567"/>
                      <a:pt x="322" y="567"/>
                    </a:cubicBezTo>
                    <a:cubicBezTo>
                      <a:pt x="336" y="567"/>
                      <a:pt x="349" y="555"/>
                      <a:pt x="349" y="540"/>
                    </a:cubicBezTo>
                    <a:cubicBezTo>
                      <a:pt x="349" y="353"/>
                      <a:pt x="349" y="353"/>
                      <a:pt x="349" y="353"/>
                    </a:cubicBezTo>
                    <a:cubicBezTo>
                      <a:pt x="350" y="353"/>
                      <a:pt x="351" y="353"/>
                      <a:pt x="352" y="353"/>
                    </a:cubicBezTo>
                    <a:cubicBezTo>
                      <a:pt x="352" y="353"/>
                      <a:pt x="352" y="353"/>
                      <a:pt x="352" y="353"/>
                    </a:cubicBezTo>
                    <a:cubicBezTo>
                      <a:pt x="352" y="540"/>
                      <a:pt x="352" y="540"/>
                      <a:pt x="352" y="540"/>
                    </a:cubicBezTo>
                    <a:cubicBezTo>
                      <a:pt x="352" y="555"/>
                      <a:pt x="364" y="567"/>
                      <a:pt x="379" y="567"/>
                    </a:cubicBezTo>
                    <a:cubicBezTo>
                      <a:pt x="394" y="567"/>
                      <a:pt x="406" y="555"/>
                      <a:pt x="406" y="540"/>
                    </a:cubicBezTo>
                    <a:cubicBezTo>
                      <a:pt x="406" y="455"/>
                      <a:pt x="406" y="455"/>
                      <a:pt x="406" y="455"/>
                    </a:cubicBezTo>
                    <a:cubicBezTo>
                      <a:pt x="363" y="455"/>
                      <a:pt x="363" y="455"/>
                      <a:pt x="363" y="455"/>
                    </a:cubicBezTo>
                    <a:cubicBezTo>
                      <a:pt x="363" y="318"/>
                      <a:pt x="363" y="318"/>
                      <a:pt x="363" y="318"/>
                    </a:cubicBezTo>
                    <a:cubicBezTo>
                      <a:pt x="408" y="318"/>
                      <a:pt x="408" y="318"/>
                      <a:pt x="408" y="318"/>
                    </a:cubicBezTo>
                    <a:cubicBezTo>
                      <a:pt x="411" y="313"/>
                      <a:pt x="412" y="307"/>
                      <a:pt x="412" y="301"/>
                    </a:cubicBezTo>
                    <a:cubicBezTo>
                      <a:pt x="412" y="223"/>
                      <a:pt x="412" y="223"/>
                      <a:pt x="412" y="223"/>
                    </a:cubicBezTo>
                    <a:cubicBezTo>
                      <a:pt x="419" y="241"/>
                      <a:pt x="425" y="266"/>
                      <a:pt x="430" y="302"/>
                    </a:cubicBezTo>
                    <a:cubicBezTo>
                      <a:pt x="431" y="303"/>
                      <a:pt x="431" y="304"/>
                      <a:pt x="431" y="304"/>
                    </a:cubicBezTo>
                    <a:cubicBezTo>
                      <a:pt x="430" y="304"/>
                      <a:pt x="430" y="304"/>
                      <a:pt x="430" y="304"/>
                    </a:cubicBezTo>
                    <a:cubicBezTo>
                      <a:pt x="425" y="304"/>
                      <a:pt x="420" y="309"/>
                      <a:pt x="420" y="314"/>
                    </a:cubicBezTo>
                    <a:close/>
                    <a:moveTo>
                      <a:pt x="72" y="514"/>
                    </a:moveTo>
                    <a:cubicBezTo>
                      <a:pt x="72" y="448"/>
                      <a:pt x="72" y="448"/>
                      <a:pt x="72" y="448"/>
                    </a:cubicBezTo>
                    <a:cubicBezTo>
                      <a:pt x="73" y="448"/>
                      <a:pt x="73" y="448"/>
                      <a:pt x="73" y="448"/>
                    </a:cubicBezTo>
                    <a:cubicBezTo>
                      <a:pt x="73" y="448"/>
                      <a:pt x="73" y="448"/>
                      <a:pt x="74" y="448"/>
                    </a:cubicBezTo>
                    <a:cubicBezTo>
                      <a:pt x="74" y="514"/>
                      <a:pt x="74" y="514"/>
                      <a:pt x="74" y="514"/>
                    </a:cubicBezTo>
                    <a:cubicBezTo>
                      <a:pt x="74" y="515"/>
                      <a:pt x="74" y="515"/>
                      <a:pt x="74" y="515"/>
                    </a:cubicBezTo>
                    <a:cubicBezTo>
                      <a:pt x="73" y="515"/>
                      <a:pt x="73" y="515"/>
                      <a:pt x="72" y="514"/>
                    </a:cubicBezTo>
                    <a:close/>
                    <a:moveTo>
                      <a:pt x="73" y="412"/>
                    </a:moveTo>
                    <a:cubicBezTo>
                      <a:pt x="73" y="412"/>
                      <a:pt x="73" y="412"/>
                      <a:pt x="73" y="412"/>
                    </a:cubicBezTo>
                    <a:cubicBezTo>
                      <a:pt x="68" y="405"/>
                      <a:pt x="68" y="405"/>
                      <a:pt x="68" y="405"/>
                    </a:cubicBezTo>
                    <a:cubicBezTo>
                      <a:pt x="73" y="371"/>
                      <a:pt x="73" y="371"/>
                      <a:pt x="73" y="371"/>
                    </a:cubicBezTo>
                    <a:cubicBezTo>
                      <a:pt x="73" y="371"/>
                      <a:pt x="73" y="371"/>
                      <a:pt x="73" y="371"/>
                    </a:cubicBezTo>
                    <a:cubicBezTo>
                      <a:pt x="78" y="405"/>
                      <a:pt x="78" y="405"/>
                      <a:pt x="78" y="405"/>
                    </a:cubicBezTo>
                    <a:lnTo>
                      <a:pt x="73" y="412"/>
                    </a:lnTo>
                    <a:close/>
                    <a:moveTo>
                      <a:pt x="87" y="523"/>
                    </a:moveTo>
                    <a:cubicBezTo>
                      <a:pt x="90" y="522"/>
                      <a:pt x="93" y="518"/>
                      <a:pt x="93" y="514"/>
                    </a:cubicBezTo>
                    <a:cubicBezTo>
                      <a:pt x="93" y="438"/>
                      <a:pt x="93" y="438"/>
                      <a:pt x="93" y="438"/>
                    </a:cubicBezTo>
                    <a:cubicBezTo>
                      <a:pt x="93" y="439"/>
                      <a:pt x="94" y="439"/>
                      <a:pt x="95" y="440"/>
                    </a:cubicBezTo>
                    <a:cubicBezTo>
                      <a:pt x="96" y="440"/>
                      <a:pt x="97" y="441"/>
                      <a:pt x="99" y="441"/>
                    </a:cubicBezTo>
                    <a:cubicBezTo>
                      <a:pt x="101" y="441"/>
                      <a:pt x="104" y="439"/>
                      <a:pt x="105" y="437"/>
                    </a:cubicBezTo>
                    <a:cubicBezTo>
                      <a:pt x="106" y="438"/>
                      <a:pt x="106" y="438"/>
                      <a:pt x="106" y="439"/>
                    </a:cubicBezTo>
                    <a:cubicBezTo>
                      <a:pt x="108" y="442"/>
                      <a:pt x="111" y="444"/>
                      <a:pt x="115" y="444"/>
                    </a:cubicBezTo>
                    <a:cubicBezTo>
                      <a:pt x="116" y="444"/>
                      <a:pt x="118" y="444"/>
                      <a:pt x="119" y="443"/>
                    </a:cubicBezTo>
                    <a:cubicBezTo>
                      <a:pt x="120" y="443"/>
                      <a:pt x="120" y="442"/>
                      <a:pt x="121" y="442"/>
                    </a:cubicBezTo>
                    <a:cubicBezTo>
                      <a:pt x="121" y="531"/>
                      <a:pt x="121" y="531"/>
                      <a:pt x="121" y="531"/>
                    </a:cubicBezTo>
                    <a:cubicBezTo>
                      <a:pt x="121" y="533"/>
                      <a:pt x="121" y="534"/>
                      <a:pt x="122" y="535"/>
                    </a:cubicBezTo>
                    <a:cubicBezTo>
                      <a:pt x="109" y="533"/>
                      <a:pt x="98" y="529"/>
                      <a:pt x="87" y="523"/>
                    </a:cubicBezTo>
                    <a:close/>
                    <a:moveTo>
                      <a:pt x="97" y="413"/>
                    </a:moveTo>
                    <a:cubicBezTo>
                      <a:pt x="97" y="416"/>
                      <a:pt x="96" y="419"/>
                      <a:pt x="95" y="422"/>
                    </a:cubicBezTo>
                    <a:cubicBezTo>
                      <a:pt x="95" y="397"/>
                      <a:pt x="95" y="397"/>
                      <a:pt x="95" y="397"/>
                    </a:cubicBezTo>
                    <a:cubicBezTo>
                      <a:pt x="96" y="399"/>
                      <a:pt x="96" y="401"/>
                      <a:pt x="97" y="403"/>
                    </a:cubicBezTo>
                    <a:cubicBezTo>
                      <a:pt x="97" y="406"/>
                      <a:pt x="97" y="409"/>
                      <a:pt x="97" y="413"/>
                    </a:cubicBezTo>
                    <a:close/>
                    <a:moveTo>
                      <a:pt x="120" y="393"/>
                    </a:moveTo>
                    <a:cubicBezTo>
                      <a:pt x="120" y="422"/>
                      <a:pt x="120" y="422"/>
                      <a:pt x="120" y="422"/>
                    </a:cubicBezTo>
                    <a:cubicBezTo>
                      <a:pt x="114" y="409"/>
                      <a:pt x="115" y="400"/>
                      <a:pt x="120" y="393"/>
                    </a:cubicBezTo>
                    <a:close/>
                    <a:moveTo>
                      <a:pt x="145" y="537"/>
                    </a:moveTo>
                    <a:cubicBezTo>
                      <a:pt x="144" y="537"/>
                      <a:pt x="143" y="537"/>
                      <a:pt x="142" y="537"/>
                    </a:cubicBezTo>
                    <a:cubicBezTo>
                      <a:pt x="143" y="536"/>
                      <a:pt x="143" y="533"/>
                      <a:pt x="143" y="531"/>
                    </a:cubicBezTo>
                    <a:cubicBezTo>
                      <a:pt x="143" y="452"/>
                      <a:pt x="143" y="452"/>
                      <a:pt x="143" y="452"/>
                    </a:cubicBezTo>
                    <a:cubicBezTo>
                      <a:pt x="144" y="452"/>
                      <a:pt x="144" y="453"/>
                      <a:pt x="145" y="453"/>
                    </a:cubicBezTo>
                    <a:cubicBezTo>
                      <a:pt x="145" y="453"/>
                      <a:pt x="145" y="453"/>
                      <a:pt x="145" y="453"/>
                    </a:cubicBezTo>
                    <a:cubicBezTo>
                      <a:pt x="145" y="531"/>
                      <a:pt x="145" y="531"/>
                      <a:pt x="145" y="531"/>
                    </a:cubicBezTo>
                    <a:cubicBezTo>
                      <a:pt x="145" y="533"/>
                      <a:pt x="146" y="536"/>
                      <a:pt x="147" y="537"/>
                    </a:cubicBezTo>
                    <a:cubicBezTo>
                      <a:pt x="146" y="537"/>
                      <a:pt x="146" y="537"/>
                      <a:pt x="145" y="537"/>
                    </a:cubicBezTo>
                    <a:close/>
                    <a:moveTo>
                      <a:pt x="145" y="410"/>
                    </a:moveTo>
                    <a:cubicBezTo>
                      <a:pt x="145" y="410"/>
                      <a:pt x="145" y="410"/>
                      <a:pt x="145" y="410"/>
                    </a:cubicBezTo>
                    <a:cubicBezTo>
                      <a:pt x="139" y="402"/>
                      <a:pt x="139" y="402"/>
                      <a:pt x="139" y="402"/>
                    </a:cubicBezTo>
                    <a:cubicBezTo>
                      <a:pt x="145" y="362"/>
                      <a:pt x="145" y="362"/>
                      <a:pt x="145" y="362"/>
                    </a:cubicBezTo>
                    <a:cubicBezTo>
                      <a:pt x="145" y="362"/>
                      <a:pt x="145" y="362"/>
                      <a:pt x="145" y="362"/>
                    </a:cubicBezTo>
                    <a:cubicBezTo>
                      <a:pt x="151" y="402"/>
                      <a:pt x="151" y="402"/>
                      <a:pt x="151" y="402"/>
                    </a:cubicBezTo>
                    <a:lnTo>
                      <a:pt x="145" y="410"/>
                    </a:lnTo>
                    <a:close/>
                    <a:moveTo>
                      <a:pt x="167" y="536"/>
                    </a:moveTo>
                    <a:cubicBezTo>
                      <a:pt x="167" y="534"/>
                      <a:pt x="168" y="533"/>
                      <a:pt x="168" y="531"/>
                    </a:cubicBezTo>
                    <a:cubicBezTo>
                      <a:pt x="168" y="441"/>
                      <a:pt x="168" y="441"/>
                      <a:pt x="168" y="441"/>
                    </a:cubicBezTo>
                    <a:cubicBezTo>
                      <a:pt x="168" y="442"/>
                      <a:pt x="169" y="442"/>
                      <a:pt x="170" y="443"/>
                    </a:cubicBezTo>
                    <a:cubicBezTo>
                      <a:pt x="172" y="444"/>
                      <a:pt x="173" y="444"/>
                      <a:pt x="175" y="444"/>
                    </a:cubicBezTo>
                    <a:cubicBezTo>
                      <a:pt x="178" y="444"/>
                      <a:pt x="181" y="442"/>
                      <a:pt x="183" y="439"/>
                    </a:cubicBezTo>
                    <a:cubicBezTo>
                      <a:pt x="184" y="438"/>
                      <a:pt x="184" y="438"/>
                      <a:pt x="184" y="437"/>
                    </a:cubicBezTo>
                    <a:cubicBezTo>
                      <a:pt x="186" y="439"/>
                      <a:pt x="188" y="441"/>
                      <a:pt x="191" y="441"/>
                    </a:cubicBezTo>
                    <a:cubicBezTo>
                      <a:pt x="192" y="441"/>
                      <a:pt x="194" y="440"/>
                      <a:pt x="195" y="440"/>
                    </a:cubicBezTo>
                    <a:cubicBezTo>
                      <a:pt x="195" y="440"/>
                      <a:pt x="196" y="439"/>
                      <a:pt x="196" y="439"/>
                    </a:cubicBezTo>
                    <a:cubicBezTo>
                      <a:pt x="196" y="514"/>
                      <a:pt x="196" y="514"/>
                      <a:pt x="196" y="514"/>
                    </a:cubicBezTo>
                    <a:cubicBezTo>
                      <a:pt x="196" y="519"/>
                      <a:pt x="199" y="522"/>
                      <a:pt x="203" y="523"/>
                    </a:cubicBezTo>
                    <a:cubicBezTo>
                      <a:pt x="192" y="529"/>
                      <a:pt x="180" y="533"/>
                      <a:pt x="167" y="536"/>
                    </a:cubicBezTo>
                    <a:close/>
                    <a:moveTo>
                      <a:pt x="170" y="422"/>
                    </a:moveTo>
                    <a:cubicBezTo>
                      <a:pt x="170" y="393"/>
                      <a:pt x="170" y="393"/>
                      <a:pt x="170" y="393"/>
                    </a:cubicBezTo>
                    <a:cubicBezTo>
                      <a:pt x="174" y="400"/>
                      <a:pt x="175" y="409"/>
                      <a:pt x="170" y="422"/>
                    </a:cubicBezTo>
                    <a:close/>
                    <a:moveTo>
                      <a:pt x="193" y="403"/>
                    </a:moveTo>
                    <a:cubicBezTo>
                      <a:pt x="193" y="401"/>
                      <a:pt x="194" y="399"/>
                      <a:pt x="195" y="397"/>
                    </a:cubicBezTo>
                    <a:cubicBezTo>
                      <a:pt x="195" y="422"/>
                      <a:pt x="195" y="422"/>
                      <a:pt x="195" y="422"/>
                    </a:cubicBezTo>
                    <a:cubicBezTo>
                      <a:pt x="194" y="419"/>
                      <a:pt x="193" y="416"/>
                      <a:pt x="192" y="413"/>
                    </a:cubicBezTo>
                    <a:cubicBezTo>
                      <a:pt x="193" y="409"/>
                      <a:pt x="193" y="406"/>
                      <a:pt x="193" y="403"/>
                    </a:cubicBezTo>
                    <a:close/>
                    <a:moveTo>
                      <a:pt x="215" y="516"/>
                    </a:moveTo>
                    <a:cubicBezTo>
                      <a:pt x="215" y="516"/>
                      <a:pt x="215" y="515"/>
                      <a:pt x="215" y="514"/>
                    </a:cubicBezTo>
                    <a:cubicBezTo>
                      <a:pt x="215" y="448"/>
                      <a:pt x="215" y="448"/>
                      <a:pt x="215" y="448"/>
                    </a:cubicBezTo>
                    <a:cubicBezTo>
                      <a:pt x="216" y="448"/>
                      <a:pt x="216" y="448"/>
                      <a:pt x="216" y="448"/>
                    </a:cubicBezTo>
                    <a:cubicBezTo>
                      <a:pt x="216" y="448"/>
                      <a:pt x="216" y="448"/>
                      <a:pt x="217" y="448"/>
                    </a:cubicBezTo>
                    <a:cubicBezTo>
                      <a:pt x="217" y="514"/>
                      <a:pt x="217" y="514"/>
                      <a:pt x="217" y="514"/>
                    </a:cubicBezTo>
                    <a:cubicBezTo>
                      <a:pt x="217" y="515"/>
                      <a:pt x="217" y="515"/>
                      <a:pt x="217" y="515"/>
                    </a:cubicBezTo>
                    <a:cubicBezTo>
                      <a:pt x="216" y="516"/>
                      <a:pt x="216" y="516"/>
                      <a:pt x="215" y="516"/>
                    </a:cubicBezTo>
                    <a:close/>
                    <a:moveTo>
                      <a:pt x="216" y="412"/>
                    </a:moveTo>
                    <a:cubicBezTo>
                      <a:pt x="216" y="412"/>
                      <a:pt x="216" y="412"/>
                      <a:pt x="216" y="412"/>
                    </a:cubicBezTo>
                    <a:cubicBezTo>
                      <a:pt x="211" y="405"/>
                      <a:pt x="211" y="405"/>
                      <a:pt x="211" y="405"/>
                    </a:cubicBezTo>
                    <a:cubicBezTo>
                      <a:pt x="216" y="371"/>
                      <a:pt x="216" y="371"/>
                      <a:pt x="216" y="371"/>
                    </a:cubicBezTo>
                    <a:cubicBezTo>
                      <a:pt x="216" y="371"/>
                      <a:pt x="216" y="371"/>
                      <a:pt x="216" y="371"/>
                    </a:cubicBezTo>
                    <a:cubicBezTo>
                      <a:pt x="221" y="405"/>
                      <a:pt x="221" y="405"/>
                      <a:pt x="221" y="405"/>
                    </a:cubicBezTo>
                    <a:lnTo>
                      <a:pt x="216" y="412"/>
                    </a:lnTo>
                    <a:close/>
                    <a:moveTo>
                      <a:pt x="271" y="411"/>
                    </a:moveTo>
                    <a:cubicBezTo>
                      <a:pt x="271" y="445"/>
                      <a:pt x="258" y="476"/>
                      <a:pt x="236" y="499"/>
                    </a:cubicBezTo>
                    <a:cubicBezTo>
                      <a:pt x="236" y="438"/>
                      <a:pt x="236" y="438"/>
                      <a:pt x="236" y="438"/>
                    </a:cubicBezTo>
                    <a:cubicBezTo>
                      <a:pt x="236" y="439"/>
                      <a:pt x="237" y="439"/>
                      <a:pt x="238" y="440"/>
                    </a:cubicBezTo>
                    <a:cubicBezTo>
                      <a:pt x="239" y="440"/>
                      <a:pt x="240" y="441"/>
                      <a:pt x="242" y="441"/>
                    </a:cubicBezTo>
                    <a:cubicBezTo>
                      <a:pt x="244" y="441"/>
                      <a:pt x="247" y="439"/>
                      <a:pt x="249" y="436"/>
                    </a:cubicBezTo>
                    <a:cubicBezTo>
                      <a:pt x="272" y="395"/>
                      <a:pt x="240" y="375"/>
                      <a:pt x="230" y="369"/>
                    </a:cubicBezTo>
                    <a:cubicBezTo>
                      <a:pt x="230" y="369"/>
                      <a:pt x="229" y="369"/>
                      <a:pt x="229" y="369"/>
                    </a:cubicBezTo>
                    <a:cubicBezTo>
                      <a:pt x="227" y="367"/>
                      <a:pt x="224" y="366"/>
                      <a:pt x="221" y="365"/>
                    </a:cubicBezTo>
                    <a:cubicBezTo>
                      <a:pt x="216" y="371"/>
                      <a:pt x="216" y="371"/>
                      <a:pt x="216" y="371"/>
                    </a:cubicBezTo>
                    <a:cubicBezTo>
                      <a:pt x="211" y="365"/>
                      <a:pt x="211" y="365"/>
                      <a:pt x="211" y="365"/>
                    </a:cubicBezTo>
                    <a:cubicBezTo>
                      <a:pt x="211" y="365"/>
                      <a:pt x="211" y="365"/>
                      <a:pt x="211" y="365"/>
                    </a:cubicBezTo>
                    <a:cubicBezTo>
                      <a:pt x="208" y="366"/>
                      <a:pt x="206" y="367"/>
                      <a:pt x="203" y="369"/>
                    </a:cubicBezTo>
                    <a:cubicBezTo>
                      <a:pt x="203" y="369"/>
                      <a:pt x="203" y="369"/>
                      <a:pt x="202" y="369"/>
                    </a:cubicBezTo>
                    <a:cubicBezTo>
                      <a:pt x="199" y="371"/>
                      <a:pt x="192" y="376"/>
                      <a:pt x="186" y="382"/>
                    </a:cubicBezTo>
                    <a:cubicBezTo>
                      <a:pt x="179" y="370"/>
                      <a:pt x="167" y="363"/>
                      <a:pt x="161" y="359"/>
                    </a:cubicBezTo>
                    <a:cubicBezTo>
                      <a:pt x="161" y="359"/>
                      <a:pt x="160" y="359"/>
                      <a:pt x="160" y="359"/>
                    </a:cubicBezTo>
                    <a:cubicBezTo>
                      <a:pt x="157" y="357"/>
                      <a:pt x="154" y="356"/>
                      <a:pt x="151" y="355"/>
                    </a:cubicBezTo>
                    <a:cubicBezTo>
                      <a:pt x="145" y="361"/>
                      <a:pt x="145" y="361"/>
                      <a:pt x="145" y="361"/>
                    </a:cubicBezTo>
                    <a:cubicBezTo>
                      <a:pt x="139" y="355"/>
                      <a:pt x="139" y="355"/>
                      <a:pt x="139" y="355"/>
                    </a:cubicBezTo>
                    <a:cubicBezTo>
                      <a:pt x="139" y="355"/>
                      <a:pt x="139" y="355"/>
                      <a:pt x="139" y="355"/>
                    </a:cubicBezTo>
                    <a:cubicBezTo>
                      <a:pt x="136" y="356"/>
                      <a:pt x="132" y="357"/>
                      <a:pt x="130" y="359"/>
                    </a:cubicBezTo>
                    <a:cubicBezTo>
                      <a:pt x="129" y="359"/>
                      <a:pt x="129" y="359"/>
                      <a:pt x="128" y="359"/>
                    </a:cubicBezTo>
                    <a:cubicBezTo>
                      <a:pt x="123" y="363"/>
                      <a:pt x="111" y="370"/>
                      <a:pt x="104" y="382"/>
                    </a:cubicBezTo>
                    <a:cubicBezTo>
                      <a:pt x="98" y="376"/>
                      <a:pt x="91" y="371"/>
                      <a:pt x="87" y="369"/>
                    </a:cubicBezTo>
                    <a:cubicBezTo>
                      <a:pt x="87" y="369"/>
                      <a:pt x="86" y="369"/>
                      <a:pt x="86" y="369"/>
                    </a:cubicBezTo>
                    <a:cubicBezTo>
                      <a:pt x="84" y="367"/>
                      <a:pt x="81" y="366"/>
                      <a:pt x="78" y="365"/>
                    </a:cubicBezTo>
                    <a:cubicBezTo>
                      <a:pt x="73" y="371"/>
                      <a:pt x="73" y="371"/>
                      <a:pt x="73" y="371"/>
                    </a:cubicBezTo>
                    <a:cubicBezTo>
                      <a:pt x="68" y="365"/>
                      <a:pt x="68" y="365"/>
                      <a:pt x="68" y="365"/>
                    </a:cubicBezTo>
                    <a:cubicBezTo>
                      <a:pt x="68" y="365"/>
                      <a:pt x="68" y="365"/>
                      <a:pt x="68" y="365"/>
                    </a:cubicBezTo>
                    <a:cubicBezTo>
                      <a:pt x="65" y="366"/>
                      <a:pt x="63" y="367"/>
                      <a:pt x="60" y="369"/>
                    </a:cubicBezTo>
                    <a:cubicBezTo>
                      <a:pt x="60" y="369"/>
                      <a:pt x="60" y="369"/>
                      <a:pt x="59" y="369"/>
                    </a:cubicBezTo>
                    <a:cubicBezTo>
                      <a:pt x="49" y="375"/>
                      <a:pt x="18" y="395"/>
                      <a:pt x="41" y="436"/>
                    </a:cubicBezTo>
                    <a:cubicBezTo>
                      <a:pt x="42" y="439"/>
                      <a:pt x="45" y="441"/>
                      <a:pt x="48" y="441"/>
                    </a:cubicBezTo>
                    <a:cubicBezTo>
                      <a:pt x="49" y="441"/>
                      <a:pt x="51" y="440"/>
                      <a:pt x="52" y="440"/>
                    </a:cubicBezTo>
                    <a:cubicBezTo>
                      <a:pt x="52" y="440"/>
                      <a:pt x="53" y="439"/>
                      <a:pt x="53" y="439"/>
                    </a:cubicBezTo>
                    <a:cubicBezTo>
                      <a:pt x="53" y="498"/>
                      <a:pt x="53" y="498"/>
                      <a:pt x="53" y="498"/>
                    </a:cubicBezTo>
                    <a:cubicBezTo>
                      <a:pt x="32" y="475"/>
                      <a:pt x="19" y="445"/>
                      <a:pt x="19" y="411"/>
                    </a:cubicBezTo>
                    <a:cubicBezTo>
                      <a:pt x="19" y="342"/>
                      <a:pt x="75" y="285"/>
                      <a:pt x="145" y="285"/>
                    </a:cubicBezTo>
                    <a:cubicBezTo>
                      <a:pt x="215" y="285"/>
                      <a:pt x="271" y="342"/>
                      <a:pt x="271" y="411"/>
                    </a:cubicBezTo>
                    <a:close/>
                    <a:moveTo>
                      <a:pt x="238" y="422"/>
                    </a:moveTo>
                    <a:cubicBezTo>
                      <a:pt x="238" y="397"/>
                      <a:pt x="238" y="397"/>
                      <a:pt x="238" y="397"/>
                    </a:cubicBezTo>
                    <a:cubicBezTo>
                      <a:pt x="241" y="403"/>
                      <a:pt x="242" y="411"/>
                      <a:pt x="238" y="422"/>
                    </a:cubicBezTo>
                    <a:close/>
                    <a:moveTo>
                      <a:pt x="52" y="397"/>
                    </a:moveTo>
                    <a:cubicBezTo>
                      <a:pt x="52" y="422"/>
                      <a:pt x="52" y="422"/>
                      <a:pt x="52" y="422"/>
                    </a:cubicBezTo>
                    <a:cubicBezTo>
                      <a:pt x="48" y="411"/>
                      <a:pt x="48" y="403"/>
                      <a:pt x="52" y="397"/>
                    </a:cubicBezTo>
                    <a:close/>
                    <a:moveTo>
                      <a:pt x="352" y="251"/>
                    </a:moveTo>
                    <a:cubicBezTo>
                      <a:pt x="352" y="251"/>
                      <a:pt x="352" y="251"/>
                      <a:pt x="352" y="251"/>
                    </a:cubicBezTo>
                    <a:cubicBezTo>
                      <a:pt x="337" y="232"/>
                      <a:pt x="337" y="232"/>
                      <a:pt x="337" y="232"/>
                    </a:cubicBezTo>
                    <a:cubicBezTo>
                      <a:pt x="348" y="159"/>
                      <a:pt x="348" y="159"/>
                      <a:pt x="348" y="159"/>
                    </a:cubicBezTo>
                    <a:cubicBezTo>
                      <a:pt x="350" y="156"/>
                      <a:pt x="350" y="153"/>
                      <a:pt x="350" y="150"/>
                    </a:cubicBezTo>
                    <a:cubicBezTo>
                      <a:pt x="352" y="137"/>
                      <a:pt x="352" y="137"/>
                      <a:pt x="352" y="137"/>
                    </a:cubicBezTo>
                    <a:cubicBezTo>
                      <a:pt x="352" y="137"/>
                      <a:pt x="352" y="137"/>
                      <a:pt x="352" y="137"/>
                    </a:cubicBezTo>
                    <a:cubicBezTo>
                      <a:pt x="366" y="232"/>
                      <a:pt x="366" y="232"/>
                      <a:pt x="366" y="232"/>
                    </a:cubicBezTo>
                    <a:lnTo>
                      <a:pt x="352" y="251"/>
                    </a:lnTo>
                    <a:close/>
                    <a:moveTo>
                      <a:pt x="435" y="313"/>
                    </a:moveTo>
                    <a:cubicBezTo>
                      <a:pt x="440" y="318"/>
                      <a:pt x="446" y="321"/>
                      <a:pt x="453" y="321"/>
                    </a:cubicBezTo>
                    <a:cubicBezTo>
                      <a:pt x="454" y="321"/>
                      <a:pt x="455" y="321"/>
                      <a:pt x="456" y="321"/>
                    </a:cubicBezTo>
                    <a:cubicBezTo>
                      <a:pt x="462" y="320"/>
                      <a:pt x="467" y="317"/>
                      <a:pt x="471" y="313"/>
                    </a:cubicBezTo>
                    <a:cubicBezTo>
                      <a:pt x="476" y="313"/>
                      <a:pt x="476" y="313"/>
                      <a:pt x="476" y="313"/>
                    </a:cubicBezTo>
                    <a:cubicBezTo>
                      <a:pt x="477" y="313"/>
                      <a:pt x="478" y="313"/>
                      <a:pt x="478" y="314"/>
                    </a:cubicBezTo>
                    <a:cubicBezTo>
                      <a:pt x="478" y="326"/>
                      <a:pt x="478" y="326"/>
                      <a:pt x="478" y="326"/>
                    </a:cubicBezTo>
                    <a:cubicBezTo>
                      <a:pt x="429" y="326"/>
                      <a:pt x="429" y="326"/>
                      <a:pt x="429" y="326"/>
                    </a:cubicBezTo>
                    <a:cubicBezTo>
                      <a:pt x="429" y="314"/>
                      <a:pt x="429" y="314"/>
                      <a:pt x="429" y="314"/>
                    </a:cubicBezTo>
                    <a:cubicBezTo>
                      <a:pt x="429" y="313"/>
                      <a:pt x="429" y="313"/>
                      <a:pt x="430" y="313"/>
                    </a:cubicBezTo>
                    <a:lnTo>
                      <a:pt x="435" y="313"/>
                    </a:lnTo>
                    <a:close/>
                    <a:moveTo>
                      <a:pt x="216" y="364"/>
                    </a:moveTo>
                    <a:cubicBezTo>
                      <a:pt x="228" y="364"/>
                      <a:pt x="237" y="355"/>
                      <a:pt x="237" y="343"/>
                    </a:cubicBezTo>
                    <a:cubicBezTo>
                      <a:pt x="237" y="332"/>
                      <a:pt x="228" y="322"/>
                      <a:pt x="216" y="322"/>
                    </a:cubicBezTo>
                    <a:cubicBezTo>
                      <a:pt x="205" y="322"/>
                      <a:pt x="195" y="332"/>
                      <a:pt x="195" y="343"/>
                    </a:cubicBezTo>
                    <a:cubicBezTo>
                      <a:pt x="195" y="355"/>
                      <a:pt x="205" y="364"/>
                      <a:pt x="216" y="364"/>
                    </a:cubicBezTo>
                    <a:close/>
                  </a:path>
                </a:pathLst>
              </a:custGeom>
              <a:solidFill>
                <a:schemeClr val="bg1"/>
              </a:solidFill>
              <a:ln>
                <a:noFill/>
              </a:ln>
            </p:spPr>
            <p:txBody>
              <a:bodyPr vert="horz" wrap="square" lIns="91430" tIns="45715" rIns="91430" bIns="45715" numCol="1" anchor="t" anchorCtr="0" compatLnSpc="1">
                <a:prstTxWarp prst="textNoShape">
                  <a:avLst/>
                </a:prstTxWarp>
              </a:bodyPr>
              <a:lstStyle/>
              <a:p>
                <a:endParaRPr lang="en-US"/>
              </a:p>
            </p:txBody>
          </p:sp>
        </p:grpSp>
      </p:grpSp>
      <p:grpSp>
        <p:nvGrpSpPr>
          <p:cNvPr id="7" name="Group 6">
            <a:extLst>
              <a:ext uri="{FF2B5EF4-FFF2-40B4-BE49-F238E27FC236}">
                <a16:creationId xmlns:a16="http://schemas.microsoft.com/office/drawing/2014/main" id="{93EAEE29-65C5-4CC3-9FB9-80B42C71139B}"/>
              </a:ext>
            </a:extLst>
          </p:cNvPr>
          <p:cNvGrpSpPr/>
          <p:nvPr/>
        </p:nvGrpSpPr>
        <p:grpSpPr>
          <a:xfrm>
            <a:off x="2158556" y="2249942"/>
            <a:ext cx="3072129" cy="687142"/>
            <a:chOff x="1964525" y="2249942"/>
            <a:chExt cx="3072129" cy="687142"/>
          </a:xfrm>
        </p:grpSpPr>
        <p:grpSp>
          <p:nvGrpSpPr>
            <p:cNvPr id="20" name="Group 19">
              <a:extLst>
                <a:ext uri="{FF2B5EF4-FFF2-40B4-BE49-F238E27FC236}">
                  <a16:creationId xmlns:a16="http://schemas.microsoft.com/office/drawing/2014/main" id="{5D0E25E6-C816-479C-A376-1E1E5928C17D}"/>
                </a:ext>
              </a:extLst>
            </p:cNvPr>
            <p:cNvGrpSpPr/>
            <p:nvPr/>
          </p:nvGrpSpPr>
          <p:grpSpPr>
            <a:xfrm>
              <a:off x="2968612" y="2380493"/>
              <a:ext cx="2068042" cy="556591"/>
              <a:chOff x="6300192" y="2644887"/>
              <a:chExt cx="2068042" cy="459187"/>
            </a:xfrm>
          </p:grpSpPr>
          <p:sp>
            <p:nvSpPr>
              <p:cNvPr id="21" name="Shape 85">
                <a:extLst>
                  <a:ext uri="{FF2B5EF4-FFF2-40B4-BE49-F238E27FC236}">
                    <a16:creationId xmlns:a16="http://schemas.microsoft.com/office/drawing/2014/main" id="{99FE5531-0250-48DA-B41F-2DCEE564E884}"/>
                  </a:ext>
                </a:extLst>
              </p:cNvPr>
              <p:cNvSpPr/>
              <p:nvPr/>
            </p:nvSpPr>
            <p:spPr>
              <a:xfrm>
                <a:off x="6300192" y="2831644"/>
                <a:ext cx="2068042" cy="2724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spcBef>
                    <a:spcPts val="500"/>
                  </a:spcBef>
                  <a:defRPr sz="2000">
                    <a:solidFill>
                      <a:srgbClr val="8F9499"/>
                    </a:solidFill>
                    <a:latin typeface="Arimo"/>
                    <a:ea typeface="Arimo"/>
                    <a:cs typeface="Arimo"/>
                    <a:sym typeface="Arimo"/>
                  </a:defRPr>
                </a:lvl1pPr>
              </a:lstStyle>
              <a:p>
                <a:pPr lvl="0">
                  <a:defRPr sz="1800">
                    <a:solidFill>
                      <a:srgbClr val="000000"/>
                    </a:solidFill>
                  </a:defRPr>
                </a:pPr>
                <a:r>
                  <a:rPr sz="800" dirty="0">
                    <a:solidFill>
                      <a:schemeClr val="tx2"/>
                    </a:solidFill>
                    <a:latin typeface="Roboto Slab" pitchFamily="2" charset="0"/>
                    <a:ea typeface="Roboto Slab" pitchFamily="2" charset="0"/>
                  </a:rPr>
                  <a:t>It has survived not only five centuries, but also the leap into electronic typesetting.</a:t>
                </a:r>
              </a:p>
            </p:txBody>
          </p:sp>
          <p:sp>
            <p:nvSpPr>
              <p:cNvPr id="22" name="Shape 86">
                <a:extLst>
                  <a:ext uri="{FF2B5EF4-FFF2-40B4-BE49-F238E27FC236}">
                    <a16:creationId xmlns:a16="http://schemas.microsoft.com/office/drawing/2014/main" id="{9371F2C9-1C15-472F-A4C3-CD5F37F59031}"/>
                  </a:ext>
                </a:extLst>
              </p:cNvPr>
              <p:cNvSpPr/>
              <p:nvPr/>
            </p:nvSpPr>
            <p:spPr>
              <a:xfrm>
                <a:off x="6300192" y="2644887"/>
                <a:ext cx="1961946" cy="17586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100" dirty="0">
                    <a:solidFill>
                      <a:schemeClr val="accent2"/>
                    </a:solidFill>
                    <a:latin typeface="Roboto Slab" pitchFamily="2" charset="0"/>
                    <a:ea typeface="Roboto Slab" pitchFamily="2" charset="0"/>
                  </a:rPr>
                  <a:t>Main Data Storage</a:t>
                </a:r>
              </a:p>
            </p:txBody>
          </p:sp>
        </p:grpSp>
        <p:grpSp>
          <p:nvGrpSpPr>
            <p:cNvPr id="45" name="Group 44">
              <a:extLst>
                <a:ext uri="{FF2B5EF4-FFF2-40B4-BE49-F238E27FC236}">
                  <a16:creationId xmlns:a16="http://schemas.microsoft.com/office/drawing/2014/main" id="{EA544989-50FB-4542-8964-13A527FDB1A3}"/>
                </a:ext>
              </a:extLst>
            </p:cNvPr>
            <p:cNvGrpSpPr/>
            <p:nvPr/>
          </p:nvGrpSpPr>
          <p:grpSpPr>
            <a:xfrm>
              <a:off x="1964525" y="2249942"/>
              <a:ext cx="641875" cy="643001"/>
              <a:chOff x="4079773" y="1491630"/>
              <a:chExt cx="482250" cy="482249"/>
            </a:xfrm>
          </p:grpSpPr>
          <p:grpSp>
            <p:nvGrpSpPr>
              <p:cNvPr id="46" name="Group 45">
                <a:extLst>
                  <a:ext uri="{FF2B5EF4-FFF2-40B4-BE49-F238E27FC236}">
                    <a16:creationId xmlns:a16="http://schemas.microsoft.com/office/drawing/2014/main" id="{06E51BAB-9ACA-435F-B347-EBD3468AD1D5}"/>
                  </a:ext>
                </a:extLst>
              </p:cNvPr>
              <p:cNvGrpSpPr/>
              <p:nvPr/>
            </p:nvGrpSpPr>
            <p:grpSpPr>
              <a:xfrm rot="5400000">
                <a:off x="4079773" y="1491630"/>
                <a:ext cx="482249" cy="482250"/>
                <a:chOff x="785425" y="2327359"/>
                <a:chExt cx="854334" cy="854334"/>
              </a:xfrm>
            </p:grpSpPr>
            <p:sp>
              <p:nvSpPr>
                <p:cNvPr id="48" name="Oval 47">
                  <a:extLst>
                    <a:ext uri="{FF2B5EF4-FFF2-40B4-BE49-F238E27FC236}">
                      <a16:creationId xmlns:a16="http://schemas.microsoft.com/office/drawing/2014/main" id="{9FA88E6C-6168-4361-B134-A13A8CDCE46B}"/>
                    </a:ext>
                  </a:extLst>
                </p:cNvPr>
                <p:cNvSpPr/>
                <p:nvPr/>
              </p:nvSpPr>
              <p:spPr bwMode="auto">
                <a:xfrm>
                  <a:off x="785425" y="2327359"/>
                  <a:ext cx="854334" cy="854334"/>
                </a:xfrm>
                <a:prstGeom prst="ellipse">
                  <a:avLst/>
                </a:prstGeom>
                <a:solidFill>
                  <a:schemeClr val="accent2"/>
                </a:solidFill>
                <a:ln w="25400" cap="flat" cmpd="sng" algn="ctr">
                  <a:noFill/>
                  <a:prstDash val="solid"/>
                  <a:round/>
                  <a:headEnd type="none" w="med" len="med"/>
                  <a:tailEnd type="none" w="med" len="med"/>
                </a:ln>
                <a:effectLst>
                  <a:outerShdw blurRad="63500" sx="104000" sy="104000" algn="ctr" rotWithShape="0">
                    <a:prstClr val="black">
                      <a:alpha val="50000"/>
                    </a:prstClr>
                  </a:outerShdw>
                </a:effectLst>
              </p:spPr>
              <p:txBody>
                <a:bodyPr vert="horz" wrap="square" lIns="91440" tIns="45720" rIns="91440" bIns="45720" numCol="1" rtlCol="0" anchor="t" anchorCtr="0" compatLnSpc="1">
                  <a:prstTxWarp prst="textNoShape">
                    <a:avLst/>
                  </a:prstTxWarp>
                </a:bodyPr>
                <a:lstStyle/>
                <a:p>
                  <a:pPr defTabSz="914296"/>
                  <a:endParaRPr lang="en-US" sz="5600"/>
                </a:p>
              </p:txBody>
            </p:sp>
            <p:sp>
              <p:nvSpPr>
                <p:cNvPr id="49" name="Oval 48">
                  <a:extLst>
                    <a:ext uri="{FF2B5EF4-FFF2-40B4-BE49-F238E27FC236}">
                      <a16:creationId xmlns:a16="http://schemas.microsoft.com/office/drawing/2014/main" id="{439A8515-C894-4A14-B0BD-C567DF311E4C}"/>
                    </a:ext>
                  </a:extLst>
                </p:cNvPr>
                <p:cNvSpPr/>
                <p:nvPr/>
              </p:nvSpPr>
              <p:spPr bwMode="auto">
                <a:xfrm>
                  <a:off x="841697" y="2383632"/>
                  <a:ext cx="741792" cy="741790"/>
                </a:xfrm>
                <a:prstGeom prst="ellipse">
                  <a:avLst/>
                </a:prstGeom>
                <a:noFill/>
                <a:ln w="12700" cap="flat" cmpd="sng" algn="ctr">
                  <a:solidFill>
                    <a:schemeClr val="bg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96"/>
                  <a:endParaRPr lang="en-US" sz="5600"/>
                </a:p>
              </p:txBody>
            </p:sp>
          </p:grpSp>
          <p:sp>
            <p:nvSpPr>
              <p:cNvPr id="47" name="Freeform 6">
                <a:extLst>
                  <a:ext uri="{FF2B5EF4-FFF2-40B4-BE49-F238E27FC236}">
                    <a16:creationId xmlns:a16="http://schemas.microsoft.com/office/drawing/2014/main" id="{F3E17E88-EF3E-42E8-8523-22D54B53F86E}"/>
                  </a:ext>
                </a:extLst>
              </p:cNvPr>
              <p:cNvSpPr>
                <a:spLocks noEditPoints="1"/>
              </p:cNvSpPr>
              <p:nvPr/>
            </p:nvSpPr>
            <p:spPr bwMode="auto">
              <a:xfrm>
                <a:off x="4230397" y="1633825"/>
                <a:ext cx="166628" cy="191507"/>
              </a:xfrm>
              <a:custGeom>
                <a:avLst/>
                <a:gdLst>
                  <a:gd name="T0" fmla="*/ 0 w 46"/>
                  <a:gd name="T1" fmla="*/ 37 h 53"/>
                  <a:gd name="T2" fmla="*/ 0 w 46"/>
                  <a:gd name="T3" fmla="*/ 41 h 53"/>
                  <a:gd name="T4" fmla="*/ 0 w 46"/>
                  <a:gd name="T5" fmla="*/ 43 h 53"/>
                  <a:gd name="T6" fmla="*/ 23 w 46"/>
                  <a:gd name="T7" fmla="*/ 53 h 53"/>
                  <a:gd name="T8" fmla="*/ 46 w 46"/>
                  <a:gd name="T9" fmla="*/ 43 h 53"/>
                  <a:gd name="T10" fmla="*/ 46 w 46"/>
                  <a:gd name="T11" fmla="*/ 41 h 53"/>
                  <a:gd name="T12" fmla="*/ 46 w 46"/>
                  <a:gd name="T13" fmla="*/ 37 h 53"/>
                  <a:gd name="T14" fmla="*/ 23 w 46"/>
                  <a:gd name="T15" fmla="*/ 44 h 53"/>
                  <a:gd name="T16" fmla="*/ 0 w 46"/>
                  <a:gd name="T17" fmla="*/ 37 h 53"/>
                  <a:gd name="T18" fmla="*/ 23 w 46"/>
                  <a:gd name="T19" fmla="*/ 20 h 53"/>
                  <a:gd name="T20" fmla="*/ 46 w 46"/>
                  <a:gd name="T21" fmla="*/ 10 h 53"/>
                  <a:gd name="T22" fmla="*/ 23 w 46"/>
                  <a:gd name="T23" fmla="*/ 0 h 53"/>
                  <a:gd name="T24" fmla="*/ 0 w 46"/>
                  <a:gd name="T25" fmla="*/ 10 h 53"/>
                  <a:gd name="T26" fmla="*/ 23 w 46"/>
                  <a:gd name="T27" fmla="*/ 20 h 53"/>
                  <a:gd name="T28" fmla="*/ 0 w 46"/>
                  <a:gd name="T29" fmla="*/ 26 h 53"/>
                  <a:gd name="T30" fmla="*/ 0 w 46"/>
                  <a:gd name="T31" fmla="*/ 28 h 53"/>
                  <a:gd name="T32" fmla="*/ 0 w 46"/>
                  <a:gd name="T33" fmla="*/ 32 h 53"/>
                  <a:gd name="T34" fmla="*/ 23 w 46"/>
                  <a:gd name="T35" fmla="*/ 42 h 53"/>
                  <a:gd name="T36" fmla="*/ 46 w 46"/>
                  <a:gd name="T37" fmla="*/ 32 h 53"/>
                  <a:gd name="T38" fmla="*/ 46 w 46"/>
                  <a:gd name="T39" fmla="*/ 26 h 53"/>
                  <a:gd name="T40" fmla="*/ 23 w 46"/>
                  <a:gd name="T41" fmla="*/ 33 h 53"/>
                  <a:gd name="T42" fmla="*/ 0 w 46"/>
                  <a:gd name="T43" fmla="*/ 26 h 53"/>
                  <a:gd name="T44" fmla="*/ 0 w 46"/>
                  <a:gd name="T45" fmla="*/ 15 h 53"/>
                  <a:gd name="T46" fmla="*/ 0 w 46"/>
                  <a:gd name="T47" fmla="*/ 21 h 53"/>
                  <a:gd name="T48" fmla="*/ 23 w 46"/>
                  <a:gd name="T49" fmla="*/ 31 h 53"/>
                  <a:gd name="T50" fmla="*/ 46 w 46"/>
                  <a:gd name="T51" fmla="*/ 21 h 53"/>
                  <a:gd name="T52" fmla="*/ 46 w 46"/>
                  <a:gd name="T53" fmla="*/ 15 h 53"/>
                  <a:gd name="T54" fmla="*/ 23 w 46"/>
                  <a:gd name="T55" fmla="*/ 22 h 53"/>
                  <a:gd name="T56" fmla="*/ 0 w 46"/>
                  <a:gd name="T5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 h="53">
                    <a:moveTo>
                      <a:pt x="0" y="37"/>
                    </a:moveTo>
                    <a:cubicBezTo>
                      <a:pt x="0" y="41"/>
                      <a:pt x="0" y="41"/>
                      <a:pt x="0" y="41"/>
                    </a:cubicBezTo>
                    <a:cubicBezTo>
                      <a:pt x="0" y="43"/>
                      <a:pt x="0" y="43"/>
                      <a:pt x="0" y="43"/>
                    </a:cubicBezTo>
                    <a:cubicBezTo>
                      <a:pt x="0" y="47"/>
                      <a:pt x="9" y="53"/>
                      <a:pt x="23" y="53"/>
                    </a:cubicBezTo>
                    <a:cubicBezTo>
                      <a:pt x="36" y="53"/>
                      <a:pt x="46" y="47"/>
                      <a:pt x="46" y="43"/>
                    </a:cubicBezTo>
                    <a:cubicBezTo>
                      <a:pt x="46" y="41"/>
                      <a:pt x="46" y="41"/>
                      <a:pt x="46" y="41"/>
                    </a:cubicBezTo>
                    <a:cubicBezTo>
                      <a:pt x="46" y="37"/>
                      <a:pt x="46" y="37"/>
                      <a:pt x="46" y="37"/>
                    </a:cubicBezTo>
                    <a:cubicBezTo>
                      <a:pt x="42" y="41"/>
                      <a:pt x="33" y="44"/>
                      <a:pt x="23" y="44"/>
                    </a:cubicBezTo>
                    <a:cubicBezTo>
                      <a:pt x="13" y="44"/>
                      <a:pt x="4" y="41"/>
                      <a:pt x="0" y="37"/>
                    </a:cubicBezTo>
                    <a:close/>
                    <a:moveTo>
                      <a:pt x="23" y="20"/>
                    </a:moveTo>
                    <a:cubicBezTo>
                      <a:pt x="36" y="20"/>
                      <a:pt x="46" y="15"/>
                      <a:pt x="46" y="10"/>
                    </a:cubicBezTo>
                    <a:cubicBezTo>
                      <a:pt x="46" y="5"/>
                      <a:pt x="36" y="0"/>
                      <a:pt x="23" y="0"/>
                    </a:cubicBezTo>
                    <a:cubicBezTo>
                      <a:pt x="9" y="0"/>
                      <a:pt x="0" y="5"/>
                      <a:pt x="0" y="10"/>
                    </a:cubicBezTo>
                    <a:cubicBezTo>
                      <a:pt x="0" y="15"/>
                      <a:pt x="9" y="20"/>
                      <a:pt x="23" y="20"/>
                    </a:cubicBezTo>
                    <a:close/>
                    <a:moveTo>
                      <a:pt x="0" y="26"/>
                    </a:moveTo>
                    <a:cubicBezTo>
                      <a:pt x="0" y="28"/>
                      <a:pt x="0" y="28"/>
                      <a:pt x="0" y="28"/>
                    </a:cubicBezTo>
                    <a:cubicBezTo>
                      <a:pt x="0" y="32"/>
                      <a:pt x="0" y="32"/>
                      <a:pt x="0" y="32"/>
                    </a:cubicBezTo>
                    <a:cubicBezTo>
                      <a:pt x="0" y="36"/>
                      <a:pt x="9" y="42"/>
                      <a:pt x="23" y="42"/>
                    </a:cubicBezTo>
                    <a:cubicBezTo>
                      <a:pt x="36" y="42"/>
                      <a:pt x="46" y="36"/>
                      <a:pt x="46" y="32"/>
                    </a:cubicBezTo>
                    <a:cubicBezTo>
                      <a:pt x="46" y="26"/>
                      <a:pt x="46" y="26"/>
                      <a:pt x="46" y="26"/>
                    </a:cubicBezTo>
                    <a:cubicBezTo>
                      <a:pt x="42" y="30"/>
                      <a:pt x="33" y="33"/>
                      <a:pt x="23" y="33"/>
                    </a:cubicBezTo>
                    <a:cubicBezTo>
                      <a:pt x="13" y="33"/>
                      <a:pt x="4" y="30"/>
                      <a:pt x="0" y="26"/>
                    </a:cubicBezTo>
                    <a:close/>
                    <a:moveTo>
                      <a:pt x="0" y="15"/>
                    </a:moveTo>
                    <a:cubicBezTo>
                      <a:pt x="0" y="21"/>
                      <a:pt x="0" y="21"/>
                      <a:pt x="0" y="21"/>
                    </a:cubicBezTo>
                    <a:cubicBezTo>
                      <a:pt x="0" y="25"/>
                      <a:pt x="9" y="31"/>
                      <a:pt x="23" y="31"/>
                    </a:cubicBezTo>
                    <a:cubicBezTo>
                      <a:pt x="36" y="31"/>
                      <a:pt x="46" y="25"/>
                      <a:pt x="46" y="21"/>
                    </a:cubicBezTo>
                    <a:cubicBezTo>
                      <a:pt x="46" y="15"/>
                      <a:pt x="46" y="15"/>
                      <a:pt x="46" y="15"/>
                    </a:cubicBezTo>
                    <a:cubicBezTo>
                      <a:pt x="42" y="19"/>
                      <a:pt x="33" y="22"/>
                      <a:pt x="23" y="22"/>
                    </a:cubicBezTo>
                    <a:cubicBezTo>
                      <a:pt x="13" y="22"/>
                      <a:pt x="4" y="19"/>
                      <a:pt x="0"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9" name="Group 8">
            <a:extLst>
              <a:ext uri="{FF2B5EF4-FFF2-40B4-BE49-F238E27FC236}">
                <a16:creationId xmlns:a16="http://schemas.microsoft.com/office/drawing/2014/main" id="{E684D7D9-F17D-4BC3-B210-AF0E7DF9C30E}"/>
              </a:ext>
            </a:extLst>
          </p:cNvPr>
          <p:cNvGrpSpPr/>
          <p:nvPr/>
        </p:nvGrpSpPr>
        <p:grpSpPr>
          <a:xfrm>
            <a:off x="2158556" y="3418114"/>
            <a:ext cx="3072129" cy="671779"/>
            <a:chOff x="1964525" y="3418500"/>
            <a:chExt cx="3072129" cy="671779"/>
          </a:xfrm>
        </p:grpSpPr>
        <p:grpSp>
          <p:nvGrpSpPr>
            <p:cNvPr id="26" name="Group 25">
              <a:extLst>
                <a:ext uri="{FF2B5EF4-FFF2-40B4-BE49-F238E27FC236}">
                  <a16:creationId xmlns:a16="http://schemas.microsoft.com/office/drawing/2014/main" id="{96210C49-AE62-40AF-8176-90AFBB0ED507}"/>
                </a:ext>
              </a:extLst>
            </p:cNvPr>
            <p:cNvGrpSpPr/>
            <p:nvPr/>
          </p:nvGrpSpPr>
          <p:grpSpPr>
            <a:xfrm>
              <a:off x="2968612" y="3533688"/>
              <a:ext cx="2068042" cy="556591"/>
              <a:chOff x="6300192" y="2644887"/>
              <a:chExt cx="2068042" cy="459187"/>
            </a:xfrm>
          </p:grpSpPr>
          <p:sp>
            <p:nvSpPr>
              <p:cNvPr id="28" name="Shape 85">
                <a:extLst>
                  <a:ext uri="{FF2B5EF4-FFF2-40B4-BE49-F238E27FC236}">
                    <a16:creationId xmlns:a16="http://schemas.microsoft.com/office/drawing/2014/main" id="{076DF14F-8A04-442E-AAB1-44D77CCD9C52}"/>
                  </a:ext>
                </a:extLst>
              </p:cNvPr>
              <p:cNvSpPr/>
              <p:nvPr/>
            </p:nvSpPr>
            <p:spPr>
              <a:xfrm>
                <a:off x="6300192" y="2831644"/>
                <a:ext cx="2068042" cy="2724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spcBef>
                    <a:spcPts val="500"/>
                  </a:spcBef>
                  <a:defRPr sz="2000">
                    <a:solidFill>
                      <a:srgbClr val="8F9499"/>
                    </a:solidFill>
                    <a:latin typeface="Arimo"/>
                    <a:ea typeface="Arimo"/>
                    <a:cs typeface="Arimo"/>
                    <a:sym typeface="Arimo"/>
                  </a:defRPr>
                </a:lvl1pPr>
              </a:lstStyle>
              <a:p>
                <a:pPr lvl="0">
                  <a:defRPr sz="1800">
                    <a:solidFill>
                      <a:srgbClr val="000000"/>
                    </a:solidFill>
                  </a:defRPr>
                </a:pPr>
                <a:r>
                  <a:rPr sz="800" dirty="0">
                    <a:latin typeface="Roboto Slab" pitchFamily="2" charset="0"/>
                    <a:ea typeface="Roboto Slab" pitchFamily="2" charset="0"/>
                  </a:rPr>
                  <a:t>It has survived not only five centuries, but also the leap into electronic typesetting.</a:t>
                </a:r>
              </a:p>
            </p:txBody>
          </p:sp>
          <p:sp>
            <p:nvSpPr>
              <p:cNvPr id="29" name="Shape 86">
                <a:extLst>
                  <a:ext uri="{FF2B5EF4-FFF2-40B4-BE49-F238E27FC236}">
                    <a16:creationId xmlns:a16="http://schemas.microsoft.com/office/drawing/2014/main" id="{DEF661A1-115F-4AC0-B83D-621EF7DEF503}"/>
                  </a:ext>
                </a:extLst>
              </p:cNvPr>
              <p:cNvSpPr/>
              <p:nvPr/>
            </p:nvSpPr>
            <p:spPr>
              <a:xfrm>
                <a:off x="6300192" y="2644887"/>
                <a:ext cx="1961946" cy="17586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000" dirty="0">
                    <a:solidFill>
                      <a:schemeClr val="accent4"/>
                    </a:solidFill>
                    <a:latin typeface="Roboto Slab" pitchFamily="2" charset="0"/>
                    <a:ea typeface="Roboto Slab" pitchFamily="2" charset="0"/>
                  </a:rPr>
                  <a:t>About Us</a:t>
                </a:r>
              </a:p>
            </p:txBody>
          </p:sp>
        </p:grpSp>
        <p:grpSp>
          <p:nvGrpSpPr>
            <p:cNvPr id="50" name="Group 49">
              <a:extLst>
                <a:ext uri="{FF2B5EF4-FFF2-40B4-BE49-F238E27FC236}">
                  <a16:creationId xmlns:a16="http://schemas.microsoft.com/office/drawing/2014/main" id="{932F967B-CCA1-4B8A-8E3B-FDEB124AF00A}"/>
                </a:ext>
              </a:extLst>
            </p:cNvPr>
            <p:cNvGrpSpPr/>
            <p:nvPr/>
          </p:nvGrpSpPr>
          <p:grpSpPr>
            <a:xfrm>
              <a:off x="1964525" y="3418500"/>
              <a:ext cx="641875" cy="643001"/>
              <a:chOff x="4079773" y="2368049"/>
              <a:chExt cx="482250" cy="482249"/>
            </a:xfrm>
          </p:grpSpPr>
          <p:grpSp>
            <p:nvGrpSpPr>
              <p:cNvPr id="51" name="Group 50">
                <a:extLst>
                  <a:ext uri="{FF2B5EF4-FFF2-40B4-BE49-F238E27FC236}">
                    <a16:creationId xmlns:a16="http://schemas.microsoft.com/office/drawing/2014/main" id="{AEF0847B-A652-4862-8CC3-BE94023FCD90}"/>
                  </a:ext>
                </a:extLst>
              </p:cNvPr>
              <p:cNvGrpSpPr/>
              <p:nvPr/>
            </p:nvGrpSpPr>
            <p:grpSpPr>
              <a:xfrm rot="5400000">
                <a:off x="4079773" y="2368049"/>
                <a:ext cx="482249" cy="482250"/>
                <a:chOff x="785425" y="2327359"/>
                <a:chExt cx="854334" cy="854334"/>
              </a:xfrm>
            </p:grpSpPr>
            <p:sp>
              <p:nvSpPr>
                <p:cNvPr id="55" name="Oval 54">
                  <a:extLst>
                    <a:ext uri="{FF2B5EF4-FFF2-40B4-BE49-F238E27FC236}">
                      <a16:creationId xmlns:a16="http://schemas.microsoft.com/office/drawing/2014/main" id="{74CC56D4-0E5F-4E6C-A588-B552EA3C0CE4}"/>
                    </a:ext>
                  </a:extLst>
                </p:cNvPr>
                <p:cNvSpPr/>
                <p:nvPr/>
              </p:nvSpPr>
              <p:spPr bwMode="auto">
                <a:xfrm>
                  <a:off x="785425" y="2327359"/>
                  <a:ext cx="854334" cy="854334"/>
                </a:xfrm>
                <a:prstGeom prst="ellipse">
                  <a:avLst/>
                </a:prstGeom>
                <a:solidFill>
                  <a:schemeClr val="accent4"/>
                </a:solidFill>
                <a:ln w="25400" cap="flat" cmpd="sng" algn="ctr">
                  <a:noFill/>
                  <a:prstDash val="solid"/>
                  <a:round/>
                  <a:headEnd type="none" w="med" len="med"/>
                  <a:tailEnd type="none" w="med" len="med"/>
                </a:ln>
                <a:effectLst>
                  <a:outerShdw blurRad="63500" sx="104000" sy="104000" algn="ctr" rotWithShape="0">
                    <a:prstClr val="black">
                      <a:alpha val="50000"/>
                    </a:prstClr>
                  </a:outerShdw>
                </a:effectLst>
              </p:spPr>
              <p:txBody>
                <a:bodyPr vert="horz" wrap="square" lIns="91440" tIns="45720" rIns="91440" bIns="45720" numCol="1" rtlCol="0" anchor="t" anchorCtr="0" compatLnSpc="1">
                  <a:prstTxWarp prst="textNoShape">
                    <a:avLst/>
                  </a:prstTxWarp>
                </a:bodyPr>
                <a:lstStyle/>
                <a:p>
                  <a:pPr defTabSz="914296"/>
                  <a:endParaRPr lang="en-US"/>
                </a:p>
              </p:txBody>
            </p:sp>
            <p:sp>
              <p:nvSpPr>
                <p:cNvPr id="56" name="Oval 55">
                  <a:extLst>
                    <a:ext uri="{FF2B5EF4-FFF2-40B4-BE49-F238E27FC236}">
                      <a16:creationId xmlns:a16="http://schemas.microsoft.com/office/drawing/2014/main" id="{82387D87-B3F9-42AB-8C1C-EEFD6A357D03}"/>
                    </a:ext>
                  </a:extLst>
                </p:cNvPr>
                <p:cNvSpPr/>
                <p:nvPr/>
              </p:nvSpPr>
              <p:spPr bwMode="auto">
                <a:xfrm>
                  <a:off x="841697" y="2383632"/>
                  <a:ext cx="741792" cy="741790"/>
                </a:xfrm>
                <a:prstGeom prst="ellipse">
                  <a:avLst/>
                </a:prstGeom>
                <a:noFill/>
                <a:ln w="12700" cap="flat" cmpd="sng" algn="ctr">
                  <a:solidFill>
                    <a:schemeClr val="bg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96"/>
                  <a:endParaRPr lang="en-US"/>
                </a:p>
              </p:txBody>
            </p:sp>
          </p:grpSp>
          <p:grpSp>
            <p:nvGrpSpPr>
              <p:cNvPr id="52" name="Group 51">
                <a:extLst>
                  <a:ext uri="{FF2B5EF4-FFF2-40B4-BE49-F238E27FC236}">
                    <a16:creationId xmlns:a16="http://schemas.microsoft.com/office/drawing/2014/main" id="{43D9A235-FF47-4FCE-9C6D-282E8086051A}"/>
                  </a:ext>
                </a:extLst>
              </p:cNvPr>
              <p:cNvGrpSpPr/>
              <p:nvPr/>
            </p:nvGrpSpPr>
            <p:grpSpPr>
              <a:xfrm>
                <a:off x="4210958" y="2511297"/>
                <a:ext cx="221774" cy="172878"/>
                <a:chOff x="3604662" y="1999378"/>
                <a:chExt cx="201613" cy="157162"/>
              </a:xfrm>
            </p:grpSpPr>
            <p:sp>
              <p:nvSpPr>
                <p:cNvPr id="53" name="Freeform 13">
                  <a:extLst>
                    <a:ext uri="{FF2B5EF4-FFF2-40B4-BE49-F238E27FC236}">
                      <a16:creationId xmlns:a16="http://schemas.microsoft.com/office/drawing/2014/main" id="{955353CE-E46F-4055-A2DB-107591443CCD}"/>
                    </a:ext>
                  </a:extLst>
                </p:cNvPr>
                <p:cNvSpPr>
                  <a:spLocks/>
                </p:cNvSpPr>
                <p:nvPr/>
              </p:nvSpPr>
              <p:spPr bwMode="auto">
                <a:xfrm>
                  <a:off x="3664987" y="1999378"/>
                  <a:ext cx="141288" cy="157162"/>
                </a:xfrm>
                <a:custGeom>
                  <a:avLst/>
                  <a:gdLst>
                    <a:gd name="T0" fmla="*/ 12 w 38"/>
                    <a:gd name="T1" fmla="*/ 29 h 42"/>
                    <a:gd name="T2" fmla="*/ 13 w 38"/>
                    <a:gd name="T3" fmla="*/ 27 h 42"/>
                    <a:gd name="T4" fmla="*/ 13 w 38"/>
                    <a:gd name="T5" fmla="*/ 26 h 42"/>
                    <a:gd name="T6" fmla="*/ 12 w 38"/>
                    <a:gd name="T7" fmla="*/ 24 h 42"/>
                    <a:gd name="T8" fmla="*/ 12 w 38"/>
                    <a:gd name="T9" fmla="*/ 23 h 42"/>
                    <a:gd name="T10" fmla="*/ 12 w 38"/>
                    <a:gd name="T11" fmla="*/ 21 h 42"/>
                    <a:gd name="T12" fmla="*/ 11 w 38"/>
                    <a:gd name="T13" fmla="*/ 20 h 42"/>
                    <a:gd name="T14" fmla="*/ 11 w 38"/>
                    <a:gd name="T15" fmla="*/ 19 h 42"/>
                    <a:gd name="T16" fmla="*/ 10 w 38"/>
                    <a:gd name="T17" fmla="*/ 19 h 42"/>
                    <a:gd name="T18" fmla="*/ 10 w 38"/>
                    <a:gd name="T19" fmla="*/ 17 h 42"/>
                    <a:gd name="T20" fmla="*/ 10 w 38"/>
                    <a:gd name="T21" fmla="*/ 16 h 42"/>
                    <a:gd name="T22" fmla="*/ 10 w 38"/>
                    <a:gd name="T23" fmla="*/ 15 h 42"/>
                    <a:gd name="T24" fmla="*/ 10 w 38"/>
                    <a:gd name="T25" fmla="*/ 15 h 42"/>
                    <a:gd name="T26" fmla="*/ 10 w 38"/>
                    <a:gd name="T27" fmla="*/ 14 h 42"/>
                    <a:gd name="T28" fmla="*/ 10 w 38"/>
                    <a:gd name="T29" fmla="*/ 14 h 42"/>
                    <a:gd name="T30" fmla="*/ 10 w 38"/>
                    <a:gd name="T31" fmla="*/ 14 h 42"/>
                    <a:gd name="T32" fmla="*/ 10 w 38"/>
                    <a:gd name="T33" fmla="*/ 14 h 42"/>
                    <a:gd name="T34" fmla="*/ 10 w 38"/>
                    <a:gd name="T35" fmla="*/ 10 h 42"/>
                    <a:gd name="T36" fmla="*/ 10 w 38"/>
                    <a:gd name="T37" fmla="*/ 9 h 42"/>
                    <a:gd name="T38" fmla="*/ 11 w 38"/>
                    <a:gd name="T39" fmla="*/ 3 h 42"/>
                    <a:gd name="T40" fmla="*/ 12 w 38"/>
                    <a:gd name="T41" fmla="*/ 3 h 42"/>
                    <a:gd name="T42" fmla="*/ 13 w 38"/>
                    <a:gd name="T43" fmla="*/ 2 h 42"/>
                    <a:gd name="T44" fmla="*/ 15 w 38"/>
                    <a:gd name="T45" fmla="*/ 1 h 42"/>
                    <a:gd name="T46" fmla="*/ 16 w 38"/>
                    <a:gd name="T47" fmla="*/ 1 h 42"/>
                    <a:gd name="T48" fmla="*/ 18 w 38"/>
                    <a:gd name="T49" fmla="*/ 0 h 42"/>
                    <a:gd name="T50" fmla="*/ 20 w 38"/>
                    <a:gd name="T51" fmla="*/ 0 h 42"/>
                    <a:gd name="T52" fmla="*/ 22 w 38"/>
                    <a:gd name="T53" fmla="*/ 1 h 42"/>
                    <a:gd name="T54" fmla="*/ 24 w 38"/>
                    <a:gd name="T55" fmla="*/ 1 h 42"/>
                    <a:gd name="T56" fmla="*/ 25 w 38"/>
                    <a:gd name="T57" fmla="*/ 2 h 42"/>
                    <a:gd name="T58" fmla="*/ 26 w 38"/>
                    <a:gd name="T59" fmla="*/ 2 h 42"/>
                    <a:gd name="T60" fmla="*/ 27 w 38"/>
                    <a:gd name="T61" fmla="*/ 3 h 42"/>
                    <a:gd name="T62" fmla="*/ 29 w 38"/>
                    <a:gd name="T63" fmla="*/ 10 h 42"/>
                    <a:gd name="T64" fmla="*/ 28 w 38"/>
                    <a:gd name="T65" fmla="*/ 12 h 42"/>
                    <a:gd name="T66" fmla="*/ 28 w 38"/>
                    <a:gd name="T67" fmla="*/ 13 h 42"/>
                    <a:gd name="T68" fmla="*/ 28 w 38"/>
                    <a:gd name="T69" fmla="*/ 14 h 42"/>
                    <a:gd name="T70" fmla="*/ 28 w 38"/>
                    <a:gd name="T71" fmla="*/ 14 h 42"/>
                    <a:gd name="T72" fmla="*/ 29 w 38"/>
                    <a:gd name="T73" fmla="*/ 16 h 42"/>
                    <a:gd name="T74" fmla="*/ 29 w 38"/>
                    <a:gd name="T75" fmla="*/ 16 h 42"/>
                    <a:gd name="T76" fmla="*/ 27 w 38"/>
                    <a:gd name="T77" fmla="*/ 21 h 42"/>
                    <a:gd name="T78" fmla="*/ 26 w 38"/>
                    <a:gd name="T79" fmla="*/ 23 h 42"/>
                    <a:gd name="T80" fmla="*/ 26 w 38"/>
                    <a:gd name="T81" fmla="*/ 25 h 42"/>
                    <a:gd name="T82" fmla="*/ 25 w 38"/>
                    <a:gd name="T83" fmla="*/ 26 h 42"/>
                    <a:gd name="T84" fmla="*/ 25 w 38"/>
                    <a:gd name="T85" fmla="*/ 27 h 42"/>
                    <a:gd name="T86" fmla="*/ 25 w 38"/>
                    <a:gd name="T87" fmla="*/ 29 h 42"/>
                    <a:gd name="T88" fmla="*/ 30 w 38"/>
                    <a:gd name="T89" fmla="*/ 30 h 42"/>
                    <a:gd name="T90" fmla="*/ 31 w 38"/>
                    <a:gd name="T91" fmla="*/ 31 h 42"/>
                    <a:gd name="T92" fmla="*/ 32 w 38"/>
                    <a:gd name="T93" fmla="*/ 31 h 42"/>
                    <a:gd name="T94" fmla="*/ 35 w 38"/>
                    <a:gd name="T95" fmla="*/ 32 h 42"/>
                    <a:gd name="T96" fmla="*/ 37 w 38"/>
                    <a:gd name="T97" fmla="*/ 33 h 42"/>
                    <a:gd name="T98" fmla="*/ 37 w 38"/>
                    <a:gd name="T99" fmla="*/ 33 h 42"/>
                    <a:gd name="T100" fmla="*/ 38 w 38"/>
                    <a:gd name="T101" fmla="*/ 34 h 42"/>
                    <a:gd name="T102" fmla="*/ 38 w 38"/>
                    <a:gd name="T103" fmla="*/ 34 h 42"/>
                    <a:gd name="T104" fmla="*/ 38 w 38"/>
                    <a:gd name="T105" fmla="*/ 35 h 42"/>
                    <a:gd name="T106" fmla="*/ 36 w 38"/>
                    <a:gd name="T107" fmla="*/ 42 h 42"/>
                    <a:gd name="T108" fmla="*/ 19 w 38"/>
                    <a:gd name="T109" fmla="*/ 42 h 42"/>
                    <a:gd name="T110" fmla="*/ 2 w 38"/>
                    <a:gd name="T111" fmla="*/ 42 h 42"/>
                    <a:gd name="T112" fmla="*/ 0 w 38"/>
                    <a:gd name="T11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 h="42">
                      <a:moveTo>
                        <a:pt x="2" y="32"/>
                      </a:moveTo>
                      <a:cubicBezTo>
                        <a:pt x="4" y="32"/>
                        <a:pt x="8" y="30"/>
                        <a:pt x="11" y="29"/>
                      </a:cubicBezTo>
                      <a:cubicBezTo>
                        <a:pt x="11" y="29"/>
                        <a:pt x="12" y="29"/>
                        <a:pt x="12" y="29"/>
                      </a:cubicBezTo>
                      <a:cubicBezTo>
                        <a:pt x="12" y="29"/>
                        <a:pt x="12" y="29"/>
                        <a:pt x="12" y="29"/>
                      </a:cubicBezTo>
                      <a:cubicBezTo>
                        <a:pt x="12" y="29"/>
                        <a:pt x="13" y="29"/>
                        <a:pt x="13" y="29"/>
                      </a:cubicBezTo>
                      <a:cubicBezTo>
                        <a:pt x="13" y="29"/>
                        <a:pt x="13" y="29"/>
                        <a:pt x="13" y="27"/>
                      </a:cubicBezTo>
                      <a:cubicBezTo>
                        <a:pt x="13" y="27"/>
                        <a:pt x="13" y="27"/>
                        <a:pt x="13" y="27"/>
                      </a:cubicBezTo>
                      <a:cubicBezTo>
                        <a:pt x="13" y="27"/>
                        <a:pt x="13" y="26"/>
                        <a:pt x="13" y="26"/>
                      </a:cubicBezTo>
                      <a:cubicBezTo>
                        <a:pt x="13" y="26"/>
                        <a:pt x="13" y="26"/>
                        <a:pt x="13" y="26"/>
                      </a:cubicBezTo>
                      <a:cubicBezTo>
                        <a:pt x="13" y="26"/>
                        <a:pt x="13" y="26"/>
                        <a:pt x="13" y="26"/>
                      </a:cubicBezTo>
                      <a:cubicBezTo>
                        <a:pt x="13" y="25"/>
                        <a:pt x="13" y="25"/>
                        <a:pt x="13" y="25"/>
                      </a:cubicBezTo>
                      <a:cubicBezTo>
                        <a:pt x="12" y="24"/>
                        <a:pt x="12" y="24"/>
                        <a:pt x="12" y="24"/>
                      </a:cubicBezTo>
                      <a:cubicBezTo>
                        <a:pt x="12" y="24"/>
                        <a:pt x="12" y="24"/>
                        <a:pt x="12" y="24"/>
                      </a:cubicBezTo>
                      <a:cubicBezTo>
                        <a:pt x="12" y="23"/>
                        <a:pt x="12" y="23"/>
                        <a:pt x="12" y="23"/>
                      </a:cubicBezTo>
                      <a:cubicBezTo>
                        <a:pt x="12" y="23"/>
                        <a:pt x="12" y="23"/>
                        <a:pt x="12" y="23"/>
                      </a:cubicBezTo>
                      <a:cubicBezTo>
                        <a:pt x="12" y="22"/>
                        <a:pt x="12" y="22"/>
                        <a:pt x="12" y="22"/>
                      </a:cubicBezTo>
                      <a:cubicBezTo>
                        <a:pt x="12" y="22"/>
                        <a:pt x="12" y="22"/>
                        <a:pt x="12" y="21"/>
                      </a:cubicBezTo>
                      <a:cubicBezTo>
                        <a:pt x="12" y="21"/>
                        <a:pt x="12" y="21"/>
                        <a:pt x="12" y="21"/>
                      </a:cubicBezTo>
                      <a:cubicBezTo>
                        <a:pt x="12" y="21"/>
                        <a:pt x="12" y="21"/>
                        <a:pt x="12" y="21"/>
                      </a:cubicBezTo>
                      <a:cubicBezTo>
                        <a:pt x="11" y="21"/>
                        <a:pt x="11" y="21"/>
                        <a:pt x="11" y="21"/>
                      </a:cubicBezTo>
                      <a:cubicBezTo>
                        <a:pt x="11" y="21"/>
                        <a:pt x="11" y="21"/>
                        <a:pt x="11" y="20"/>
                      </a:cubicBezTo>
                      <a:cubicBezTo>
                        <a:pt x="11" y="20"/>
                        <a:pt x="11" y="20"/>
                        <a:pt x="11" y="20"/>
                      </a:cubicBezTo>
                      <a:cubicBezTo>
                        <a:pt x="11" y="20"/>
                        <a:pt x="11" y="20"/>
                        <a:pt x="11" y="20"/>
                      </a:cubicBezTo>
                      <a:cubicBezTo>
                        <a:pt x="11" y="20"/>
                        <a:pt x="11" y="19"/>
                        <a:pt x="11" y="19"/>
                      </a:cubicBezTo>
                      <a:cubicBezTo>
                        <a:pt x="10" y="19"/>
                        <a:pt x="10" y="19"/>
                        <a:pt x="10" y="19"/>
                      </a:cubicBezTo>
                      <a:cubicBezTo>
                        <a:pt x="10" y="19"/>
                        <a:pt x="10" y="19"/>
                        <a:pt x="10" y="19"/>
                      </a:cubicBezTo>
                      <a:cubicBezTo>
                        <a:pt x="10" y="19"/>
                        <a:pt x="10" y="19"/>
                        <a:pt x="10" y="19"/>
                      </a:cubicBezTo>
                      <a:cubicBezTo>
                        <a:pt x="10" y="18"/>
                        <a:pt x="10" y="18"/>
                        <a:pt x="10" y="18"/>
                      </a:cubicBezTo>
                      <a:cubicBezTo>
                        <a:pt x="10" y="18"/>
                        <a:pt x="10" y="18"/>
                        <a:pt x="10" y="18"/>
                      </a:cubicBezTo>
                      <a:cubicBezTo>
                        <a:pt x="10" y="18"/>
                        <a:pt x="10" y="18"/>
                        <a:pt x="10" y="17"/>
                      </a:cubicBezTo>
                      <a:cubicBezTo>
                        <a:pt x="10" y="17"/>
                        <a:pt x="10" y="17"/>
                        <a:pt x="10" y="17"/>
                      </a:cubicBezTo>
                      <a:cubicBezTo>
                        <a:pt x="10" y="17"/>
                        <a:pt x="10" y="17"/>
                        <a:pt x="10" y="17"/>
                      </a:cubicBezTo>
                      <a:cubicBezTo>
                        <a:pt x="10" y="16"/>
                        <a:pt x="10" y="16"/>
                        <a:pt x="10" y="16"/>
                      </a:cubicBezTo>
                      <a:cubicBezTo>
                        <a:pt x="10" y="16"/>
                        <a:pt x="10" y="16"/>
                        <a:pt x="10" y="16"/>
                      </a:cubicBezTo>
                      <a:cubicBezTo>
                        <a:pt x="10" y="16"/>
                        <a:pt x="10" y="16"/>
                        <a:pt x="10" y="16"/>
                      </a:cubicBezTo>
                      <a:cubicBezTo>
                        <a:pt x="10" y="16"/>
                        <a:pt x="10" y="16"/>
                        <a:pt x="10" y="15"/>
                      </a:cubicBezTo>
                      <a:cubicBezTo>
                        <a:pt x="10" y="15"/>
                        <a:pt x="10" y="15"/>
                        <a:pt x="10" y="15"/>
                      </a:cubicBezTo>
                      <a:cubicBezTo>
                        <a:pt x="10" y="15"/>
                        <a:pt x="10" y="15"/>
                        <a:pt x="10" y="15"/>
                      </a:cubicBezTo>
                      <a:cubicBezTo>
                        <a:pt x="10" y="15"/>
                        <a:pt x="10" y="15"/>
                        <a:pt x="10" y="15"/>
                      </a:cubicBezTo>
                      <a:cubicBezTo>
                        <a:pt x="10" y="15"/>
                        <a:pt x="10" y="15"/>
                        <a:pt x="10" y="15"/>
                      </a:cubicBezTo>
                      <a:cubicBezTo>
                        <a:pt x="10" y="15"/>
                        <a:pt x="10" y="15"/>
                        <a:pt x="10" y="15"/>
                      </a:cubicBezTo>
                      <a:cubicBezTo>
                        <a:pt x="10" y="15"/>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2"/>
                        <a:pt x="10" y="11"/>
                      </a:cubicBezTo>
                      <a:cubicBezTo>
                        <a:pt x="10" y="11"/>
                        <a:pt x="10" y="11"/>
                        <a:pt x="10" y="11"/>
                      </a:cubicBezTo>
                      <a:cubicBezTo>
                        <a:pt x="10" y="11"/>
                        <a:pt x="10" y="10"/>
                        <a:pt x="10" y="10"/>
                      </a:cubicBezTo>
                      <a:cubicBezTo>
                        <a:pt x="10" y="10"/>
                        <a:pt x="10" y="10"/>
                        <a:pt x="10" y="10"/>
                      </a:cubicBezTo>
                      <a:cubicBezTo>
                        <a:pt x="10" y="10"/>
                        <a:pt x="10" y="10"/>
                        <a:pt x="10" y="9"/>
                      </a:cubicBezTo>
                      <a:cubicBezTo>
                        <a:pt x="10" y="9"/>
                        <a:pt x="10" y="9"/>
                        <a:pt x="10" y="9"/>
                      </a:cubicBezTo>
                      <a:cubicBezTo>
                        <a:pt x="10" y="9"/>
                        <a:pt x="10" y="9"/>
                        <a:pt x="10" y="9"/>
                      </a:cubicBezTo>
                      <a:cubicBezTo>
                        <a:pt x="10" y="8"/>
                        <a:pt x="10" y="7"/>
                        <a:pt x="10" y="6"/>
                      </a:cubicBezTo>
                      <a:cubicBezTo>
                        <a:pt x="10" y="5"/>
                        <a:pt x="11" y="4"/>
                        <a:pt x="11" y="3"/>
                      </a:cubicBezTo>
                      <a:cubicBezTo>
                        <a:pt x="11" y="3"/>
                        <a:pt x="11" y="3"/>
                        <a:pt x="11" y="3"/>
                      </a:cubicBezTo>
                      <a:cubicBezTo>
                        <a:pt x="12" y="3"/>
                        <a:pt x="12" y="3"/>
                        <a:pt x="12" y="3"/>
                      </a:cubicBezTo>
                      <a:cubicBezTo>
                        <a:pt x="12" y="3"/>
                        <a:pt x="12" y="3"/>
                        <a:pt x="12" y="3"/>
                      </a:cubicBezTo>
                      <a:cubicBezTo>
                        <a:pt x="12" y="2"/>
                        <a:pt x="12" y="2"/>
                        <a:pt x="12" y="2"/>
                      </a:cubicBezTo>
                      <a:cubicBezTo>
                        <a:pt x="13" y="2"/>
                        <a:pt x="13" y="2"/>
                        <a:pt x="13" y="2"/>
                      </a:cubicBezTo>
                      <a:cubicBezTo>
                        <a:pt x="13" y="2"/>
                        <a:pt x="13" y="2"/>
                        <a:pt x="13" y="2"/>
                      </a:cubicBezTo>
                      <a:cubicBezTo>
                        <a:pt x="13" y="2"/>
                        <a:pt x="14" y="2"/>
                        <a:pt x="14" y="1"/>
                      </a:cubicBezTo>
                      <a:cubicBezTo>
                        <a:pt x="14" y="1"/>
                        <a:pt x="14" y="1"/>
                        <a:pt x="14" y="1"/>
                      </a:cubicBezTo>
                      <a:cubicBezTo>
                        <a:pt x="14" y="1"/>
                        <a:pt x="14" y="1"/>
                        <a:pt x="15" y="1"/>
                      </a:cubicBezTo>
                      <a:cubicBezTo>
                        <a:pt x="15" y="1"/>
                        <a:pt x="15" y="1"/>
                        <a:pt x="15" y="1"/>
                      </a:cubicBezTo>
                      <a:cubicBezTo>
                        <a:pt x="15" y="1"/>
                        <a:pt x="15" y="1"/>
                        <a:pt x="16" y="1"/>
                      </a:cubicBezTo>
                      <a:cubicBezTo>
                        <a:pt x="16" y="1"/>
                        <a:pt x="16" y="1"/>
                        <a:pt x="16" y="1"/>
                      </a:cubicBezTo>
                      <a:cubicBezTo>
                        <a:pt x="16" y="1"/>
                        <a:pt x="16" y="0"/>
                        <a:pt x="17" y="0"/>
                      </a:cubicBezTo>
                      <a:cubicBezTo>
                        <a:pt x="17" y="0"/>
                        <a:pt x="17" y="0"/>
                        <a:pt x="17" y="0"/>
                      </a:cubicBezTo>
                      <a:cubicBezTo>
                        <a:pt x="17" y="0"/>
                        <a:pt x="18" y="0"/>
                        <a:pt x="18" y="0"/>
                      </a:cubicBezTo>
                      <a:cubicBezTo>
                        <a:pt x="19" y="0"/>
                        <a:pt x="19" y="0"/>
                        <a:pt x="19" y="0"/>
                      </a:cubicBezTo>
                      <a:cubicBezTo>
                        <a:pt x="20" y="0"/>
                        <a:pt x="20" y="0"/>
                        <a:pt x="20" y="0"/>
                      </a:cubicBezTo>
                      <a:cubicBezTo>
                        <a:pt x="20" y="0"/>
                        <a:pt x="20" y="0"/>
                        <a:pt x="20" y="0"/>
                      </a:cubicBezTo>
                      <a:cubicBezTo>
                        <a:pt x="20" y="0"/>
                        <a:pt x="21" y="0"/>
                        <a:pt x="21" y="0"/>
                      </a:cubicBezTo>
                      <a:cubicBezTo>
                        <a:pt x="21" y="0"/>
                        <a:pt x="21" y="0"/>
                        <a:pt x="22" y="0"/>
                      </a:cubicBezTo>
                      <a:cubicBezTo>
                        <a:pt x="22" y="0"/>
                        <a:pt x="22" y="0"/>
                        <a:pt x="22" y="1"/>
                      </a:cubicBezTo>
                      <a:cubicBezTo>
                        <a:pt x="22" y="1"/>
                        <a:pt x="22" y="1"/>
                        <a:pt x="23" y="1"/>
                      </a:cubicBezTo>
                      <a:cubicBezTo>
                        <a:pt x="23" y="1"/>
                        <a:pt x="23" y="1"/>
                        <a:pt x="23" y="1"/>
                      </a:cubicBezTo>
                      <a:cubicBezTo>
                        <a:pt x="23" y="1"/>
                        <a:pt x="24" y="1"/>
                        <a:pt x="24" y="1"/>
                      </a:cubicBezTo>
                      <a:cubicBezTo>
                        <a:pt x="24" y="1"/>
                        <a:pt x="24" y="1"/>
                        <a:pt x="24" y="1"/>
                      </a:cubicBezTo>
                      <a:cubicBezTo>
                        <a:pt x="24" y="1"/>
                        <a:pt x="24" y="1"/>
                        <a:pt x="25" y="1"/>
                      </a:cubicBezTo>
                      <a:cubicBezTo>
                        <a:pt x="25" y="2"/>
                        <a:pt x="25" y="2"/>
                        <a:pt x="25" y="2"/>
                      </a:cubicBezTo>
                      <a:cubicBezTo>
                        <a:pt x="25" y="2"/>
                        <a:pt x="25" y="2"/>
                        <a:pt x="25" y="2"/>
                      </a:cubicBezTo>
                      <a:cubicBezTo>
                        <a:pt x="25" y="2"/>
                        <a:pt x="26" y="2"/>
                        <a:pt x="26" y="2"/>
                      </a:cubicBezTo>
                      <a:cubicBezTo>
                        <a:pt x="26" y="2"/>
                        <a:pt x="26" y="2"/>
                        <a:pt x="26" y="2"/>
                      </a:cubicBezTo>
                      <a:cubicBezTo>
                        <a:pt x="26" y="3"/>
                        <a:pt x="26" y="3"/>
                        <a:pt x="26" y="3"/>
                      </a:cubicBezTo>
                      <a:cubicBezTo>
                        <a:pt x="26" y="3"/>
                        <a:pt x="26" y="3"/>
                        <a:pt x="26" y="3"/>
                      </a:cubicBezTo>
                      <a:cubicBezTo>
                        <a:pt x="27" y="3"/>
                        <a:pt x="27" y="3"/>
                        <a:pt x="27" y="3"/>
                      </a:cubicBezTo>
                      <a:cubicBezTo>
                        <a:pt x="29" y="6"/>
                        <a:pt x="29" y="8"/>
                        <a:pt x="29" y="9"/>
                      </a:cubicBezTo>
                      <a:cubicBezTo>
                        <a:pt x="29" y="9"/>
                        <a:pt x="29" y="9"/>
                        <a:pt x="29" y="10"/>
                      </a:cubicBezTo>
                      <a:cubicBezTo>
                        <a:pt x="29" y="10"/>
                        <a:pt x="29" y="10"/>
                        <a:pt x="29" y="10"/>
                      </a:cubicBezTo>
                      <a:cubicBezTo>
                        <a:pt x="28" y="11"/>
                        <a:pt x="28" y="11"/>
                        <a:pt x="28" y="12"/>
                      </a:cubicBezTo>
                      <a:cubicBezTo>
                        <a:pt x="28" y="12"/>
                        <a:pt x="28" y="12"/>
                        <a:pt x="28" y="12"/>
                      </a:cubicBezTo>
                      <a:cubicBezTo>
                        <a:pt x="28" y="12"/>
                        <a:pt x="28" y="12"/>
                        <a:pt x="28" y="12"/>
                      </a:cubicBezTo>
                      <a:cubicBezTo>
                        <a:pt x="28" y="13"/>
                        <a:pt x="28" y="13"/>
                        <a:pt x="28" y="13"/>
                      </a:cubicBezTo>
                      <a:cubicBezTo>
                        <a:pt x="28" y="13"/>
                        <a:pt x="28" y="13"/>
                        <a:pt x="28" y="13"/>
                      </a:cubicBezTo>
                      <a:cubicBezTo>
                        <a:pt x="28" y="13"/>
                        <a:pt x="28" y="13"/>
                        <a:pt x="28" y="13"/>
                      </a:cubicBezTo>
                      <a:cubicBezTo>
                        <a:pt x="28" y="13"/>
                        <a:pt x="28" y="13"/>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9" y="15"/>
                        <a:pt x="29" y="15"/>
                      </a:cubicBezTo>
                      <a:cubicBezTo>
                        <a:pt x="29" y="15"/>
                        <a:pt x="29" y="15"/>
                        <a:pt x="29" y="15"/>
                      </a:cubicBezTo>
                      <a:cubicBezTo>
                        <a:pt x="29" y="15"/>
                        <a:pt x="29" y="16"/>
                        <a:pt x="29" y="16"/>
                      </a:cubicBezTo>
                      <a:cubicBezTo>
                        <a:pt x="29" y="16"/>
                        <a:pt x="29" y="16"/>
                        <a:pt x="29" y="16"/>
                      </a:cubicBezTo>
                      <a:cubicBezTo>
                        <a:pt x="29" y="16"/>
                        <a:pt x="29" y="16"/>
                        <a:pt x="29" y="16"/>
                      </a:cubicBezTo>
                      <a:cubicBezTo>
                        <a:pt x="29" y="16"/>
                        <a:pt x="29" y="16"/>
                        <a:pt x="29" y="16"/>
                      </a:cubicBezTo>
                      <a:cubicBezTo>
                        <a:pt x="29" y="17"/>
                        <a:pt x="29" y="17"/>
                        <a:pt x="28" y="17"/>
                      </a:cubicBezTo>
                      <a:cubicBezTo>
                        <a:pt x="28" y="17"/>
                        <a:pt x="28" y="17"/>
                        <a:pt x="28" y="17"/>
                      </a:cubicBezTo>
                      <a:cubicBezTo>
                        <a:pt x="28" y="19"/>
                        <a:pt x="27" y="20"/>
                        <a:pt x="27" y="21"/>
                      </a:cubicBezTo>
                      <a:cubicBezTo>
                        <a:pt x="27" y="21"/>
                        <a:pt x="27" y="21"/>
                        <a:pt x="27" y="21"/>
                      </a:cubicBezTo>
                      <a:cubicBezTo>
                        <a:pt x="27" y="22"/>
                        <a:pt x="27" y="22"/>
                        <a:pt x="26" y="23"/>
                      </a:cubicBezTo>
                      <a:cubicBezTo>
                        <a:pt x="26" y="23"/>
                        <a:pt x="26" y="23"/>
                        <a:pt x="26" y="23"/>
                      </a:cubicBezTo>
                      <a:cubicBezTo>
                        <a:pt x="26" y="23"/>
                        <a:pt x="26" y="23"/>
                        <a:pt x="26" y="24"/>
                      </a:cubicBezTo>
                      <a:cubicBezTo>
                        <a:pt x="26" y="24"/>
                        <a:pt x="26" y="24"/>
                        <a:pt x="26" y="24"/>
                      </a:cubicBezTo>
                      <a:cubicBezTo>
                        <a:pt x="26" y="24"/>
                        <a:pt x="26" y="24"/>
                        <a:pt x="26" y="25"/>
                      </a:cubicBezTo>
                      <a:cubicBezTo>
                        <a:pt x="26" y="25"/>
                        <a:pt x="26" y="25"/>
                        <a:pt x="26" y="25"/>
                      </a:cubicBezTo>
                      <a:cubicBezTo>
                        <a:pt x="26" y="25"/>
                        <a:pt x="26" y="25"/>
                        <a:pt x="26" y="25"/>
                      </a:cubicBezTo>
                      <a:cubicBezTo>
                        <a:pt x="25" y="25"/>
                        <a:pt x="25" y="26"/>
                        <a:pt x="25" y="26"/>
                      </a:cubicBezTo>
                      <a:cubicBezTo>
                        <a:pt x="25" y="26"/>
                        <a:pt x="25" y="26"/>
                        <a:pt x="25" y="26"/>
                      </a:cubicBezTo>
                      <a:cubicBezTo>
                        <a:pt x="25" y="26"/>
                        <a:pt x="25" y="26"/>
                        <a:pt x="25" y="27"/>
                      </a:cubicBezTo>
                      <a:cubicBezTo>
                        <a:pt x="25" y="27"/>
                        <a:pt x="25" y="27"/>
                        <a:pt x="25" y="27"/>
                      </a:cubicBezTo>
                      <a:cubicBezTo>
                        <a:pt x="25" y="28"/>
                        <a:pt x="25" y="28"/>
                        <a:pt x="25" y="29"/>
                      </a:cubicBezTo>
                      <a:cubicBezTo>
                        <a:pt x="25" y="29"/>
                        <a:pt x="25" y="29"/>
                        <a:pt x="25" y="29"/>
                      </a:cubicBezTo>
                      <a:cubicBezTo>
                        <a:pt x="25" y="29"/>
                        <a:pt x="25" y="29"/>
                        <a:pt x="25" y="29"/>
                      </a:cubicBezTo>
                      <a:cubicBezTo>
                        <a:pt x="26" y="29"/>
                        <a:pt x="26" y="29"/>
                        <a:pt x="26" y="29"/>
                      </a:cubicBezTo>
                      <a:cubicBezTo>
                        <a:pt x="26" y="29"/>
                        <a:pt x="26" y="29"/>
                        <a:pt x="26" y="29"/>
                      </a:cubicBezTo>
                      <a:cubicBezTo>
                        <a:pt x="28" y="29"/>
                        <a:pt x="29" y="30"/>
                        <a:pt x="30" y="30"/>
                      </a:cubicBezTo>
                      <a:cubicBezTo>
                        <a:pt x="31" y="30"/>
                        <a:pt x="31" y="30"/>
                        <a:pt x="31" y="30"/>
                      </a:cubicBezTo>
                      <a:cubicBezTo>
                        <a:pt x="31" y="30"/>
                        <a:pt x="31" y="30"/>
                        <a:pt x="31" y="30"/>
                      </a:cubicBezTo>
                      <a:cubicBezTo>
                        <a:pt x="31" y="31"/>
                        <a:pt x="31" y="31"/>
                        <a:pt x="31" y="31"/>
                      </a:cubicBezTo>
                      <a:cubicBezTo>
                        <a:pt x="31" y="31"/>
                        <a:pt x="32" y="31"/>
                        <a:pt x="32" y="31"/>
                      </a:cubicBezTo>
                      <a:cubicBezTo>
                        <a:pt x="32" y="31"/>
                        <a:pt x="32" y="31"/>
                        <a:pt x="32" y="31"/>
                      </a:cubicBezTo>
                      <a:cubicBezTo>
                        <a:pt x="32" y="31"/>
                        <a:pt x="32" y="31"/>
                        <a:pt x="32" y="31"/>
                      </a:cubicBezTo>
                      <a:cubicBezTo>
                        <a:pt x="32" y="31"/>
                        <a:pt x="33" y="31"/>
                        <a:pt x="33" y="31"/>
                      </a:cubicBezTo>
                      <a:cubicBezTo>
                        <a:pt x="33" y="31"/>
                        <a:pt x="33" y="31"/>
                        <a:pt x="33" y="31"/>
                      </a:cubicBezTo>
                      <a:cubicBezTo>
                        <a:pt x="34" y="31"/>
                        <a:pt x="35" y="32"/>
                        <a:pt x="35" y="32"/>
                      </a:cubicBezTo>
                      <a:cubicBezTo>
                        <a:pt x="36" y="32"/>
                        <a:pt x="36" y="32"/>
                        <a:pt x="36" y="32"/>
                      </a:cubicBezTo>
                      <a:cubicBezTo>
                        <a:pt x="36" y="32"/>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8" y="33"/>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5"/>
                        <a:pt x="38" y="35"/>
                        <a:pt x="38" y="35"/>
                      </a:cubicBezTo>
                      <a:cubicBezTo>
                        <a:pt x="38" y="35"/>
                        <a:pt x="38" y="35"/>
                        <a:pt x="38" y="35"/>
                      </a:cubicBezTo>
                      <a:cubicBezTo>
                        <a:pt x="38" y="35"/>
                        <a:pt x="38" y="35"/>
                        <a:pt x="38" y="35"/>
                      </a:cubicBezTo>
                      <a:cubicBezTo>
                        <a:pt x="38" y="36"/>
                        <a:pt x="38" y="39"/>
                        <a:pt x="38" y="40"/>
                      </a:cubicBezTo>
                      <a:cubicBezTo>
                        <a:pt x="38" y="40"/>
                        <a:pt x="38" y="40"/>
                        <a:pt x="38" y="40"/>
                      </a:cubicBezTo>
                      <a:cubicBezTo>
                        <a:pt x="38" y="41"/>
                        <a:pt x="38" y="42"/>
                        <a:pt x="36" y="42"/>
                      </a:cubicBezTo>
                      <a:cubicBezTo>
                        <a:pt x="36" y="42"/>
                        <a:pt x="36" y="42"/>
                        <a:pt x="36" y="42"/>
                      </a:cubicBezTo>
                      <a:cubicBezTo>
                        <a:pt x="35" y="42"/>
                        <a:pt x="26" y="42"/>
                        <a:pt x="21" y="42"/>
                      </a:cubicBezTo>
                      <a:cubicBezTo>
                        <a:pt x="20" y="42"/>
                        <a:pt x="19" y="42"/>
                        <a:pt x="19" y="42"/>
                      </a:cubicBezTo>
                      <a:cubicBezTo>
                        <a:pt x="19" y="42"/>
                        <a:pt x="19" y="42"/>
                        <a:pt x="19" y="42"/>
                      </a:cubicBezTo>
                      <a:cubicBezTo>
                        <a:pt x="19" y="42"/>
                        <a:pt x="18" y="42"/>
                        <a:pt x="17" y="42"/>
                      </a:cubicBezTo>
                      <a:cubicBezTo>
                        <a:pt x="13" y="42"/>
                        <a:pt x="3" y="42"/>
                        <a:pt x="2" y="42"/>
                      </a:cubicBezTo>
                      <a:cubicBezTo>
                        <a:pt x="2" y="42"/>
                        <a:pt x="2" y="42"/>
                        <a:pt x="2" y="42"/>
                      </a:cubicBezTo>
                      <a:cubicBezTo>
                        <a:pt x="1" y="42"/>
                        <a:pt x="0" y="41"/>
                        <a:pt x="0" y="41"/>
                      </a:cubicBezTo>
                      <a:cubicBezTo>
                        <a:pt x="0" y="40"/>
                        <a:pt x="0" y="40"/>
                        <a:pt x="0" y="40"/>
                      </a:cubicBezTo>
                      <a:cubicBezTo>
                        <a:pt x="0" y="35"/>
                        <a:pt x="0" y="35"/>
                        <a:pt x="0" y="35"/>
                      </a:cubicBezTo>
                      <a:cubicBezTo>
                        <a:pt x="0" y="34"/>
                        <a:pt x="1" y="33"/>
                        <a:pt x="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ED3A6FC8-0EAC-4F21-8BB4-F5D008A00F5B}"/>
                    </a:ext>
                  </a:extLst>
                </p:cNvPr>
                <p:cNvSpPr>
                  <a:spLocks/>
                </p:cNvSpPr>
                <p:nvPr/>
              </p:nvSpPr>
              <p:spPr bwMode="auto">
                <a:xfrm>
                  <a:off x="3604662" y="2013665"/>
                  <a:ext cx="88900" cy="128587"/>
                </a:xfrm>
                <a:custGeom>
                  <a:avLst/>
                  <a:gdLst>
                    <a:gd name="T0" fmla="*/ 2 w 24"/>
                    <a:gd name="T1" fmla="*/ 26 h 34"/>
                    <a:gd name="T2" fmla="*/ 11 w 24"/>
                    <a:gd name="T3" fmla="*/ 23 h 34"/>
                    <a:gd name="T4" fmla="*/ 11 w 24"/>
                    <a:gd name="T5" fmla="*/ 22 h 34"/>
                    <a:gd name="T6" fmla="*/ 10 w 24"/>
                    <a:gd name="T7" fmla="*/ 20 h 34"/>
                    <a:gd name="T8" fmla="*/ 9 w 24"/>
                    <a:gd name="T9" fmla="*/ 17 h 34"/>
                    <a:gd name="T10" fmla="*/ 8 w 24"/>
                    <a:gd name="T11" fmla="*/ 14 h 34"/>
                    <a:gd name="T12" fmla="*/ 8 w 24"/>
                    <a:gd name="T13" fmla="*/ 11 h 34"/>
                    <a:gd name="T14" fmla="*/ 8 w 24"/>
                    <a:gd name="T15" fmla="*/ 11 h 34"/>
                    <a:gd name="T16" fmla="*/ 8 w 24"/>
                    <a:gd name="T17" fmla="*/ 8 h 34"/>
                    <a:gd name="T18" fmla="*/ 9 w 24"/>
                    <a:gd name="T19" fmla="*/ 3 h 34"/>
                    <a:gd name="T20" fmla="*/ 15 w 24"/>
                    <a:gd name="T21" fmla="*/ 0 h 34"/>
                    <a:gd name="T22" fmla="*/ 16 w 24"/>
                    <a:gd name="T23" fmla="*/ 0 h 34"/>
                    <a:gd name="T24" fmla="*/ 22 w 24"/>
                    <a:gd name="T25" fmla="*/ 3 h 34"/>
                    <a:gd name="T26" fmla="*/ 23 w 24"/>
                    <a:gd name="T27" fmla="*/ 8 h 34"/>
                    <a:gd name="T28" fmla="*/ 23 w 24"/>
                    <a:gd name="T29" fmla="*/ 11 h 34"/>
                    <a:gd name="T30" fmla="*/ 23 w 24"/>
                    <a:gd name="T31" fmla="*/ 11 h 34"/>
                    <a:gd name="T32" fmla="*/ 23 w 24"/>
                    <a:gd name="T33" fmla="*/ 14 h 34"/>
                    <a:gd name="T34" fmla="*/ 22 w 24"/>
                    <a:gd name="T35" fmla="*/ 17 h 34"/>
                    <a:gd name="T36" fmla="*/ 21 w 24"/>
                    <a:gd name="T37" fmla="*/ 20 h 34"/>
                    <a:gd name="T38" fmla="*/ 20 w 24"/>
                    <a:gd name="T39" fmla="*/ 22 h 34"/>
                    <a:gd name="T40" fmla="*/ 21 w 24"/>
                    <a:gd name="T41" fmla="*/ 23 h 34"/>
                    <a:gd name="T42" fmla="*/ 24 w 24"/>
                    <a:gd name="T43" fmla="*/ 24 h 34"/>
                    <a:gd name="T44" fmla="*/ 18 w 24"/>
                    <a:gd name="T45" fmla="*/ 26 h 34"/>
                    <a:gd name="T46" fmla="*/ 14 w 24"/>
                    <a:gd name="T47" fmla="*/ 31 h 34"/>
                    <a:gd name="T48" fmla="*/ 14 w 24"/>
                    <a:gd name="T49" fmla="*/ 34 h 34"/>
                    <a:gd name="T50" fmla="*/ 14 w 24"/>
                    <a:gd name="T51" fmla="*/ 34 h 34"/>
                    <a:gd name="T52" fmla="*/ 2 w 24"/>
                    <a:gd name="T53" fmla="*/ 34 h 34"/>
                    <a:gd name="T54" fmla="*/ 0 w 24"/>
                    <a:gd name="T55" fmla="*/ 33 h 34"/>
                    <a:gd name="T56" fmla="*/ 0 w 24"/>
                    <a:gd name="T57" fmla="*/ 29 h 34"/>
                    <a:gd name="T58" fmla="*/ 2 w 24"/>
                    <a:gd name="T5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4">
                      <a:moveTo>
                        <a:pt x="2" y="26"/>
                      </a:moveTo>
                      <a:cubicBezTo>
                        <a:pt x="4" y="25"/>
                        <a:pt x="8" y="24"/>
                        <a:pt x="11" y="23"/>
                      </a:cubicBezTo>
                      <a:cubicBezTo>
                        <a:pt x="11" y="23"/>
                        <a:pt x="11" y="23"/>
                        <a:pt x="11" y="22"/>
                      </a:cubicBezTo>
                      <a:cubicBezTo>
                        <a:pt x="11" y="21"/>
                        <a:pt x="10" y="21"/>
                        <a:pt x="10" y="20"/>
                      </a:cubicBezTo>
                      <a:cubicBezTo>
                        <a:pt x="10" y="19"/>
                        <a:pt x="9" y="18"/>
                        <a:pt x="9" y="17"/>
                      </a:cubicBezTo>
                      <a:cubicBezTo>
                        <a:pt x="9" y="17"/>
                        <a:pt x="8" y="16"/>
                        <a:pt x="8" y="14"/>
                      </a:cubicBezTo>
                      <a:cubicBezTo>
                        <a:pt x="8" y="13"/>
                        <a:pt x="8" y="12"/>
                        <a:pt x="8" y="11"/>
                      </a:cubicBezTo>
                      <a:cubicBezTo>
                        <a:pt x="8" y="11"/>
                        <a:pt x="8" y="11"/>
                        <a:pt x="8" y="11"/>
                      </a:cubicBezTo>
                      <a:cubicBezTo>
                        <a:pt x="8" y="11"/>
                        <a:pt x="8" y="9"/>
                        <a:pt x="8" y="8"/>
                      </a:cubicBezTo>
                      <a:cubicBezTo>
                        <a:pt x="8" y="7"/>
                        <a:pt x="8" y="5"/>
                        <a:pt x="9" y="3"/>
                      </a:cubicBezTo>
                      <a:cubicBezTo>
                        <a:pt x="10" y="2"/>
                        <a:pt x="12" y="0"/>
                        <a:pt x="15" y="0"/>
                      </a:cubicBezTo>
                      <a:cubicBezTo>
                        <a:pt x="16" y="0"/>
                        <a:pt x="16" y="0"/>
                        <a:pt x="16" y="0"/>
                      </a:cubicBezTo>
                      <a:cubicBezTo>
                        <a:pt x="19" y="0"/>
                        <a:pt x="21" y="2"/>
                        <a:pt x="22" y="3"/>
                      </a:cubicBezTo>
                      <a:cubicBezTo>
                        <a:pt x="23" y="5"/>
                        <a:pt x="23" y="7"/>
                        <a:pt x="23" y="8"/>
                      </a:cubicBezTo>
                      <a:cubicBezTo>
                        <a:pt x="23" y="9"/>
                        <a:pt x="23" y="11"/>
                        <a:pt x="23" y="11"/>
                      </a:cubicBezTo>
                      <a:cubicBezTo>
                        <a:pt x="23" y="11"/>
                        <a:pt x="23" y="11"/>
                        <a:pt x="23" y="11"/>
                      </a:cubicBezTo>
                      <a:cubicBezTo>
                        <a:pt x="23" y="12"/>
                        <a:pt x="23" y="13"/>
                        <a:pt x="23" y="14"/>
                      </a:cubicBezTo>
                      <a:cubicBezTo>
                        <a:pt x="23" y="16"/>
                        <a:pt x="22" y="17"/>
                        <a:pt x="22" y="17"/>
                      </a:cubicBezTo>
                      <a:cubicBezTo>
                        <a:pt x="22" y="18"/>
                        <a:pt x="21" y="19"/>
                        <a:pt x="21" y="20"/>
                      </a:cubicBezTo>
                      <a:cubicBezTo>
                        <a:pt x="21" y="21"/>
                        <a:pt x="20" y="21"/>
                        <a:pt x="20" y="22"/>
                      </a:cubicBezTo>
                      <a:cubicBezTo>
                        <a:pt x="20" y="23"/>
                        <a:pt x="20" y="23"/>
                        <a:pt x="21" y="23"/>
                      </a:cubicBezTo>
                      <a:cubicBezTo>
                        <a:pt x="22" y="24"/>
                        <a:pt x="23" y="24"/>
                        <a:pt x="24" y="24"/>
                      </a:cubicBezTo>
                      <a:cubicBezTo>
                        <a:pt x="21" y="25"/>
                        <a:pt x="19" y="26"/>
                        <a:pt x="18" y="26"/>
                      </a:cubicBezTo>
                      <a:cubicBezTo>
                        <a:pt x="15" y="27"/>
                        <a:pt x="14" y="30"/>
                        <a:pt x="14" y="31"/>
                      </a:cubicBezTo>
                      <a:cubicBezTo>
                        <a:pt x="14" y="34"/>
                        <a:pt x="14" y="34"/>
                        <a:pt x="14" y="34"/>
                      </a:cubicBezTo>
                      <a:cubicBezTo>
                        <a:pt x="14" y="34"/>
                        <a:pt x="14" y="34"/>
                        <a:pt x="14" y="34"/>
                      </a:cubicBezTo>
                      <a:cubicBezTo>
                        <a:pt x="10" y="34"/>
                        <a:pt x="3" y="34"/>
                        <a:pt x="2" y="34"/>
                      </a:cubicBezTo>
                      <a:cubicBezTo>
                        <a:pt x="0" y="34"/>
                        <a:pt x="0" y="33"/>
                        <a:pt x="0" y="33"/>
                      </a:cubicBezTo>
                      <a:cubicBezTo>
                        <a:pt x="0" y="32"/>
                        <a:pt x="0" y="30"/>
                        <a:pt x="0" y="29"/>
                      </a:cubicBezTo>
                      <a:cubicBezTo>
                        <a:pt x="0" y="28"/>
                        <a:pt x="1" y="27"/>
                        <a:pt x="2"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Tree>
    <p:extLst>
      <p:ext uri="{BB962C8B-B14F-4D97-AF65-F5344CB8AC3E}">
        <p14:creationId xmlns:p14="http://schemas.microsoft.com/office/powerpoint/2010/main" val="2610083255"/>
      </p:ext>
    </p:extLst>
  </p:cSld>
  <p:clrMapOvr>
    <a:masterClrMapping/>
  </p:clrMapOvr>
</p:sld>
</file>

<file path=ppt/theme/theme1.xml><?xml version="1.0" encoding="utf-8"?>
<a:theme xmlns:a="http://schemas.openxmlformats.org/drawingml/2006/main" name="Office Theme">
  <a:themeElements>
    <a:clrScheme name="Custom 34">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9592</TotalTime>
  <Words>1891</Words>
  <Application>Microsoft Office PowerPoint</Application>
  <PresentationFormat>Widescreen</PresentationFormat>
  <Paragraphs>170</Paragraphs>
  <Slides>22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Arial</vt:lpstr>
      <vt:lpstr>Calibri</vt:lpstr>
      <vt:lpstr>FontAwesome</vt:lpstr>
      <vt:lpstr>Gill Sans</vt:lpstr>
      <vt:lpstr>Lato</vt:lpstr>
      <vt:lpstr>Lato Light</vt:lpstr>
      <vt:lpstr>Montserrat</vt:lpstr>
      <vt:lpstr>Montserrat Light</vt:lpstr>
      <vt:lpstr>Myriad Pro</vt:lpstr>
      <vt:lpstr>Roboto Slab</vt:lpstr>
      <vt:lpstr>Office Theme</vt:lpstr>
      <vt:lpstr>PowerPoint Presentation</vt:lpstr>
      <vt:lpstr>PowerPoint Presentation</vt:lpstr>
      <vt:lpstr>WELCOME TO CREATIVE PRESNTATION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Own Creative Team</vt:lpstr>
      <vt:lpstr>Own Creative Team</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1185</cp:revision>
  <dcterms:created xsi:type="dcterms:W3CDTF">2016-01-13T17:16:24Z</dcterms:created>
  <dcterms:modified xsi:type="dcterms:W3CDTF">2019-12-14T07:31:20Z</dcterms:modified>
</cp:coreProperties>
</file>