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10" r:id="rId2"/>
    <p:sldId id="362" r:id="rId3"/>
    <p:sldId id="313" r:id="rId4"/>
    <p:sldId id="314" r:id="rId5"/>
    <p:sldId id="318" r:id="rId6"/>
    <p:sldId id="317" r:id="rId7"/>
    <p:sldId id="364" r:id="rId8"/>
    <p:sldId id="326" r:id="rId9"/>
    <p:sldId id="329" r:id="rId10"/>
    <p:sldId id="330" r:id="rId11"/>
    <p:sldId id="320" r:id="rId12"/>
    <p:sldId id="322" r:id="rId13"/>
    <p:sldId id="333" r:id="rId14"/>
    <p:sldId id="337" r:id="rId15"/>
    <p:sldId id="342" r:id="rId16"/>
    <p:sldId id="343" r:id="rId17"/>
    <p:sldId id="265" r:id="rId18"/>
    <p:sldId id="275" r:id="rId19"/>
    <p:sldId id="349" r:id="rId20"/>
    <p:sldId id="348" r:id="rId21"/>
    <p:sldId id="363" r:id="rId22"/>
    <p:sldId id="361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518"/>
    <p:restoredTop sz="97013"/>
  </p:normalViewPr>
  <p:slideViewPr>
    <p:cSldViewPr snapToGrid="0" snapToObjects="1">
      <p:cViewPr>
        <p:scale>
          <a:sx n="50" d="100"/>
          <a:sy n="50" d="100"/>
        </p:scale>
        <p:origin x="1230" y="5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7" d="100"/>
          <a:sy n="57" d="100"/>
        </p:scale>
        <p:origin x="2754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F7755DA-AF00-4C99-AD6B-5AAB0EAEF4F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670BFF-F317-480C-B8D5-B6EF1453344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447236-5B90-4524-8BB1-CA4AA324DE49}" type="datetimeFigureOut">
              <a:rPr lang="en-US" smtClean="0"/>
              <a:t>9/27/2019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2EF8A2-9AB2-46A6-BEB5-6A44B46477F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D6407C-67B6-4725-B914-055A14B56FD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A7FBF7-0EEA-4818-9B66-B029571FC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7247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10FA5-98E6-FB4E-97B6-D4EB979E8963}" type="datetimeFigureOut">
              <a:rPr lang="en-US" smtClean="0"/>
              <a:t>9/27/2019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22E1E8-19DD-9846-964E-7494B0E7F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4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03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6930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Servic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 Placeholder 42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800" b="0" i="0">
                <a:solidFill>
                  <a:schemeClr val="tx2"/>
                </a:solidFill>
                <a:latin typeface="+mn-lt"/>
                <a:ea typeface="Montserrat Light" charset="0"/>
                <a:cs typeface="Montserrat Light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pPr lvl="0"/>
            <a:r>
              <a:rPr lang="en-US" dirty="0"/>
              <a:t>Click to edit Master text styles for your custom footer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3" name="Oval 2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hevron 32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Group 13"/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5" name="Oval 14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Chevron 15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-21705" y="-34724"/>
            <a:ext cx="7035963" cy="6892725"/>
          </a:xfrm>
          <a:custGeom>
            <a:avLst/>
            <a:gdLst>
              <a:gd name="connsiteX0" fmla="*/ 0 w 7037409"/>
              <a:gd name="connsiteY0" fmla="*/ 6858000 h 6858000"/>
              <a:gd name="connsiteX1" fmla="*/ 1714500 w 7037409"/>
              <a:gd name="connsiteY1" fmla="*/ 0 h 6858000"/>
              <a:gd name="connsiteX2" fmla="*/ 7037409 w 7037409"/>
              <a:gd name="connsiteY2" fmla="*/ 0 h 6858000"/>
              <a:gd name="connsiteX3" fmla="*/ 5322909 w 7037409"/>
              <a:gd name="connsiteY3" fmla="*/ 6858000 h 6858000"/>
              <a:gd name="connsiteX4" fmla="*/ 0 w 7037409"/>
              <a:gd name="connsiteY4" fmla="*/ 6858000 h 6858000"/>
              <a:gd name="connsiteX0" fmla="*/ 10128 w 7047537"/>
              <a:gd name="connsiteY0" fmla="*/ 6858000 h 6858000"/>
              <a:gd name="connsiteX1" fmla="*/ 0 w 7047537"/>
              <a:gd name="connsiteY1" fmla="*/ 0 h 6858000"/>
              <a:gd name="connsiteX2" fmla="*/ 7047537 w 7047537"/>
              <a:gd name="connsiteY2" fmla="*/ 0 h 6858000"/>
              <a:gd name="connsiteX3" fmla="*/ 5333037 w 7047537"/>
              <a:gd name="connsiteY3" fmla="*/ 6858000 h 6858000"/>
              <a:gd name="connsiteX4" fmla="*/ 10128 w 7047537"/>
              <a:gd name="connsiteY4" fmla="*/ 6858000 h 6858000"/>
              <a:gd name="connsiteX0" fmla="*/ 10128 w 7080814"/>
              <a:gd name="connsiteY0" fmla="*/ 6858000 h 6858000"/>
              <a:gd name="connsiteX1" fmla="*/ 0 w 7080814"/>
              <a:gd name="connsiteY1" fmla="*/ 0 h 6858000"/>
              <a:gd name="connsiteX2" fmla="*/ 7047537 w 7080814"/>
              <a:gd name="connsiteY2" fmla="*/ 0 h 6858000"/>
              <a:gd name="connsiteX3" fmla="*/ 7080814 w 7080814"/>
              <a:gd name="connsiteY3" fmla="*/ 6858000 h 6858000"/>
              <a:gd name="connsiteX4" fmla="*/ 10128 w 7080814"/>
              <a:gd name="connsiteY4" fmla="*/ 6858000 h 6858000"/>
              <a:gd name="connsiteX0" fmla="*/ 10128 w 7080814"/>
              <a:gd name="connsiteY0" fmla="*/ 6858000 h 6858000"/>
              <a:gd name="connsiteX1" fmla="*/ 0 w 7080814"/>
              <a:gd name="connsiteY1" fmla="*/ 0 h 6858000"/>
              <a:gd name="connsiteX2" fmla="*/ 3459385 w 7080814"/>
              <a:gd name="connsiteY2" fmla="*/ 11575 h 6858000"/>
              <a:gd name="connsiteX3" fmla="*/ 7080814 w 7080814"/>
              <a:gd name="connsiteY3" fmla="*/ 6858000 h 6858000"/>
              <a:gd name="connsiteX4" fmla="*/ 10128 w 7080814"/>
              <a:gd name="connsiteY4" fmla="*/ 6858000 h 6858000"/>
              <a:gd name="connsiteX0" fmla="*/ 10128 w 7069239"/>
              <a:gd name="connsiteY0" fmla="*/ 6858000 h 6858000"/>
              <a:gd name="connsiteX1" fmla="*/ 0 w 7069239"/>
              <a:gd name="connsiteY1" fmla="*/ 0 h 6858000"/>
              <a:gd name="connsiteX2" fmla="*/ 3459385 w 7069239"/>
              <a:gd name="connsiteY2" fmla="*/ 11575 h 6858000"/>
              <a:gd name="connsiteX3" fmla="*/ 7069239 w 7069239"/>
              <a:gd name="connsiteY3" fmla="*/ 6858000 h 6858000"/>
              <a:gd name="connsiteX4" fmla="*/ 10128 w 7069239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9239" h="6858000">
                <a:moveTo>
                  <a:pt x="10128" y="6858000"/>
                </a:moveTo>
                <a:lnTo>
                  <a:pt x="0" y="0"/>
                </a:lnTo>
                <a:lnTo>
                  <a:pt x="3459385" y="11575"/>
                </a:lnTo>
                <a:lnTo>
                  <a:pt x="7069239" y="6858000"/>
                </a:lnTo>
                <a:lnTo>
                  <a:pt x="10128" y="6858000"/>
                </a:lnTo>
                <a:close/>
              </a:path>
            </a:pathLst>
          </a:cu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42100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er Profi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D4D26970-CD0B-414A-ACFB-F0AEE5F7F04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337160" y="1930442"/>
            <a:ext cx="6854840" cy="2071110"/>
          </a:xfrm>
          <a:custGeom>
            <a:avLst/>
            <a:gdLst>
              <a:gd name="connsiteX0" fmla="*/ 0 w 6854840"/>
              <a:gd name="connsiteY0" fmla="*/ 0 h 2071110"/>
              <a:gd name="connsiteX1" fmla="*/ 6854840 w 6854840"/>
              <a:gd name="connsiteY1" fmla="*/ 0 h 2071110"/>
              <a:gd name="connsiteX2" fmla="*/ 6854840 w 6854840"/>
              <a:gd name="connsiteY2" fmla="*/ 2071110 h 2071110"/>
              <a:gd name="connsiteX3" fmla="*/ 0 w 6854840"/>
              <a:gd name="connsiteY3" fmla="*/ 2071110 h 207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4840" h="2071110">
                <a:moveTo>
                  <a:pt x="0" y="0"/>
                </a:moveTo>
                <a:lnTo>
                  <a:pt x="6854840" y="0"/>
                </a:lnTo>
                <a:lnTo>
                  <a:pt x="6854840" y="2071110"/>
                </a:lnTo>
                <a:lnTo>
                  <a:pt x="0" y="207111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5" name="Text Placeholder 42"/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800" b="0" i="0">
                <a:solidFill>
                  <a:schemeClr val="tx2"/>
                </a:solidFill>
                <a:latin typeface="+mn-lt"/>
                <a:ea typeface="Montserrat Light" charset="0"/>
                <a:cs typeface="Montserrat Light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pPr lvl="0"/>
            <a:r>
              <a:rPr lang="en-US" dirty="0"/>
              <a:t>Click to edit Master text styles for your custom footer</a:t>
            </a:r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18" name="Oval 17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hevron 18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oup 19"/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21" name="Oval 20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hevron 21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954314" y="589517"/>
            <a:ext cx="3121503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b="1">
                <a:latin typeface="Roboto Slab" pitchFamily="2" charset="0"/>
                <a:ea typeface="Roboto Slab" pitchFamily="2" charset="0"/>
              </a:defRPr>
            </a:lvl1pPr>
          </a:lstStyle>
          <a:p>
            <a:pPr algn="l"/>
            <a:r>
              <a:rPr lang="en-US" dirty="0">
                <a:latin typeface="Roboto Slab" pitchFamily="2" charset="0"/>
                <a:ea typeface="Roboto Slab" pitchFamily="2" charset="0"/>
                <a:cs typeface="Montserrat Light" charset="0"/>
              </a:rPr>
              <a:t>Customer</a:t>
            </a:r>
            <a:r>
              <a:rPr lang="en-US" dirty="0">
                <a:ea typeface="Montserrat Light" charset="0"/>
                <a:cs typeface="Montserrat Light" charset="0"/>
              </a:rPr>
              <a:t> </a:t>
            </a:r>
            <a:r>
              <a:rPr lang="en-US" dirty="0">
                <a:latin typeface="Roboto Slab" pitchFamily="2" charset="0"/>
                <a:ea typeface="Roboto Slab" pitchFamily="2" charset="0"/>
                <a:cs typeface="Montserrat Light" charset="0"/>
              </a:rPr>
              <a:t>Profiling</a:t>
            </a:r>
            <a:endParaRPr lang="en-US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1AE023B2-69D1-4ACA-BA6E-D0281AABAACA}"/>
              </a:ext>
            </a:extLst>
          </p:cNvPr>
          <p:cNvSpPr/>
          <p:nvPr userDrawn="1"/>
        </p:nvSpPr>
        <p:spPr>
          <a:xfrm rot="5400000">
            <a:off x="-62702" y="447360"/>
            <a:ext cx="909174" cy="78377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7218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ur Servic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028700" y="589518"/>
            <a:ext cx="325755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b="1">
                <a:latin typeface="Roboto Slab" pitchFamily="2" charset="0"/>
                <a:ea typeface="Roboto Slab" pitchFamily="2" charset="0"/>
              </a:defRPr>
            </a:lvl1pPr>
          </a:lstStyle>
          <a:p>
            <a:pPr algn="l"/>
            <a:r>
              <a:rPr lang="en-US" dirty="0">
                <a:latin typeface="Roboto Slab" pitchFamily="2" charset="0"/>
                <a:ea typeface="Roboto Slab" pitchFamily="2" charset="0"/>
              </a:rPr>
              <a:t>Company Services</a:t>
            </a:r>
          </a:p>
        </p:txBody>
      </p:sp>
      <p:sp>
        <p:nvSpPr>
          <p:cNvPr id="17" name="Text Placeholder 42"/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800" b="0" i="0">
                <a:solidFill>
                  <a:schemeClr val="tx2"/>
                </a:solidFill>
                <a:latin typeface="+mn-lt"/>
                <a:ea typeface="Montserrat Light" charset="0"/>
                <a:cs typeface="Montserrat Light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pPr lvl="0"/>
            <a:r>
              <a:rPr lang="en-US" dirty="0"/>
              <a:t>Click to edit Master text styles for your custom footer</a:t>
            </a:r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21" name="Oval 20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hevron 21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Group 22"/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24" name="Oval 23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hevron 24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30F9C649-F2EF-486D-AB96-D9DB840AA961}"/>
              </a:ext>
            </a:extLst>
          </p:cNvPr>
          <p:cNvSpPr/>
          <p:nvPr userDrawn="1"/>
        </p:nvSpPr>
        <p:spPr>
          <a:xfrm rot="5400000">
            <a:off x="-62702" y="447361"/>
            <a:ext cx="909174" cy="78377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953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066800" y="607536"/>
            <a:ext cx="33147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b="1">
                <a:latin typeface="Roboto Slab" pitchFamily="2" charset="0"/>
                <a:ea typeface="Roboto Slab" pitchFamily="2" charset="0"/>
              </a:defRPr>
            </a:lvl1pPr>
          </a:lstStyle>
          <a:p>
            <a:pPr algn="l"/>
            <a:r>
              <a:rPr lang="en-US" dirty="0">
                <a:latin typeface="Roboto Slab" pitchFamily="2" charset="0"/>
                <a:ea typeface="Roboto Slab" pitchFamily="2" charset="0"/>
              </a:rPr>
              <a:t>Company</a:t>
            </a:r>
            <a:r>
              <a:rPr lang="en-US" dirty="0"/>
              <a:t> </a:t>
            </a:r>
            <a:r>
              <a:rPr lang="en-US" dirty="0">
                <a:latin typeface="Roboto Slab" pitchFamily="2" charset="0"/>
                <a:ea typeface="Roboto Slab" pitchFamily="2" charset="0"/>
              </a:rPr>
              <a:t>Timeline</a:t>
            </a:r>
          </a:p>
        </p:txBody>
      </p:sp>
      <p:sp>
        <p:nvSpPr>
          <p:cNvPr id="14" name="Text Placeholder 42"/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800" b="0" i="0">
                <a:solidFill>
                  <a:schemeClr val="tx2"/>
                </a:solidFill>
                <a:latin typeface="+mn-lt"/>
                <a:ea typeface="Montserrat Light" charset="0"/>
                <a:cs typeface="Montserrat Light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pPr lvl="0"/>
            <a:r>
              <a:rPr lang="en-US" dirty="0"/>
              <a:t>Click to edit Master text styles for your custom footer</a:t>
            </a: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16" name="Oval 15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Chevron 16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Group 17"/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9" name="Oval 18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hevron 19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EE12316F-81BD-41C6-A400-AAECDC9ACD5C}"/>
              </a:ext>
            </a:extLst>
          </p:cNvPr>
          <p:cNvSpPr/>
          <p:nvPr userDrawn="1"/>
        </p:nvSpPr>
        <p:spPr>
          <a:xfrm rot="5400000">
            <a:off x="-62702" y="447361"/>
            <a:ext cx="909174" cy="78377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2029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026886" y="583950"/>
            <a:ext cx="2848428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500" b="1"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en-US" dirty="0"/>
              <a:t>Company About</a:t>
            </a:r>
          </a:p>
        </p:txBody>
      </p:sp>
      <p:sp>
        <p:nvSpPr>
          <p:cNvPr id="14" name="Text Placeholder 42"/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800" b="0" i="0">
                <a:solidFill>
                  <a:schemeClr val="tx2"/>
                </a:solidFill>
                <a:latin typeface="+mn-lt"/>
                <a:ea typeface="Montserrat Light" charset="0"/>
                <a:cs typeface="Montserrat Light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pPr lvl="0"/>
            <a:r>
              <a:rPr lang="en-US" dirty="0"/>
              <a:t>Click to edit Master text styles for your custom footer</a:t>
            </a: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16" name="Oval 15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Chevron 16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Group 17"/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9" name="Oval 18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hevron 19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777764EE-7C11-4A30-8B09-0BB6B03AAB7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1" y="3345722"/>
            <a:ext cx="6995887" cy="3512279"/>
          </a:xfrm>
          <a:custGeom>
            <a:avLst/>
            <a:gdLst>
              <a:gd name="connsiteX0" fmla="*/ 0 w 6995887"/>
              <a:gd name="connsiteY0" fmla="*/ 0 h 3512279"/>
              <a:gd name="connsiteX1" fmla="*/ 6995887 w 6995887"/>
              <a:gd name="connsiteY1" fmla="*/ 0 h 3512279"/>
              <a:gd name="connsiteX2" fmla="*/ 6995887 w 6995887"/>
              <a:gd name="connsiteY2" fmla="*/ 3512279 h 3512279"/>
              <a:gd name="connsiteX3" fmla="*/ 0 w 6995887"/>
              <a:gd name="connsiteY3" fmla="*/ 3512279 h 3512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95887" h="3512279">
                <a:moveTo>
                  <a:pt x="0" y="0"/>
                </a:moveTo>
                <a:lnTo>
                  <a:pt x="6995887" y="0"/>
                </a:lnTo>
                <a:lnTo>
                  <a:pt x="6995887" y="3512279"/>
                </a:lnTo>
                <a:lnTo>
                  <a:pt x="0" y="351227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53E56D70-0266-479D-A191-F7856C269D6A}"/>
              </a:ext>
            </a:extLst>
          </p:cNvPr>
          <p:cNvSpPr/>
          <p:nvPr userDrawn="1"/>
        </p:nvSpPr>
        <p:spPr>
          <a:xfrm rot="5400000">
            <a:off x="-62702" y="447361"/>
            <a:ext cx="909174" cy="78377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1569E94C-5CF0-4263-9B02-827227048A0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26514" y="3345723"/>
            <a:ext cx="5065487" cy="3512279"/>
          </a:xfrm>
          <a:custGeom>
            <a:avLst/>
            <a:gdLst>
              <a:gd name="connsiteX0" fmla="*/ 0 w 5065487"/>
              <a:gd name="connsiteY0" fmla="*/ 0 h 3512279"/>
              <a:gd name="connsiteX1" fmla="*/ 5065487 w 5065487"/>
              <a:gd name="connsiteY1" fmla="*/ 0 h 3512279"/>
              <a:gd name="connsiteX2" fmla="*/ 5065487 w 5065487"/>
              <a:gd name="connsiteY2" fmla="*/ 3512279 h 3512279"/>
              <a:gd name="connsiteX3" fmla="*/ 0 w 5065487"/>
              <a:gd name="connsiteY3" fmla="*/ 3512279 h 3512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65487" h="3512279">
                <a:moveTo>
                  <a:pt x="0" y="0"/>
                </a:moveTo>
                <a:lnTo>
                  <a:pt x="5065487" y="0"/>
                </a:lnTo>
                <a:lnTo>
                  <a:pt x="5065487" y="3512279"/>
                </a:lnTo>
                <a:lnTo>
                  <a:pt x="0" y="351227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861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047750" y="589517"/>
            <a:ext cx="314325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b="1"/>
            </a:lvl1pPr>
          </a:lstStyle>
          <a:p>
            <a:r>
              <a:rPr lang="en-US" dirty="0">
                <a:latin typeface="Roboto Slab" pitchFamily="2" charset="0"/>
                <a:ea typeface="Roboto Slab" pitchFamily="2" charset="0"/>
              </a:rPr>
              <a:t>Company Services</a:t>
            </a:r>
            <a:endParaRPr lang="en-US" dirty="0"/>
          </a:p>
        </p:txBody>
      </p:sp>
      <p:sp>
        <p:nvSpPr>
          <p:cNvPr id="14" name="Text Placeholder 42"/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800" b="0" i="0">
                <a:solidFill>
                  <a:schemeClr val="tx2"/>
                </a:solidFill>
                <a:latin typeface="+mn-lt"/>
                <a:ea typeface="Montserrat Light" charset="0"/>
                <a:cs typeface="Montserrat Light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pPr lvl="0"/>
            <a:r>
              <a:rPr lang="en-US" dirty="0"/>
              <a:t>Click to edit Master text styles for your custom footer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18478E51-89CA-472E-8C34-E9A80174834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2" y="1765794"/>
            <a:ext cx="12192001" cy="1962150"/>
          </a:xfrm>
          <a:custGeom>
            <a:avLst/>
            <a:gdLst>
              <a:gd name="connsiteX0" fmla="*/ 0 w 12192001"/>
              <a:gd name="connsiteY0" fmla="*/ 0 h 1962150"/>
              <a:gd name="connsiteX1" fmla="*/ 12192001 w 12192001"/>
              <a:gd name="connsiteY1" fmla="*/ 0 h 1962150"/>
              <a:gd name="connsiteX2" fmla="*/ 12192001 w 12192001"/>
              <a:gd name="connsiteY2" fmla="*/ 1962150 h 1962150"/>
              <a:gd name="connsiteX3" fmla="*/ 0 w 12192001"/>
              <a:gd name="connsiteY3" fmla="*/ 1962150 h 196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962150">
                <a:moveTo>
                  <a:pt x="0" y="0"/>
                </a:moveTo>
                <a:lnTo>
                  <a:pt x="12192001" y="0"/>
                </a:lnTo>
                <a:lnTo>
                  <a:pt x="12192001" y="1962150"/>
                </a:lnTo>
                <a:lnTo>
                  <a:pt x="0" y="19621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16" name="Oval 15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Chevron 16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Group 17"/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9" name="Oval 18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hevron 19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0A6AB870-F49B-400D-A96E-C7C4333C1229}"/>
              </a:ext>
            </a:extLst>
          </p:cNvPr>
          <p:cNvSpPr/>
          <p:nvPr userDrawn="1"/>
        </p:nvSpPr>
        <p:spPr>
          <a:xfrm rot="5400000">
            <a:off x="-62702" y="447360"/>
            <a:ext cx="909174" cy="78377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02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012371" y="589518"/>
            <a:ext cx="48514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b="1"/>
            </a:lvl1pPr>
          </a:lstStyle>
          <a:p>
            <a:r>
              <a:rPr lang="en-US" dirty="0"/>
              <a:t>Your Heading: Text Goes Here</a:t>
            </a:r>
          </a:p>
        </p:txBody>
      </p:sp>
      <p:sp>
        <p:nvSpPr>
          <p:cNvPr id="14" name="Text Placeholder 42"/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800" b="0" i="0">
                <a:solidFill>
                  <a:schemeClr val="tx2"/>
                </a:solidFill>
                <a:latin typeface="+mn-lt"/>
                <a:ea typeface="Montserrat Light" charset="0"/>
                <a:cs typeface="Montserrat Light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pPr lvl="0"/>
            <a:r>
              <a:rPr lang="en-US" dirty="0"/>
              <a:t>Click to edit Master text styles for your custom footer</a:t>
            </a: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16" name="Oval 15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Chevron 16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Group 17"/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9" name="Oval 18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hevron 19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8B0920D6-D9BD-447B-8A59-536F8302387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0851" y="4466291"/>
            <a:ext cx="11310298" cy="1995872"/>
          </a:xfrm>
          <a:custGeom>
            <a:avLst/>
            <a:gdLst>
              <a:gd name="connsiteX0" fmla="*/ 0 w 11310298"/>
              <a:gd name="connsiteY0" fmla="*/ 0 h 1995872"/>
              <a:gd name="connsiteX1" fmla="*/ 11310298 w 11310298"/>
              <a:gd name="connsiteY1" fmla="*/ 0 h 1995872"/>
              <a:gd name="connsiteX2" fmla="*/ 11310298 w 11310298"/>
              <a:gd name="connsiteY2" fmla="*/ 1995872 h 1995872"/>
              <a:gd name="connsiteX3" fmla="*/ 0 w 11310298"/>
              <a:gd name="connsiteY3" fmla="*/ 1995872 h 1995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10298" h="1995872">
                <a:moveTo>
                  <a:pt x="0" y="0"/>
                </a:moveTo>
                <a:lnTo>
                  <a:pt x="11310298" y="0"/>
                </a:lnTo>
                <a:lnTo>
                  <a:pt x="11310298" y="1995872"/>
                </a:lnTo>
                <a:lnTo>
                  <a:pt x="0" y="199587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3F2BD4C3-B98E-462E-9F00-D2F5D65EC151}"/>
              </a:ext>
            </a:extLst>
          </p:cNvPr>
          <p:cNvSpPr/>
          <p:nvPr userDrawn="1"/>
        </p:nvSpPr>
        <p:spPr>
          <a:xfrm rot="5400000">
            <a:off x="-62702" y="447361"/>
            <a:ext cx="909174" cy="78377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6052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ur Service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42"/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800" b="0" i="0">
                <a:solidFill>
                  <a:schemeClr val="tx2"/>
                </a:solidFill>
                <a:latin typeface="+mn-lt"/>
                <a:ea typeface="Montserrat Light" charset="0"/>
                <a:cs typeface="Montserrat Light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pPr lvl="0"/>
            <a:r>
              <a:rPr lang="en-US" dirty="0"/>
              <a:t>Click to edit Master text styles for your custom footer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C930B47-F9C0-4FBF-8E5B-5E9DFDC1114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12371" y="2152739"/>
            <a:ext cx="4179020" cy="3302736"/>
          </a:xfrm>
          <a:custGeom>
            <a:avLst/>
            <a:gdLst>
              <a:gd name="connsiteX0" fmla="*/ 0 w 4179020"/>
              <a:gd name="connsiteY0" fmla="*/ 0 h 3302736"/>
              <a:gd name="connsiteX1" fmla="*/ 4179020 w 4179020"/>
              <a:gd name="connsiteY1" fmla="*/ 0 h 3302736"/>
              <a:gd name="connsiteX2" fmla="*/ 4179020 w 4179020"/>
              <a:gd name="connsiteY2" fmla="*/ 3302736 h 3302736"/>
              <a:gd name="connsiteX3" fmla="*/ 0 w 4179020"/>
              <a:gd name="connsiteY3" fmla="*/ 3302736 h 330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9020" h="3302736">
                <a:moveTo>
                  <a:pt x="0" y="0"/>
                </a:moveTo>
                <a:lnTo>
                  <a:pt x="4179020" y="0"/>
                </a:lnTo>
                <a:lnTo>
                  <a:pt x="4179020" y="3302736"/>
                </a:lnTo>
                <a:lnTo>
                  <a:pt x="0" y="330273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21" name="Oval 20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hevron 21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Group 22"/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24" name="Oval 23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hevron 24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BBC6BC59-AF2C-4969-8EC9-ABAFA5F8CB47}"/>
              </a:ext>
            </a:extLst>
          </p:cNvPr>
          <p:cNvSpPr/>
          <p:nvPr userDrawn="1"/>
        </p:nvSpPr>
        <p:spPr>
          <a:xfrm rot="5400000">
            <a:off x="-62702" y="447360"/>
            <a:ext cx="909174" cy="78377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66A0A790-C467-4567-8AD4-CFD445BF90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2371" y="589518"/>
            <a:ext cx="3102429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b="1"/>
            </a:lvl1pPr>
          </a:lstStyle>
          <a:p>
            <a:r>
              <a:rPr lang="en-US" dirty="0">
                <a:latin typeface="Roboto Slab" pitchFamily="2" charset="0"/>
                <a:ea typeface="Roboto Slab" pitchFamily="2" charset="0"/>
              </a:rPr>
              <a:t>Company Services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17179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3D398730-B703-46C0-A7A6-05232C4B657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53094" y="2022631"/>
            <a:ext cx="1820030" cy="1820030"/>
          </a:xfrm>
          <a:custGeom>
            <a:avLst/>
            <a:gdLst>
              <a:gd name="connsiteX0" fmla="*/ 910015 w 1820030"/>
              <a:gd name="connsiteY0" fmla="*/ 0 h 1820030"/>
              <a:gd name="connsiteX1" fmla="*/ 1820030 w 1820030"/>
              <a:gd name="connsiteY1" fmla="*/ 910015 h 1820030"/>
              <a:gd name="connsiteX2" fmla="*/ 910015 w 1820030"/>
              <a:gd name="connsiteY2" fmla="*/ 1820030 h 1820030"/>
              <a:gd name="connsiteX3" fmla="*/ 0 w 1820030"/>
              <a:gd name="connsiteY3" fmla="*/ 910015 h 1820030"/>
              <a:gd name="connsiteX4" fmla="*/ 910015 w 1820030"/>
              <a:gd name="connsiteY4" fmla="*/ 0 h 1820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030" h="1820030">
                <a:moveTo>
                  <a:pt x="910015" y="0"/>
                </a:moveTo>
                <a:cubicBezTo>
                  <a:pt x="1412602" y="0"/>
                  <a:pt x="1820030" y="407428"/>
                  <a:pt x="1820030" y="910015"/>
                </a:cubicBezTo>
                <a:cubicBezTo>
                  <a:pt x="1820030" y="1412602"/>
                  <a:pt x="1412602" y="1820030"/>
                  <a:pt x="910015" y="1820030"/>
                </a:cubicBezTo>
                <a:cubicBezTo>
                  <a:pt x="407428" y="1820030"/>
                  <a:pt x="0" y="1412602"/>
                  <a:pt x="0" y="910015"/>
                </a:cubicBezTo>
                <a:cubicBezTo>
                  <a:pt x="0" y="407428"/>
                  <a:pt x="407428" y="0"/>
                  <a:pt x="910015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9EBAB8DD-884A-4239-AF7B-FB109BBCF7C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81458" y="2022631"/>
            <a:ext cx="1820030" cy="1820030"/>
          </a:xfrm>
          <a:custGeom>
            <a:avLst/>
            <a:gdLst>
              <a:gd name="connsiteX0" fmla="*/ 910015 w 1820030"/>
              <a:gd name="connsiteY0" fmla="*/ 0 h 1820030"/>
              <a:gd name="connsiteX1" fmla="*/ 1820030 w 1820030"/>
              <a:gd name="connsiteY1" fmla="*/ 910015 h 1820030"/>
              <a:gd name="connsiteX2" fmla="*/ 910015 w 1820030"/>
              <a:gd name="connsiteY2" fmla="*/ 1820030 h 1820030"/>
              <a:gd name="connsiteX3" fmla="*/ 0 w 1820030"/>
              <a:gd name="connsiteY3" fmla="*/ 910015 h 1820030"/>
              <a:gd name="connsiteX4" fmla="*/ 910015 w 1820030"/>
              <a:gd name="connsiteY4" fmla="*/ 0 h 1820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030" h="1820030">
                <a:moveTo>
                  <a:pt x="910015" y="0"/>
                </a:moveTo>
                <a:cubicBezTo>
                  <a:pt x="1412602" y="0"/>
                  <a:pt x="1820030" y="407428"/>
                  <a:pt x="1820030" y="910015"/>
                </a:cubicBezTo>
                <a:cubicBezTo>
                  <a:pt x="1820030" y="1412602"/>
                  <a:pt x="1412602" y="1820030"/>
                  <a:pt x="910015" y="1820030"/>
                </a:cubicBezTo>
                <a:cubicBezTo>
                  <a:pt x="407428" y="1820030"/>
                  <a:pt x="0" y="1412602"/>
                  <a:pt x="0" y="910015"/>
                </a:cubicBezTo>
                <a:cubicBezTo>
                  <a:pt x="0" y="407428"/>
                  <a:pt x="407428" y="0"/>
                  <a:pt x="910015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2AC21D10-1503-42D5-AEB5-1379108EA2D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209823" y="2022631"/>
            <a:ext cx="1820030" cy="1820030"/>
          </a:xfrm>
          <a:custGeom>
            <a:avLst/>
            <a:gdLst>
              <a:gd name="connsiteX0" fmla="*/ 910015 w 1820030"/>
              <a:gd name="connsiteY0" fmla="*/ 0 h 1820030"/>
              <a:gd name="connsiteX1" fmla="*/ 1820030 w 1820030"/>
              <a:gd name="connsiteY1" fmla="*/ 910015 h 1820030"/>
              <a:gd name="connsiteX2" fmla="*/ 910015 w 1820030"/>
              <a:gd name="connsiteY2" fmla="*/ 1820030 h 1820030"/>
              <a:gd name="connsiteX3" fmla="*/ 0 w 1820030"/>
              <a:gd name="connsiteY3" fmla="*/ 910015 h 1820030"/>
              <a:gd name="connsiteX4" fmla="*/ 910015 w 1820030"/>
              <a:gd name="connsiteY4" fmla="*/ 0 h 1820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030" h="1820030">
                <a:moveTo>
                  <a:pt x="910015" y="0"/>
                </a:moveTo>
                <a:cubicBezTo>
                  <a:pt x="1412602" y="0"/>
                  <a:pt x="1820030" y="407428"/>
                  <a:pt x="1820030" y="910015"/>
                </a:cubicBezTo>
                <a:cubicBezTo>
                  <a:pt x="1820030" y="1412602"/>
                  <a:pt x="1412602" y="1820030"/>
                  <a:pt x="910015" y="1820030"/>
                </a:cubicBezTo>
                <a:cubicBezTo>
                  <a:pt x="407428" y="1820030"/>
                  <a:pt x="0" y="1412602"/>
                  <a:pt x="0" y="910015"/>
                </a:cubicBezTo>
                <a:cubicBezTo>
                  <a:pt x="0" y="407428"/>
                  <a:pt x="407428" y="0"/>
                  <a:pt x="910015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012163" y="589517"/>
            <a:ext cx="2602455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b="1"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en-US" dirty="0">
                <a:latin typeface="Roboto Slab" pitchFamily="2" charset="0"/>
                <a:ea typeface="Roboto Slab" pitchFamily="2" charset="0"/>
              </a:rPr>
              <a:t>Team Members</a:t>
            </a:r>
            <a:endParaRPr lang="en-US" dirty="0"/>
          </a:p>
        </p:txBody>
      </p:sp>
      <p:sp>
        <p:nvSpPr>
          <p:cNvPr id="17" name="Text Placeholder 42"/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800" b="0" i="0">
                <a:solidFill>
                  <a:schemeClr val="tx2"/>
                </a:solidFill>
                <a:latin typeface="+mn-lt"/>
                <a:ea typeface="Montserrat Light" charset="0"/>
                <a:cs typeface="Montserrat Light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pPr lvl="0"/>
            <a:r>
              <a:rPr lang="en-US" dirty="0"/>
              <a:t>Click to edit Master text styles for your custom footer</a:t>
            </a:r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22" name="Oval 21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hevron 22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/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25" name="Oval 24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hevron 25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98B675D2-2947-4371-98AB-8762BC20F7F3}"/>
              </a:ext>
            </a:extLst>
          </p:cNvPr>
          <p:cNvSpPr/>
          <p:nvPr userDrawn="1"/>
        </p:nvSpPr>
        <p:spPr>
          <a:xfrm rot="5400000">
            <a:off x="-62702" y="447360"/>
            <a:ext cx="909174" cy="78377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1028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060700BB-460B-4F95-946E-E54C0984424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73532" y="1317155"/>
            <a:ext cx="1587418" cy="1587418"/>
          </a:xfrm>
          <a:custGeom>
            <a:avLst/>
            <a:gdLst>
              <a:gd name="connsiteX0" fmla="*/ 793709 w 1587418"/>
              <a:gd name="connsiteY0" fmla="*/ 0 h 1587418"/>
              <a:gd name="connsiteX1" fmla="*/ 1587418 w 1587418"/>
              <a:gd name="connsiteY1" fmla="*/ 793709 h 1587418"/>
              <a:gd name="connsiteX2" fmla="*/ 793709 w 1587418"/>
              <a:gd name="connsiteY2" fmla="*/ 1587418 h 1587418"/>
              <a:gd name="connsiteX3" fmla="*/ 0 w 1587418"/>
              <a:gd name="connsiteY3" fmla="*/ 793709 h 1587418"/>
              <a:gd name="connsiteX4" fmla="*/ 793709 w 1587418"/>
              <a:gd name="connsiteY4" fmla="*/ 0 h 1587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7418" h="1587418">
                <a:moveTo>
                  <a:pt x="793709" y="0"/>
                </a:moveTo>
                <a:cubicBezTo>
                  <a:pt x="1232062" y="0"/>
                  <a:pt x="1587418" y="355356"/>
                  <a:pt x="1587418" y="793709"/>
                </a:cubicBezTo>
                <a:cubicBezTo>
                  <a:pt x="1587418" y="1232062"/>
                  <a:pt x="1232062" y="1587418"/>
                  <a:pt x="793709" y="1587418"/>
                </a:cubicBezTo>
                <a:cubicBezTo>
                  <a:pt x="355356" y="1587418"/>
                  <a:pt x="0" y="1232062"/>
                  <a:pt x="0" y="793709"/>
                </a:cubicBezTo>
                <a:cubicBezTo>
                  <a:pt x="0" y="355356"/>
                  <a:pt x="355356" y="0"/>
                  <a:pt x="793709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id="{593886F9-077C-4365-986D-72593E89123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302291" y="1317155"/>
            <a:ext cx="1587418" cy="1587418"/>
          </a:xfrm>
          <a:custGeom>
            <a:avLst/>
            <a:gdLst>
              <a:gd name="connsiteX0" fmla="*/ 793709 w 1587418"/>
              <a:gd name="connsiteY0" fmla="*/ 0 h 1587418"/>
              <a:gd name="connsiteX1" fmla="*/ 1587418 w 1587418"/>
              <a:gd name="connsiteY1" fmla="*/ 793709 h 1587418"/>
              <a:gd name="connsiteX2" fmla="*/ 793709 w 1587418"/>
              <a:gd name="connsiteY2" fmla="*/ 1587418 h 1587418"/>
              <a:gd name="connsiteX3" fmla="*/ 0 w 1587418"/>
              <a:gd name="connsiteY3" fmla="*/ 793709 h 1587418"/>
              <a:gd name="connsiteX4" fmla="*/ 793709 w 1587418"/>
              <a:gd name="connsiteY4" fmla="*/ 0 h 1587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7418" h="1587418">
                <a:moveTo>
                  <a:pt x="793709" y="0"/>
                </a:moveTo>
                <a:cubicBezTo>
                  <a:pt x="1232062" y="0"/>
                  <a:pt x="1587418" y="355356"/>
                  <a:pt x="1587418" y="793709"/>
                </a:cubicBezTo>
                <a:cubicBezTo>
                  <a:pt x="1587418" y="1232062"/>
                  <a:pt x="1232062" y="1587418"/>
                  <a:pt x="793709" y="1587418"/>
                </a:cubicBezTo>
                <a:cubicBezTo>
                  <a:pt x="355356" y="1587418"/>
                  <a:pt x="0" y="1232062"/>
                  <a:pt x="0" y="793709"/>
                </a:cubicBezTo>
                <a:cubicBezTo>
                  <a:pt x="0" y="355356"/>
                  <a:pt x="355356" y="0"/>
                  <a:pt x="793709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777DCFBA-EB35-41D0-BAA3-2C0E3CE3874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631049" y="1317155"/>
            <a:ext cx="1587418" cy="1587418"/>
          </a:xfrm>
          <a:custGeom>
            <a:avLst/>
            <a:gdLst>
              <a:gd name="connsiteX0" fmla="*/ 793709 w 1587418"/>
              <a:gd name="connsiteY0" fmla="*/ 0 h 1587418"/>
              <a:gd name="connsiteX1" fmla="*/ 1587418 w 1587418"/>
              <a:gd name="connsiteY1" fmla="*/ 793709 h 1587418"/>
              <a:gd name="connsiteX2" fmla="*/ 793709 w 1587418"/>
              <a:gd name="connsiteY2" fmla="*/ 1587418 h 1587418"/>
              <a:gd name="connsiteX3" fmla="*/ 0 w 1587418"/>
              <a:gd name="connsiteY3" fmla="*/ 793709 h 1587418"/>
              <a:gd name="connsiteX4" fmla="*/ 793709 w 1587418"/>
              <a:gd name="connsiteY4" fmla="*/ 0 h 1587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7418" h="1587418">
                <a:moveTo>
                  <a:pt x="793709" y="0"/>
                </a:moveTo>
                <a:cubicBezTo>
                  <a:pt x="1232062" y="0"/>
                  <a:pt x="1587418" y="355356"/>
                  <a:pt x="1587418" y="793709"/>
                </a:cubicBezTo>
                <a:cubicBezTo>
                  <a:pt x="1587418" y="1232062"/>
                  <a:pt x="1232062" y="1587418"/>
                  <a:pt x="793709" y="1587418"/>
                </a:cubicBezTo>
                <a:cubicBezTo>
                  <a:pt x="355356" y="1587418"/>
                  <a:pt x="0" y="1232062"/>
                  <a:pt x="0" y="793709"/>
                </a:cubicBezTo>
                <a:cubicBezTo>
                  <a:pt x="0" y="355356"/>
                  <a:pt x="355356" y="0"/>
                  <a:pt x="793709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7FC2E377-D985-4990-BA9A-C9B6F89665B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3532" y="3966279"/>
            <a:ext cx="1587418" cy="1587418"/>
          </a:xfrm>
          <a:custGeom>
            <a:avLst/>
            <a:gdLst>
              <a:gd name="connsiteX0" fmla="*/ 793709 w 1587418"/>
              <a:gd name="connsiteY0" fmla="*/ 0 h 1587418"/>
              <a:gd name="connsiteX1" fmla="*/ 1587418 w 1587418"/>
              <a:gd name="connsiteY1" fmla="*/ 793709 h 1587418"/>
              <a:gd name="connsiteX2" fmla="*/ 793709 w 1587418"/>
              <a:gd name="connsiteY2" fmla="*/ 1587418 h 1587418"/>
              <a:gd name="connsiteX3" fmla="*/ 0 w 1587418"/>
              <a:gd name="connsiteY3" fmla="*/ 793709 h 1587418"/>
              <a:gd name="connsiteX4" fmla="*/ 793709 w 1587418"/>
              <a:gd name="connsiteY4" fmla="*/ 0 h 1587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7418" h="1587418">
                <a:moveTo>
                  <a:pt x="793709" y="0"/>
                </a:moveTo>
                <a:cubicBezTo>
                  <a:pt x="1232062" y="0"/>
                  <a:pt x="1587418" y="355356"/>
                  <a:pt x="1587418" y="793709"/>
                </a:cubicBezTo>
                <a:cubicBezTo>
                  <a:pt x="1587418" y="1232062"/>
                  <a:pt x="1232062" y="1587418"/>
                  <a:pt x="793709" y="1587418"/>
                </a:cubicBezTo>
                <a:cubicBezTo>
                  <a:pt x="355356" y="1587418"/>
                  <a:pt x="0" y="1232062"/>
                  <a:pt x="0" y="793709"/>
                </a:cubicBezTo>
                <a:cubicBezTo>
                  <a:pt x="0" y="355356"/>
                  <a:pt x="355356" y="0"/>
                  <a:pt x="793709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956166" y="589517"/>
            <a:ext cx="2588812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b="1"/>
            </a:lvl1pPr>
          </a:lstStyle>
          <a:p>
            <a:pPr algn="l"/>
            <a:r>
              <a:rPr lang="en-US" dirty="0">
                <a:latin typeface="Roboto Slab" pitchFamily="2" charset="0"/>
                <a:ea typeface="Roboto Slab" pitchFamily="2" charset="0"/>
              </a:rPr>
              <a:t>Team Members</a:t>
            </a:r>
          </a:p>
        </p:txBody>
      </p:sp>
      <p:sp>
        <p:nvSpPr>
          <p:cNvPr id="17" name="Text Placeholder 42"/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800" b="0" i="0">
                <a:solidFill>
                  <a:schemeClr val="tx2"/>
                </a:solidFill>
                <a:latin typeface="+mn-lt"/>
                <a:ea typeface="Montserrat Light" charset="0"/>
                <a:cs typeface="Montserrat Light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pPr lvl="0"/>
            <a:r>
              <a:rPr lang="en-US" dirty="0"/>
              <a:t>Click to edit Master text styles for your custom footer</a:t>
            </a:r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22" name="Oval 21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Chevron 22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/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25" name="Oval 24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hevron 25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2B591EF3-1FAD-41F9-9EAF-B68E12474B9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631049" y="3966279"/>
            <a:ext cx="1587418" cy="1587418"/>
          </a:xfrm>
          <a:custGeom>
            <a:avLst/>
            <a:gdLst>
              <a:gd name="connsiteX0" fmla="*/ 793709 w 1587418"/>
              <a:gd name="connsiteY0" fmla="*/ 0 h 1587418"/>
              <a:gd name="connsiteX1" fmla="*/ 1587418 w 1587418"/>
              <a:gd name="connsiteY1" fmla="*/ 793709 h 1587418"/>
              <a:gd name="connsiteX2" fmla="*/ 793709 w 1587418"/>
              <a:gd name="connsiteY2" fmla="*/ 1587418 h 1587418"/>
              <a:gd name="connsiteX3" fmla="*/ 0 w 1587418"/>
              <a:gd name="connsiteY3" fmla="*/ 793709 h 1587418"/>
              <a:gd name="connsiteX4" fmla="*/ 793709 w 1587418"/>
              <a:gd name="connsiteY4" fmla="*/ 0 h 1587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7418" h="1587418">
                <a:moveTo>
                  <a:pt x="793709" y="0"/>
                </a:moveTo>
                <a:cubicBezTo>
                  <a:pt x="1232062" y="0"/>
                  <a:pt x="1587418" y="355356"/>
                  <a:pt x="1587418" y="793709"/>
                </a:cubicBezTo>
                <a:cubicBezTo>
                  <a:pt x="1587418" y="1232062"/>
                  <a:pt x="1232062" y="1587418"/>
                  <a:pt x="793709" y="1587418"/>
                </a:cubicBezTo>
                <a:cubicBezTo>
                  <a:pt x="355356" y="1587418"/>
                  <a:pt x="0" y="1232062"/>
                  <a:pt x="0" y="793709"/>
                </a:cubicBezTo>
                <a:cubicBezTo>
                  <a:pt x="0" y="355356"/>
                  <a:pt x="355356" y="0"/>
                  <a:pt x="793709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D27D0687-0DCB-4605-8DAF-C56224293140}"/>
              </a:ext>
            </a:extLst>
          </p:cNvPr>
          <p:cNvSpPr/>
          <p:nvPr userDrawn="1"/>
        </p:nvSpPr>
        <p:spPr>
          <a:xfrm rot="5400000">
            <a:off x="-62702" y="447360"/>
            <a:ext cx="909174" cy="78377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E8711271-3077-41FA-A78F-F1DD4AF209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02291" y="3966279"/>
            <a:ext cx="1587418" cy="1587418"/>
          </a:xfrm>
          <a:custGeom>
            <a:avLst/>
            <a:gdLst>
              <a:gd name="connsiteX0" fmla="*/ 793709 w 1587418"/>
              <a:gd name="connsiteY0" fmla="*/ 0 h 1587418"/>
              <a:gd name="connsiteX1" fmla="*/ 1587418 w 1587418"/>
              <a:gd name="connsiteY1" fmla="*/ 793709 h 1587418"/>
              <a:gd name="connsiteX2" fmla="*/ 793709 w 1587418"/>
              <a:gd name="connsiteY2" fmla="*/ 1587418 h 1587418"/>
              <a:gd name="connsiteX3" fmla="*/ 0 w 1587418"/>
              <a:gd name="connsiteY3" fmla="*/ 793709 h 1587418"/>
              <a:gd name="connsiteX4" fmla="*/ 793709 w 1587418"/>
              <a:gd name="connsiteY4" fmla="*/ 0 h 1587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7418" h="1587418">
                <a:moveTo>
                  <a:pt x="793709" y="0"/>
                </a:moveTo>
                <a:cubicBezTo>
                  <a:pt x="1232062" y="0"/>
                  <a:pt x="1587418" y="355356"/>
                  <a:pt x="1587418" y="793709"/>
                </a:cubicBezTo>
                <a:cubicBezTo>
                  <a:pt x="1587418" y="1232062"/>
                  <a:pt x="1232062" y="1587418"/>
                  <a:pt x="793709" y="1587418"/>
                </a:cubicBezTo>
                <a:cubicBezTo>
                  <a:pt x="355356" y="1587418"/>
                  <a:pt x="0" y="1232062"/>
                  <a:pt x="0" y="793709"/>
                </a:cubicBezTo>
                <a:cubicBezTo>
                  <a:pt x="0" y="355356"/>
                  <a:pt x="355356" y="0"/>
                  <a:pt x="793709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1722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ul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3A5CC3B-08F6-459B-B41D-C03FC91EADA0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572500" y="466726"/>
            <a:ext cx="3086100" cy="2524125"/>
          </a:xfrm>
          <a:custGeom>
            <a:avLst/>
            <a:gdLst>
              <a:gd name="connsiteX0" fmla="*/ 0 w 3086100"/>
              <a:gd name="connsiteY0" fmla="*/ 0 h 2524125"/>
              <a:gd name="connsiteX1" fmla="*/ 3086100 w 3086100"/>
              <a:gd name="connsiteY1" fmla="*/ 0 h 2524125"/>
              <a:gd name="connsiteX2" fmla="*/ 3086100 w 3086100"/>
              <a:gd name="connsiteY2" fmla="*/ 2524125 h 2524125"/>
              <a:gd name="connsiteX3" fmla="*/ 0 w 3086100"/>
              <a:gd name="connsiteY3" fmla="*/ 2524125 h 25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86100" h="2524125">
                <a:moveTo>
                  <a:pt x="0" y="0"/>
                </a:moveTo>
                <a:lnTo>
                  <a:pt x="3086100" y="0"/>
                </a:lnTo>
                <a:lnTo>
                  <a:pt x="3086100" y="2524125"/>
                </a:lnTo>
                <a:lnTo>
                  <a:pt x="0" y="252412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E2FD9258-DCC1-4B8E-9A91-C59D52EAB436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572500" y="3086101"/>
            <a:ext cx="3086100" cy="3305174"/>
          </a:xfrm>
          <a:custGeom>
            <a:avLst/>
            <a:gdLst>
              <a:gd name="connsiteX0" fmla="*/ 0 w 3086100"/>
              <a:gd name="connsiteY0" fmla="*/ 0 h 3305174"/>
              <a:gd name="connsiteX1" fmla="*/ 3086100 w 3086100"/>
              <a:gd name="connsiteY1" fmla="*/ 0 h 3305174"/>
              <a:gd name="connsiteX2" fmla="*/ 3086100 w 3086100"/>
              <a:gd name="connsiteY2" fmla="*/ 3305174 h 3305174"/>
              <a:gd name="connsiteX3" fmla="*/ 0 w 3086100"/>
              <a:gd name="connsiteY3" fmla="*/ 3305174 h 3305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86100" h="3305174">
                <a:moveTo>
                  <a:pt x="0" y="0"/>
                </a:moveTo>
                <a:lnTo>
                  <a:pt x="3086100" y="0"/>
                </a:lnTo>
                <a:lnTo>
                  <a:pt x="3086100" y="3305174"/>
                </a:lnTo>
                <a:lnTo>
                  <a:pt x="0" y="330517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F33C76E-38A9-4359-BC87-24D70CE1AA3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552950" y="466725"/>
            <a:ext cx="3905250" cy="5924550"/>
          </a:xfrm>
          <a:custGeom>
            <a:avLst/>
            <a:gdLst>
              <a:gd name="connsiteX0" fmla="*/ 0 w 3905250"/>
              <a:gd name="connsiteY0" fmla="*/ 0 h 5924550"/>
              <a:gd name="connsiteX1" fmla="*/ 3905250 w 3905250"/>
              <a:gd name="connsiteY1" fmla="*/ 0 h 5924550"/>
              <a:gd name="connsiteX2" fmla="*/ 3905250 w 3905250"/>
              <a:gd name="connsiteY2" fmla="*/ 5924550 h 5924550"/>
              <a:gd name="connsiteX3" fmla="*/ 0 w 3905250"/>
              <a:gd name="connsiteY3" fmla="*/ 5924550 h 592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5250" h="5924550">
                <a:moveTo>
                  <a:pt x="0" y="0"/>
                </a:moveTo>
                <a:lnTo>
                  <a:pt x="3905250" y="0"/>
                </a:lnTo>
                <a:lnTo>
                  <a:pt x="3905250" y="5924550"/>
                </a:lnTo>
                <a:lnTo>
                  <a:pt x="0" y="59245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4978924-2092-4703-8A4E-50ABE9099823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33400" y="466725"/>
            <a:ext cx="3905250" cy="5924550"/>
          </a:xfrm>
          <a:custGeom>
            <a:avLst/>
            <a:gdLst>
              <a:gd name="connsiteX0" fmla="*/ 0 w 3905250"/>
              <a:gd name="connsiteY0" fmla="*/ 0 h 5924550"/>
              <a:gd name="connsiteX1" fmla="*/ 3905250 w 3905250"/>
              <a:gd name="connsiteY1" fmla="*/ 0 h 5924550"/>
              <a:gd name="connsiteX2" fmla="*/ 3905250 w 3905250"/>
              <a:gd name="connsiteY2" fmla="*/ 5924550 h 5924550"/>
              <a:gd name="connsiteX3" fmla="*/ 0 w 3905250"/>
              <a:gd name="connsiteY3" fmla="*/ 5924550 h 592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5250" h="5924550">
                <a:moveTo>
                  <a:pt x="0" y="0"/>
                </a:moveTo>
                <a:lnTo>
                  <a:pt x="3905250" y="0"/>
                </a:lnTo>
                <a:lnTo>
                  <a:pt x="3905250" y="5924550"/>
                </a:lnTo>
                <a:lnTo>
                  <a:pt x="0" y="59245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92524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42"/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800" b="0" i="0">
                <a:solidFill>
                  <a:schemeClr val="tx2"/>
                </a:solidFill>
                <a:latin typeface="+mn-lt"/>
                <a:ea typeface="Montserrat Light" charset="0"/>
                <a:cs typeface="Montserrat Light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pPr lvl="0"/>
            <a:r>
              <a:rPr lang="en-US" dirty="0"/>
              <a:t>Click to edit Master text styles for your custom footer</a:t>
            </a:r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20" name="Oval 19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hevron 20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2EA59DE-7B89-4E5D-87AF-43C70D4E1D0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3270614"/>
            <a:ext cx="12192000" cy="3587386"/>
          </a:xfrm>
          <a:custGeom>
            <a:avLst/>
            <a:gdLst>
              <a:gd name="connsiteX0" fmla="*/ 0 w 12192000"/>
              <a:gd name="connsiteY0" fmla="*/ 0 h 3587386"/>
              <a:gd name="connsiteX1" fmla="*/ 12192000 w 12192000"/>
              <a:gd name="connsiteY1" fmla="*/ 0 h 3587386"/>
              <a:gd name="connsiteX2" fmla="*/ 12192000 w 12192000"/>
              <a:gd name="connsiteY2" fmla="*/ 3587386 h 3587386"/>
              <a:gd name="connsiteX3" fmla="*/ 0 w 12192000"/>
              <a:gd name="connsiteY3" fmla="*/ 3587386 h 3587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587386">
                <a:moveTo>
                  <a:pt x="0" y="0"/>
                </a:moveTo>
                <a:lnTo>
                  <a:pt x="12192000" y="0"/>
                </a:lnTo>
                <a:lnTo>
                  <a:pt x="12192000" y="3587386"/>
                </a:lnTo>
                <a:lnTo>
                  <a:pt x="0" y="35873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23" name="Oval 22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hevron 23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137227" y="589517"/>
            <a:ext cx="2120323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800" b="1">
                <a:latin typeface="Roboto Slab" pitchFamily="2" charset="0"/>
                <a:ea typeface="Roboto Slab" pitchFamily="2" charset="0"/>
              </a:defRPr>
            </a:lvl1pPr>
          </a:lstStyle>
          <a:p>
            <a:pPr algn="l"/>
            <a:r>
              <a:rPr lang="en-US" sz="2400" dirty="0">
                <a:latin typeface="Roboto Slab" pitchFamily="2" charset="0"/>
                <a:ea typeface="Roboto Slab" pitchFamily="2" charset="0"/>
                <a:cs typeface="Montserrat Light" charset="0"/>
              </a:rPr>
              <a:t>Case</a:t>
            </a:r>
            <a:r>
              <a:rPr lang="en-US" sz="2400" dirty="0">
                <a:ea typeface="Montserrat Light" charset="0"/>
                <a:cs typeface="Montserrat Light" charset="0"/>
              </a:rPr>
              <a:t> </a:t>
            </a:r>
            <a:r>
              <a:rPr lang="en-US" sz="2400" dirty="0">
                <a:latin typeface="Roboto Slab" pitchFamily="2" charset="0"/>
                <a:ea typeface="Roboto Slab" pitchFamily="2" charset="0"/>
                <a:cs typeface="Montserrat" charset="0"/>
              </a:rPr>
              <a:t>Studies</a:t>
            </a:r>
            <a:endParaRPr lang="en-US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7AB720D3-B3EF-46D2-8FA1-8EFB212BE599}"/>
              </a:ext>
            </a:extLst>
          </p:cNvPr>
          <p:cNvSpPr/>
          <p:nvPr userDrawn="1"/>
        </p:nvSpPr>
        <p:spPr>
          <a:xfrm rot="5400000">
            <a:off x="-62702" y="447360"/>
            <a:ext cx="909174" cy="78377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491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ase Stud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2B22C7E8-2F6A-4676-8C66-12AE6CD9371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814501"/>
            <a:ext cx="12192000" cy="2505708"/>
          </a:xfrm>
          <a:custGeom>
            <a:avLst/>
            <a:gdLst>
              <a:gd name="connsiteX0" fmla="*/ 0 w 12192000"/>
              <a:gd name="connsiteY0" fmla="*/ 0 h 2505708"/>
              <a:gd name="connsiteX1" fmla="*/ 12192000 w 12192000"/>
              <a:gd name="connsiteY1" fmla="*/ 0 h 2505708"/>
              <a:gd name="connsiteX2" fmla="*/ 12192000 w 12192000"/>
              <a:gd name="connsiteY2" fmla="*/ 2505708 h 2505708"/>
              <a:gd name="connsiteX3" fmla="*/ 0 w 12192000"/>
              <a:gd name="connsiteY3" fmla="*/ 2505708 h 2505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505708">
                <a:moveTo>
                  <a:pt x="0" y="0"/>
                </a:moveTo>
                <a:lnTo>
                  <a:pt x="12192000" y="0"/>
                </a:lnTo>
                <a:lnTo>
                  <a:pt x="12192000" y="2505708"/>
                </a:lnTo>
                <a:lnTo>
                  <a:pt x="0" y="250570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8" name="Text Placeholder 42"/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800" b="0" i="0">
                <a:solidFill>
                  <a:schemeClr val="tx2"/>
                </a:solidFill>
                <a:latin typeface="+mn-lt"/>
                <a:ea typeface="Montserrat Light" charset="0"/>
                <a:cs typeface="Montserrat Light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pPr lvl="0"/>
            <a:r>
              <a:rPr lang="en-US" dirty="0"/>
              <a:t>Click to edit Master text styles for your custom footer</a:t>
            </a:r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20" name="Oval 19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hevron 20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Group 21"/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23" name="Oval 22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hevron 23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123950" y="589518"/>
            <a:ext cx="4800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b="1"/>
            </a:lvl1pPr>
          </a:lstStyle>
          <a:p>
            <a:r>
              <a:rPr lang="en-US" dirty="0"/>
              <a:t>Your Heading: Text Goes Here</a:t>
            </a:r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AAFE5207-6500-4C59-905A-70EE2378E1F4}"/>
              </a:ext>
            </a:extLst>
          </p:cNvPr>
          <p:cNvSpPr/>
          <p:nvPr userDrawn="1"/>
        </p:nvSpPr>
        <p:spPr>
          <a:xfrm rot="5400000">
            <a:off x="-62702" y="447361"/>
            <a:ext cx="909174" cy="78377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5194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ase Stud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42"/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800" b="0" i="0">
                <a:solidFill>
                  <a:schemeClr val="tx2"/>
                </a:solidFill>
                <a:latin typeface="+mn-lt"/>
                <a:ea typeface="Montserrat Light" charset="0"/>
                <a:cs typeface="Montserrat Light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pPr lvl="0"/>
            <a:r>
              <a:rPr lang="en-US" dirty="0"/>
              <a:t>Click to edit Master text styles for your custom footer</a:t>
            </a:r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20" name="Oval 19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hevron 20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Group 21"/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23" name="Oval 22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hevron 23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D49B9FC-4994-499D-BF39-22B008415F7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80089" y="1921565"/>
            <a:ext cx="3351948" cy="4028661"/>
          </a:xfrm>
          <a:custGeom>
            <a:avLst/>
            <a:gdLst>
              <a:gd name="connsiteX0" fmla="*/ 0 w 3351948"/>
              <a:gd name="connsiteY0" fmla="*/ 0 h 4028661"/>
              <a:gd name="connsiteX1" fmla="*/ 3351948 w 3351948"/>
              <a:gd name="connsiteY1" fmla="*/ 0 h 4028661"/>
              <a:gd name="connsiteX2" fmla="*/ 3351948 w 3351948"/>
              <a:gd name="connsiteY2" fmla="*/ 4028661 h 4028661"/>
              <a:gd name="connsiteX3" fmla="*/ 0 w 3351948"/>
              <a:gd name="connsiteY3" fmla="*/ 4028661 h 4028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1948" h="4028661">
                <a:moveTo>
                  <a:pt x="0" y="0"/>
                </a:moveTo>
                <a:lnTo>
                  <a:pt x="3351948" y="0"/>
                </a:lnTo>
                <a:lnTo>
                  <a:pt x="3351948" y="4028661"/>
                </a:lnTo>
                <a:lnTo>
                  <a:pt x="0" y="402866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4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008017" y="589517"/>
            <a:ext cx="2435087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b="1">
                <a:latin typeface="Roboto Slab" pitchFamily="2" charset="0"/>
                <a:ea typeface="Roboto Slab" pitchFamily="2" charset="0"/>
              </a:defRPr>
            </a:lvl1pPr>
          </a:lstStyle>
          <a:p>
            <a:pPr algn="l"/>
            <a:r>
              <a:rPr lang="en-US" dirty="0">
                <a:latin typeface="Roboto Slab" pitchFamily="2" charset="0"/>
                <a:ea typeface="Roboto Slab" pitchFamily="2" charset="0"/>
              </a:rPr>
              <a:t>Business</a:t>
            </a:r>
            <a:r>
              <a:rPr lang="en-US" dirty="0"/>
              <a:t> </a:t>
            </a:r>
            <a:r>
              <a:rPr lang="en-US" dirty="0">
                <a:latin typeface="Roboto Slab" pitchFamily="2" charset="0"/>
                <a:ea typeface="Roboto Slab" pitchFamily="2" charset="0"/>
              </a:rPr>
              <a:t>Plan</a:t>
            </a: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4F006FCE-62BB-43D7-8569-9893DC473219}"/>
              </a:ext>
            </a:extLst>
          </p:cNvPr>
          <p:cNvSpPr/>
          <p:nvPr userDrawn="1"/>
        </p:nvSpPr>
        <p:spPr>
          <a:xfrm rot="5400000">
            <a:off x="-62702" y="447360"/>
            <a:ext cx="909174" cy="78377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314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ase Stud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38BB8CDD-4A28-43E5-B7DB-FF000B9596C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97087" y="2119376"/>
            <a:ext cx="2420982" cy="1590850"/>
          </a:xfrm>
          <a:custGeom>
            <a:avLst/>
            <a:gdLst>
              <a:gd name="connsiteX0" fmla="*/ 0 w 2420982"/>
              <a:gd name="connsiteY0" fmla="*/ 0 h 1590850"/>
              <a:gd name="connsiteX1" fmla="*/ 2420982 w 2420982"/>
              <a:gd name="connsiteY1" fmla="*/ 0 h 1590850"/>
              <a:gd name="connsiteX2" fmla="*/ 2420982 w 2420982"/>
              <a:gd name="connsiteY2" fmla="*/ 1590850 h 1590850"/>
              <a:gd name="connsiteX3" fmla="*/ 0 w 2420982"/>
              <a:gd name="connsiteY3" fmla="*/ 1590850 h 159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0982" h="1590850">
                <a:moveTo>
                  <a:pt x="0" y="0"/>
                </a:moveTo>
                <a:lnTo>
                  <a:pt x="2420982" y="0"/>
                </a:lnTo>
                <a:lnTo>
                  <a:pt x="2420982" y="1590850"/>
                </a:lnTo>
                <a:lnTo>
                  <a:pt x="0" y="15908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8" name="Text Placeholder 42"/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800" b="0" i="0">
                <a:solidFill>
                  <a:schemeClr val="tx2"/>
                </a:solidFill>
                <a:latin typeface="+mn-lt"/>
                <a:ea typeface="Montserrat Light" charset="0"/>
                <a:cs typeface="Montserrat Light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pPr lvl="0"/>
            <a:r>
              <a:rPr lang="en-US" dirty="0"/>
              <a:t>Click to edit Master text styles for your custom footer</a:t>
            </a:r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20" name="Oval 19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hevron 20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Group 21"/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23" name="Oval 22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hevron 23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1"/>
            </a:lvl1pPr>
          </a:lstStyle>
          <a:p>
            <a:r>
              <a:rPr lang="en-US" dirty="0"/>
              <a:t>Your Heading: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4989330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BCE205D-17F0-4C73-96E3-DB2C08C1083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155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E415145-F1D1-439D-BC4B-C0EC4522830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0" y="2883119"/>
            <a:ext cx="12192000" cy="2452916"/>
          </a:xfrm>
          <a:custGeom>
            <a:avLst/>
            <a:gdLst>
              <a:gd name="connsiteX0" fmla="*/ 0 w 12192000"/>
              <a:gd name="connsiteY0" fmla="*/ 0 h 2452916"/>
              <a:gd name="connsiteX1" fmla="*/ 12192000 w 12192000"/>
              <a:gd name="connsiteY1" fmla="*/ 0 h 2452916"/>
              <a:gd name="connsiteX2" fmla="*/ 12192000 w 12192000"/>
              <a:gd name="connsiteY2" fmla="*/ 2452916 h 2452916"/>
              <a:gd name="connsiteX3" fmla="*/ 0 w 12192000"/>
              <a:gd name="connsiteY3" fmla="*/ 2452916 h 2452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452916">
                <a:moveTo>
                  <a:pt x="0" y="0"/>
                </a:moveTo>
                <a:lnTo>
                  <a:pt x="12192000" y="0"/>
                </a:lnTo>
                <a:lnTo>
                  <a:pt x="12192000" y="2452916"/>
                </a:lnTo>
                <a:lnTo>
                  <a:pt x="0" y="245291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8A561A6-44D6-45B0-A9D3-70A0E7945B0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239657" y="1838093"/>
            <a:ext cx="1712686" cy="1712686"/>
          </a:xfrm>
          <a:custGeom>
            <a:avLst/>
            <a:gdLst>
              <a:gd name="connsiteX0" fmla="*/ 856343 w 1712686"/>
              <a:gd name="connsiteY0" fmla="*/ 0 h 1712686"/>
              <a:gd name="connsiteX1" fmla="*/ 1712686 w 1712686"/>
              <a:gd name="connsiteY1" fmla="*/ 856343 h 1712686"/>
              <a:gd name="connsiteX2" fmla="*/ 856343 w 1712686"/>
              <a:gd name="connsiteY2" fmla="*/ 1712686 h 1712686"/>
              <a:gd name="connsiteX3" fmla="*/ 0 w 1712686"/>
              <a:gd name="connsiteY3" fmla="*/ 856343 h 1712686"/>
              <a:gd name="connsiteX4" fmla="*/ 856343 w 1712686"/>
              <a:gd name="connsiteY4" fmla="*/ 0 h 171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2686" h="1712686">
                <a:moveTo>
                  <a:pt x="856343" y="0"/>
                </a:moveTo>
                <a:cubicBezTo>
                  <a:pt x="1329288" y="0"/>
                  <a:pt x="1712686" y="383398"/>
                  <a:pt x="1712686" y="856343"/>
                </a:cubicBezTo>
                <a:cubicBezTo>
                  <a:pt x="1712686" y="1329288"/>
                  <a:pt x="1329288" y="1712686"/>
                  <a:pt x="856343" y="1712686"/>
                </a:cubicBezTo>
                <a:cubicBezTo>
                  <a:pt x="383398" y="1712686"/>
                  <a:pt x="0" y="1329288"/>
                  <a:pt x="0" y="856343"/>
                </a:cubicBezTo>
                <a:cubicBezTo>
                  <a:pt x="0" y="383398"/>
                  <a:pt x="383398" y="0"/>
                  <a:pt x="856343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228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 Placeholder 42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800" b="0" i="0">
                <a:solidFill>
                  <a:schemeClr val="tx2"/>
                </a:solidFill>
                <a:latin typeface="+mn-lt"/>
                <a:ea typeface="Montserrat Light" charset="0"/>
                <a:cs typeface="Montserrat Light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pPr lvl="0"/>
            <a:r>
              <a:rPr lang="en-US" dirty="0"/>
              <a:t>Click to edit Master text styles for your custom footer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3" name="Oval 2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hevron 32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F94773D7-8745-4F76-A78B-6FF35BB799D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665514" y="4382532"/>
            <a:ext cx="8860972" cy="1746658"/>
          </a:xfrm>
          <a:custGeom>
            <a:avLst/>
            <a:gdLst>
              <a:gd name="connsiteX0" fmla="*/ 0 w 8860972"/>
              <a:gd name="connsiteY0" fmla="*/ 0 h 1746658"/>
              <a:gd name="connsiteX1" fmla="*/ 8860972 w 8860972"/>
              <a:gd name="connsiteY1" fmla="*/ 0 h 1746658"/>
              <a:gd name="connsiteX2" fmla="*/ 8860972 w 8860972"/>
              <a:gd name="connsiteY2" fmla="*/ 1746658 h 1746658"/>
              <a:gd name="connsiteX3" fmla="*/ 0 w 8860972"/>
              <a:gd name="connsiteY3" fmla="*/ 1746658 h 1746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60972" h="1746658">
                <a:moveTo>
                  <a:pt x="0" y="0"/>
                </a:moveTo>
                <a:lnTo>
                  <a:pt x="8860972" y="0"/>
                </a:lnTo>
                <a:lnTo>
                  <a:pt x="8860972" y="1746658"/>
                </a:lnTo>
                <a:lnTo>
                  <a:pt x="0" y="174665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5" name="Oval 14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Chevron 15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1"/>
            </a:lvl1pPr>
          </a:lstStyle>
          <a:p>
            <a:r>
              <a:rPr lang="en-US" dirty="0"/>
              <a:t>Your Heading: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524688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 Placeholder 42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800" b="0" i="0">
                <a:solidFill>
                  <a:schemeClr val="tx2"/>
                </a:solidFill>
                <a:latin typeface="+mn-lt"/>
                <a:ea typeface="Montserrat Light" charset="0"/>
                <a:cs typeface="Montserrat Light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pPr lvl="0"/>
            <a:r>
              <a:rPr lang="en-US" dirty="0"/>
              <a:t>Click to edit Master text styles for your custom footer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3" name="Oval 2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hevron 32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Group 13"/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5" name="Oval 14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Chevron 15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954314" y="589518"/>
            <a:ext cx="2848428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b="1"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en-US" dirty="0">
                <a:latin typeface="Roboto Slab" pitchFamily="2" charset="0"/>
                <a:ea typeface="Roboto Slab" pitchFamily="2" charset="0"/>
              </a:rPr>
              <a:t>Company About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997BF243-22BF-4DFC-BC0E-7CF1B3BDA54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501096" y="2197002"/>
            <a:ext cx="5736591" cy="3303098"/>
          </a:xfrm>
          <a:custGeom>
            <a:avLst/>
            <a:gdLst>
              <a:gd name="connsiteX0" fmla="*/ 0 w 5736591"/>
              <a:gd name="connsiteY0" fmla="*/ 0 h 3303098"/>
              <a:gd name="connsiteX1" fmla="*/ 5736591 w 5736591"/>
              <a:gd name="connsiteY1" fmla="*/ 0 h 3303098"/>
              <a:gd name="connsiteX2" fmla="*/ 5736591 w 5736591"/>
              <a:gd name="connsiteY2" fmla="*/ 3303098 h 3303098"/>
              <a:gd name="connsiteX3" fmla="*/ 0 w 5736591"/>
              <a:gd name="connsiteY3" fmla="*/ 3303098 h 3303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36591" h="3303098">
                <a:moveTo>
                  <a:pt x="0" y="0"/>
                </a:moveTo>
                <a:lnTo>
                  <a:pt x="5736591" y="0"/>
                </a:lnTo>
                <a:lnTo>
                  <a:pt x="5736591" y="3303098"/>
                </a:lnTo>
                <a:lnTo>
                  <a:pt x="0" y="330309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FC45CD0C-2C4F-4892-8F53-0D2F6F920177}"/>
              </a:ext>
            </a:extLst>
          </p:cNvPr>
          <p:cNvSpPr/>
          <p:nvPr userDrawn="1"/>
        </p:nvSpPr>
        <p:spPr>
          <a:xfrm rot="5400000">
            <a:off x="-62702" y="447361"/>
            <a:ext cx="909174" cy="78377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1001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 Placeholder 42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800" b="0" i="0">
                <a:solidFill>
                  <a:schemeClr val="tx2"/>
                </a:solidFill>
                <a:latin typeface="+mn-lt"/>
                <a:ea typeface="Montserrat Light" charset="0"/>
                <a:cs typeface="Montserrat Light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pPr lvl="0"/>
            <a:r>
              <a:rPr lang="en-US" dirty="0"/>
              <a:t>Click to edit Master text styles for your custom footer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3" name="Oval 2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hevron 32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Group 13"/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5" name="Oval 14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Chevron 15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954314" y="589518"/>
            <a:ext cx="2848428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b="1"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en-US" dirty="0">
                <a:latin typeface="Roboto Slab" pitchFamily="2" charset="0"/>
                <a:ea typeface="Roboto Slab" pitchFamily="2" charset="0"/>
              </a:rPr>
              <a:t>Company About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4D69C19-81CA-409F-B88A-2DA5C92D98F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1957170"/>
            <a:ext cx="7048500" cy="2307250"/>
          </a:xfrm>
          <a:custGeom>
            <a:avLst/>
            <a:gdLst>
              <a:gd name="connsiteX0" fmla="*/ 0 w 7048500"/>
              <a:gd name="connsiteY0" fmla="*/ 0 h 2307250"/>
              <a:gd name="connsiteX1" fmla="*/ 7048500 w 7048500"/>
              <a:gd name="connsiteY1" fmla="*/ 0 h 2307250"/>
              <a:gd name="connsiteX2" fmla="*/ 7048500 w 7048500"/>
              <a:gd name="connsiteY2" fmla="*/ 2307250 h 2307250"/>
              <a:gd name="connsiteX3" fmla="*/ 0 w 7048500"/>
              <a:gd name="connsiteY3" fmla="*/ 2307250 h 230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48500" h="2307250">
                <a:moveTo>
                  <a:pt x="0" y="0"/>
                </a:moveTo>
                <a:lnTo>
                  <a:pt x="7048500" y="0"/>
                </a:lnTo>
                <a:lnTo>
                  <a:pt x="7048500" y="2307250"/>
                </a:lnTo>
                <a:lnTo>
                  <a:pt x="0" y="23072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FC45CD0C-2C4F-4892-8F53-0D2F6F920177}"/>
              </a:ext>
            </a:extLst>
          </p:cNvPr>
          <p:cNvSpPr/>
          <p:nvPr userDrawn="1"/>
        </p:nvSpPr>
        <p:spPr>
          <a:xfrm rot="5400000">
            <a:off x="-62702" y="447361"/>
            <a:ext cx="909174" cy="78377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5714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 Placeholder 42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800" b="0" i="0">
                <a:solidFill>
                  <a:schemeClr val="tx2"/>
                </a:solidFill>
                <a:latin typeface="+mn-lt"/>
                <a:ea typeface="Montserrat Light" charset="0"/>
                <a:cs typeface="Montserrat Light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pPr lvl="0"/>
            <a:r>
              <a:rPr lang="en-US" dirty="0"/>
              <a:t>Click to edit Master text styles for your custom footer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3" name="Oval 2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hevron 32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Group 13"/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5" name="Oval 14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Chevron 15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969379" y="589517"/>
            <a:ext cx="2382079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b="1">
                <a:latin typeface="Roboto Slab" pitchFamily="2" charset="0"/>
                <a:ea typeface="Roboto Slab" pitchFamily="2" charset="0"/>
              </a:defRPr>
            </a:lvl1pPr>
          </a:lstStyle>
          <a:p>
            <a:pPr algn="l"/>
            <a:r>
              <a:rPr lang="en-US" dirty="0">
                <a:latin typeface="Roboto Slab" pitchFamily="2" charset="0"/>
                <a:ea typeface="Roboto Slab" pitchFamily="2" charset="0"/>
              </a:rPr>
              <a:t>Business</a:t>
            </a:r>
            <a:r>
              <a:rPr lang="en-US" dirty="0"/>
              <a:t> </a:t>
            </a:r>
            <a:r>
              <a:rPr lang="en-US" dirty="0">
                <a:latin typeface="Roboto Slab" pitchFamily="2" charset="0"/>
                <a:ea typeface="Roboto Slab" pitchFamily="2" charset="0"/>
              </a:rPr>
              <a:t>Plan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23AE9DD8-8352-4831-92F1-60C46AA4D2C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69380" y="1683658"/>
            <a:ext cx="5837821" cy="4208857"/>
          </a:xfrm>
          <a:custGeom>
            <a:avLst/>
            <a:gdLst>
              <a:gd name="connsiteX0" fmla="*/ 0 w 5837821"/>
              <a:gd name="connsiteY0" fmla="*/ 0 h 4208857"/>
              <a:gd name="connsiteX1" fmla="*/ 5837821 w 5837821"/>
              <a:gd name="connsiteY1" fmla="*/ 0 h 4208857"/>
              <a:gd name="connsiteX2" fmla="*/ 5837821 w 5837821"/>
              <a:gd name="connsiteY2" fmla="*/ 4208857 h 4208857"/>
              <a:gd name="connsiteX3" fmla="*/ 0 w 5837821"/>
              <a:gd name="connsiteY3" fmla="*/ 4208857 h 4208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37821" h="4208857">
                <a:moveTo>
                  <a:pt x="0" y="0"/>
                </a:moveTo>
                <a:lnTo>
                  <a:pt x="5837821" y="0"/>
                </a:lnTo>
                <a:lnTo>
                  <a:pt x="5837821" y="4208857"/>
                </a:lnTo>
                <a:lnTo>
                  <a:pt x="0" y="420885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6AC94C9F-2BF0-4289-B874-9F11FF9B5117}"/>
              </a:ext>
            </a:extLst>
          </p:cNvPr>
          <p:cNvSpPr/>
          <p:nvPr userDrawn="1"/>
        </p:nvSpPr>
        <p:spPr>
          <a:xfrm rot="5400000">
            <a:off x="-62702" y="447360"/>
            <a:ext cx="909174" cy="78377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5974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 Placeholder 42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800" b="0" i="0">
                <a:solidFill>
                  <a:schemeClr val="tx2"/>
                </a:solidFill>
                <a:latin typeface="+mn-lt"/>
                <a:ea typeface="Montserrat Light" charset="0"/>
                <a:cs typeface="Montserrat Light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pPr lvl="0"/>
            <a:r>
              <a:rPr lang="en-US" dirty="0"/>
              <a:t>Click to edit Master text styles for your custom footer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3" name="Oval 2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hevron 32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1519016-4D7E-447A-95C0-AACF9BCEB58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742788" y="3429001"/>
            <a:ext cx="3929292" cy="2042886"/>
          </a:xfrm>
          <a:custGeom>
            <a:avLst/>
            <a:gdLst>
              <a:gd name="connsiteX0" fmla="*/ 0 w 3929292"/>
              <a:gd name="connsiteY0" fmla="*/ 0 h 2042886"/>
              <a:gd name="connsiteX1" fmla="*/ 3929292 w 3929292"/>
              <a:gd name="connsiteY1" fmla="*/ 0 h 2042886"/>
              <a:gd name="connsiteX2" fmla="*/ 3929292 w 3929292"/>
              <a:gd name="connsiteY2" fmla="*/ 2042886 h 2042886"/>
              <a:gd name="connsiteX3" fmla="*/ 0 w 3929292"/>
              <a:gd name="connsiteY3" fmla="*/ 2042886 h 2042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9292" h="2042886">
                <a:moveTo>
                  <a:pt x="0" y="0"/>
                </a:moveTo>
                <a:lnTo>
                  <a:pt x="3929292" y="0"/>
                </a:lnTo>
                <a:lnTo>
                  <a:pt x="3929292" y="2042886"/>
                </a:lnTo>
                <a:lnTo>
                  <a:pt x="0" y="20428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5" name="Oval 14">
              <a:hlinkClick r:id="" action="ppaction://hlinkshowjump?jump=nextslide"/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Chevron 15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27A21F8C-7E08-4F89-9635-F5E5A5231E8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519921" y="3429001"/>
            <a:ext cx="3929292" cy="2042886"/>
          </a:xfrm>
          <a:custGeom>
            <a:avLst/>
            <a:gdLst>
              <a:gd name="connsiteX0" fmla="*/ 0 w 3929292"/>
              <a:gd name="connsiteY0" fmla="*/ 0 h 2042886"/>
              <a:gd name="connsiteX1" fmla="*/ 3929292 w 3929292"/>
              <a:gd name="connsiteY1" fmla="*/ 0 h 2042886"/>
              <a:gd name="connsiteX2" fmla="*/ 3929292 w 3929292"/>
              <a:gd name="connsiteY2" fmla="*/ 2042886 h 2042886"/>
              <a:gd name="connsiteX3" fmla="*/ 0 w 3929292"/>
              <a:gd name="connsiteY3" fmla="*/ 2042886 h 2042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9292" h="2042886">
                <a:moveTo>
                  <a:pt x="0" y="0"/>
                </a:moveTo>
                <a:lnTo>
                  <a:pt x="3929292" y="0"/>
                </a:lnTo>
                <a:lnTo>
                  <a:pt x="3929292" y="2042886"/>
                </a:lnTo>
                <a:lnTo>
                  <a:pt x="0" y="20428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5434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45521"/>
            <a:ext cx="10515600" cy="48308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fld id="{DFAE7014-B492-CE42-8F98-EF1A6A68EB14}" type="datetimeFigureOut">
              <a:rPr lang="en-US" smtClean="0"/>
              <a:pPr/>
              <a:t>9/27/2019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DF774B5E-3D86-D744-9739-9A55B86C5C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02" r:id="rId2"/>
    <p:sldLayoutId id="2147483700" r:id="rId3"/>
    <p:sldLayoutId id="2147483697" r:id="rId4"/>
    <p:sldLayoutId id="2147483660" r:id="rId5"/>
    <p:sldLayoutId id="2147483699" r:id="rId6"/>
    <p:sldLayoutId id="2147483706" r:id="rId7"/>
    <p:sldLayoutId id="2147483670" r:id="rId8"/>
    <p:sldLayoutId id="2147483676" r:id="rId9"/>
    <p:sldLayoutId id="2147483693" r:id="rId10"/>
    <p:sldLayoutId id="2147483664" r:id="rId11"/>
    <p:sldLayoutId id="2147483679" r:id="rId12"/>
    <p:sldLayoutId id="2147483680" r:id="rId13"/>
    <p:sldLayoutId id="2147483701" r:id="rId14"/>
    <p:sldLayoutId id="2147483682" r:id="rId15"/>
    <p:sldLayoutId id="2147483698" r:id="rId16"/>
    <p:sldLayoutId id="2147483683" r:id="rId17"/>
    <p:sldLayoutId id="2147483685" r:id="rId18"/>
    <p:sldLayoutId id="2147483689" r:id="rId19"/>
    <p:sldLayoutId id="2147483695" r:id="rId20"/>
    <p:sldLayoutId id="2147483703" r:id="rId21"/>
    <p:sldLayoutId id="2147483704" r:id="rId22"/>
    <p:sldLayoutId id="2147483705" r:id="rId23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5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3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B7CE2B70-1EE4-4CF3-9109-BDF71CD9CDFA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/>
          <a:srcRect t="7494" b="7494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F823452-C1D3-40C0-9F96-2748CB9FA9B8}"/>
              </a:ext>
            </a:extLst>
          </p:cNvPr>
          <p:cNvSpPr/>
          <p:nvPr/>
        </p:nvSpPr>
        <p:spPr>
          <a:xfrm flipV="1">
            <a:off x="3409951" y="1832431"/>
            <a:ext cx="8769028" cy="3193138"/>
          </a:xfrm>
          <a:prstGeom prst="rect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416461" y="2692582"/>
            <a:ext cx="5359078" cy="1676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7500" b="1" spc="-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BUSINESS</a:t>
            </a:r>
          </a:p>
          <a:p>
            <a:pPr algn="ctr">
              <a:lnSpc>
                <a:spcPts val="6000"/>
              </a:lnSpc>
            </a:pPr>
            <a:r>
              <a:rPr lang="en-US" sz="7500" b="1" spc="-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PLAN</a:t>
            </a:r>
          </a:p>
        </p:txBody>
      </p:sp>
    </p:spTree>
    <p:extLst>
      <p:ext uri="{BB962C8B-B14F-4D97-AF65-F5344CB8AC3E}">
        <p14:creationId xmlns:p14="http://schemas.microsoft.com/office/powerpoint/2010/main" val="4371164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 Placeholder 3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Here is your custom footer, This is Master Style</a:t>
            </a:r>
          </a:p>
        </p:txBody>
      </p:sp>
      <p:pic>
        <p:nvPicPr>
          <p:cNvPr id="41" name="Picture Placeholder 40">
            <a:extLst>
              <a:ext uri="{FF2B5EF4-FFF2-40B4-BE49-F238E27FC236}">
                <a16:creationId xmlns:a16="http://schemas.microsoft.com/office/drawing/2014/main" id="{E1A6130E-1682-407F-A18E-A4CD500A0C2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2571" r="2571"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Roboto Slab" pitchFamily="2" charset="0"/>
                <a:ea typeface="Roboto Slab" pitchFamily="2" charset="0"/>
              </a:rPr>
              <a:t>Company Services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ACC765F-DE2D-41BF-B835-5AF29841DF44}"/>
              </a:ext>
            </a:extLst>
          </p:cNvPr>
          <p:cNvGrpSpPr/>
          <p:nvPr/>
        </p:nvGrpSpPr>
        <p:grpSpPr>
          <a:xfrm>
            <a:off x="6096000" y="2476678"/>
            <a:ext cx="5156703" cy="2654857"/>
            <a:chOff x="388792" y="2495729"/>
            <a:chExt cx="5156703" cy="2654857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6FDBC451-089F-41C2-BFBB-63A356CCA6BC}"/>
                </a:ext>
              </a:extLst>
            </p:cNvPr>
            <p:cNvGrpSpPr/>
            <p:nvPr/>
          </p:nvGrpSpPr>
          <p:grpSpPr>
            <a:xfrm>
              <a:off x="388792" y="2495729"/>
              <a:ext cx="5156703" cy="775493"/>
              <a:chOff x="388792" y="2495729"/>
              <a:chExt cx="5156703" cy="775493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6BAB772F-20BF-4643-9006-988441679ED9}"/>
                  </a:ext>
                </a:extLst>
              </p:cNvPr>
              <p:cNvGrpSpPr/>
              <p:nvPr/>
            </p:nvGrpSpPr>
            <p:grpSpPr>
              <a:xfrm>
                <a:off x="3127316" y="2495729"/>
                <a:ext cx="2418179" cy="775493"/>
                <a:chOff x="6445783" y="5033637"/>
                <a:chExt cx="2418179" cy="775493"/>
              </a:xfrm>
            </p:grpSpPr>
            <p:sp>
              <p:nvSpPr>
                <p:cNvPr id="22" name="Oval 21"/>
                <p:cNvSpPr/>
                <p:nvPr/>
              </p:nvSpPr>
              <p:spPr>
                <a:xfrm>
                  <a:off x="6445783" y="5118500"/>
                  <a:ext cx="690630" cy="69063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TextBox 22"/>
                <p:cNvSpPr txBox="1"/>
                <p:nvPr/>
              </p:nvSpPr>
              <p:spPr>
                <a:xfrm>
                  <a:off x="7350393" y="5033637"/>
                  <a:ext cx="1109708" cy="2718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400"/>
                    </a:lnSpc>
                  </a:pPr>
                  <a:r>
                    <a:rPr lang="en-US" sz="1500" b="1" dirty="0">
                      <a:latin typeface="Roboto Slab" pitchFamily="2" charset="0"/>
                      <a:ea typeface="Roboto Slab" pitchFamily="2" charset="0"/>
                      <a:cs typeface="Montserrat" charset="0"/>
                    </a:rPr>
                    <a:t>Text here</a:t>
                  </a:r>
                </a:p>
              </p:txBody>
            </p:sp>
            <p:sp>
              <p:nvSpPr>
                <p:cNvPr id="24" name="TextBox 23"/>
                <p:cNvSpPr txBox="1"/>
                <p:nvPr/>
              </p:nvSpPr>
              <p:spPr>
                <a:xfrm>
                  <a:off x="7361811" y="5311443"/>
                  <a:ext cx="1502151" cy="400110"/>
                </a:xfrm>
                <a:prstGeom prst="rect">
                  <a:avLst/>
                </a:prstGeom>
                <a:noFill/>
              </p:spPr>
              <p:txBody>
                <a:bodyPr wrap="square" numCol="1" spcCol="0" rtlCol="0" anchor="ctr">
                  <a:spAutoFit/>
                </a:bodyPr>
                <a:lstStyle/>
                <a:p>
                  <a:r>
                    <a:rPr lang="en-US" sz="1000" dirty="0">
                      <a:latin typeface="Roboto Slab" pitchFamily="2" charset="0"/>
                      <a:ea typeface="Roboto Slab" pitchFamily="2" charset="0"/>
                      <a:cs typeface="Montserrat" charset="0"/>
                    </a:rPr>
                    <a:t>Text goes here with your own </a:t>
                  </a:r>
                </a:p>
              </p:txBody>
            </p:sp>
            <p:sp>
              <p:nvSpPr>
                <p:cNvPr id="30" name="TextBox 29"/>
                <p:cNvSpPr txBox="1"/>
                <p:nvPr/>
              </p:nvSpPr>
              <p:spPr>
                <a:xfrm>
                  <a:off x="6498996" y="5153803"/>
                  <a:ext cx="580554" cy="5539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3000" dirty="0">
                      <a:ln w="19050">
                        <a:noFill/>
                      </a:ln>
                      <a:solidFill>
                        <a:schemeClr val="accent3"/>
                      </a:solidFill>
                      <a:latin typeface="FontAwesome" charset="0"/>
                      <a:ea typeface="FontAwesome" charset="0"/>
                      <a:cs typeface="FontAwesome" charset="0"/>
                    </a:rPr>
                    <a:t></a:t>
                  </a:r>
                </a:p>
              </p:txBody>
            </p:sp>
          </p:grpSp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5C06CB14-0ABA-463C-8DB3-971C50579160}"/>
                  </a:ext>
                </a:extLst>
              </p:cNvPr>
              <p:cNvGrpSpPr/>
              <p:nvPr/>
            </p:nvGrpSpPr>
            <p:grpSpPr>
              <a:xfrm>
                <a:off x="388792" y="2495729"/>
                <a:ext cx="2323983" cy="775493"/>
                <a:chOff x="930205" y="5033637"/>
                <a:chExt cx="2323983" cy="775493"/>
              </a:xfrm>
            </p:grpSpPr>
            <p:sp>
              <p:nvSpPr>
                <p:cNvPr id="8" name="Oval 7"/>
                <p:cNvSpPr/>
                <p:nvPr/>
              </p:nvSpPr>
              <p:spPr>
                <a:xfrm>
                  <a:off x="930205" y="5118500"/>
                  <a:ext cx="690630" cy="69063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" name="TextBox 10"/>
                <p:cNvSpPr txBox="1"/>
                <p:nvPr/>
              </p:nvSpPr>
              <p:spPr>
                <a:xfrm>
                  <a:off x="1834815" y="5033637"/>
                  <a:ext cx="1109708" cy="2718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400"/>
                    </a:lnSpc>
                  </a:pPr>
                  <a:r>
                    <a:rPr lang="en-US" sz="1500" b="1" dirty="0">
                      <a:latin typeface="Roboto Slab" pitchFamily="2" charset="0"/>
                      <a:ea typeface="Roboto Slab" pitchFamily="2" charset="0"/>
                      <a:cs typeface="Montserrat" charset="0"/>
                    </a:rPr>
                    <a:t>Text here</a:t>
                  </a:r>
                </a:p>
              </p:txBody>
            </p:sp>
            <p:sp>
              <p:nvSpPr>
                <p:cNvPr id="12" name="TextBox 11"/>
                <p:cNvSpPr txBox="1"/>
                <p:nvPr/>
              </p:nvSpPr>
              <p:spPr>
                <a:xfrm>
                  <a:off x="1846233" y="5311443"/>
                  <a:ext cx="1407955" cy="400110"/>
                </a:xfrm>
                <a:prstGeom prst="rect">
                  <a:avLst/>
                </a:prstGeom>
                <a:noFill/>
              </p:spPr>
              <p:txBody>
                <a:bodyPr wrap="square" numCol="1" spcCol="0" rtlCol="0" anchor="ctr">
                  <a:spAutoFit/>
                </a:bodyPr>
                <a:lstStyle/>
                <a:p>
                  <a:r>
                    <a:rPr lang="en-US" sz="1000" dirty="0">
                      <a:latin typeface="Roboto Slab" pitchFamily="2" charset="0"/>
                      <a:ea typeface="Roboto Slab" pitchFamily="2" charset="0"/>
                      <a:cs typeface="Montserrat" charset="0"/>
                    </a:rPr>
                    <a:t>Example text goes here with your</a:t>
                  </a:r>
                </a:p>
              </p:txBody>
            </p:sp>
            <p:sp>
              <p:nvSpPr>
                <p:cNvPr id="31" name="TextBox 30"/>
                <p:cNvSpPr txBox="1"/>
                <p:nvPr/>
              </p:nvSpPr>
              <p:spPr>
                <a:xfrm>
                  <a:off x="977980" y="5162070"/>
                  <a:ext cx="610226" cy="5539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3000" dirty="0">
                      <a:ln w="19050">
                        <a:noFill/>
                      </a:ln>
                      <a:solidFill>
                        <a:schemeClr val="accent6"/>
                      </a:solidFill>
                      <a:latin typeface="FontAwesome" charset="0"/>
                      <a:ea typeface="FontAwesome" charset="0"/>
                      <a:cs typeface="FontAwesome" charset="0"/>
                    </a:rPr>
                    <a:t></a:t>
                  </a:r>
                </a:p>
              </p:txBody>
            </p:sp>
          </p:grp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DDD2CD37-874D-482A-8555-B296AD27004F}"/>
                </a:ext>
              </a:extLst>
            </p:cNvPr>
            <p:cNvGrpSpPr/>
            <p:nvPr/>
          </p:nvGrpSpPr>
          <p:grpSpPr>
            <a:xfrm>
              <a:off x="388792" y="4375093"/>
              <a:ext cx="5099070" cy="775493"/>
              <a:chOff x="388792" y="3959522"/>
              <a:chExt cx="5099070" cy="775493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D7FE3CE7-C953-408A-9C15-614DF9F598BA}"/>
                  </a:ext>
                </a:extLst>
              </p:cNvPr>
              <p:cNvGrpSpPr/>
              <p:nvPr/>
            </p:nvGrpSpPr>
            <p:grpSpPr>
              <a:xfrm>
                <a:off x="388792" y="3959522"/>
                <a:ext cx="2360545" cy="775493"/>
                <a:chOff x="3646772" y="5033637"/>
                <a:chExt cx="2360545" cy="775493"/>
              </a:xfrm>
            </p:grpSpPr>
            <p:sp>
              <p:nvSpPr>
                <p:cNvPr id="19" name="Oval 18"/>
                <p:cNvSpPr/>
                <p:nvPr/>
              </p:nvSpPr>
              <p:spPr>
                <a:xfrm>
                  <a:off x="3646772" y="5118500"/>
                  <a:ext cx="690630" cy="69063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TextBox 19"/>
                <p:cNvSpPr txBox="1"/>
                <p:nvPr/>
              </p:nvSpPr>
              <p:spPr>
                <a:xfrm>
                  <a:off x="4551381" y="5033637"/>
                  <a:ext cx="1436215" cy="2718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400"/>
                    </a:lnSpc>
                  </a:pPr>
                  <a:r>
                    <a:rPr lang="en-US" sz="1500" b="1" dirty="0">
                      <a:latin typeface="Roboto Slab" pitchFamily="2" charset="0"/>
                      <a:ea typeface="Roboto Slab" pitchFamily="2" charset="0"/>
                      <a:cs typeface="Montserrat" charset="0"/>
                    </a:rPr>
                    <a:t>SECOND TXT</a:t>
                  </a:r>
                </a:p>
              </p:txBody>
            </p:sp>
            <p:sp>
              <p:nvSpPr>
                <p:cNvPr id="21" name="TextBox 20"/>
                <p:cNvSpPr txBox="1"/>
                <p:nvPr/>
              </p:nvSpPr>
              <p:spPr>
                <a:xfrm>
                  <a:off x="4562800" y="5311443"/>
                  <a:ext cx="1444517" cy="400110"/>
                </a:xfrm>
                <a:prstGeom prst="rect">
                  <a:avLst/>
                </a:prstGeom>
                <a:noFill/>
              </p:spPr>
              <p:txBody>
                <a:bodyPr wrap="square" numCol="1" spcCol="0" rtlCol="0" anchor="ctr">
                  <a:spAutoFit/>
                </a:bodyPr>
                <a:lstStyle/>
                <a:p>
                  <a:r>
                    <a:rPr lang="en-US" sz="1000" dirty="0">
                      <a:latin typeface="Roboto Slab" pitchFamily="2" charset="0"/>
                      <a:ea typeface="Roboto Slab" pitchFamily="2" charset="0"/>
                      <a:cs typeface="Montserrat" charset="0"/>
                    </a:rPr>
                    <a:t>Here with your own detailed.</a:t>
                  </a:r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>
                <a:xfrm>
                  <a:off x="3693854" y="5132791"/>
                  <a:ext cx="577808" cy="5539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3000" dirty="0">
                      <a:ln w="19050">
                        <a:noFill/>
                      </a:ln>
                      <a:solidFill>
                        <a:schemeClr val="accent4"/>
                      </a:solidFill>
                      <a:latin typeface="FontAwesome" charset="0"/>
                      <a:ea typeface="FontAwesome" charset="0"/>
                      <a:cs typeface="FontAwesome" charset="0"/>
                    </a:rPr>
                    <a:t></a:t>
                  </a:r>
                </a:p>
              </p:txBody>
            </p:sp>
          </p:grp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0F2D34D4-D1B0-4E1F-92AA-D34940230B68}"/>
                  </a:ext>
                </a:extLst>
              </p:cNvPr>
              <p:cNvGrpSpPr/>
              <p:nvPr/>
            </p:nvGrpSpPr>
            <p:grpSpPr>
              <a:xfrm>
                <a:off x="3127316" y="3959522"/>
                <a:ext cx="2360546" cy="775493"/>
                <a:chOff x="9162350" y="5033637"/>
                <a:chExt cx="2360546" cy="775493"/>
              </a:xfrm>
            </p:grpSpPr>
            <p:sp>
              <p:nvSpPr>
                <p:cNvPr id="25" name="Oval 24"/>
                <p:cNvSpPr/>
                <p:nvPr/>
              </p:nvSpPr>
              <p:spPr>
                <a:xfrm>
                  <a:off x="9162350" y="5118500"/>
                  <a:ext cx="690630" cy="69063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>
                <a:xfrm>
                  <a:off x="10066960" y="5033637"/>
                  <a:ext cx="1220606" cy="2718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400"/>
                    </a:lnSpc>
                  </a:pPr>
                  <a:r>
                    <a:rPr lang="en-US" sz="1500" b="1" dirty="0">
                      <a:latin typeface="Roboto Slab" pitchFamily="2" charset="0"/>
                      <a:ea typeface="Roboto Slab" pitchFamily="2" charset="0"/>
                      <a:cs typeface="Montserrat" charset="0"/>
                    </a:rPr>
                    <a:t>SERVICE 4</a:t>
                  </a:r>
                </a:p>
              </p:txBody>
            </p:sp>
            <p:sp>
              <p:nvSpPr>
                <p:cNvPr id="27" name="TextBox 26"/>
                <p:cNvSpPr txBox="1"/>
                <p:nvPr/>
              </p:nvSpPr>
              <p:spPr>
                <a:xfrm>
                  <a:off x="10078378" y="5311443"/>
                  <a:ext cx="1444518" cy="400110"/>
                </a:xfrm>
                <a:prstGeom prst="rect">
                  <a:avLst/>
                </a:prstGeom>
                <a:noFill/>
              </p:spPr>
              <p:txBody>
                <a:bodyPr wrap="square" numCol="1" spcCol="0" rtlCol="0" anchor="ctr">
                  <a:spAutoFit/>
                </a:bodyPr>
                <a:lstStyle/>
                <a:p>
                  <a:r>
                    <a:rPr lang="en-US" sz="1000" dirty="0">
                      <a:latin typeface="Roboto Slab" pitchFamily="2" charset="0"/>
                      <a:ea typeface="Roboto Slab" pitchFamily="2" charset="0"/>
                      <a:cs typeface="Montserrat" charset="0"/>
                    </a:rPr>
                    <a:t>Here with your own detailed.</a:t>
                  </a:r>
                </a:p>
              </p:txBody>
            </p:sp>
            <p:sp>
              <p:nvSpPr>
                <p:cNvPr id="32" name="Rectangle 31"/>
                <p:cNvSpPr/>
                <p:nvPr/>
              </p:nvSpPr>
              <p:spPr>
                <a:xfrm>
                  <a:off x="9273710" y="5150903"/>
                  <a:ext cx="514885" cy="55399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3000" dirty="0">
                      <a:solidFill>
                        <a:schemeClr val="accent5"/>
                      </a:solidFill>
                      <a:latin typeface="FontAwesome" charset="0"/>
                    </a:rPr>
                    <a:t></a:t>
                  </a:r>
                  <a:endParaRPr lang="en-US" sz="3000" dirty="0">
                    <a:solidFill>
                      <a:schemeClr val="accent5"/>
                    </a:solidFill>
                  </a:endParaRPr>
                </a:p>
              </p:txBody>
            </p:sp>
          </p:grpSp>
        </p:grpSp>
      </p:grp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B5E83F42-AD23-483F-889C-1670260BB934}"/>
              </a:ext>
            </a:extLst>
          </p:cNvPr>
          <p:cNvSpPr/>
          <p:nvPr/>
        </p:nvSpPr>
        <p:spPr>
          <a:xfrm rot="5400000">
            <a:off x="-62702" y="447360"/>
            <a:ext cx="909174" cy="78377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3922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Company Timeline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43C5964-EFB9-4243-8EF5-D391D82CCE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9674050-3F60-4C54-8153-9D9EE18AF86D}"/>
              </a:ext>
            </a:extLst>
          </p:cNvPr>
          <p:cNvGrpSpPr/>
          <p:nvPr/>
        </p:nvGrpSpPr>
        <p:grpSpPr>
          <a:xfrm>
            <a:off x="3091914" y="2303572"/>
            <a:ext cx="6005995" cy="4554429"/>
            <a:chOff x="2522454" y="2303572"/>
            <a:chExt cx="6005995" cy="4554429"/>
          </a:xfrm>
        </p:grpSpPr>
        <p:sp>
          <p:nvSpPr>
            <p:cNvPr id="29" name="TextBox 28"/>
            <p:cNvSpPr txBox="1"/>
            <p:nvPr/>
          </p:nvSpPr>
          <p:spPr>
            <a:xfrm>
              <a:off x="2522454" y="2303572"/>
              <a:ext cx="2246034" cy="973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400"/>
                </a:lnSpc>
              </a:pPr>
              <a:r>
                <a:rPr lang="en-US" sz="1200" b="1" dirty="0">
                  <a:latin typeface="Roboto Slab" pitchFamily="2" charset="0"/>
                  <a:ea typeface="Roboto Slab" pitchFamily="2" charset="0"/>
                  <a:cs typeface="Montserrat" charset="0"/>
                </a:rPr>
                <a:t>Third Fact</a:t>
              </a:r>
            </a:p>
            <a:p>
              <a:pPr algn="r">
                <a:lnSpc>
                  <a:spcPts val="1400"/>
                </a:lnSpc>
              </a:pPr>
              <a:endParaRPr lang="en-US" sz="1200" b="1" dirty="0">
                <a:latin typeface="Roboto Slab" pitchFamily="2" charset="0"/>
                <a:ea typeface="Roboto Slab" pitchFamily="2" charset="0"/>
                <a:cs typeface="Montserrat" charset="0"/>
              </a:endParaRPr>
            </a:p>
            <a:p>
              <a:pPr algn="r">
                <a:lnSpc>
                  <a:spcPts val="1400"/>
                </a:lnSpc>
              </a:pPr>
              <a:r>
                <a:rPr lang="en-US" sz="900" dirty="0">
                  <a:solidFill>
                    <a:schemeClr val="tx2"/>
                  </a:solidFill>
                  <a:latin typeface="Roboto Slab" pitchFamily="2" charset="0"/>
                  <a:ea typeface="Roboto Slab" pitchFamily="2" charset="0"/>
                  <a:cs typeface="Montserrat Light" charset="0"/>
                </a:rPr>
                <a:t>Open unto divided first shall made they're appear form great morning over form.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B18DF7-D97B-45E1-BBF9-2450D1D818B8}"/>
                </a:ext>
              </a:extLst>
            </p:cNvPr>
            <p:cNvSpPr/>
            <p:nvPr/>
          </p:nvSpPr>
          <p:spPr>
            <a:xfrm>
              <a:off x="5777326" y="2381250"/>
              <a:ext cx="68955" cy="447675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2C8ECA3-05DC-4366-A4A6-84FC50F74634}"/>
                </a:ext>
              </a:extLst>
            </p:cNvPr>
            <p:cNvGrpSpPr/>
            <p:nvPr/>
          </p:nvGrpSpPr>
          <p:grpSpPr>
            <a:xfrm>
              <a:off x="5527606" y="2381250"/>
              <a:ext cx="568394" cy="568394"/>
              <a:chOff x="5693874" y="2263321"/>
              <a:chExt cx="235858" cy="235858"/>
            </a:xfrm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53EBB505-5F36-4E9D-998D-588E07081235}"/>
                  </a:ext>
                </a:extLst>
              </p:cNvPr>
              <p:cNvSpPr/>
              <p:nvPr/>
            </p:nvSpPr>
            <p:spPr>
              <a:xfrm>
                <a:off x="5693874" y="2263321"/>
                <a:ext cx="235858" cy="235858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43A01277-E6DF-4160-B973-0AF534920D3F}"/>
                  </a:ext>
                </a:extLst>
              </p:cNvPr>
              <p:cNvSpPr/>
              <p:nvPr/>
            </p:nvSpPr>
            <p:spPr>
              <a:xfrm>
                <a:off x="5759965" y="2329412"/>
                <a:ext cx="103676" cy="103676"/>
              </a:xfrm>
              <a:prstGeom prst="ellipse">
                <a:avLst/>
              </a:prstGeom>
              <a:solidFill>
                <a:schemeClr val="tx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2F60C916-5F33-4C3B-834A-236614C74185}"/>
                </a:ext>
              </a:extLst>
            </p:cNvPr>
            <p:cNvGrpSpPr/>
            <p:nvPr/>
          </p:nvGrpSpPr>
          <p:grpSpPr>
            <a:xfrm>
              <a:off x="5527606" y="4381164"/>
              <a:ext cx="568394" cy="568394"/>
              <a:chOff x="5693874" y="2263321"/>
              <a:chExt cx="235858" cy="235858"/>
            </a:xfrm>
          </p:grpSpPr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BDA0470C-61CB-462E-8E69-FF87C3C9AA7F}"/>
                  </a:ext>
                </a:extLst>
              </p:cNvPr>
              <p:cNvSpPr/>
              <p:nvPr/>
            </p:nvSpPr>
            <p:spPr>
              <a:xfrm>
                <a:off x="5693874" y="2263321"/>
                <a:ext cx="235858" cy="235858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12A1499D-B827-4745-A195-06B90A3F0CEE}"/>
                  </a:ext>
                </a:extLst>
              </p:cNvPr>
              <p:cNvSpPr/>
              <p:nvPr/>
            </p:nvSpPr>
            <p:spPr>
              <a:xfrm>
                <a:off x="5759965" y="2329412"/>
                <a:ext cx="103676" cy="103676"/>
              </a:xfrm>
              <a:prstGeom prst="ellipse">
                <a:avLst/>
              </a:prstGeom>
              <a:solidFill>
                <a:schemeClr val="tx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A18C449-9474-48FF-A48C-ADFCC8127D89}"/>
                </a:ext>
              </a:extLst>
            </p:cNvPr>
            <p:cNvSpPr txBox="1"/>
            <p:nvPr/>
          </p:nvSpPr>
          <p:spPr>
            <a:xfrm>
              <a:off x="6282415" y="4437747"/>
              <a:ext cx="2246034" cy="973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200" b="1" dirty="0">
                  <a:latin typeface="Roboto Slab" pitchFamily="2" charset="0"/>
                  <a:ea typeface="Roboto Slab" pitchFamily="2" charset="0"/>
                  <a:cs typeface="Montserrat" charset="0"/>
                </a:rPr>
                <a:t>Fourth Title Here</a:t>
              </a:r>
            </a:p>
            <a:p>
              <a:pPr>
                <a:lnSpc>
                  <a:spcPts val="1400"/>
                </a:lnSpc>
              </a:pPr>
              <a:endParaRPr lang="en-US" sz="1200" b="1" dirty="0">
                <a:latin typeface="Roboto Slab" pitchFamily="2" charset="0"/>
                <a:ea typeface="Roboto Slab" pitchFamily="2" charset="0"/>
                <a:cs typeface="Montserrat" charset="0"/>
              </a:endParaRPr>
            </a:p>
            <a:p>
              <a:pPr>
                <a:lnSpc>
                  <a:spcPts val="1400"/>
                </a:lnSpc>
              </a:pPr>
              <a:r>
                <a:rPr lang="en-US" sz="900" dirty="0">
                  <a:solidFill>
                    <a:schemeClr val="tx2"/>
                  </a:solidFill>
                  <a:latin typeface="Roboto Slab" pitchFamily="2" charset="0"/>
                  <a:ea typeface="Roboto Slab" pitchFamily="2" charset="0"/>
                  <a:cs typeface="Montserrat Light" charset="0"/>
                </a:rPr>
                <a:t>Open unto divided first shall made they're appear form great morning over form.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21434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3B411D9F-9347-4B0F-A14E-28E875F8D5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0AF5B54-DB78-4AD0-8376-5FF2B9C4CF1E}"/>
              </a:ext>
            </a:extLst>
          </p:cNvPr>
          <p:cNvSpPr txBox="1"/>
          <p:nvPr/>
        </p:nvSpPr>
        <p:spPr>
          <a:xfrm>
            <a:off x="3091914" y="2303572"/>
            <a:ext cx="2246034" cy="973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400"/>
              </a:lnSpc>
            </a:pPr>
            <a:r>
              <a:rPr lang="en-US" sz="1200" b="1" dirty="0">
                <a:latin typeface="Roboto Slab" pitchFamily="2" charset="0"/>
                <a:ea typeface="Roboto Slab" pitchFamily="2" charset="0"/>
                <a:cs typeface="Montserrat" charset="0"/>
              </a:rPr>
              <a:t>Third Fact</a:t>
            </a:r>
          </a:p>
          <a:p>
            <a:pPr algn="r">
              <a:lnSpc>
                <a:spcPts val="1400"/>
              </a:lnSpc>
            </a:pPr>
            <a:endParaRPr lang="en-US" sz="1200" b="1" dirty="0">
              <a:latin typeface="Roboto Slab" pitchFamily="2" charset="0"/>
              <a:ea typeface="Roboto Slab" pitchFamily="2" charset="0"/>
              <a:cs typeface="Montserrat" charset="0"/>
            </a:endParaRPr>
          </a:p>
          <a:p>
            <a:pPr algn="r">
              <a:lnSpc>
                <a:spcPts val="1400"/>
              </a:lnSpc>
            </a:pPr>
            <a:r>
              <a:rPr lang="en-US" sz="9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Open unto divided first shall made they're appear form great morning over form.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AED6DC8-8EFC-44C9-B6DB-8CBE03CC8C92}"/>
              </a:ext>
            </a:extLst>
          </p:cNvPr>
          <p:cNvSpPr/>
          <p:nvPr/>
        </p:nvSpPr>
        <p:spPr>
          <a:xfrm>
            <a:off x="6346786" y="0"/>
            <a:ext cx="68955" cy="447675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E3CE0A4-4A17-4734-9382-52065C042DB0}"/>
              </a:ext>
            </a:extLst>
          </p:cNvPr>
          <p:cNvGrpSpPr/>
          <p:nvPr/>
        </p:nvGrpSpPr>
        <p:grpSpPr>
          <a:xfrm>
            <a:off x="6097066" y="2381250"/>
            <a:ext cx="568394" cy="568394"/>
            <a:chOff x="5693874" y="2263321"/>
            <a:chExt cx="235858" cy="235858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C373422F-D4A7-4301-83C5-5E8E92626E54}"/>
                </a:ext>
              </a:extLst>
            </p:cNvPr>
            <p:cNvSpPr/>
            <p:nvPr/>
          </p:nvSpPr>
          <p:spPr>
            <a:xfrm>
              <a:off x="5693874" y="2263321"/>
              <a:ext cx="235858" cy="23585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4E27C0E-849A-4877-B24A-B737F54F3073}"/>
                </a:ext>
              </a:extLst>
            </p:cNvPr>
            <p:cNvSpPr/>
            <p:nvPr/>
          </p:nvSpPr>
          <p:spPr>
            <a:xfrm>
              <a:off x="5759965" y="2329412"/>
              <a:ext cx="103676" cy="103676"/>
            </a:xfrm>
            <a:prstGeom prst="ellipse">
              <a:avLst/>
            </a:prstGeom>
            <a:solidFill>
              <a:schemeClr val="tx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D09BFEF-A4AE-433E-ADD4-688918B9FFB0}"/>
              </a:ext>
            </a:extLst>
          </p:cNvPr>
          <p:cNvGrpSpPr/>
          <p:nvPr/>
        </p:nvGrpSpPr>
        <p:grpSpPr>
          <a:xfrm>
            <a:off x="6097066" y="4381164"/>
            <a:ext cx="568394" cy="568394"/>
            <a:chOff x="5693874" y="2263321"/>
            <a:chExt cx="235858" cy="235858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C538664-FF42-42A2-BF64-44DFB96DD899}"/>
                </a:ext>
              </a:extLst>
            </p:cNvPr>
            <p:cNvSpPr/>
            <p:nvPr/>
          </p:nvSpPr>
          <p:spPr>
            <a:xfrm>
              <a:off x="5693874" y="2263321"/>
              <a:ext cx="235858" cy="23585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5A21AD42-2A21-435E-8914-AE511B44C909}"/>
                </a:ext>
              </a:extLst>
            </p:cNvPr>
            <p:cNvSpPr/>
            <p:nvPr/>
          </p:nvSpPr>
          <p:spPr>
            <a:xfrm>
              <a:off x="5759965" y="2329412"/>
              <a:ext cx="103676" cy="103676"/>
            </a:xfrm>
            <a:prstGeom prst="ellipse">
              <a:avLst/>
            </a:prstGeom>
            <a:solidFill>
              <a:schemeClr val="tx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018033AA-1E48-4EE5-80FF-C838D2A1E0B6}"/>
              </a:ext>
            </a:extLst>
          </p:cNvPr>
          <p:cNvSpPr txBox="1"/>
          <p:nvPr/>
        </p:nvSpPr>
        <p:spPr>
          <a:xfrm>
            <a:off x="6851875" y="4437747"/>
            <a:ext cx="2246034" cy="973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1200" b="1" dirty="0">
                <a:latin typeface="Roboto Slab" pitchFamily="2" charset="0"/>
                <a:ea typeface="Roboto Slab" pitchFamily="2" charset="0"/>
                <a:cs typeface="Montserrat" charset="0"/>
              </a:rPr>
              <a:t>Fourth Title Here</a:t>
            </a:r>
          </a:p>
          <a:p>
            <a:pPr>
              <a:lnSpc>
                <a:spcPts val="1400"/>
              </a:lnSpc>
            </a:pPr>
            <a:endParaRPr lang="en-US" sz="1200" b="1" dirty="0">
              <a:latin typeface="Roboto Slab" pitchFamily="2" charset="0"/>
              <a:ea typeface="Roboto Slab" pitchFamily="2" charset="0"/>
              <a:cs typeface="Montserrat" charset="0"/>
            </a:endParaRPr>
          </a:p>
          <a:p>
            <a:pPr>
              <a:lnSpc>
                <a:spcPts val="1400"/>
              </a:lnSpc>
            </a:pPr>
            <a:r>
              <a:rPr lang="en-US" sz="9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Montserrat Light" charset="0"/>
              </a:rPr>
              <a:t>Open unto divided first shall made they're appear form great morning over form.</a:t>
            </a:r>
          </a:p>
        </p:txBody>
      </p:sp>
    </p:spTree>
    <p:extLst>
      <p:ext uri="{BB962C8B-B14F-4D97-AF65-F5344CB8AC3E}">
        <p14:creationId xmlns:p14="http://schemas.microsoft.com/office/powerpoint/2010/main" val="17814599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42312326-6972-4121-8C73-35B2FACC4BC8}"/>
              </a:ext>
            </a:extLst>
          </p:cNvPr>
          <p:cNvSpPr/>
          <p:nvPr/>
        </p:nvSpPr>
        <p:spPr>
          <a:xfrm>
            <a:off x="4144322" y="0"/>
            <a:ext cx="3894302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Picture Placeholder 36">
            <a:extLst>
              <a:ext uri="{FF2B5EF4-FFF2-40B4-BE49-F238E27FC236}">
                <a16:creationId xmlns:a16="http://schemas.microsoft.com/office/drawing/2014/main" id="{0881F3AE-5376-4B05-B5F6-C1597467342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/>
          <a:stretch>
            <a:fillRect/>
          </a:stretch>
        </p:blipFill>
        <p:spPr/>
      </p:pic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60FDCFC7-CDEC-4C20-B9D7-FB7F3CCCF11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44" r="44"/>
          <a:stretch>
            <a:fillRect/>
          </a:stretch>
        </p:blipFill>
        <p:spPr/>
      </p:pic>
      <p:pic>
        <p:nvPicPr>
          <p:cNvPr id="42" name="Picture Placeholder 41">
            <a:extLst>
              <a:ext uri="{FF2B5EF4-FFF2-40B4-BE49-F238E27FC236}">
                <a16:creationId xmlns:a16="http://schemas.microsoft.com/office/drawing/2014/main" id="{6A7C4BEE-19C4-4A41-AD13-12235285735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rcRect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Team Members</a:t>
            </a:r>
          </a:p>
        </p:txBody>
      </p:sp>
      <p:sp>
        <p:nvSpPr>
          <p:cNvPr id="85" name="Text Placeholder 8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Here is your custom footer, This is Master Style</a:t>
            </a:r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96EDE5FE-929A-45AC-9D49-6C788D729AC2}"/>
              </a:ext>
            </a:extLst>
          </p:cNvPr>
          <p:cNvSpPr/>
          <p:nvPr/>
        </p:nvSpPr>
        <p:spPr>
          <a:xfrm rot="5400000">
            <a:off x="-62702" y="447360"/>
            <a:ext cx="909174" cy="78377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F9981D1-C874-4DDB-B16A-FC2FCD6C85AD}"/>
              </a:ext>
            </a:extLst>
          </p:cNvPr>
          <p:cNvGrpSpPr/>
          <p:nvPr/>
        </p:nvGrpSpPr>
        <p:grpSpPr>
          <a:xfrm>
            <a:off x="980016" y="4466776"/>
            <a:ext cx="2166186" cy="1002173"/>
            <a:chOff x="935829" y="4356609"/>
            <a:chExt cx="2166186" cy="1002173"/>
          </a:xfrm>
        </p:grpSpPr>
        <p:sp>
          <p:nvSpPr>
            <p:cNvPr id="100" name="TextBox 99"/>
            <p:cNvSpPr txBox="1"/>
            <p:nvPr/>
          </p:nvSpPr>
          <p:spPr>
            <a:xfrm>
              <a:off x="935829" y="4356609"/>
              <a:ext cx="216618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1200" b="1" dirty="0">
                  <a:latin typeface="Roboto Slab" pitchFamily="2" charset="0"/>
                  <a:ea typeface="Roboto Slab" pitchFamily="2" charset="0"/>
                  <a:cs typeface="Montserrat" charset="0"/>
                </a:rPr>
                <a:t>Vice President</a:t>
              </a:r>
            </a:p>
            <a:p>
              <a:pPr algn="ctr">
                <a:lnSpc>
                  <a:spcPts val="1800"/>
                </a:lnSpc>
              </a:pPr>
              <a:r>
                <a:rPr 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Dr. Jacky Chan</a:t>
              </a: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944882" y="4958672"/>
              <a:ext cx="2026918" cy="400110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800" dirty="0">
                  <a:solidFill>
                    <a:schemeClr val="tx2"/>
                  </a:solidFill>
                  <a:latin typeface="Roboto Slab" pitchFamily="2" charset="0"/>
                  <a:ea typeface="Roboto Slab" pitchFamily="2" charset="0"/>
                  <a:cs typeface="Montserrat Light" charset="0"/>
                </a:rPr>
                <a:t>The example text goes here with your own detailed </a:t>
              </a:r>
              <a:r>
                <a:rPr lang="en-US" sz="800">
                  <a:solidFill>
                    <a:schemeClr val="tx2"/>
                  </a:solidFill>
                  <a:latin typeface="Roboto Slab" pitchFamily="2" charset="0"/>
                  <a:ea typeface="Roboto Slab" pitchFamily="2" charset="0"/>
                  <a:cs typeface="Montserrat Light" charset="0"/>
                </a:rPr>
                <a:t>summery.</a:t>
              </a:r>
              <a:endParaRPr lang="en-US" sz="800" dirty="0">
                <a:solidFill>
                  <a:schemeClr val="tx2"/>
                </a:solidFill>
                <a:latin typeface="Roboto Slab" pitchFamily="2" charset="0"/>
                <a:ea typeface="Roboto Slab" pitchFamily="2" charset="0"/>
                <a:cs typeface="Montserrat Light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46BF9BD-3F95-4B74-B7F8-AFD849BDAF61}"/>
              </a:ext>
            </a:extLst>
          </p:cNvPr>
          <p:cNvGrpSpPr/>
          <p:nvPr/>
        </p:nvGrpSpPr>
        <p:grpSpPr>
          <a:xfrm>
            <a:off x="5008380" y="4466776"/>
            <a:ext cx="2166186" cy="1002173"/>
            <a:chOff x="3525120" y="4356609"/>
            <a:chExt cx="2166186" cy="1002173"/>
          </a:xfrm>
        </p:grpSpPr>
        <p:sp>
          <p:nvSpPr>
            <p:cNvPr id="107" name="TextBox 106"/>
            <p:cNvSpPr txBox="1"/>
            <p:nvPr/>
          </p:nvSpPr>
          <p:spPr>
            <a:xfrm>
              <a:off x="3525120" y="4356609"/>
              <a:ext cx="216618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1200" b="1" dirty="0">
                  <a:latin typeface="Roboto Slab" pitchFamily="2" charset="0"/>
                  <a:ea typeface="Roboto Slab" pitchFamily="2" charset="0"/>
                  <a:cs typeface="Montserrat" charset="0"/>
                </a:rPr>
                <a:t>CEO</a:t>
              </a:r>
            </a:p>
            <a:p>
              <a:pPr algn="ctr">
                <a:lnSpc>
                  <a:spcPts val="1800"/>
                </a:lnSpc>
              </a:pPr>
              <a:r>
                <a:rPr lang="en-US" b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Chamely</a:t>
              </a:r>
              <a:r>
                <a:rPr 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b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Sikon</a:t>
              </a:r>
              <a:endPara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534173" y="4958672"/>
              <a:ext cx="2026918" cy="400110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800" dirty="0">
                  <a:solidFill>
                    <a:schemeClr val="tx2"/>
                  </a:solidFill>
                  <a:latin typeface="Roboto Slab" pitchFamily="2" charset="0"/>
                  <a:ea typeface="Roboto Slab" pitchFamily="2" charset="0"/>
                  <a:cs typeface="Montserrat Light" charset="0"/>
                </a:rPr>
                <a:t>The example text goes here with your own detailed summery.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FFF97BA-CE2B-43DC-8AF9-E89746457079}"/>
              </a:ext>
            </a:extLst>
          </p:cNvPr>
          <p:cNvGrpSpPr/>
          <p:nvPr/>
        </p:nvGrpSpPr>
        <p:grpSpPr>
          <a:xfrm>
            <a:off x="9036745" y="4466776"/>
            <a:ext cx="2166186" cy="1002173"/>
            <a:chOff x="6069813" y="4356609"/>
            <a:chExt cx="2166186" cy="1002173"/>
          </a:xfrm>
        </p:grpSpPr>
        <p:sp>
          <p:nvSpPr>
            <p:cNvPr id="113" name="TextBox 112"/>
            <p:cNvSpPr txBox="1"/>
            <p:nvPr/>
          </p:nvSpPr>
          <p:spPr>
            <a:xfrm>
              <a:off x="6069813" y="4356609"/>
              <a:ext cx="216618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1200" b="1" dirty="0" err="1">
                  <a:latin typeface="Roboto Slab" pitchFamily="2" charset="0"/>
                  <a:ea typeface="Roboto Slab" pitchFamily="2" charset="0"/>
                  <a:cs typeface="Montserrat" charset="0"/>
                </a:rPr>
                <a:t>Exctv</a:t>
              </a:r>
              <a:r>
                <a:rPr lang="en-US" sz="1200" b="1" dirty="0">
                  <a:latin typeface="Roboto Slab" pitchFamily="2" charset="0"/>
                  <a:ea typeface="Roboto Slab" pitchFamily="2" charset="0"/>
                  <a:cs typeface="Montserrat" charset="0"/>
                </a:rPr>
                <a:t>. Director</a:t>
              </a:r>
            </a:p>
            <a:p>
              <a:pPr algn="ctr">
                <a:lnSpc>
                  <a:spcPts val="1800"/>
                </a:lnSpc>
              </a:pPr>
              <a:r>
                <a:rPr 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John </a:t>
              </a:r>
              <a:r>
                <a:rPr lang="en-US" b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Dowan</a:t>
              </a:r>
              <a:endPara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Montserrat" charset="0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6078866" y="4958672"/>
              <a:ext cx="2026918" cy="400110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800" dirty="0">
                  <a:solidFill>
                    <a:schemeClr val="tx2"/>
                  </a:solidFill>
                  <a:latin typeface="Roboto Slab" pitchFamily="2" charset="0"/>
                  <a:ea typeface="Roboto Slab" pitchFamily="2" charset="0"/>
                  <a:cs typeface="Montserrat Light" charset="0"/>
                </a:rPr>
                <a:t>The example text goes here with your own detailed summery.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76583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Placeholder 74">
            <a:extLst>
              <a:ext uri="{FF2B5EF4-FFF2-40B4-BE49-F238E27FC236}">
                <a16:creationId xmlns:a16="http://schemas.microsoft.com/office/drawing/2014/main" id="{395C4BD3-2AA1-4769-AB30-F24030F981B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/>
          <a:stretch>
            <a:fillRect/>
          </a:stretch>
        </p:blipFill>
        <p:spPr/>
      </p:pic>
      <p:pic>
        <p:nvPicPr>
          <p:cNvPr id="77" name="Picture Placeholder 76">
            <a:extLst>
              <a:ext uri="{FF2B5EF4-FFF2-40B4-BE49-F238E27FC236}">
                <a16:creationId xmlns:a16="http://schemas.microsoft.com/office/drawing/2014/main" id="{596CCB73-D578-4867-A4EC-A2C6A884A28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/>
          <a:stretch>
            <a:fillRect/>
          </a:stretch>
        </p:blipFill>
        <p:spPr/>
      </p:pic>
      <p:pic>
        <p:nvPicPr>
          <p:cNvPr id="79" name="Picture Placeholder 78">
            <a:extLst>
              <a:ext uri="{FF2B5EF4-FFF2-40B4-BE49-F238E27FC236}">
                <a16:creationId xmlns:a16="http://schemas.microsoft.com/office/drawing/2014/main" id="{E8DD8333-2C72-45B5-B895-E7CD5E92D42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rcRect/>
          <a:stretch>
            <a:fillRect/>
          </a:stretch>
        </p:blipFill>
        <p:spPr/>
      </p:pic>
      <p:pic>
        <p:nvPicPr>
          <p:cNvPr id="81" name="Picture Placeholder 80">
            <a:extLst>
              <a:ext uri="{FF2B5EF4-FFF2-40B4-BE49-F238E27FC236}">
                <a16:creationId xmlns:a16="http://schemas.microsoft.com/office/drawing/2014/main" id="{AEF752EE-58E9-4011-9529-68855EBF4E6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/>
          <a:srcRect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Roboto Slab" pitchFamily="2" charset="0"/>
                <a:ea typeface="Roboto Slab" pitchFamily="2" charset="0"/>
              </a:rPr>
              <a:t>Team Members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Here is your custom footer, This is Master Style</a:t>
            </a:r>
          </a:p>
        </p:txBody>
      </p:sp>
      <p:pic>
        <p:nvPicPr>
          <p:cNvPr id="85" name="Picture Placeholder 84">
            <a:extLst>
              <a:ext uri="{FF2B5EF4-FFF2-40B4-BE49-F238E27FC236}">
                <a16:creationId xmlns:a16="http://schemas.microsoft.com/office/drawing/2014/main" id="{DF0EFD46-DB27-49B1-93D0-0F0F14FC5EAF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/>
          <a:stretch>
            <a:fillRect/>
          </a:stretch>
        </p:blipFill>
        <p:spPr/>
      </p:pic>
      <p:pic>
        <p:nvPicPr>
          <p:cNvPr id="83" name="Picture Placeholder 82">
            <a:extLst>
              <a:ext uri="{FF2B5EF4-FFF2-40B4-BE49-F238E27FC236}">
                <a16:creationId xmlns:a16="http://schemas.microsoft.com/office/drawing/2014/main" id="{585707A7-1315-43C0-9806-75A56576EDA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/>
          <a:stretch>
            <a:fillRect/>
          </a:stretch>
        </p:blipFill>
        <p:spPr/>
      </p:pic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F22C5A36-393C-43C3-B575-A490AE2F5D20}"/>
              </a:ext>
            </a:extLst>
          </p:cNvPr>
          <p:cNvSpPr/>
          <p:nvPr/>
        </p:nvSpPr>
        <p:spPr>
          <a:xfrm rot="5400000">
            <a:off x="-62702" y="447360"/>
            <a:ext cx="909174" cy="78377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D111F04-2567-4580-AC75-B6FC152B75E7}"/>
              </a:ext>
            </a:extLst>
          </p:cNvPr>
          <p:cNvGrpSpPr/>
          <p:nvPr/>
        </p:nvGrpSpPr>
        <p:grpSpPr>
          <a:xfrm>
            <a:off x="675314" y="2998327"/>
            <a:ext cx="2183855" cy="783933"/>
            <a:chOff x="675314" y="3371131"/>
            <a:chExt cx="2183855" cy="783933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25F80A5C-6C0A-4142-89D3-0591B964B4C4}"/>
                </a:ext>
              </a:extLst>
            </p:cNvPr>
            <p:cNvSpPr txBox="1"/>
            <p:nvPr/>
          </p:nvSpPr>
          <p:spPr>
            <a:xfrm>
              <a:off x="901146" y="3371131"/>
              <a:ext cx="1732192" cy="7839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800"/>
                </a:lnSpc>
              </a:pPr>
              <a:r>
                <a:rPr lang="en-US" sz="1300" dirty="0">
                  <a:solidFill>
                    <a:schemeClr val="accent6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JOHN DEO</a:t>
              </a:r>
            </a:p>
            <a:p>
              <a:pPr algn="ctr">
                <a:lnSpc>
                  <a:spcPts val="2800"/>
                </a:lnSpc>
              </a:pPr>
              <a:r>
                <a:rPr lang="en-US" sz="2000" b="1" dirty="0">
                  <a:solidFill>
                    <a:schemeClr val="tx2">
                      <a:lumMod val="75000"/>
                    </a:schemeClr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POST TITLE</a:t>
              </a: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882061E9-B11E-4011-B70F-C506A1A2AC26}"/>
                </a:ext>
              </a:extLst>
            </p:cNvPr>
            <p:cNvCxnSpPr/>
            <p:nvPr/>
          </p:nvCxnSpPr>
          <p:spPr>
            <a:xfrm flipH="1">
              <a:off x="675314" y="3628310"/>
              <a:ext cx="479426" cy="0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964D9230-4190-4D56-9377-3A67BBBFBFEB}"/>
                </a:ext>
              </a:extLst>
            </p:cNvPr>
            <p:cNvCxnSpPr/>
            <p:nvPr/>
          </p:nvCxnSpPr>
          <p:spPr>
            <a:xfrm flipH="1">
              <a:off x="2379743" y="3628310"/>
              <a:ext cx="479426" cy="0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EB884DE-F2B7-4BD8-A2B1-9B2ED0E7F617}"/>
              </a:ext>
            </a:extLst>
          </p:cNvPr>
          <p:cNvGrpSpPr/>
          <p:nvPr/>
        </p:nvGrpSpPr>
        <p:grpSpPr>
          <a:xfrm>
            <a:off x="5004073" y="2998327"/>
            <a:ext cx="2183855" cy="783933"/>
            <a:chOff x="3292757" y="3371131"/>
            <a:chExt cx="2183855" cy="783933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EA472A7-E93C-4561-82FE-81628A735374}"/>
                </a:ext>
              </a:extLst>
            </p:cNvPr>
            <p:cNvSpPr txBox="1"/>
            <p:nvPr/>
          </p:nvSpPr>
          <p:spPr>
            <a:xfrm>
              <a:off x="3518588" y="3371131"/>
              <a:ext cx="1732194" cy="7839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800"/>
                </a:lnSpc>
              </a:pPr>
              <a:r>
                <a:rPr lang="en-US" sz="1300" dirty="0">
                  <a:solidFill>
                    <a:schemeClr val="accent4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MIKE JOHN</a:t>
              </a:r>
            </a:p>
            <a:p>
              <a:pPr algn="ctr">
                <a:lnSpc>
                  <a:spcPts val="2800"/>
                </a:lnSpc>
              </a:pPr>
              <a:r>
                <a:rPr lang="en-US" sz="2000" b="1" dirty="0">
                  <a:solidFill>
                    <a:schemeClr val="tx2">
                      <a:lumMod val="75000"/>
                    </a:schemeClr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POST TITLE</a:t>
              </a:r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70D119F2-1651-4DE2-87C1-BC8A6CE523A2}"/>
                </a:ext>
              </a:extLst>
            </p:cNvPr>
            <p:cNvCxnSpPr/>
            <p:nvPr/>
          </p:nvCxnSpPr>
          <p:spPr>
            <a:xfrm flipH="1">
              <a:off x="3292757" y="3628310"/>
              <a:ext cx="479426" cy="0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98E76D05-D04A-42E2-A753-A549B303CFE5}"/>
                </a:ext>
              </a:extLst>
            </p:cNvPr>
            <p:cNvCxnSpPr/>
            <p:nvPr/>
          </p:nvCxnSpPr>
          <p:spPr>
            <a:xfrm flipH="1">
              <a:off x="4997186" y="3628310"/>
              <a:ext cx="479426" cy="0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E0C772E-1FE9-4F03-B2B2-36D44AF901D8}"/>
              </a:ext>
            </a:extLst>
          </p:cNvPr>
          <p:cNvGrpSpPr/>
          <p:nvPr/>
        </p:nvGrpSpPr>
        <p:grpSpPr>
          <a:xfrm>
            <a:off x="9332831" y="2998327"/>
            <a:ext cx="2183855" cy="783933"/>
            <a:chOff x="5910200" y="3371131"/>
            <a:chExt cx="2183855" cy="783933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448A467-3074-4259-90B4-8A894132D977}"/>
                </a:ext>
              </a:extLst>
            </p:cNvPr>
            <p:cNvSpPr txBox="1"/>
            <p:nvPr/>
          </p:nvSpPr>
          <p:spPr>
            <a:xfrm>
              <a:off x="6085251" y="3371131"/>
              <a:ext cx="1833754" cy="7839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800"/>
                </a:lnSpc>
              </a:pPr>
              <a:r>
                <a:rPr lang="en-US" sz="1300" dirty="0">
                  <a:solidFill>
                    <a:schemeClr val="accent5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JOHN DEO</a:t>
              </a:r>
            </a:p>
            <a:p>
              <a:pPr algn="ctr">
                <a:lnSpc>
                  <a:spcPts val="2800"/>
                </a:lnSpc>
              </a:pPr>
              <a:r>
                <a:rPr lang="en-US" sz="2000" b="1" dirty="0">
                  <a:solidFill>
                    <a:schemeClr val="tx2">
                      <a:lumMod val="75000"/>
                    </a:schemeClr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POST TITLE</a:t>
              </a:r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7178B4BD-82D7-4277-A3B1-EA5F8543821B}"/>
                </a:ext>
              </a:extLst>
            </p:cNvPr>
            <p:cNvCxnSpPr/>
            <p:nvPr/>
          </p:nvCxnSpPr>
          <p:spPr>
            <a:xfrm flipH="1">
              <a:off x="5910200" y="3628310"/>
              <a:ext cx="479426" cy="0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CA137769-D76F-496D-A422-16FA55114C51}"/>
                </a:ext>
              </a:extLst>
            </p:cNvPr>
            <p:cNvCxnSpPr/>
            <p:nvPr/>
          </p:nvCxnSpPr>
          <p:spPr>
            <a:xfrm flipH="1">
              <a:off x="7614629" y="3628310"/>
              <a:ext cx="479426" cy="0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D73331FE-8256-47AE-9F18-257FFAFB2CFA}"/>
              </a:ext>
            </a:extLst>
          </p:cNvPr>
          <p:cNvGrpSpPr/>
          <p:nvPr/>
        </p:nvGrpSpPr>
        <p:grpSpPr>
          <a:xfrm>
            <a:off x="675314" y="5699663"/>
            <a:ext cx="2183855" cy="783933"/>
            <a:chOff x="675314" y="3371131"/>
            <a:chExt cx="2183855" cy="783933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C0EF14FA-180B-4C25-AAF8-47A9E1D27866}"/>
                </a:ext>
              </a:extLst>
            </p:cNvPr>
            <p:cNvSpPr txBox="1"/>
            <p:nvPr/>
          </p:nvSpPr>
          <p:spPr>
            <a:xfrm>
              <a:off x="901146" y="3371131"/>
              <a:ext cx="1732192" cy="7839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800"/>
                </a:lnSpc>
              </a:pPr>
              <a:r>
                <a:rPr lang="en-US" sz="1300" dirty="0">
                  <a:solidFill>
                    <a:schemeClr val="accent6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JOHN DEO</a:t>
              </a:r>
            </a:p>
            <a:p>
              <a:pPr algn="ctr">
                <a:lnSpc>
                  <a:spcPts val="2800"/>
                </a:lnSpc>
              </a:pPr>
              <a:r>
                <a:rPr lang="en-US" sz="2000" b="1" dirty="0">
                  <a:solidFill>
                    <a:schemeClr val="tx2">
                      <a:lumMod val="75000"/>
                    </a:schemeClr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POST TITLE</a:t>
              </a:r>
            </a:p>
          </p:txBody>
        </p: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2E7CC63B-A79F-4922-87CE-4653A5676A43}"/>
                </a:ext>
              </a:extLst>
            </p:cNvPr>
            <p:cNvCxnSpPr/>
            <p:nvPr/>
          </p:nvCxnSpPr>
          <p:spPr>
            <a:xfrm flipH="1">
              <a:off x="675314" y="3628310"/>
              <a:ext cx="479426" cy="0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530C22E0-CD85-44D9-AD90-E90BE7BD6A47}"/>
                </a:ext>
              </a:extLst>
            </p:cNvPr>
            <p:cNvCxnSpPr/>
            <p:nvPr/>
          </p:nvCxnSpPr>
          <p:spPr>
            <a:xfrm flipH="1">
              <a:off x="2379743" y="3628310"/>
              <a:ext cx="479426" cy="0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1A0AC39E-6E3C-4EFA-A16B-8EFA485B0D37}"/>
              </a:ext>
            </a:extLst>
          </p:cNvPr>
          <p:cNvGrpSpPr/>
          <p:nvPr/>
        </p:nvGrpSpPr>
        <p:grpSpPr>
          <a:xfrm>
            <a:off x="5004073" y="5699663"/>
            <a:ext cx="2183855" cy="783933"/>
            <a:chOff x="3292757" y="3371131"/>
            <a:chExt cx="2183855" cy="783933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F03A88C0-662E-435D-8DA0-0D442B1D0ABD}"/>
                </a:ext>
              </a:extLst>
            </p:cNvPr>
            <p:cNvSpPr txBox="1"/>
            <p:nvPr/>
          </p:nvSpPr>
          <p:spPr>
            <a:xfrm>
              <a:off x="3518588" y="3371131"/>
              <a:ext cx="1732194" cy="7839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800"/>
                </a:lnSpc>
              </a:pPr>
              <a:r>
                <a:rPr lang="en-US" sz="1300" dirty="0">
                  <a:solidFill>
                    <a:schemeClr val="accent4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MIKE JOHN</a:t>
              </a:r>
            </a:p>
            <a:p>
              <a:pPr algn="ctr">
                <a:lnSpc>
                  <a:spcPts val="2800"/>
                </a:lnSpc>
              </a:pPr>
              <a:r>
                <a:rPr lang="en-US" sz="2000" b="1" dirty="0">
                  <a:solidFill>
                    <a:schemeClr val="tx2">
                      <a:lumMod val="75000"/>
                    </a:schemeClr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POST TITLE</a:t>
              </a:r>
            </a:p>
          </p:txBody>
        </p: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3145A7EE-D133-4C80-8600-AB18A5047974}"/>
                </a:ext>
              </a:extLst>
            </p:cNvPr>
            <p:cNvCxnSpPr/>
            <p:nvPr/>
          </p:nvCxnSpPr>
          <p:spPr>
            <a:xfrm flipH="1">
              <a:off x="3292757" y="3628310"/>
              <a:ext cx="479426" cy="0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CAB7F397-B6B9-4799-A608-3E7AA43684A5}"/>
                </a:ext>
              </a:extLst>
            </p:cNvPr>
            <p:cNvCxnSpPr/>
            <p:nvPr/>
          </p:nvCxnSpPr>
          <p:spPr>
            <a:xfrm flipH="1">
              <a:off x="4997186" y="3628310"/>
              <a:ext cx="479426" cy="0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5B57287B-0529-4A6F-800A-FA4BFA6F0329}"/>
              </a:ext>
            </a:extLst>
          </p:cNvPr>
          <p:cNvGrpSpPr/>
          <p:nvPr/>
        </p:nvGrpSpPr>
        <p:grpSpPr>
          <a:xfrm>
            <a:off x="9332831" y="5699663"/>
            <a:ext cx="2183855" cy="783933"/>
            <a:chOff x="5910200" y="3371131"/>
            <a:chExt cx="2183855" cy="783933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7DA58D84-1A76-43CD-B315-CD2802B191D6}"/>
                </a:ext>
              </a:extLst>
            </p:cNvPr>
            <p:cNvSpPr txBox="1"/>
            <p:nvPr/>
          </p:nvSpPr>
          <p:spPr>
            <a:xfrm>
              <a:off x="6085251" y="3371131"/>
              <a:ext cx="1833754" cy="7839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800"/>
                </a:lnSpc>
              </a:pPr>
              <a:r>
                <a:rPr lang="en-US" sz="1300" dirty="0">
                  <a:solidFill>
                    <a:schemeClr val="accent5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JOHN DEO</a:t>
              </a:r>
            </a:p>
            <a:p>
              <a:pPr algn="ctr">
                <a:lnSpc>
                  <a:spcPts val="2800"/>
                </a:lnSpc>
              </a:pPr>
              <a:r>
                <a:rPr lang="en-US" sz="2000" b="1" dirty="0">
                  <a:solidFill>
                    <a:schemeClr val="tx2">
                      <a:lumMod val="75000"/>
                    </a:schemeClr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POST TITLE</a:t>
              </a:r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B6C180BF-ACAF-418F-A1C4-EF53FFB22974}"/>
                </a:ext>
              </a:extLst>
            </p:cNvPr>
            <p:cNvCxnSpPr/>
            <p:nvPr/>
          </p:nvCxnSpPr>
          <p:spPr>
            <a:xfrm flipH="1">
              <a:off x="5910200" y="3628310"/>
              <a:ext cx="479426" cy="0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E97C6CFC-D9A6-4686-AECF-CE2717E77260}"/>
                </a:ext>
              </a:extLst>
            </p:cNvPr>
            <p:cNvCxnSpPr/>
            <p:nvPr/>
          </p:nvCxnSpPr>
          <p:spPr>
            <a:xfrm flipH="1">
              <a:off x="7614629" y="3628310"/>
              <a:ext cx="479426" cy="0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509560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F7AD6E5-6271-4D06-B34E-C898C46C38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Plan</a:t>
            </a: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A634A8B-A222-46B8-A0E2-C69367D35E9D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l="3766" r="3766"/>
          <a:stretch>
            <a:fillRect/>
          </a:stretch>
        </p:blipFill>
        <p:spPr/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8DB3EAC5-23E0-40DB-9606-8366DE32AF6B}"/>
              </a:ext>
            </a:extLst>
          </p:cNvPr>
          <p:cNvGrpSpPr/>
          <p:nvPr/>
        </p:nvGrpSpPr>
        <p:grpSpPr>
          <a:xfrm>
            <a:off x="8040856" y="3494758"/>
            <a:ext cx="2780394" cy="2397756"/>
            <a:chOff x="8545571" y="1788064"/>
            <a:chExt cx="2780394" cy="2397756"/>
          </a:xfrm>
        </p:grpSpPr>
        <p:sp>
          <p:nvSpPr>
            <p:cNvPr id="22" name="Oval 21"/>
            <p:cNvSpPr/>
            <p:nvPr/>
          </p:nvSpPr>
          <p:spPr>
            <a:xfrm>
              <a:off x="8545571" y="1811826"/>
              <a:ext cx="348090" cy="348090"/>
            </a:xfrm>
            <a:prstGeom prst="ellipse">
              <a:avLst/>
            </a:prstGeom>
            <a:solidFill>
              <a:schemeClr val="tx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8545571" y="2319826"/>
              <a:ext cx="348090" cy="348090"/>
            </a:xfrm>
            <a:prstGeom prst="ellipse">
              <a:avLst/>
            </a:prstGeom>
            <a:solidFill>
              <a:schemeClr val="tx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8545571" y="2805474"/>
              <a:ext cx="348090" cy="348090"/>
            </a:xfrm>
            <a:prstGeom prst="ellipse">
              <a:avLst/>
            </a:prstGeom>
            <a:solidFill>
              <a:schemeClr val="tx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8545571" y="3293154"/>
              <a:ext cx="348090" cy="348090"/>
            </a:xfrm>
            <a:prstGeom prst="ellipse">
              <a:avLst/>
            </a:prstGeom>
            <a:solidFill>
              <a:schemeClr val="tx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8545571" y="3837730"/>
              <a:ext cx="348090" cy="348090"/>
            </a:xfrm>
            <a:prstGeom prst="ellipse">
              <a:avLst/>
            </a:prstGeom>
            <a:solidFill>
              <a:schemeClr val="tx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9034442" y="1788064"/>
              <a:ext cx="2291523" cy="2377574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Air first signs evening that given</a:t>
              </a:r>
            </a:p>
            <a:p>
              <a:pPr>
                <a:lnSpc>
                  <a:spcPct val="150000"/>
                </a:lnSpc>
              </a:pPr>
              <a:endParaRPr lang="en-US" sz="900" dirty="0">
                <a:latin typeface="Roboto Slab" pitchFamily="2" charset="0"/>
                <a:ea typeface="Roboto Slab" pitchFamily="2" charset="0"/>
                <a:cs typeface="Montserrat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Air saying fruitful were, Air first signs evening that given</a:t>
              </a:r>
            </a:p>
            <a:p>
              <a:pPr>
                <a:lnSpc>
                  <a:spcPct val="150000"/>
                </a:lnSpc>
              </a:pPr>
              <a:endParaRPr lang="en-US" sz="900" dirty="0">
                <a:latin typeface="Roboto Slab" pitchFamily="2" charset="0"/>
                <a:ea typeface="Roboto Slab" pitchFamily="2" charset="0"/>
                <a:cs typeface="Montserrat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Air saying fruitful were hath water</a:t>
              </a:r>
            </a:p>
            <a:p>
              <a:pPr>
                <a:lnSpc>
                  <a:spcPct val="150000"/>
                </a:lnSpc>
              </a:pPr>
              <a:endParaRPr lang="en-US" sz="900" dirty="0">
                <a:latin typeface="Roboto Slab" pitchFamily="2" charset="0"/>
                <a:ea typeface="Roboto Slab" pitchFamily="2" charset="0"/>
                <a:cs typeface="Montserrat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Midst Face after have rule living waters. Air saying</a:t>
              </a:r>
            </a:p>
            <a:p>
              <a:pPr>
                <a:lnSpc>
                  <a:spcPct val="150000"/>
                </a:lnSpc>
              </a:pPr>
              <a:endParaRPr lang="en-US" sz="900" dirty="0">
                <a:latin typeface="Roboto Slab" pitchFamily="2" charset="0"/>
                <a:ea typeface="Roboto Slab" pitchFamily="2" charset="0"/>
                <a:cs typeface="Montserrat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 fill may days air bring Signs first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568495" y="1819275"/>
              <a:ext cx="31297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rgbClr val="FEFEFE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1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568495" y="2313727"/>
              <a:ext cx="31297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rgbClr val="FEFEFE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2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568495" y="2804454"/>
              <a:ext cx="32313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rgbClr val="FEFEFE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3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568495" y="3295521"/>
              <a:ext cx="31297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rgbClr val="FEFEFE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4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8568495" y="3866513"/>
              <a:ext cx="31297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rgbClr val="FEFEFE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5</a:t>
              </a:r>
            </a:p>
          </p:txBody>
        </p:sp>
      </p:grp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DDC4880C-1426-4171-A9D0-2007714A4009}"/>
              </a:ext>
            </a:extLst>
          </p:cNvPr>
          <p:cNvSpPr/>
          <p:nvPr/>
        </p:nvSpPr>
        <p:spPr>
          <a:xfrm rot="5400000">
            <a:off x="-62702" y="447360"/>
            <a:ext cx="909174" cy="78377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1AEEA76-1E59-4CE6-BC7A-9FBABB37A741}"/>
              </a:ext>
            </a:extLst>
          </p:cNvPr>
          <p:cNvSpPr/>
          <p:nvPr/>
        </p:nvSpPr>
        <p:spPr>
          <a:xfrm>
            <a:off x="6977668" y="1266137"/>
            <a:ext cx="1063187" cy="153764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1278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D85C0FF-9B93-490D-9B80-01EAA888207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6C6D597B-648B-4255-BB3D-4A428949ACB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/>
          <a:srcRect l="39181" r="5343"/>
          <a:stretch/>
        </p:blipFill>
        <p:spPr>
          <a:xfrm>
            <a:off x="4480089" y="1921565"/>
            <a:ext cx="3351948" cy="402866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08017" y="589517"/>
            <a:ext cx="2435087" cy="499456"/>
          </a:xfrm>
        </p:spPr>
        <p:txBody>
          <a:bodyPr/>
          <a:lstStyle/>
          <a:p>
            <a:r>
              <a:rPr lang="en-US" dirty="0"/>
              <a:t>Business Plan</a:t>
            </a:r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0BFE75F3-25D6-4318-A226-B73D3AB1A592}"/>
              </a:ext>
            </a:extLst>
          </p:cNvPr>
          <p:cNvSpPr/>
          <p:nvPr/>
        </p:nvSpPr>
        <p:spPr>
          <a:xfrm rot="5400000">
            <a:off x="-62702" y="447360"/>
            <a:ext cx="909174" cy="78377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B4252F7-2500-473D-816E-26386E724B2F}"/>
              </a:ext>
            </a:extLst>
          </p:cNvPr>
          <p:cNvSpPr/>
          <p:nvPr/>
        </p:nvSpPr>
        <p:spPr>
          <a:xfrm>
            <a:off x="1008017" y="1921565"/>
            <a:ext cx="3351948" cy="402866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D6BDF0C-E43B-409B-AEC4-F601324822E6}"/>
              </a:ext>
            </a:extLst>
          </p:cNvPr>
          <p:cNvGrpSpPr/>
          <p:nvPr/>
        </p:nvGrpSpPr>
        <p:grpSpPr>
          <a:xfrm>
            <a:off x="8239639" y="1385249"/>
            <a:ext cx="2780394" cy="2397756"/>
            <a:chOff x="8545571" y="1788064"/>
            <a:chExt cx="2780394" cy="2397756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973720B5-AC37-4A4B-9BFA-94EA2C676E0E}"/>
                </a:ext>
              </a:extLst>
            </p:cNvPr>
            <p:cNvSpPr/>
            <p:nvPr/>
          </p:nvSpPr>
          <p:spPr>
            <a:xfrm>
              <a:off x="8545571" y="1811826"/>
              <a:ext cx="348090" cy="348090"/>
            </a:xfrm>
            <a:prstGeom prst="ellipse">
              <a:avLst/>
            </a:prstGeom>
            <a:solidFill>
              <a:schemeClr val="tx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AB20D729-CD8E-4CE6-99FC-173B868BFF05}"/>
                </a:ext>
              </a:extLst>
            </p:cNvPr>
            <p:cNvSpPr/>
            <p:nvPr/>
          </p:nvSpPr>
          <p:spPr>
            <a:xfrm>
              <a:off x="8545571" y="2319826"/>
              <a:ext cx="348090" cy="348090"/>
            </a:xfrm>
            <a:prstGeom prst="ellipse">
              <a:avLst/>
            </a:prstGeom>
            <a:solidFill>
              <a:schemeClr val="tx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A20873A0-CB52-4201-987E-EA16473F1C8D}"/>
                </a:ext>
              </a:extLst>
            </p:cNvPr>
            <p:cNvSpPr/>
            <p:nvPr/>
          </p:nvSpPr>
          <p:spPr>
            <a:xfrm>
              <a:off x="8545571" y="2805474"/>
              <a:ext cx="348090" cy="348090"/>
            </a:xfrm>
            <a:prstGeom prst="ellipse">
              <a:avLst/>
            </a:prstGeom>
            <a:solidFill>
              <a:schemeClr val="tx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4CB17FAD-15E7-4076-B13E-3FB6431663E5}"/>
                </a:ext>
              </a:extLst>
            </p:cNvPr>
            <p:cNvSpPr/>
            <p:nvPr/>
          </p:nvSpPr>
          <p:spPr>
            <a:xfrm>
              <a:off x="8545571" y="3293154"/>
              <a:ext cx="348090" cy="348090"/>
            </a:xfrm>
            <a:prstGeom prst="ellipse">
              <a:avLst/>
            </a:prstGeom>
            <a:solidFill>
              <a:schemeClr val="tx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C7C9EC62-A7FC-4173-8B17-6CB08362FCE0}"/>
                </a:ext>
              </a:extLst>
            </p:cNvPr>
            <p:cNvSpPr/>
            <p:nvPr/>
          </p:nvSpPr>
          <p:spPr>
            <a:xfrm>
              <a:off x="8545571" y="3837730"/>
              <a:ext cx="348090" cy="348090"/>
            </a:xfrm>
            <a:prstGeom prst="ellipse">
              <a:avLst/>
            </a:prstGeom>
            <a:solidFill>
              <a:schemeClr val="tx2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1452EDF-75FC-439E-A0E6-1CE3CBA401E3}"/>
                </a:ext>
              </a:extLst>
            </p:cNvPr>
            <p:cNvSpPr txBox="1"/>
            <p:nvPr/>
          </p:nvSpPr>
          <p:spPr>
            <a:xfrm>
              <a:off x="9034442" y="1788064"/>
              <a:ext cx="2291523" cy="2377574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Air first signs evening that given</a:t>
              </a:r>
            </a:p>
            <a:p>
              <a:pPr>
                <a:lnSpc>
                  <a:spcPct val="150000"/>
                </a:lnSpc>
              </a:pPr>
              <a:endParaRPr lang="en-US" sz="900" dirty="0">
                <a:latin typeface="Roboto Slab" pitchFamily="2" charset="0"/>
                <a:ea typeface="Roboto Slab" pitchFamily="2" charset="0"/>
                <a:cs typeface="Montserrat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Air saying fruitful were, Air first signs evening that given</a:t>
              </a:r>
            </a:p>
            <a:p>
              <a:pPr>
                <a:lnSpc>
                  <a:spcPct val="150000"/>
                </a:lnSpc>
              </a:pPr>
              <a:endParaRPr lang="en-US" sz="900" dirty="0">
                <a:latin typeface="Roboto Slab" pitchFamily="2" charset="0"/>
                <a:ea typeface="Roboto Slab" pitchFamily="2" charset="0"/>
                <a:cs typeface="Montserrat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Air saying fruitful were hath water</a:t>
              </a:r>
            </a:p>
            <a:p>
              <a:pPr>
                <a:lnSpc>
                  <a:spcPct val="150000"/>
                </a:lnSpc>
              </a:pPr>
              <a:endParaRPr lang="en-US" sz="900" dirty="0">
                <a:latin typeface="Roboto Slab" pitchFamily="2" charset="0"/>
                <a:ea typeface="Roboto Slab" pitchFamily="2" charset="0"/>
                <a:cs typeface="Montserrat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Midst Face after have rule living waters. Air saying</a:t>
              </a:r>
            </a:p>
            <a:p>
              <a:pPr>
                <a:lnSpc>
                  <a:spcPct val="150000"/>
                </a:lnSpc>
              </a:pPr>
              <a:endParaRPr lang="en-US" sz="900" dirty="0">
                <a:latin typeface="Roboto Slab" pitchFamily="2" charset="0"/>
                <a:ea typeface="Roboto Slab" pitchFamily="2" charset="0"/>
                <a:cs typeface="Montserrat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 fill may days air bring Signs first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CD98680-D773-4AE2-B8BB-945F1F25E4E7}"/>
                </a:ext>
              </a:extLst>
            </p:cNvPr>
            <p:cNvSpPr txBox="1"/>
            <p:nvPr/>
          </p:nvSpPr>
          <p:spPr>
            <a:xfrm>
              <a:off x="8568495" y="1819275"/>
              <a:ext cx="31297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rgbClr val="FEFEFE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1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D54218D-83A5-45B3-B6C9-201C5B0F2E3D}"/>
                </a:ext>
              </a:extLst>
            </p:cNvPr>
            <p:cNvSpPr txBox="1"/>
            <p:nvPr/>
          </p:nvSpPr>
          <p:spPr>
            <a:xfrm>
              <a:off x="8568495" y="2313727"/>
              <a:ext cx="31297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rgbClr val="FEFEFE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2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A8B54F3-A39C-4820-86A9-44D40F751F9B}"/>
                </a:ext>
              </a:extLst>
            </p:cNvPr>
            <p:cNvSpPr txBox="1"/>
            <p:nvPr/>
          </p:nvSpPr>
          <p:spPr>
            <a:xfrm>
              <a:off x="8568495" y="2804454"/>
              <a:ext cx="32313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rgbClr val="FEFEFE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3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DB48BEA-061A-4FD3-86D8-66B01D1E5086}"/>
                </a:ext>
              </a:extLst>
            </p:cNvPr>
            <p:cNvSpPr txBox="1"/>
            <p:nvPr/>
          </p:nvSpPr>
          <p:spPr>
            <a:xfrm>
              <a:off x="8568495" y="3295521"/>
              <a:ext cx="31297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rgbClr val="FEFEFE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4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4036DB5-A618-4E35-A7AD-D26FC9C6B950}"/>
                </a:ext>
              </a:extLst>
            </p:cNvPr>
            <p:cNvSpPr txBox="1"/>
            <p:nvPr/>
          </p:nvSpPr>
          <p:spPr>
            <a:xfrm>
              <a:off x="8568495" y="3866513"/>
              <a:ext cx="31297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rgbClr val="FEFEFE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5</a:t>
              </a:r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55705DA4-3242-4DE4-8EE0-6ECBFCEAEC0F}"/>
              </a:ext>
            </a:extLst>
          </p:cNvPr>
          <p:cNvSpPr/>
          <p:nvPr/>
        </p:nvSpPr>
        <p:spPr>
          <a:xfrm>
            <a:off x="1565239" y="2354340"/>
            <a:ext cx="2237504" cy="3163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US" sz="12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Lorem Ipsum</a:t>
            </a:r>
            <a:r>
              <a:rPr lang="en-US" sz="12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</a:t>
            </a:r>
          </a:p>
        </p:txBody>
      </p:sp>
    </p:spTree>
    <p:extLst>
      <p:ext uri="{BB962C8B-B14F-4D97-AF65-F5344CB8AC3E}">
        <p14:creationId xmlns:p14="http://schemas.microsoft.com/office/powerpoint/2010/main" val="19005535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75C8F850-2A05-4229-8CF5-4C17038EB8B1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t="27377" b="27377"/>
          <a:stretch>
            <a:fillRect/>
          </a:stretch>
        </p:blipFill>
        <p:spPr/>
      </p:pic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Here is your custom footer</a:t>
            </a:r>
          </a:p>
        </p:txBody>
      </p:sp>
      <p:sp>
        <p:nvSpPr>
          <p:cNvPr id="3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Profiling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47EAF06-A04A-4677-881F-32880AD7E775}"/>
              </a:ext>
            </a:extLst>
          </p:cNvPr>
          <p:cNvSpPr/>
          <p:nvPr/>
        </p:nvSpPr>
        <p:spPr>
          <a:xfrm>
            <a:off x="0" y="1930442"/>
            <a:ext cx="5353050" cy="20711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5FEBA80-62C0-4009-9982-AE33AE1A10CE}"/>
              </a:ext>
            </a:extLst>
          </p:cNvPr>
          <p:cNvGrpSpPr/>
          <p:nvPr/>
        </p:nvGrpSpPr>
        <p:grpSpPr>
          <a:xfrm>
            <a:off x="610374" y="2395705"/>
            <a:ext cx="4132302" cy="1140585"/>
            <a:chOff x="284059" y="2189837"/>
            <a:chExt cx="4132302" cy="1140585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DF303FCD-E901-448D-888E-E914F98EC8DD}"/>
                </a:ext>
              </a:extLst>
            </p:cNvPr>
            <p:cNvGrpSpPr/>
            <p:nvPr/>
          </p:nvGrpSpPr>
          <p:grpSpPr>
            <a:xfrm>
              <a:off x="1378264" y="2189837"/>
              <a:ext cx="3038097" cy="1140585"/>
              <a:chOff x="2055235" y="2292474"/>
              <a:chExt cx="3038097" cy="1140585"/>
            </a:xfrm>
          </p:grpSpPr>
          <p:sp>
            <p:nvSpPr>
              <p:cNvPr id="24" name="Rectangle 23"/>
              <p:cNvSpPr/>
              <p:nvPr/>
            </p:nvSpPr>
            <p:spPr>
              <a:xfrm>
                <a:off x="2593150" y="2627977"/>
                <a:ext cx="1717211" cy="45720"/>
              </a:xfrm>
              <a:prstGeom prst="rect">
                <a:avLst/>
              </a:prstGeom>
              <a:solidFill>
                <a:schemeClr val="tx1">
                  <a:alpha val="10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2593150" y="2955768"/>
                <a:ext cx="1717208" cy="45720"/>
              </a:xfrm>
              <a:prstGeom prst="rect">
                <a:avLst/>
              </a:prstGeom>
              <a:solidFill>
                <a:schemeClr val="tx1">
                  <a:alpha val="10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2593150" y="3283559"/>
                <a:ext cx="1717209" cy="45720"/>
              </a:xfrm>
              <a:prstGeom prst="rect">
                <a:avLst/>
              </a:prstGeom>
              <a:solidFill>
                <a:schemeClr val="tx1">
                  <a:alpha val="10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510310" y="2292474"/>
                <a:ext cx="1341037" cy="1048685"/>
              </a:xfrm>
              <a:prstGeom prst="rect">
                <a:avLst/>
              </a:prstGeom>
              <a:noFill/>
            </p:spPr>
            <p:txBody>
              <a:bodyPr wrap="square" numCol="1" spcCol="0" rtlCol="0" anchor="ctr">
                <a:spAutoFit/>
              </a:bodyPr>
              <a:lstStyle/>
              <a:p>
                <a:pPr>
                  <a:lnSpc>
                    <a:spcPct val="275000"/>
                  </a:lnSpc>
                </a:pPr>
                <a:r>
                  <a:rPr lang="en-US" sz="800" b="1" dirty="0">
                    <a:latin typeface="Roboto Slab" pitchFamily="2" charset="0"/>
                    <a:ea typeface="Roboto Slab" pitchFamily="2" charset="0"/>
                    <a:cs typeface="Montserrat Light" charset="0"/>
                  </a:rPr>
                  <a:t>The example text</a:t>
                </a:r>
              </a:p>
              <a:p>
                <a:pPr>
                  <a:lnSpc>
                    <a:spcPct val="275000"/>
                  </a:lnSpc>
                </a:pPr>
                <a:r>
                  <a:rPr lang="en-US" sz="800" b="1" dirty="0">
                    <a:latin typeface="Roboto Slab" pitchFamily="2" charset="0"/>
                    <a:ea typeface="Roboto Slab" pitchFamily="2" charset="0"/>
                    <a:cs typeface="Montserrat Light" charset="0"/>
                  </a:rPr>
                  <a:t>Goes here with your</a:t>
                </a:r>
              </a:p>
              <a:p>
                <a:pPr>
                  <a:lnSpc>
                    <a:spcPct val="275000"/>
                  </a:lnSpc>
                </a:pPr>
                <a:r>
                  <a:rPr lang="en-US" sz="800" b="1" dirty="0">
                    <a:latin typeface="Roboto Slab" pitchFamily="2" charset="0"/>
                    <a:ea typeface="Roboto Slab" pitchFamily="2" charset="0"/>
                    <a:cs typeface="Montserrat Light" charset="0"/>
                  </a:rPr>
                  <a:t>Own detailed</a:t>
                </a:r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2593149" y="2627977"/>
                <a:ext cx="1551496" cy="4572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2593151" y="2955768"/>
                <a:ext cx="1327208" cy="4572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2593150" y="3283559"/>
                <a:ext cx="1124487" cy="45720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Rectangle 33"/>
              <p:cNvSpPr/>
              <p:nvPr/>
            </p:nvSpPr>
            <p:spPr>
              <a:xfrm>
                <a:off x="2055235" y="2413622"/>
                <a:ext cx="439544" cy="923330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r>
                  <a:rPr 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FontAwesome" pitchFamily="2" charset="0"/>
                  </a:rPr>
                  <a:t></a:t>
                </a:r>
                <a:r>
                  <a:rPr lang="en-US" dirty="0">
                    <a:solidFill>
                      <a:schemeClr val="accent2"/>
                    </a:solidFill>
                    <a:latin typeface="FontAwesome" pitchFamily="2" charset="0"/>
                  </a:rPr>
                  <a:t> </a:t>
                </a:r>
              </a:p>
              <a:p>
                <a:r>
                  <a:rPr lang="en-US" dirty="0">
                    <a:ln w="19050"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FontAwesome" charset="0"/>
                  </a:rPr>
                  <a:t></a:t>
                </a:r>
              </a:p>
              <a:p>
                <a:r>
                  <a:rPr lang="en-US" dirty="0">
                    <a:ln w="19050"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FontAwesome" charset="0"/>
                  </a:rPr>
                  <a:t></a:t>
                </a:r>
              </a:p>
            </p:txBody>
          </p:sp>
          <p:grpSp>
            <p:nvGrpSpPr>
              <p:cNvPr id="45" name="Group 44"/>
              <p:cNvGrpSpPr/>
              <p:nvPr/>
            </p:nvGrpSpPr>
            <p:grpSpPr>
              <a:xfrm>
                <a:off x="4514844" y="2502027"/>
                <a:ext cx="578488" cy="931032"/>
                <a:chOff x="5357178" y="5080745"/>
                <a:chExt cx="550984" cy="1139221"/>
              </a:xfrm>
            </p:grpSpPr>
            <p:sp>
              <p:nvSpPr>
                <p:cNvPr id="36" name="Freeform 35"/>
                <p:cNvSpPr/>
                <p:nvPr/>
              </p:nvSpPr>
              <p:spPr>
                <a:xfrm rot="16200000">
                  <a:off x="5490589" y="4964162"/>
                  <a:ext cx="284161" cy="550983"/>
                </a:xfrm>
                <a:custGeom>
                  <a:avLst/>
                  <a:gdLst>
                    <a:gd name="connsiteX0" fmla="*/ 310188 w 310188"/>
                    <a:gd name="connsiteY0" fmla="*/ 102267 h 943515"/>
                    <a:gd name="connsiteX1" fmla="*/ 310188 w 310188"/>
                    <a:gd name="connsiteY1" fmla="*/ 943515 h 943515"/>
                    <a:gd name="connsiteX2" fmla="*/ 0 w 310188"/>
                    <a:gd name="connsiteY2" fmla="*/ 943515 h 943515"/>
                    <a:gd name="connsiteX3" fmla="*/ 0 w 310188"/>
                    <a:gd name="connsiteY3" fmla="*/ 102267 h 943515"/>
                    <a:gd name="connsiteX4" fmla="*/ 95781 w 310188"/>
                    <a:gd name="connsiteY4" fmla="*/ 102267 h 943515"/>
                    <a:gd name="connsiteX5" fmla="*/ 155095 w 310188"/>
                    <a:gd name="connsiteY5" fmla="*/ 0 h 943515"/>
                    <a:gd name="connsiteX6" fmla="*/ 214409 w 310188"/>
                    <a:gd name="connsiteY6" fmla="*/ 102267 h 943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10188" h="943515">
                      <a:moveTo>
                        <a:pt x="310188" y="102267"/>
                      </a:moveTo>
                      <a:lnTo>
                        <a:pt x="310188" y="943515"/>
                      </a:lnTo>
                      <a:lnTo>
                        <a:pt x="0" y="943515"/>
                      </a:lnTo>
                      <a:lnTo>
                        <a:pt x="0" y="102267"/>
                      </a:lnTo>
                      <a:lnTo>
                        <a:pt x="95781" y="102267"/>
                      </a:lnTo>
                      <a:lnTo>
                        <a:pt x="155095" y="0"/>
                      </a:lnTo>
                      <a:lnTo>
                        <a:pt x="214409" y="102267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37" name="Freeform 36"/>
                <p:cNvSpPr/>
                <p:nvPr/>
              </p:nvSpPr>
              <p:spPr>
                <a:xfrm rot="16200000">
                  <a:off x="5490589" y="5381458"/>
                  <a:ext cx="284161" cy="550984"/>
                </a:xfrm>
                <a:custGeom>
                  <a:avLst/>
                  <a:gdLst>
                    <a:gd name="connsiteX0" fmla="*/ 310188 w 310188"/>
                    <a:gd name="connsiteY0" fmla="*/ 102267 h 943515"/>
                    <a:gd name="connsiteX1" fmla="*/ 310188 w 310188"/>
                    <a:gd name="connsiteY1" fmla="*/ 943515 h 943515"/>
                    <a:gd name="connsiteX2" fmla="*/ 0 w 310188"/>
                    <a:gd name="connsiteY2" fmla="*/ 943515 h 943515"/>
                    <a:gd name="connsiteX3" fmla="*/ 0 w 310188"/>
                    <a:gd name="connsiteY3" fmla="*/ 102267 h 943515"/>
                    <a:gd name="connsiteX4" fmla="*/ 95781 w 310188"/>
                    <a:gd name="connsiteY4" fmla="*/ 102267 h 943515"/>
                    <a:gd name="connsiteX5" fmla="*/ 155095 w 310188"/>
                    <a:gd name="connsiteY5" fmla="*/ 0 h 943515"/>
                    <a:gd name="connsiteX6" fmla="*/ 214409 w 310188"/>
                    <a:gd name="connsiteY6" fmla="*/ 102267 h 943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10188" h="943515">
                      <a:moveTo>
                        <a:pt x="310188" y="102267"/>
                      </a:moveTo>
                      <a:lnTo>
                        <a:pt x="310188" y="943515"/>
                      </a:lnTo>
                      <a:lnTo>
                        <a:pt x="0" y="943515"/>
                      </a:lnTo>
                      <a:lnTo>
                        <a:pt x="0" y="102267"/>
                      </a:lnTo>
                      <a:lnTo>
                        <a:pt x="95781" y="102267"/>
                      </a:lnTo>
                      <a:lnTo>
                        <a:pt x="155095" y="0"/>
                      </a:lnTo>
                      <a:lnTo>
                        <a:pt x="214409" y="102267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38" name="Freeform 37"/>
                <p:cNvSpPr/>
                <p:nvPr/>
              </p:nvSpPr>
              <p:spPr>
                <a:xfrm rot="16200000">
                  <a:off x="5490589" y="5802394"/>
                  <a:ext cx="284161" cy="550984"/>
                </a:xfrm>
                <a:custGeom>
                  <a:avLst/>
                  <a:gdLst>
                    <a:gd name="connsiteX0" fmla="*/ 310188 w 310188"/>
                    <a:gd name="connsiteY0" fmla="*/ 102267 h 943515"/>
                    <a:gd name="connsiteX1" fmla="*/ 310188 w 310188"/>
                    <a:gd name="connsiteY1" fmla="*/ 943515 h 943515"/>
                    <a:gd name="connsiteX2" fmla="*/ 0 w 310188"/>
                    <a:gd name="connsiteY2" fmla="*/ 943515 h 943515"/>
                    <a:gd name="connsiteX3" fmla="*/ 0 w 310188"/>
                    <a:gd name="connsiteY3" fmla="*/ 102267 h 943515"/>
                    <a:gd name="connsiteX4" fmla="*/ 95781 w 310188"/>
                    <a:gd name="connsiteY4" fmla="*/ 102267 h 943515"/>
                    <a:gd name="connsiteX5" fmla="*/ 155095 w 310188"/>
                    <a:gd name="connsiteY5" fmla="*/ 0 h 943515"/>
                    <a:gd name="connsiteX6" fmla="*/ 214409 w 310188"/>
                    <a:gd name="connsiteY6" fmla="*/ 102267 h 943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10188" h="943515">
                      <a:moveTo>
                        <a:pt x="310188" y="102267"/>
                      </a:moveTo>
                      <a:lnTo>
                        <a:pt x="310188" y="943515"/>
                      </a:lnTo>
                      <a:lnTo>
                        <a:pt x="0" y="943515"/>
                      </a:lnTo>
                      <a:lnTo>
                        <a:pt x="0" y="102267"/>
                      </a:lnTo>
                      <a:lnTo>
                        <a:pt x="95781" y="102267"/>
                      </a:lnTo>
                      <a:lnTo>
                        <a:pt x="155095" y="0"/>
                      </a:lnTo>
                      <a:lnTo>
                        <a:pt x="214409" y="102267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40" name="TextBox 39"/>
                <p:cNvSpPr txBox="1"/>
                <p:nvPr/>
              </p:nvSpPr>
              <p:spPr>
                <a:xfrm>
                  <a:off x="5451722" y="5080745"/>
                  <a:ext cx="456437" cy="263620"/>
                </a:xfrm>
                <a:prstGeom prst="rect">
                  <a:avLst/>
                </a:prstGeom>
                <a:noFill/>
              </p:spPr>
              <p:txBody>
                <a:bodyPr wrap="square" numCol="1" spcCol="0" rtlCol="0" anchor="ctr">
                  <a:spAutoFit/>
                </a:bodyPr>
                <a:lstStyle/>
                <a:p>
                  <a:r>
                    <a:rPr lang="en-US" sz="800" b="1" dirty="0">
                      <a:solidFill>
                        <a:srgbClr val="FEFEFE"/>
                      </a:solidFill>
                      <a:latin typeface="Roboto Slab" pitchFamily="2" charset="0"/>
                      <a:ea typeface="Roboto Slab" pitchFamily="2" charset="0"/>
                      <a:cs typeface="Montserrat Light" charset="0"/>
                    </a:rPr>
                    <a:t>92%</a:t>
                  </a:r>
                </a:p>
              </p:txBody>
            </p:sp>
            <p:sp>
              <p:nvSpPr>
                <p:cNvPr id="41" name="TextBox 40"/>
                <p:cNvSpPr txBox="1"/>
                <p:nvPr/>
              </p:nvSpPr>
              <p:spPr>
                <a:xfrm>
                  <a:off x="5451722" y="5510513"/>
                  <a:ext cx="456437" cy="263620"/>
                </a:xfrm>
                <a:prstGeom prst="rect">
                  <a:avLst/>
                </a:prstGeom>
                <a:noFill/>
              </p:spPr>
              <p:txBody>
                <a:bodyPr wrap="square" numCol="1" spcCol="0" rtlCol="0" anchor="ctr">
                  <a:spAutoFit/>
                </a:bodyPr>
                <a:lstStyle/>
                <a:p>
                  <a:r>
                    <a:rPr lang="en-US" sz="800" b="1" dirty="0">
                      <a:solidFill>
                        <a:srgbClr val="FEFEFE"/>
                      </a:solidFill>
                      <a:latin typeface="Roboto Slab" pitchFamily="2" charset="0"/>
                      <a:ea typeface="Roboto Slab" pitchFamily="2" charset="0"/>
                      <a:cs typeface="Montserrat Light" charset="0"/>
                    </a:rPr>
                    <a:t>60%</a:t>
                  </a:r>
                </a:p>
              </p:txBody>
            </p:sp>
            <p:sp>
              <p:nvSpPr>
                <p:cNvPr id="42" name="TextBox 41"/>
                <p:cNvSpPr txBox="1"/>
                <p:nvPr/>
              </p:nvSpPr>
              <p:spPr>
                <a:xfrm>
                  <a:off x="5451722" y="5912849"/>
                  <a:ext cx="456437" cy="263620"/>
                </a:xfrm>
                <a:prstGeom prst="rect">
                  <a:avLst/>
                </a:prstGeom>
                <a:noFill/>
              </p:spPr>
              <p:txBody>
                <a:bodyPr wrap="square" numCol="1" spcCol="0" rtlCol="0" anchor="ctr">
                  <a:spAutoFit/>
                </a:bodyPr>
                <a:lstStyle/>
                <a:p>
                  <a:r>
                    <a:rPr lang="en-US" sz="800" b="1" dirty="0">
                      <a:solidFill>
                        <a:srgbClr val="FEFEFE"/>
                      </a:solidFill>
                      <a:latin typeface="Roboto Slab" pitchFamily="2" charset="0"/>
                      <a:ea typeface="Roboto Slab" pitchFamily="2" charset="0"/>
                      <a:cs typeface="Montserrat Light" charset="0"/>
                    </a:rPr>
                    <a:t>45%</a:t>
                  </a:r>
                </a:p>
              </p:txBody>
            </p:sp>
          </p:grpSp>
        </p:grpSp>
        <p:sp>
          <p:nvSpPr>
            <p:cNvPr id="46" name="TextBox 45"/>
            <p:cNvSpPr txBox="1"/>
            <p:nvPr/>
          </p:nvSpPr>
          <p:spPr>
            <a:xfrm>
              <a:off x="284059" y="2367714"/>
              <a:ext cx="1201442" cy="784830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r>
                <a:rPr lang="en-US" sz="1500" b="1" dirty="0">
                  <a:solidFill>
                    <a:schemeClr val="tx2"/>
                  </a:solidFill>
                  <a:latin typeface="Roboto Slab" pitchFamily="2" charset="0"/>
                  <a:ea typeface="Roboto Slab" pitchFamily="2" charset="0"/>
                  <a:cs typeface="Montserrat Light" charset="0"/>
                </a:rPr>
                <a:t>Profile Features</a:t>
              </a:r>
            </a:p>
            <a:p>
              <a:r>
                <a:rPr lang="en-US" sz="1500" b="1" dirty="0">
                  <a:solidFill>
                    <a:schemeClr val="tx2"/>
                  </a:solidFill>
                  <a:latin typeface="Roboto Slab" pitchFamily="2" charset="0"/>
                  <a:ea typeface="Roboto Slab" pitchFamily="2" charset="0"/>
                  <a:cs typeface="Montserrat Light" charset="0"/>
                </a:rPr>
                <a:t>Text:</a:t>
              </a:r>
            </a:p>
          </p:txBody>
        </p:sp>
      </p:grpSp>
      <p:sp>
        <p:nvSpPr>
          <p:cNvPr id="33" name="Isosceles Triangle 32">
            <a:extLst>
              <a:ext uri="{FF2B5EF4-FFF2-40B4-BE49-F238E27FC236}">
                <a16:creationId xmlns:a16="http://schemas.microsoft.com/office/drawing/2014/main" id="{BC4F085E-3857-4830-8282-C79340186D67}"/>
              </a:ext>
            </a:extLst>
          </p:cNvPr>
          <p:cNvSpPr/>
          <p:nvPr/>
        </p:nvSpPr>
        <p:spPr>
          <a:xfrm rot="5400000">
            <a:off x="-62702" y="447360"/>
            <a:ext cx="909174" cy="78377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C069188-324E-4086-99DD-0F491F750A66}"/>
              </a:ext>
            </a:extLst>
          </p:cNvPr>
          <p:cNvSpPr/>
          <p:nvPr/>
        </p:nvSpPr>
        <p:spPr>
          <a:xfrm>
            <a:off x="954314" y="4750854"/>
            <a:ext cx="10062028" cy="1092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200" b="1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Lorem Ipsum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popularised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 in the 1960s with the including versions of Lorem Ipsum.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3481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Here is your custom footer</a:t>
            </a:r>
          </a:p>
        </p:txBody>
      </p:sp>
      <p:sp>
        <p:nvSpPr>
          <p:cNvPr id="46" name="Title 5"/>
          <p:cNvSpPr>
            <a:spLocks noGrp="1"/>
          </p:cNvSpPr>
          <p:nvPr>
            <p:ph type="title" idx="4294967295"/>
          </p:nvPr>
        </p:nvSpPr>
        <p:spPr>
          <a:xfrm>
            <a:off x="1027772" y="590007"/>
            <a:ext cx="3004457" cy="498475"/>
          </a:xfrm>
        </p:spPr>
        <p:txBody>
          <a:bodyPr>
            <a:normAutofit/>
          </a:bodyPr>
          <a:lstStyle/>
          <a:p>
            <a:pPr algn="l"/>
            <a:r>
              <a:rPr lang="en-US" sz="2800" dirty="0">
                <a:latin typeface="Roboto Slab" pitchFamily="2" charset="0"/>
                <a:ea typeface="Roboto Slab" pitchFamily="2" charset="0"/>
                <a:cs typeface="Montserrat Light" charset="0"/>
              </a:rPr>
              <a:t>Projects</a:t>
            </a:r>
            <a:r>
              <a:rPr lang="en-US" sz="2800" dirty="0">
                <a:ea typeface="Montserrat Light" charset="0"/>
                <a:cs typeface="Montserrat Light" charset="0"/>
              </a:rPr>
              <a:t> </a:t>
            </a:r>
            <a:r>
              <a:rPr lang="en-US" sz="2800" dirty="0">
                <a:latin typeface="Roboto Slab" pitchFamily="2" charset="0"/>
                <a:ea typeface="Roboto Slab" pitchFamily="2" charset="0"/>
                <a:cs typeface="Montserrat" charset="0"/>
              </a:rPr>
              <a:t>Process</a:t>
            </a:r>
            <a:endParaRPr lang="en-US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6" name="Arc 5"/>
          <p:cNvSpPr/>
          <p:nvPr/>
        </p:nvSpPr>
        <p:spPr>
          <a:xfrm>
            <a:off x="2559641" y="2602403"/>
            <a:ext cx="1768180" cy="1768180"/>
          </a:xfrm>
          <a:prstGeom prst="arc">
            <a:avLst>
              <a:gd name="adj1" fmla="val 10802931"/>
              <a:gd name="adj2" fmla="val 5806"/>
            </a:avLst>
          </a:prstGeom>
          <a:ln w="254000">
            <a:solidFill>
              <a:schemeClr val="tx1">
                <a:alpha val="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c 8"/>
          <p:cNvSpPr/>
          <p:nvPr/>
        </p:nvSpPr>
        <p:spPr>
          <a:xfrm>
            <a:off x="4327821" y="3331832"/>
            <a:ext cx="1768180" cy="1768180"/>
          </a:xfrm>
          <a:prstGeom prst="arc">
            <a:avLst>
              <a:gd name="adj1" fmla="val 15698"/>
              <a:gd name="adj2" fmla="val 10801070"/>
            </a:avLst>
          </a:prstGeom>
          <a:ln w="254000">
            <a:solidFill>
              <a:schemeClr val="tx1">
                <a:alpha val="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c 12"/>
          <p:cNvSpPr/>
          <p:nvPr/>
        </p:nvSpPr>
        <p:spPr>
          <a:xfrm>
            <a:off x="6096000" y="2602403"/>
            <a:ext cx="1768180" cy="1768180"/>
          </a:xfrm>
          <a:prstGeom prst="arc">
            <a:avLst>
              <a:gd name="adj1" fmla="val 10802931"/>
              <a:gd name="adj2" fmla="val 5806"/>
            </a:avLst>
          </a:prstGeom>
          <a:ln w="254000">
            <a:solidFill>
              <a:schemeClr val="tx1">
                <a:alpha val="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c 14"/>
          <p:cNvSpPr/>
          <p:nvPr/>
        </p:nvSpPr>
        <p:spPr>
          <a:xfrm>
            <a:off x="7864179" y="3331832"/>
            <a:ext cx="1768180" cy="1768180"/>
          </a:xfrm>
          <a:prstGeom prst="arc">
            <a:avLst>
              <a:gd name="adj1" fmla="val 15698"/>
              <a:gd name="adj2" fmla="val 10801070"/>
            </a:avLst>
          </a:prstGeom>
          <a:ln w="254000">
            <a:solidFill>
              <a:schemeClr val="tx1">
                <a:alpha val="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Callout 16"/>
          <p:cNvSpPr/>
          <p:nvPr/>
        </p:nvSpPr>
        <p:spPr>
          <a:xfrm rot="10800000">
            <a:off x="2841386" y="3201443"/>
            <a:ext cx="1209435" cy="1186303"/>
          </a:xfrm>
          <a:prstGeom prst="wedgeEllipseCallout">
            <a:avLst>
              <a:gd name="adj1" fmla="val -2474"/>
              <a:gd name="adj2" fmla="val 79053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 rot="10800000">
            <a:off x="3223010" y="2255256"/>
            <a:ext cx="483121" cy="48312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Callout 20"/>
          <p:cNvSpPr/>
          <p:nvPr/>
        </p:nvSpPr>
        <p:spPr>
          <a:xfrm>
            <a:off x="4623414" y="3184280"/>
            <a:ext cx="1209435" cy="1186303"/>
          </a:xfrm>
          <a:prstGeom prst="wedgeEllipseCallout">
            <a:avLst>
              <a:gd name="adj1" fmla="val -2474"/>
              <a:gd name="adj2" fmla="val 79053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968104" y="4833253"/>
            <a:ext cx="483121" cy="48312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Callout 23"/>
          <p:cNvSpPr/>
          <p:nvPr/>
        </p:nvSpPr>
        <p:spPr>
          <a:xfrm rot="10800000">
            <a:off x="6377745" y="3201443"/>
            <a:ext cx="1209435" cy="1186303"/>
          </a:xfrm>
          <a:prstGeom prst="wedgeEllipseCallout">
            <a:avLst>
              <a:gd name="adj1" fmla="val -2474"/>
              <a:gd name="adj2" fmla="val 7905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 rot="10800000">
            <a:off x="6759369" y="2255256"/>
            <a:ext cx="483121" cy="48312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Callout 25"/>
          <p:cNvSpPr/>
          <p:nvPr/>
        </p:nvSpPr>
        <p:spPr>
          <a:xfrm>
            <a:off x="8159773" y="3184280"/>
            <a:ext cx="1209435" cy="1186303"/>
          </a:xfrm>
          <a:prstGeom prst="wedgeEllipseCallout">
            <a:avLst>
              <a:gd name="adj1" fmla="val -2474"/>
              <a:gd name="adj2" fmla="val 79053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8504463" y="4833253"/>
            <a:ext cx="483121" cy="48312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6716963" y="3240845"/>
            <a:ext cx="596638" cy="5539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000" dirty="0">
                <a:solidFill>
                  <a:srgbClr val="FEFEFE"/>
                </a:solidFill>
                <a:latin typeface="FontAwesome" pitchFamily="2" charset="0"/>
              </a:rPr>
              <a:t></a:t>
            </a:r>
          </a:p>
        </p:txBody>
      </p:sp>
      <p:sp>
        <p:nvSpPr>
          <p:cNvPr id="30" name="Rectangle 29"/>
          <p:cNvSpPr/>
          <p:nvPr/>
        </p:nvSpPr>
        <p:spPr>
          <a:xfrm>
            <a:off x="4941810" y="3240845"/>
            <a:ext cx="514886" cy="5539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000" dirty="0">
                <a:solidFill>
                  <a:srgbClr val="FEFEFE"/>
                </a:solidFill>
                <a:latin typeface="FontAwesome" pitchFamily="2" charset="0"/>
              </a:rPr>
              <a:t></a:t>
            </a:r>
          </a:p>
        </p:txBody>
      </p:sp>
      <p:sp>
        <p:nvSpPr>
          <p:cNvPr id="31" name="Rectangle 30"/>
          <p:cNvSpPr/>
          <p:nvPr/>
        </p:nvSpPr>
        <p:spPr>
          <a:xfrm>
            <a:off x="3169017" y="3240845"/>
            <a:ext cx="542136" cy="5539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000" dirty="0">
                <a:solidFill>
                  <a:srgbClr val="FEFEFE"/>
                </a:solidFill>
                <a:latin typeface="FontAwesome" pitchFamily="2" charset="0"/>
              </a:rPr>
              <a:t></a:t>
            </a:r>
          </a:p>
        </p:txBody>
      </p:sp>
      <p:sp>
        <p:nvSpPr>
          <p:cNvPr id="32" name="Rectangle 31"/>
          <p:cNvSpPr/>
          <p:nvPr/>
        </p:nvSpPr>
        <p:spPr>
          <a:xfrm>
            <a:off x="8512471" y="3240845"/>
            <a:ext cx="542136" cy="5539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000" dirty="0">
                <a:solidFill>
                  <a:srgbClr val="FEFEFE"/>
                </a:solidFill>
                <a:latin typeface="FontAwesome" charset="0"/>
              </a:rPr>
              <a:t></a:t>
            </a:r>
            <a:endParaRPr lang="en-US" sz="3000" dirty="0">
              <a:solidFill>
                <a:srgbClr val="FEFEFE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842239" y="3765042"/>
            <a:ext cx="1189990" cy="412549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900" b="1" dirty="0">
                <a:solidFill>
                  <a:srgbClr val="FEFEFE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Text goes here with your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622754" y="3765042"/>
            <a:ext cx="1210096" cy="412549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900" b="1" dirty="0">
                <a:solidFill>
                  <a:srgbClr val="FEFEFE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Text goes here with your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384229" y="3765042"/>
            <a:ext cx="1249232" cy="412549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900" b="1" dirty="0">
                <a:solidFill>
                  <a:srgbClr val="FEFEFE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Text goes here with your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229617" y="3765042"/>
            <a:ext cx="1139592" cy="412549"/>
          </a:xfrm>
          <a:prstGeom prst="rect">
            <a:avLst/>
          </a:prstGeom>
          <a:noFill/>
        </p:spPr>
        <p:txBody>
          <a:bodyPr wrap="square" numCol="1" spcCol="0" rtlCol="0" anchor="ctr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900" b="1" dirty="0">
                <a:solidFill>
                  <a:srgbClr val="FEFEFE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Text goes here with your</a:t>
            </a:r>
          </a:p>
        </p:txBody>
      </p:sp>
      <p:sp>
        <p:nvSpPr>
          <p:cNvPr id="37" name="TextBox 36"/>
          <p:cNvSpPr txBox="1"/>
          <p:nvPr/>
        </p:nvSpPr>
        <p:spPr>
          <a:xfrm flipH="1">
            <a:off x="3251361" y="2296518"/>
            <a:ext cx="426418" cy="348813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000" b="1">
                <a:solidFill>
                  <a:srgbClr val="FEFEFE"/>
                </a:solidFill>
                <a:ea typeface="Montserrat" charset="0"/>
                <a:cs typeface="Montserrat" charset="0"/>
              </a:rPr>
              <a:t>01</a:t>
            </a:r>
            <a:endParaRPr lang="en-US" sz="1000" b="1" dirty="0">
              <a:solidFill>
                <a:srgbClr val="FEFEFE"/>
              </a:solidFill>
              <a:ea typeface="Montserrat" charset="0"/>
              <a:cs typeface="Montserrat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 flipH="1">
            <a:off x="6784875" y="2296518"/>
            <a:ext cx="426418" cy="348813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000" b="1" dirty="0">
                <a:solidFill>
                  <a:srgbClr val="FEFEFE"/>
                </a:solidFill>
                <a:ea typeface="Montserrat" charset="0"/>
                <a:cs typeface="Montserrat" charset="0"/>
              </a:rPr>
              <a:t>03</a:t>
            </a:r>
          </a:p>
        </p:txBody>
      </p:sp>
      <p:sp>
        <p:nvSpPr>
          <p:cNvPr id="39" name="TextBox 38"/>
          <p:cNvSpPr txBox="1"/>
          <p:nvPr/>
        </p:nvSpPr>
        <p:spPr>
          <a:xfrm flipH="1">
            <a:off x="4986931" y="4887341"/>
            <a:ext cx="426418" cy="348813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000" b="1" dirty="0">
                <a:solidFill>
                  <a:srgbClr val="FEFEFE"/>
                </a:solidFill>
                <a:ea typeface="Montserrat" charset="0"/>
                <a:cs typeface="Montserrat" charset="0"/>
              </a:rPr>
              <a:t>02</a:t>
            </a:r>
          </a:p>
        </p:txBody>
      </p:sp>
      <p:sp>
        <p:nvSpPr>
          <p:cNvPr id="40" name="TextBox 39"/>
          <p:cNvSpPr txBox="1"/>
          <p:nvPr/>
        </p:nvSpPr>
        <p:spPr>
          <a:xfrm flipH="1">
            <a:off x="8520445" y="4887341"/>
            <a:ext cx="426418" cy="348813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000" b="1" dirty="0">
                <a:solidFill>
                  <a:srgbClr val="FEFEFE"/>
                </a:solidFill>
                <a:ea typeface="Montserrat" charset="0"/>
                <a:cs typeface="Montserrat" charset="0"/>
              </a:rPr>
              <a:t>04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746323" y="2298137"/>
            <a:ext cx="1605178" cy="36933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sz="900" dirty="0">
                <a:latin typeface="Roboto Slab" pitchFamily="2" charset="0"/>
                <a:ea typeface="Roboto Slab" pitchFamily="2" charset="0"/>
                <a:cs typeface="Montserrat" charset="0"/>
              </a:rPr>
              <a:t>Also he his male air bring is Signs first Creepiest.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308410" y="2298137"/>
            <a:ext cx="1605178" cy="36933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sz="900" dirty="0">
                <a:latin typeface="Roboto Slab" pitchFamily="2" charset="0"/>
                <a:ea typeface="Roboto Slab" pitchFamily="2" charset="0"/>
                <a:cs typeface="Montserrat" charset="0"/>
              </a:rPr>
              <a:t>Also he his male air bring is Signs first Creepiest.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985869" y="5316550"/>
            <a:ext cx="1605178" cy="36933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sz="900" dirty="0">
                <a:latin typeface="Roboto Slab" pitchFamily="2" charset="0"/>
                <a:ea typeface="Roboto Slab" pitchFamily="2" charset="0"/>
                <a:cs typeface="Montserrat" charset="0"/>
              </a:rPr>
              <a:t>Also he his male air bring is Signs first Creepiest.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450675" y="5326710"/>
            <a:ext cx="1605178" cy="36933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/>
            <a:r>
              <a:rPr lang="en-US" sz="900" dirty="0">
                <a:latin typeface="Roboto Slab" pitchFamily="2" charset="0"/>
                <a:ea typeface="Roboto Slab" pitchFamily="2" charset="0"/>
                <a:cs typeface="Montserrat" charset="0"/>
              </a:rPr>
              <a:t>Also he his male air bring is Signs first Creepiest.</a:t>
            </a:r>
          </a:p>
        </p:txBody>
      </p:sp>
      <p:sp>
        <p:nvSpPr>
          <p:cNvPr id="45" name="Isosceles Triangle 44">
            <a:extLst>
              <a:ext uri="{FF2B5EF4-FFF2-40B4-BE49-F238E27FC236}">
                <a16:creationId xmlns:a16="http://schemas.microsoft.com/office/drawing/2014/main" id="{B94E9FBF-BC8B-4179-A7B4-0FB4996F27DA}"/>
              </a:ext>
            </a:extLst>
          </p:cNvPr>
          <p:cNvSpPr/>
          <p:nvPr/>
        </p:nvSpPr>
        <p:spPr>
          <a:xfrm rot="5400000">
            <a:off x="-62702" y="447360"/>
            <a:ext cx="909174" cy="78377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314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>
            <a:extLst>
              <a:ext uri="{FF2B5EF4-FFF2-40B4-BE49-F238E27FC236}">
                <a16:creationId xmlns:a16="http://schemas.microsoft.com/office/drawing/2014/main" id="{5D4D7A8A-61CD-4A8A-8915-07868A1F419E}"/>
              </a:ext>
            </a:extLst>
          </p:cNvPr>
          <p:cNvGrpSpPr/>
          <p:nvPr/>
        </p:nvGrpSpPr>
        <p:grpSpPr>
          <a:xfrm>
            <a:off x="5581006" y="839245"/>
            <a:ext cx="7799265" cy="6739313"/>
            <a:chOff x="6268206" y="1408805"/>
            <a:chExt cx="2481803" cy="2144518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E38A04AC-96B9-4BAD-9049-C40F1D48C629}"/>
                </a:ext>
              </a:extLst>
            </p:cNvPr>
            <p:cNvGrpSpPr/>
            <p:nvPr/>
          </p:nvGrpSpPr>
          <p:grpSpPr>
            <a:xfrm>
              <a:off x="6674117" y="1408805"/>
              <a:ext cx="2075892" cy="2144518"/>
              <a:chOff x="6477593" y="1011260"/>
              <a:chExt cx="2713035" cy="2802723"/>
            </a:xfrm>
          </p:grpSpPr>
          <p:sp>
            <p:nvSpPr>
              <p:cNvPr id="45" name="Freeform 77">
                <a:extLst>
                  <a:ext uri="{FF2B5EF4-FFF2-40B4-BE49-F238E27FC236}">
                    <a16:creationId xmlns:a16="http://schemas.microsoft.com/office/drawing/2014/main" id="{DD193C98-F458-481E-9878-17A8D8D40C7C}"/>
                  </a:ext>
                </a:extLst>
              </p:cNvPr>
              <p:cNvSpPr/>
              <p:nvPr/>
            </p:nvSpPr>
            <p:spPr>
              <a:xfrm>
                <a:off x="6557656" y="1180957"/>
                <a:ext cx="2632972" cy="2633026"/>
              </a:xfrm>
              <a:custGeom>
                <a:avLst/>
                <a:gdLst>
                  <a:gd name="connsiteX0" fmla="*/ 1308563 w 2632972"/>
                  <a:gd name="connsiteY0" fmla="*/ 0 h 2633026"/>
                  <a:gd name="connsiteX1" fmla="*/ 1382067 w 2632972"/>
                  <a:gd name="connsiteY1" fmla="*/ 218200 h 2633026"/>
                  <a:gd name="connsiteX2" fmla="*/ 1535413 w 2632972"/>
                  <a:gd name="connsiteY2" fmla="*/ 238435 h 2633026"/>
                  <a:gd name="connsiteX3" fmla="*/ 1662551 w 2632972"/>
                  <a:gd name="connsiteY3" fmla="*/ 46322 h 2633026"/>
                  <a:gd name="connsiteX4" fmla="*/ 1820895 w 2632972"/>
                  <a:gd name="connsiteY4" fmla="*/ 100445 h 2633026"/>
                  <a:gd name="connsiteX5" fmla="*/ 1803708 w 2632972"/>
                  <a:gd name="connsiteY5" fmla="*/ 330225 h 2633026"/>
                  <a:gd name="connsiteX6" fmla="*/ 1925483 w 2632972"/>
                  <a:gd name="connsiteY6" fmla="*/ 400318 h 2633026"/>
                  <a:gd name="connsiteX7" fmla="*/ 2115520 w 2632972"/>
                  <a:gd name="connsiteY7" fmla="*/ 270251 h 2633026"/>
                  <a:gd name="connsiteX8" fmla="*/ 2241805 w 2632972"/>
                  <a:gd name="connsiteY8" fmla="*/ 380082 h 2633026"/>
                  <a:gd name="connsiteX9" fmla="*/ 2139412 w 2632972"/>
                  <a:gd name="connsiteY9" fmla="*/ 586214 h 2633026"/>
                  <a:gd name="connsiteX10" fmla="*/ 2233760 w 2632972"/>
                  <a:gd name="connsiteY10" fmla="*/ 709089 h 2633026"/>
                  <a:gd name="connsiteX11" fmla="*/ 2461829 w 2632972"/>
                  <a:gd name="connsiteY11" fmla="*/ 661914 h 2633026"/>
                  <a:gd name="connsiteX12" fmla="*/ 2535454 w 2632972"/>
                  <a:gd name="connsiteY12" fmla="*/ 812094 h 2633026"/>
                  <a:gd name="connsiteX13" fmla="*/ 2358460 w 2632972"/>
                  <a:gd name="connsiteY13" fmla="*/ 963493 h 2633026"/>
                  <a:gd name="connsiteX14" fmla="*/ 2395151 w 2632972"/>
                  <a:gd name="connsiteY14" fmla="*/ 1099289 h 2633026"/>
                  <a:gd name="connsiteX15" fmla="*/ 2621392 w 2632972"/>
                  <a:gd name="connsiteY15" fmla="*/ 1141710 h 2633026"/>
                  <a:gd name="connsiteX16" fmla="*/ 2632972 w 2632972"/>
                  <a:gd name="connsiteY16" fmla="*/ 1308712 h 2633026"/>
                  <a:gd name="connsiteX17" fmla="*/ 2414777 w 2632972"/>
                  <a:gd name="connsiteY17" fmla="*/ 1381973 h 2633026"/>
                  <a:gd name="connsiteX18" fmla="*/ 2394542 w 2632972"/>
                  <a:gd name="connsiteY18" fmla="*/ 1535444 h 2633026"/>
                  <a:gd name="connsiteX19" fmla="*/ 2586651 w 2632972"/>
                  <a:gd name="connsiteY19" fmla="*/ 1662585 h 2633026"/>
                  <a:gd name="connsiteX20" fmla="*/ 2532529 w 2632972"/>
                  <a:gd name="connsiteY20" fmla="*/ 1820933 h 2633026"/>
                  <a:gd name="connsiteX21" fmla="*/ 2302754 w 2632972"/>
                  <a:gd name="connsiteY21" fmla="*/ 1803745 h 2633026"/>
                  <a:gd name="connsiteX22" fmla="*/ 2232663 w 2632972"/>
                  <a:gd name="connsiteY22" fmla="*/ 1925522 h 2633026"/>
                  <a:gd name="connsiteX23" fmla="*/ 2362727 w 2632972"/>
                  <a:gd name="connsiteY23" fmla="*/ 2115563 h 2633026"/>
                  <a:gd name="connsiteX24" fmla="*/ 2253020 w 2632972"/>
                  <a:gd name="connsiteY24" fmla="*/ 2241851 h 2633026"/>
                  <a:gd name="connsiteX25" fmla="*/ 2046770 w 2632972"/>
                  <a:gd name="connsiteY25" fmla="*/ 2139456 h 2633026"/>
                  <a:gd name="connsiteX26" fmla="*/ 1923898 w 2632972"/>
                  <a:gd name="connsiteY26" fmla="*/ 2233806 h 2633026"/>
                  <a:gd name="connsiteX27" fmla="*/ 1971194 w 2632972"/>
                  <a:gd name="connsiteY27" fmla="*/ 2461879 h 2633026"/>
                  <a:gd name="connsiteX28" fmla="*/ 1820895 w 2632972"/>
                  <a:gd name="connsiteY28" fmla="*/ 2535507 h 2633026"/>
                  <a:gd name="connsiteX29" fmla="*/ 1669621 w 2632972"/>
                  <a:gd name="connsiteY29" fmla="*/ 2358509 h 2633026"/>
                  <a:gd name="connsiteX30" fmla="*/ 1533706 w 2632972"/>
                  <a:gd name="connsiteY30" fmla="*/ 2395200 h 2633026"/>
                  <a:gd name="connsiteX31" fmla="*/ 1491286 w 2632972"/>
                  <a:gd name="connsiteY31" fmla="*/ 2621446 h 2633026"/>
                  <a:gd name="connsiteX32" fmla="*/ 1324409 w 2632972"/>
                  <a:gd name="connsiteY32" fmla="*/ 2633026 h 2633026"/>
                  <a:gd name="connsiteX33" fmla="*/ 1250906 w 2632972"/>
                  <a:gd name="connsiteY33" fmla="*/ 2414826 h 2633026"/>
                  <a:gd name="connsiteX34" fmla="*/ 1097559 w 2632972"/>
                  <a:gd name="connsiteY34" fmla="*/ 2394591 h 2633026"/>
                  <a:gd name="connsiteX35" fmla="*/ 970421 w 2632972"/>
                  <a:gd name="connsiteY35" fmla="*/ 2586704 h 2633026"/>
                  <a:gd name="connsiteX36" fmla="*/ 812077 w 2632972"/>
                  <a:gd name="connsiteY36" fmla="*/ 2532581 h 2633026"/>
                  <a:gd name="connsiteX37" fmla="*/ 829265 w 2632972"/>
                  <a:gd name="connsiteY37" fmla="*/ 2302801 h 2633026"/>
                  <a:gd name="connsiteX38" fmla="*/ 707490 w 2632972"/>
                  <a:gd name="connsiteY38" fmla="*/ 2232831 h 2633026"/>
                  <a:gd name="connsiteX39" fmla="*/ 517452 w 2632972"/>
                  <a:gd name="connsiteY39" fmla="*/ 2362775 h 2633026"/>
                  <a:gd name="connsiteX40" fmla="*/ 391167 w 2632972"/>
                  <a:gd name="connsiteY40" fmla="*/ 2252944 h 2633026"/>
                  <a:gd name="connsiteX41" fmla="*/ 493561 w 2632972"/>
                  <a:gd name="connsiteY41" fmla="*/ 2046812 h 2633026"/>
                  <a:gd name="connsiteX42" fmla="*/ 399212 w 2632972"/>
                  <a:gd name="connsiteY42" fmla="*/ 1923938 h 2633026"/>
                  <a:gd name="connsiteX43" fmla="*/ 171143 w 2632972"/>
                  <a:gd name="connsiteY43" fmla="*/ 1971235 h 2633026"/>
                  <a:gd name="connsiteX44" fmla="*/ 97518 w 2632972"/>
                  <a:gd name="connsiteY44" fmla="*/ 1820933 h 2633026"/>
                  <a:gd name="connsiteX45" fmla="*/ 274512 w 2632972"/>
                  <a:gd name="connsiteY45" fmla="*/ 1669656 h 2633026"/>
                  <a:gd name="connsiteX46" fmla="*/ 237821 w 2632972"/>
                  <a:gd name="connsiteY46" fmla="*/ 1533738 h 2633026"/>
                  <a:gd name="connsiteX47" fmla="*/ 11580 w 2632972"/>
                  <a:gd name="connsiteY47" fmla="*/ 1491317 h 2633026"/>
                  <a:gd name="connsiteX48" fmla="*/ 0 w 2632972"/>
                  <a:gd name="connsiteY48" fmla="*/ 1324437 h 2633026"/>
                  <a:gd name="connsiteX49" fmla="*/ 218196 w 2632972"/>
                  <a:gd name="connsiteY49" fmla="*/ 1250931 h 2633026"/>
                  <a:gd name="connsiteX50" fmla="*/ 238430 w 2632972"/>
                  <a:gd name="connsiteY50" fmla="*/ 1097582 h 2633026"/>
                  <a:gd name="connsiteX51" fmla="*/ 46199 w 2632972"/>
                  <a:gd name="connsiteY51" fmla="*/ 970441 h 2633026"/>
                  <a:gd name="connsiteX52" fmla="*/ 100443 w 2632972"/>
                  <a:gd name="connsiteY52" fmla="*/ 812094 h 2633026"/>
                  <a:gd name="connsiteX53" fmla="*/ 330219 w 2632972"/>
                  <a:gd name="connsiteY53" fmla="*/ 829281 h 2633026"/>
                  <a:gd name="connsiteX54" fmla="*/ 400309 w 2632972"/>
                  <a:gd name="connsiteY54" fmla="*/ 707504 h 2633026"/>
                  <a:gd name="connsiteX55" fmla="*/ 270124 w 2632972"/>
                  <a:gd name="connsiteY55" fmla="*/ 517463 h 2633026"/>
                  <a:gd name="connsiteX56" fmla="*/ 380075 w 2632972"/>
                  <a:gd name="connsiteY56" fmla="*/ 391175 h 2633026"/>
                  <a:gd name="connsiteX57" fmla="*/ 586202 w 2632972"/>
                  <a:gd name="connsiteY57" fmla="*/ 493571 h 2633026"/>
                  <a:gd name="connsiteX58" fmla="*/ 709074 w 2632972"/>
                  <a:gd name="connsiteY58" fmla="*/ 399220 h 2633026"/>
                  <a:gd name="connsiteX59" fmla="*/ 661778 w 2632972"/>
                  <a:gd name="connsiteY59" fmla="*/ 171147 h 2633026"/>
                  <a:gd name="connsiteX60" fmla="*/ 812077 w 2632972"/>
                  <a:gd name="connsiteY60" fmla="*/ 97520 h 2633026"/>
                  <a:gd name="connsiteX61" fmla="*/ 963351 w 2632972"/>
                  <a:gd name="connsiteY61" fmla="*/ 274517 h 2633026"/>
                  <a:gd name="connsiteX62" fmla="*/ 1099266 w 2632972"/>
                  <a:gd name="connsiteY62" fmla="*/ 237826 h 2633026"/>
                  <a:gd name="connsiteX63" fmla="*/ 1141686 w 2632972"/>
                  <a:gd name="connsiteY63" fmla="*/ 11702 h 2633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2632972" h="2633026">
                    <a:moveTo>
                      <a:pt x="1308563" y="0"/>
                    </a:moveTo>
                    <a:lnTo>
                      <a:pt x="1382067" y="218200"/>
                    </a:lnTo>
                    <a:cubicBezTo>
                      <a:pt x="1433629" y="221369"/>
                      <a:pt x="1484948" y="228196"/>
                      <a:pt x="1535413" y="238435"/>
                    </a:cubicBezTo>
                    <a:lnTo>
                      <a:pt x="1662551" y="46322"/>
                    </a:lnTo>
                    <a:lnTo>
                      <a:pt x="1820895" y="100445"/>
                    </a:lnTo>
                    <a:lnTo>
                      <a:pt x="1803708" y="330225"/>
                    </a:lnTo>
                    <a:cubicBezTo>
                      <a:pt x="1845640" y="350948"/>
                      <a:pt x="1886354" y="374231"/>
                      <a:pt x="1925483" y="400318"/>
                    </a:cubicBezTo>
                    <a:lnTo>
                      <a:pt x="2115520" y="270251"/>
                    </a:lnTo>
                    <a:lnTo>
                      <a:pt x="2241805" y="380082"/>
                    </a:lnTo>
                    <a:lnTo>
                      <a:pt x="2139412" y="586214"/>
                    </a:lnTo>
                    <a:cubicBezTo>
                      <a:pt x="2173421" y="624490"/>
                      <a:pt x="2204992" y="665449"/>
                      <a:pt x="2233760" y="709089"/>
                    </a:cubicBezTo>
                    <a:lnTo>
                      <a:pt x="2461829" y="661914"/>
                    </a:lnTo>
                    <a:lnTo>
                      <a:pt x="2535454" y="812094"/>
                    </a:lnTo>
                    <a:lnTo>
                      <a:pt x="2358460" y="963493"/>
                    </a:lnTo>
                    <a:cubicBezTo>
                      <a:pt x="2373698" y="1008352"/>
                      <a:pt x="2385887" y="1053698"/>
                      <a:pt x="2395151" y="1099289"/>
                    </a:cubicBezTo>
                    <a:lnTo>
                      <a:pt x="2621392" y="1141710"/>
                    </a:lnTo>
                    <a:lnTo>
                      <a:pt x="2632972" y="1308712"/>
                    </a:lnTo>
                    <a:lnTo>
                      <a:pt x="2414777" y="1381973"/>
                    </a:lnTo>
                    <a:cubicBezTo>
                      <a:pt x="2411607" y="1433780"/>
                      <a:pt x="2404781" y="1484978"/>
                      <a:pt x="2394542" y="1535444"/>
                    </a:cubicBezTo>
                    <a:lnTo>
                      <a:pt x="2586651" y="1662585"/>
                    </a:lnTo>
                    <a:lnTo>
                      <a:pt x="2532529" y="1820933"/>
                    </a:lnTo>
                    <a:lnTo>
                      <a:pt x="2302754" y="1803745"/>
                    </a:lnTo>
                    <a:cubicBezTo>
                      <a:pt x="2282153" y="1845678"/>
                      <a:pt x="2258749" y="1886393"/>
                      <a:pt x="2232663" y="1925522"/>
                    </a:cubicBezTo>
                    <a:lnTo>
                      <a:pt x="2362727" y="2115563"/>
                    </a:lnTo>
                    <a:lnTo>
                      <a:pt x="2253020" y="2241851"/>
                    </a:lnTo>
                    <a:lnTo>
                      <a:pt x="2046770" y="2139456"/>
                    </a:lnTo>
                    <a:cubicBezTo>
                      <a:pt x="2008494" y="2173466"/>
                      <a:pt x="1967537" y="2205038"/>
                      <a:pt x="1923898" y="2233806"/>
                    </a:cubicBezTo>
                    <a:lnTo>
                      <a:pt x="1971194" y="2461879"/>
                    </a:lnTo>
                    <a:lnTo>
                      <a:pt x="1820895" y="2535507"/>
                    </a:lnTo>
                    <a:lnTo>
                      <a:pt x="1669621" y="2358509"/>
                    </a:lnTo>
                    <a:cubicBezTo>
                      <a:pt x="1624641" y="2373746"/>
                      <a:pt x="1579296" y="2385936"/>
                      <a:pt x="1533706" y="2395200"/>
                    </a:cubicBezTo>
                    <a:lnTo>
                      <a:pt x="1491286" y="2621446"/>
                    </a:lnTo>
                    <a:lnTo>
                      <a:pt x="1324409" y="2633026"/>
                    </a:lnTo>
                    <a:lnTo>
                      <a:pt x="1250906" y="2414826"/>
                    </a:lnTo>
                    <a:cubicBezTo>
                      <a:pt x="1199343" y="2411657"/>
                      <a:pt x="1148025" y="2404831"/>
                      <a:pt x="1097559" y="2394591"/>
                    </a:cubicBezTo>
                    <a:lnTo>
                      <a:pt x="970421" y="2586704"/>
                    </a:lnTo>
                    <a:lnTo>
                      <a:pt x="812077" y="2532581"/>
                    </a:lnTo>
                    <a:lnTo>
                      <a:pt x="829265" y="2302801"/>
                    </a:lnTo>
                    <a:cubicBezTo>
                      <a:pt x="787332" y="2282078"/>
                      <a:pt x="746618" y="2258795"/>
                      <a:pt x="707490" y="2232831"/>
                    </a:cubicBezTo>
                    <a:lnTo>
                      <a:pt x="517452" y="2362775"/>
                    </a:lnTo>
                    <a:lnTo>
                      <a:pt x="391167" y="2252944"/>
                    </a:lnTo>
                    <a:lnTo>
                      <a:pt x="493561" y="2046812"/>
                    </a:lnTo>
                    <a:cubicBezTo>
                      <a:pt x="459551" y="2008536"/>
                      <a:pt x="427980" y="1967578"/>
                      <a:pt x="399212" y="1923938"/>
                    </a:cubicBezTo>
                    <a:lnTo>
                      <a:pt x="171143" y="1971235"/>
                    </a:lnTo>
                    <a:lnTo>
                      <a:pt x="97518" y="1820933"/>
                    </a:lnTo>
                    <a:lnTo>
                      <a:pt x="274512" y="1669656"/>
                    </a:lnTo>
                    <a:cubicBezTo>
                      <a:pt x="259275" y="1624675"/>
                      <a:pt x="247085" y="1579328"/>
                      <a:pt x="237821" y="1533738"/>
                    </a:cubicBezTo>
                    <a:lnTo>
                      <a:pt x="11580" y="1491317"/>
                    </a:lnTo>
                    <a:lnTo>
                      <a:pt x="0" y="1324437"/>
                    </a:lnTo>
                    <a:lnTo>
                      <a:pt x="218196" y="1250931"/>
                    </a:lnTo>
                    <a:cubicBezTo>
                      <a:pt x="221365" y="1199368"/>
                      <a:pt x="228191" y="1148048"/>
                      <a:pt x="238430" y="1097582"/>
                    </a:cubicBezTo>
                    <a:lnTo>
                      <a:pt x="46199" y="970441"/>
                    </a:lnTo>
                    <a:lnTo>
                      <a:pt x="100443" y="812094"/>
                    </a:lnTo>
                    <a:lnTo>
                      <a:pt x="330219" y="829281"/>
                    </a:lnTo>
                    <a:cubicBezTo>
                      <a:pt x="350941" y="787348"/>
                      <a:pt x="374224" y="746756"/>
                      <a:pt x="400309" y="707504"/>
                    </a:cubicBezTo>
                    <a:lnTo>
                      <a:pt x="270124" y="517463"/>
                    </a:lnTo>
                    <a:lnTo>
                      <a:pt x="380075" y="391175"/>
                    </a:lnTo>
                    <a:lnTo>
                      <a:pt x="586202" y="493571"/>
                    </a:lnTo>
                    <a:cubicBezTo>
                      <a:pt x="624478" y="459683"/>
                      <a:pt x="665435" y="428111"/>
                      <a:pt x="709074" y="399220"/>
                    </a:cubicBezTo>
                    <a:lnTo>
                      <a:pt x="661778" y="171147"/>
                    </a:lnTo>
                    <a:lnTo>
                      <a:pt x="812077" y="97520"/>
                    </a:lnTo>
                    <a:lnTo>
                      <a:pt x="963351" y="274517"/>
                    </a:lnTo>
                    <a:cubicBezTo>
                      <a:pt x="1008331" y="259280"/>
                      <a:pt x="1053677" y="247090"/>
                      <a:pt x="1099266" y="237826"/>
                    </a:cubicBezTo>
                    <a:lnTo>
                      <a:pt x="1141686" y="11702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 w="7049">
                <a:noFill/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28EEF763-99C7-4D2A-8ADB-A17875907803}"/>
                  </a:ext>
                </a:extLst>
              </p:cNvPr>
              <p:cNvGrpSpPr/>
              <p:nvPr/>
            </p:nvGrpSpPr>
            <p:grpSpPr>
              <a:xfrm>
                <a:off x="6477593" y="1011260"/>
                <a:ext cx="2632972" cy="2633026"/>
                <a:chOff x="1372908" y="3733263"/>
                <a:chExt cx="2570646" cy="2570698"/>
              </a:xfrm>
            </p:grpSpPr>
            <p:sp>
              <p:nvSpPr>
                <p:cNvPr id="47" name="Shape 16">
                  <a:extLst>
                    <a:ext uri="{FF2B5EF4-FFF2-40B4-BE49-F238E27FC236}">
                      <a16:creationId xmlns:a16="http://schemas.microsoft.com/office/drawing/2014/main" id="{9D186F7F-6CF9-437D-AE49-46B6C0D18875}"/>
                    </a:ext>
                  </a:extLst>
                </p:cNvPr>
                <p:cNvSpPr/>
                <p:nvPr/>
              </p:nvSpPr>
              <p:spPr>
                <a:xfrm>
                  <a:off x="1372908" y="3733263"/>
                  <a:ext cx="2570646" cy="25706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7742"/>
                      </a:moveTo>
                      <a:cubicBezTo>
                        <a:pt x="6966" y="17742"/>
                        <a:pt x="3858" y="14634"/>
                        <a:pt x="3858" y="10800"/>
                      </a:cubicBezTo>
                      <a:cubicBezTo>
                        <a:pt x="3858" y="6966"/>
                        <a:pt x="6966" y="3858"/>
                        <a:pt x="10800" y="3858"/>
                      </a:cubicBezTo>
                      <a:cubicBezTo>
                        <a:pt x="14634" y="3858"/>
                        <a:pt x="17742" y="6966"/>
                        <a:pt x="17742" y="10800"/>
                      </a:cubicBezTo>
                      <a:cubicBezTo>
                        <a:pt x="17742" y="14634"/>
                        <a:pt x="14634" y="17742"/>
                        <a:pt x="10800" y="17742"/>
                      </a:cubicBezTo>
                      <a:moveTo>
                        <a:pt x="19810" y="11337"/>
                      </a:moveTo>
                      <a:lnTo>
                        <a:pt x="21600" y="10736"/>
                      </a:lnTo>
                      <a:lnTo>
                        <a:pt x="21505" y="9366"/>
                      </a:lnTo>
                      <a:lnTo>
                        <a:pt x="19649" y="9018"/>
                      </a:lnTo>
                      <a:cubicBezTo>
                        <a:pt x="19573" y="8644"/>
                        <a:pt x="19473" y="8272"/>
                        <a:pt x="19348" y="7904"/>
                      </a:cubicBezTo>
                      <a:lnTo>
                        <a:pt x="20800" y="6662"/>
                      </a:lnTo>
                      <a:lnTo>
                        <a:pt x="20196" y="5430"/>
                      </a:lnTo>
                      <a:lnTo>
                        <a:pt x="18325" y="5817"/>
                      </a:lnTo>
                      <a:cubicBezTo>
                        <a:pt x="18089" y="5459"/>
                        <a:pt x="17830" y="5123"/>
                        <a:pt x="17551" y="4809"/>
                      </a:cubicBezTo>
                      <a:lnTo>
                        <a:pt x="18391" y="3118"/>
                      </a:lnTo>
                      <a:lnTo>
                        <a:pt x="17355" y="2217"/>
                      </a:lnTo>
                      <a:lnTo>
                        <a:pt x="15796" y="3284"/>
                      </a:lnTo>
                      <a:cubicBezTo>
                        <a:pt x="15475" y="3070"/>
                        <a:pt x="15141" y="2879"/>
                        <a:pt x="14797" y="2709"/>
                      </a:cubicBezTo>
                      <a:lnTo>
                        <a:pt x="14938" y="824"/>
                      </a:lnTo>
                      <a:lnTo>
                        <a:pt x="13639" y="380"/>
                      </a:lnTo>
                      <a:lnTo>
                        <a:pt x="12596" y="1956"/>
                      </a:lnTo>
                      <a:cubicBezTo>
                        <a:pt x="12182" y="1872"/>
                        <a:pt x="11761" y="1816"/>
                        <a:pt x="11338" y="1790"/>
                      </a:cubicBezTo>
                      <a:lnTo>
                        <a:pt x="10735" y="0"/>
                      </a:lnTo>
                      <a:lnTo>
                        <a:pt x="9366" y="96"/>
                      </a:lnTo>
                      <a:lnTo>
                        <a:pt x="9018" y="1951"/>
                      </a:lnTo>
                      <a:cubicBezTo>
                        <a:pt x="8644" y="2027"/>
                        <a:pt x="8272" y="2127"/>
                        <a:pt x="7903" y="2252"/>
                      </a:cubicBezTo>
                      <a:lnTo>
                        <a:pt x="6662" y="800"/>
                      </a:lnTo>
                      <a:lnTo>
                        <a:pt x="5429" y="1404"/>
                      </a:lnTo>
                      <a:lnTo>
                        <a:pt x="5817" y="3275"/>
                      </a:lnTo>
                      <a:cubicBezTo>
                        <a:pt x="5459" y="3512"/>
                        <a:pt x="5123" y="3771"/>
                        <a:pt x="4809" y="4049"/>
                      </a:cubicBezTo>
                      <a:lnTo>
                        <a:pt x="3118" y="3209"/>
                      </a:lnTo>
                      <a:lnTo>
                        <a:pt x="2216" y="4245"/>
                      </a:lnTo>
                      <a:lnTo>
                        <a:pt x="3284" y="5804"/>
                      </a:lnTo>
                      <a:cubicBezTo>
                        <a:pt x="3070" y="6126"/>
                        <a:pt x="2879" y="6459"/>
                        <a:pt x="2709" y="6803"/>
                      </a:cubicBezTo>
                      <a:lnTo>
                        <a:pt x="824" y="6662"/>
                      </a:lnTo>
                      <a:lnTo>
                        <a:pt x="379" y="7961"/>
                      </a:lnTo>
                      <a:lnTo>
                        <a:pt x="1956" y="9004"/>
                      </a:lnTo>
                      <a:cubicBezTo>
                        <a:pt x="1872" y="9418"/>
                        <a:pt x="1816" y="9839"/>
                        <a:pt x="1790" y="10262"/>
                      </a:cubicBezTo>
                      <a:lnTo>
                        <a:pt x="0" y="10865"/>
                      </a:lnTo>
                      <a:lnTo>
                        <a:pt x="95" y="12234"/>
                      </a:lnTo>
                      <a:lnTo>
                        <a:pt x="1951" y="12582"/>
                      </a:lnTo>
                      <a:cubicBezTo>
                        <a:pt x="2027" y="12956"/>
                        <a:pt x="2127" y="13328"/>
                        <a:pt x="2252" y="13697"/>
                      </a:cubicBezTo>
                      <a:lnTo>
                        <a:pt x="800" y="14938"/>
                      </a:lnTo>
                      <a:lnTo>
                        <a:pt x="1404" y="16171"/>
                      </a:lnTo>
                      <a:lnTo>
                        <a:pt x="3275" y="15783"/>
                      </a:lnTo>
                      <a:cubicBezTo>
                        <a:pt x="3511" y="16141"/>
                        <a:pt x="3770" y="16477"/>
                        <a:pt x="4049" y="16791"/>
                      </a:cubicBezTo>
                      <a:lnTo>
                        <a:pt x="3209" y="18482"/>
                      </a:lnTo>
                      <a:lnTo>
                        <a:pt x="4245" y="19383"/>
                      </a:lnTo>
                      <a:lnTo>
                        <a:pt x="5804" y="18317"/>
                      </a:lnTo>
                      <a:cubicBezTo>
                        <a:pt x="6125" y="18530"/>
                        <a:pt x="6459" y="18721"/>
                        <a:pt x="6803" y="18891"/>
                      </a:cubicBezTo>
                      <a:lnTo>
                        <a:pt x="6662" y="20776"/>
                      </a:lnTo>
                      <a:lnTo>
                        <a:pt x="7961" y="21220"/>
                      </a:lnTo>
                      <a:lnTo>
                        <a:pt x="9004" y="19644"/>
                      </a:lnTo>
                      <a:cubicBezTo>
                        <a:pt x="9418" y="19728"/>
                        <a:pt x="9839" y="19784"/>
                        <a:pt x="10262" y="19810"/>
                      </a:cubicBezTo>
                      <a:lnTo>
                        <a:pt x="10865" y="21600"/>
                      </a:lnTo>
                      <a:lnTo>
                        <a:pt x="12234" y="21505"/>
                      </a:lnTo>
                      <a:lnTo>
                        <a:pt x="12582" y="19649"/>
                      </a:lnTo>
                      <a:cubicBezTo>
                        <a:pt x="12956" y="19573"/>
                        <a:pt x="13328" y="19473"/>
                        <a:pt x="13697" y="19348"/>
                      </a:cubicBezTo>
                      <a:lnTo>
                        <a:pt x="14938" y="20800"/>
                      </a:lnTo>
                      <a:lnTo>
                        <a:pt x="16171" y="20196"/>
                      </a:lnTo>
                      <a:lnTo>
                        <a:pt x="15783" y="18325"/>
                      </a:lnTo>
                      <a:cubicBezTo>
                        <a:pt x="16141" y="18089"/>
                        <a:pt x="16477" y="17830"/>
                        <a:pt x="16791" y="17551"/>
                      </a:cubicBezTo>
                      <a:lnTo>
                        <a:pt x="18483" y="18391"/>
                      </a:lnTo>
                      <a:lnTo>
                        <a:pt x="19383" y="17355"/>
                      </a:lnTo>
                      <a:lnTo>
                        <a:pt x="18316" y="15796"/>
                      </a:lnTo>
                      <a:cubicBezTo>
                        <a:pt x="18530" y="15475"/>
                        <a:pt x="18722" y="15141"/>
                        <a:pt x="18891" y="14797"/>
                      </a:cubicBezTo>
                      <a:lnTo>
                        <a:pt x="20776" y="14938"/>
                      </a:lnTo>
                      <a:lnTo>
                        <a:pt x="21220" y="13639"/>
                      </a:lnTo>
                      <a:lnTo>
                        <a:pt x="19644" y="12596"/>
                      </a:lnTo>
                      <a:cubicBezTo>
                        <a:pt x="19728" y="12182"/>
                        <a:pt x="19784" y="11762"/>
                        <a:pt x="19810" y="11337"/>
                      </a:cubicBezTo>
                    </a:path>
                  </a:pathLst>
                </a:custGeom>
                <a:gradFill>
                  <a:gsLst>
                    <a:gs pos="0">
                      <a:schemeClr val="bg2">
                        <a:lumMod val="60000"/>
                        <a:lumOff val="40000"/>
                      </a:schemeClr>
                    </a:gs>
                    <a:gs pos="100000">
                      <a:schemeClr val="bg2">
                        <a:lumMod val="75000"/>
                      </a:schemeClr>
                    </a:gs>
                  </a:gsLst>
                  <a:lin ang="4200000" scaled="0"/>
                </a:gradFill>
                <a:ln w="7049">
                  <a:solidFill>
                    <a:srgbClr val="FEFEFE"/>
                  </a:solidFill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48" name="Shape 17">
                  <a:extLst>
                    <a:ext uri="{FF2B5EF4-FFF2-40B4-BE49-F238E27FC236}">
                      <a16:creationId xmlns:a16="http://schemas.microsoft.com/office/drawing/2014/main" id="{969ABC64-2815-480F-8A26-DA6F93D2F37B}"/>
                    </a:ext>
                  </a:extLst>
                </p:cNvPr>
                <p:cNvSpPr/>
                <p:nvPr/>
              </p:nvSpPr>
              <p:spPr>
                <a:xfrm>
                  <a:off x="1786869" y="4155503"/>
                  <a:ext cx="1733983" cy="17339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5585"/>
                      </a:moveTo>
                      <a:cubicBezTo>
                        <a:pt x="8162" y="15585"/>
                        <a:pt x="6014" y="13438"/>
                        <a:pt x="6014" y="10800"/>
                      </a:cubicBezTo>
                      <a:cubicBezTo>
                        <a:pt x="6014" y="8161"/>
                        <a:pt x="8162" y="6015"/>
                        <a:pt x="10800" y="6015"/>
                      </a:cubicBezTo>
                      <a:cubicBezTo>
                        <a:pt x="13438" y="6015"/>
                        <a:pt x="15585" y="8161"/>
                        <a:pt x="15585" y="10800"/>
                      </a:cubicBezTo>
                      <a:cubicBezTo>
                        <a:pt x="15585" y="13438"/>
                        <a:pt x="13438" y="15585"/>
                        <a:pt x="10800" y="15585"/>
                      </a:cubicBezTo>
                      <a:moveTo>
                        <a:pt x="10800" y="0"/>
                      </a:moveTo>
                      <a:cubicBezTo>
                        <a:pt x="4845" y="0"/>
                        <a:pt x="0" y="4845"/>
                        <a:pt x="0" y="10800"/>
                      </a:cubicBezTo>
                      <a:cubicBezTo>
                        <a:pt x="0" y="16754"/>
                        <a:pt x="4845" y="21600"/>
                        <a:pt x="10800" y="21600"/>
                      </a:cubicBezTo>
                      <a:cubicBezTo>
                        <a:pt x="16754" y="21600"/>
                        <a:pt x="21600" y="16754"/>
                        <a:pt x="21600" y="10800"/>
                      </a:cubicBezTo>
                      <a:cubicBezTo>
                        <a:pt x="21600" y="4845"/>
                        <a:pt x="16754" y="0"/>
                        <a:pt x="10800" y="0"/>
                      </a:cubicBezTo>
                    </a:path>
                  </a:pathLst>
                </a:cu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0000">
                      <a:schemeClr val="bg1">
                        <a:lumMod val="75000"/>
                      </a:schemeClr>
                    </a:gs>
                  </a:gsLst>
                  <a:lin ang="4200000" scaled="0"/>
                </a:gradFill>
                <a:ln w="7049">
                  <a:solidFill>
                    <a:schemeClr val="bg1">
                      <a:lumMod val="50000"/>
                    </a:schemeClr>
                  </a:solidFill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49" name="Shape 18">
                  <a:extLst>
                    <a:ext uri="{FF2B5EF4-FFF2-40B4-BE49-F238E27FC236}">
                      <a16:creationId xmlns:a16="http://schemas.microsoft.com/office/drawing/2014/main" id="{D066F35D-BF95-4B13-AF26-B171EF1FE8EC}"/>
                    </a:ext>
                  </a:extLst>
                </p:cNvPr>
                <p:cNvSpPr/>
                <p:nvPr/>
              </p:nvSpPr>
              <p:spPr>
                <a:xfrm>
                  <a:off x="2242226" y="4610860"/>
                  <a:ext cx="826948" cy="8269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5585"/>
                      </a:moveTo>
                      <a:cubicBezTo>
                        <a:pt x="8162" y="15585"/>
                        <a:pt x="6014" y="13438"/>
                        <a:pt x="6014" y="10800"/>
                      </a:cubicBezTo>
                      <a:cubicBezTo>
                        <a:pt x="6014" y="8161"/>
                        <a:pt x="8162" y="6015"/>
                        <a:pt x="10800" y="6015"/>
                      </a:cubicBezTo>
                      <a:cubicBezTo>
                        <a:pt x="13438" y="6015"/>
                        <a:pt x="15585" y="8161"/>
                        <a:pt x="15585" y="10800"/>
                      </a:cubicBezTo>
                      <a:cubicBezTo>
                        <a:pt x="15585" y="13438"/>
                        <a:pt x="13438" y="15585"/>
                        <a:pt x="10800" y="15585"/>
                      </a:cubicBezTo>
                      <a:moveTo>
                        <a:pt x="10800" y="0"/>
                      </a:moveTo>
                      <a:cubicBezTo>
                        <a:pt x="4845" y="0"/>
                        <a:pt x="0" y="4845"/>
                        <a:pt x="0" y="10800"/>
                      </a:cubicBezTo>
                      <a:cubicBezTo>
                        <a:pt x="0" y="16754"/>
                        <a:pt x="4845" y="21600"/>
                        <a:pt x="10800" y="21600"/>
                      </a:cubicBezTo>
                      <a:cubicBezTo>
                        <a:pt x="16755" y="21600"/>
                        <a:pt x="21600" y="16754"/>
                        <a:pt x="21600" y="10800"/>
                      </a:cubicBezTo>
                      <a:cubicBezTo>
                        <a:pt x="21600" y="4845"/>
                        <a:pt x="16755" y="0"/>
                        <a:pt x="10800" y="0"/>
                      </a:cubicBezTo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90000">
                      <a:schemeClr val="bg1">
                        <a:lumMod val="85000"/>
                      </a:schemeClr>
                    </a:gs>
                  </a:gsLst>
                  <a:lin ang="4200000" scaled="0"/>
                </a:gradFill>
                <a:ln w="7049">
                  <a:solidFill>
                    <a:schemeClr val="bg2"/>
                  </a:solidFill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50" name="Shape 19">
                  <a:extLst>
                    <a:ext uri="{FF2B5EF4-FFF2-40B4-BE49-F238E27FC236}">
                      <a16:creationId xmlns:a16="http://schemas.microsoft.com/office/drawing/2014/main" id="{1C81B3C1-94B8-4D38-B9A6-09A4545B0136}"/>
                    </a:ext>
                  </a:extLst>
                </p:cNvPr>
                <p:cNvSpPr/>
                <p:nvPr/>
              </p:nvSpPr>
              <p:spPr>
                <a:xfrm>
                  <a:off x="2444551" y="4813186"/>
                  <a:ext cx="419300" cy="41928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6" y="21600"/>
                        <a:pt x="0" y="16765"/>
                        <a:pt x="0" y="10800"/>
                      </a:cubicBezTo>
                      <a:cubicBezTo>
                        <a:pt x="0" y="4835"/>
                        <a:pt x="4836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</p:grp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A5CF78AE-927C-47E9-AB11-5192774178CF}"/>
                </a:ext>
              </a:extLst>
            </p:cNvPr>
            <p:cNvGrpSpPr/>
            <p:nvPr/>
          </p:nvGrpSpPr>
          <p:grpSpPr>
            <a:xfrm>
              <a:off x="6268206" y="1623106"/>
              <a:ext cx="1512707" cy="1505097"/>
              <a:chOff x="9725809" y="3605406"/>
              <a:chExt cx="1512707" cy="1505097"/>
            </a:xfrm>
          </p:grpSpPr>
          <p:sp>
            <p:nvSpPr>
              <p:cNvPr id="39" name="Freeform 72">
                <a:extLst>
                  <a:ext uri="{FF2B5EF4-FFF2-40B4-BE49-F238E27FC236}">
                    <a16:creationId xmlns:a16="http://schemas.microsoft.com/office/drawing/2014/main" id="{F0B4129D-61CF-4069-8A34-AE1464896F75}"/>
                  </a:ext>
                </a:extLst>
              </p:cNvPr>
              <p:cNvSpPr/>
              <p:nvPr/>
            </p:nvSpPr>
            <p:spPr>
              <a:xfrm>
                <a:off x="9805872" y="3677859"/>
                <a:ext cx="1432644" cy="1432644"/>
              </a:xfrm>
              <a:custGeom>
                <a:avLst/>
                <a:gdLst>
                  <a:gd name="connsiteX0" fmla="*/ 716795 w 1432644"/>
                  <a:gd name="connsiteY0" fmla="*/ 454720 h 1432644"/>
                  <a:gd name="connsiteX1" fmla="*/ 462442 w 1432644"/>
                  <a:gd name="connsiteY1" fmla="*/ 670148 h 1432644"/>
                  <a:gd name="connsiteX2" fmla="*/ 673538 w 1432644"/>
                  <a:gd name="connsiteY2" fmla="*/ 977625 h 1432644"/>
                  <a:gd name="connsiteX3" fmla="*/ 980977 w 1432644"/>
                  <a:gd name="connsiteY3" fmla="*/ 766561 h 1432644"/>
                  <a:gd name="connsiteX4" fmla="*/ 769949 w 1432644"/>
                  <a:gd name="connsiteY4" fmla="*/ 459150 h 1432644"/>
                  <a:gd name="connsiteX5" fmla="*/ 716795 w 1432644"/>
                  <a:gd name="connsiteY5" fmla="*/ 454720 h 1432644"/>
                  <a:gd name="connsiteX6" fmla="*/ 752669 w 1432644"/>
                  <a:gd name="connsiteY6" fmla="*/ 0 h 1432644"/>
                  <a:gd name="connsiteX7" fmla="*/ 843204 w 1432644"/>
                  <a:gd name="connsiteY7" fmla="*/ 10413 h 1432644"/>
                  <a:gd name="connsiteX8" fmla="*/ 860780 w 1432644"/>
                  <a:gd name="connsiteY8" fmla="*/ 134576 h 1432644"/>
                  <a:gd name="connsiteX9" fmla="*/ 940969 w 1432644"/>
                  <a:gd name="connsiteY9" fmla="*/ 160708 h 1432644"/>
                  <a:gd name="connsiteX10" fmla="*/ 1028187 w 1432644"/>
                  <a:gd name="connsiteY10" fmla="*/ 70438 h 1432644"/>
                  <a:gd name="connsiteX11" fmla="*/ 1107580 w 1432644"/>
                  <a:gd name="connsiteY11" fmla="*/ 115209 h 1432644"/>
                  <a:gd name="connsiteX12" fmla="*/ 1075478 w 1432644"/>
                  <a:gd name="connsiteY12" fmla="*/ 236585 h 1432644"/>
                  <a:gd name="connsiteX13" fmla="*/ 1133778 w 1432644"/>
                  <a:gd name="connsiteY13" fmla="*/ 286197 h 1432644"/>
                  <a:gd name="connsiteX14" fmla="*/ 1248523 w 1432644"/>
                  <a:gd name="connsiteY14" fmla="*/ 235524 h 1432644"/>
                  <a:gd name="connsiteX15" fmla="*/ 1305232 w 1432644"/>
                  <a:gd name="connsiteY15" fmla="*/ 306891 h 1432644"/>
                  <a:gd name="connsiteX16" fmla="*/ 1229885 w 1432644"/>
                  <a:gd name="connsiteY16" fmla="*/ 407110 h 1432644"/>
                  <a:gd name="connsiteX17" fmla="*/ 1268155 w 1432644"/>
                  <a:gd name="connsiteY17" fmla="*/ 482324 h 1432644"/>
                  <a:gd name="connsiteX18" fmla="*/ 1394971 w 1432644"/>
                  <a:gd name="connsiteY18" fmla="*/ 479737 h 1432644"/>
                  <a:gd name="connsiteX19" fmla="*/ 1419511 w 1432644"/>
                  <a:gd name="connsiteY19" fmla="*/ 567553 h 1432644"/>
                  <a:gd name="connsiteX20" fmla="*/ 1309609 w 1432644"/>
                  <a:gd name="connsiteY20" fmla="*/ 630961 h 1432644"/>
                  <a:gd name="connsiteX21" fmla="*/ 1315711 w 1432644"/>
                  <a:gd name="connsiteY21" fmla="*/ 707368 h 1432644"/>
                  <a:gd name="connsiteX22" fmla="*/ 1432644 w 1432644"/>
                  <a:gd name="connsiteY22" fmla="*/ 752669 h 1432644"/>
                  <a:gd name="connsiteX23" fmla="*/ 1422231 w 1432644"/>
                  <a:gd name="connsiteY23" fmla="*/ 843204 h 1432644"/>
                  <a:gd name="connsiteX24" fmla="*/ 1298068 w 1432644"/>
                  <a:gd name="connsiteY24" fmla="*/ 860780 h 1432644"/>
                  <a:gd name="connsiteX25" fmla="*/ 1271936 w 1432644"/>
                  <a:gd name="connsiteY25" fmla="*/ 940969 h 1432644"/>
                  <a:gd name="connsiteX26" fmla="*/ 1362206 w 1432644"/>
                  <a:gd name="connsiteY26" fmla="*/ 1028188 h 1432644"/>
                  <a:gd name="connsiteX27" fmla="*/ 1317436 w 1432644"/>
                  <a:gd name="connsiteY27" fmla="*/ 1107580 h 1432644"/>
                  <a:gd name="connsiteX28" fmla="*/ 1196059 w 1432644"/>
                  <a:gd name="connsiteY28" fmla="*/ 1075478 h 1432644"/>
                  <a:gd name="connsiteX29" fmla="*/ 1146447 w 1432644"/>
                  <a:gd name="connsiteY29" fmla="*/ 1133779 h 1432644"/>
                  <a:gd name="connsiteX30" fmla="*/ 1197120 w 1432644"/>
                  <a:gd name="connsiteY30" fmla="*/ 1248523 h 1432644"/>
                  <a:gd name="connsiteX31" fmla="*/ 1125753 w 1432644"/>
                  <a:gd name="connsiteY31" fmla="*/ 1305232 h 1432644"/>
                  <a:gd name="connsiteX32" fmla="*/ 1025534 w 1432644"/>
                  <a:gd name="connsiteY32" fmla="*/ 1229819 h 1432644"/>
                  <a:gd name="connsiteX33" fmla="*/ 950320 w 1432644"/>
                  <a:gd name="connsiteY33" fmla="*/ 1268155 h 1432644"/>
                  <a:gd name="connsiteX34" fmla="*/ 952907 w 1432644"/>
                  <a:gd name="connsiteY34" fmla="*/ 1394971 h 1432644"/>
                  <a:gd name="connsiteX35" fmla="*/ 865091 w 1432644"/>
                  <a:gd name="connsiteY35" fmla="*/ 1419512 h 1432644"/>
                  <a:gd name="connsiteX36" fmla="*/ 801684 w 1432644"/>
                  <a:gd name="connsiteY36" fmla="*/ 1309609 h 1432644"/>
                  <a:gd name="connsiteX37" fmla="*/ 725276 w 1432644"/>
                  <a:gd name="connsiteY37" fmla="*/ 1315711 h 1432644"/>
                  <a:gd name="connsiteX38" fmla="*/ 680042 w 1432644"/>
                  <a:gd name="connsiteY38" fmla="*/ 1432644 h 1432644"/>
                  <a:gd name="connsiteX39" fmla="*/ 589440 w 1432644"/>
                  <a:gd name="connsiteY39" fmla="*/ 1422231 h 1432644"/>
                  <a:gd name="connsiteX40" fmla="*/ 571864 w 1432644"/>
                  <a:gd name="connsiteY40" fmla="*/ 1298069 h 1432644"/>
                  <a:gd name="connsiteX41" fmla="*/ 491675 w 1432644"/>
                  <a:gd name="connsiteY41" fmla="*/ 1271936 h 1432644"/>
                  <a:gd name="connsiteX42" fmla="*/ 404457 w 1432644"/>
                  <a:gd name="connsiteY42" fmla="*/ 1362206 h 1432644"/>
                  <a:gd name="connsiteX43" fmla="*/ 325064 w 1432644"/>
                  <a:gd name="connsiteY43" fmla="*/ 1317436 h 1432644"/>
                  <a:gd name="connsiteX44" fmla="*/ 357166 w 1432644"/>
                  <a:gd name="connsiteY44" fmla="*/ 1196059 h 1432644"/>
                  <a:gd name="connsiteX45" fmla="*/ 298865 w 1432644"/>
                  <a:gd name="connsiteY45" fmla="*/ 1146447 h 1432644"/>
                  <a:gd name="connsiteX46" fmla="*/ 184121 w 1432644"/>
                  <a:gd name="connsiteY46" fmla="*/ 1197120 h 1432644"/>
                  <a:gd name="connsiteX47" fmla="*/ 127479 w 1432644"/>
                  <a:gd name="connsiteY47" fmla="*/ 1125753 h 1432644"/>
                  <a:gd name="connsiteX48" fmla="*/ 202825 w 1432644"/>
                  <a:gd name="connsiteY48" fmla="*/ 1025535 h 1432644"/>
                  <a:gd name="connsiteX49" fmla="*/ 164489 w 1432644"/>
                  <a:gd name="connsiteY49" fmla="*/ 950321 h 1432644"/>
                  <a:gd name="connsiteX50" fmla="*/ 37673 w 1432644"/>
                  <a:gd name="connsiteY50" fmla="*/ 952907 h 1432644"/>
                  <a:gd name="connsiteX51" fmla="*/ 13199 w 1432644"/>
                  <a:gd name="connsiteY51" fmla="*/ 865092 h 1432644"/>
                  <a:gd name="connsiteX52" fmla="*/ 123035 w 1432644"/>
                  <a:gd name="connsiteY52" fmla="*/ 801684 h 1432644"/>
                  <a:gd name="connsiteX53" fmla="*/ 116933 w 1432644"/>
                  <a:gd name="connsiteY53" fmla="*/ 725210 h 1432644"/>
                  <a:gd name="connsiteX54" fmla="*/ 0 w 1432644"/>
                  <a:gd name="connsiteY54" fmla="*/ 680042 h 1432644"/>
                  <a:gd name="connsiteX55" fmla="*/ 10413 w 1432644"/>
                  <a:gd name="connsiteY55" fmla="*/ 589440 h 1432644"/>
                  <a:gd name="connsiteX56" fmla="*/ 134576 w 1432644"/>
                  <a:gd name="connsiteY56" fmla="*/ 571864 h 1432644"/>
                  <a:gd name="connsiteX57" fmla="*/ 160708 w 1432644"/>
                  <a:gd name="connsiteY57" fmla="*/ 491676 h 1432644"/>
                  <a:gd name="connsiteX58" fmla="*/ 70438 w 1432644"/>
                  <a:gd name="connsiteY58" fmla="*/ 404457 h 1432644"/>
                  <a:gd name="connsiteX59" fmla="*/ 115208 w 1432644"/>
                  <a:gd name="connsiteY59" fmla="*/ 325064 h 1432644"/>
                  <a:gd name="connsiteX60" fmla="*/ 236585 w 1432644"/>
                  <a:gd name="connsiteY60" fmla="*/ 357166 h 1432644"/>
                  <a:gd name="connsiteX61" fmla="*/ 286264 w 1432644"/>
                  <a:gd name="connsiteY61" fmla="*/ 298866 h 1432644"/>
                  <a:gd name="connsiteX62" fmla="*/ 235458 w 1432644"/>
                  <a:gd name="connsiteY62" fmla="*/ 184121 h 1432644"/>
                  <a:gd name="connsiteX63" fmla="*/ 306891 w 1432644"/>
                  <a:gd name="connsiteY63" fmla="*/ 127413 h 1432644"/>
                  <a:gd name="connsiteX64" fmla="*/ 407110 w 1432644"/>
                  <a:gd name="connsiteY64" fmla="*/ 202759 h 1432644"/>
                  <a:gd name="connsiteX65" fmla="*/ 482323 w 1432644"/>
                  <a:gd name="connsiteY65" fmla="*/ 164489 h 1432644"/>
                  <a:gd name="connsiteX66" fmla="*/ 479737 w 1432644"/>
                  <a:gd name="connsiteY66" fmla="*/ 37673 h 1432644"/>
                  <a:gd name="connsiteX67" fmla="*/ 567553 w 1432644"/>
                  <a:gd name="connsiteY67" fmla="*/ 13199 h 1432644"/>
                  <a:gd name="connsiteX68" fmla="*/ 630960 w 1432644"/>
                  <a:gd name="connsiteY68" fmla="*/ 123035 h 1432644"/>
                  <a:gd name="connsiteX69" fmla="*/ 707434 w 1432644"/>
                  <a:gd name="connsiteY69" fmla="*/ 116933 h 1432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1432644" h="1432644">
                    <a:moveTo>
                      <a:pt x="716795" y="454720"/>
                    </a:moveTo>
                    <a:cubicBezTo>
                      <a:pt x="594276" y="456981"/>
                      <a:pt x="485710" y="545098"/>
                      <a:pt x="462442" y="670148"/>
                    </a:cubicBezTo>
                    <a:cubicBezTo>
                      <a:pt x="435918" y="813063"/>
                      <a:pt x="530625" y="951034"/>
                      <a:pt x="673538" y="977625"/>
                    </a:cubicBezTo>
                    <a:cubicBezTo>
                      <a:pt x="816484" y="1004184"/>
                      <a:pt x="954419" y="909475"/>
                      <a:pt x="980977" y="766561"/>
                    </a:cubicBezTo>
                    <a:cubicBezTo>
                      <a:pt x="1007569" y="623646"/>
                      <a:pt x="912895" y="485709"/>
                      <a:pt x="769949" y="459150"/>
                    </a:cubicBezTo>
                    <a:cubicBezTo>
                      <a:pt x="752085" y="455826"/>
                      <a:pt x="734297" y="454397"/>
                      <a:pt x="716795" y="454720"/>
                    </a:cubicBezTo>
                    <a:close/>
                    <a:moveTo>
                      <a:pt x="752669" y="0"/>
                    </a:moveTo>
                    <a:lnTo>
                      <a:pt x="843204" y="10413"/>
                    </a:lnTo>
                    <a:lnTo>
                      <a:pt x="860780" y="134576"/>
                    </a:lnTo>
                    <a:cubicBezTo>
                      <a:pt x="888173" y="141407"/>
                      <a:pt x="914969" y="150162"/>
                      <a:pt x="940969" y="160708"/>
                    </a:cubicBezTo>
                    <a:lnTo>
                      <a:pt x="1028187" y="70438"/>
                    </a:lnTo>
                    <a:lnTo>
                      <a:pt x="1107580" y="115209"/>
                    </a:lnTo>
                    <a:lnTo>
                      <a:pt x="1075478" y="236585"/>
                    </a:lnTo>
                    <a:cubicBezTo>
                      <a:pt x="1095906" y="251840"/>
                      <a:pt x="1115406" y="268422"/>
                      <a:pt x="1133778" y="286197"/>
                    </a:cubicBezTo>
                    <a:lnTo>
                      <a:pt x="1248523" y="235524"/>
                    </a:lnTo>
                    <a:lnTo>
                      <a:pt x="1305232" y="306891"/>
                    </a:lnTo>
                    <a:lnTo>
                      <a:pt x="1229885" y="407110"/>
                    </a:lnTo>
                    <a:cubicBezTo>
                      <a:pt x="1244212" y="430987"/>
                      <a:pt x="1257079" y="456058"/>
                      <a:pt x="1268155" y="482324"/>
                    </a:cubicBezTo>
                    <a:lnTo>
                      <a:pt x="1394971" y="479737"/>
                    </a:lnTo>
                    <a:lnTo>
                      <a:pt x="1419511" y="567553"/>
                    </a:lnTo>
                    <a:lnTo>
                      <a:pt x="1309609" y="630961"/>
                    </a:lnTo>
                    <a:cubicBezTo>
                      <a:pt x="1313323" y="656562"/>
                      <a:pt x="1315313" y="682098"/>
                      <a:pt x="1315711" y="707368"/>
                    </a:cubicBezTo>
                    <a:lnTo>
                      <a:pt x="1432644" y="752669"/>
                    </a:lnTo>
                    <a:lnTo>
                      <a:pt x="1422231" y="843204"/>
                    </a:lnTo>
                    <a:lnTo>
                      <a:pt x="1298068" y="860780"/>
                    </a:lnTo>
                    <a:cubicBezTo>
                      <a:pt x="1291237" y="888173"/>
                      <a:pt x="1282482" y="914903"/>
                      <a:pt x="1271936" y="940969"/>
                    </a:cubicBezTo>
                    <a:lnTo>
                      <a:pt x="1362206" y="1028188"/>
                    </a:lnTo>
                    <a:lnTo>
                      <a:pt x="1317436" y="1107580"/>
                    </a:lnTo>
                    <a:lnTo>
                      <a:pt x="1196059" y="1075478"/>
                    </a:lnTo>
                    <a:cubicBezTo>
                      <a:pt x="1180804" y="1095907"/>
                      <a:pt x="1164222" y="1115406"/>
                      <a:pt x="1146447" y="1133779"/>
                    </a:cubicBezTo>
                    <a:lnTo>
                      <a:pt x="1197120" y="1248523"/>
                    </a:lnTo>
                    <a:lnTo>
                      <a:pt x="1125753" y="1305232"/>
                    </a:lnTo>
                    <a:lnTo>
                      <a:pt x="1025534" y="1229819"/>
                    </a:lnTo>
                    <a:cubicBezTo>
                      <a:pt x="1001657" y="1244212"/>
                      <a:pt x="976586" y="1257079"/>
                      <a:pt x="950320" y="1268155"/>
                    </a:cubicBezTo>
                    <a:lnTo>
                      <a:pt x="952907" y="1394971"/>
                    </a:lnTo>
                    <a:lnTo>
                      <a:pt x="865091" y="1419512"/>
                    </a:lnTo>
                    <a:lnTo>
                      <a:pt x="801684" y="1309609"/>
                    </a:lnTo>
                    <a:cubicBezTo>
                      <a:pt x="776082" y="1313324"/>
                      <a:pt x="750613" y="1315313"/>
                      <a:pt x="725276" y="1315711"/>
                    </a:cubicBezTo>
                    <a:lnTo>
                      <a:pt x="680042" y="1432644"/>
                    </a:lnTo>
                    <a:lnTo>
                      <a:pt x="589440" y="1422231"/>
                    </a:lnTo>
                    <a:lnTo>
                      <a:pt x="571864" y="1298069"/>
                    </a:lnTo>
                    <a:cubicBezTo>
                      <a:pt x="544471" y="1291237"/>
                      <a:pt x="517675" y="1282482"/>
                      <a:pt x="491675" y="1271936"/>
                    </a:cubicBezTo>
                    <a:lnTo>
                      <a:pt x="404457" y="1362206"/>
                    </a:lnTo>
                    <a:lnTo>
                      <a:pt x="325064" y="1317436"/>
                    </a:lnTo>
                    <a:lnTo>
                      <a:pt x="357166" y="1196059"/>
                    </a:lnTo>
                    <a:cubicBezTo>
                      <a:pt x="336738" y="1180804"/>
                      <a:pt x="317238" y="1164222"/>
                      <a:pt x="298865" y="1146447"/>
                    </a:cubicBezTo>
                    <a:lnTo>
                      <a:pt x="184121" y="1197120"/>
                    </a:lnTo>
                    <a:lnTo>
                      <a:pt x="127479" y="1125753"/>
                    </a:lnTo>
                    <a:lnTo>
                      <a:pt x="202825" y="1025535"/>
                    </a:lnTo>
                    <a:cubicBezTo>
                      <a:pt x="188432" y="1001657"/>
                      <a:pt x="175632" y="976520"/>
                      <a:pt x="164489" y="950321"/>
                    </a:cubicBezTo>
                    <a:lnTo>
                      <a:pt x="37673" y="952907"/>
                    </a:lnTo>
                    <a:lnTo>
                      <a:pt x="13199" y="865092"/>
                    </a:lnTo>
                    <a:lnTo>
                      <a:pt x="123035" y="801684"/>
                    </a:lnTo>
                    <a:cubicBezTo>
                      <a:pt x="119321" y="776082"/>
                      <a:pt x="117331" y="750546"/>
                      <a:pt x="116933" y="725210"/>
                    </a:cubicBezTo>
                    <a:lnTo>
                      <a:pt x="0" y="680042"/>
                    </a:lnTo>
                    <a:lnTo>
                      <a:pt x="10413" y="589440"/>
                    </a:lnTo>
                    <a:lnTo>
                      <a:pt x="134576" y="571864"/>
                    </a:lnTo>
                    <a:cubicBezTo>
                      <a:pt x="141407" y="544471"/>
                      <a:pt x="150162" y="517676"/>
                      <a:pt x="160708" y="491676"/>
                    </a:cubicBezTo>
                    <a:lnTo>
                      <a:pt x="70438" y="404457"/>
                    </a:lnTo>
                    <a:lnTo>
                      <a:pt x="115208" y="325064"/>
                    </a:lnTo>
                    <a:lnTo>
                      <a:pt x="236585" y="357166"/>
                    </a:lnTo>
                    <a:cubicBezTo>
                      <a:pt x="251840" y="336738"/>
                      <a:pt x="268422" y="317304"/>
                      <a:pt x="286264" y="298866"/>
                    </a:cubicBezTo>
                    <a:lnTo>
                      <a:pt x="235458" y="184121"/>
                    </a:lnTo>
                    <a:lnTo>
                      <a:pt x="306891" y="127413"/>
                    </a:lnTo>
                    <a:lnTo>
                      <a:pt x="407110" y="202759"/>
                    </a:lnTo>
                    <a:cubicBezTo>
                      <a:pt x="430987" y="188433"/>
                      <a:pt x="456125" y="175632"/>
                      <a:pt x="482323" y="164489"/>
                    </a:cubicBezTo>
                    <a:lnTo>
                      <a:pt x="479737" y="37673"/>
                    </a:lnTo>
                    <a:lnTo>
                      <a:pt x="567553" y="13199"/>
                    </a:lnTo>
                    <a:lnTo>
                      <a:pt x="630960" y="123035"/>
                    </a:lnTo>
                    <a:cubicBezTo>
                      <a:pt x="656562" y="119321"/>
                      <a:pt x="682031" y="117331"/>
                      <a:pt x="707434" y="116933"/>
                    </a:cubicBezTo>
                    <a:close/>
                  </a:path>
                </a:pathLst>
              </a:custGeom>
              <a:solidFill>
                <a:schemeClr val="tx1">
                  <a:alpha val="40000"/>
                </a:schemeClr>
              </a:solidFill>
              <a:ln w="3810">
                <a:noFill/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331133A0-A73B-415A-B32C-69F5F4E2CB9A}"/>
                  </a:ext>
                </a:extLst>
              </p:cNvPr>
              <p:cNvGrpSpPr/>
              <p:nvPr/>
            </p:nvGrpSpPr>
            <p:grpSpPr>
              <a:xfrm>
                <a:off x="9725809" y="3605406"/>
                <a:ext cx="1432644" cy="1432644"/>
                <a:chOff x="4494173" y="4246574"/>
                <a:chExt cx="1353845" cy="1353845"/>
              </a:xfrm>
            </p:grpSpPr>
            <p:sp>
              <p:nvSpPr>
                <p:cNvPr id="42" name="Shape 13">
                  <a:extLst>
                    <a:ext uri="{FF2B5EF4-FFF2-40B4-BE49-F238E27FC236}">
                      <a16:creationId xmlns:a16="http://schemas.microsoft.com/office/drawing/2014/main" id="{8A4CC876-883A-4333-B9D6-8692ED36D2B9}"/>
                    </a:ext>
                  </a:extLst>
                </p:cNvPr>
                <p:cNvSpPr/>
                <p:nvPr/>
              </p:nvSpPr>
              <p:spPr>
                <a:xfrm>
                  <a:off x="4494173" y="4246574"/>
                  <a:ext cx="1353845" cy="135384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529" y="17634"/>
                      </a:moveTo>
                      <a:cubicBezTo>
                        <a:pt x="5755" y="16932"/>
                        <a:pt x="3264" y="13303"/>
                        <a:pt x="3966" y="9529"/>
                      </a:cubicBezTo>
                      <a:cubicBezTo>
                        <a:pt x="4668" y="5755"/>
                        <a:pt x="8297" y="3264"/>
                        <a:pt x="12071" y="3966"/>
                      </a:cubicBezTo>
                      <a:cubicBezTo>
                        <a:pt x="15845" y="4668"/>
                        <a:pt x="18336" y="8297"/>
                        <a:pt x="17634" y="12071"/>
                      </a:cubicBezTo>
                      <a:cubicBezTo>
                        <a:pt x="16932" y="15845"/>
                        <a:pt x="13303" y="18336"/>
                        <a:pt x="9529" y="17634"/>
                      </a:cubicBezTo>
                      <a:moveTo>
                        <a:pt x="19571" y="12978"/>
                      </a:moveTo>
                      <a:lnTo>
                        <a:pt x="21443" y="12713"/>
                      </a:lnTo>
                      <a:lnTo>
                        <a:pt x="21600" y="11348"/>
                      </a:lnTo>
                      <a:lnTo>
                        <a:pt x="19837" y="10665"/>
                      </a:lnTo>
                      <a:cubicBezTo>
                        <a:pt x="19831" y="10284"/>
                        <a:pt x="19801" y="9899"/>
                        <a:pt x="19745" y="9513"/>
                      </a:cubicBezTo>
                      <a:lnTo>
                        <a:pt x="21402" y="8557"/>
                      </a:lnTo>
                      <a:lnTo>
                        <a:pt x="21032" y="7233"/>
                      </a:lnTo>
                      <a:lnTo>
                        <a:pt x="19120" y="7272"/>
                      </a:lnTo>
                      <a:cubicBezTo>
                        <a:pt x="18953" y="6876"/>
                        <a:pt x="18759" y="6498"/>
                        <a:pt x="18543" y="6138"/>
                      </a:cubicBezTo>
                      <a:lnTo>
                        <a:pt x="19679" y="4627"/>
                      </a:lnTo>
                      <a:lnTo>
                        <a:pt x="18824" y="3551"/>
                      </a:lnTo>
                      <a:lnTo>
                        <a:pt x="17094" y="4315"/>
                      </a:lnTo>
                      <a:cubicBezTo>
                        <a:pt x="16817" y="4047"/>
                        <a:pt x="16523" y="3797"/>
                        <a:pt x="16215" y="3567"/>
                      </a:cubicBezTo>
                      <a:lnTo>
                        <a:pt x="16699" y="1737"/>
                      </a:lnTo>
                      <a:lnTo>
                        <a:pt x="15502" y="1062"/>
                      </a:lnTo>
                      <a:lnTo>
                        <a:pt x="14187" y="2423"/>
                      </a:lnTo>
                      <a:cubicBezTo>
                        <a:pt x="13795" y="2264"/>
                        <a:pt x="13391" y="2132"/>
                        <a:pt x="12978" y="2029"/>
                      </a:cubicBezTo>
                      <a:lnTo>
                        <a:pt x="12713" y="157"/>
                      </a:lnTo>
                      <a:lnTo>
                        <a:pt x="11348" y="0"/>
                      </a:lnTo>
                      <a:lnTo>
                        <a:pt x="10666" y="1763"/>
                      </a:lnTo>
                      <a:cubicBezTo>
                        <a:pt x="10283" y="1769"/>
                        <a:pt x="9899" y="1799"/>
                        <a:pt x="9513" y="1855"/>
                      </a:cubicBezTo>
                      <a:lnTo>
                        <a:pt x="8557" y="199"/>
                      </a:lnTo>
                      <a:lnTo>
                        <a:pt x="7233" y="568"/>
                      </a:lnTo>
                      <a:lnTo>
                        <a:pt x="7272" y="2480"/>
                      </a:lnTo>
                      <a:cubicBezTo>
                        <a:pt x="6877" y="2648"/>
                        <a:pt x="6498" y="2841"/>
                        <a:pt x="6138" y="3057"/>
                      </a:cubicBezTo>
                      <a:lnTo>
                        <a:pt x="4627" y="1921"/>
                      </a:lnTo>
                      <a:lnTo>
                        <a:pt x="3550" y="2776"/>
                      </a:lnTo>
                      <a:lnTo>
                        <a:pt x="4316" y="4506"/>
                      </a:lnTo>
                      <a:cubicBezTo>
                        <a:pt x="4047" y="4784"/>
                        <a:pt x="3797" y="5077"/>
                        <a:pt x="3567" y="5385"/>
                      </a:cubicBezTo>
                      <a:lnTo>
                        <a:pt x="1737" y="4901"/>
                      </a:lnTo>
                      <a:lnTo>
                        <a:pt x="1062" y="6098"/>
                      </a:lnTo>
                      <a:lnTo>
                        <a:pt x="2423" y="7413"/>
                      </a:lnTo>
                      <a:cubicBezTo>
                        <a:pt x="2264" y="7805"/>
                        <a:pt x="2132" y="8209"/>
                        <a:pt x="2029" y="8622"/>
                      </a:cubicBezTo>
                      <a:lnTo>
                        <a:pt x="157" y="8887"/>
                      </a:lnTo>
                      <a:lnTo>
                        <a:pt x="0" y="10253"/>
                      </a:lnTo>
                      <a:lnTo>
                        <a:pt x="1763" y="10934"/>
                      </a:lnTo>
                      <a:cubicBezTo>
                        <a:pt x="1769" y="11316"/>
                        <a:pt x="1799" y="11701"/>
                        <a:pt x="1855" y="12087"/>
                      </a:cubicBezTo>
                      <a:lnTo>
                        <a:pt x="199" y="13043"/>
                      </a:lnTo>
                      <a:lnTo>
                        <a:pt x="568" y="14367"/>
                      </a:lnTo>
                      <a:lnTo>
                        <a:pt x="2480" y="14328"/>
                      </a:lnTo>
                      <a:cubicBezTo>
                        <a:pt x="2648" y="14723"/>
                        <a:pt x="2841" y="15102"/>
                        <a:pt x="3058" y="15462"/>
                      </a:cubicBezTo>
                      <a:lnTo>
                        <a:pt x="1922" y="16973"/>
                      </a:lnTo>
                      <a:lnTo>
                        <a:pt x="2776" y="18049"/>
                      </a:lnTo>
                      <a:lnTo>
                        <a:pt x="4506" y="17285"/>
                      </a:lnTo>
                      <a:cubicBezTo>
                        <a:pt x="4783" y="17553"/>
                        <a:pt x="5077" y="17803"/>
                        <a:pt x="5385" y="18033"/>
                      </a:cubicBezTo>
                      <a:lnTo>
                        <a:pt x="4901" y="19863"/>
                      </a:lnTo>
                      <a:lnTo>
                        <a:pt x="6098" y="20538"/>
                      </a:lnTo>
                      <a:lnTo>
                        <a:pt x="7413" y="19177"/>
                      </a:lnTo>
                      <a:cubicBezTo>
                        <a:pt x="7805" y="19336"/>
                        <a:pt x="8209" y="19468"/>
                        <a:pt x="8622" y="19571"/>
                      </a:cubicBezTo>
                      <a:lnTo>
                        <a:pt x="8887" y="21443"/>
                      </a:lnTo>
                      <a:lnTo>
                        <a:pt x="10253" y="21600"/>
                      </a:lnTo>
                      <a:lnTo>
                        <a:pt x="10935" y="19837"/>
                      </a:lnTo>
                      <a:cubicBezTo>
                        <a:pt x="11317" y="19831"/>
                        <a:pt x="11701" y="19801"/>
                        <a:pt x="12087" y="19745"/>
                      </a:cubicBezTo>
                      <a:lnTo>
                        <a:pt x="13043" y="21402"/>
                      </a:lnTo>
                      <a:lnTo>
                        <a:pt x="14367" y="21032"/>
                      </a:lnTo>
                      <a:lnTo>
                        <a:pt x="14328" y="19120"/>
                      </a:lnTo>
                      <a:cubicBezTo>
                        <a:pt x="14724" y="18953"/>
                        <a:pt x="15102" y="18759"/>
                        <a:pt x="15462" y="18542"/>
                      </a:cubicBezTo>
                      <a:lnTo>
                        <a:pt x="16973" y="19679"/>
                      </a:lnTo>
                      <a:lnTo>
                        <a:pt x="18049" y="18824"/>
                      </a:lnTo>
                      <a:lnTo>
                        <a:pt x="17285" y="17094"/>
                      </a:lnTo>
                      <a:cubicBezTo>
                        <a:pt x="17553" y="16817"/>
                        <a:pt x="17803" y="16523"/>
                        <a:pt x="18033" y="16215"/>
                      </a:cubicBezTo>
                      <a:lnTo>
                        <a:pt x="19863" y="16699"/>
                      </a:lnTo>
                      <a:lnTo>
                        <a:pt x="20538" y="15502"/>
                      </a:lnTo>
                      <a:lnTo>
                        <a:pt x="19177" y="14187"/>
                      </a:lnTo>
                      <a:cubicBezTo>
                        <a:pt x="19336" y="13794"/>
                        <a:pt x="19468" y="13391"/>
                        <a:pt x="19571" y="12978"/>
                      </a:cubicBezTo>
                    </a:path>
                  </a:pathLst>
                </a:custGeom>
                <a:solidFill>
                  <a:schemeClr val="accent6">
                    <a:lumMod val="20000"/>
                    <a:lumOff val="80000"/>
                  </a:schemeClr>
                </a:solidFill>
                <a:ln w="3810">
                  <a:solidFill>
                    <a:schemeClr val="accent6"/>
                  </a:solidFill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43" name="Shape 14">
                  <a:extLst>
                    <a:ext uri="{FF2B5EF4-FFF2-40B4-BE49-F238E27FC236}">
                      <a16:creationId xmlns:a16="http://schemas.microsoft.com/office/drawing/2014/main" id="{1A0710AD-2251-4651-A09D-D4BD3341D023}"/>
                    </a:ext>
                  </a:extLst>
                </p:cNvPr>
                <p:cNvSpPr/>
                <p:nvPr/>
              </p:nvSpPr>
              <p:spPr>
                <a:xfrm>
                  <a:off x="4720887" y="4461834"/>
                  <a:ext cx="914443" cy="91445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929" h="19929" extrusionOk="0">
                      <a:moveTo>
                        <a:pt x="8768" y="16401"/>
                      </a:moveTo>
                      <a:cubicBezTo>
                        <a:pt x="5220" y="15741"/>
                        <a:pt x="2869" y="12316"/>
                        <a:pt x="3529" y="8768"/>
                      </a:cubicBezTo>
                      <a:cubicBezTo>
                        <a:pt x="4188" y="5219"/>
                        <a:pt x="7613" y="2869"/>
                        <a:pt x="11161" y="3529"/>
                      </a:cubicBezTo>
                      <a:cubicBezTo>
                        <a:pt x="14710" y="4189"/>
                        <a:pt x="17061" y="7613"/>
                        <a:pt x="16401" y="11161"/>
                      </a:cubicBezTo>
                      <a:cubicBezTo>
                        <a:pt x="15741" y="14709"/>
                        <a:pt x="12317" y="17061"/>
                        <a:pt x="8768" y="16401"/>
                      </a:cubicBezTo>
                      <a:moveTo>
                        <a:pt x="11786" y="169"/>
                      </a:moveTo>
                      <a:cubicBezTo>
                        <a:pt x="6385" y="-835"/>
                        <a:pt x="1174" y="2742"/>
                        <a:pt x="169" y="8143"/>
                      </a:cubicBezTo>
                      <a:cubicBezTo>
                        <a:pt x="-835" y="13544"/>
                        <a:pt x="2742" y="18756"/>
                        <a:pt x="8143" y="19761"/>
                      </a:cubicBezTo>
                      <a:cubicBezTo>
                        <a:pt x="13544" y="20765"/>
                        <a:pt x="18756" y="17187"/>
                        <a:pt x="19761" y="11786"/>
                      </a:cubicBezTo>
                      <a:cubicBezTo>
                        <a:pt x="20765" y="6385"/>
                        <a:pt x="17187" y="1174"/>
                        <a:pt x="11786" y="169"/>
                      </a:cubicBezTo>
                    </a:path>
                  </a:pathLst>
                </a:custGeom>
                <a:solidFill>
                  <a:schemeClr val="accent6">
                    <a:lumMod val="60000"/>
                    <a:lumOff val="40000"/>
                  </a:schemeClr>
                </a:solidFill>
                <a:ln w="3810">
                  <a:solidFill>
                    <a:schemeClr val="accent6"/>
                  </a:solidFill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dirty="0"/>
                </a:p>
              </p:txBody>
            </p:sp>
            <p:sp>
              <p:nvSpPr>
                <p:cNvPr id="44" name="Shape 15">
                  <a:extLst>
                    <a:ext uri="{FF2B5EF4-FFF2-40B4-BE49-F238E27FC236}">
                      <a16:creationId xmlns:a16="http://schemas.microsoft.com/office/drawing/2014/main" id="{F0A69CAF-77C8-4018-9583-CC6B85134980}"/>
                    </a:ext>
                  </a:extLst>
                </p:cNvPr>
                <p:cNvSpPr/>
                <p:nvPr/>
              </p:nvSpPr>
              <p:spPr>
                <a:xfrm>
                  <a:off x="4861633" y="4610859"/>
                  <a:ext cx="629139" cy="62914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929" h="19929" extrusionOk="0">
                      <a:moveTo>
                        <a:pt x="8522" y="17725"/>
                      </a:moveTo>
                      <a:cubicBezTo>
                        <a:pt x="4244" y="16929"/>
                        <a:pt x="1409" y="12799"/>
                        <a:pt x="2203" y="8521"/>
                      </a:cubicBezTo>
                      <a:cubicBezTo>
                        <a:pt x="2999" y="4243"/>
                        <a:pt x="7130" y="1409"/>
                        <a:pt x="11408" y="2205"/>
                      </a:cubicBezTo>
                      <a:cubicBezTo>
                        <a:pt x="15687" y="3000"/>
                        <a:pt x="18521" y="7129"/>
                        <a:pt x="17725" y="11407"/>
                      </a:cubicBezTo>
                      <a:cubicBezTo>
                        <a:pt x="16930" y="15685"/>
                        <a:pt x="12801" y="18520"/>
                        <a:pt x="8522" y="17725"/>
                      </a:cubicBezTo>
                      <a:moveTo>
                        <a:pt x="11786" y="169"/>
                      </a:moveTo>
                      <a:cubicBezTo>
                        <a:pt x="6385" y="-835"/>
                        <a:pt x="1174" y="2742"/>
                        <a:pt x="169" y="8143"/>
                      </a:cubicBezTo>
                      <a:cubicBezTo>
                        <a:pt x="-835" y="13544"/>
                        <a:pt x="2742" y="18756"/>
                        <a:pt x="8143" y="19761"/>
                      </a:cubicBezTo>
                      <a:cubicBezTo>
                        <a:pt x="13544" y="20765"/>
                        <a:pt x="18756" y="17187"/>
                        <a:pt x="19760" y="11786"/>
                      </a:cubicBezTo>
                      <a:cubicBezTo>
                        <a:pt x="20765" y="6385"/>
                        <a:pt x="17187" y="1173"/>
                        <a:pt x="11786" y="169"/>
                      </a:cubicBezTo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3810">
                  <a:solidFill>
                    <a:schemeClr val="accent6">
                      <a:lumMod val="50000"/>
                    </a:schemeClr>
                  </a:solidFill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</p:grpSp>
        </p:grpSp>
      </p:grp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49FF3FD6-070B-412F-9E1B-368F40E9A6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itle 5"/>
          <p:cNvSpPr>
            <a:spLocks noGrp="1"/>
          </p:cNvSpPr>
          <p:nvPr>
            <p:ph type="title"/>
          </p:nvPr>
        </p:nvSpPr>
        <p:spPr>
          <a:xfrm>
            <a:off x="1066800" y="589517"/>
            <a:ext cx="3009900" cy="499456"/>
          </a:xfrm>
        </p:spPr>
        <p:txBody>
          <a:bodyPr>
            <a:normAutofit/>
          </a:bodyPr>
          <a:lstStyle/>
          <a:p>
            <a:pPr algn="l"/>
            <a:r>
              <a:rPr lang="en-US" sz="2800" dirty="0">
                <a:latin typeface="Roboto Slab" pitchFamily="2" charset="0"/>
                <a:ea typeface="Roboto Slab" pitchFamily="2" charset="0"/>
                <a:cs typeface="Montserrat Light" charset="0"/>
              </a:rPr>
              <a:t>Projects</a:t>
            </a:r>
            <a:r>
              <a:rPr lang="en-US" sz="2800" dirty="0">
                <a:ea typeface="Montserrat Light" charset="0"/>
                <a:cs typeface="Montserrat Light" charset="0"/>
              </a:rPr>
              <a:t> </a:t>
            </a:r>
            <a:r>
              <a:rPr lang="en-US" sz="2800" dirty="0">
                <a:latin typeface="Roboto Slab" pitchFamily="2" charset="0"/>
                <a:ea typeface="Roboto Slab" pitchFamily="2" charset="0"/>
                <a:cs typeface="Montserrat" charset="0"/>
              </a:rPr>
              <a:t>Process</a:t>
            </a:r>
            <a:endParaRPr lang="en-US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D0BACDC4-BEB0-4566-B603-BFCA44FAA70D}"/>
              </a:ext>
            </a:extLst>
          </p:cNvPr>
          <p:cNvSpPr/>
          <p:nvPr/>
        </p:nvSpPr>
        <p:spPr>
          <a:xfrm rot="5400000">
            <a:off x="-62702" y="447360"/>
            <a:ext cx="909174" cy="78377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4C32E413-5539-409F-953C-1AA9DCB804B6}"/>
              </a:ext>
            </a:extLst>
          </p:cNvPr>
          <p:cNvSpPr/>
          <p:nvPr/>
        </p:nvSpPr>
        <p:spPr>
          <a:xfrm>
            <a:off x="1066800" y="2228523"/>
            <a:ext cx="2953920" cy="3400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200" b="1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Lorem Ipsum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popularised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 in the 1960s with the including versions of Lorem Ipsum.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491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B7AD8838-FFCE-433B-BBB5-AE9AFA8EC9B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/>
          <a:srcRect t="35771" b="35771"/>
          <a:stretch>
            <a:fillRect/>
          </a:stretch>
        </p:blipFill>
        <p:spPr/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8423413-AE2D-4DD0-A444-22D73E2C18DE}"/>
              </a:ext>
            </a:extLst>
          </p:cNvPr>
          <p:cNvSpPr/>
          <p:nvPr/>
        </p:nvSpPr>
        <p:spPr>
          <a:xfrm>
            <a:off x="0" y="2883119"/>
            <a:ext cx="12192000" cy="2452916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051CB516-99A2-46CC-A670-4F53CE8DB2CD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/>
          <a:srcRect t="12660" b="12660"/>
          <a:stretch>
            <a:fillRect/>
          </a:stretch>
        </p:blipFill>
        <p:spPr/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56A80314-6C47-483F-B1B1-0466FCCEC1ED}"/>
              </a:ext>
            </a:extLst>
          </p:cNvPr>
          <p:cNvSpPr txBox="1"/>
          <p:nvPr/>
        </p:nvSpPr>
        <p:spPr>
          <a:xfrm>
            <a:off x="1095949" y="485303"/>
            <a:ext cx="2503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Roboto Slab" pitchFamily="2" charset="0"/>
                <a:ea typeface="Roboto Slab" pitchFamily="2" charset="0"/>
              </a:rPr>
              <a:t>Welcome</a:t>
            </a:r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AB8924C3-9287-414C-9761-7BF2CCBBE4DB}"/>
              </a:ext>
            </a:extLst>
          </p:cNvPr>
          <p:cNvSpPr/>
          <p:nvPr/>
        </p:nvSpPr>
        <p:spPr>
          <a:xfrm rot="5400000">
            <a:off x="-62702" y="447361"/>
            <a:ext cx="909174" cy="78377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FCF6B9F-7965-47B4-8EC6-B72F5D86B533}"/>
              </a:ext>
            </a:extLst>
          </p:cNvPr>
          <p:cNvGrpSpPr/>
          <p:nvPr/>
        </p:nvGrpSpPr>
        <p:grpSpPr>
          <a:xfrm>
            <a:off x="4480468" y="3852976"/>
            <a:ext cx="3231064" cy="913311"/>
            <a:chOff x="4480468" y="3909522"/>
            <a:chExt cx="3231064" cy="91331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FB8EE0E-C147-4E7B-A2A5-D4592615FCC9}"/>
                </a:ext>
              </a:extLst>
            </p:cNvPr>
            <p:cNvSpPr txBox="1"/>
            <p:nvPr/>
          </p:nvSpPr>
          <p:spPr>
            <a:xfrm>
              <a:off x="4480468" y="3909522"/>
              <a:ext cx="32310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Lato" panose="020F0502020204030203" pitchFamily="34" charset="0"/>
                </a:rPr>
                <a:t>JOHN DEO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46E5804-B213-4EA4-92C6-9423A8A45F96}"/>
                </a:ext>
              </a:extLst>
            </p:cNvPr>
            <p:cNvSpPr txBox="1"/>
            <p:nvPr/>
          </p:nvSpPr>
          <p:spPr>
            <a:xfrm>
              <a:off x="4480468" y="4294932"/>
              <a:ext cx="3231064" cy="527901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 Light" charset="0"/>
                </a:rPr>
                <a:t>Your own detailed summery loran opium dolor sit amen example text line.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75715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88953BF-2095-4F27-8A81-95C4B220E1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2D03E492-299B-4D27-B508-8C78C71131C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27930" b="27930"/>
          <a:stretch>
            <a:fillRect/>
          </a:stretch>
        </p:blipFill>
        <p:spPr/>
      </p:pic>
      <p:sp>
        <p:nvSpPr>
          <p:cNvPr id="4" name="Title 5"/>
          <p:cNvSpPr>
            <a:spLocks noGrp="1"/>
          </p:cNvSpPr>
          <p:nvPr>
            <p:ph type="title"/>
          </p:nvPr>
        </p:nvSpPr>
        <p:spPr>
          <a:xfrm>
            <a:off x="1003877" y="589517"/>
            <a:ext cx="2120323" cy="499456"/>
          </a:xfrm>
        </p:spPr>
        <p:txBody>
          <a:bodyPr>
            <a:normAutofit fontScale="90000"/>
          </a:bodyPr>
          <a:lstStyle/>
          <a:p>
            <a:r>
              <a:rPr lang="en-US" dirty="0"/>
              <a:t>Case Studies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5568A03-37C0-47B3-8276-F72E4DFBED72}"/>
              </a:ext>
            </a:extLst>
          </p:cNvPr>
          <p:cNvGrpSpPr/>
          <p:nvPr/>
        </p:nvGrpSpPr>
        <p:grpSpPr>
          <a:xfrm>
            <a:off x="9603184" y="1942557"/>
            <a:ext cx="1835171" cy="707886"/>
            <a:chOff x="4371361" y="4204824"/>
            <a:chExt cx="1835171" cy="707886"/>
          </a:xfrm>
        </p:grpSpPr>
        <p:sp>
          <p:nvSpPr>
            <p:cNvPr id="38" name="Rectangle 37"/>
            <p:cNvSpPr/>
            <p:nvPr/>
          </p:nvSpPr>
          <p:spPr>
            <a:xfrm>
              <a:off x="4371361" y="4204824"/>
              <a:ext cx="697627" cy="70788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4000" dirty="0">
                  <a:solidFill>
                    <a:schemeClr val="accent6"/>
                  </a:solidFill>
                  <a:latin typeface="FontAwesome" pitchFamily="2" charset="0"/>
                </a:rPr>
                <a:t>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037894" y="4304704"/>
              <a:ext cx="1168638" cy="57926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Saying fruitful were Air first signs evening.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5DAAC14-3CEB-4E11-ABFF-F7EF739A5ECD}"/>
              </a:ext>
            </a:extLst>
          </p:cNvPr>
          <p:cNvGrpSpPr/>
          <p:nvPr/>
        </p:nvGrpSpPr>
        <p:grpSpPr>
          <a:xfrm>
            <a:off x="5419900" y="1942557"/>
            <a:ext cx="1703708" cy="707886"/>
            <a:chOff x="6206532" y="4213968"/>
            <a:chExt cx="1703708" cy="707886"/>
          </a:xfrm>
        </p:grpSpPr>
        <p:sp>
          <p:nvSpPr>
            <p:cNvPr id="37" name="Rectangle 36"/>
            <p:cNvSpPr/>
            <p:nvPr/>
          </p:nvSpPr>
          <p:spPr>
            <a:xfrm>
              <a:off x="6206532" y="4213968"/>
              <a:ext cx="623889" cy="70788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4000" dirty="0">
                  <a:solidFill>
                    <a:schemeClr val="accent3"/>
                  </a:solidFill>
                  <a:latin typeface="FontAwesome" pitchFamily="2" charset="0"/>
                </a:rPr>
                <a:t>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786012" y="4304704"/>
              <a:ext cx="1124228" cy="57926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Saying fruitful were Air first signs evening.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394A71A-F11F-445F-BDA7-6E75CF88E3FD}"/>
              </a:ext>
            </a:extLst>
          </p:cNvPr>
          <p:cNvGrpSpPr/>
          <p:nvPr/>
        </p:nvGrpSpPr>
        <p:grpSpPr>
          <a:xfrm>
            <a:off x="1202871" y="1942557"/>
            <a:ext cx="1737453" cy="707886"/>
            <a:chOff x="7967965" y="4213968"/>
            <a:chExt cx="1737453" cy="707886"/>
          </a:xfrm>
        </p:grpSpPr>
        <p:sp>
          <p:nvSpPr>
            <p:cNvPr id="39" name="Rectangle 38"/>
            <p:cNvSpPr/>
            <p:nvPr/>
          </p:nvSpPr>
          <p:spPr>
            <a:xfrm>
              <a:off x="7967965" y="4213968"/>
              <a:ext cx="623889" cy="70788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4000" dirty="0">
                  <a:solidFill>
                    <a:schemeClr val="accent4"/>
                  </a:solidFill>
                  <a:latin typeface="FontAwesome" pitchFamily="2" charset="0"/>
                </a:rPr>
                <a:t>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534129" y="4304704"/>
              <a:ext cx="1171289" cy="57926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Saying fruitful were Air first signs evening.</a:t>
              </a:r>
            </a:p>
          </p:txBody>
        </p:sp>
      </p:grp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BA2ECE25-D11F-4BAA-BFBA-C9B541E1B922}"/>
              </a:ext>
            </a:extLst>
          </p:cNvPr>
          <p:cNvSpPr/>
          <p:nvPr/>
        </p:nvSpPr>
        <p:spPr>
          <a:xfrm rot="5400000">
            <a:off x="-62702" y="447360"/>
            <a:ext cx="909174" cy="78377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7335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453ABC17-846D-4D3B-B36A-AB310C060639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2"/>
          <a:srcRect l="9245" r="9245"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73ABA3E0-196A-40A2-A230-0CB627D2805C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>
          <a:blip r:embed="rId3"/>
          <a:srcRect l="18815" r="18815"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16436D9F-CF70-47A6-ADAE-4011941C1C3F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4"/>
          <a:srcRect l="28193" r="28193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90D35484-6364-4448-8D5E-9019228C2BF9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5"/>
          <a:srcRect l="28028" r="280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605179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5376FD6-88B3-4AF0-B678-357D0E9BB2E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3775528" y="2613392"/>
            <a:ext cx="4640944" cy="1631216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3000" b="1" spc="-15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THE</a:t>
            </a:r>
            <a:r>
              <a:rPr lang="en-US" sz="3000" b="1" spc="-150" dirty="0">
                <a:solidFill>
                  <a:schemeClr val="accent3"/>
                </a:solidFill>
                <a:latin typeface="+mj-lt"/>
                <a:ea typeface="Montserrat" charset="0"/>
                <a:cs typeface="Montserrat" charset="0"/>
              </a:rPr>
              <a:t> </a:t>
            </a:r>
            <a:r>
              <a:rPr lang="en-US" sz="10000" b="1" spc="-15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END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7F46408-AE13-432A-950B-781EAFB0256D}"/>
              </a:ext>
            </a:extLst>
          </p:cNvPr>
          <p:cNvSpPr/>
          <p:nvPr/>
        </p:nvSpPr>
        <p:spPr>
          <a:xfrm rot="5400000">
            <a:off x="3312066" y="5330372"/>
            <a:ext cx="2613392" cy="44186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073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75455" y="589518"/>
            <a:ext cx="3646714" cy="499456"/>
          </a:xfrm>
        </p:spPr>
        <p:txBody>
          <a:bodyPr/>
          <a:lstStyle/>
          <a:p>
            <a:pPr algn="l"/>
            <a:r>
              <a:rPr lang="en-US" dirty="0">
                <a:latin typeface="Roboto Slab" pitchFamily="2" charset="0"/>
                <a:ea typeface="Roboto Slab" pitchFamily="2" charset="0"/>
              </a:rPr>
              <a:t>Presentation : Agenda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04718AF7-196C-4676-9C12-3147E08CA5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BF1E6513-40B1-4EEF-A303-32025453AE64}"/>
              </a:ext>
            </a:extLst>
          </p:cNvPr>
          <p:cNvGrpSpPr/>
          <p:nvPr/>
        </p:nvGrpSpPr>
        <p:grpSpPr>
          <a:xfrm>
            <a:off x="975455" y="2153206"/>
            <a:ext cx="3881164" cy="1251789"/>
            <a:chOff x="741005" y="2240290"/>
            <a:chExt cx="3881164" cy="1251789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9C0B4A12-B22B-44BC-996D-FEB253C6B0B9}"/>
                </a:ext>
              </a:extLst>
            </p:cNvPr>
            <p:cNvGrpSpPr/>
            <p:nvPr/>
          </p:nvGrpSpPr>
          <p:grpSpPr>
            <a:xfrm>
              <a:off x="741005" y="2240290"/>
              <a:ext cx="907572" cy="907574"/>
              <a:chOff x="741005" y="2240290"/>
              <a:chExt cx="907572" cy="907574"/>
            </a:xfrm>
          </p:grpSpPr>
          <p:sp>
            <p:nvSpPr>
              <p:cNvPr id="9" name="Oval 8"/>
              <p:cNvSpPr/>
              <p:nvPr/>
            </p:nvSpPr>
            <p:spPr>
              <a:xfrm>
                <a:off x="741005" y="2240290"/>
                <a:ext cx="907572" cy="90757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882847" y="2363429"/>
                <a:ext cx="623889" cy="553998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3000" dirty="0">
                    <a:solidFill>
                      <a:srgbClr val="FFFFFF"/>
                    </a:solidFill>
                    <a:latin typeface="FontAwesome" charset="0"/>
                  </a:rPr>
                  <a:t></a:t>
                </a:r>
                <a:endParaRPr lang="en-US" sz="3000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1853421" y="2315163"/>
              <a:ext cx="13251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Roboto Slab" pitchFamily="2" charset="0"/>
                  <a:ea typeface="Roboto Slab" pitchFamily="2" charset="0"/>
                  <a:cs typeface="Montserrat Light" charset="0"/>
                </a:rPr>
                <a:t>Company</a:t>
              </a:r>
            </a:p>
            <a:p>
              <a:r>
                <a:rPr lang="en-US" sz="1600" dirty="0">
                  <a:latin typeface="Roboto Slab" pitchFamily="2" charset="0"/>
                  <a:ea typeface="Roboto Slab" pitchFamily="2" charset="0"/>
                  <a:cs typeface="Montserrat Light" charset="0"/>
                </a:rPr>
                <a:t>Profile</a:t>
              </a:r>
              <a:endParaRPr lang="en-US" sz="1600" dirty="0">
                <a:latin typeface="Roboto Slab" pitchFamily="2" charset="0"/>
                <a:ea typeface="Roboto Slab" pitchFamily="2" charset="0"/>
                <a:cs typeface="Montserrat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853421" y="2964178"/>
              <a:ext cx="2768748" cy="527901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chemeClr val="tx2"/>
                  </a:solidFill>
                  <a:latin typeface="Roboto Slab" pitchFamily="2" charset="0"/>
                  <a:ea typeface="Roboto Slab" pitchFamily="2" charset="0"/>
                  <a:cs typeface="Montserrat Light" charset="0"/>
                </a:rPr>
                <a:t>Your own detailed summery loran opium dolor sit amen example text.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0B6D6A7-2A12-41F3-9E5A-C582A8FCA5AF}"/>
              </a:ext>
            </a:extLst>
          </p:cNvPr>
          <p:cNvGrpSpPr/>
          <p:nvPr/>
        </p:nvGrpSpPr>
        <p:grpSpPr>
          <a:xfrm>
            <a:off x="975455" y="4435242"/>
            <a:ext cx="3881164" cy="1237156"/>
            <a:chOff x="741005" y="4522326"/>
            <a:chExt cx="3881164" cy="1237156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6C96F495-48D2-4D4E-A7F1-681D9DD821FD}"/>
                </a:ext>
              </a:extLst>
            </p:cNvPr>
            <p:cNvGrpSpPr/>
            <p:nvPr/>
          </p:nvGrpSpPr>
          <p:grpSpPr>
            <a:xfrm>
              <a:off x="741005" y="4522326"/>
              <a:ext cx="907572" cy="907574"/>
              <a:chOff x="1194791" y="4459709"/>
              <a:chExt cx="907572" cy="907574"/>
            </a:xfrm>
          </p:grpSpPr>
          <p:sp>
            <p:nvSpPr>
              <p:cNvPr id="10" name="Oval 9"/>
              <p:cNvSpPr/>
              <p:nvPr/>
            </p:nvSpPr>
            <p:spPr>
              <a:xfrm>
                <a:off x="1194791" y="4459709"/>
                <a:ext cx="907572" cy="90757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1377509" y="4614966"/>
                <a:ext cx="542136" cy="553998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3000" dirty="0">
                    <a:solidFill>
                      <a:srgbClr val="FFFFFF"/>
                    </a:solidFill>
                    <a:latin typeface="FontAwesome" charset="0"/>
                  </a:rPr>
                  <a:t></a:t>
                </a:r>
                <a:endParaRPr lang="en-US" sz="3000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1853421" y="4528446"/>
              <a:ext cx="13251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Roboto Slab" pitchFamily="2" charset="0"/>
                  <a:ea typeface="Roboto Slab" pitchFamily="2" charset="0"/>
                  <a:cs typeface="Montserrat Light" charset="0"/>
                </a:rPr>
                <a:t>Business</a:t>
              </a:r>
            </a:p>
            <a:p>
              <a:r>
                <a:rPr lang="en-US" sz="1600" dirty="0">
                  <a:latin typeface="Roboto Slab" pitchFamily="2" charset="0"/>
                  <a:ea typeface="Roboto Slab" pitchFamily="2" charset="0"/>
                  <a:cs typeface="Montserrat Light" charset="0"/>
                </a:rPr>
                <a:t>Plan</a:t>
              </a:r>
              <a:endParaRPr lang="en-US" sz="1600" dirty="0">
                <a:latin typeface="Roboto Slab" pitchFamily="2" charset="0"/>
                <a:ea typeface="Roboto Slab" pitchFamily="2" charset="0"/>
                <a:cs typeface="Montserrat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853421" y="5231581"/>
              <a:ext cx="2768748" cy="527901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chemeClr val="tx2"/>
                  </a:solidFill>
                  <a:latin typeface="Roboto Slab" pitchFamily="2" charset="0"/>
                  <a:ea typeface="Roboto Slab" pitchFamily="2" charset="0"/>
                  <a:cs typeface="Montserrat Light" charset="0"/>
                </a:rPr>
                <a:t>Your own detailed summery loran opium dolor sit amen example text.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78E5F30-7591-4F7C-9343-4AFB9B17E663}"/>
              </a:ext>
            </a:extLst>
          </p:cNvPr>
          <p:cNvGrpSpPr/>
          <p:nvPr/>
        </p:nvGrpSpPr>
        <p:grpSpPr>
          <a:xfrm>
            <a:off x="6996949" y="4435242"/>
            <a:ext cx="3885481" cy="1237156"/>
            <a:chOff x="6370613" y="4522326"/>
            <a:chExt cx="3885481" cy="1237156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A7C5B9DD-1F8E-4A22-A2CF-9C306077CF3A}"/>
                </a:ext>
              </a:extLst>
            </p:cNvPr>
            <p:cNvGrpSpPr/>
            <p:nvPr/>
          </p:nvGrpSpPr>
          <p:grpSpPr>
            <a:xfrm>
              <a:off x="6370613" y="4522326"/>
              <a:ext cx="907572" cy="907574"/>
              <a:chOff x="6370613" y="5884153"/>
              <a:chExt cx="907572" cy="907574"/>
            </a:xfrm>
          </p:grpSpPr>
          <p:sp>
            <p:nvSpPr>
              <p:cNvPr id="12" name="Oval 11"/>
              <p:cNvSpPr/>
              <p:nvPr/>
            </p:nvSpPr>
            <p:spPr>
              <a:xfrm>
                <a:off x="6370613" y="5884153"/>
                <a:ext cx="907572" cy="907574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6512455" y="6010455"/>
                <a:ext cx="623889" cy="553998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3000" dirty="0">
                    <a:solidFill>
                      <a:srgbClr val="FFFFFF"/>
                    </a:solidFill>
                    <a:latin typeface="FontAwesome" charset="0"/>
                  </a:rPr>
                  <a:t></a:t>
                </a:r>
                <a:endParaRPr lang="en-US" sz="3000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7487346" y="4528446"/>
              <a:ext cx="17590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Roboto Slab" pitchFamily="2" charset="0"/>
                  <a:ea typeface="Roboto Slab" pitchFamily="2" charset="0"/>
                  <a:cs typeface="Montserrat Light" charset="0"/>
                </a:rPr>
                <a:t>Infographics / Charts</a:t>
              </a:r>
              <a:endParaRPr lang="en-US" sz="1600" dirty="0">
                <a:latin typeface="Roboto Slab" pitchFamily="2" charset="0"/>
                <a:ea typeface="Roboto Slab" pitchFamily="2" charset="0"/>
                <a:cs typeface="Montserrat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487346" y="5231581"/>
              <a:ext cx="2768748" cy="527901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chemeClr val="tx2"/>
                  </a:solidFill>
                  <a:latin typeface="Roboto Slab" pitchFamily="2" charset="0"/>
                  <a:ea typeface="Roboto Slab" pitchFamily="2" charset="0"/>
                  <a:cs typeface="Montserrat Light" charset="0"/>
                </a:rPr>
                <a:t>Your own detailed summery loran opium dolor sit amen example text.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771BADA-790E-4768-844C-9A8B6793EE1D}"/>
              </a:ext>
            </a:extLst>
          </p:cNvPr>
          <p:cNvGrpSpPr/>
          <p:nvPr/>
        </p:nvGrpSpPr>
        <p:grpSpPr>
          <a:xfrm>
            <a:off x="6996949" y="2153206"/>
            <a:ext cx="3885481" cy="1251789"/>
            <a:chOff x="6370613" y="2240290"/>
            <a:chExt cx="3885481" cy="1251789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0AB2B6E2-D7F3-4481-B6B2-B3E2B09D08AF}"/>
                </a:ext>
              </a:extLst>
            </p:cNvPr>
            <p:cNvGrpSpPr/>
            <p:nvPr/>
          </p:nvGrpSpPr>
          <p:grpSpPr>
            <a:xfrm>
              <a:off x="6370613" y="2240290"/>
              <a:ext cx="907572" cy="907574"/>
              <a:chOff x="6370613" y="2785157"/>
              <a:chExt cx="907572" cy="907574"/>
            </a:xfrm>
          </p:grpSpPr>
          <p:sp>
            <p:nvSpPr>
              <p:cNvPr id="13" name="Oval 12"/>
              <p:cNvSpPr/>
              <p:nvPr/>
            </p:nvSpPr>
            <p:spPr>
              <a:xfrm>
                <a:off x="6370613" y="2785157"/>
                <a:ext cx="907572" cy="90757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6553331" y="2928145"/>
                <a:ext cx="542136" cy="553998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3000" dirty="0">
                    <a:solidFill>
                      <a:srgbClr val="FFFFFF"/>
                    </a:solidFill>
                    <a:latin typeface="FontAwesome" charset="0"/>
                  </a:rPr>
                  <a:t></a:t>
                </a:r>
                <a:endParaRPr lang="en-US" sz="3000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7487346" y="2315163"/>
              <a:ext cx="13251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Roboto Slab" pitchFamily="2" charset="0"/>
                  <a:ea typeface="Roboto Slab" pitchFamily="2" charset="0"/>
                  <a:cs typeface="Montserrat Light" charset="0"/>
                </a:rPr>
                <a:t>More Pages…</a:t>
              </a:r>
              <a:endParaRPr lang="en-US" sz="1600" dirty="0">
                <a:latin typeface="Roboto Slab" pitchFamily="2" charset="0"/>
                <a:ea typeface="Roboto Slab" pitchFamily="2" charset="0"/>
                <a:cs typeface="Montserrat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487346" y="2964178"/>
              <a:ext cx="2768748" cy="527901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chemeClr val="tx2"/>
                  </a:solidFill>
                  <a:latin typeface="Roboto Slab" pitchFamily="2" charset="0"/>
                  <a:ea typeface="Roboto Slab" pitchFamily="2" charset="0"/>
                  <a:cs typeface="Montserrat Light" charset="0"/>
                </a:rPr>
                <a:t>Your own detailed summery loran opium dolor sit amen example text.</a:t>
              </a:r>
            </a:p>
          </p:txBody>
        </p:sp>
      </p:grpSp>
      <p:sp>
        <p:nvSpPr>
          <p:cNvPr id="31" name="Isosceles Triangle 30">
            <a:extLst>
              <a:ext uri="{FF2B5EF4-FFF2-40B4-BE49-F238E27FC236}">
                <a16:creationId xmlns:a16="http://schemas.microsoft.com/office/drawing/2014/main" id="{B73B6DFF-724D-4BD3-918C-DAB6B4763D0C}"/>
              </a:ext>
            </a:extLst>
          </p:cNvPr>
          <p:cNvSpPr/>
          <p:nvPr/>
        </p:nvSpPr>
        <p:spPr>
          <a:xfrm rot="5400000">
            <a:off x="-62702" y="447361"/>
            <a:ext cx="909174" cy="78377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7100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9D23E332-1237-40BA-B1DF-D0C0203A9CE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34590" b="34590"/>
          <a:stretch>
            <a:fillRect/>
          </a:stretch>
        </p:blipFill>
        <p:spPr/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33BF8E1-F92F-4630-A0C3-EBAAD63273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90949" y="589518"/>
            <a:ext cx="4800600" cy="499456"/>
          </a:xfrm>
        </p:spPr>
        <p:txBody>
          <a:bodyPr/>
          <a:lstStyle/>
          <a:p>
            <a:r>
              <a:rPr lang="en-US" dirty="0"/>
              <a:t>Presentation : Agenda 2</a:t>
            </a:r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0E0F0B58-9C7F-4CC9-85B9-DC8F5D087CA2}"/>
              </a:ext>
            </a:extLst>
          </p:cNvPr>
          <p:cNvSpPr/>
          <p:nvPr/>
        </p:nvSpPr>
        <p:spPr>
          <a:xfrm rot="5400000">
            <a:off x="-62702" y="447361"/>
            <a:ext cx="909174" cy="78377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9701880-A8AF-4C87-AE07-AE1CC82547B9}"/>
              </a:ext>
            </a:extLst>
          </p:cNvPr>
          <p:cNvGrpSpPr/>
          <p:nvPr/>
        </p:nvGrpSpPr>
        <p:grpSpPr>
          <a:xfrm>
            <a:off x="994459" y="4849358"/>
            <a:ext cx="9906975" cy="1251789"/>
            <a:chOff x="1883027" y="4194041"/>
            <a:chExt cx="9906975" cy="1251789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58F7F4DA-1CC1-4E07-BFA9-25566773E4DA}"/>
                </a:ext>
              </a:extLst>
            </p:cNvPr>
            <p:cNvGrpSpPr/>
            <p:nvPr/>
          </p:nvGrpSpPr>
          <p:grpSpPr>
            <a:xfrm>
              <a:off x="1883027" y="4194041"/>
              <a:ext cx="3881164" cy="1251789"/>
              <a:chOff x="741005" y="2240290"/>
              <a:chExt cx="3881164" cy="1251789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46D72893-ACA8-4FBA-99DE-0F4DCD9F95C6}"/>
                  </a:ext>
                </a:extLst>
              </p:cNvPr>
              <p:cNvGrpSpPr/>
              <p:nvPr/>
            </p:nvGrpSpPr>
            <p:grpSpPr>
              <a:xfrm>
                <a:off x="741005" y="2240290"/>
                <a:ext cx="907572" cy="907574"/>
                <a:chOff x="741005" y="2240290"/>
                <a:chExt cx="907572" cy="907574"/>
              </a:xfrm>
            </p:grpSpPr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4C03B58F-08B9-46EB-B2B8-3A6AE8ED6361}"/>
                    </a:ext>
                  </a:extLst>
                </p:cNvPr>
                <p:cNvSpPr/>
                <p:nvPr/>
              </p:nvSpPr>
              <p:spPr>
                <a:xfrm>
                  <a:off x="741005" y="2240290"/>
                  <a:ext cx="907572" cy="907574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46AE0137-EEA5-424A-86F0-9E28AB856B52}"/>
                    </a:ext>
                  </a:extLst>
                </p:cNvPr>
                <p:cNvSpPr/>
                <p:nvPr/>
              </p:nvSpPr>
              <p:spPr>
                <a:xfrm>
                  <a:off x="882847" y="2363429"/>
                  <a:ext cx="623889" cy="553998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3000" dirty="0">
                      <a:solidFill>
                        <a:srgbClr val="FFFFFF"/>
                      </a:solidFill>
                      <a:latin typeface="FontAwesome" charset="0"/>
                    </a:rPr>
                    <a:t></a:t>
                  </a:r>
                  <a:endParaRPr lang="en-US" sz="3000" dirty="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4C7805CF-C9B1-44C6-AE1C-B668DFCCF117}"/>
                  </a:ext>
                </a:extLst>
              </p:cNvPr>
              <p:cNvSpPr txBox="1"/>
              <p:nvPr/>
            </p:nvSpPr>
            <p:spPr>
              <a:xfrm>
                <a:off x="1853421" y="2315163"/>
                <a:ext cx="132515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latin typeface="Roboto Slab" pitchFamily="2" charset="0"/>
                    <a:ea typeface="Roboto Slab" pitchFamily="2" charset="0"/>
                    <a:cs typeface="Montserrat Light" charset="0"/>
                  </a:rPr>
                  <a:t>Company</a:t>
                </a:r>
              </a:p>
              <a:p>
                <a:r>
                  <a:rPr lang="en-US" sz="1600" dirty="0">
                    <a:latin typeface="Roboto Slab" pitchFamily="2" charset="0"/>
                    <a:ea typeface="Roboto Slab" pitchFamily="2" charset="0"/>
                    <a:cs typeface="Montserrat Light" charset="0"/>
                  </a:rPr>
                  <a:t>Profile</a:t>
                </a:r>
                <a:endParaRPr lang="en-US" sz="1600" dirty="0">
                  <a:latin typeface="Roboto Slab" pitchFamily="2" charset="0"/>
                  <a:ea typeface="Roboto Slab" pitchFamily="2" charset="0"/>
                  <a:cs typeface="Montserrat" charset="0"/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E77F491-2B4E-4981-9DCC-C543B0F0EDCB}"/>
                  </a:ext>
                </a:extLst>
              </p:cNvPr>
              <p:cNvSpPr txBox="1"/>
              <p:nvPr/>
            </p:nvSpPr>
            <p:spPr>
              <a:xfrm>
                <a:off x="1853421" y="2964178"/>
                <a:ext cx="2768748" cy="527901"/>
              </a:xfrm>
              <a:prstGeom prst="rect">
                <a:avLst/>
              </a:prstGeom>
              <a:noFill/>
            </p:spPr>
            <p:txBody>
              <a:bodyPr wrap="square" numCol="1" spcCol="0" rtlCol="0" anchor="ctr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000" dirty="0">
                    <a:solidFill>
                      <a:schemeClr val="tx2"/>
                    </a:solidFill>
                    <a:latin typeface="Roboto Slab" pitchFamily="2" charset="0"/>
                    <a:ea typeface="Roboto Slab" pitchFamily="2" charset="0"/>
                    <a:cs typeface="Montserrat Light" charset="0"/>
                  </a:rPr>
                  <a:t>Your own detailed summery loran opium dolor sit amen example text.</a:t>
                </a: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4B21D930-17E4-4A1E-9422-A4CDC022BA0F}"/>
                </a:ext>
              </a:extLst>
            </p:cNvPr>
            <p:cNvGrpSpPr/>
            <p:nvPr/>
          </p:nvGrpSpPr>
          <p:grpSpPr>
            <a:xfrm>
              <a:off x="7904521" y="4194041"/>
              <a:ext cx="3885481" cy="1251789"/>
              <a:chOff x="6370613" y="2240290"/>
              <a:chExt cx="3885481" cy="1251789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58BD3170-29D6-41A0-A486-DC9CFB4071A1}"/>
                  </a:ext>
                </a:extLst>
              </p:cNvPr>
              <p:cNvGrpSpPr/>
              <p:nvPr/>
            </p:nvGrpSpPr>
            <p:grpSpPr>
              <a:xfrm>
                <a:off x="6370613" y="2240290"/>
                <a:ext cx="907572" cy="907574"/>
                <a:chOff x="6370613" y="2785157"/>
                <a:chExt cx="907572" cy="907574"/>
              </a:xfrm>
            </p:grpSpPr>
            <p:sp>
              <p:nvSpPr>
                <p:cNvPr id="31" name="Oval 30">
                  <a:extLst>
                    <a:ext uri="{FF2B5EF4-FFF2-40B4-BE49-F238E27FC236}">
                      <a16:creationId xmlns:a16="http://schemas.microsoft.com/office/drawing/2014/main" id="{83B29519-386E-4F07-91E6-635B839473AC}"/>
                    </a:ext>
                  </a:extLst>
                </p:cNvPr>
                <p:cNvSpPr/>
                <p:nvPr/>
              </p:nvSpPr>
              <p:spPr>
                <a:xfrm>
                  <a:off x="6370613" y="2785157"/>
                  <a:ext cx="907572" cy="907574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9A7BBB3D-B01D-49CA-98B4-8FBE79FADFD6}"/>
                    </a:ext>
                  </a:extLst>
                </p:cNvPr>
                <p:cNvSpPr/>
                <p:nvPr/>
              </p:nvSpPr>
              <p:spPr>
                <a:xfrm>
                  <a:off x="6553331" y="2928145"/>
                  <a:ext cx="542136" cy="553998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3000" dirty="0">
                      <a:solidFill>
                        <a:srgbClr val="FFFFFF"/>
                      </a:solidFill>
                      <a:latin typeface="FontAwesome" charset="0"/>
                    </a:rPr>
                    <a:t></a:t>
                  </a:r>
                  <a:endParaRPr lang="en-US" sz="3000" dirty="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6E1EE62A-7F9A-4DE6-A297-3E635875E5F7}"/>
                  </a:ext>
                </a:extLst>
              </p:cNvPr>
              <p:cNvSpPr txBox="1"/>
              <p:nvPr/>
            </p:nvSpPr>
            <p:spPr>
              <a:xfrm>
                <a:off x="7487346" y="2315163"/>
                <a:ext cx="132515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latin typeface="Roboto Slab" pitchFamily="2" charset="0"/>
                    <a:ea typeface="Roboto Slab" pitchFamily="2" charset="0"/>
                    <a:cs typeface="Montserrat Light" charset="0"/>
                  </a:rPr>
                  <a:t>More Pages…</a:t>
                </a:r>
                <a:endParaRPr lang="en-US" sz="1600" dirty="0">
                  <a:latin typeface="Roboto Slab" pitchFamily="2" charset="0"/>
                  <a:ea typeface="Roboto Slab" pitchFamily="2" charset="0"/>
                  <a:cs typeface="Montserrat" charset="0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7EB45A3D-00EC-4D0A-89A8-233B5DC04507}"/>
                  </a:ext>
                </a:extLst>
              </p:cNvPr>
              <p:cNvSpPr txBox="1"/>
              <p:nvPr/>
            </p:nvSpPr>
            <p:spPr>
              <a:xfrm>
                <a:off x="7487346" y="2964178"/>
                <a:ext cx="2768748" cy="527901"/>
              </a:xfrm>
              <a:prstGeom prst="rect">
                <a:avLst/>
              </a:prstGeom>
              <a:noFill/>
            </p:spPr>
            <p:txBody>
              <a:bodyPr wrap="square" numCol="1" spcCol="0" rtlCol="0" anchor="ctr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000" dirty="0">
                    <a:solidFill>
                      <a:schemeClr val="tx2"/>
                    </a:solidFill>
                    <a:latin typeface="Roboto Slab" pitchFamily="2" charset="0"/>
                    <a:ea typeface="Roboto Slab" pitchFamily="2" charset="0"/>
                    <a:cs typeface="Montserrat Light" charset="0"/>
                  </a:rPr>
                  <a:t>Your own detailed summery loran opium dolor sit amen example text.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55590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Company About</a:t>
            </a:r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19875BCA-7B45-4C96-B2C0-E3ED92B6C2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6" name="Picture Placeholder 55">
            <a:extLst>
              <a:ext uri="{FF2B5EF4-FFF2-40B4-BE49-F238E27FC236}">
                <a16:creationId xmlns:a16="http://schemas.microsoft.com/office/drawing/2014/main" id="{15682E47-E3DE-4785-A5F7-63E50925A3C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12071" b="12071"/>
          <a:stretch>
            <a:fillRect/>
          </a:stretch>
        </p:blipFill>
        <p:spPr/>
      </p:pic>
      <p:pic>
        <p:nvPicPr>
          <p:cNvPr id="58" name="Picture Placeholder 57">
            <a:extLst>
              <a:ext uri="{FF2B5EF4-FFF2-40B4-BE49-F238E27FC236}">
                <a16:creationId xmlns:a16="http://schemas.microsoft.com/office/drawing/2014/main" id="{B39C24F4-43F2-4CAC-A6B0-3D8C169062D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1914" r="1914"/>
          <a:stretch>
            <a:fillRect/>
          </a:stretch>
        </p:blipFill>
        <p:spPr/>
      </p:pic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4A71A237-B570-4BA9-B5FC-42F2E3538C51}"/>
              </a:ext>
            </a:extLst>
          </p:cNvPr>
          <p:cNvSpPr/>
          <p:nvPr/>
        </p:nvSpPr>
        <p:spPr>
          <a:xfrm rot="5400000">
            <a:off x="-62702" y="447361"/>
            <a:ext cx="909174" cy="78377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9070782-F655-4162-8EC5-834EEAC4876F}"/>
              </a:ext>
            </a:extLst>
          </p:cNvPr>
          <p:cNvSpPr/>
          <p:nvPr/>
        </p:nvSpPr>
        <p:spPr>
          <a:xfrm>
            <a:off x="1026886" y="1339171"/>
            <a:ext cx="10062028" cy="134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200" b="1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Lorem Ipsum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popularised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 in the 1960s with the release of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Letraset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 sheets containing Lorem Ipsum passages, and more recently with desktop publishing software like Aldus PageMaker including versions of Lorem Ipsum.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7201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53AB86D7-742D-4457-8C3C-DB16ACEE17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4" name="Title 23">
            <a:extLst>
              <a:ext uri="{FF2B5EF4-FFF2-40B4-BE49-F238E27FC236}">
                <a16:creationId xmlns:a16="http://schemas.microsoft.com/office/drawing/2014/main" id="{4AFCD266-7242-4116-BADA-379A9544A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4314" y="589518"/>
            <a:ext cx="2848428" cy="499456"/>
          </a:xfrm>
        </p:spPr>
        <p:txBody>
          <a:bodyPr/>
          <a:lstStyle/>
          <a:p>
            <a:r>
              <a:rPr lang="en-US" dirty="0"/>
              <a:t>Company About</a:t>
            </a:r>
          </a:p>
        </p:txBody>
      </p:sp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0515EFC2-60F7-4FBE-8F75-075972254A69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t="6898" b="6898"/>
          <a:stretch>
            <a:fillRect/>
          </a:stretch>
        </p:blipFill>
        <p:spPr/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EE4F4AF8-8F32-4831-AD30-04F7E7F00C5D}"/>
              </a:ext>
            </a:extLst>
          </p:cNvPr>
          <p:cNvGrpSpPr/>
          <p:nvPr/>
        </p:nvGrpSpPr>
        <p:grpSpPr>
          <a:xfrm>
            <a:off x="954314" y="2321225"/>
            <a:ext cx="3738059" cy="3308958"/>
            <a:chOff x="713001" y="2321225"/>
            <a:chExt cx="3738059" cy="330895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337A7B5-45C7-4937-8F96-0CE62DB3FC8C}"/>
                </a:ext>
              </a:extLst>
            </p:cNvPr>
            <p:cNvGrpSpPr/>
            <p:nvPr/>
          </p:nvGrpSpPr>
          <p:grpSpPr>
            <a:xfrm>
              <a:off x="713001" y="2396250"/>
              <a:ext cx="509404" cy="509404"/>
              <a:chOff x="7354465" y="2150400"/>
              <a:chExt cx="509404" cy="509404"/>
            </a:xfrm>
          </p:grpSpPr>
          <p:sp>
            <p:nvSpPr>
              <p:cNvPr id="18" name="Oval 17"/>
              <p:cNvSpPr/>
              <p:nvPr/>
            </p:nvSpPr>
            <p:spPr>
              <a:xfrm>
                <a:off x="7354465" y="2150400"/>
                <a:ext cx="509404" cy="50940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7434131" y="2170263"/>
                <a:ext cx="332600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000" dirty="0">
                    <a:solidFill>
                      <a:srgbClr val="FFFFFF"/>
                    </a:solidFill>
                    <a:latin typeface="Roboto Slab" pitchFamily="2" charset="0"/>
                    <a:ea typeface="Roboto Slab" pitchFamily="2" charset="0"/>
                    <a:cs typeface="Montserrat Light" charset="0"/>
                  </a:rPr>
                  <a:t>1</a:t>
                </a: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2FC241C-5743-4256-A4E6-61590A8DE282}"/>
                </a:ext>
              </a:extLst>
            </p:cNvPr>
            <p:cNvGrpSpPr/>
            <p:nvPr/>
          </p:nvGrpSpPr>
          <p:grpSpPr>
            <a:xfrm>
              <a:off x="1313785" y="2321225"/>
              <a:ext cx="3137275" cy="659454"/>
              <a:chOff x="3310181" y="2251477"/>
              <a:chExt cx="3137275" cy="659454"/>
            </a:xfrm>
          </p:grpSpPr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99D2E1FD-6DB3-4592-A5CD-6EA0B1C51441}"/>
                  </a:ext>
                </a:extLst>
              </p:cNvPr>
              <p:cNvSpPr/>
              <p:nvPr/>
            </p:nvSpPr>
            <p:spPr>
              <a:xfrm>
                <a:off x="3310181" y="2251477"/>
                <a:ext cx="1747594" cy="2585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lang="en-US" sz="1000" b="1" dirty="0">
                    <a:latin typeface="Roboto Slab" pitchFamily="2" charset="0"/>
                    <a:ea typeface="Roboto Slab" pitchFamily="2" charset="0"/>
                    <a:cs typeface="Montserrat" charset="0"/>
                  </a:rPr>
                  <a:t>Fowl multiply don't every</a:t>
                </a:r>
              </a:p>
            </p:txBody>
          </p:sp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D290E238-28E9-49A6-8FD2-EA1DBF2052A3}"/>
                  </a:ext>
                </a:extLst>
              </p:cNvPr>
              <p:cNvSpPr/>
              <p:nvPr/>
            </p:nvSpPr>
            <p:spPr>
              <a:xfrm>
                <a:off x="3310181" y="2475940"/>
                <a:ext cx="3137275" cy="4349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lang="en-US" sz="900" dirty="0">
                    <a:latin typeface="Roboto Slab" pitchFamily="2" charset="0"/>
                    <a:ea typeface="Roboto Slab" pitchFamily="2" charset="0"/>
                    <a:cs typeface="Montserrat Light" charset="0"/>
                  </a:rPr>
                  <a:t>Open unto divided first shall made they're appear form </a:t>
                </a:r>
              </a:p>
              <a:p>
                <a:pPr>
                  <a:lnSpc>
                    <a:spcPts val="1400"/>
                  </a:lnSpc>
                </a:pPr>
                <a:r>
                  <a:rPr lang="en-US" sz="900" dirty="0">
                    <a:latin typeface="Roboto Slab" pitchFamily="2" charset="0"/>
                    <a:ea typeface="Roboto Slab" pitchFamily="2" charset="0"/>
                    <a:cs typeface="Montserrat Light" charset="0"/>
                  </a:rPr>
                  <a:t>great morning over form.</a:t>
                </a: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B21A944C-A93F-4E94-AE89-CE30B864CA25}"/>
                </a:ext>
              </a:extLst>
            </p:cNvPr>
            <p:cNvGrpSpPr/>
            <p:nvPr/>
          </p:nvGrpSpPr>
          <p:grpSpPr>
            <a:xfrm>
              <a:off x="713001" y="3721002"/>
              <a:ext cx="509404" cy="509404"/>
              <a:chOff x="7354465" y="2150400"/>
              <a:chExt cx="509404" cy="509404"/>
            </a:xfrm>
          </p:grpSpPr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5FA2CAB7-0F53-48D0-BECB-EF1E1843AD6F}"/>
                  </a:ext>
                </a:extLst>
              </p:cNvPr>
              <p:cNvSpPr/>
              <p:nvPr/>
            </p:nvSpPr>
            <p:spPr>
              <a:xfrm>
                <a:off x="7354465" y="2150400"/>
                <a:ext cx="509404" cy="50940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AD376638-2D27-4F18-A667-59947037335B}"/>
                  </a:ext>
                </a:extLst>
              </p:cNvPr>
              <p:cNvSpPr txBox="1"/>
              <p:nvPr/>
            </p:nvSpPr>
            <p:spPr>
              <a:xfrm>
                <a:off x="7434131" y="2170263"/>
                <a:ext cx="332600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000" dirty="0">
                    <a:solidFill>
                      <a:srgbClr val="FFFFFF"/>
                    </a:solidFill>
                    <a:latin typeface="Roboto Slab" pitchFamily="2" charset="0"/>
                    <a:ea typeface="Roboto Slab" pitchFamily="2" charset="0"/>
                    <a:cs typeface="Montserrat Light" charset="0"/>
                  </a:rPr>
                  <a:t>3</a:t>
                </a: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D8499848-C7C8-4A88-9334-BE3C62D31550}"/>
                </a:ext>
              </a:extLst>
            </p:cNvPr>
            <p:cNvGrpSpPr/>
            <p:nvPr/>
          </p:nvGrpSpPr>
          <p:grpSpPr>
            <a:xfrm>
              <a:off x="1313785" y="3645977"/>
              <a:ext cx="3137275" cy="659454"/>
              <a:chOff x="3310181" y="2251477"/>
              <a:chExt cx="3137275" cy="659454"/>
            </a:xfrm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FCB01D97-5D3F-4B07-A6F1-39F1908B4C76}"/>
                  </a:ext>
                </a:extLst>
              </p:cNvPr>
              <p:cNvSpPr/>
              <p:nvPr/>
            </p:nvSpPr>
            <p:spPr>
              <a:xfrm>
                <a:off x="3310181" y="2251477"/>
                <a:ext cx="2746265" cy="2585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lang="en-US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Form may days fish doesn't male together</a:t>
                </a: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F004377-51FF-4BD0-BEC1-04C5DD280C55}"/>
                  </a:ext>
                </a:extLst>
              </p:cNvPr>
              <p:cNvSpPr/>
              <p:nvPr/>
            </p:nvSpPr>
            <p:spPr>
              <a:xfrm>
                <a:off x="3310181" y="2475940"/>
                <a:ext cx="3137275" cy="4349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lang="en-US" sz="900" dirty="0">
                    <a:latin typeface="Roboto Slab" pitchFamily="2" charset="0"/>
                    <a:ea typeface="Roboto Slab" pitchFamily="2" charset="0"/>
                    <a:cs typeface="Montserrat Light" charset="0"/>
                  </a:rPr>
                  <a:t>Open unto divided first shall made they're appear form </a:t>
                </a:r>
              </a:p>
              <a:p>
                <a:pPr>
                  <a:lnSpc>
                    <a:spcPts val="1400"/>
                  </a:lnSpc>
                </a:pPr>
                <a:r>
                  <a:rPr lang="en-US" sz="900" dirty="0">
                    <a:latin typeface="Roboto Slab" pitchFamily="2" charset="0"/>
                    <a:ea typeface="Roboto Slab" pitchFamily="2" charset="0"/>
                    <a:cs typeface="Montserrat Light" charset="0"/>
                  </a:rPr>
                  <a:t>great morning over form.</a:t>
                </a: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BA76744B-60F3-4BBB-84DB-31195299058A}"/>
                </a:ext>
              </a:extLst>
            </p:cNvPr>
            <p:cNvGrpSpPr/>
            <p:nvPr/>
          </p:nvGrpSpPr>
          <p:grpSpPr>
            <a:xfrm>
              <a:off x="713001" y="5045754"/>
              <a:ext cx="509404" cy="509404"/>
              <a:chOff x="7354465" y="2150400"/>
              <a:chExt cx="509404" cy="509404"/>
            </a:xfrm>
          </p:grpSpPr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68F54AB0-967D-47D7-AAC0-9979487CF1AF}"/>
                  </a:ext>
                </a:extLst>
              </p:cNvPr>
              <p:cNvSpPr/>
              <p:nvPr/>
            </p:nvSpPr>
            <p:spPr>
              <a:xfrm>
                <a:off x="7354465" y="2150400"/>
                <a:ext cx="509404" cy="509404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95D21DE7-C232-4A43-98D9-E28C5B6980CE}"/>
                  </a:ext>
                </a:extLst>
              </p:cNvPr>
              <p:cNvSpPr txBox="1"/>
              <p:nvPr/>
            </p:nvSpPr>
            <p:spPr>
              <a:xfrm>
                <a:off x="7434131" y="2170263"/>
                <a:ext cx="332600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000" dirty="0">
                    <a:solidFill>
                      <a:srgbClr val="FFFFFF"/>
                    </a:solidFill>
                    <a:latin typeface="Roboto Slab" pitchFamily="2" charset="0"/>
                    <a:ea typeface="Roboto Slab" pitchFamily="2" charset="0"/>
                    <a:cs typeface="Montserrat Light" charset="0"/>
                  </a:rPr>
                  <a:t>4</a:t>
                </a: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06028089-4983-4DC9-B3F9-07CE4E658753}"/>
                </a:ext>
              </a:extLst>
            </p:cNvPr>
            <p:cNvGrpSpPr/>
            <p:nvPr/>
          </p:nvGrpSpPr>
          <p:grpSpPr>
            <a:xfrm>
              <a:off x="1313785" y="4970729"/>
              <a:ext cx="3137275" cy="659454"/>
              <a:chOff x="3310181" y="2251477"/>
              <a:chExt cx="3137275" cy="659454"/>
            </a:xfrm>
          </p:grpSpPr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590BF5F4-968A-4189-B9B1-ABD352F76C78}"/>
                  </a:ext>
                </a:extLst>
              </p:cNvPr>
              <p:cNvSpPr/>
              <p:nvPr/>
            </p:nvSpPr>
            <p:spPr>
              <a:xfrm>
                <a:off x="3310181" y="2251477"/>
                <a:ext cx="1747594" cy="2585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lang="en-US" sz="10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Which wherein signs had</a:t>
                </a: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71795D65-F86C-4A09-AD61-6CD77A8ACD6F}"/>
                  </a:ext>
                </a:extLst>
              </p:cNvPr>
              <p:cNvSpPr/>
              <p:nvPr/>
            </p:nvSpPr>
            <p:spPr>
              <a:xfrm>
                <a:off x="3310181" y="2475940"/>
                <a:ext cx="3137275" cy="4349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lang="en-US" sz="900" dirty="0">
                    <a:latin typeface="Roboto Slab" pitchFamily="2" charset="0"/>
                    <a:ea typeface="Roboto Slab" pitchFamily="2" charset="0"/>
                    <a:cs typeface="Montserrat Light" charset="0"/>
                  </a:rPr>
                  <a:t>Open unto divided first shall made they're appear form </a:t>
                </a:r>
              </a:p>
              <a:p>
                <a:pPr>
                  <a:lnSpc>
                    <a:spcPts val="1400"/>
                  </a:lnSpc>
                </a:pPr>
                <a:r>
                  <a:rPr lang="en-US" sz="900" dirty="0">
                    <a:latin typeface="Roboto Slab" pitchFamily="2" charset="0"/>
                    <a:ea typeface="Roboto Slab" pitchFamily="2" charset="0"/>
                    <a:cs typeface="Montserrat Light" charset="0"/>
                  </a:rPr>
                  <a:t>great morning over form.</a:t>
                </a:r>
              </a:p>
            </p:txBody>
          </p:sp>
        </p:grpSp>
      </p:grpSp>
      <p:sp>
        <p:nvSpPr>
          <p:cNvPr id="40" name="Isosceles Triangle 39">
            <a:extLst>
              <a:ext uri="{FF2B5EF4-FFF2-40B4-BE49-F238E27FC236}">
                <a16:creationId xmlns:a16="http://schemas.microsoft.com/office/drawing/2014/main" id="{570C17AC-2F23-4BC4-8017-7DBAF33A2BAC}"/>
              </a:ext>
            </a:extLst>
          </p:cNvPr>
          <p:cNvSpPr/>
          <p:nvPr/>
        </p:nvSpPr>
        <p:spPr>
          <a:xfrm rot="5400000">
            <a:off x="-62702" y="447361"/>
            <a:ext cx="909174" cy="78377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8165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55356EE-D190-46DD-A234-F756CED98BF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Company About</a:t>
            </a:r>
          </a:p>
        </p:txBody>
      </p:sp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027D03E7-AB5E-4B9C-8A6C-0195CC39F6BC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t="25483" b="25483"/>
          <a:stretch>
            <a:fillRect/>
          </a:stretch>
        </p:blipFill>
        <p:spPr/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4FD6EC24-86F0-450A-9D74-0EB5AE76C774}"/>
              </a:ext>
            </a:extLst>
          </p:cNvPr>
          <p:cNvSpPr/>
          <p:nvPr/>
        </p:nvSpPr>
        <p:spPr>
          <a:xfrm>
            <a:off x="1057577" y="4900830"/>
            <a:ext cx="10062028" cy="1092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200" b="1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Lorem Ipsum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popularised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 in the 1960s with the including versions of Lorem Ipsum.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4F13B4EE-AB54-484B-AE00-DC7CE3165854}"/>
              </a:ext>
            </a:extLst>
          </p:cNvPr>
          <p:cNvSpPr/>
          <p:nvPr/>
        </p:nvSpPr>
        <p:spPr>
          <a:xfrm>
            <a:off x="7048500" y="1957170"/>
            <a:ext cx="5143500" cy="230725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3EB5AD75-A591-4843-A6AA-D926869DB1A6}"/>
              </a:ext>
            </a:extLst>
          </p:cNvPr>
          <p:cNvSpPr/>
          <p:nvPr/>
        </p:nvSpPr>
        <p:spPr>
          <a:xfrm>
            <a:off x="7438572" y="2436540"/>
            <a:ext cx="4363357" cy="134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2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Lorem Ipsum</a:t>
            </a:r>
            <a:r>
              <a:rPr lang="en-US" sz="12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</a:t>
            </a:r>
          </a:p>
        </p:txBody>
      </p:sp>
    </p:spTree>
    <p:extLst>
      <p:ext uri="{BB962C8B-B14F-4D97-AF65-F5344CB8AC3E}">
        <p14:creationId xmlns:p14="http://schemas.microsoft.com/office/powerpoint/2010/main" val="14856282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0" y="589518"/>
            <a:ext cx="3257550" cy="499456"/>
          </a:xfrm>
        </p:spPr>
        <p:txBody>
          <a:bodyPr/>
          <a:lstStyle/>
          <a:p>
            <a:r>
              <a:rPr lang="en-US" dirty="0"/>
              <a:t>Company Services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Here is your custom footer, This is Master Style</a:t>
            </a:r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EEBEF18E-F14E-4A39-A779-DE58F482CDD0}"/>
              </a:ext>
            </a:extLst>
          </p:cNvPr>
          <p:cNvSpPr/>
          <p:nvPr/>
        </p:nvSpPr>
        <p:spPr>
          <a:xfrm rot="5400000">
            <a:off x="-62702" y="447360"/>
            <a:ext cx="909174" cy="78377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AE23A1D-0900-433E-AEA5-200179BD51DE}"/>
              </a:ext>
            </a:extLst>
          </p:cNvPr>
          <p:cNvSpPr/>
          <p:nvPr/>
        </p:nvSpPr>
        <p:spPr>
          <a:xfrm>
            <a:off x="-2" y="2059732"/>
            <a:ext cx="3048000" cy="249123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AB5F439-D7E2-4663-BF77-F7C6D383849E}"/>
              </a:ext>
            </a:extLst>
          </p:cNvPr>
          <p:cNvSpPr/>
          <p:nvPr/>
        </p:nvSpPr>
        <p:spPr>
          <a:xfrm>
            <a:off x="3047998" y="2059732"/>
            <a:ext cx="3048000" cy="24912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6BB5C7B-54DC-4DA8-8C04-2982EF67C524}"/>
              </a:ext>
            </a:extLst>
          </p:cNvPr>
          <p:cNvSpPr/>
          <p:nvPr/>
        </p:nvSpPr>
        <p:spPr>
          <a:xfrm>
            <a:off x="6095999" y="2059732"/>
            <a:ext cx="3048000" cy="249123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6D0F239-CED9-4E52-A204-015895A464B8}"/>
              </a:ext>
            </a:extLst>
          </p:cNvPr>
          <p:cNvSpPr/>
          <p:nvPr/>
        </p:nvSpPr>
        <p:spPr>
          <a:xfrm>
            <a:off x="9143999" y="2059732"/>
            <a:ext cx="3048000" cy="24912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1FC9067-196C-4757-B3CA-1ABF383B5AAF}"/>
              </a:ext>
            </a:extLst>
          </p:cNvPr>
          <p:cNvSpPr/>
          <p:nvPr/>
        </p:nvSpPr>
        <p:spPr>
          <a:xfrm>
            <a:off x="1028700" y="5036763"/>
            <a:ext cx="10062028" cy="1092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200" b="1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Lorem Ipsum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popularised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 in the 1960s with the including versions of Lorem Ipsum.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10776C2B-F234-484D-8D80-5EF4FEF49228}"/>
              </a:ext>
            </a:extLst>
          </p:cNvPr>
          <p:cNvGrpSpPr/>
          <p:nvPr/>
        </p:nvGrpSpPr>
        <p:grpSpPr>
          <a:xfrm>
            <a:off x="508270" y="2424946"/>
            <a:ext cx="2031456" cy="1760805"/>
            <a:chOff x="508270" y="2325397"/>
            <a:chExt cx="2031456" cy="1760805"/>
          </a:xfrm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4B0E5018-3A48-4D93-A3FD-5A1A7340F4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74748" y="2325397"/>
              <a:ext cx="698500" cy="711199"/>
            </a:xfrm>
            <a:custGeom>
              <a:avLst/>
              <a:gdLst>
                <a:gd name="T0" fmla="*/ 105 w 130"/>
                <a:gd name="T1" fmla="*/ 90 h 130"/>
                <a:gd name="T2" fmla="*/ 97 w 130"/>
                <a:gd name="T3" fmla="*/ 90 h 130"/>
                <a:gd name="T4" fmla="*/ 81 w 130"/>
                <a:gd name="T5" fmla="*/ 73 h 130"/>
                <a:gd name="T6" fmla="*/ 81 w 130"/>
                <a:gd name="T7" fmla="*/ 68 h 130"/>
                <a:gd name="T8" fmla="*/ 89 w 130"/>
                <a:gd name="T9" fmla="*/ 54 h 130"/>
                <a:gd name="T10" fmla="*/ 91 w 130"/>
                <a:gd name="T11" fmla="*/ 52 h 130"/>
                <a:gd name="T12" fmla="*/ 92 w 130"/>
                <a:gd name="T13" fmla="*/ 40 h 130"/>
                <a:gd name="T14" fmla="*/ 91 w 130"/>
                <a:gd name="T15" fmla="*/ 38 h 130"/>
                <a:gd name="T16" fmla="*/ 91 w 130"/>
                <a:gd name="T17" fmla="*/ 24 h 130"/>
                <a:gd name="T18" fmla="*/ 85 w 130"/>
                <a:gd name="T19" fmla="*/ 8 h 130"/>
                <a:gd name="T20" fmla="*/ 73 w 130"/>
                <a:gd name="T21" fmla="*/ 1 h 130"/>
                <a:gd name="T22" fmla="*/ 55 w 130"/>
                <a:gd name="T23" fmla="*/ 2 h 130"/>
                <a:gd name="T24" fmla="*/ 43 w 130"/>
                <a:gd name="T25" fmla="*/ 10 h 130"/>
                <a:gd name="T26" fmla="*/ 39 w 130"/>
                <a:gd name="T27" fmla="*/ 23 h 130"/>
                <a:gd name="T28" fmla="*/ 39 w 130"/>
                <a:gd name="T29" fmla="*/ 38 h 130"/>
                <a:gd name="T30" fmla="*/ 38 w 130"/>
                <a:gd name="T31" fmla="*/ 40 h 130"/>
                <a:gd name="T32" fmla="*/ 40 w 130"/>
                <a:gd name="T33" fmla="*/ 52 h 130"/>
                <a:gd name="T34" fmla="*/ 42 w 130"/>
                <a:gd name="T35" fmla="*/ 55 h 130"/>
                <a:gd name="T36" fmla="*/ 49 w 130"/>
                <a:gd name="T37" fmla="*/ 68 h 130"/>
                <a:gd name="T38" fmla="*/ 49 w 130"/>
                <a:gd name="T39" fmla="*/ 73 h 130"/>
                <a:gd name="T40" fmla="*/ 33 w 130"/>
                <a:gd name="T41" fmla="*/ 90 h 130"/>
                <a:gd name="T42" fmla="*/ 25 w 130"/>
                <a:gd name="T43" fmla="*/ 90 h 130"/>
                <a:gd name="T44" fmla="*/ 0 w 130"/>
                <a:gd name="T45" fmla="*/ 114 h 130"/>
                <a:gd name="T46" fmla="*/ 0 w 130"/>
                <a:gd name="T47" fmla="*/ 122 h 130"/>
                <a:gd name="T48" fmla="*/ 8 w 130"/>
                <a:gd name="T49" fmla="*/ 130 h 130"/>
                <a:gd name="T50" fmla="*/ 122 w 130"/>
                <a:gd name="T51" fmla="*/ 130 h 130"/>
                <a:gd name="T52" fmla="*/ 130 w 130"/>
                <a:gd name="T53" fmla="*/ 122 h 130"/>
                <a:gd name="T54" fmla="*/ 130 w 130"/>
                <a:gd name="T55" fmla="*/ 114 h 130"/>
                <a:gd name="T56" fmla="*/ 105 w 130"/>
                <a:gd name="T57" fmla="*/ 90 h 130"/>
                <a:gd name="T58" fmla="*/ 105 w 130"/>
                <a:gd name="T59" fmla="*/ 90 h 130"/>
                <a:gd name="T60" fmla="*/ 105 w 130"/>
                <a:gd name="T61" fmla="*/ 9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0" h="130">
                  <a:moveTo>
                    <a:pt x="105" y="90"/>
                  </a:moveTo>
                  <a:cubicBezTo>
                    <a:pt x="97" y="90"/>
                    <a:pt x="97" y="90"/>
                    <a:pt x="97" y="90"/>
                  </a:cubicBezTo>
                  <a:cubicBezTo>
                    <a:pt x="88" y="90"/>
                    <a:pt x="81" y="82"/>
                    <a:pt x="81" y="73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5" y="64"/>
                    <a:pt x="87" y="59"/>
                    <a:pt x="89" y="54"/>
                  </a:cubicBezTo>
                  <a:cubicBezTo>
                    <a:pt x="89" y="53"/>
                    <a:pt x="90" y="52"/>
                    <a:pt x="91" y="52"/>
                  </a:cubicBezTo>
                  <a:cubicBezTo>
                    <a:pt x="94" y="49"/>
                    <a:pt x="94" y="43"/>
                    <a:pt x="92" y="40"/>
                  </a:cubicBezTo>
                  <a:cubicBezTo>
                    <a:pt x="92" y="39"/>
                    <a:pt x="91" y="39"/>
                    <a:pt x="91" y="38"/>
                  </a:cubicBezTo>
                  <a:cubicBezTo>
                    <a:pt x="91" y="33"/>
                    <a:pt x="91" y="28"/>
                    <a:pt x="91" y="24"/>
                  </a:cubicBezTo>
                  <a:cubicBezTo>
                    <a:pt x="91" y="18"/>
                    <a:pt x="89" y="12"/>
                    <a:pt x="85" y="8"/>
                  </a:cubicBezTo>
                  <a:cubicBezTo>
                    <a:pt x="82" y="4"/>
                    <a:pt x="78" y="2"/>
                    <a:pt x="73" y="1"/>
                  </a:cubicBezTo>
                  <a:cubicBezTo>
                    <a:pt x="67" y="0"/>
                    <a:pt x="61" y="0"/>
                    <a:pt x="55" y="2"/>
                  </a:cubicBezTo>
                  <a:cubicBezTo>
                    <a:pt x="50" y="3"/>
                    <a:pt x="46" y="6"/>
                    <a:pt x="43" y="10"/>
                  </a:cubicBezTo>
                  <a:cubicBezTo>
                    <a:pt x="40" y="14"/>
                    <a:pt x="39" y="19"/>
                    <a:pt x="39" y="23"/>
                  </a:cubicBezTo>
                  <a:cubicBezTo>
                    <a:pt x="39" y="28"/>
                    <a:pt x="39" y="33"/>
                    <a:pt x="39" y="38"/>
                  </a:cubicBezTo>
                  <a:cubicBezTo>
                    <a:pt x="39" y="39"/>
                    <a:pt x="38" y="39"/>
                    <a:pt x="38" y="40"/>
                  </a:cubicBezTo>
                  <a:cubicBezTo>
                    <a:pt x="36" y="44"/>
                    <a:pt x="37" y="49"/>
                    <a:pt x="40" y="52"/>
                  </a:cubicBezTo>
                  <a:cubicBezTo>
                    <a:pt x="41" y="53"/>
                    <a:pt x="41" y="54"/>
                    <a:pt x="42" y="55"/>
                  </a:cubicBezTo>
                  <a:cubicBezTo>
                    <a:pt x="43" y="60"/>
                    <a:pt x="46" y="64"/>
                    <a:pt x="49" y="68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82"/>
                    <a:pt x="42" y="90"/>
                    <a:pt x="33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10" y="94"/>
                    <a:pt x="0" y="114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6"/>
                    <a:pt x="4" y="130"/>
                    <a:pt x="8" y="130"/>
                  </a:cubicBezTo>
                  <a:cubicBezTo>
                    <a:pt x="122" y="130"/>
                    <a:pt x="122" y="130"/>
                    <a:pt x="122" y="130"/>
                  </a:cubicBezTo>
                  <a:cubicBezTo>
                    <a:pt x="126" y="130"/>
                    <a:pt x="130" y="126"/>
                    <a:pt x="130" y="122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20" y="94"/>
                    <a:pt x="105" y="90"/>
                    <a:pt x="105" y="90"/>
                  </a:cubicBezTo>
                  <a:close/>
                  <a:moveTo>
                    <a:pt x="105" y="90"/>
                  </a:moveTo>
                  <a:cubicBezTo>
                    <a:pt x="105" y="90"/>
                    <a:pt x="105" y="90"/>
                    <a:pt x="105" y="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D4C1683C-FC10-4CD9-8CFB-B6D85948C388}"/>
                </a:ext>
              </a:extLst>
            </p:cNvPr>
            <p:cNvGrpSpPr/>
            <p:nvPr/>
          </p:nvGrpSpPr>
          <p:grpSpPr>
            <a:xfrm>
              <a:off x="508270" y="3302261"/>
              <a:ext cx="2031456" cy="783941"/>
              <a:chOff x="1959211" y="3947111"/>
              <a:chExt cx="2031456" cy="783941"/>
            </a:xfrm>
          </p:grpSpPr>
          <p:sp>
            <p:nvSpPr>
              <p:cNvPr id="42" name="Rectangle 17">
                <a:extLst>
                  <a:ext uri="{FF2B5EF4-FFF2-40B4-BE49-F238E27FC236}">
                    <a16:creationId xmlns:a16="http://schemas.microsoft.com/office/drawing/2014/main" id="{C7AE2528-9A7A-4A92-A9D5-AD539898C1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9211" y="4309258"/>
                <a:ext cx="2031456" cy="4217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6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  <a:sym typeface="Montserrat-Regular" charset="0"/>
                  </a:rPr>
                  <a:t>This letterhead design is meant to project an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4043A117-2FC7-49BC-BD53-D18895DE1983}"/>
                  </a:ext>
                </a:extLst>
              </p:cNvPr>
              <p:cNvSpPr txBox="1"/>
              <p:nvPr/>
            </p:nvSpPr>
            <p:spPr>
              <a:xfrm>
                <a:off x="2126254" y="3947111"/>
                <a:ext cx="16973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TITLE TEXT</a:t>
                </a:r>
              </a:p>
            </p:txBody>
          </p:sp>
        </p:grp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CF19BBAB-77CA-4583-B320-5390BDD4C7E0}"/>
              </a:ext>
            </a:extLst>
          </p:cNvPr>
          <p:cNvGrpSpPr/>
          <p:nvPr/>
        </p:nvGrpSpPr>
        <p:grpSpPr>
          <a:xfrm>
            <a:off x="3556270" y="2424946"/>
            <a:ext cx="2031456" cy="1760805"/>
            <a:chOff x="3556270" y="2325397"/>
            <a:chExt cx="2031456" cy="1760805"/>
          </a:xfrm>
        </p:grpSpPr>
        <p:sp>
          <p:nvSpPr>
            <p:cNvPr id="34" name="Freeform 6">
              <a:extLst>
                <a:ext uri="{FF2B5EF4-FFF2-40B4-BE49-F238E27FC236}">
                  <a16:creationId xmlns:a16="http://schemas.microsoft.com/office/drawing/2014/main" id="{6829C71B-29A5-42C8-8840-06B560C6BD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30686" y="2325397"/>
              <a:ext cx="682625" cy="704850"/>
            </a:xfrm>
            <a:custGeom>
              <a:avLst/>
              <a:gdLst>
                <a:gd name="T0" fmla="*/ 117 w 127"/>
                <a:gd name="T1" fmla="*/ 106 h 129"/>
                <a:gd name="T2" fmla="*/ 78 w 127"/>
                <a:gd name="T3" fmla="*/ 51 h 129"/>
                <a:gd name="T4" fmla="*/ 78 w 127"/>
                <a:gd name="T5" fmla="*/ 12 h 129"/>
                <a:gd name="T6" fmla="*/ 83 w 127"/>
                <a:gd name="T7" fmla="*/ 6 h 129"/>
                <a:gd name="T8" fmla="*/ 76 w 127"/>
                <a:gd name="T9" fmla="*/ 0 h 129"/>
                <a:gd name="T10" fmla="*/ 50 w 127"/>
                <a:gd name="T11" fmla="*/ 0 h 129"/>
                <a:gd name="T12" fmla="*/ 44 w 127"/>
                <a:gd name="T13" fmla="*/ 6 h 129"/>
                <a:gd name="T14" fmla="*/ 49 w 127"/>
                <a:gd name="T15" fmla="*/ 12 h 129"/>
                <a:gd name="T16" fmla="*/ 49 w 127"/>
                <a:gd name="T17" fmla="*/ 51 h 129"/>
                <a:gd name="T18" fmla="*/ 9 w 127"/>
                <a:gd name="T19" fmla="*/ 106 h 129"/>
                <a:gd name="T20" fmla="*/ 21 w 127"/>
                <a:gd name="T21" fmla="*/ 129 h 129"/>
                <a:gd name="T22" fmla="*/ 106 w 127"/>
                <a:gd name="T23" fmla="*/ 129 h 129"/>
                <a:gd name="T24" fmla="*/ 117 w 127"/>
                <a:gd name="T25" fmla="*/ 106 h 129"/>
                <a:gd name="T26" fmla="*/ 98 w 127"/>
                <a:gd name="T27" fmla="*/ 123 h 129"/>
                <a:gd name="T28" fmla="*/ 29 w 127"/>
                <a:gd name="T29" fmla="*/ 123 h 129"/>
                <a:gd name="T30" fmla="*/ 20 w 127"/>
                <a:gd name="T31" fmla="*/ 105 h 129"/>
                <a:gd name="T32" fmla="*/ 37 w 127"/>
                <a:gd name="T33" fmla="*/ 81 h 129"/>
                <a:gd name="T34" fmla="*/ 90 w 127"/>
                <a:gd name="T35" fmla="*/ 81 h 129"/>
                <a:gd name="T36" fmla="*/ 107 w 127"/>
                <a:gd name="T37" fmla="*/ 105 h 129"/>
                <a:gd name="T38" fmla="*/ 98 w 127"/>
                <a:gd name="T39" fmla="*/ 123 h 129"/>
                <a:gd name="T40" fmla="*/ 80 w 127"/>
                <a:gd name="T41" fmla="*/ 89 h 129"/>
                <a:gd name="T42" fmla="*/ 47 w 127"/>
                <a:gd name="T43" fmla="*/ 89 h 129"/>
                <a:gd name="T44" fmla="*/ 37 w 127"/>
                <a:gd name="T45" fmla="*/ 104 h 129"/>
                <a:gd name="T46" fmla="*/ 42 w 127"/>
                <a:gd name="T47" fmla="*/ 115 h 129"/>
                <a:gd name="T48" fmla="*/ 85 w 127"/>
                <a:gd name="T49" fmla="*/ 115 h 129"/>
                <a:gd name="T50" fmla="*/ 90 w 127"/>
                <a:gd name="T51" fmla="*/ 104 h 129"/>
                <a:gd name="T52" fmla="*/ 80 w 127"/>
                <a:gd name="T53" fmla="*/ 8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7" h="129">
                  <a:moveTo>
                    <a:pt x="117" y="106"/>
                  </a:moveTo>
                  <a:cubicBezTo>
                    <a:pt x="104" y="87"/>
                    <a:pt x="80" y="54"/>
                    <a:pt x="78" y="51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1" y="11"/>
                    <a:pt x="83" y="9"/>
                    <a:pt x="83" y="6"/>
                  </a:cubicBezTo>
                  <a:cubicBezTo>
                    <a:pt x="83" y="2"/>
                    <a:pt x="80" y="0"/>
                    <a:pt x="7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4" y="2"/>
                    <a:pt x="44" y="6"/>
                  </a:cubicBezTo>
                  <a:cubicBezTo>
                    <a:pt x="44" y="9"/>
                    <a:pt x="46" y="11"/>
                    <a:pt x="49" y="12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7" y="54"/>
                    <a:pt x="23" y="86"/>
                    <a:pt x="9" y="106"/>
                  </a:cubicBezTo>
                  <a:cubicBezTo>
                    <a:pt x="0" y="120"/>
                    <a:pt x="9" y="129"/>
                    <a:pt x="21" y="129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17" y="129"/>
                    <a:pt x="127" y="120"/>
                    <a:pt x="117" y="106"/>
                  </a:cubicBezTo>
                  <a:close/>
                  <a:moveTo>
                    <a:pt x="98" y="123"/>
                  </a:moveTo>
                  <a:cubicBezTo>
                    <a:pt x="29" y="123"/>
                    <a:pt x="29" y="123"/>
                    <a:pt x="29" y="123"/>
                  </a:cubicBezTo>
                  <a:cubicBezTo>
                    <a:pt x="20" y="124"/>
                    <a:pt x="12" y="116"/>
                    <a:pt x="20" y="105"/>
                  </a:cubicBezTo>
                  <a:cubicBezTo>
                    <a:pt x="25" y="98"/>
                    <a:pt x="31" y="89"/>
                    <a:pt x="37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5" y="89"/>
                    <a:pt x="102" y="98"/>
                    <a:pt x="107" y="105"/>
                  </a:cubicBezTo>
                  <a:cubicBezTo>
                    <a:pt x="114" y="116"/>
                    <a:pt x="107" y="124"/>
                    <a:pt x="98" y="123"/>
                  </a:cubicBezTo>
                  <a:close/>
                  <a:moveTo>
                    <a:pt x="80" y="89"/>
                  </a:moveTo>
                  <a:cubicBezTo>
                    <a:pt x="47" y="89"/>
                    <a:pt x="47" y="89"/>
                    <a:pt x="47" y="89"/>
                  </a:cubicBezTo>
                  <a:cubicBezTo>
                    <a:pt x="44" y="94"/>
                    <a:pt x="40" y="99"/>
                    <a:pt x="37" y="104"/>
                  </a:cubicBezTo>
                  <a:cubicBezTo>
                    <a:pt x="32" y="111"/>
                    <a:pt x="37" y="115"/>
                    <a:pt x="42" y="115"/>
                  </a:cubicBezTo>
                  <a:cubicBezTo>
                    <a:pt x="85" y="115"/>
                    <a:pt x="85" y="115"/>
                    <a:pt x="85" y="115"/>
                  </a:cubicBezTo>
                  <a:cubicBezTo>
                    <a:pt x="90" y="115"/>
                    <a:pt x="95" y="111"/>
                    <a:pt x="90" y="104"/>
                  </a:cubicBezTo>
                  <a:cubicBezTo>
                    <a:pt x="87" y="99"/>
                    <a:pt x="83" y="94"/>
                    <a:pt x="80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357CF397-15D0-40FA-BC65-48306680334E}"/>
                </a:ext>
              </a:extLst>
            </p:cNvPr>
            <p:cNvGrpSpPr/>
            <p:nvPr/>
          </p:nvGrpSpPr>
          <p:grpSpPr>
            <a:xfrm>
              <a:off x="3556270" y="3302261"/>
              <a:ext cx="2031456" cy="783941"/>
              <a:chOff x="1959211" y="3947111"/>
              <a:chExt cx="2031456" cy="783941"/>
            </a:xfrm>
          </p:grpSpPr>
          <p:sp>
            <p:nvSpPr>
              <p:cNvPr id="45" name="Rectangle 17">
                <a:extLst>
                  <a:ext uri="{FF2B5EF4-FFF2-40B4-BE49-F238E27FC236}">
                    <a16:creationId xmlns:a16="http://schemas.microsoft.com/office/drawing/2014/main" id="{44A39902-BB37-4382-878F-66D3F89E9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9211" y="4309258"/>
                <a:ext cx="2031456" cy="4217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6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  <a:sym typeface="Montserrat-Regular" charset="0"/>
                  </a:rPr>
                  <a:t>This letterhead design is meant to project an</a:t>
                </a: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E6D3E699-0903-4480-9616-9F1BC4F2A1CC}"/>
                  </a:ext>
                </a:extLst>
              </p:cNvPr>
              <p:cNvSpPr txBox="1"/>
              <p:nvPr/>
            </p:nvSpPr>
            <p:spPr>
              <a:xfrm>
                <a:off x="2126254" y="3947111"/>
                <a:ext cx="16973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TITLE TEXT</a:t>
                </a:r>
              </a:p>
            </p:txBody>
          </p:sp>
        </p:grp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7CD14CD7-97D7-4F9F-BF65-2A35F2686B40}"/>
              </a:ext>
            </a:extLst>
          </p:cNvPr>
          <p:cNvGrpSpPr/>
          <p:nvPr/>
        </p:nvGrpSpPr>
        <p:grpSpPr>
          <a:xfrm>
            <a:off x="6604271" y="2424946"/>
            <a:ext cx="2031456" cy="1760805"/>
            <a:chOff x="6620762" y="2325397"/>
            <a:chExt cx="2031456" cy="1760805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1BCD52DF-950B-4845-8FE8-CDC3A84E7C03}"/>
                </a:ext>
              </a:extLst>
            </p:cNvPr>
            <p:cNvGrpSpPr/>
            <p:nvPr/>
          </p:nvGrpSpPr>
          <p:grpSpPr>
            <a:xfrm>
              <a:off x="7360265" y="2325397"/>
              <a:ext cx="552450" cy="704849"/>
              <a:chOff x="7107238" y="-1368425"/>
              <a:chExt cx="552450" cy="704849"/>
            </a:xfrm>
          </p:grpSpPr>
          <p:sp>
            <p:nvSpPr>
              <p:cNvPr id="36" name="Freeform 7">
                <a:extLst>
                  <a:ext uri="{FF2B5EF4-FFF2-40B4-BE49-F238E27FC236}">
                    <a16:creationId xmlns:a16="http://schemas.microsoft.com/office/drawing/2014/main" id="{EAD1BC1B-6353-466C-AE99-294894F11C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40588" y="-1368425"/>
                <a:ext cx="285750" cy="349250"/>
              </a:xfrm>
              <a:custGeom>
                <a:avLst/>
                <a:gdLst>
                  <a:gd name="T0" fmla="*/ 3 w 53"/>
                  <a:gd name="T1" fmla="*/ 64 h 64"/>
                  <a:gd name="T2" fmla="*/ 5 w 53"/>
                  <a:gd name="T3" fmla="*/ 61 h 64"/>
                  <a:gd name="T4" fmla="*/ 5 w 53"/>
                  <a:gd name="T5" fmla="*/ 26 h 64"/>
                  <a:gd name="T6" fmla="*/ 27 w 53"/>
                  <a:gd name="T7" fmla="*/ 5 h 64"/>
                  <a:gd name="T8" fmla="*/ 48 w 53"/>
                  <a:gd name="T9" fmla="*/ 26 h 64"/>
                  <a:gd name="T10" fmla="*/ 48 w 53"/>
                  <a:gd name="T11" fmla="*/ 61 h 64"/>
                  <a:gd name="T12" fmla="*/ 51 w 53"/>
                  <a:gd name="T13" fmla="*/ 64 h 64"/>
                  <a:gd name="T14" fmla="*/ 53 w 53"/>
                  <a:gd name="T15" fmla="*/ 61 h 64"/>
                  <a:gd name="T16" fmla="*/ 53 w 53"/>
                  <a:gd name="T17" fmla="*/ 26 h 64"/>
                  <a:gd name="T18" fmla="*/ 27 w 53"/>
                  <a:gd name="T19" fmla="*/ 0 h 64"/>
                  <a:gd name="T20" fmla="*/ 0 w 53"/>
                  <a:gd name="T21" fmla="*/ 26 h 64"/>
                  <a:gd name="T22" fmla="*/ 0 w 53"/>
                  <a:gd name="T23" fmla="*/ 61 h 64"/>
                  <a:gd name="T24" fmla="*/ 3 w 53"/>
                  <a:gd name="T25" fmla="*/ 64 h 64"/>
                  <a:gd name="T26" fmla="*/ 3 w 53"/>
                  <a:gd name="T27" fmla="*/ 64 h 64"/>
                  <a:gd name="T28" fmla="*/ 3 w 53"/>
                  <a:gd name="T2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" h="64">
                    <a:moveTo>
                      <a:pt x="3" y="64"/>
                    </a:moveTo>
                    <a:cubicBezTo>
                      <a:pt x="4" y="64"/>
                      <a:pt x="5" y="63"/>
                      <a:pt x="5" y="61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15"/>
                      <a:pt x="15" y="5"/>
                      <a:pt x="27" y="5"/>
                    </a:cubicBezTo>
                    <a:cubicBezTo>
                      <a:pt x="38" y="5"/>
                      <a:pt x="48" y="15"/>
                      <a:pt x="48" y="26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3"/>
                      <a:pt x="49" y="64"/>
                      <a:pt x="51" y="64"/>
                    </a:cubicBezTo>
                    <a:cubicBezTo>
                      <a:pt x="52" y="64"/>
                      <a:pt x="53" y="63"/>
                      <a:pt x="53" y="61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3" y="12"/>
                      <a:pt x="41" y="0"/>
                      <a:pt x="27" y="0"/>
                    </a:cubicBezTo>
                    <a:cubicBezTo>
                      <a:pt x="12" y="0"/>
                      <a:pt x="0" y="12"/>
                      <a:pt x="0" y="26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3"/>
                      <a:pt x="1" y="64"/>
                      <a:pt x="3" y="64"/>
                    </a:cubicBezTo>
                    <a:close/>
                    <a:moveTo>
                      <a:pt x="3" y="64"/>
                    </a:moveTo>
                    <a:cubicBezTo>
                      <a:pt x="3" y="64"/>
                      <a:pt x="3" y="64"/>
                      <a:pt x="3" y="6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8">
                <a:extLst>
                  <a:ext uri="{FF2B5EF4-FFF2-40B4-BE49-F238E27FC236}">
                    <a16:creationId xmlns:a16="http://schemas.microsoft.com/office/drawing/2014/main" id="{EC7AE9CC-5D8A-4ED5-AF68-2845C13521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07238" y="-1160463"/>
                <a:ext cx="552450" cy="496887"/>
              </a:xfrm>
              <a:custGeom>
                <a:avLst/>
                <a:gdLst>
                  <a:gd name="T0" fmla="*/ 102 w 103"/>
                  <a:gd name="T1" fmla="*/ 80 h 91"/>
                  <a:gd name="T2" fmla="*/ 95 w 103"/>
                  <a:gd name="T3" fmla="*/ 0 h 91"/>
                  <a:gd name="T4" fmla="*/ 84 w 103"/>
                  <a:gd name="T5" fmla="*/ 0 h 91"/>
                  <a:gd name="T6" fmla="*/ 84 w 103"/>
                  <a:gd name="T7" fmla="*/ 26 h 91"/>
                  <a:gd name="T8" fmla="*/ 76 w 103"/>
                  <a:gd name="T9" fmla="*/ 34 h 91"/>
                  <a:gd name="T10" fmla="*/ 68 w 103"/>
                  <a:gd name="T11" fmla="*/ 26 h 91"/>
                  <a:gd name="T12" fmla="*/ 68 w 103"/>
                  <a:gd name="T13" fmla="*/ 0 h 91"/>
                  <a:gd name="T14" fmla="*/ 36 w 103"/>
                  <a:gd name="T15" fmla="*/ 0 h 91"/>
                  <a:gd name="T16" fmla="*/ 36 w 103"/>
                  <a:gd name="T17" fmla="*/ 26 h 91"/>
                  <a:gd name="T18" fmla="*/ 28 w 103"/>
                  <a:gd name="T19" fmla="*/ 34 h 91"/>
                  <a:gd name="T20" fmla="*/ 20 w 103"/>
                  <a:gd name="T21" fmla="*/ 26 h 91"/>
                  <a:gd name="T22" fmla="*/ 20 w 103"/>
                  <a:gd name="T23" fmla="*/ 0 h 91"/>
                  <a:gd name="T24" fmla="*/ 9 w 103"/>
                  <a:gd name="T25" fmla="*/ 0 h 91"/>
                  <a:gd name="T26" fmla="*/ 1 w 103"/>
                  <a:gd name="T27" fmla="*/ 80 h 91"/>
                  <a:gd name="T28" fmla="*/ 11 w 103"/>
                  <a:gd name="T29" fmla="*/ 91 h 91"/>
                  <a:gd name="T30" fmla="*/ 92 w 103"/>
                  <a:gd name="T31" fmla="*/ 91 h 91"/>
                  <a:gd name="T32" fmla="*/ 102 w 103"/>
                  <a:gd name="T33" fmla="*/ 80 h 91"/>
                  <a:gd name="T34" fmla="*/ 52 w 103"/>
                  <a:gd name="T35" fmla="*/ 84 h 91"/>
                  <a:gd name="T36" fmla="*/ 29 w 103"/>
                  <a:gd name="T37" fmla="*/ 61 h 91"/>
                  <a:gd name="T38" fmla="*/ 52 w 103"/>
                  <a:gd name="T39" fmla="*/ 38 h 91"/>
                  <a:gd name="T40" fmla="*/ 75 w 103"/>
                  <a:gd name="T41" fmla="*/ 61 h 91"/>
                  <a:gd name="T42" fmla="*/ 52 w 103"/>
                  <a:gd name="T43" fmla="*/ 84 h 91"/>
                  <a:gd name="T44" fmla="*/ 52 w 103"/>
                  <a:gd name="T45" fmla="*/ 84 h 91"/>
                  <a:gd name="T46" fmla="*/ 52 w 103"/>
                  <a:gd name="T47" fmla="*/ 84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3" h="91">
                    <a:moveTo>
                      <a:pt x="102" y="80"/>
                    </a:moveTo>
                    <a:cubicBezTo>
                      <a:pt x="95" y="0"/>
                      <a:pt x="95" y="0"/>
                      <a:pt x="95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26"/>
                      <a:pt x="84" y="26"/>
                      <a:pt x="84" y="26"/>
                    </a:cubicBezTo>
                    <a:cubicBezTo>
                      <a:pt x="84" y="30"/>
                      <a:pt x="80" y="34"/>
                      <a:pt x="76" y="34"/>
                    </a:cubicBezTo>
                    <a:cubicBezTo>
                      <a:pt x="71" y="34"/>
                      <a:pt x="68" y="30"/>
                      <a:pt x="68" y="26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30"/>
                      <a:pt x="32" y="34"/>
                      <a:pt x="28" y="34"/>
                    </a:cubicBezTo>
                    <a:cubicBezTo>
                      <a:pt x="23" y="34"/>
                      <a:pt x="20" y="30"/>
                      <a:pt x="20" y="26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" y="80"/>
                      <a:pt x="1" y="80"/>
                      <a:pt x="1" y="80"/>
                    </a:cubicBezTo>
                    <a:cubicBezTo>
                      <a:pt x="0" y="86"/>
                      <a:pt x="5" y="91"/>
                      <a:pt x="11" y="91"/>
                    </a:cubicBezTo>
                    <a:cubicBezTo>
                      <a:pt x="92" y="91"/>
                      <a:pt x="92" y="91"/>
                      <a:pt x="92" y="91"/>
                    </a:cubicBezTo>
                    <a:cubicBezTo>
                      <a:pt x="98" y="91"/>
                      <a:pt x="103" y="86"/>
                      <a:pt x="102" y="80"/>
                    </a:cubicBezTo>
                    <a:close/>
                    <a:moveTo>
                      <a:pt x="52" y="84"/>
                    </a:moveTo>
                    <a:cubicBezTo>
                      <a:pt x="39" y="84"/>
                      <a:pt x="29" y="73"/>
                      <a:pt x="29" y="61"/>
                    </a:cubicBezTo>
                    <a:cubicBezTo>
                      <a:pt x="29" y="48"/>
                      <a:pt x="39" y="38"/>
                      <a:pt x="52" y="38"/>
                    </a:cubicBezTo>
                    <a:cubicBezTo>
                      <a:pt x="64" y="38"/>
                      <a:pt x="75" y="48"/>
                      <a:pt x="75" y="61"/>
                    </a:cubicBezTo>
                    <a:cubicBezTo>
                      <a:pt x="75" y="73"/>
                      <a:pt x="64" y="84"/>
                      <a:pt x="52" y="84"/>
                    </a:cubicBezTo>
                    <a:close/>
                    <a:moveTo>
                      <a:pt x="52" y="84"/>
                    </a:moveTo>
                    <a:cubicBezTo>
                      <a:pt x="52" y="84"/>
                      <a:pt x="52" y="84"/>
                      <a:pt x="52" y="8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9">
                <a:extLst>
                  <a:ext uri="{FF2B5EF4-FFF2-40B4-BE49-F238E27FC236}">
                    <a16:creationId xmlns:a16="http://schemas.microsoft.com/office/drawing/2014/main" id="{3C5C5A34-8A69-472D-B5D8-79CE6B08D3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89801" y="-925513"/>
                <a:ext cx="187325" cy="192087"/>
              </a:xfrm>
              <a:custGeom>
                <a:avLst/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9 w 35"/>
                  <a:gd name="T11" fmla="*/ 27 h 35"/>
                  <a:gd name="T12" fmla="*/ 19 w 35"/>
                  <a:gd name="T13" fmla="*/ 28 h 35"/>
                  <a:gd name="T14" fmla="*/ 18 w 35"/>
                  <a:gd name="T15" fmla="*/ 29 h 35"/>
                  <a:gd name="T16" fmla="*/ 16 w 35"/>
                  <a:gd name="T17" fmla="*/ 28 h 35"/>
                  <a:gd name="T18" fmla="*/ 16 w 35"/>
                  <a:gd name="T19" fmla="*/ 27 h 35"/>
                  <a:gd name="T20" fmla="*/ 14 w 35"/>
                  <a:gd name="T21" fmla="*/ 25 h 35"/>
                  <a:gd name="T22" fmla="*/ 14 w 35"/>
                  <a:gd name="T23" fmla="*/ 23 h 35"/>
                  <a:gd name="T24" fmla="*/ 16 w 35"/>
                  <a:gd name="T25" fmla="*/ 23 h 35"/>
                  <a:gd name="T26" fmla="*/ 18 w 35"/>
                  <a:gd name="T27" fmla="*/ 24 h 35"/>
                  <a:gd name="T28" fmla="*/ 18 w 35"/>
                  <a:gd name="T29" fmla="*/ 24 h 35"/>
                  <a:gd name="T30" fmla="*/ 20 w 35"/>
                  <a:gd name="T31" fmla="*/ 22 h 35"/>
                  <a:gd name="T32" fmla="*/ 18 w 35"/>
                  <a:gd name="T33" fmla="*/ 19 h 35"/>
                  <a:gd name="T34" fmla="*/ 18 w 35"/>
                  <a:gd name="T35" fmla="*/ 19 h 35"/>
                  <a:gd name="T36" fmla="*/ 12 w 35"/>
                  <a:gd name="T37" fmla="*/ 14 h 35"/>
                  <a:gd name="T38" fmla="*/ 16 w 35"/>
                  <a:gd name="T39" fmla="*/ 9 h 35"/>
                  <a:gd name="T40" fmla="*/ 16 w 35"/>
                  <a:gd name="T41" fmla="*/ 8 h 35"/>
                  <a:gd name="T42" fmla="*/ 18 w 35"/>
                  <a:gd name="T43" fmla="*/ 6 h 35"/>
                  <a:gd name="T44" fmla="*/ 19 w 35"/>
                  <a:gd name="T45" fmla="*/ 8 h 35"/>
                  <a:gd name="T46" fmla="*/ 19 w 35"/>
                  <a:gd name="T47" fmla="*/ 9 h 35"/>
                  <a:gd name="T48" fmla="*/ 22 w 35"/>
                  <a:gd name="T49" fmla="*/ 10 h 35"/>
                  <a:gd name="T50" fmla="*/ 22 w 35"/>
                  <a:gd name="T51" fmla="*/ 12 h 35"/>
                  <a:gd name="T52" fmla="*/ 19 w 35"/>
                  <a:gd name="T53" fmla="*/ 12 h 35"/>
                  <a:gd name="T54" fmla="*/ 18 w 35"/>
                  <a:gd name="T55" fmla="*/ 12 h 35"/>
                  <a:gd name="T56" fmla="*/ 18 w 35"/>
                  <a:gd name="T57" fmla="*/ 12 h 35"/>
                  <a:gd name="T58" fmla="*/ 15 w 35"/>
                  <a:gd name="T59" fmla="*/ 14 h 35"/>
                  <a:gd name="T60" fmla="*/ 18 w 35"/>
                  <a:gd name="T61" fmla="*/ 16 h 35"/>
                  <a:gd name="T62" fmla="*/ 18 w 35"/>
                  <a:gd name="T63" fmla="*/ 16 h 35"/>
                  <a:gd name="T64" fmla="*/ 23 w 35"/>
                  <a:gd name="T65" fmla="*/ 22 h 35"/>
                  <a:gd name="T66" fmla="*/ 19 w 35"/>
                  <a:gd name="T67" fmla="*/ 27 h 35"/>
                  <a:gd name="T68" fmla="*/ 19 w 35"/>
                  <a:gd name="T69" fmla="*/ 27 h 35"/>
                  <a:gd name="T70" fmla="*/ 19 w 35"/>
                  <a:gd name="T71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7" y="35"/>
                      <a:pt x="35" y="27"/>
                      <a:pt x="35" y="18"/>
                    </a:cubicBezTo>
                    <a:cubicBezTo>
                      <a:pt x="35" y="8"/>
                      <a:pt x="27" y="0"/>
                      <a:pt x="18" y="0"/>
                    </a:cubicBezTo>
                    <a:close/>
                    <a:moveTo>
                      <a:pt x="19" y="27"/>
                    </a:move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9"/>
                      <a:pt x="19" y="29"/>
                      <a:pt x="18" y="29"/>
                    </a:cubicBezTo>
                    <a:cubicBezTo>
                      <a:pt x="17" y="29"/>
                      <a:pt x="16" y="29"/>
                      <a:pt x="16" y="28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5" y="26"/>
                      <a:pt x="15" y="26"/>
                      <a:pt x="14" y="25"/>
                    </a:cubicBezTo>
                    <a:cubicBezTo>
                      <a:pt x="13" y="25"/>
                      <a:pt x="13" y="24"/>
                      <a:pt x="14" y="23"/>
                    </a:cubicBezTo>
                    <a:cubicBezTo>
                      <a:pt x="15" y="23"/>
                      <a:pt x="16" y="23"/>
                      <a:pt x="16" y="23"/>
                    </a:cubicBezTo>
                    <a:cubicBezTo>
                      <a:pt x="17" y="24"/>
                      <a:pt x="17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9" y="24"/>
                      <a:pt x="20" y="23"/>
                      <a:pt x="20" y="22"/>
                    </a:cubicBezTo>
                    <a:cubicBezTo>
                      <a:pt x="20" y="20"/>
                      <a:pt x="19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5" y="19"/>
                      <a:pt x="12" y="17"/>
                      <a:pt x="12" y="14"/>
                    </a:cubicBezTo>
                    <a:cubicBezTo>
                      <a:pt x="12" y="12"/>
                      <a:pt x="14" y="9"/>
                      <a:pt x="16" y="9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7"/>
                      <a:pt x="17" y="6"/>
                      <a:pt x="18" y="6"/>
                    </a:cubicBezTo>
                    <a:cubicBezTo>
                      <a:pt x="19" y="6"/>
                      <a:pt x="19" y="7"/>
                      <a:pt x="19" y="8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9"/>
                      <a:pt x="21" y="10"/>
                      <a:pt x="22" y="10"/>
                    </a:cubicBezTo>
                    <a:cubicBezTo>
                      <a:pt x="22" y="11"/>
                      <a:pt x="22" y="12"/>
                      <a:pt x="22" y="12"/>
                    </a:cubicBezTo>
                    <a:cubicBezTo>
                      <a:pt x="21" y="13"/>
                      <a:pt x="20" y="13"/>
                      <a:pt x="19" y="12"/>
                    </a:cubicBezTo>
                    <a:cubicBezTo>
                      <a:pt x="19" y="12"/>
                      <a:pt x="19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6" y="12"/>
                      <a:pt x="15" y="13"/>
                      <a:pt x="15" y="14"/>
                    </a:cubicBezTo>
                    <a:cubicBezTo>
                      <a:pt x="15" y="15"/>
                      <a:pt x="17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21" y="16"/>
                      <a:pt x="23" y="19"/>
                      <a:pt x="23" y="22"/>
                    </a:cubicBezTo>
                    <a:cubicBezTo>
                      <a:pt x="23" y="24"/>
                      <a:pt x="22" y="26"/>
                      <a:pt x="19" y="27"/>
                    </a:cubicBezTo>
                    <a:close/>
                    <a:moveTo>
                      <a:pt x="19" y="27"/>
                    </a:moveTo>
                    <a:cubicBezTo>
                      <a:pt x="19" y="27"/>
                      <a:pt x="19" y="27"/>
                      <a:pt x="19" y="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2C29701F-F281-4675-AA66-5D69D230D889}"/>
                </a:ext>
              </a:extLst>
            </p:cNvPr>
            <p:cNvGrpSpPr/>
            <p:nvPr/>
          </p:nvGrpSpPr>
          <p:grpSpPr>
            <a:xfrm>
              <a:off x="6620762" y="3302261"/>
              <a:ext cx="2031456" cy="783941"/>
              <a:chOff x="1959211" y="3947111"/>
              <a:chExt cx="2031456" cy="783941"/>
            </a:xfrm>
          </p:grpSpPr>
          <p:sp>
            <p:nvSpPr>
              <p:cNvPr id="48" name="Rectangle 17">
                <a:extLst>
                  <a:ext uri="{FF2B5EF4-FFF2-40B4-BE49-F238E27FC236}">
                    <a16:creationId xmlns:a16="http://schemas.microsoft.com/office/drawing/2014/main" id="{994D1269-4BDD-424D-9115-49C9475030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9211" y="4309258"/>
                <a:ext cx="2031456" cy="4217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6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  <a:sym typeface="Montserrat-Regular" charset="0"/>
                  </a:rPr>
                  <a:t>This letterhead design is meant to project an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5A8DBF12-1BDC-4E73-AE75-369FD27EE953}"/>
                  </a:ext>
                </a:extLst>
              </p:cNvPr>
              <p:cNvSpPr txBox="1"/>
              <p:nvPr/>
            </p:nvSpPr>
            <p:spPr>
              <a:xfrm>
                <a:off x="2126254" y="3947111"/>
                <a:ext cx="16973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TITLE TEXT</a:t>
                </a:r>
              </a:p>
            </p:txBody>
          </p:sp>
        </p:grp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CD015B6C-C67B-448A-9250-5CDC90081296}"/>
              </a:ext>
            </a:extLst>
          </p:cNvPr>
          <p:cNvGrpSpPr/>
          <p:nvPr/>
        </p:nvGrpSpPr>
        <p:grpSpPr>
          <a:xfrm>
            <a:off x="9652271" y="2424946"/>
            <a:ext cx="2031456" cy="1760805"/>
            <a:chOff x="9641920" y="2325397"/>
            <a:chExt cx="2031456" cy="1760805"/>
          </a:xfrm>
        </p:grpSpPr>
        <p:sp>
          <p:nvSpPr>
            <p:cNvPr id="39" name="Freeform 10">
              <a:extLst>
                <a:ext uri="{FF2B5EF4-FFF2-40B4-BE49-F238E27FC236}">
                  <a16:creationId xmlns:a16="http://schemas.microsoft.com/office/drawing/2014/main" id="{C69C6606-BA0D-41D3-AB30-AF33F4465C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08398" y="2325397"/>
              <a:ext cx="698500" cy="657225"/>
            </a:xfrm>
            <a:custGeom>
              <a:avLst/>
              <a:gdLst>
                <a:gd name="T0" fmla="*/ 130 w 130"/>
                <a:gd name="T1" fmla="*/ 36 h 120"/>
                <a:gd name="T2" fmla="*/ 95 w 130"/>
                <a:gd name="T3" fmla="*/ 0 h 120"/>
                <a:gd name="T4" fmla="*/ 65 w 130"/>
                <a:gd name="T5" fmla="*/ 17 h 120"/>
                <a:gd name="T6" fmla="*/ 36 w 130"/>
                <a:gd name="T7" fmla="*/ 0 h 120"/>
                <a:gd name="T8" fmla="*/ 1 w 130"/>
                <a:gd name="T9" fmla="*/ 36 h 120"/>
                <a:gd name="T10" fmla="*/ 2 w 130"/>
                <a:gd name="T11" fmla="*/ 49 h 120"/>
                <a:gd name="T12" fmla="*/ 20 w 130"/>
                <a:gd name="T13" fmla="*/ 79 h 120"/>
                <a:gd name="T14" fmla="*/ 65 w 130"/>
                <a:gd name="T15" fmla="*/ 120 h 120"/>
                <a:gd name="T16" fmla="*/ 111 w 130"/>
                <a:gd name="T17" fmla="*/ 79 h 120"/>
                <a:gd name="T18" fmla="*/ 129 w 130"/>
                <a:gd name="T19" fmla="*/ 49 h 120"/>
                <a:gd name="T20" fmla="*/ 130 w 130"/>
                <a:gd name="T21" fmla="*/ 36 h 120"/>
                <a:gd name="T22" fmla="*/ 124 w 130"/>
                <a:gd name="T23" fmla="*/ 48 h 120"/>
                <a:gd name="T24" fmla="*/ 107 w 130"/>
                <a:gd name="T25" fmla="*/ 76 h 120"/>
                <a:gd name="T26" fmla="*/ 65 w 130"/>
                <a:gd name="T27" fmla="*/ 113 h 120"/>
                <a:gd name="T28" fmla="*/ 23 w 130"/>
                <a:gd name="T29" fmla="*/ 76 h 120"/>
                <a:gd name="T30" fmla="*/ 7 w 130"/>
                <a:gd name="T31" fmla="*/ 48 h 120"/>
                <a:gd name="T32" fmla="*/ 6 w 130"/>
                <a:gd name="T33" fmla="*/ 37 h 120"/>
                <a:gd name="T34" fmla="*/ 6 w 130"/>
                <a:gd name="T35" fmla="*/ 36 h 120"/>
                <a:gd name="T36" fmla="*/ 36 w 130"/>
                <a:gd name="T37" fmla="*/ 5 h 120"/>
                <a:gd name="T38" fmla="*/ 63 w 130"/>
                <a:gd name="T39" fmla="*/ 24 h 120"/>
                <a:gd name="T40" fmla="*/ 65 w 130"/>
                <a:gd name="T41" fmla="*/ 29 h 120"/>
                <a:gd name="T42" fmla="*/ 67 w 130"/>
                <a:gd name="T43" fmla="*/ 24 h 120"/>
                <a:gd name="T44" fmla="*/ 95 w 130"/>
                <a:gd name="T45" fmla="*/ 5 h 120"/>
                <a:gd name="T46" fmla="*/ 125 w 130"/>
                <a:gd name="T47" fmla="*/ 37 h 120"/>
                <a:gd name="T48" fmla="*/ 124 w 130"/>
                <a:gd name="T49" fmla="*/ 48 h 120"/>
                <a:gd name="T50" fmla="*/ 124 w 130"/>
                <a:gd name="T51" fmla="*/ 48 h 120"/>
                <a:gd name="T52" fmla="*/ 124 w 130"/>
                <a:gd name="T53" fmla="*/ 4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0" h="120">
                  <a:moveTo>
                    <a:pt x="130" y="36"/>
                  </a:moveTo>
                  <a:cubicBezTo>
                    <a:pt x="128" y="15"/>
                    <a:pt x="113" y="0"/>
                    <a:pt x="95" y="0"/>
                  </a:cubicBezTo>
                  <a:cubicBezTo>
                    <a:pt x="82" y="0"/>
                    <a:pt x="71" y="7"/>
                    <a:pt x="65" y="17"/>
                  </a:cubicBezTo>
                  <a:cubicBezTo>
                    <a:pt x="59" y="6"/>
                    <a:pt x="48" y="0"/>
                    <a:pt x="36" y="0"/>
                  </a:cubicBezTo>
                  <a:cubicBezTo>
                    <a:pt x="17" y="0"/>
                    <a:pt x="3" y="15"/>
                    <a:pt x="1" y="36"/>
                  </a:cubicBezTo>
                  <a:cubicBezTo>
                    <a:pt x="1" y="37"/>
                    <a:pt x="0" y="42"/>
                    <a:pt x="2" y="49"/>
                  </a:cubicBezTo>
                  <a:cubicBezTo>
                    <a:pt x="5" y="61"/>
                    <a:pt x="11" y="71"/>
                    <a:pt x="20" y="79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20" y="71"/>
                    <a:pt x="126" y="61"/>
                    <a:pt x="129" y="49"/>
                  </a:cubicBezTo>
                  <a:cubicBezTo>
                    <a:pt x="130" y="42"/>
                    <a:pt x="130" y="37"/>
                    <a:pt x="130" y="36"/>
                  </a:cubicBezTo>
                  <a:close/>
                  <a:moveTo>
                    <a:pt x="124" y="48"/>
                  </a:moveTo>
                  <a:cubicBezTo>
                    <a:pt x="121" y="59"/>
                    <a:pt x="116" y="68"/>
                    <a:pt x="107" y="76"/>
                  </a:cubicBezTo>
                  <a:cubicBezTo>
                    <a:pt x="65" y="113"/>
                    <a:pt x="65" y="113"/>
                    <a:pt x="65" y="113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15" y="68"/>
                    <a:pt x="9" y="59"/>
                    <a:pt x="7" y="48"/>
                  </a:cubicBezTo>
                  <a:cubicBezTo>
                    <a:pt x="5" y="41"/>
                    <a:pt x="6" y="37"/>
                    <a:pt x="6" y="37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7" y="18"/>
                    <a:pt x="20" y="5"/>
                    <a:pt x="36" y="5"/>
                  </a:cubicBezTo>
                  <a:cubicBezTo>
                    <a:pt x="47" y="5"/>
                    <a:pt x="58" y="12"/>
                    <a:pt x="63" y="24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72" y="12"/>
                    <a:pt x="83" y="5"/>
                    <a:pt x="95" y="5"/>
                  </a:cubicBezTo>
                  <a:cubicBezTo>
                    <a:pt x="110" y="5"/>
                    <a:pt x="123" y="18"/>
                    <a:pt x="125" y="37"/>
                  </a:cubicBezTo>
                  <a:cubicBezTo>
                    <a:pt x="125" y="37"/>
                    <a:pt x="125" y="41"/>
                    <a:pt x="124" y="48"/>
                  </a:cubicBezTo>
                  <a:close/>
                  <a:moveTo>
                    <a:pt x="124" y="48"/>
                  </a:moveTo>
                  <a:cubicBezTo>
                    <a:pt x="124" y="48"/>
                    <a:pt x="124" y="48"/>
                    <a:pt x="124" y="4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2F02F92E-0EB0-461D-8CF8-DA9A46CDBFF8}"/>
                </a:ext>
              </a:extLst>
            </p:cNvPr>
            <p:cNvGrpSpPr/>
            <p:nvPr/>
          </p:nvGrpSpPr>
          <p:grpSpPr>
            <a:xfrm>
              <a:off x="9641920" y="3302261"/>
              <a:ext cx="2031456" cy="783941"/>
              <a:chOff x="1959211" y="3947111"/>
              <a:chExt cx="2031456" cy="783941"/>
            </a:xfrm>
          </p:grpSpPr>
          <p:sp>
            <p:nvSpPr>
              <p:cNvPr id="51" name="Rectangle 17">
                <a:extLst>
                  <a:ext uri="{FF2B5EF4-FFF2-40B4-BE49-F238E27FC236}">
                    <a16:creationId xmlns:a16="http://schemas.microsoft.com/office/drawing/2014/main" id="{4A9A13B1-B3E3-47D6-967B-1911C977D3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9211" y="4309258"/>
                <a:ext cx="2031456" cy="4217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6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  <a:sym typeface="Montserrat-Regular" charset="0"/>
                  </a:rPr>
                  <a:t>This letterhead design is meant to project an</a:t>
                </a: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944FE89C-D990-43FA-A16D-89B96159FE62}"/>
                  </a:ext>
                </a:extLst>
              </p:cNvPr>
              <p:cNvSpPr txBox="1"/>
              <p:nvPr/>
            </p:nvSpPr>
            <p:spPr>
              <a:xfrm>
                <a:off x="2126254" y="3947111"/>
                <a:ext cx="16973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Lato" panose="020F0502020204030203" pitchFamily="34" charset="0"/>
                  </a:rPr>
                  <a:t>TITLE TEXT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25763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47750" y="609153"/>
            <a:ext cx="3143250" cy="499456"/>
          </a:xfrm>
        </p:spPr>
        <p:txBody>
          <a:bodyPr/>
          <a:lstStyle/>
          <a:p>
            <a:r>
              <a:rPr lang="en-US" dirty="0">
                <a:latin typeface="Roboto Slab" pitchFamily="2" charset="0"/>
                <a:ea typeface="Roboto Slab" pitchFamily="2" charset="0"/>
              </a:rPr>
              <a:t>Company Services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Here is your custom footer, This is Master Style</a:t>
            </a:r>
          </a:p>
        </p:txBody>
      </p:sp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72D053E8-DF70-45BE-A3DB-AE1C86A8F23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37930" b="37930"/>
          <a:stretch>
            <a:fillRect/>
          </a:stretch>
        </p:blipFill>
        <p:spPr/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05D23A51-9A3B-4795-A06A-6D94DB440777}"/>
              </a:ext>
            </a:extLst>
          </p:cNvPr>
          <p:cNvGrpSpPr/>
          <p:nvPr/>
        </p:nvGrpSpPr>
        <p:grpSpPr>
          <a:xfrm>
            <a:off x="1047750" y="4578892"/>
            <a:ext cx="2054077" cy="941385"/>
            <a:chOff x="8819552" y="2161458"/>
            <a:chExt cx="2054077" cy="941385"/>
          </a:xfrm>
        </p:grpSpPr>
        <p:sp>
          <p:nvSpPr>
            <p:cNvPr id="21" name="TextBox 20"/>
            <p:cNvSpPr txBox="1"/>
            <p:nvPr/>
          </p:nvSpPr>
          <p:spPr>
            <a:xfrm>
              <a:off x="8819552" y="2161458"/>
              <a:ext cx="205407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sz="1200" b="1" dirty="0">
                  <a:latin typeface="Roboto Slab" pitchFamily="2" charset="0"/>
                  <a:ea typeface="Roboto Slab" pitchFamily="2" charset="0"/>
                  <a:cs typeface="Montserrat" charset="0"/>
                </a:rPr>
                <a:t>Service Name</a:t>
              </a:r>
            </a:p>
            <a:p>
              <a:pPr>
                <a:lnSpc>
                  <a:spcPts val="1800"/>
                </a:lnSpc>
              </a:pPr>
              <a:r>
                <a:rPr lang="en-US" b="1" dirty="0">
                  <a:latin typeface="Roboto Slab" pitchFamily="2" charset="0"/>
                  <a:ea typeface="Roboto Slab" pitchFamily="2" charset="0"/>
                  <a:cs typeface="Montserrat" charset="0"/>
                </a:rPr>
                <a:t>Text Goes here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8830971" y="2733511"/>
              <a:ext cx="2042658" cy="369332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r>
                <a:rPr lang="en-US" sz="900" dirty="0">
                  <a:solidFill>
                    <a:schemeClr val="tx2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Example text goes here with your own detailed.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5DF1CFF-80B3-4A43-83DE-D05C9E124085}"/>
              </a:ext>
            </a:extLst>
          </p:cNvPr>
          <p:cNvGrpSpPr/>
          <p:nvPr/>
        </p:nvGrpSpPr>
        <p:grpSpPr>
          <a:xfrm>
            <a:off x="3730968" y="4578892"/>
            <a:ext cx="2054077" cy="941385"/>
            <a:chOff x="8819552" y="3613740"/>
            <a:chExt cx="2054077" cy="941385"/>
          </a:xfrm>
        </p:grpSpPr>
        <p:sp>
          <p:nvSpPr>
            <p:cNvPr id="23" name="TextBox 22"/>
            <p:cNvSpPr txBox="1"/>
            <p:nvPr/>
          </p:nvSpPr>
          <p:spPr>
            <a:xfrm>
              <a:off x="8819552" y="3613740"/>
              <a:ext cx="205407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sz="1200" b="1" dirty="0">
                  <a:latin typeface="Roboto Slab" pitchFamily="2" charset="0"/>
                  <a:ea typeface="Roboto Slab" pitchFamily="2" charset="0"/>
                  <a:cs typeface="Montserrat" charset="0"/>
                </a:rPr>
                <a:t>Service Name</a:t>
              </a:r>
            </a:p>
            <a:p>
              <a:pPr>
                <a:lnSpc>
                  <a:spcPts val="1800"/>
                </a:lnSpc>
              </a:pPr>
              <a:r>
                <a:rPr lang="en-US" b="1" dirty="0">
                  <a:latin typeface="Roboto Slab" pitchFamily="2" charset="0"/>
                  <a:ea typeface="Roboto Slab" pitchFamily="2" charset="0"/>
                  <a:cs typeface="Montserrat" charset="0"/>
                </a:rPr>
                <a:t>Text Goes here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830971" y="4185793"/>
              <a:ext cx="2042658" cy="369332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r>
                <a:rPr lang="en-US" sz="900" dirty="0">
                  <a:solidFill>
                    <a:schemeClr val="tx2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Example text goes here with your own detailed.</a:t>
              </a:r>
            </a:p>
          </p:txBody>
        </p:sp>
      </p:grp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1FCA2B76-4DEA-4EF9-B0D5-49D3AAE8A6DE}"/>
              </a:ext>
            </a:extLst>
          </p:cNvPr>
          <p:cNvSpPr/>
          <p:nvPr/>
        </p:nvSpPr>
        <p:spPr>
          <a:xfrm rot="5400000">
            <a:off x="-62702" y="447360"/>
            <a:ext cx="909174" cy="783771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250CE91-ABAF-4522-B86B-A319B2E59649}"/>
              </a:ext>
            </a:extLst>
          </p:cNvPr>
          <p:cNvSpPr/>
          <p:nvPr/>
        </p:nvSpPr>
        <p:spPr>
          <a:xfrm>
            <a:off x="6592697" y="1765794"/>
            <a:ext cx="3848101" cy="4254006"/>
          </a:xfrm>
          <a:prstGeom prst="rect">
            <a:avLst/>
          </a:prstGeom>
          <a:solidFill>
            <a:schemeClr val="accent6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8F8473A-D8EE-4433-AFCA-EDA13FD5C32F}"/>
              </a:ext>
            </a:extLst>
          </p:cNvPr>
          <p:cNvSpPr/>
          <p:nvPr/>
        </p:nvSpPr>
        <p:spPr>
          <a:xfrm>
            <a:off x="7221838" y="2593371"/>
            <a:ext cx="2589819" cy="2598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US" sz="12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Lorem Ipsum</a:t>
            </a:r>
            <a:r>
              <a:rPr lang="en-US" sz="12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</a:t>
            </a:r>
          </a:p>
        </p:txBody>
      </p:sp>
    </p:spTree>
    <p:extLst>
      <p:ext uri="{BB962C8B-B14F-4D97-AF65-F5344CB8AC3E}">
        <p14:creationId xmlns:p14="http://schemas.microsoft.com/office/powerpoint/2010/main" val="6554953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izPlan - mlt 1 B">
      <a:dk1>
        <a:srgbClr val="000000"/>
      </a:dk1>
      <a:lt1>
        <a:srgbClr val="FFFFFF"/>
      </a:lt1>
      <a:dk2>
        <a:srgbClr val="7D8287"/>
      </a:dk2>
      <a:lt2>
        <a:srgbClr val="EBEEF0"/>
      </a:lt2>
      <a:accent1>
        <a:srgbClr val="5A004B"/>
      </a:accent1>
      <a:accent2>
        <a:srgbClr val="D71414"/>
      </a:accent2>
      <a:accent3>
        <a:srgbClr val="FFAF00"/>
      </a:accent3>
      <a:accent4>
        <a:srgbClr val="96B900"/>
      </a:accent4>
      <a:accent5>
        <a:srgbClr val="00A082"/>
      </a:accent5>
      <a:accent6>
        <a:srgbClr val="2891D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2952</TotalTime>
  <Words>741</Words>
  <Application>Microsoft Office PowerPoint</Application>
  <PresentationFormat>Widescreen</PresentationFormat>
  <Paragraphs>192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Arial Black</vt:lpstr>
      <vt:lpstr>Calibri</vt:lpstr>
      <vt:lpstr>FontAwesome</vt:lpstr>
      <vt:lpstr>Montserrat Light</vt:lpstr>
      <vt:lpstr>Roboto Slab</vt:lpstr>
      <vt:lpstr>Office Theme</vt:lpstr>
      <vt:lpstr>PowerPoint Presentation</vt:lpstr>
      <vt:lpstr>PowerPoint Presentation</vt:lpstr>
      <vt:lpstr>Presentation : Agenda</vt:lpstr>
      <vt:lpstr>Presentation : Agenda 2</vt:lpstr>
      <vt:lpstr>Company About</vt:lpstr>
      <vt:lpstr>Company About</vt:lpstr>
      <vt:lpstr>Company About</vt:lpstr>
      <vt:lpstr>Company Services</vt:lpstr>
      <vt:lpstr>Company Services</vt:lpstr>
      <vt:lpstr>Company Services</vt:lpstr>
      <vt:lpstr>Company Timeline</vt:lpstr>
      <vt:lpstr>PowerPoint Presentation</vt:lpstr>
      <vt:lpstr>Team Members</vt:lpstr>
      <vt:lpstr>Team Members</vt:lpstr>
      <vt:lpstr>Business Plan</vt:lpstr>
      <vt:lpstr>Business Plan</vt:lpstr>
      <vt:lpstr>Customer Profiling</vt:lpstr>
      <vt:lpstr>Projects Process</vt:lpstr>
      <vt:lpstr>Projects Process</vt:lpstr>
      <vt:lpstr>Case Studies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Suman Sunar</cp:lastModifiedBy>
  <cp:revision>550</cp:revision>
  <dcterms:created xsi:type="dcterms:W3CDTF">2016-01-13T17:16:24Z</dcterms:created>
  <dcterms:modified xsi:type="dcterms:W3CDTF">2019-09-27T07:04:19Z</dcterms:modified>
</cp:coreProperties>
</file>