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310" r:id="rId2"/>
    <p:sldId id="362" r:id="rId3"/>
    <p:sldId id="313" r:id="rId4"/>
    <p:sldId id="314" r:id="rId5"/>
    <p:sldId id="318" r:id="rId6"/>
    <p:sldId id="317" r:id="rId7"/>
    <p:sldId id="364" r:id="rId8"/>
    <p:sldId id="326" r:id="rId9"/>
    <p:sldId id="329" r:id="rId10"/>
    <p:sldId id="330" r:id="rId11"/>
    <p:sldId id="320" r:id="rId12"/>
    <p:sldId id="333" r:id="rId13"/>
    <p:sldId id="337" r:id="rId14"/>
    <p:sldId id="363" r:id="rId15"/>
    <p:sldId id="365" r:id="rId16"/>
    <p:sldId id="366" r:id="rId17"/>
    <p:sldId id="367" r:id="rId18"/>
    <p:sldId id="368" r:id="rId19"/>
    <p:sldId id="370" r:id="rId20"/>
    <p:sldId id="369" r:id="rId21"/>
    <p:sldId id="371" r:id="rId22"/>
    <p:sldId id="3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7013"/>
  </p:normalViewPr>
  <p:slideViewPr>
    <p:cSldViewPr snapToGrid="0" snapToObjects="1">
      <p:cViewPr>
        <p:scale>
          <a:sx n="66" d="100"/>
          <a:sy n="66" d="100"/>
        </p:scale>
        <p:origin x="1482"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bar3DChart>
        <c:barDir val="col"/>
        <c:grouping val="standard"/>
        <c:varyColors val="0"/>
        <c:ser>
          <c:idx val="0"/>
          <c:order val="0"/>
          <c:tx>
            <c:strRef>
              <c:f>Sheet1!$B$1</c:f>
              <c:strCache>
                <c:ptCount val="1"/>
                <c:pt idx="0">
                  <c:v>Series 1</c:v>
                </c:pt>
              </c:strCache>
            </c:strRef>
          </c:tx>
          <c:spPr>
            <a:solidFill>
              <a:schemeClr val="accent3"/>
            </a:solidFill>
            <a:ln>
              <a:solidFill>
                <a:schemeClr val="accent3">
                  <a:lumMod val="75000"/>
                </a:schemeClr>
              </a:solidFill>
            </a:ln>
            <a:effectLst/>
            <a:scene3d>
              <a:camera prst="orthographicFront"/>
              <a:lightRig rig="threePt" dir="t"/>
            </a:scene3d>
            <a:sp3d prstMaterial="translucentPowder">
              <a:contourClr>
                <a:schemeClr val="accent3">
                  <a:lumMod val="75000"/>
                </a:schemeClr>
              </a:contourClr>
            </a:sp3d>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solidFill>
            <a:ln>
              <a:solidFill>
                <a:schemeClr val="accent2">
                  <a:lumMod val="75000"/>
                </a:schemeClr>
              </a:solidFill>
            </a:ln>
            <a:effectLst/>
            <a:scene3d>
              <a:camera prst="orthographicFront"/>
              <a:lightRig rig="threePt" dir="t"/>
            </a:scene3d>
            <a:sp3d prstMaterial="translucentPowder">
              <a:contourClr>
                <a:schemeClr val="accent2">
                  <a:lumMod val="75000"/>
                </a:schemeClr>
              </a:contourClr>
            </a:sp3d>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1"/>
          <c:showCatName val="0"/>
          <c:showSerName val="0"/>
          <c:showPercent val="0"/>
          <c:showBubbleSize val="0"/>
        </c:dLbls>
        <c:gapWidth val="150"/>
        <c:shape val="box"/>
        <c:axId val="-338412864"/>
        <c:axId val="-338411088"/>
        <c:axId val="-338409312"/>
      </c:bar3DChart>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between"/>
      </c:valAx>
      <c:serAx>
        <c:axId val="-338409312"/>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ser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line3DChart>
        <c:grouping val="standard"/>
        <c:varyColors val="0"/>
        <c:ser>
          <c:idx val="0"/>
          <c:order val="0"/>
          <c:tx>
            <c:strRef>
              <c:f>Sheet1!$B$1</c:f>
              <c:strCache>
                <c:ptCount val="1"/>
                <c:pt idx="0">
                  <c:v>Series 1</c:v>
                </c:pt>
              </c:strCache>
            </c:strRef>
          </c:tx>
          <c:spPr>
            <a:solidFill>
              <a:schemeClr val="accent3"/>
            </a:solidFill>
            <a:ln>
              <a:solidFill>
                <a:schemeClr val="accent3">
                  <a:lumMod val="75000"/>
                </a:schemeClr>
              </a:solidFill>
            </a:ln>
            <a:effectLst/>
            <a:scene3d>
              <a:camera prst="orthographicFront"/>
              <a:lightRig rig="threePt" dir="t"/>
            </a:scene3d>
            <a:sp3d prstMaterial="translucentPowder">
              <a:contourClr>
                <a:schemeClr val="accent3">
                  <a:lumMod val="75000"/>
                </a:schemeClr>
              </a:contourClr>
            </a:sp3d>
          </c:spPr>
          <c:dPt>
            <c:idx val="0"/>
            <c:bubble3D val="0"/>
            <c:extLst>
              <c:ext xmlns:c16="http://schemas.microsoft.com/office/drawing/2014/chart" uri="{C3380CC4-5D6E-409C-BE32-E72D297353CC}">
                <c16:uniqueId val="{00000001-5F26-4442-8668-E23BE69595E5}"/>
              </c:ext>
            </c:extLst>
          </c:dPt>
          <c:dPt>
            <c:idx val="1"/>
            <c:bubble3D val="0"/>
            <c:extLst>
              <c:ext xmlns:c16="http://schemas.microsoft.com/office/drawing/2014/chart" uri="{C3380CC4-5D6E-409C-BE32-E72D297353CC}">
                <c16:uniqueId val="{00000003-5F26-4442-8668-E23BE69595E5}"/>
              </c:ext>
            </c:extLst>
          </c:dPt>
          <c:dPt>
            <c:idx val="2"/>
            <c:bubble3D val="0"/>
            <c:extLst>
              <c:ext xmlns:c16="http://schemas.microsoft.com/office/drawing/2014/chart" uri="{C3380CC4-5D6E-409C-BE32-E72D297353CC}">
                <c16:uniqueId val="{00000005-5F26-4442-8668-E23BE69595E5}"/>
              </c:ext>
            </c:extLst>
          </c:dPt>
          <c:dPt>
            <c:idx val="3"/>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smooth val="0"/>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solidFill>
            <a:ln>
              <a:solidFill>
                <a:schemeClr val="accent2">
                  <a:lumMod val="75000"/>
                </a:schemeClr>
              </a:solidFill>
            </a:ln>
            <a:effectLst/>
            <a:scene3d>
              <a:camera prst="orthographicFront"/>
              <a:lightRig rig="threePt" dir="t"/>
            </a:scene3d>
            <a:sp3d prstMaterial="translucentPowder">
              <a:contourClr>
                <a:schemeClr val="accent2">
                  <a:lumMod val="75000"/>
                </a:schemeClr>
              </a:contourClr>
            </a:sp3d>
          </c:spPr>
          <c:dPt>
            <c:idx val="1"/>
            <c:bubble3D val="0"/>
            <c:extLst>
              <c:ext xmlns:c16="http://schemas.microsoft.com/office/drawing/2014/chart" uri="{C3380CC4-5D6E-409C-BE32-E72D297353CC}">
                <c16:uniqueId val="{0000000A-5F26-4442-8668-E23BE69595E5}"/>
              </c:ext>
            </c:extLst>
          </c:dPt>
          <c:dPt>
            <c:idx val="2"/>
            <c:bubble3D val="0"/>
            <c:extLst>
              <c:ext xmlns:c16="http://schemas.microsoft.com/office/drawing/2014/chart" uri="{C3380CC4-5D6E-409C-BE32-E72D297353CC}">
                <c16:uniqueId val="{0000000C-5F26-4442-8668-E23BE69595E5}"/>
              </c:ext>
            </c:extLst>
          </c:dPt>
          <c:dPt>
            <c:idx val="3"/>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smooth val="0"/>
          <c:extLst>
            <c:ext xmlns:c16="http://schemas.microsoft.com/office/drawing/2014/chart" uri="{C3380CC4-5D6E-409C-BE32-E72D297353CC}">
              <c16:uniqueId val="{0000000F-5F26-4442-8668-E23BE69595E5}"/>
            </c:ext>
          </c:extLst>
        </c:ser>
        <c:dLbls>
          <c:showLegendKey val="0"/>
          <c:showVal val="1"/>
          <c:showCatName val="0"/>
          <c:showSerName val="0"/>
          <c:showPercent val="0"/>
          <c:showBubbleSize val="0"/>
        </c:dLbls>
        <c:axId val="-338412864"/>
        <c:axId val="-338411088"/>
        <c:axId val="-338409312"/>
      </c:line3DChart>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between"/>
      </c:valAx>
      <c:serAx>
        <c:axId val="-338409312"/>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ser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areaChart>
        <c:grouping val="standard"/>
        <c:varyColors val="0"/>
        <c:ser>
          <c:idx val="0"/>
          <c:order val="0"/>
          <c:tx>
            <c:strRef>
              <c:f>Sheet1!$B$1</c:f>
              <c:strCache>
                <c:ptCount val="1"/>
                <c:pt idx="0">
                  <c:v>Series 1</c:v>
                </c:pt>
              </c:strCache>
            </c:strRef>
          </c:tx>
          <c:spPr>
            <a:solidFill>
              <a:schemeClr val="accent3"/>
            </a:solidFill>
            <a:ln>
              <a:solidFill>
                <a:schemeClr val="accent3">
                  <a:lumMod val="75000"/>
                </a:schemeClr>
              </a:solidFill>
            </a:ln>
            <a:effectLst/>
          </c:spPr>
          <c:dPt>
            <c:idx val="0"/>
            <c:bubble3D val="0"/>
            <c:extLst>
              <c:ext xmlns:c16="http://schemas.microsoft.com/office/drawing/2014/chart" uri="{C3380CC4-5D6E-409C-BE32-E72D297353CC}">
                <c16:uniqueId val="{00000001-5F26-4442-8668-E23BE69595E5}"/>
              </c:ext>
            </c:extLst>
          </c:dPt>
          <c:dPt>
            <c:idx val="1"/>
            <c:bubble3D val="0"/>
            <c:extLst>
              <c:ext xmlns:c16="http://schemas.microsoft.com/office/drawing/2014/chart" uri="{C3380CC4-5D6E-409C-BE32-E72D297353CC}">
                <c16:uniqueId val="{00000003-5F26-4442-8668-E23BE69595E5}"/>
              </c:ext>
            </c:extLst>
          </c:dPt>
          <c:dPt>
            <c:idx val="2"/>
            <c:bubble3D val="0"/>
            <c:extLst>
              <c:ext xmlns:c16="http://schemas.microsoft.com/office/drawing/2014/chart" uri="{C3380CC4-5D6E-409C-BE32-E72D297353CC}">
                <c16:uniqueId val="{00000005-5F26-4442-8668-E23BE69595E5}"/>
              </c:ext>
            </c:extLst>
          </c:dPt>
          <c:dPt>
            <c:idx val="3"/>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solidFill>
            <a:ln>
              <a:solidFill>
                <a:schemeClr val="accent2">
                  <a:lumMod val="75000"/>
                </a:schemeClr>
              </a:solidFill>
            </a:ln>
            <a:effectLst/>
          </c:spPr>
          <c:dPt>
            <c:idx val="1"/>
            <c:bubble3D val="0"/>
            <c:extLst>
              <c:ext xmlns:c16="http://schemas.microsoft.com/office/drawing/2014/chart" uri="{C3380CC4-5D6E-409C-BE32-E72D297353CC}">
                <c16:uniqueId val="{0000000A-5F26-4442-8668-E23BE69595E5}"/>
              </c:ext>
            </c:extLst>
          </c:dPt>
          <c:dPt>
            <c:idx val="2"/>
            <c:bubble3D val="0"/>
            <c:extLst>
              <c:ext xmlns:c16="http://schemas.microsoft.com/office/drawing/2014/chart" uri="{C3380CC4-5D6E-409C-BE32-E72D297353CC}">
                <c16:uniqueId val="{0000000C-5F26-4442-8668-E23BE69595E5}"/>
              </c:ext>
            </c:extLst>
          </c:dPt>
          <c:dPt>
            <c:idx val="3"/>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axId val="-338412864"/>
        <c:axId val="-338411088"/>
      </c:area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midCat"/>
      </c:valAx>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scatterChart>
        <c:scatterStyle val="smoothMarker"/>
        <c:varyColors val="0"/>
        <c:ser>
          <c:idx val="0"/>
          <c:order val="0"/>
          <c:tx>
            <c:strRef>
              <c:f>Sheet1!$B$1</c:f>
              <c:strCache>
                <c:ptCount val="1"/>
                <c:pt idx="0">
                  <c:v>Series 1</c:v>
                </c:pt>
              </c:strCache>
            </c:strRef>
          </c:tx>
          <c:spPr>
            <a:ln w="28575" cap="rnd">
              <a:solidFill>
                <a:schemeClr val="accent3">
                  <a:lumMod val="75000"/>
                </a:schemeClr>
              </a:solidFill>
              <a:round/>
            </a:ln>
            <a:effectLst/>
          </c:spPr>
          <c:marker>
            <c:symbol val="none"/>
          </c:marker>
          <c:dPt>
            <c:idx val="0"/>
            <c:marker>
              <c:symbol val="none"/>
            </c:marker>
            <c:bubble3D val="0"/>
            <c:extLst>
              <c:ext xmlns:c16="http://schemas.microsoft.com/office/drawing/2014/chart" uri="{C3380CC4-5D6E-409C-BE32-E72D297353CC}">
                <c16:uniqueId val="{00000001-5F26-4442-8668-E23BE69595E5}"/>
              </c:ext>
            </c:extLst>
          </c:dPt>
          <c:dPt>
            <c:idx val="1"/>
            <c:marker>
              <c:symbol val="none"/>
            </c:marker>
            <c:bubble3D val="0"/>
            <c:extLst>
              <c:ext xmlns:c16="http://schemas.microsoft.com/office/drawing/2014/chart" uri="{C3380CC4-5D6E-409C-BE32-E72D297353CC}">
                <c16:uniqueId val="{00000003-5F26-4442-8668-E23BE69595E5}"/>
              </c:ext>
            </c:extLst>
          </c:dPt>
          <c:dPt>
            <c:idx val="2"/>
            <c:marker>
              <c:symbol val="none"/>
            </c:marker>
            <c:bubble3D val="0"/>
            <c:extLst>
              <c:ext xmlns:c16="http://schemas.microsoft.com/office/drawing/2014/chart" uri="{C3380CC4-5D6E-409C-BE32-E72D297353CC}">
                <c16:uniqueId val="{00000005-5F26-4442-8668-E23BE69595E5}"/>
              </c:ext>
            </c:extLst>
          </c:dPt>
          <c:dPt>
            <c:idx val="3"/>
            <c:marker>
              <c:symbol val="none"/>
            </c:marker>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2</c:v>
                </c:pt>
                <c:pt idx="1">
                  <c:v>3.5</c:v>
                </c:pt>
                <c:pt idx="2">
                  <c:v>4</c:v>
                </c:pt>
                <c:pt idx="3">
                  <c:v>4.5</c:v>
                </c:pt>
              </c:numCache>
            </c:numRef>
          </c:yVal>
          <c:smooth val="1"/>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ln w="28575" cap="rnd">
              <a:solidFill>
                <a:schemeClr val="accent2">
                  <a:alpha val="70000"/>
                </a:schemeClr>
              </a:solidFill>
              <a:round/>
            </a:ln>
            <a:effectLst/>
          </c:spPr>
          <c:marker>
            <c:symbol val="none"/>
          </c:marker>
          <c:dPt>
            <c:idx val="1"/>
            <c:marker>
              <c:symbol val="none"/>
            </c:marker>
            <c:bubble3D val="0"/>
            <c:extLst>
              <c:ext xmlns:c16="http://schemas.microsoft.com/office/drawing/2014/chart" uri="{C3380CC4-5D6E-409C-BE32-E72D297353CC}">
                <c16:uniqueId val="{0000000A-5F26-4442-8668-E23BE69595E5}"/>
              </c:ext>
            </c:extLst>
          </c:dPt>
          <c:dPt>
            <c:idx val="2"/>
            <c:marker>
              <c:symbol val="none"/>
            </c:marker>
            <c:bubble3D val="0"/>
            <c:extLst>
              <c:ext xmlns:c16="http://schemas.microsoft.com/office/drawing/2014/chart" uri="{C3380CC4-5D6E-409C-BE32-E72D297353CC}">
                <c16:uniqueId val="{0000000C-5F26-4442-8668-E23BE69595E5}"/>
              </c:ext>
            </c:extLst>
          </c:dPt>
          <c:dPt>
            <c:idx val="3"/>
            <c:marker>
              <c:symbol val="none"/>
            </c:marker>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c:v>
                </c:pt>
                <c:pt idx="2">
                  <c:v>3</c:v>
                </c:pt>
                <c:pt idx="3">
                  <c:v>2</c:v>
                </c:pt>
              </c:numCache>
            </c:numRef>
          </c:yVal>
          <c:smooth val="1"/>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axId val="-338412864"/>
        <c:axId val="-338411088"/>
      </c:scatter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midCat"/>
      </c:valAx>
      <c:val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bubbleChart>
        <c:varyColors val="0"/>
        <c:ser>
          <c:idx val="0"/>
          <c:order val="0"/>
          <c:tx>
            <c:strRef>
              <c:f>Sheet1!$B$1</c:f>
              <c:strCache>
                <c:ptCount val="1"/>
                <c:pt idx="0">
                  <c:v>Series 1</c:v>
                </c:pt>
              </c:strCache>
            </c:strRef>
          </c:tx>
          <c:spPr>
            <a:solidFill>
              <a:schemeClr val="accent3"/>
            </a:solidFill>
            <a:ln>
              <a:solidFill>
                <a:schemeClr val="accent3">
                  <a:lumMod val="75000"/>
                </a:schemeClr>
              </a:solidFill>
            </a:ln>
            <a:effectLst/>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2</c:v>
                </c:pt>
                <c:pt idx="1">
                  <c:v>3.5</c:v>
                </c:pt>
                <c:pt idx="2">
                  <c:v>4</c:v>
                </c:pt>
                <c:pt idx="3">
                  <c:v>4.5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solidFill>
            <a:ln>
              <a:solidFill>
                <a:schemeClr val="accent2">
                  <a:lumMod val="75000"/>
                </a:schemeClr>
              </a:solidFill>
            </a:ln>
            <a:effectLst/>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c:v>
                </c:pt>
                <c:pt idx="2">
                  <c:v>3</c:v>
                </c:pt>
                <c:pt idx="3">
                  <c:v>2</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bubbleScale val="100"/>
        <c:showNegBubbles val="0"/>
        <c:axId val="-338412864"/>
        <c:axId val="-338411088"/>
      </c:bubble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midCat"/>
      </c:valAx>
      <c:val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4029686793254E-2"/>
          <c:y val="3.2211465852272303E-2"/>
          <c:w val="0.93221954011317198"/>
          <c:h val="0.78719749871165701"/>
        </c:manualLayout>
      </c:layout>
      <c:surface3DChart>
        <c:wireframe val="1"/>
        <c:ser>
          <c:idx val="0"/>
          <c:order val="0"/>
          <c:tx>
            <c:strRef>
              <c:f>Sheet1!$B$1</c:f>
              <c:strCache>
                <c:ptCount val="1"/>
                <c:pt idx="0">
                  <c:v>Series 1</c:v>
                </c:pt>
              </c:strCache>
            </c:strRef>
          </c:tx>
          <c:spPr>
            <a:ln w="9525" cap="rnd">
              <a:solidFill>
                <a:schemeClr val="accent3">
                  <a:lumMod val="75000"/>
                </a:schemeClr>
              </a:solidFill>
              <a:round/>
            </a:ln>
            <a:effectLst/>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ln w="9525" cap="rnd">
              <a:solidFill>
                <a:schemeClr val="accent2"/>
              </a:solidFill>
              <a:round/>
            </a:ln>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bandFmts>
          <c:bandFmt>
            <c:idx val="0"/>
            <c:spPr>
              <a:ln w="9525" cap="rnd">
                <a:solidFill>
                  <a:schemeClr val="accent3">
                    <a:lumMod val="75000"/>
                  </a:schemeClr>
                </a:solidFill>
                <a:round/>
              </a:ln>
              <a:effectLst/>
            </c:spPr>
          </c:bandFmt>
          <c:bandFmt>
            <c:idx val="1"/>
            <c:spPr>
              <a:ln w="9525" cap="rnd">
                <a:solidFill>
                  <a:schemeClr val="accent3">
                    <a:lumMod val="75000"/>
                  </a:schemeClr>
                </a:solidFill>
                <a:round/>
              </a:ln>
              <a:effectLst/>
            </c:spPr>
          </c:bandFmt>
          <c:bandFmt>
            <c:idx val="2"/>
            <c:spPr>
              <a:ln w="9525" cap="rnd">
                <a:solidFill>
                  <a:schemeClr val="accent3">
                    <a:lumMod val="75000"/>
                  </a:schemeClr>
                </a:solidFill>
                <a:round/>
              </a:ln>
              <a:effectLst/>
            </c:spPr>
          </c:bandFmt>
          <c:bandFmt>
            <c:idx val="3"/>
            <c:spPr>
              <a:ln w="9525" cap="rnd">
                <a:solidFill>
                  <a:schemeClr val="accent3">
                    <a:lumMod val="75000"/>
                  </a:schemeClr>
                </a:solidFill>
                <a:round/>
              </a:ln>
              <a:effectLst/>
            </c:spPr>
          </c:bandFmt>
          <c:bandFmt>
            <c:idx val="4"/>
            <c:spPr>
              <a:ln w="9525" cap="rnd">
                <a:solidFill>
                  <a:schemeClr val="accent3">
                    <a:lumMod val="75000"/>
                  </a:schemeClr>
                </a:solidFill>
                <a:round/>
              </a:ln>
              <a:effectLst/>
            </c:spPr>
          </c:bandFmt>
          <c:bandFmt>
            <c:idx val="5"/>
            <c:spPr>
              <a:ln w="9525" cap="rnd">
                <a:solidFill>
                  <a:schemeClr val="accent3">
                    <a:lumMod val="75000"/>
                  </a:schemeClr>
                </a:solidFill>
                <a:round/>
              </a:ln>
              <a:effectLst/>
            </c:spPr>
          </c:bandFmt>
          <c:bandFmt>
            <c:idx val="6"/>
            <c:spPr>
              <a:ln w="9525" cap="rnd">
                <a:solidFill>
                  <a:schemeClr val="accent3">
                    <a:lumMod val="75000"/>
                  </a:schemeClr>
                </a:solidFill>
                <a:round/>
              </a:ln>
              <a:effectLst/>
            </c:spPr>
          </c:bandFmt>
          <c:bandFmt>
            <c:idx val="7"/>
            <c:spPr>
              <a:ln w="9525" cap="rnd">
                <a:solidFill>
                  <a:schemeClr val="accent3">
                    <a:lumMod val="75000"/>
                  </a:schemeClr>
                </a:solidFill>
                <a:round/>
              </a:ln>
              <a:effectLst/>
            </c:spPr>
          </c:bandFmt>
          <c:bandFmt>
            <c:idx val="8"/>
            <c:spPr>
              <a:ln w="9525" cap="rnd">
                <a:solidFill>
                  <a:schemeClr val="accent3">
                    <a:lumMod val="75000"/>
                  </a:schemeClr>
                </a:solidFill>
                <a:round/>
              </a:ln>
              <a:effectLst/>
            </c:spPr>
          </c:bandFmt>
          <c:bandFmt>
            <c:idx val="9"/>
            <c:spPr>
              <a:ln w="9525" cap="rnd">
                <a:solidFill>
                  <a:schemeClr val="accent3">
                    <a:lumMod val="75000"/>
                  </a:schemeClr>
                </a:solidFill>
                <a:round/>
              </a:ln>
              <a:effectLst/>
            </c:spPr>
          </c:bandFmt>
          <c:bandFmt>
            <c:idx val="10"/>
            <c:spPr>
              <a:ln w="9525" cap="rnd">
                <a:solidFill>
                  <a:schemeClr val="accent3">
                    <a:lumMod val="75000"/>
                  </a:schemeClr>
                </a:solidFill>
                <a:round/>
              </a:ln>
              <a:effectLst/>
            </c:spPr>
          </c:bandFmt>
          <c:bandFmt>
            <c:idx val="11"/>
            <c:spPr>
              <a:ln w="9525" cap="rnd">
                <a:solidFill>
                  <a:schemeClr val="accent3">
                    <a:lumMod val="75000"/>
                  </a:schemeClr>
                </a:solidFill>
                <a:round/>
              </a:ln>
              <a:effectLst/>
            </c:spPr>
          </c:bandFmt>
          <c:bandFmt>
            <c:idx val="12"/>
            <c:spPr>
              <a:ln w="9525" cap="rnd">
                <a:solidFill>
                  <a:schemeClr val="accent3">
                    <a:lumMod val="75000"/>
                  </a:schemeClr>
                </a:solidFill>
                <a:round/>
              </a:ln>
              <a:effectLst/>
            </c:spPr>
          </c:bandFmt>
          <c:bandFmt>
            <c:idx val="13"/>
            <c:spPr>
              <a:ln w="9525" cap="rnd">
                <a:solidFill>
                  <a:schemeClr val="accent3">
                    <a:lumMod val="75000"/>
                  </a:schemeClr>
                </a:solidFill>
                <a:round/>
              </a:ln>
              <a:effectLst/>
            </c:spPr>
          </c:bandFmt>
          <c:bandFmt>
            <c:idx val="14"/>
            <c:spPr>
              <a:ln w="9525" cap="rnd">
                <a:solidFill>
                  <a:schemeClr val="accent3">
                    <a:lumMod val="75000"/>
                  </a:schemeClr>
                </a:solidFill>
                <a:round/>
              </a:ln>
              <a:effectLst/>
            </c:spPr>
          </c:bandFmt>
        </c:bandFmts>
        <c:axId val="-338412864"/>
        <c:axId val="-338411088"/>
        <c:axId val="-338409312"/>
      </c:surface3D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midCat"/>
      </c:valAx>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serAx>
        <c:axId val="-338409312"/>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ser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radarChart>
        <c:radarStyle val="marker"/>
        <c:varyColors val="0"/>
        <c:ser>
          <c:idx val="0"/>
          <c:order val="0"/>
          <c:tx>
            <c:strRef>
              <c:f>Sheet1!$B$1</c:f>
              <c:strCache>
                <c:ptCount val="1"/>
                <c:pt idx="0">
                  <c:v>Series 1</c:v>
                </c:pt>
              </c:strCache>
            </c:strRef>
          </c:tx>
          <c:spPr>
            <a:ln w="28575" cap="rnd">
              <a:solidFill>
                <a:schemeClr val="accent3">
                  <a:lumMod val="75000"/>
                </a:schemeClr>
              </a:solidFill>
              <a:round/>
            </a:ln>
            <a:effectLst/>
          </c:spPr>
          <c:marker>
            <c:symbol val="none"/>
          </c:marker>
          <c:dPt>
            <c:idx val="0"/>
            <c:marker>
              <c:symbol val="none"/>
            </c:marker>
            <c:bubble3D val="0"/>
            <c:extLst>
              <c:ext xmlns:c16="http://schemas.microsoft.com/office/drawing/2014/chart" uri="{C3380CC4-5D6E-409C-BE32-E72D297353CC}">
                <c16:uniqueId val="{00000001-5F26-4442-8668-E23BE69595E5}"/>
              </c:ext>
            </c:extLst>
          </c:dPt>
          <c:dPt>
            <c:idx val="1"/>
            <c:marker>
              <c:symbol val="none"/>
            </c:marker>
            <c:bubble3D val="0"/>
            <c:extLst>
              <c:ext xmlns:c16="http://schemas.microsoft.com/office/drawing/2014/chart" uri="{C3380CC4-5D6E-409C-BE32-E72D297353CC}">
                <c16:uniqueId val="{00000003-5F26-4442-8668-E23BE69595E5}"/>
              </c:ext>
            </c:extLst>
          </c:dPt>
          <c:dPt>
            <c:idx val="2"/>
            <c:marker>
              <c:symbol val="none"/>
            </c:marker>
            <c:bubble3D val="0"/>
            <c:extLst>
              <c:ext xmlns:c16="http://schemas.microsoft.com/office/drawing/2014/chart" uri="{C3380CC4-5D6E-409C-BE32-E72D297353CC}">
                <c16:uniqueId val="{00000005-5F26-4442-8668-E23BE69595E5}"/>
              </c:ext>
            </c:extLst>
          </c:dPt>
          <c:dPt>
            <c:idx val="3"/>
            <c:marker>
              <c:symbol val="none"/>
            </c:marker>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ln w="28575" cap="rnd">
              <a:solidFill>
                <a:schemeClr val="accent2">
                  <a:alpha val="70000"/>
                </a:schemeClr>
              </a:solidFill>
              <a:round/>
            </a:ln>
            <a:effectLst/>
          </c:spPr>
          <c:marker>
            <c:symbol val="none"/>
          </c:marker>
          <c:dPt>
            <c:idx val="1"/>
            <c:marker>
              <c:symbol val="none"/>
            </c:marker>
            <c:bubble3D val="0"/>
            <c:extLst>
              <c:ext xmlns:c16="http://schemas.microsoft.com/office/drawing/2014/chart" uri="{C3380CC4-5D6E-409C-BE32-E72D297353CC}">
                <c16:uniqueId val="{0000000A-5F26-4442-8668-E23BE69595E5}"/>
              </c:ext>
            </c:extLst>
          </c:dPt>
          <c:dPt>
            <c:idx val="2"/>
            <c:marker>
              <c:symbol val="none"/>
            </c:marker>
            <c:bubble3D val="0"/>
            <c:extLst>
              <c:ext xmlns:c16="http://schemas.microsoft.com/office/drawing/2014/chart" uri="{C3380CC4-5D6E-409C-BE32-E72D297353CC}">
                <c16:uniqueId val="{0000000C-5F26-4442-8668-E23BE69595E5}"/>
              </c:ext>
            </c:extLst>
          </c:dPt>
          <c:dPt>
            <c:idx val="3"/>
            <c:marker>
              <c:symbol val="none"/>
            </c:marker>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axId val="-338412864"/>
        <c:axId val="-338411088"/>
      </c:radar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between"/>
      </c:valAx>
      <c:catAx>
        <c:axId val="-338412864"/>
        <c:scaling>
          <c:orientation val="minMax"/>
        </c:scaling>
        <c:delete val="0"/>
        <c:axPos val="b"/>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barChart>
        <c:barDir val="col"/>
        <c:grouping val="clustered"/>
        <c:varyColors val="0"/>
        <c:ser>
          <c:idx val="0"/>
          <c:order val="0"/>
          <c:tx>
            <c:strRef>
              <c:f>Sheet1!$B$1</c:f>
              <c:strCache>
                <c:ptCount val="1"/>
                <c:pt idx="0">
                  <c:v>Series 1</c:v>
                </c:pt>
              </c:strCache>
            </c:strRef>
          </c:tx>
          <c:spPr>
            <a:solidFill>
              <a:schemeClr val="accent3"/>
            </a:solidFill>
            <a:ln>
              <a:solidFill>
                <a:schemeClr val="accent3">
                  <a:lumMod val="75000"/>
                </a:schemeClr>
              </a:solidFill>
            </a:ln>
            <a:effectLst/>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dLbls>
          <c:showLegendKey val="0"/>
          <c:showVal val="0"/>
          <c:showCatName val="0"/>
          <c:showSerName val="0"/>
          <c:showPercent val="0"/>
          <c:showBubbleSize val="0"/>
        </c:dLbls>
        <c:gapWidth val="150"/>
        <c:axId val="-338412864"/>
        <c:axId val="-338411088"/>
      </c:barChart>
      <c:lineChart>
        <c:grouping val="standard"/>
        <c:varyColors val="0"/>
        <c:ser>
          <c:idx val="1"/>
          <c:order val="1"/>
          <c:tx>
            <c:strRef>
              <c:f>Sheet1!$C$1</c:f>
              <c:strCache>
                <c:ptCount val="1"/>
                <c:pt idx="0">
                  <c:v>Series 2</c:v>
                </c:pt>
              </c:strCache>
            </c:strRef>
          </c:tx>
          <c:spPr>
            <a:ln w="28575" cap="rnd">
              <a:solidFill>
                <a:schemeClr val="accent2">
                  <a:alpha val="70000"/>
                </a:schemeClr>
              </a:solidFill>
              <a:round/>
            </a:ln>
            <a:effectLst/>
          </c:spPr>
          <c:marker>
            <c:symbol val="none"/>
          </c:marker>
          <c:dPt>
            <c:idx val="1"/>
            <c:marker>
              <c:symbol val="none"/>
            </c:marker>
            <c:bubble3D val="0"/>
            <c:extLst>
              <c:ext xmlns:c16="http://schemas.microsoft.com/office/drawing/2014/chart" uri="{C3380CC4-5D6E-409C-BE32-E72D297353CC}">
                <c16:uniqueId val="{0000000A-5F26-4442-8668-E23BE69595E5}"/>
              </c:ext>
            </c:extLst>
          </c:dPt>
          <c:dPt>
            <c:idx val="2"/>
            <c:marker>
              <c:symbol val="none"/>
            </c:marker>
            <c:bubble3D val="0"/>
            <c:extLst>
              <c:ext xmlns:c16="http://schemas.microsoft.com/office/drawing/2014/chart" uri="{C3380CC4-5D6E-409C-BE32-E72D297353CC}">
                <c16:uniqueId val="{0000000C-5F26-4442-8668-E23BE69595E5}"/>
              </c:ext>
            </c:extLst>
          </c:dPt>
          <c:dPt>
            <c:idx val="3"/>
            <c:marker>
              <c:symbol val="none"/>
            </c:marker>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smooth val="0"/>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marker val="1"/>
        <c:smooth val="0"/>
        <c:axId val="-338412864"/>
        <c:axId val="-338411088"/>
      </c:lineChart>
      <c:valAx>
        <c:axId val="-338411088"/>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2864"/>
        <c:crosses val="autoZero"/>
        <c:crossBetween val="between"/>
      </c:valAx>
      <c:catAx>
        <c:axId val="-338412864"/>
        <c:scaling>
          <c:orientation val="minMax"/>
        </c:scaling>
        <c:delete val="0"/>
        <c:axPos val="b"/>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338411088"/>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2.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3.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4.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5.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6.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7.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755DA-AF00-4C99-AD6B-5AAB0EAEF4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70BFF-F317-480C-B8D5-B6EF145334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447236-5B90-4524-8BB1-CA4AA324DE49}" type="datetimeFigureOut">
              <a:rPr lang="en-US" smtClean="0"/>
              <a:t>1/13/2020</a:t>
            </a:fld>
            <a:endParaRPr lang="en-US"/>
          </a:p>
        </p:txBody>
      </p:sp>
      <p:sp>
        <p:nvSpPr>
          <p:cNvPr id="4" name="Footer Placeholder 3">
            <a:extLst>
              <a:ext uri="{FF2B5EF4-FFF2-40B4-BE49-F238E27FC236}">
                <a16:creationId xmlns:a16="http://schemas.microsoft.com/office/drawing/2014/main" id="{352EF8A2-9AB2-46A6-BEB5-6A44B46477F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AD6407C-67B6-4725-B914-055A14B56F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A7FBF7-0EEA-4818-9B66-B029571FC052}" type="slidenum">
              <a:rPr lang="en-US" smtClean="0"/>
              <a:t>‹#›</a:t>
            </a:fld>
            <a:endParaRPr lang="en-US"/>
          </a:p>
        </p:txBody>
      </p:sp>
    </p:spTree>
    <p:extLst>
      <p:ext uri="{BB962C8B-B14F-4D97-AF65-F5344CB8AC3E}">
        <p14:creationId xmlns:p14="http://schemas.microsoft.com/office/powerpoint/2010/main" val="2015724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6E7EC0-9BE3-5541-9D76-7DE32A6C9D42}" type="slidenum">
              <a:rPr lang="en-US" smtClean="0"/>
              <a:t>8</a:t>
            </a:fld>
            <a:endParaRPr lang="en-US"/>
          </a:p>
        </p:txBody>
      </p:sp>
      <p:sp>
        <p:nvSpPr>
          <p:cNvPr id="5" name="Footer Placeholder 4"/>
          <p:cNvSpPr>
            <a:spLocks noGrp="1"/>
          </p:cNvSpPr>
          <p:nvPr>
            <p:ph type="ftr" sz="quarter" idx="11"/>
          </p:nvPr>
        </p:nvSpPr>
        <p:spPr/>
        <p:txBody>
          <a:bodyPr/>
          <a:lstStyle/>
          <a:p>
            <a:endParaRPr lang="en-US"/>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290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ur Services 2">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860F4447-8655-474A-9CD3-D86077151A45}"/>
              </a:ext>
            </a:extLst>
          </p:cNvPr>
          <p:cNvSpPr>
            <a:spLocks noGrp="1"/>
          </p:cNvSpPr>
          <p:nvPr>
            <p:ph type="pic" sz="quarter" idx="13"/>
          </p:nvPr>
        </p:nvSpPr>
        <p:spPr>
          <a:xfrm>
            <a:off x="2462199" y="3832143"/>
            <a:ext cx="2369061" cy="2049904"/>
          </a:xfrm>
          <a:custGeom>
            <a:avLst/>
            <a:gdLst>
              <a:gd name="connsiteX0" fmla="*/ 0 w 2369061"/>
              <a:gd name="connsiteY0" fmla="*/ 0 h 2049904"/>
              <a:gd name="connsiteX1" fmla="*/ 2369061 w 2369061"/>
              <a:gd name="connsiteY1" fmla="*/ 0 h 2049904"/>
              <a:gd name="connsiteX2" fmla="*/ 2369061 w 2369061"/>
              <a:gd name="connsiteY2" fmla="*/ 2049904 h 2049904"/>
              <a:gd name="connsiteX3" fmla="*/ 0 w 2369061"/>
              <a:gd name="connsiteY3" fmla="*/ 2049904 h 2049904"/>
            </a:gdLst>
            <a:ahLst/>
            <a:cxnLst>
              <a:cxn ang="0">
                <a:pos x="connsiteX0" y="connsiteY0"/>
              </a:cxn>
              <a:cxn ang="0">
                <a:pos x="connsiteX1" y="connsiteY1"/>
              </a:cxn>
              <a:cxn ang="0">
                <a:pos x="connsiteX2" y="connsiteY2"/>
              </a:cxn>
              <a:cxn ang="0">
                <a:pos x="connsiteX3" y="connsiteY3"/>
              </a:cxn>
            </a:cxnLst>
            <a:rect l="l" t="t" r="r" b="b"/>
            <a:pathLst>
              <a:path w="2369061" h="2049904">
                <a:moveTo>
                  <a:pt x="0" y="0"/>
                </a:moveTo>
                <a:lnTo>
                  <a:pt x="2369061" y="0"/>
                </a:lnTo>
                <a:lnTo>
                  <a:pt x="2369061" y="2049904"/>
                </a:lnTo>
                <a:lnTo>
                  <a:pt x="0" y="2049904"/>
                </a:lnTo>
                <a:close/>
              </a:path>
            </a:pathLst>
          </a:custGeom>
        </p:spPr>
        <p:txBody>
          <a:bodyPr wrap="square" anchor="ctr">
            <a:noAutofit/>
          </a:bodyPr>
          <a:lstStyle>
            <a:lvl1pPr marL="0" indent="0" algn="ctr">
              <a:buNone/>
              <a:defRPr sz="1200"/>
            </a:lvl1pPr>
          </a:lstStyle>
          <a:p>
            <a:endParaRPr lang="en-US" dirty="0"/>
          </a:p>
        </p:txBody>
      </p:sp>
      <p:sp>
        <p:nvSpPr>
          <p:cNvPr id="28" name="Freeform: Shape 27">
            <a:extLst>
              <a:ext uri="{FF2B5EF4-FFF2-40B4-BE49-F238E27FC236}">
                <a16:creationId xmlns:a16="http://schemas.microsoft.com/office/drawing/2014/main" id="{ACD859D6-4D70-4F1F-9BE9-8EC6058A79BD}"/>
              </a:ext>
            </a:extLst>
          </p:cNvPr>
          <p:cNvSpPr>
            <a:spLocks noGrp="1"/>
          </p:cNvSpPr>
          <p:nvPr>
            <p:ph type="pic" sz="quarter" idx="12"/>
          </p:nvPr>
        </p:nvSpPr>
        <p:spPr>
          <a:xfrm>
            <a:off x="-6037" y="3832143"/>
            <a:ext cx="2375526" cy="2049904"/>
          </a:xfrm>
          <a:custGeom>
            <a:avLst/>
            <a:gdLst>
              <a:gd name="connsiteX0" fmla="*/ 0 w 2375526"/>
              <a:gd name="connsiteY0" fmla="*/ 0 h 2049904"/>
              <a:gd name="connsiteX1" fmla="*/ 2375526 w 2375526"/>
              <a:gd name="connsiteY1" fmla="*/ 0 h 2049904"/>
              <a:gd name="connsiteX2" fmla="*/ 2375526 w 2375526"/>
              <a:gd name="connsiteY2" fmla="*/ 2049904 h 2049904"/>
              <a:gd name="connsiteX3" fmla="*/ 0 w 2375526"/>
              <a:gd name="connsiteY3" fmla="*/ 2049904 h 2049904"/>
            </a:gdLst>
            <a:ahLst/>
            <a:cxnLst>
              <a:cxn ang="0">
                <a:pos x="connsiteX0" y="connsiteY0"/>
              </a:cxn>
              <a:cxn ang="0">
                <a:pos x="connsiteX1" y="connsiteY1"/>
              </a:cxn>
              <a:cxn ang="0">
                <a:pos x="connsiteX2" y="connsiteY2"/>
              </a:cxn>
              <a:cxn ang="0">
                <a:pos x="connsiteX3" y="connsiteY3"/>
              </a:cxn>
            </a:cxnLst>
            <a:rect l="l" t="t" r="r" b="b"/>
            <a:pathLst>
              <a:path w="2375526" h="2049904">
                <a:moveTo>
                  <a:pt x="0" y="0"/>
                </a:moveTo>
                <a:lnTo>
                  <a:pt x="2375526" y="0"/>
                </a:lnTo>
                <a:lnTo>
                  <a:pt x="2375526" y="2049904"/>
                </a:lnTo>
                <a:lnTo>
                  <a:pt x="0" y="2049904"/>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32" name="Freeform: Shape 31">
            <a:extLst>
              <a:ext uri="{FF2B5EF4-FFF2-40B4-BE49-F238E27FC236}">
                <a16:creationId xmlns:a16="http://schemas.microsoft.com/office/drawing/2014/main" id="{5ECD5328-840F-4F30-A822-63BE8432B60E}"/>
              </a:ext>
            </a:extLst>
          </p:cNvPr>
          <p:cNvSpPr>
            <a:spLocks noGrp="1"/>
          </p:cNvSpPr>
          <p:nvPr>
            <p:ph type="pic" sz="quarter" idx="14"/>
          </p:nvPr>
        </p:nvSpPr>
        <p:spPr>
          <a:xfrm>
            <a:off x="4917934" y="3832143"/>
            <a:ext cx="2369061" cy="2049904"/>
          </a:xfrm>
          <a:custGeom>
            <a:avLst/>
            <a:gdLst>
              <a:gd name="connsiteX0" fmla="*/ 0 w 2369061"/>
              <a:gd name="connsiteY0" fmla="*/ 0 h 2049904"/>
              <a:gd name="connsiteX1" fmla="*/ 2369061 w 2369061"/>
              <a:gd name="connsiteY1" fmla="*/ 0 h 2049904"/>
              <a:gd name="connsiteX2" fmla="*/ 2369061 w 2369061"/>
              <a:gd name="connsiteY2" fmla="*/ 2049904 h 2049904"/>
              <a:gd name="connsiteX3" fmla="*/ 0 w 2369061"/>
              <a:gd name="connsiteY3" fmla="*/ 2049904 h 2049904"/>
            </a:gdLst>
            <a:ahLst/>
            <a:cxnLst>
              <a:cxn ang="0">
                <a:pos x="connsiteX0" y="connsiteY0"/>
              </a:cxn>
              <a:cxn ang="0">
                <a:pos x="connsiteX1" y="connsiteY1"/>
              </a:cxn>
              <a:cxn ang="0">
                <a:pos x="connsiteX2" y="connsiteY2"/>
              </a:cxn>
              <a:cxn ang="0">
                <a:pos x="connsiteX3" y="connsiteY3"/>
              </a:cxn>
            </a:cxnLst>
            <a:rect l="l" t="t" r="r" b="b"/>
            <a:pathLst>
              <a:path w="2369061" h="2049904">
                <a:moveTo>
                  <a:pt x="0" y="0"/>
                </a:moveTo>
                <a:lnTo>
                  <a:pt x="2369061" y="0"/>
                </a:lnTo>
                <a:lnTo>
                  <a:pt x="2369061" y="2049904"/>
                </a:lnTo>
                <a:lnTo>
                  <a:pt x="0" y="2049904"/>
                </a:lnTo>
                <a:close/>
              </a:path>
            </a:pathLst>
          </a:custGeom>
        </p:spPr>
        <p:txBody>
          <a:bodyPr wrap="square" anchor="ctr">
            <a:noAutofit/>
          </a:bodyPr>
          <a:lstStyle>
            <a:lvl1pPr marL="0" indent="0" algn="ctr">
              <a:buNone/>
              <a:defRPr sz="1200"/>
            </a:lvl1pPr>
          </a:lstStyle>
          <a:p>
            <a:endParaRPr lang="en-US" dirty="0"/>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4" name="Freeform: Shape 33">
            <a:extLst>
              <a:ext uri="{FF2B5EF4-FFF2-40B4-BE49-F238E27FC236}">
                <a16:creationId xmlns:a16="http://schemas.microsoft.com/office/drawing/2014/main" id="{D9EC374E-3671-4E24-844A-822A42BEE975}"/>
              </a:ext>
            </a:extLst>
          </p:cNvPr>
          <p:cNvSpPr>
            <a:spLocks noGrp="1"/>
          </p:cNvSpPr>
          <p:nvPr>
            <p:ph type="pic" sz="quarter" idx="15"/>
          </p:nvPr>
        </p:nvSpPr>
        <p:spPr>
          <a:xfrm>
            <a:off x="7373667" y="1870586"/>
            <a:ext cx="4818333" cy="4011461"/>
          </a:xfrm>
          <a:custGeom>
            <a:avLst/>
            <a:gdLst>
              <a:gd name="connsiteX0" fmla="*/ 0 w 4818333"/>
              <a:gd name="connsiteY0" fmla="*/ 0 h 4011461"/>
              <a:gd name="connsiteX1" fmla="*/ 4818333 w 4818333"/>
              <a:gd name="connsiteY1" fmla="*/ 0 h 4011461"/>
              <a:gd name="connsiteX2" fmla="*/ 4818333 w 4818333"/>
              <a:gd name="connsiteY2" fmla="*/ 4011461 h 4011461"/>
              <a:gd name="connsiteX3" fmla="*/ 0 w 4818333"/>
              <a:gd name="connsiteY3" fmla="*/ 4011461 h 4011461"/>
            </a:gdLst>
            <a:ahLst/>
            <a:cxnLst>
              <a:cxn ang="0">
                <a:pos x="connsiteX0" y="connsiteY0"/>
              </a:cxn>
              <a:cxn ang="0">
                <a:pos x="connsiteX1" y="connsiteY1"/>
              </a:cxn>
              <a:cxn ang="0">
                <a:pos x="connsiteX2" y="connsiteY2"/>
              </a:cxn>
              <a:cxn ang="0">
                <a:pos x="connsiteX3" y="connsiteY3"/>
              </a:cxn>
            </a:cxnLst>
            <a:rect l="l" t="t" r="r" b="b"/>
            <a:pathLst>
              <a:path w="4818333" h="4011461">
                <a:moveTo>
                  <a:pt x="0" y="0"/>
                </a:moveTo>
                <a:lnTo>
                  <a:pt x="4818333" y="0"/>
                </a:lnTo>
                <a:lnTo>
                  <a:pt x="4818333" y="4011461"/>
                </a:lnTo>
                <a:lnTo>
                  <a:pt x="0" y="401146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495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3" name="Picture Placeholder 22">
            <a:extLst>
              <a:ext uri="{FF2B5EF4-FFF2-40B4-BE49-F238E27FC236}">
                <a16:creationId xmlns:a16="http://schemas.microsoft.com/office/drawing/2014/main" id="{481FBF82-4B39-4AE8-951E-0D2A3DBC5FC2}"/>
              </a:ext>
            </a:extLst>
          </p:cNvPr>
          <p:cNvSpPr>
            <a:spLocks noGrp="1"/>
          </p:cNvSpPr>
          <p:nvPr>
            <p:ph type="pic" sz="quarter" idx="11"/>
          </p:nvPr>
        </p:nvSpPr>
        <p:spPr>
          <a:xfrm>
            <a:off x="1" y="1930810"/>
            <a:ext cx="12191999" cy="2019575"/>
          </a:xfrm>
          <a:custGeom>
            <a:avLst/>
            <a:gdLst>
              <a:gd name="connsiteX0" fmla="*/ 0 w 12191999"/>
              <a:gd name="connsiteY0" fmla="*/ 0 h 2019575"/>
              <a:gd name="connsiteX1" fmla="*/ 12191999 w 12191999"/>
              <a:gd name="connsiteY1" fmla="*/ 0 h 2019575"/>
              <a:gd name="connsiteX2" fmla="*/ 12191999 w 12191999"/>
              <a:gd name="connsiteY2" fmla="*/ 2019575 h 2019575"/>
              <a:gd name="connsiteX3" fmla="*/ 0 w 12191999"/>
              <a:gd name="connsiteY3" fmla="*/ 2019575 h 2019575"/>
            </a:gdLst>
            <a:ahLst/>
            <a:cxnLst>
              <a:cxn ang="0">
                <a:pos x="connsiteX0" y="connsiteY0"/>
              </a:cxn>
              <a:cxn ang="0">
                <a:pos x="connsiteX1" y="connsiteY1"/>
              </a:cxn>
              <a:cxn ang="0">
                <a:pos x="connsiteX2" y="connsiteY2"/>
              </a:cxn>
              <a:cxn ang="0">
                <a:pos x="connsiteX3" y="connsiteY3"/>
              </a:cxn>
            </a:cxnLst>
            <a:rect l="l" t="t" r="r" b="b"/>
            <a:pathLst>
              <a:path w="12191999" h="2019575">
                <a:moveTo>
                  <a:pt x="0" y="0"/>
                </a:moveTo>
                <a:lnTo>
                  <a:pt x="12191999" y="0"/>
                </a:lnTo>
                <a:lnTo>
                  <a:pt x="12191999" y="2019575"/>
                </a:lnTo>
                <a:lnTo>
                  <a:pt x="0" y="2019575"/>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292029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Picture Placeholder 28">
            <a:extLst>
              <a:ext uri="{FF2B5EF4-FFF2-40B4-BE49-F238E27FC236}">
                <a16:creationId xmlns:a16="http://schemas.microsoft.com/office/drawing/2014/main" id="{94F460CB-D3C4-4AA2-B85F-4D23F856DE6C}"/>
              </a:ext>
            </a:extLst>
          </p:cNvPr>
          <p:cNvSpPr>
            <a:spLocks noGrp="1"/>
          </p:cNvSpPr>
          <p:nvPr>
            <p:ph type="pic" sz="quarter" idx="13"/>
          </p:nvPr>
        </p:nvSpPr>
        <p:spPr>
          <a:xfrm>
            <a:off x="8261298" y="1933575"/>
            <a:ext cx="2703448" cy="1958154"/>
          </a:xfrm>
          <a:custGeom>
            <a:avLst/>
            <a:gdLst>
              <a:gd name="connsiteX0" fmla="*/ 326366 w 2703448"/>
              <a:gd name="connsiteY0" fmla="*/ 0 h 1958154"/>
              <a:gd name="connsiteX1" fmla="*/ 2377082 w 2703448"/>
              <a:gd name="connsiteY1" fmla="*/ 0 h 1958154"/>
              <a:gd name="connsiteX2" fmla="*/ 2703448 w 2703448"/>
              <a:gd name="connsiteY2" fmla="*/ 326366 h 1958154"/>
              <a:gd name="connsiteX3" fmla="*/ 2703448 w 2703448"/>
              <a:gd name="connsiteY3" fmla="*/ 1631788 h 1958154"/>
              <a:gd name="connsiteX4" fmla="*/ 2377082 w 2703448"/>
              <a:gd name="connsiteY4" fmla="*/ 1958154 h 1958154"/>
              <a:gd name="connsiteX5" fmla="*/ 326366 w 2703448"/>
              <a:gd name="connsiteY5" fmla="*/ 1958154 h 1958154"/>
              <a:gd name="connsiteX6" fmla="*/ 0 w 2703448"/>
              <a:gd name="connsiteY6" fmla="*/ 1631788 h 1958154"/>
              <a:gd name="connsiteX7" fmla="*/ 0 w 2703448"/>
              <a:gd name="connsiteY7" fmla="*/ 326366 h 1958154"/>
              <a:gd name="connsiteX8" fmla="*/ 326366 w 2703448"/>
              <a:gd name="connsiteY8" fmla="*/ 0 h 195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3448" h="1958154">
                <a:moveTo>
                  <a:pt x="326366" y="0"/>
                </a:moveTo>
                <a:lnTo>
                  <a:pt x="2377082" y="0"/>
                </a:lnTo>
                <a:cubicBezTo>
                  <a:pt x="2557329" y="0"/>
                  <a:pt x="2703448" y="146119"/>
                  <a:pt x="2703448" y="326366"/>
                </a:cubicBezTo>
                <a:lnTo>
                  <a:pt x="2703448" y="1631788"/>
                </a:lnTo>
                <a:cubicBezTo>
                  <a:pt x="2703448" y="1812035"/>
                  <a:pt x="2557329" y="1958154"/>
                  <a:pt x="2377082" y="1958154"/>
                </a:cubicBezTo>
                <a:lnTo>
                  <a:pt x="326366" y="1958154"/>
                </a:lnTo>
                <a:cubicBezTo>
                  <a:pt x="146119" y="1958154"/>
                  <a:pt x="0" y="1812035"/>
                  <a:pt x="0" y="1631788"/>
                </a:cubicBezTo>
                <a:lnTo>
                  <a:pt x="0" y="326366"/>
                </a:lnTo>
                <a:cubicBezTo>
                  <a:pt x="0" y="146119"/>
                  <a:pt x="146119" y="0"/>
                  <a:pt x="326366" y="0"/>
                </a:cubicBezTo>
                <a:close/>
              </a:path>
            </a:pathLst>
          </a:custGeom>
        </p:spPr>
        <p:txBody>
          <a:bodyPr wrap="square" anchor="ctr">
            <a:noAutofit/>
          </a:bodyPr>
          <a:lstStyle>
            <a:lvl1pPr marL="0" indent="0" algn="ctr">
              <a:buNone/>
              <a:defRPr sz="1200"/>
            </a:lvl1pPr>
          </a:lstStyle>
          <a:p>
            <a:endParaRPr lang="en-US" dirty="0"/>
          </a:p>
        </p:txBody>
      </p:sp>
      <p:sp>
        <p:nvSpPr>
          <p:cNvPr id="27" name="Picture Placeholder 26">
            <a:extLst>
              <a:ext uri="{FF2B5EF4-FFF2-40B4-BE49-F238E27FC236}">
                <a16:creationId xmlns:a16="http://schemas.microsoft.com/office/drawing/2014/main" id="{A672984D-B563-422D-8E25-1E7CDC4146E8}"/>
              </a:ext>
            </a:extLst>
          </p:cNvPr>
          <p:cNvSpPr>
            <a:spLocks noGrp="1"/>
          </p:cNvSpPr>
          <p:nvPr>
            <p:ph type="pic" sz="quarter" idx="12"/>
          </p:nvPr>
        </p:nvSpPr>
        <p:spPr>
          <a:xfrm>
            <a:off x="4741894" y="1933575"/>
            <a:ext cx="2703448" cy="1958154"/>
          </a:xfrm>
          <a:custGeom>
            <a:avLst/>
            <a:gdLst>
              <a:gd name="connsiteX0" fmla="*/ 326366 w 2703448"/>
              <a:gd name="connsiteY0" fmla="*/ 0 h 1958154"/>
              <a:gd name="connsiteX1" fmla="*/ 2377082 w 2703448"/>
              <a:gd name="connsiteY1" fmla="*/ 0 h 1958154"/>
              <a:gd name="connsiteX2" fmla="*/ 2703448 w 2703448"/>
              <a:gd name="connsiteY2" fmla="*/ 326366 h 1958154"/>
              <a:gd name="connsiteX3" fmla="*/ 2703448 w 2703448"/>
              <a:gd name="connsiteY3" fmla="*/ 1631788 h 1958154"/>
              <a:gd name="connsiteX4" fmla="*/ 2377082 w 2703448"/>
              <a:gd name="connsiteY4" fmla="*/ 1958154 h 1958154"/>
              <a:gd name="connsiteX5" fmla="*/ 326366 w 2703448"/>
              <a:gd name="connsiteY5" fmla="*/ 1958154 h 1958154"/>
              <a:gd name="connsiteX6" fmla="*/ 0 w 2703448"/>
              <a:gd name="connsiteY6" fmla="*/ 1631788 h 1958154"/>
              <a:gd name="connsiteX7" fmla="*/ 0 w 2703448"/>
              <a:gd name="connsiteY7" fmla="*/ 326366 h 1958154"/>
              <a:gd name="connsiteX8" fmla="*/ 326366 w 2703448"/>
              <a:gd name="connsiteY8" fmla="*/ 0 h 195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3448" h="1958154">
                <a:moveTo>
                  <a:pt x="326366" y="0"/>
                </a:moveTo>
                <a:lnTo>
                  <a:pt x="2377082" y="0"/>
                </a:lnTo>
                <a:cubicBezTo>
                  <a:pt x="2557329" y="0"/>
                  <a:pt x="2703448" y="146119"/>
                  <a:pt x="2703448" y="326366"/>
                </a:cubicBezTo>
                <a:lnTo>
                  <a:pt x="2703448" y="1631788"/>
                </a:lnTo>
                <a:cubicBezTo>
                  <a:pt x="2703448" y="1812035"/>
                  <a:pt x="2557329" y="1958154"/>
                  <a:pt x="2377082" y="1958154"/>
                </a:cubicBezTo>
                <a:lnTo>
                  <a:pt x="326366" y="1958154"/>
                </a:lnTo>
                <a:cubicBezTo>
                  <a:pt x="146119" y="1958154"/>
                  <a:pt x="0" y="1812035"/>
                  <a:pt x="0" y="1631788"/>
                </a:cubicBezTo>
                <a:lnTo>
                  <a:pt x="0" y="326366"/>
                </a:lnTo>
                <a:cubicBezTo>
                  <a:pt x="0" y="146119"/>
                  <a:pt x="146119" y="0"/>
                  <a:pt x="326366" y="0"/>
                </a:cubicBezTo>
                <a:close/>
              </a:path>
            </a:pathLst>
          </a:custGeom>
        </p:spPr>
        <p:txBody>
          <a:bodyPr wrap="square" anchor="ctr">
            <a:noAutofit/>
          </a:bodyPr>
          <a:lstStyle>
            <a:lvl1pPr marL="0" indent="0" algn="ctr">
              <a:buNone/>
              <a:defRPr sz="1200"/>
            </a:lvl1pPr>
          </a:lstStyle>
          <a:p>
            <a:endParaRPr lang="en-US" dirty="0"/>
          </a:p>
        </p:txBody>
      </p:sp>
      <p:sp>
        <p:nvSpPr>
          <p:cNvPr id="25" name="Picture Placeholder 24">
            <a:extLst>
              <a:ext uri="{FF2B5EF4-FFF2-40B4-BE49-F238E27FC236}">
                <a16:creationId xmlns:a16="http://schemas.microsoft.com/office/drawing/2014/main" id="{51E92DBA-E59D-4F0F-9B4D-AFB7B1AC73A2}"/>
              </a:ext>
            </a:extLst>
          </p:cNvPr>
          <p:cNvSpPr>
            <a:spLocks noGrp="1"/>
          </p:cNvSpPr>
          <p:nvPr>
            <p:ph type="pic" sz="quarter" idx="11"/>
          </p:nvPr>
        </p:nvSpPr>
        <p:spPr>
          <a:xfrm>
            <a:off x="1222490" y="1933575"/>
            <a:ext cx="2703448" cy="1958154"/>
          </a:xfrm>
          <a:custGeom>
            <a:avLst/>
            <a:gdLst>
              <a:gd name="connsiteX0" fmla="*/ 326366 w 2703448"/>
              <a:gd name="connsiteY0" fmla="*/ 0 h 1958154"/>
              <a:gd name="connsiteX1" fmla="*/ 2377082 w 2703448"/>
              <a:gd name="connsiteY1" fmla="*/ 0 h 1958154"/>
              <a:gd name="connsiteX2" fmla="*/ 2703448 w 2703448"/>
              <a:gd name="connsiteY2" fmla="*/ 326366 h 1958154"/>
              <a:gd name="connsiteX3" fmla="*/ 2703448 w 2703448"/>
              <a:gd name="connsiteY3" fmla="*/ 1631788 h 1958154"/>
              <a:gd name="connsiteX4" fmla="*/ 2377082 w 2703448"/>
              <a:gd name="connsiteY4" fmla="*/ 1958154 h 1958154"/>
              <a:gd name="connsiteX5" fmla="*/ 326366 w 2703448"/>
              <a:gd name="connsiteY5" fmla="*/ 1958154 h 1958154"/>
              <a:gd name="connsiteX6" fmla="*/ 0 w 2703448"/>
              <a:gd name="connsiteY6" fmla="*/ 1631788 h 1958154"/>
              <a:gd name="connsiteX7" fmla="*/ 0 w 2703448"/>
              <a:gd name="connsiteY7" fmla="*/ 326366 h 1958154"/>
              <a:gd name="connsiteX8" fmla="*/ 326366 w 2703448"/>
              <a:gd name="connsiteY8" fmla="*/ 0 h 1958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3448" h="1958154">
                <a:moveTo>
                  <a:pt x="326366" y="0"/>
                </a:moveTo>
                <a:lnTo>
                  <a:pt x="2377082" y="0"/>
                </a:lnTo>
                <a:cubicBezTo>
                  <a:pt x="2557329" y="0"/>
                  <a:pt x="2703448" y="146119"/>
                  <a:pt x="2703448" y="326366"/>
                </a:cubicBezTo>
                <a:lnTo>
                  <a:pt x="2703448" y="1631788"/>
                </a:lnTo>
                <a:cubicBezTo>
                  <a:pt x="2703448" y="1812035"/>
                  <a:pt x="2557329" y="1958154"/>
                  <a:pt x="2377082" y="1958154"/>
                </a:cubicBezTo>
                <a:lnTo>
                  <a:pt x="326366" y="1958154"/>
                </a:lnTo>
                <a:cubicBezTo>
                  <a:pt x="146119" y="1958154"/>
                  <a:pt x="0" y="1812035"/>
                  <a:pt x="0" y="1631788"/>
                </a:cubicBezTo>
                <a:lnTo>
                  <a:pt x="0" y="326366"/>
                </a:lnTo>
                <a:cubicBezTo>
                  <a:pt x="0" y="146119"/>
                  <a:pt x="146119" y="0"/>
                  <a:pt x="32636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2861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5" name="Freeform: Shape 24">
            <a:extLst>
              <a:ext uri="{FF2B5EF4-FFF2-40B4-BE49-F238E27FC236}">
                <a16:creationId xmlns:a16="http://schemas.microsoft.com/office/drawing/2014/main" id="{CA647007-D67F-4EA4-BDC4-D09A1F83360D}"/>
              </a:ext>
            </a:extLst>
          </p:cNvPr>
          <p:cNvSpPr>
            <a:spLocks noGrp="1"/>
          </p:cNvSpPr>
          <p:nvPr>
            <p:ph type="pic" sz="quarter" idx="11"/>
          </p:nvPr>
        </p:nvSpPr>
        <p:spPr>
          <a:xfrm>
            <a:off x="7488378" y="2223036"/>
            <a:ext cx="2846806" cy="2846806"/>
          </a:xfrm>
          <a:custGeom>
            <a:avLst/>
            <a:gdLst>
              <a:gd name="connsiteX0" fmla="*/ 1423403 w 2846806"/>
              <a:gd name="connsiteY0" fmla="*/ 0 h 2846806"/>
              <a:gd name="connsiteX1" fmla="*/ 2846806 w 2846806"/>
              <a:gd name="connsiteY1" fmla="*/ 1423403 h 2846806"/>
              <a:gd name="connsiteX2" fmla="*/ 1423403 w 2846806"/>
              <a:gd name="connsiteY2" fmla="*/ 2846806 h 2846806"/>
              <a:gd name="connsiteX3" fmla="*/ 0 w 2846806"/>
              <a:gd name="connsiteY3" fmla="*/ 1423403 h 2846806"/>
            </a:gdLst>
            <a:ahLst/>
            <a:cxnLst>
              <a:cxn ang="0">
                <a:pos x="connsiteX0" y="connsiteY0"/>
              </a:cxn>
              <a:cxn ang="0">
                <a:pos x="connsiteX1" y="connsiteY1"/>
              </a:cxn>
              <a:cxn ang="0">
                <a:pos x="connsiteX2" y="connsiteY2"/>
              </a:cxn>
              <a:cxn ang="0">
                <a:pos x="connsiteX3" y="connsiteY3"/>
              </a:cxn>
            </a:cxnLst>
            <a:rect l="l" t="t" r="r" b="b"/>
            <a:pathLst>
              <a:path w="2846806" h="2846806">
                <a:moveTo>
                  <a:pt x="1423403" y="0"/>
                </a:moveTo>
                <a:lnTo>
                  <a:pt x="2846806" y="1423403"/>
                </a:lnTo>
                <a:lnTo>
                  <a:pt x="1423403" y="2846806"/>
                </a:lnTo>
                <a:lnTo>
                  <a:pt x="0" y="1423403"/>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4" name="Freeform: Shape 23">
            <a:extLst>
              <a:ext uri="{FF2B5EF4-FFF2-40B4-BE49-F238E27FC236}">
                <a16:creationId xmlns:a16="http://schemas.microsoft.com/office/drawing/2014/main" id="{EA41038D-A78C-43B6-9147-18871603C9EA}"/>
              </a:ext>
            </a:extLst>
          </p:cNvPr>
          <p:cNvSpPr>
            <a:spLocks noGrp="1"/>
          </p:cNvSpPr>
          <p:nvPr>
            <p:ph type="pic" sz="quarter" idx="12"/>
          </p:nvPr>
        </p:nvSpPr>
        <p:spPr>
          <a:xfrm>
            <a:off x="4844697" y="2556965"/>
            <a:ext cx="2846806" cy="2846806"/>
          </a:xfrm>
          <a:custGeom>
            <a:avLst/>
            <a:gdLst>
              <a:gd name="connsiteX0" fmla="*/ 1423403 w 2846806"/>
              <a:gd name="connsiteY0" fmla="*/ 0 h 2846806"/>
              <a:gd name="connsiteX1" fmla="*/ 2846806 w 2846806"/>
              <a:gd name="connsiteY1" fmla="*/ 1423403 h 2846806"/>
              <a:gd name="connsiteX2" fmla="*/ 1423403 w 2846806"/>
              <a:gd name="connsiteY2" fmla="*/ 2846806 h 2846806"/>
              <a:gd name="connsiteX3" fmla="*/ 0 w 2846806"/>
              <a:gd name="connsiteY3" fmla="*/ 1423403 h 2846806"/>
            </a:gdLst>
            <a:ahLst/>
            <a:cxnLst>
              <a:cxn ang="0">
                <a:pos x="connsiteX0" y="connsiteY0"/>
              </a:cxn>
              <a:cxn ang="0">
                <a:pos x="connsiteX1" y="connsiteY1"/>
              </a:cxn>
              <a:cxn ang="0">
                <a:pos x="connsiteX2" y="connsiteY2"/>
              </a:cxn>
              <a:cxn ang="0">
                <a:pos x="connsiteX3" y="connsiteY3"/>
              </a:cxn>
            </a:cxnLst>
            <a:rect l="l" t="t" r="r" b="b"/>
            <a:pathLst>
              <a:path w="2846806" h="2846806">
                <a:moveTo>
                  <a:pt x="1423403" y="0"/>
                </a:moveTo>
                <a:lnTo>
                  <a:pt x="2846806" y="1423403"/>
                </a:lnTo>
                <a:lnTo>
                  <a:pt x="1423403" y="2846806"/>
                </a:lnTo>
                <a:lnTo>
                  <a:pt x="0" y="1423403"/>
                </a:lnTo>
                <a:close/>
              </a:path>
            </a:pathLst>
          </a:custGeom>
        </p:spPr>
        <p:txBody>
          <a:bodyPr wrap="square" anchor="ctr">
            <a:noAutofit/>
          </a:bodyPr>
          <a:lstStyle>
            <a:lvl1pPr marL="0" indent="0" algn="ctr">
              <a:buNone/>
              <a:defRPr sz="1050"/>
            </a:lvl1pPr>
          </a:lstStyle>
          <a:p>
            <a:endParaRPr lang="en-US" dirty="0"/>
          </a:p>
        </p:txBody>
      </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2602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24" name="Picture Placeholder 23">
            <a:extLst>
              <a:ext uri="{FF2B5EF4-FFF2-40B4-BE49-F238E27FC236}">
                <a16:creationId xmlns:a16="http://schemas.microsoft.com/office/drawing/2014/main" id="{954CB89F-3FA6-4848-8565-B3146C779044}"/>
              </a:ext>
            </a:extLst>
          </p:cNvPr>
          <p:cNvSpPr>
            <a:spLocks noGrp="1"/>
          </p:cNvSpPr>
          <p:nvPr>
            <p:ph type="pic" sz="quarter" idx="11"/>
          </p:nvPr>
        </p:nvSpPr>
        <p:spPr>
          <a:xfrm>
            <a:off x="1185518" y="1942282"/>
            <a:ext cx="4813158" cy="2769418"/>
          </a:xfrm>
          <a:custGeom>
            <a:avLst/>
            <a:gdLst>
              <a:gd name="connsiteX0" fmla="*/ 0 w 4813158"/>
              <a:gd name="connsiteY0" fmla="*/ 0 h 2769418"/>
              <a:gd name="connsiteX1" fmla="*/ 4813158 w 4813158"/>
              <a:gd name="connsiteY1" fmla="*/ 0 h 2769418"/>
              <a:gd name="connsiteX2" fmla="*/ 4813158 w 4813158"/>
              <a:gd name="connsiteY2" fmla="*/ 2769418 h 2769418"/>
              <a:gd name="connsiteX3" fmla="*/ 0 w 4813158"/>
              <a:gd name="connsiteY3" fmla="*/ 2769418 h 2769418"/>
            </a:gdLst>
            <a:ahLst/>
            <a:cxnLst>
              <a:cxn ang="0">
                <a:pos x="connsiteX0" y="connsiteY0"/>
              </a:cxn>
              <a:cxn ang="0">
                <a:pos x="connsiteX1" y="connsiteY1"/>
              </a:cxn>
              <a:cxn ang="0">
                <a:pos x="connsiteX2" y="connsiteY2"/>
              </a:cxn>
              <a:cxn ang="0">
                <a:pos x="connsiteX3" y="connsiteY3"/>
              </a:cxn>
            </a:cxnLst>
            <a:rect l="l" t="t" r="r" b="b"/>
            <a:pathLst>
              <a:path w="4813158" h="2769418">
                <a:moveTo>
                  <a:pt x="0" y="0"/>
                </a:moveTo>
                <a:lnTo>
                  <a:pt x="4813158" y="0"/>
                </a:lnTo>
                <a:lnTo>
                  <a:pt x="4813158" y="2769418"/>
                </a:lnTo>
                <a:lnTo>
                  <a:pt x="0" y="2769418"/>
                </a:lnTo>
                <a:close/>
              </a:path>
            </a:pathLst>
          </a:custGeom>
        </p:spPr>
        <p:txBody>
          <a:bodyPr wrap="square" anchor="ctr">
            <a:noAutofit/>
          </a:bodyPr>
          <a:lstStyle>
            <a:lvl1pPr marL="0" indent="0" algn="ctr">
              <a:buNone/>
              <a:defRPr sz="1200"/>
            </a:lvl1pPr>
          </a:lstStyle>
          <a:p>
            <a:endParaRPr lang="en-US" dirty="0"/>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Picture Placeholder 25">
            <a:extLst>
              <a:ext uri="{FF2B5EF4-FFF2-40B4-BE49-F238E27FC236}">
                <a16:creationId xmlns:a16="http://schemas.microsoft.com/office/drawing/2014/main" id="{683E04CA-B22B-4C6A-87C3-B0975F988C96}"/>
              </a:ext>
            </a:extLst>
          </p:cNvPr>
          <p:cNvSpPr>
            <a:spLocks noGrp="1"/>
          </p:cNvSpPr>
          <p:nvPr>
            <p:ph type="pic" sz="quarter" idx="12"/>
          </p:nvPr>
        </p:nvSpPr>
        <p:spPr>
          <a:xfrm>
            <a:off x="6193325" y="1942282"/>
            <a:ext cx="4813158" cy="2769418"/>
          </a:xfrm>
          <a:custGeom>
            <a:avLst/>
            <a:gdLst>
              <a:gd name="connsiteX0" fmla="*/ 0 w 4813158"/>
              <a:gd name="connsiteY0" fmla="*/ 0 h 2769418"/>
              <a:gd name="connsiteX1" fmla="*/ 4813158 w 4813158"/>
              <a:gd name="connsiteY1" fmla="*/ 0 h 2769418"/>
              <a:gd name="connsiteX2" fmla="*/ 4813158 w 4813158"/>
              <a:gd name="connsiteY2" fmla="*/ 2769418 h 2769418"/>
              <a:gd name="connsiteX3" fmla="*/ 0 w 4813158"/>
              <a:gd name="connsiteY3" fmla="*/ 2769418 h 2769418"/>
            </a:gdLst>
            <a:ahLst/>
            <a:cxnLst>
              <a:cxn ang="0">
                <a:pos x="connsiteX0" y="connsiteY0"/>
              </a:cxn>
              <a:cxn ang="0">
                <a:pos x="connsiteX1" y="connsiteY1"/>
              </a:cxn>
              <a:cxn ang="0">
                <a:pos x="connsiteX2" y="connsiteY2"/>
              </a:cxn>
              <a:cxn ang="0">
                <a:pos x="connsiteX3" y="connsiteY3"/>
              </a:cxn>
            </a:cxnLst>
            <a:rect l="l" t="t" r="r" b="b"/>
            <a:pathLst>
              <a:path w="4813158" h="2769418">
                <a:moveTo>
                  <a:pt x="0" y="0"/>
                </a:moveTo>
                <a:lnTo>
                  <a:pt x="4813158" y="0"/>
                </a:lnTo>
                <a:lnTo>
                  <a:pt x="4813158" y="2769418"/>
                </a:lnTo>
                <a:lnTo>
                  <a:pt x="0" y="276941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186052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ur Services 3">
    <p:spTree>
      <p:nvGrpSpPr>
        <p:cNvPr id="1" name=""/>
        <p:cNvGrpSpPr/>
        <p:nvPr/>
      </p:nvGrpSpPr>
      <p:grpSpPr>
        <a:xfrm>
          <a:off x="0" y="0"/>
          <a:ext cx="0" cy="0"/>
          <a:chOff x="0" y="0"/>
          <a:chExt cx="0" cy="0"/>
        </a:xfrm>
      </p:grpSpPr>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29" name="Freeform: Shape 28">
            <a:extLst>
              <a:ext uri="{FF2B5EF4-FFF2-40B4-BE49-F238E27FC236}">
                <a16:creationId xmlns:a16="http://schemas.microsoft.com/office/drawing/2014/main" id="{4065C29F-BFE6-4840-B423-DC43ABA34929}"/>
              </a:ext>
            </a:extLst>
          </p:cNvPr>
          <p:cNvSpPr>
            <a:spLocks noGrp="1"/>
          </p:cNvSpPr>
          <p:nvPr>
            <p:ph type="pic" sz="quarter" idx="12"/>
          </p:nvPr>
        </p:nvSpPr>
        <p:spPr>
          <a:xfrm>
            <a:off x="6951550" y="1830342"/>
            <a:ext cx="2999932" cy="2999932"/>
          </a:xfrm>
          <a:custGeom>
            <a:avLst/>
            <a:gdLst>
              <a:gd name="connsiteX0" fmla="*/ 1499966 w 2999932"/>
              <a:gd name="connsiteY0" fmla="*/ 0 h 2999932"/>
              <a:gd name="connsiteX1" fmla="*/ 2999932 w 2999932"/>
              <a:gd name="connsiteY1" fmla="*/ 1499966 h 2999932"/>
              <a:gd name="connsiteX2" fmla="*/ 1499966 w 2999932"/>
              <a:gd name="connsiteY2" fmla="*/ 2999932 h 2999932"/>
              <a:gd name="connsiteX3" fmla="*/ 0 w 2999932"/>
              <a:gd name="connsiteY3" fmla="*/ 1499966 h 2999932"/>
            </a:gdLst>
            <a:ahLst/>
            <a:cxnLst>
              <a:cxn ang="0">
                <a:pos x="connsiteX0" y="connsiteY0"/>
              </a:cxn>
              <a:cxn ang="0">
                <a:pos x="connsiteX1" y="connsiteY1"/>
              </a:cxn>
              <a:cxn ang="0">
                <a:pos x="connsiteX2" y="connsiteY2"/>
              </a:cxn>
              <a:cxn ang="0">
                <a:pos x="connsiteX3" y="connsiteY3"/>
              </a:cxn>
            </a:cxnLst>
            <a:rect l="l" t="t" r="r" b="b"/>
            <a:pathLst>
              <a:path w="2999932" h="2999932">
                <a:moveTo>
                  <a:pt x="1499966" y="0"/>
                </a:moveTo>
                <a:lnTo>
                  <a:pt x="2999932" y="1499966"/>
                </a:lnTo>
                <a:lnTo>
                  <a:pt x="1499966" y="2999932"/>
                </a:lnTo>
                <a:lnTo>
                  <a:pt x="0" y="1499966"/>
                </a:lnTo>
                <a:close/>
              </a:path>
            </a:pathLst>
          </a:custGeom>
        </p:spPr>
        <p:txBody>
          <a:bodyPr wrap="square" anchor="ctr">
            <a:noAutofit/>
          </a:bodyPr>
          <a:lstStyle>
            <a:lvl1pPr marL="0" indent="0" algn="ctr">
              <a:buNone/>
              <a:defRPr sz="1200"/>
            </a:lvl1pPr>
          </a:lstStyle>
          <a:p>
            <a:endParaRPr lang="en-US" dirty="0"/>
          </a:p>
        </p:txBody>
      </p:sp>
      <p:grpSp>
        <p:nvGrpSpPr>
          <p:cNvPr id="20" name="Group 19"/>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3" name="Freeform: Shape 32">
            <a:extLst>
              <a:ext uri="{FF2B5EF4-FFF2-40B4-BE49-F238E27FC236}">
                <a16:creationId xmlns:a16="http://schemas.microsoft.com/office/drawing/2014/main" id="{28EAB69D-BA00-43F8-802E-BE0A767620D9}"/>
              </a:ext>
            </a:extLst>
          </p:cNvPr>
          <p:cNvSpPr>
            <a:spLocks noGrp="1"/>
          </p:cNvSpPr>
          <p:nvPr>
            <p:ph type="pic" sz="quarter" idx="15"/>
          </p:nvPr>
        </p:nvSpPr>
        <p:spPr>
          <a:xfrm>
            <a:off x="8530882" y="3405390"/>
            <a:ext cx="2999932" cy="2999932"/>
          </a:xfrm>
          <a:custGeom>
            <a:avLst/>
            <a:gdLst>
              <a:gd name="connsiteX0" fmla="*/ 1499966 w 2999932"/>
              <a:gd name="connsiteY0" fmla="*/ 0 h 2999932"/>
              <a:gd name="connsiteX1" fmla="*/ 2999932 w 2999932"/>
              <a:gd name="connsiteY1" fmla="*/ 1499966 h 2999932"/>
              <a:gd name="connsiteX2" fmla="*/ 1499966 w 2999932"/>
              <a:gd name="connsiteY2" fmla="*/ 2999932 h 2999932"/>
              <a:gd name="connsiteX3" fmla="*/ 0 w 2999932"/>
              <a:gd name="connsiteY3" fmla="*/ 1499966 h 2999932"/>
            </a:gdLst>
            <a:ahLst/>
            <a:cxnLst>
              <a:cxn ang="0">
                <a:pos x="connsiteX0" y="connsiteY0"/>
              </a:cxn>
              <a:cxn ang="0">
                <a:pos x="connsiteX1" y="connsiteY1"/>
              </a:cxn>
              <a:cxn ang="0">
                <a:pos x="connsiteX2" y="connsiteY2"/>
              </a:cxn>
              <a:cxn ang="0">
                <a:pos x="connsiteX3" y="connsiteY3"/>
              </a:cxn>
            </a:cxnLst>
            <a:rect l="l" t="t" r="r" b="b"/>
            <a:pathLst>
              <a:path w="2999932" h="2999932">
                <a:moveTo>
                  <a:pt x="1499966" y="0"/>
                </a:moveTo>
                <a:lnTo>
                  <a:pt x="2999932" y="1499966"/>
                </a:lnTo>
                <a:lnTo>
                  <a:pt x="1499966" y="2999932"/>
                </a:lnTo>
                <a:lnTo>
                  <a:pt x="0" y="1499966"/>
                </a:lnTo>
                <a:close/>
              </a:path>
            </a:pathLst>
          </a:custGeom>
        </p:spPr>
        <p:txBody>
          <a:bodyPr wrap="square" anchor="ctr">
            <a:noAutofit/>
          </a:bodyPr>
          <a:lstStyle>
            <a:lvl1pPr marL="0" indent="0" algn="ctr">
              <a:buNone/>
              <a:defRPr sz="1200"/>
            </a:lvl1pPr>
          </a:lstStyle>
          <a:p>
            <a:endParaRPr lang="en-US" dirty="0"/>
          </a:p>
        </p:txBody>
      </p:sp>
      <p:sp>
        <p:nvSpPr>
          <p:cNvPr id="31" name="Freeform: Shape 30">
            <a:extLst>
              <a:ext uri="{FF2B5EF4-FFF2-40B4-BE49-F238E27FC236}">
                <a16:creationId xmlns:a16="http://schemas.microsoft.com/office/drawing/2014/main" id="{8B768DDE-E89F-4CAD-B920-0283C91228B4}"/>
              </a:ext>
            </a:extLst>
          </p:cNvPr>
          <p:cNvSpPr>
            <a:spLocks noGrp="1"/>
          </p:cNvSpPr>
          <p:nvPr>
            <p:ph type="pic" sz="quarter" idx="14"/>
          </p:nvPr>
        </p:nvSpPr>
        <p:spPr>
          <a:xfrm>
            <a:off x="5405398" y="3420120"/>
            <a:ext cx="2999932" cy="2999932"/>
          </a:xfrm>
          <a:custGeom>
            <a:avLst/>
            <a:gdLst>
              <a:gd name="connsiteX0" fmla="*/ 1499966 w 2999932"/>
              <a:gd name="connsiteY0" fmla="*/ 0 h 2999932"/>
              <a:gd name="connsiteX1" fmla="*/ 2999932 w 2999932"/>
              <a:gd name="connsiteY1" fmla="*/ 1499966 h 2999932"/>
              <a:gd name="connsiteX2" fmla="*/ 1499966 w 2999932"/>
              <a:gd name="connsiteY2" fmla="*/ 2999932 h 2999932"/>
              <a:gd name="connsiteX3" fmla="*/ 0 w 2999932"/>
              <a:gd name="connsiteY3" fmla="*/ 1499966 h 2999932"/>
            </a:gdLst>
            <a:ahLst/>
            <a:cxnLst>
              <a:cxn ang="0">
                <a:pos x="connsiteX0" y="connsiteY0"/>
              </a:cxn>
              <a:cxn ang="0">
                <a:pos x="connsiteX1" y="connsiteY1"/>
              </a:cxn>
              <a:cxn ang="0">
                <a:pos x="connsiteX2" y="connsiteY2"/>
              </a:cxn>
              <a:cxn ang="0">
                <a:pos x="connsiteX3" y="connsiteY3"/>
              </a:cxn>
            </a:cxnLst>
            <a:rect l="l" t="t" r="r" b="b"/>
            <a:pathLst>
              <a:path w="2999932" h="2999932">
                <a:moveTo>
                  <a:pt x="1499966" y="0"/>
                </a:moveTo>
                <a:lnTo>
                  <a:pt x="2999932" y="1499966"/>
                </a:lnTo>
                <a:lnTo>
                  <a:pt x="1499966" y="2999932"/>
                </a:lnTo>
                <a:lnTo>
                  <a:pt x="0" y="149996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617179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am 1">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4AA69685-36CE-4C7A-9D80-1DB96BC1B55F}"/>
              </a:ext>
            </a:extLst>
          </p:cNvPr>
          <p:cNvSpPr>
            <a:spLocks noGrp="1"/>
          </p:cNvSpPr>
          <p:nvPr>
            <p:ph type="pic" sz="quarter" idx="11"/>
          </p:nvPr>
        </p:nvSpPr>
        <p:spPr>
          <a:xfrm>
            <a:off x="4801283" y="2142222"/>
            <a:ext cx="2589436" cy="2589436"/>
          </a:xfrm>
          <a:custGeom>
            <a:avLst/>
            <a:gdLst>
              <a:gd name="connsiteX0" fmla="*/ 1294718 w 2589436"/>
              <a:gd name="connsiteY0" fmla="*/ 0 h 2589436"/>
              <a:gd name="connsiteX1" fmla="*/ 2589436 w 2589436"/>
              <a:gd name="connsiteY1" fmla="*/ 1294718 h 2589436"/>
              <a:gd name="connsiteX2" fmla="*/ 1294718 w 2589436"/>
              <a:gd name="connsiteY2" fmla="*/ 2589436 h 2589436"/>
              <a:gd name="connsiteX3" fmla="*/ 0 w 2589436"/>
              <a:gd name="connsiteY3" fmla="*/ 1294718 h 2589436"/>
            </a:gdLst>
            <a:ahLst/>
            <a:cxnLst>
              <a:cxn ang="0">
                <a:pos x="connsiteX0" y="connsiteY0"/>
              </a:cxn>
              <a:cxn ang="0">
                <a:pos x="connsiteX1" y="connsiteY1"/>
              </a:cxn>
              <a:cxn ang="0">
                <a:pos x="connsiteX2" y="connsiteY2"/>
              </a:cxn>
              <a:cxn ang="0">
                <a:pos x="connsiteX3" y="connsiteY3"/>
              </a:cxn>
            </a:cxnLst>
            <a:rect l="l" t="t" r="r" b="b"/>
            <a:pathLst>
              <a:path w="2589436" h="2589436">
                <a:moveTo>
                  <a:pt x="1294718" y="0"/>
                </a:moveTo>
                <a:lnTo>
                  <a:pt x="2589436" y="1294718"/>
                </a:lnTo>
                <a:lnTo>
                  <a:pt x="1294718" y="2589436"/>
                </a:lnTo>
                <a:lnTo>
                  <a:pt x="0" y="1294718"/>
                </a:lnTo>
                <a:close/>
              </a:path>
            </a:pathLst>
          </a:custGeom>
        </p:spPr>
        <p:txBody>
          <a:bodyPr wrap="square" anchor="ctr">
            <a:noAutofit/>
          </a:bodyPr>
          <a:lstStyle>
            <a:lvl1pPr marL="0" indent="0" algn="ctr">
              <a:buNone/>
              <a:defRPr sz="1200"/>
            </a:lvl1pPr>
          </a:lstStyle>
          <a:p>
            <a:endParaRPr lang="en-US" dirty="0"/>
          </a:p>
        </p:txBody>
      </p:sp>
      <p:sp>
        <p:nvSpPr>
          <p:cNvPr id="27" name="Freeform: Shape 26">
            <a:extLst>
              <a:ext uri="{FF2B5EF4-FFF2-40B4-BE49-F238E27FC236}">
                <a16:creationId xmlns:a16="http://schemas.microsoft.com/office/drawing/2014/main" id="{20518A54-F01A-420B-B1BE-A832C238AB4E}"/>
              </a:ext>
            </a:extLst>
          </p:cNvPr>
          <p:cNvSpPr>
            <a:spLocks noGrp="1"/>
          </p:cNvSpPr>
          <p:nvPr>
            <p:ph type="pic" sz="quarter" idx="12"/>
          </p:nvPr>
        </p:nvSpPr>
        <p:spPr>
          <a:xfrm>
            <a:off x="1550778" y="2142222"/>
            <a:ext cx="2589436" cy="2589436"/>
          </a:xfrm>
          <a:custGeom>
            <a:avLst/>
            <a:gdLst>
              <a:gd name="connsiteX0" fmla="*/ 1294718 w 2589436"/>
              <a:gd name="connsiteY0" fmla="*/ 0 h 2589436"/>
              <a:gd name="connsiteX1" fmla="*/ 2589436 w 2589436"/>
              <a:gd name="connsiteY1" fmla="*/ 1294718 h 2589436"/>
              <a:gd name="connsiteX2" fmla="*/ 1294718 w 2589436"/>
              <a:gd name="connsiteY2" fmla="*/ 2589436 h 2589436"/>
              <a:gd name="connsiteX3" fmla="*/ 0 w 2589436"/>
              <a:gd name="connsiteY3" fmla="*/ 1294718 h 2589436"/>
            </a:gdLst>
            <a:ahLst/>
            <a:cxnLst>
              <a:cxn ang="0">
                <a:pos x="connsiteX0" y="connsiteY0"/>
              </a:cxn>
              <a:cxn ang="0">
                <a:pos x="connsiteX1" y="connsiteY1"/>
              </a:cxn>
              <a:cxn ang="0">
                <a:pos x="connsiteX2" y="connsiteY2"/>
              </a:cxn>
              <a:cxn ang="0">
                <a:pos x="connsiteX3" y="connsiteY3"/>
              </a:cxn>
            </a:cxnLst>
            <a:rect l="l" t="t" r="r" b="b"/>
            <a:pathLst>
              <a:path w="2589436" h="2589436">
                <a:moveTo>
                  <a:pt x="1294718" y="0"/>
                </a:moveTo>
                <a:lnTo>
                  <a:pt x="2589436" y="1294718"/>
                </a:lnTo>
                <a:lnTo>
                  <a:pt x="1294718" y="2589436"/>
                </a:lnTo>
                <a:lnTo>
                  <a:pt x="0" y="1294718"/>
                </a:lnTo>
                <a:close/>
              </a:path>
            </a:pathLst>
          </a:custGeom>
        </p:spPr>
        <p:txBody>
          <a:bodyPr wrap="square" anchor="ctr">
            <a:noAutofit/>
          </a:bodyPr>
          <a:lstStyle>
            <a:lvl1pPr marL="0" indent="0" algn="ctr">
              <a:buNone/>
              <a:defRPr sz="1200"/>
            </a:lvl1pPr>
          </a:lstStyle>
          <a:p>
            <a:endParaRPr lang="en-US" dirty="0"/>
          </a:p>
        </p:txBody>
      </p:sp>
      <p:sp>
        <p:nvSpPr>
          <p:cNvPr id="33" name="Freeform: Shape 32">
            <a:extLst>
              <a:ext uri="{FF2B5EF4-FFF2-40B4-BE49-F238E27FC236}">
                <a16:creationId xmlns:a16="http://schemas.microsoft.com/office/drawing/2014/main" id="{718B12EE-C7A0-4C9A-A7E1-B44EC5634BDE}"/>
              </a:ext>
            </a:extLst>
          </p:cNvPr>
          <p:cNvSpPr>
            <a:spLocks noGrp="1"/>
          </p:cNvSpPr>
          <p:nvPr>
            <p:ph type="pic" sz="quarter" idx="14"/>
          </p:nvPr>
        </p:nvSpPr>
        <p:spPr>
          <a:xfrm>
            <a:off x="8051787" y="2142222"/>
            <a:ext cx="2589436" cy="2589436"/>
          </a:xfrm>
          <a:custGeom>
            <a:avLst/>
            <a:gdLst>
              <a:gd name="connsiteX0" fmla="*/ 1294718 w 2589436"/>
              <a:gd name="connsiteY0" fmla="*/ 0 h 2589436"/>
              <a:gd name="connsiteX1" fmla="*/ 2589436 w 2589436"/>
              <a:gd name="connsiteY1" fmla="*/ 1294718 h 2589436"/>
              <a:gd name="connsiteX2" fmla="*/ 1294718 w 2589436"/>
              <a:gd name="connsiteY2" fmla="*/ 2589436 h 2589436"/>
              <a:gd name="connsiteX3" fmla="*/ 0 w 2589436"/>
              <a:gd name="connsiteY3" fmla="*/ 1294718 h 2589436"/>
            </a:gdLst>
            <a:ahLst/>
            <a:cxnLst>
              <a:cxn ang="0">
                <a:pos x="connsiteX0" y="connsiteY0"/>
              </a:cxn>
              <a:cxn ang="0">
                <a:pos x="connsiteX1" y="connsiteY1"/>
              </a:cxn>
              <a:cxn ang="0">
                <a:pos x="connsiteX2" y="connsiteY2"/>
              </a:cxn>
              <a:cxn ang="0">
                <a:pos x="connsiteX3" y="connsiteY3"/>
              </a:cxn>
            </a:cxnLst>
            <a:rect l="l" t="t" r="r" b="b"/>
            <a:pathLst>
              <a:path w="2589436" h="2589436">
                <a:moveTo>
                  <a:pt x="1294718" y="0"/>
                </a:moveTo>
                <a:lnTo>
                  <a:pt x="2589436" y="1294718"/>
                </a:lnTo>
                <a:lnTo>
                  <a:pt x="1294718" y="2589436"/>
                </a:lnTo>
                <a:lnTo>
                  <a:pt x="0" y="1294718"/>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3102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am 5">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C44E6C3A-8AD7-4DAD-80D7-0468BCD7F916}"/>
              </a:ext>
            </a:extLst>
          </p:cNvPr>
          <p:cNvSpPr>
            <a:spLocks noGrp="1"/>
          </p:cNvSpPr>
          <p:nvPr>
            <p:ph type="pic" sz="quarter" idx="14"/>
          </p:nvPr>
        </p:nvSpPr>
        <p:spPr>
          <a:xfrm>
            <a:off x="6377795" y="2180774"/>
            <a:ext cx="2264228" cy="2264228"/>
          </a:xfrm>
          <a:custGeom>
            <a:avLst/>
            <a:gdLst>
              <a:gd name="connsiteX0" fmla="*/ 1132114 w 2264228"/>
              <a:gd name="connsiteY0" fmla="*/ 0 h 2264228"/>
              <a:gd name="connsiteX1" fmla="*/ 2264228 w 2264228"/>
              <a:gd name="connsiteY1" fmla="*/ 1132114 h 2264228"/>
              <a:gd name="connsiteX2" fmla="*/ 1132114 w 2264228"/>
              <a:gd name="connsiteY2" fmla="*/ 2264228 h 2264228"/>
              <a:gd name="connsiteX3" fmla="*/ 0 w 2264228"/>
              <a:gd name="connsiteY3" fmla="*/ 1132114 h 2264228"/>
            </a:gdLst>
            <a:ahLst/>
            <a:cxnLst>
              <a:cxn ang="0">
                <a:pos x="connsiteX0" y="connsiteY0"/>
              </a:cxn>
              <a:cxn ang="0">
                <a:pos x="connsiteX1" y="connsiteY1"/>
              </a:cxn>
              <a:cxn ang="0">
                <a:pos x="connsiteX2" y="connsiteY2"/>
              </a:cxn>
              <a:cxn ang="0">
                <a:pos x="connsiteX3" y="connsiteY3"/>
              </a:cxn>
            </a:cxnLst>
            <a:rect l="l" t="t" r="r" b="b"/>
            <a:pathLst>
              <a:path w="2264228" h="2264228">
                <a:moveTo>
                  <a:pt x="1132114" y="0"/>
                </a:moveTo>
                <a:lnTo>
                  <a:pt x="2264228" y="1132114"/>
                </a:lnTo>
                <a:lnTo>
                  <a:pt x="1132114" y="2264228"/>
                </a:lnTo>
                <a:lnTo>
                  <a:pt x="0" y="1132114"/>
                </a:lnTo>
                <a:close/>
              </a:path>
            </a:pathLst>
          </a:custGeom>
        </p:spPr>
        <p:txBody>
          <a:bodyPr wrap="square" anchor="ctr">
            <a:noAutofit/>
          </a:bodyPr>
          <a:lstStyle>
            <a:lvl1pPr marL="0" indent="0" algn="ctr">
              <a:buNone/>
              <a:defRPr sz="500"/>
            </a:lvl1pPr>
          </a:lstStyle>
          <a:p>
            <a:endParaRPr lang="en-US" dirty="0"/>
          </a:p>
        </p:txBody>
      </p:sp>
      <p:sp>
        <p:nvSpPr>
          <p:cNvPr id="31" name="Freeform: Shape 30">
            <a:extLst>
              <a:ext uri="{FF2B5EF4-FFF2-40B4-BE49-F238E27FC236}">
                <a16:creationId xmlns:a16="http://schemas.microsoft.com/office/drawing/2014/main" id="{42BC451B-525D-430D-BC20-F472F1CDE541}"/>
              </a:ext>
            </a:extLst>
          </p:cNvPr>
          <p:cNvSpPr>
            <a:spLocks noGrp="1"/>
          </p:cNvSpPr>
          <p:nvPr>
            <p:ph type="pic" sz="quarter" idx="13"/>
          </p:nvPr>
        </p:nvSpPr>
        <p:spPr>
          <a:xfrm>
            <a:off x="3549978" y="2180774"/>
            <a:ext cx="2264228" cy="2264228"/>
          </a:xfrm>
          <a:custGeom>
            <a:avLst/>
            <a:gdLst>
              <a:gd name="connsiteX0" fmla="*/ 1132114 w 2264228"/>
              <a:gd name="connsiteY0" fmla="*/ 0 h 2264228"/>
              <a:gd name="connsiteX1" fmla="*/ 2264228 w 2264228"/>
              <a:gd name="connsiteY1" fmla="*/ 1132114 h 2264228"/>
              <a:gd name="connsiteX2" fmla="*/ 1132114 w 2264228"/>
              <a:gd name="connsiteY2" fmla="*/ 2264228 h 2264228"/>
              <a:gd name="connsiteX3" fmla="*/ 0 w 2264228"/>
              <a:gd name="connsiteY3" fmla="*/ 1132114 h 2264228"/>
            </a:gdLst>
            <a:ahLst/>
            <a:cxnLst>
              <a:cxn ang="0">
                <a:pos x="connsiteX0" y="connsiteY0"/>
              </a:cxn>
              <a:cxn ang="0">
                <a:pos x="connsiteX1" y="connsiteY1"/>
              </a:cxn>
              <a:cxn ang="0">
                <a:pos x="connsiteX2" y="connsiteY2"/>
              </a:cxn>
              <a:cxn ang="0">
                <a:pos x="connsiteX3" y="connsiteY3"/>
              </a:cxn>
            </a:cxnLst>
            <a:rect l="l" t="t" r="r" b="b"/>
            <a:pathLst>
              <a:path w="2264228" h="2264228">
                <a:moveTo>
                  <a:pt x="1132114" y="0"/>
                </a:moveTo>
                <a:lnTo>
                  <a:pt x="2264228" y="1132114"/>
                </a:lnTo>
                <a:lnTo>
                  <a:pt x="1132114" y="2264228"/>
                </a:lnTo>
                <a:lnTo>
                  <a:pt x="0" y="1132114"/>
                </a:lnTo>
                <a:close/>
              </a:path>
            </a:pathLst>
          </a:custGeom>
        </p:spPr>
        <p:txBody>
          <a:bodyPr wrap="square" anchor="ctr">
            <a:noAutofit/>
          </a:bodyPr>
          <a:lstStyle>
            <a:lvl1pPr marL="0" indent="0" algn="ctr">
              <a:buNone/>
              <a:defRPr sz="500"/>
            </a:lvl1pPr>
          </a:lstStyle>
          <a:p>
            <a:endParaRPr lang="en-US" dirty="0"/>
          </a:p>
        </p:txBody>
      </p:sp>
      <p:sp>
        <p:nvSpPr>
          <p:cNvPr id="29" name="Freeform: Shape 28">
            <a:extLst>
              <a:ext uri="{FF2B5EF4-FFF2-40B4-BE49-F238E27FC236}">
                <a16:creationId xmlns:a16="http://schemas.microsoft.com/office/drawing/2014/main" id="{FB3CC6BD-0899-46BD-BD16-E7314D846D9A}"/>
              </a:ext>
            </a:extLst>
          </p:cNvPr>
          <p:cNvSpPr>
            <a:spLocks noGrp="1"/>
          </p:cNvSpPr>
          <p:nvPr>
            <p:ph type="pic" sz="quarter" idx="12"/>
          </p:nvPr>
        </p:nvSpPr>
        <p:spPr>
          <a:xfrm>
            <a:off x="722161" y="2180774"/>
            <a:ext cx="2264228" cy="2264228"/>
          </a:xfrm>
          <a:custGeom>
            <a:avLst/>
            <a:gdLst>
              <a:gd name="connsiteX0" fmla="*/ 1132114 w 2264228"/>
              <a:gd name="connsiteY0" fmla="*/ 0 h 2264228"/>
              <a:gd name="connsiteX1" fmla="*/ 2264228 w 2264228"/>
              <a:gd name="connsiteY1" fmla="*/ 1132114 h 2264228"/>
              <a:gd name="connsiteX2" fmla="*/ 1132114 w 2264228"/>
              <a:gd name="connsiteY2" fmla="*/ 2264228 h 2264228"/>
              <a:gd name="connsiteX3" fmla="*/ 0 w 2264228"/>
              <a:gd name="connsiteY3" fmla="*/ 1132114 h 2264228"/>
            </a:gdLst>
            <a:ahLst/>
            <a:cxnLst>
              <a:cxn ang="0">
                <a:pos x="connsiteX0" y="connsiteY0"/>
              </a:cxn>
              <a:cxn ang="0">
                <a:pos x="connsiteX1" y="connsiteY1"/>
              </a:cxn>
              <a:cxn ang="0">
                <a:pos x="connsiteX2" y="connsiteY2"/>
              </a:cxn>
              <a:cxn ang="0">
                <a:pos x="connsiteX3" y="connsiteY3"/>
              </a:cxn>
            </a:cxnLst>
            <a:rect l="l" t="t" r="r" b="b"/>
            <a:pathLst>
              <a:path w="2264228" h="2264228">
                <a:moveTo>
                  <a:pt x="1132114" y="0"/>
                </a:moveTo>
                <a:lnTo>
                  <a:pt x="2264228" y="1132114"/>
                </a:lnTo>
                <a:lnTo>
                  <a:pt x="1132114" y="2264228"/>
                </a:lnTo>
                <a:lnTo>
                  <a:pt x="0" y="1132114"/>
                </a:lnTo>
                <a:close/>
              </a:path>
            </a:pathLst>
          </a:custGeom>
        </p:spPr>
        <p:txBody>
          <a:bodyPr wrap="square" anchor="ctr">
            <a:noAutofit/>
          </a:bodyPr>
          <a:lstStyle>
            <a:lvl1pPr marL="0" indent="0" algn="ctr">
              <a:buNone/>
              <a:defRPr sz="5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5" name="Freeform: Shape 34">
            <a:extLst>
              <a:ext uri="{FF2B5EF4-FFF2-40B4-BE49-F238E27FC236}">
                <a16:creationId xmlns:a16="http://schemas.microsoft.com/office/drawing/2014/main" id="{A2B89899-E5FF-41F1-BB17-8EC23C607DB0}"/>
              </a:ext>
            </a:extLst>
          </p:cNvPr>
          <p:cNvSpPr>
            <a:spLocks noGrp="1"/>
          </p:cNvSpPr>
          <p:nvPr>
            <p:ph type="pic" sz="quarter" idx="15"/>
          </p:nvPr>
        </p:nvSpPr>
        <p:spPr>
          <a:xfrm>
            <a:off x="9205612" y="2180774"/>
            <a:ext cx="2264228" cy="2264228"/>
          </a:xfrm>
          <a:custGeom>
            <a:avLst/>
            <a:gdLst>
              <a:gd name="connsiteX0" fmla="*/ 1132114 w 2264228"/>
              <a:gd name="connsiteY0" fmla="*/ 0 h 2264228"/>
              <a:gd name="connsiteX1" fmla="*/ 2264228 w 2264228"/>
              <a:gd name="connsiteY1" fmla="*/ 1132114 h 2264228"/>
              <a:gd name="connsiteX2" fmla="*/ 1132114 w 2264228"/>
              <a:gd name="connsiteY2" fmla="*/ 2264228 h 2264228"/>
              <a:gd name="connsiteX3" fmla="*/ 0 w 2264228"/>
              <a:gd name="connsiteY3" fmla="*/ 1132114 h 2264228"/>
            </a:gdLst>
            <a:ahLst/>
            <a:cxnLst>
              <a:cxn ang="0">
                <a:pos x="connsiteX0" y="connsiteY0"/>
              </a:cxn>
              <a:cxn ang="0">
                <a:pos x="connsiteX1" y="connsiteY1"/>
              </a:cxn>
              <a:cxn ang="0">
                <a:pos x="connsiteX2" y="connsiteY2"/>
              </a:cxn>
              <a:cxn ang="0">
                <a:pos x="connsiteX3" y="connsiteY3"/>
              </a:cxn>
            </a:cxnLst>
            <a:rect l="l" t="t" r="r" b="b"/>
            <a:pathLst>
              <a:path w="2264228" h="2264228">
                <a:moveTo>
                  <a:pt x="1132114" y="0"/>
                </a:moveTo>
                <a:lnTo>
                  <a:pt x="2264228" y="1132114"/>
                </a:lnTo>
                <a:lnTo>
                  <a:pt x="1132114" y="2264228"/>
                </a:lnTo>
                <a:lnTo>
                  <a:pt x="0" y="1132114"/>
                </a:lnTo>
                <a:close/>
              </a:path>
            </a:pathLst>
          </a:custGeom>
        </p:spPr>
        <p:txBody>
          <a:bodyPr wrap="square" anchor="ctr">
            <a:noAutofit/>
          </a:bodyPr>
          <a:lstStyle>
            <a:lvl1pPr marL="0" indent="0" algn="ctr">
              <a:buNone/>
              <a:defRPr sz="500"/>
            </a:lvl1pPr>
          </a:lstStyle>
          <a:p>
            <a:endParaRPr lang="en-US" dirty="0"/>
          </a:p>
        </p:txBody>
      </p:sp>
    </p:spTree>
    <p:extLst>
      <p:ext uri="{BB962C8B-B14F-4D97-AF65-F5344CB8AC3E}">
        <p14:creationId xmlns:p14="http://schemas.microsoft.com/office/powerpoint/2010/main" val="17801722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8B6EF76E-0348-40EE-8189-75505E5C77A6}"/>
              </a:ext>
            </a:extLst>
          </p:cNvPr>
          <p:cNvSpPr>
            <a:spLocks noGrp="1"/>
          </p:cNvSpPr>
          <p:nvPr>
            <p:ph type="pic" sz="quarter" idx="11"/>
          </p:nvPr>
        </p:nvSpPr>
        <p:spPr>
          <a:xfrm>
            <a:off x="844947" y="4232674"/>
            <a:ext cx="6143318" cy="1877839"/>
          </a:xfrm>
          <a:custGeom>
            <a:avLst/>
            <a:gdLst>
              <a:gd name="connsiteX0" fmla="*/ 0 w 6143318"/>
              <a:gd name="connsiteY0" fmla="*/ 0 h 1877839"/>
              <a:gd name="connsiteX1" fmla="*/ 6143318 w 6143318"/>
              <a:gd name="connsiteY1" fmla="*/ 0 h 1877839"/>
              <a:gd name="connsiteX2" fmla="*/ 6143318 w 6143318"/>
              <a:gd name="connsiteY2" fmla="*/ 1877839 h 1877839"/>
              <a:gd name="connsiteX3" fmla="*/ 0 w 6143318"/>
              <a:gd name="connsiteY3" fmla="*/ 1877839 h 1877839"/>
            </a:gdLst>
            <a:ahLst/>
            <a:cxnLst>
              <a:cxn ang="0">
                <a:pos x="connsiteX0" y="connsiteY0"/>
              </a:cxn>
              <a:cxn ang="0">
                <a:pos x="connsiteX1" y="connsiteY1"/>
              </a:cxn>
              <a:cxn ang="0">
                <a:pos x="connsiteX2" y="connsiteY2"/>
              </a:cxn>
              <a:cxn ang="0">
                <a:pos x="connsiteX3" y="connsiteY3"/>
              </a:cxn>
            </a:cxnLst>
            <a:rect l="l" t="t" r="r" b="b"/>
            <a:pathLst>
              <a:path w="6143318" h="1877839">
                <a:moveTo>
                  <a:pt x="0" y="0"/>
                </a:moveTo>
                <a:lnTo>
                  <a:pt x="6143318" y="0"/>
                </a:lnTo>
                <a:lnTo>
                  <a:pt x="6143318" y="1877839"/>
                </a:lnTo>
                <a:lnTo>
                  <a:pt x="0" y="1877839"/>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8" name="Picture Placeholder 27">
            <a:extLst>
              <a:ext uri="{FF2B5EF4-FFF2-40B4-BE49-F238E27FC236}">
                <a16:creationId xmlns:a16="http://schemas.microsoft.com/office/drawing/2014/main" id="{A61484B8-7C39-48C6-B7DD-392D78D0BBEA}"/>
              </a:ext>
            </a:extLst>
          </p:cNvPr>
          <p:cNvSpPr>
            <a:spLocks noGrp="1"/>
          </p:cNvSpPr>
          <p:nvPr>
            <p:ph type="pic" sz="quarter" idx="12"/>
          </p:nvPr>
        </p:nvSpPr>
        <p:spPr>
          <a:xfrm>
            <a:off x="7202204" y="2663216"/>
            <a:ext cx="4236151" cy="3447297"/>
          </a:xfrm>
          <a:custGeom>
            <a:avLst/>
            <a:gdLst>
              <a:gd name="connsiteX0" fmla="*/ 0 w 4236151"/>
              <a:gd name="connsiteY0" fmla="*/ 0 h 3447297"/>
              <a:gd name="connsiteX1" fmla="*/ 4236151 w 4236151"/>
              <a:gd name="connsiteY1" fmla="*/ 0 h 3447297"/>
              <a:gd name="connsiteX2" fmla="*/ 4236151 w 4236151"/>
              <a:gd name="connsiteY2" fmla="*/ 3447297 h 3447297"/>
              <a:gd name="connsiteX3" fmla="*/ 0 w 4236151"/>
              <a:gd name="connsiteY3" fmla="*/ 3447297 h 3447297"/>
            </a:gdLst>
            <a:ahLst/>
            <a:cxnLst>
              <a:cxn ang="0">
                <a:pos x="connsiteX0" y="connsiteY0"/>
              </a:cxn>
              <a:cxn ang="0">
                <a:pos x="connsiteX1" y="connsiteY1"/>
              </a:cxn>
              <a:cxn ang="0">
                <a:pos x="connsiteX2" y="connsiteY2"/>
              </a:cxn>
              <a:cxn ang="0">
                <a:pos x="connsiteX3" y="connsiteY3"/>
              </a:cxn>
            </a:cxnLst>
            <a:rect l="l" t="t" r="r" b="b"/>
            <a:pathLst>
              <a:path w="4236151" h="3447297">
                <a:moveTo>
                  <a:pt x="0" y="0"/>
                </a:moveTo>
                <a:lnTo>
                  <a:pt x="4236151" y="0"/>
                </a:lnTo>
                <a:lnTo>
                  <a:pt x="4236151" y="3447297"/>
                </a:lnTo>
                <a:lnTo>
                  <a:pt x="0" y="3447297"/>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ase Studies">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5FBED873-4BC1-477E-8847-11448D1040E1}"/>
              </a:ext>
            </a:extLst>
          </p:cNvPr>
          <p:cNvSpPr>
            <a:spLocks noGrp="1"/>
          </p:cNvSpPr>
          <p:nvPr>
            <p:ph type="pic" sz="quarter" idx="11"/>
          </p:nvPr>
        </p:nvSpPr>
        <p:spPr>
          <a:xfrm>
            <a:off x="1486741" y="2250799"/>
            <a:ext cx="3224118" cy="2779410"/>
          </a:xfrm>
          <a:custGeom>
            <a:avLst/>
            <a:gdLst>
              <a:gd name="connsiteX0" fmla="*/ 694853 w 3224118"/>
              <a:gd name="connsiteY0" fmla="*/ 0 h 2779410"/>
              <a:gd name="connsiteX1" fmla="*/ 2529265 w 3224118"/>
              <a:gd name="connsiteY1" fmla="*/ 0 h 2779410"/>
              <a:gd name="connsiteX2" fmla="*/ 3224118 w 3224118"/>
              <a:gd name="connsiteY2" fmla="*/ 1389705 h 2779410"/>
              <a:gd name="connsiteX3" fmla="*/ 2529265 w 3224118"/>
              <a:gd name="connsiteY3" fmla="*/ 2779410 h 2779410"/>
              <a:gd name="connsiteX4" fmla="*/ 694853 w 3224118"/>
              <a:gd name="connsiteY4" fmla="*/ 2779410 h 2779410"/>
              <a:gd name="connsiteX5" fmla="*/ 0 w 3224118"/>
              <a:gd name="connsiteY5" fmla="*/ 1389705 h 277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4118" h="2779410">
                <a:moveTo>
                  <a:pt x="694853" y="0"/>
                </a:moveTo>
                <a:lnTo>
                  <a:pt x="2529265" y="0"/>
                </a:lnTo>
                <a:lnTo>
                  <a:pt x="3224118" y="1389705"/>
                </a:lnTo>
                <a:lnTo>
                  <a:pt x="2529265" y="2779410"/>
                </a:lnTo>
                <a:lnTo>
                  <a:pt x="694853" y="2779410"/>
                </a:lnTo>
                <a:lnTo>
                  <a:pt x="0" y="1389705"/>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8" name="Picture Placeholder 27">
            <a:extLst>
              <a:ext uri="{FF2B5EF4-FFF2-40B4-BE49-F238E27FC236}">
                <a16:creationId xmlns:a16="http://schemas.microsoft.com/office/drawing/2014/main" id="{CEB772CE-1C4E-401C-A7C6-A839F8BFF00A}"/>
              </a:ext>
            </a:extLst>
          </p:cNvPr>
          <p:cNvSpPr>
            <a:spLocks noGrp="1"/>
          </p:cNvSpPr>
          <p:nvPr>
            <p:ph type="pic" sz="quarter" idx="12"/>
          </p:nvPr>
        </p:nvSpPr>
        <p:spPr>
          <a:xfrm>
            <a:off x="7481141" y="2250799"/>
            <a:ext cx="3224118" cy="2779410"/>
          </a:xfrm>
          <a:custGeom>
            <a:avLst/>
            <a:gdLst>
              <a:gd name="connsiteX0" fmla="*/ 694853 w 3224118"/>
              <a:gd name="connsiteY0" fmla="*/ 0 h 2779410"/>
              <a:gd name="connsiteX1" fmla="*/ 2529265 w 3224118"/>
              <a:gd name="connsiteY1" fmla="*/ 0 h 2779410"/>
              <a:gd name="connsiteX2" fmla="*/ 3224118 w 3224118"/>
              <a:gd name="connsiteY2" fmla="*/ 1389705 h 2779410"/>
              <a:gd name="connsiteX3" fmla="*/ 2529265 w 3224118"/>
              <a:gd name="connsiteY3" fmla="*/ 2779410 h 2779410"/>
              <a:gd name="connsiteX4" fmla="*/ 694853 w 3224118"/>
              <a:gd name="connsiteY4" fmla="*/ 2779410 h 2779410"/>
              <a:gd name="connsiteX5" fmla="*/ 0 w 3224118"/>
              <a:gd name="connsiteY5" fmla="*/ 1389705 h 277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4118" h="2779410">
                <a:moveTo>
                  <a:pt x="694853" y="0"/>
                </a:moveTo>
                <a:lnTo>
                  <a:pt x="2529265" y="0"/>
                </a:lnTo>
                <a:lnTo>
                  <a:pt x="3224118" y="1389705"/>
                </a:lnTo>
                <a:lnTo>
                  <a:pt x="2529265" y="2779410"/>
                </a:lnTo>
                <a:lnTo>
                  <a:pt x="694853" y="2779410"/>
                </a:lnTo>
                <a:lnTo>
                  <a:pt x="0" y="1389705"/>
                </a:lnTo>
                <a:close/>
              </a:path>
            </a:pathLst>
          </a:custGeom>
        </p:spPr>
        <p:txBody>
          <a:bodyPr wrap="square" anchor="ctr">
            <a:noAutofit/>
          </a:bodyPr>
          <a:lstStyle>
            <a:lvl1pPr marL="0" indent="0" algn="ctr">
              <a:buNone/>
              <a:defRPr sz="1200"/>
            </a:lvl1pPr>
          </a:lstStyle>
          <a:p>
            <a:endParaRPr lang="en-US" dirty="0"/>
          </a:p>
        </p:txBody>
      </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6765194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Full Bla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6AAAAF-AF12-4BA7-B782-788B694029CB}"/>
              </a:ext>
            </a:extLst>
          </p:cNvPr>
          <p:cNvSpPr>
            <a:spLocks noGrp="1"/>
          </p:cNvSpPr>
          <p:nvPr>
            <p:ph type="pic" sz="quarter" idx="21"/>
          </p:nvPr>
        </p:nvSpPr>
        <p:spPr>
          <a:xfrm>
            <a:off x="5849256" y="366486"/>
            <a:ext cx="5907316" cy="6125028"/>
          </a:xfrm>
          <a:custGeom>
            <a:avLst/>
            <a:gdLst>
              <a:gd name="connsiteX0" fmla="*/ 0 w 5907316"/>
              <a:gd name="connsiteY0" fmla="*/ 0 h 6125028"/>
              <a:gd name="connsiteX1" fmla="*/ 5907316 w 5907316"/>
              <a:gd name="connsiteY1" fmla="*/ 0 h 6125028"/>
              <a:gd name="connsiteX2" fmla="*/ 5907316 w 5907316"/>
              <a:gd name="connsiteY2" fmla="*/ 6125028 h 6125028"/>
              <a:gd name="connsiteX3" fmla="*/ 0 w 5907316"/>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907316" h="6125028">
                <a:moveTo>
                  <a:pt x="0" y="0"/>
                </a:moveTo>
                <a:lnTo>
                  <a:pt x="5907316" y="0"/>
                </a:lnTo>
                <a:lnTo>
                  <a:pt x="5907316" y="6125028"/>
                </a:lnTo>
                <a:lnTo>
                  <a:pt x="0" y="6125028"/>
                </a:lnTo>
                <a:close/>
              </a:path>
            </a:pathLst>
          </a:custGeom>
        </p:spPr>
        <p:txBody>
          <a:bodyPr wrap="square" anchor="ctr">
            <a:noAutofit/>
          </a:bodyPr>
          <a:lstStyle>
            <a:lvl1pPr marL="0" indent="0" algn="ctr">
              <a:buNone/>
              <a:defRPr sz="1200"/>
            </a:lvl1pPr>
          </a:lstStyle>
          <a:p>
            <a:endParaRPr lang="en-US" dirty="0"/>
          </a:p>
        </p:txBody>
      </p:sp>
      <p:sp>
        <p:nvSpPr>
          <p:cNvPr id="9" name="Picture Placeholder 8">
            <a:extLst>
              <a:ext uri="{FF2B5EF4-FFF2-40B4-BE49-F238E27FC236}">
                <a16:creationId xmlns:a16="http://schemas.microsoft.com/office/drawing/2014/main" id="{33933FB5-CE23-458B-83A9-7EFEB81010A1}"/>
              </a:ext>
            </a:extLst>
          </p:cNvPr>
          <p:cNvSpPr>
            <a:spLocks noGrp="1"/>
          </p:cNvSpPr>
          <p:nvPr>
            <p:ph type="pic" sz="quarter" idx="24"/>
          </p:nvPr>
        </p:nvSpPr>
        <p:spPr>
          <a:xfrm>
            <a:off x="435428" y="366486"/>
            <a:ext cx="5297715" cy="6125028"/>
          </a:xfrm>
          <a:custGeom>
            <a:avLst/>
            <a:gdLst>
              <a:gd name="connsiteX0" fmla="*/ 0 w 5297715"/>
              <a:gd name="connsiteY0" fmla="*/ 0 h 6125028"/>
              <a:gd name="connsiteX1" fmla="*/ 5297715 w 5297715"/>
              <a:gd name="connsiteY1" fmla="*/ 0 h 6125028"/>
              <a:gd name="connsiteX2" fmla="*/ 5297715 w 5297715"/>
              <a:gd name="connsiteY2" fmla="*/ 6125028 h 6125028"/>
              <a:gd name="connsiteX3" fmla="*/ 0 w 5297715"/>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297715" h="6125028">
                <a:moveTo>
                  <a:pt x="0" y="0"/>
                </a:moveTo>
                <a:lnTo>
                  <a:pt x="5297715" y="0"/>
                </a:lnTo>
                <a:lnTo>
                  <a:pt x="5297715" y="6125028"/>
                </a:lnTo>
                <a:lnTo>
                  <a:pt x="0" y="61250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09252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ase Studies">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BF076FAC-DFF1-43F7-AEBA-9D5A8DDD25C9}"/>
              </a:ext>
            </a:extLst>
          </p:cNvPr>
          <p:cNvSpPr>
            <a:spLocks noGrp="1"/>
          </p:cNvSpPr>
          <p:nvPr>
            <p:ph type="pic" sz="quarter" idx="11"/>
          </p:nvPr>
        </p:nvSpPr>
        <p:spPr>
          <a:xfrm>
            <a:off x="1438862" y="2145105"/>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Picture Placeholder 28">
            <a:extLst>
              <a:ext uri="{FF2B5EF4-FFF2-40B4-BE49-F238E27FC236}">
                <a16:creationId xmlns:a16="http://schemas.microsoft.com/office/drawing/2014/main" id="{87AE8A69-6757-4FC4-9C86-6F35D6A57F2D}"/>
              </a:ext>
            </a:extLst>
          </p:cNvPr>
          <p:cNvSpPr>
            <a:spLocks noGrp="1"/>
          </p:cNvSpPr>
          <p:nvPr>
            <p:ph type="pic" sz="quarter" idx="12"/>
          </p:nvPr>
        </p:nvSpPr>
        <p:spPr>
          <a:xfrm>
            <a:off x="4606131" y="2145105"/>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sp>
        <p:nvSpPr>
          <p:cNvPr id="31" name="Picture Placeholder 30">
            <a:extLst>
              <a:ext uri="{FF2B5EF4-FFF2-40B4-BE49-F238E27FC236}">
                <a16:creationId xmlns:a16="http://schemas.microsoft.com/office/drawing/2014/main" id="{13A7BE0E-7193-49CA-AA94-8C56FE0DBA04}"/>
              </a:ext>
            </a:extLst>
          </p:cNvPr>
          <p:cNvSpPr>
            <a:spLocks noGrp="1"/>
          </p:cNvSpPr>
          <p:nvPr>
            <p:ph type="pic" sz="quarter" idx="13"/>
          </p:nvPr>
        </p:nvSpPr>
        <p:spPr>
          <a:xfrm>
            <a:off x="7773400" y="2145106"/>
            <a:ext cx="2979738" cy="2358135"/>
          </a:xfrm>
          <a:custGeom>
            <a:avLst/>
            <a:gdLst>
              <a:gd name="connsiteX0" fmla="*/ 0 w 2979738"/>
              <a:gd name="connsiteY0" fmla="*/ 0 h 2358135"/>
              <a:gd name="connsiteX1" fmla="*/ 2979738 w 2979738"/>
              <a:gd name="connsiteY1" fmla="*/ 0 h 2358135"/>
              <a:gd name="connsiteX2" fmla="*/ 2979738 w 2979738"/>
              <a:gd name="connsiteY2" fmla="*/ 2358135 h 2358135"/>
              <a:gd name="connsiteX3" fmla="*/ 0 w 2979738"/>
              <a:gd name="connsiteY3" fmla="*/ 2358135 h 2358135"/>
            </a:gdLst>
            <a:ahLst/>
            <a:cxnLst>
              <a:cxn ang="0">
                <a:pos x="connsiteX0" y="connsiteY0"/>
              </a:cxn>
              <a:cxn ang="0">
                <a:pos x="connsiteX1" y="connsiteY1"/>
              </a:cxn>
              <a:cxn ang="0">
                <a:pos x="connsiteX2" y="connsiteY2"/>
              </a:cxn>
              <a:cxn ang="0">
                <a:pos x="connsiteX3" y="connsiteY3"/>
              </a:cxn>
            </a:cxnLst>
            <a:rect l="l" t="t" r="r" b="b"/>
            <a:pathLst>
              <a:path w="2979738" h="2358135">
                <a:moveTo>
                  <a:pt x="0" y="0"/>
                </a:moveTo>
                <a:lnTo>
                  <a:pt x="2979738" y="0"/>
                </a:lnTo>
                <a:lnTo>
                  <a:pt x="2979738" y="2358135"/>
                </a:lnTo>
                <a:lnTo>
                  <a:pt x="0" y="2358135"/>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4013143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Case Studies">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74795D4-4087-4ABE-B701-C8E0EA6DD56F}"/>
              </a:ext>
            </a:extLst>
          </p:cNvPr>
          <p:cNvSpPr>
            <a:spLocks noGrp="1"/>
          </p:cNvSpPr>
          <p:nvPr>
            <p:ph type="pic" sz="quarter" idx="11"/>
          </p:nvPr>
        </p:nvSpPr>
        <p:spPr>
          <a:xfrm>
            <a:off x="5704408" y="2281964"/>
            <a:ext cx="5245553" cy="3482396"/>
          </a:xfrm>
          <a:custGeom>
            <a:avLst/>
            <a:gdLst>
              <a:gd name="connsiteX0" fmla="*/ 0 w 5245553"/>
              <a:gd name="connsiteY0" fmla="*/ 0 h 3482396"/>
              <a:gd name="connsiteX1" fmla="*/ 5245553 w 5245553"/>
              <a:gd name="connsiteY1" fmla="*/ 0 h 3482396"/>
              <a:gd name="connsiteX2" fmla="*/ 5245553 w 5245553"/>
              <a:gd name="connsiteY2" fmla="*/ 3482396 h 3482396"/>
              <a:gd name="connsiteX3" fmla="*/ 0 w 5245553"/>
              <a:gd name="connsiteY3" fmla="*/ 3482396 h 3482396"/>
            </a:gdLst>
            <a:ahLst/>
            <a:cxnLst>
              <a:cxn ang="0">
                <a:pos x="connsiteX0" y="connsiteY0"/>
              </a:cxn>
              <a:cxn ang="0">
                <a:pos x="connsiteX1" y="connsiteY1"/>
              </a:cxn>
              <a:cxn ang="0">
                <a:pos x="connsiteX2" y="connsiteY2"/>
              </a:cxn>
              <a:cxn ang="0">
                <a:pos x="connsiteX3" y="connsiteY3"/>
              </a:cxn>
            </a:cxnLst>
            <a:rect l="l" t="t" r="r" b="b"/>
            <a:pathLst>
              <a:path w="5245553" h="3482396">
                <a:moveTo>
                  <a:pt x="0" y="0"/>
                </a:moveTo>
                <a:lnTo>
                  <a:pt x="5245553" y="0"/>
                </a:lnTo>
                <a:lnTo>
                  <a:pt x="5245553" y="3482396"/>
                </a:lnTo>
                <a:lnTo>
                  <a:pt x="0" y="348239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4989330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Case Studies">
    <p:spTree>
      <p:nvGrpSpPr>
        <p:cNvPr id="1" name=""/>
        <p:cNvGrpSpPr/>
        <p:nvPr/>
      </p:nvGrpSpPr>
      <p:grpSpPr>
        <a:xfrm>
          <a:off x="0" y="0"/>
          <a:ext cx="0" cy="0"/>
          <a:chOff x="0" y="0"/>
          <a:chExt cx="0" cy="0"/>
        </a:xfrm>
      </p:grpSpPr>
      <p:sp>
        <p:nvSpPr>
          <p:cNvPr id="26" name="Freeform: Shape 25">
            <a:extLst>
              <a:ext uri="{FF2B5EF4-FFF2-40B4-BE49-F238E27FC236}">
                <a16:creationId xmlns:a16="http://schemas.microsoft.com/office/drawing/2014/main" id="{8278F2D1-1DD2-45DE-A5D8-69BD7D2A6B75}"/>
              </a:ext>
            </a:extLst>
          </p:cNvPr>
          <p:cNvSpPr>
            <a:spLocks noGrp="1"/>
          </p:cNvSpPr>
          <p:nvPr>
            <p:ph type="pic" sz="quarter" idx="11"/>
          </p:nvPr>
        </p:nvSpPr>
        <p:spPr>
          <a:xfrm>
            <a:off x="3855650" y="2603501"/>
            <a:ext cx="2744521" cy="2580793"/>
          </a:xfrm>
          <a:custGeom>
            <a:avLst/>
            <a:gdLst>
              <a:gd name="connsiteX0" fmla="*/ 0 w 2744521"/>
              <a:gd name="connsiteY0" fmla="*/ 0 h 2580793"/>
              <a:gd name="connsiteX1" fmla="*/ 2744521 w 2744521"/>
              <a:gd name="connsiteY1" fmla="*/ 0 h 2580793"/>
              <a:gd name="connsiteX2" fmla="*/ 2744521 w 2744521"/>
              <a:gd name="connsiteY2" fmla="*/ 2580793 h 2580793"/>
              <a:gd name="connsiteX3" fmla="*/ 0 w 2744521"/>
              <a:gd name="connsiteY3" fmla="*/ 2580793 h 2580793"/>
            </a:gdLst>
            <a:ahLst/>
            <a:cxnLst>
              <a:cxn ang="0">
                <a:pos x="connsiteX0" y="connsiteY0"/>
              </a:cxn>
              <a:cxn ang="0">
                <a:pos x="connsiteX1" y="connsiteY1"/>
              </a:cxn>
              <a:cxn ang="0">
                <a:pos x="connsiteX2" y="connsiteY2"/>
              </a:cxn>
              <a:cxn ang="0">
                <a:pos x="connsiteX3" y="connsiteY3"/>
              </a:cxn>
            </a:cxnLst>
            <a:rect l="l" t="t" r="r" b="b"/>
            <a:pathLst>
              <a:path w="2744521" h="2580793">
                <a:moveTo>
                  <a:pt x="0" y="0"/>
                </a:moveTo>
                <a:lnTo>
                  <a:pt x="2744521" y="0"/>
                </a:lnTo>
                <a:lnTo>
                  <a:pt x="2744521" y="2580793"/>
                </a:lnTo>
                <a:lnTo>
                  <a:pt x="0" y="2580793"/>
                </a:lnTo>
                <a:close/>
              </a:path>
            </a:pathLst>
          </a:custGeom>
        </p:spPr>
        <p:txBody>
          <a:bodyPr wrap="square" anchor="ctr">
            <a:noAutofit/>
          </a:bodyPr>
          <a:lstStyle>
            <a:lvl1pPr marL="0" indent="0" algn="ctr">
              <a:buNone/>
              <a:defRPr sz="1200"/>
            </a:lvl1pPr>
          </a:lstStyle>
          <a:p>
            <a:endParaRPr lang="en-US" dirty="0"/>
          </a:p>
        </p:txBody>
      </p:sp>
      <p:sp>
        <p:nvSpPr>
          <p:cNvPr id="28" name="Freeform: Shape 27">
            <a:extLst>
              <a:ext uri="{FF2B5EF4-FFF2-40B4-BE49-F238E27FC236}">
                <a16:creationId xmlns:a16="http://schemas.microsoft.com/office/drawing/2014/main" id="{C7BA418D-0E14-47A4-BA25-04825345BD7C}"/>
              </a:ext>
            </a:extLst>
          </p:cNvPr>
          <p:cNvSpPr>
            <a:spLocks noGrp="1"/>
          </p:cNvSpPr>
          <p:nvPr>
            <p:ph type="pic" sz="quarter" idx="12"/>
          </p:nvPr>
        </p:nvSpPr>
        <p:spPr>
          <a:xfrm>
            <a:off x="6651564" y="2603501"/>
            <a:ext cx="2744521" cy="2580793"/>
          </a:xfrm>
          <a:custGeom>
            <a:avLst/>
            <a:gdLst>
              <a:gd name="connsiteX0" fmla="*/ 0 w 2744521"/>
              <a:gd name="connsiteY0" fmla="*/ 0 h 2580793"/>
              <a:gd name="connsiteX1" fmla="*/ 2744521 w 2744521"/>
              <a:gd name="connsiteY1" fmla="*/ 0 h 2580793"/>
              <a:gd name="connsiteX2" fmla="*/ 2744521 w 2744521"/>
              <a:gd name="connsiteY2" fmla="*/ 2580793 h 2580793"/>
              <a:gd name="connsiteX3" fmla="*/ 0 w 2744521"/>
              <a:gd name="connsiteY3" fmla="*/ 2580793 h 2580793"/>
            </a:gdLst>
            <a:ahLst/>
            <a:cxnLst>
              <a:cxn ang="0">
                <a:pos x="connsiteX0" y="connsiteY0"/>
              </a:cxn>
              <a:cxn ang="0">
                <a:pos x="connsiteX1" y="connsiteY1"/>
              </a:cxn>
              <a:cxn ang="0">
                <a:pos x="connsiteX2" y="connsiteY2"/>
              </a:cxn>
              <a:cxn ang="0">
                <a:pos x="connsiteX3" y="connsiteY3"/>
              </a:cxn>
            </a:cxnLst>
            <a:rect l="l" t="t" r="r" b="b"/>
            <a:pathLst>
              <a:path w="2744521" h="2580793">
                <a:moveTo>
                  <a:pt x="0" y="0"/>
                </a:moveTo>
                <a:lnTo>
                  <a:pt x="2744521" y="0"/>
                </a:lnTo>
                <a:lnTo>
                  <a:pt x="2744521" y="2580793"/>
                </a:lnTo>
                <a:lnTo>
                  <a:pt x="0" y="2580793"/>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30" name="Freeform: Shape 29">
            <a:extLst>
              <a:ext uri="{FF2B5EF4-FFF2-40B4-BE49-F238E27FC236}">
                <a16:creationId xmlns:a16="http://schemas.microsoft.com/office/drawing/2014/main" id="{707D8324-0633-49BC-AA1F-C30A12BDB415}"/>
              </a:ext>
            </a:extLst>
          </p:cNvPr>
          <p:cNvSpPr>
            <a:spLocks noGrp="1"/>
          </p:cNvSpPr>
          <p:nvPr>
            <p:ph type="pic" sz="quarter" idx="13"/>
          </p:nvPr>
        </p:nvSpPr>
        <p:spPr>
          <a:xfrm>
            <a:off x="9447479" y="2603499"/>
            <a:ext cx="2744521" cy="2580793"/>
          </a:xfrm>
          <a:custGeom>
            <a:avLst/>
            <a:gdLst>
              <a:gd name="connsiteX0" fmla="*/ 0 w 2744521"/>
              <a:gd name="connsiteY0" fmla="*/ 0 h 2580793"/>
              <a:gd name="connsiteX1" fmla="*/ 2744521 w 2744521"/>
              <a:gd name="connsiteY1" fmla="*/ 0 h 2580793"/>
              <a:gd name="connsiteX2" fmla="*/ 2744521 w 2744521"/>
              <a:gd name="connsiteY2" fmla="*/ 2580793 h 2580793"/>
              <a:gd name="connsiteX3" fmla="*/ 0 w 2744521"/>
              <a:gd name="connsiteY3" fmla="*/ 2580793 h 2580793"/>
            </a:gdLst>
            <a:ahLst/>
            <a:cxnLst>
              <a:cxn ang="0">
                <a:pos x="connsiteX0" y="connsiteY0"/>
              </a:cxn>
              <a:cxn ang="0">
                <a:pos x="connsiteX1" y="connsiteY1"/>
              </a:cxn>
              <a:cxn ang="0">
                <a:pos x="connsiteX2" y="connsiteY2"/>
              </a:cxn>
              <a:cxn ang="0">
                <a:pos x="connsiteX3" y="connsiteY3"/>
              </a:cxn>
            </a:cxnLst>
            <a:rect l="l" t="t" r="r" b="b"/>
            <a:pathLst>
              <a:path w="2744521" h="2580793">
                <a:moveTo>
                  <a:pt x="0" y="0"/>
                </a:moveTo>
                <a:lnTo>
                  <a:pt x="2744521" y="0"/>
                </a:lnTo>
                <a:lnTo>
                  <a:pt x="2744521" y="2580793"/>
                </a:lnTo>
                <a:lnTo>
                  <a:pt x="0" y="258079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83444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Case Studies">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3F265EB-9512-4E26-923C-5781AF904DAF}"/>
              </a:ext>
            </a:extLst>
          </p:cNvPr>
          <p:cNvSpPr>
            <a:spLocks noGrp="1"/>
          </p:cNvSpPr>
          <p:nvPr>
            <p:ph type="pic" sz="quarter" idx="11"/>
          </p:nvPr>
        </p:nvSpPr>
        <p:spPr>
          <a:xfrm>
            <a:off x="7657384" y="1880061"/>
            <a:ext cx="4534617" cy="2808052"/>
          </a:xfrm>
          <a:custGeom>
            <a:avLst/>
            <a:gdLst>
              <a:gd name="connsiteX0" fmla="*/ 0 w 4534617"/>
              <a:gd name="connsiteY0" fmla="*/ 0 h 2808052"/>
              <a:gd name="connsiteX1" fmla="*/ 4534617 w 4534617"/>
              <a:gd name="connsiteY1" fmla="*/ 0 h 2808052"/>
              <a:gd name="connsiteX2" fmla="*/ 4534617 w 4534617"/>
              <a:gd name="connsiteY2" fmla="*/ 2808052 h 2808052"/>
              <a:gd name="connsiteX3" fmla="*/ 0 w 4534617"/>
              <a:gd name="connsiteY3" fmla="*/ 2808052 h 2808052"/>
            </a:gdLst>
            <a:ahLst/>
            <a:cxnLst>
              <a:cxn ang="0">
                <a:pos x="connsiteX0" y="connsiteY0"/>
              </a:cxn>
              <a:cxn ang="0">
                <a:pos x="connsiteX1" y="connsiteY1"/>
              </a:cxn>
              <a:cxn ang="0">
                <a:pos x="connsiteX2" y="connsiteY2"/>
              </a:cxn>
              <a:cxn ang="0">
                <a:pos x="connsiteX3" y="connsiteY3"/>
              </a:cxn>
            </a:cxnLst>
            <a:rect l="l" t="t" r="r" b="b"/>
            <a:pathLst>
              <a:path w="4534617" h="2808052">
                <a:moveTo>
                  <a:pt x="0" y="0"/>
                </a:moveTo>
                <a:lnTo>
                  <a:pt x="4534617" y="0"/>
                </a:lnTo>
                <a:lnTo>
                  <a:pt x="4534617" y="2808052"/>
                </a:lnTo>
                <a:lnTo>
                  <a:pt x="0" y="2808052"/>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139172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DF14415-0E21-4092-B94A-DD63F7009297}"/>
              </a:ext>
            </a:extLst>
          </p:cNvPr>
          <p:cNvSpPr>
            <a:spLocks noGrp="1"/>
          </p:cNvSpPr>
          <p:nvPr>
            <p:ph type="pic" sz="quarter" idx="19"/>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215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7339EE9-002A-494B-A8F4-374A991E84B9}"/>
              </a:ext>
            </a:extLst>
          </p:cNvPr>
          <p:cNvSpPr>
            <a:spLocks noGrp="1"/>
          </p:cNvSpPr>
          <p:nvPr>
            <p:ph type="pic" sz="quarter" idx="18"/>
          </p:nvPr>
        </p:nvSpPr>
        <p:spPr>
          <a:xfrm>
            <a:off x="5270500" y="2010370"/>
            <a:ext cx="6921500" cy="2837259"/>
          </a:xfrm>
          <a:custGeom>
            <a:avLst/>
            <a:gdLst>
              <a:gd name="connsiteX0" fmla="*/ 0 w 6921500"/>
              <a:gd name="connsiteY0" fmla="*/ 0 h 2837259"/>
              <a:gd name="connsiteX1" fmla="*/ 6921500 w 6921500"/>
              <a:gd name="connsiteY1" fmla="*/ 0 h 2837259"/>
              <a:gd name="connsiteX2" fmla="*/ 6921500 w 6921500"/>
              <a:gd name="connsiteY2" fmla="*/ 2837259 h 2837259"/>
              <a:gd name="connsiteX3" fmla="*/ 0 w 6921500"/>
              <a:gd name="connsiteY3" fmla="*/ 2837259 h 2837259"/>
            </a:gdLst>
            <a:ahLst/>
            <a:cxnLst>
              <a:cxn ang="0">
                <a:pos x="connsiteX0" y="connsiteY0"/>
              </a:cxn>
              <a:cxn ang="0">
                <a:pos x="connsiteX1" y="connsiteY1"/>
              </a:cxn>
              <a:cxn ang="0">
                <a:pos x="connsiteX2" y="connsiteY2"/>
              </a:cxn>
              <a:cxn ang="0">
                <a:pos x="connsiteX3" y="connsiteY3"/>
              </a:cxn>
            </a:cxnLst>
            <a:rect l="l" t="t" r="r" b="b"/>
            <a:pathLst>
              <a:path w="6921500" h="2837259">
                <a:moveTo>
                  <a:pt x="0" y="0"/>
                </a:moveTo>
                <a:lnTo>
                  <a:pt x="6921500" y="0"/>
                </a:lnTo>
                <a:lnTo>
                  <a:pt x="6921500" y="2837259"/>
                </a:lnTo>
                <a:lnTo>
                  <a:pt x="0" y="283725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31228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Picture Placeholder 19">
            <a:extLst>
              <a:ext uri="{FF2B5EF4-FFF2-40B4-BE49-F238E27FC236}">
                <a16:creationId xmlns:a16="http://schemas.microsoft.com/office/drawing/2014/main" id="{F94773D7-8745-4F76-A78B-6FF35BB799D3}"/>
              </a:ext>
            </a:extLst>
          </p:cNvPr>
          <p:cNvSpPr>
            <a:spLocks noGrp="1"/>
          </p:cNvSpPr>
          <p:nvPr>
            <p:ph type="pic" sz="quarter" idx="19"/>
          </p:nvPr>
        </p:nvSpPr>
        <p:spPr>
          <a:xfrm>
            <a:off x="1665514" y="4382532"/>
            <a:ext cx="8860972" cy="1746658"/>
          </a:xfrm>
          <a:custGeom>
            <a:avLst/>
            <a:gdLst>
              <a:gd name="connsiteX0" fmla="*/ 0 w 8860972"/>
              <a:gd name="connsiteY0" fmla="*/ 0 h 1746658"/>
              <a:gd name="connsiteX1" fmla="*/ 8860972 w 8860972"/>
              <a:gd name="connsiteY1" fmla="*/ 0 h 1746658"/>
              <a:gd name="connsiteX2" fmla="*/ 8860972 w 8860972"/>
              <a:gd name="connsiteY2" fmla="*/ 1746658 h 1746658"/>
              <a:gd name="connsiteX3" fmla="*/ 0 w 8860972"/>
              <a:gd name="connsiteY3" fmla="*/ 1746658 h 1746658"/>
            </a:gdLst>
            <a:ahLst/>
            <a:cxnLst>
              <a:cxn ang="0">
                <a:pos x="connsiteX0" y="connsiteY0"/>
              </a:cxn>
              <a:cxn ang="0">
                <a:pos x="connsiteX1" y="connsiteY1"/>
              </a:cxn>
              <a:cxn ang="0">
                <a:pos x="connsiteX2" y="connsiteY2"/>
              </a:cxn>
              <a:cxn ang="0">
                <a:pos x="connsiteX3" y="connsiteY3"/>
              </a:cxn>
            </a:cxnLst>
            <a:rect l="l" t="t" r="r" b="b"/>
            <a:pathLst>
              <a:path w="8860972" h="1746658">
                <a:moveTo>
                  <a:pt x="0" y="0"/>
                </a:moveTo>
                <a:lnTo>
                  <a:pt x="8860972" y="0"/>
                </a:lnTo>
                <a:lnTo>
                  <a:pt x="8860972" y="1746658"/>
                </a:lnTo>
                <a:lnTo>
                  <a:pt x="0" y="1746658"/>
                </a:lnTo>
                <a:close/>
              </a:path>
            </a:pathLst>
          </a:custGeom>
        </p:spPr>
        <p:txBody>
          <a:bodyPr wrap="square" anchor="ctr">
            <a:noAutofit/>
          </a:bodyPr>
          <a:lstStyle>
            <a:lvl1pPr marL="0" indent="0" algn="ctr">
              <a:buNone/>
              <a:defRPr sz="1200"/>
            </a:lvl1pPr>
          </a:lstStyle>
          <a:p>
            <a:endParaRPr lang="en-US" dirty="0"/>
          </a:p>
        </p:txBody>
      </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524688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9" name="Picture Placeholder 18">
            <a:extLst>
              <a:ext uri="{FF2B5EF4-FFF2-40B4-BE49-F238E27FC236}">
                <a16:creationId xmlns:a16="http://schemas.microsoft.com/office/drawing/2014/main" id="{7504E9BB-F9A6-462A-B270-7474AB2A68B8}"/>
              </a:ext>
            </a:extLst>
          </p:cNvPr>
          <p:cNvSpPr>
            <a:spLocks noGrp="1"/>
          </p:cNvSpPr>
          <p:nvPr>
            <p:ph type="pic" sz="quarter" idx="18"/>
          </p:nvPr>
        </p:nvSpPr>
        <p:spPr>
          <a:xfrm>
            <a:off x="-11814" y="1820211"/>
            <a:ext cx="12203814" cy="2535935"/>
          </a:xfrm>
          <a:custGeom>
            <a:avLst/>
            <a:gdLst>
              <a:gd name="connsiteX0" fmla="*/ 0 w 12203814"/>
              <a:gd name="connsiteY0" fmla="*/ 0 h 2535935"/>
              <a:gd name="connsiteX1" fmla="*/ 12203814 w 12203814"/>
              <a:gd name="connsiteY1" fmla="*/ 0 h 2535935"/>
              <a:gd name="connsiteX2" fmla="*/ 12203814 w 12203814"/>
              <a:gd name="connsiteY2" fmla="*/ 2535935 h 2535935"/>
              <a:gd name="connsiteX3" fmla="*/ 0 w 12203814"/>
              <a:gd name="connsiteY3" fmla="*/ 2535935 h 2535935"/>
            </a:gdLst>
            <a:ahLst/>
            <a:cxnLst>
              <a:cxn ang="0">
                <a:pos x="connsiteX0" y="connsiteY0"/>
              </a:cxn>
              <a:cxn ang="0">
                <a:pos x="connsiteX1" y="connsiteY1"/>
              </a:cxn>
              <a:cxn ang="0">
                <a:pos x="connsiteX2" y="connsiteY2"/>
              </a:cxn>
              <a:cxn ang="0">
                <a:pos x="connsiteX3" y="connsiteY3"/>
              </a:cxn>
            </a:cxnLst>
            <a:rect l="l" t="t" r="r" b="b"/>
            <a:pathLst>
              <a:path w="12203814" h="2535935">
                <a:moveTo>
                  <a:pt x="0" y="0"/>
                </a:moveTo>
                <a:lnTo>
                  <a:pt x="12203814" y="0"/>
                </a:lnTo>
                <a:lnTo>
                  <a:pt x="12203814" y="2535935"/>
                </a:lnTo>
                <a:lnTo>
                  <a:pt x="0" y="253593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711001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25" name="Picture Placeholder 24">
            <a:extLst>
              <a:ext uri="{FF2B5EF4-FFF2-40B4-BE49-F238E27FC236}">
                <a16:creationId xmlns:a16="http://schemas.microsoft.com/office/drawing/2014/main" id="{3B5C5A43-702F-4FF4-BE91-941993708C62}"/>
              </a:ext>
            </a:extLst>
          </p:cNvPr>
          <p:cNvSpPr>
            <a:spLocks noGrp="1"/>
          </p:cNvSpPr>
          <p:nvPr>
            <p:ph type="pic" sz="quarter" idx="20"/>
          </p:nvPr>
        </p:nvSpPr>
        <p:spPr>
          <a:xfrm>
            <a:off x="8931647"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
        <p:nvSpPr>
          <p:cNvPr id="23" name="Picture Placeholder 22">
            <a:extLst>
              <a:ext uri="{FF2B5EF4-FFF2-40B4-BE49-F238E27FC236}">
                <a16:creationId xmlns:a16="http://schemas.microsoft.com/office/drawing/2014/main" id="{FDF44BA1-8E89-4B80-B468-70C9E9489869}"/>
              </a:ext>
            </a:extLst>
          </p:cNvPr>
          <p:cNvSpPr>
            <a:spLocks noGrp="1"/>
          </p:cNvSpPr>
          <p:nvPr>
            <p:ph type="pic" sz="quarter" idx="19"/>
          </p:nvPr>
        </p:nvSpPr>
        <p:spPr>
          <a:xfrm>
            <a:off x="4931603"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
        <p:nvSpPr>
          <p:cNvPr id="21" name="Picture Placeholder 20">
            <a:extLst>
              <a:ext uri="{FF2B5EF4-FFF2-40B4-BE49-F238E27FC236}">
                <a16:creationId xmlns:a16="http://schemas.microsoft.com/office/drawing/2014/main" id="{6F9593EB-40AE-4463-A82D-A0E2F2BEEF31}"/>
              </a:ext>
            </a:extLst>
          </p:cNvPr>
          <p:cNvSpPr>
            <a:spLocks noGrp="1"/>
          </p:cNvSpPr>
          <p:nvPr>
            <p:ph type="pic" sz="quarter" idx="18"/>
          </p:nvPr>
        </p:nvSpPr>
        <p:spPr>
          <a:xfrm>
            <a:off x="984430" y="1967549"/>
            <a:ext cx="2223052" cy="2223052"/>
          </a:xfrm>
          <a:custGeom>
            <a:avLst/>
            <a:gdLst>
              <a:gd name="connsiteX0" fmla="*/ 1111526 w 2223052"/>
              <a:gd name="connsiteY0" fmla="*/ 0 h 2223052"/>
              <a:gd name="connsiteX1" fmla="*/ 2223052 w 2223052"/>
              <a:gd name="connsiteY1" fmla="*/ 1111526 h 2223052"/>
              <a:gd name="connsiteX2" fmla="*/ 1111526 w 2223052"/>
              <a:gd name="connsiteY2" fmla="*/ 2223052 h 2223052"/>
              <a:gd name="connsiteX3" fmla="*/ 0 w 2223052"/>
              <a:gd name="connsiteY3" fmla="*/ 1111526 h 2223052"/>
              <a:gd name="connsiteX4" fmla="*/ 1111526 w 2223052"/>
              <a:gd name="connsiteY4" fmla="*/ 0 h 2223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052" h="2223052">
                <a:moveTo>
                  <a:pt x="1111526" y="0"/>
                </a:moveTo>
                <a:cubicBezTo>
                  <a:pt x="1725405" y="0"/>
                  <a:pt x="2223052" y="497647"/>
                  <a:pt x="2223052" y="1111526"/>
                </a:cubicBezTo>
                <a:cubicBezTo>
                  <a:pt x="2223052" y="1725405"/>
                  <a:pt x="1725405" y="2223052"/>
                  <a:pt x="1111526" y="2223052"/>
                </a:cubicBezTo>
                <a:cubicBezTo>
                  <a:pt x="497647" y="2223052"/>
                  <a:pt x="0" y="1725405"/>
                  <a:pt x="0" y="1111526"/>
                </a:cubicBezTo>
                <a:cubicBezTo>
                  <a:pt x="0" y="497647"/>
                  <a:pt x="497647" y="0"/>
                  <a:pt x="111152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Picture Placeholder 16">
            <a:extLst>
              <a:ext uri="{FF2B5EF4-FFF2-40B4-BE49-F238E27FC236}">
                <a16:creationId xmlns:a16="http://schemas.microsoft.com/office/drawing/2014/main" id="{FDB30DB3-6D8E-491B-8649-7E2C0CE15F73}"/>
              </a:ext>
            </a:extLst>
          </p:cNvPr>
          <p:cNvSpPr>
            <a:spLocks noGrp="1"/>
          </p:cNvSpPr>
          <p:nvPr>
            <p:ph type="pic" sz="quarter" idx="17"/>
          </p:nvPr>
        </p:nvSpPr>
        <p:spPr>
          <a:xfrm>
            <a:off x="0" y="-1"/>
            <a:ext cx="6929200" cy="6858001"/>
          </a:xfrm>
          <a:custGeom>
            <a:avLst/>
            <a:gdLst>
              <a:gd name="connsiteX0" fmla="*/ 0 w 6929200"/>
              <a:gd name="connsiteY0" fmla="*/ 0 h 6858001"/>
              <a:gd name="connsiteX1" fmla="*/ 4242880 w 6929200"/>
              <a:gd name="connsiteY1" fmla="*/ 0 h 6858001"/>
              <a:gd name="connsiteX2" fmla="*/ 6929200 w 6929200"/>
              <a:gd name="connsiteY2" fmla="*/ 6858001 h 6858001"/>
              <a:gd name="connsiteX3" fmla="*/ 0 w 6929200"/>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6929200" h="6858001">
                <a:moveTo>
                  <a:pt x="0" y="0"/>
                </a:moveTo>
                <a:lnTo>
                  <a:pt x="4242880" y="0"/>
                </a:lnTo>
                <a:lnTo>
                  <a:pt x="6929200" y="6858001"/>
                </a:lnTo>
                <a:lnTo>
                  <a:pt x="0" y="685800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1/13/2020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2" r:id="rId2"/>
    <p:sldLayoutId id="2147483700" r:id="rId3"/>
    <p:sldLayoutId id="2147483697" r:id="rId4"/>
    <p:sldLayoutId id="2147483660" r:id="rId5"/>
    <p:sldLayoutId id="2147483699" r:id="rId6"/>
    <p:sldLayoutId id="2147483670" r:id="rId7"/>
    <p:sldLayoutId id="2147483676" r:id="rId8"/>
    <p:sldLayoutId id="2147483693" r:id="rId9"/>
    <p:sldLayoutId id="2147483679" r:id="rId10"/>
    <p:sldLayoutId id="2147483680" r:id="rId11"/>
    <p:sldLayoutId id="2147483701" r:id="rId12"/>
    <p:sldLayoutId id="2147483682" r:id="rId13"/>
    <p:sldLayoutId id="2147483698" r:id="rId14"/>
    <p:sldLayoutId id="2147483683" r:id="rId15"/>
    <p:sldLayoutId id="2147483685" r:id="rId16"/>
    <p:sldLayoutId id="2147483689" r:id="rId17"/>
    <p:sldLayoutId id="2147483695" r:id="rId18"/>
    <p:sldLayoutId id="2147483703" r:id="rId19"/>
    <p:sldLayoutId id="2147483704" r:id="rId20"/>
    <p:sldLayoutId id="2147483705" r:id="rId21"/>
    <p:sldLayoutId id="2147483706" r:id="rId22"/>
    <p:sldLayoutId id="2147483707" r:id="rId23"/>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g"/><Relationship Id="rId1" Type="http://schemas.openxmlformats.org/officeDocument/2006/relationships/slideLayout" Target="../slideLayouts/slideLayout15.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7.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2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10.jpg"/><Relationship Id="rId5" Type="http://schemas.openxmlformats.org/officeDocument/2006/relationships/image" Target="../media/image4.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C54FD53-9561-4967-A9F2-001B172BFB52}"/>
              </a:ext>
            </a:extLst>
          </p:cNvPr>
          <p:cNvPicPr>
            <a:picLocks noGrp="1" noChangeAspect="1"/>
          </p:cNvPicPr>
          <p:nvPr>
            <p:ph type="pic" sz="quarter" idx="19"/>
          </p:nvPr>
        </p:nvPicPr>
        <p:blipFill>
          <a:blip r:embed="rId2"/>
          <a:srcRect t="21875" b="21875"/>
          <a:stretch>
            <a:fillRect/>
          </a:stretch>
        </p:blipFill>
        <p:spPr>
          <a:xfrm>
            <a:off x="0" y="0"/>
            <a:ext cx="12192000" cy="6858000"/>
          </a:xfrm>
        </p:spPr>
      </p:pic>
      <p:sp>
        <p:nvSpPr>
          <p:cNvPr id="13" name="Parallelogram 12">
            <a:extLst>
              <a:ext uri="{FF2B5EF4-FFF2-40B4-BE49-F238E27FC236}">
                <a16:creationId xmlns:a16="http://schemas.microsoft.com/office/drawing/2014/main" id="{C30146F4-A313-4DB7-BD67-4BDFACBC226B}"/>
              </a:ext>
            </a:extLst>
          </p:cNvPr>
          <p:cNvSpPr/>
          <p:nvPr/>
        </p:nvSpPr>
        <p:spPr>
          <a:xfrm>
            <a:off x="2679446" y="1298713"/>
            <a:ext cx="6833108" cy="4260574"/>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F823452-C1D3-40C0-9F96-2748CB9FA9B8}"/>
              </a:ext>
            </a:extLst>
          </p:cNvPr>
          <p:cNvSpPr/>
          <p:nvPr/>
        </p:nvSpPr>
        <p:spPr>
          <a:xfrm>
            <a:off x="0" y="1298713"/>
            <a:ext cx="12192000" cy="4260574"/>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714050" y="2590982"/>
            <a:ext cx="4763900" cy="1676036"/>
          </a:xfrm>
          <a:prstGeom prst="rect">
            <a:avLst/>
          </a:prstGeom>
          <a:noFill/>
        </p:spPr>
        <p:txBody>
          <a:bodyPr wrap="square" rtlCol="0">
            <a:spAutoFit/>
          </a:bodyPr>
          <a:lstStyle/>
          <a:p>
            <a:pPr algn="ctr">
              <a:lnSpc>
                <a:spcPts val="6000"/>
              </a:lnSpc>
            </a:pPr>
            <a:r>
              <a:rPr lang="en-US" sz="7500" b="1" spc="-300" dirty="0">
                <a:solidFill>
                  <a:schemeClr val="bg1"/>
                </a:solidFill>
                <a:latin typeface="Roboto Slab" pitchFamily="2" charset="0"/>
                <a:ea typeface="Roboto Slab" pitchFamily="2" charset="0"/>
              </a:rPr>
              <a:t>BUSINESS</a:t>
            </a:r>
          </a:p>
          <a:p>
            <a:pPr algn="ctr">
              <a:lnSpc>
                <a:spcPts val="6000"/>
              </a:lnSpc>
            </a:pPr>
            <a:r>
              <a:rPr lang="en-US" sz="7500" b="1" spc="-300" dirty="0">
                <a:solidFill>
                  <a:schemeClr val="bg1"/>
                </a:solidFill>
                <a:latin typeface="Roboto Slab" pitchFamily="2" charset="0"/>
                <a:ea typeface="Roboto Slab" pitchFamily="2" charset="0"/>
              </a:rPr>
              <a:t>PLAN</a:t>
            </a:r>
          </a:p>
        </p:txBody>
      </p:sp>
    </p:spTree>
    <p:extLst>
      <p:ext uri="{BB962C8B-B14F-4D97-AF65-F5344CB8AC3E}">
        <p14:creationId xmlns:p14="http://schemas.microsoft.com/office/powerpoint/2010/main" val="43711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Placeholder 62">
            <a:extLst>
              <a:ext uri="{FF2B5EF4-FFF2-40B4-BE49-F238E27FC236}">
                <a16:creationId xmlns:a16="http://schemas.microsoft.com/office/drawing/2014/main" id="{7F76522B-A533-49D4-8DDA-CF27DAA818BF}"/>
              </a:ext>
            </a:extLst>
          </p:cNvPr>
          <p:cNvPicPr>
            <a:picLocks noGrp="1" noChangeAspect="1"/>
          </p:cNvPicPr>
          <p:nvPr>
            <p:ph type="pic" sz="quarter" idx="12"/>
          </p:nvPr>
        </p:nvPicPr>
        <p:blipFill rotWithShape="1">
          <a:blip r:embed="rId2"/>
          <a:srcRect l="2165" t="8893" r="49465" b="18691"/>
          <a:stretch/>
        </p:blipFill>
        <p:spPr>
          <a:xfrm>
            <a:off x="6951550" y="1830342"/>
            <a:ext cx="2999932" cy="2999932"/>
          </a:xfrm>
        </p:spPr>
      </p:pic>
      <p:pic>
        <p:nvPicPr>
          <p:cNvPr id="67" name="Picture Placeholder 66">
            <a:extLst>
              <a:ext uri="{FF2B5EF4-FFF2-40B4-BE49-F238E27FC236}">
                <a16:creationId xmlns:a16="http://schemas.microsoft.com/office/drawing/2014/main" id="{35E99F8E-3B89-4A9A-BDCA-BC668C55E8A3}"/>
              </a:ext>
            </a:extLst>
          </p:cNvPr>
          <p:cNvPicPr>
            <a:picLocks noGrp="1" noChangeAspect="1"/>
          </p:cNvPicPr>
          <p:nvPr>
            <p:ph type="pic" sz="quarter" idx="15"/>
          </p:nvPr>
        </p:nvPicPr>
        <p:blipFill>
          <a:blip r:embed="rId3"/>
          <a:srcRect l="17188" r="17188"/>
          <a:stretch>
            <a:fillRect/>
          </a:stretch>
        </p:blipFill>
        <p:spPr/>
      </p:pic>
      <p:pic>
        <p:nvPicPr>
          <p:cNvPr id="65" name="Picture Placeholder 64">
            <a:extLst>
              <a:ext uri="{FF2B5EF4-FFF2-40B4-BE49-F238E27FC236}">
                <a16:creationId xmlns:a16="http://schemas.microsoft.com/office/drawing/2014/main" id="{23823652-E50E-45A7-A1E9-198341C33C5B}"/>
              </a:ext>
            </a:extLst>
          </p:cNvPr>
          <p:cNvPicPr>
            <a:picLocks noGrp="1" noChangeAspect="1"/>
          </p:cNvPicPr>
          <p:nvPr>
            <p:ph type="pic" sz="quarter" idx="14"/>
          </p:nvPr>
        </p:nvPicPr>
        <p:blipFill rotWithShape="1">
          <a:blip r:embed="rId4"/>
          <a:srcRect l="938" r="40888" b="12739"/>
          <a:stretch/>
        </p:blipFill>
        <p:spPr>
          <a:xfrm>
            <a:off x="5405398" y="3420120"/>
            <a:ext cx="2999932" cy="2999932"/>
          </a:xfrm>
        </p:spPr>
      </p:pic>
      <p:sp>
        <p:nvSpPr>
          <p:cNvPr id="2" name="Title 1"/>
          <p:cNvSpPr>
            <a:spLocks noGrp="1"/>
          </p:cNvSpPr>
          <p:nvPr>
            <p:ph type="title" idx="4294967295"/>
          </p:nvPr>
        </p:nvSpPr>
        <p:spPr>
          <a:xfrm>
            <a:off x="2801938" y="493713"/>
            <a:ext cx="6588125" cy="498475"/>
          </a:xfrm>
        </p:spPr>
        <p:txBody>
          <a:bodyPr>
            <a:noAutofit/>
          </a:bodyPr>
          <a:lstStyle/>
          <a:p>
            <a:r>
              <a:rPr lang="en-US" sz="3000" b="0" dirty="0">
                <a:latin typeface="Roboto Slab" pitchFamily="2" charset="0"/>
                <a:ea typeface="Roboto Slab" pitchFamily="2" charset="0"/>
              </a:rPr>
              <a:t>Our</a:t>
            </a:r>
            <a:r>
              <a:rPr lang="en-US" sz="3000" b="0" dirty="0"/>
              <a:t> </a:t>
            </a:r>
            <a:r>
              <a:rPr lang="en-US" sz="3000" dirty="0">
                <a:latin typeface="Roboto Slab" pitchFamily="2" charset="0"/>
                <a:ea typeface="Roboto Slab" pitchFamily="2" charset="0"/>
              </a:rPr>
              <a:t>Services</a:t>
            </a:r>
          </a:p>
        </p:txBody>
      </p:sp>
      <p:sp>
        <p:nvSpPr>
          <p:cNvPr id="33" name="TextBox 32"/>
          <p:cNvSpPr txBox="1"/>
          <p:nvPr/>
        </p:nvSpPr>
        <p:spPr>
          <a:xfrm>
            <a:off x="2662213" y="998137"/>
            <a:ext cx="6867575"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9" name="Rectangle 38"/>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6EA22405-4A70-4EA8-BE63-60CF858C7DB6}"/>
              </a:ext>
            </a:extLst>
          </p:cNvPr>
          <p:cNvGrpSpPr/>
          <p:nvPr/>
        </p:nvGrpSpPr>
        <p:grpSpPr>
          <a:xfrm>
            <a:off x="3817402" y="1844856"/>
            <a:ext cx="2999932" cy="2999932"/>
            <a:chOff x="-3139657" y="-152586"/>
            <a:chExt cx="2999932" cy="2999932"/>
          </a:xfrm>
        </p:grpSpPr>
        <p:sp>
          <p:nvSpPr>
            <p:cNvPr id="9" name="Diamond 8">
              <a:extLst>
                <a:ext uri="{FF2B5EF4-FFF2-40B4-BE49-F238E27FC236}">
                  <a16:creationId xmlns:a16="http://schemas.microsoft.com/office/drawing/2014/main" id="{B96EEB53-E201-465A-AA40-F3117FE0D5A8}"/>
                </a:ext>
              </a:extLst>
            </p:cNvPr>
            <p:cNvSpPr/>
            <p:nvPr/>
          </p:nvSpPr>
          <p:spPr>
            <a:xfrm>
              <a:off x="-3139657" y="-152586"/>
              <a:ext cx="2999932" cy="2999932"/>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448C2A1A-1E75-4D96-98D3-0E00DC7A00E7}"/>
                </a:ext>
              </a:extLst>
            </p:cNvPr>
            <p:cNvGrpSpPr/>
            <p:nvPr/>
          </p:nvGrpSpPr>
          <p:grpSpPr>
            <a:xfrm>
              <a:off x="-2426496" y="682939"/>
              <a:ext cx="1573610" cy="1328883"/>
              <a:chOff x="5309195" y="2436710"/>
              <a:chExt cx="1573610" cy="1328883"/>
            </a:xfrm>
          </p:grpSpPr>
          <p:grpSp>
            <p:nvGrpSpPr>
              <p:cNvPr id="24" name="Group 23">
                <a:extLst>
                  <a:ext uri="{FF2B5EF4-FFF2-40B4-BE49-F238E27FC236}">
                    <a16:creationId xmlns:a16="http://schemas.microsoft.com/office/drawing/2014/main" id="{193DD335-2286-4828-B24E-CD2F0E0ACF21}"/>
                  </a:ext>
                </a:extLst>
              </p:cNvPr>
              <p:cNvGrpSpPr/>
              <p:nvPr/>
            </p:nvGrpSpPr>
            <p:grpSpPr>
              <a:xfrm>
                <a:off x="5927155" y="2436710"/>
                <a:ext cx="337690" cy="432936"/>
                <a:chOff x="2522538" y="3189288"/>
                <a:chExt cx="371475" cy="476250"/>
              </a:xfrm>
              <a:solidFill>
                <a:schemeClr val="bg1"/>
              </a:solidFill>
            </p:grpSpPr>
            <p:sp>
              <p:nvSpPr>
                <p:cNvPr id="27" name="Freeform 5">
                  <a:extLst>
                    <a:ext uri="{FF2B5EF4-FFF2-40B4-BE49-F238E27FC236}">
                      <a16:creationId xmlns:a16="http://schemas.microsoft.com/office/drawing/2014/main" id="{8C671B33-F5A5-45EA-B641-87F0714966D9}"/>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61F16C18-3A52-4236-948A-6EBF84F06C6A}"/>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D8131980-D759-4B98-8E6C-BF15F1DA2F76}"/>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5" name="TextBox 24">
                <a:extLst>
                  <a:ext uri="{FF2B5EF4-FFF2-40B4-BE49-F238E27FC236}">
                    <a16:creationId xmlns:a16="http://schemas.microsoft.com/office/drawing/2014/main" id="{1130C7F7-C0B6-4A43-85F1-06CF420468F2}"/>
                  </a:ext>
                </a:extLst>
              </p:cNvPr>
              <p:cNvSpPr txBox="1"/>
              <p:nvPr/>
            </p:nvSpPr>
            <p:spPr>
              <a:xfrm>
                <a:off x="5432496" y="2924839"/>
                <a:ext cx="132700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Corporate</a:t>
                </a:r>
              </a:p>
            </p:txBody>
          </p:sp>
          <p:sp>
            <p:nvSpPr>
              <p:cNvPr id="26" name="Rectangle 25">
                <a:extLst>
                  <a:ext uri="{FF2B5EF4-FFF2-40B4-BE49-F238E27FC236}">
                    <a16:creationId xmlns:a16="http://schemas.microsoft.com/office/drawing/2014/main" id="{25C50B57-8648-4995-858E-D452E50A7959}"/>
                  </a:ext>
                </a:extLst>
              </p:cNvPr>
              <p:cNvSpPr/>
              <p:nvPr/>
            </p:nvSpPr>
            <p:spPr>
              <a:xfrm>
                <a:off x="5309195" y="3173123"/>
                <a:ext cx="1573610"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grpSp>
      </p:grpSp>
      <p:grpSp>
        <p:nvGrpSpPr>
          <p:cNvPr id="16" name="Group 15">
            <a:extLst>
              <a:ext uri="{FF2B5EF4-FFF2-40B4-BE49-F238E27FC236}">
                <a16:creationId xmlns:a16="http://schemas.microsoft.com/office/drawing/2014/main" id="{63B903D4-C358-44C8-907E-88F37204CBBC}"/>
              </a:ext>
            </a:extLst>
          </p:cNvPr>
          <p:cNvGrpSpPr/>
          <p:nvPr/>
        </p:nvGrpSpPr>
        <p:grpSpPr>
          <a:xfrm>
            <a:off x="661187" y="1844856"/>
            <a:ext cx="2999932" cy="2999932"/>
            <a:chOff x="37431" y="1319656"/>
            <a:chExt cx="2999932" cy="2999932"/>
          </a:xfrm>
        </p:grpSpPr>
        <p:sp>
          <p:nvSpPr>
            <p:cNvPr id="42" name="Diamond 41">
              <a:extLst>
                <a:ext uri="{FF2B5EF4-FFF2-40B4-BE49-F238E27FC236}">
                  <a16:creationId xmlns:a16="http://schemas.microsoft.com/office/drawing/2014/main" id="{F002BC65-7C4A-4B94-9EB7-97ADA7E88377}"/>
                </a:ext>
              </a:extLst>
            </p:cNvPr>
            <p:cNvSpPr/>
            <p:nvPr/>
          </p:nvSpPr>
          <p:spPr>
            <a:xfrm>
              <a:off x="37431" y="1319656"/>
              <a:ext cx="2999932" cy="299993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4D68570A-AC53-4450-AE23-B032A38A5330}"/>
                </a:ext>
              </a:extLst>
            </p:cNvPr>
            <p:cNvGrpSpPr/>
            <p:nvPr/>
          </p:nvGrpSpPr>
          <p:grpSpPr>
            <a:xfrm>
              <a:off x="754538" y="2155181"/>
              <a:ext cx="1565718" cy="1328883"/>
              <a:chOff x="10224610" y="2436710"/>
              <a:chExt cx="1565718" cy="1328883"/>
            </a:xfrm>
          </p:grpSpPr>
          <p:sp>
            <p:nvSpPr>
              <p:cNvPr id="31" name="TextBox 30">
                <a:extLst>
                  <a:ext uri="{FF2B5EF4-FFF2-40B4-BE49-F238E27FC236}">
                    <a16:creationId xmlns:a16="http://schemas.microsoft.com/office/drawing/2014/main" id="{2600E56B-82A3-4DB3-ABAC-12734F66080A}"/>
                  </a:ext>
                </a:extLst>
              </p:cNvPr>
              <p:cNvSpPr txBox="1"/>
              <p:nvPr/>
            </p:nvSpPr>
            <p:spPr>
              <a:xfrm>
                <a:off x="10353200" y="2924839"/>
                <a:ext cx="129742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Individual</a:t>
                </a:r>
              </a:p>
            </p:txBody>
          </p:sp>
          <p:sp>
            <p:nvSpPr>
              <p:cNvPr id="32" name="Rectangle 31">
                <a:extLst>
                  <a:ext uri="{FF2B5EF4-FFF2-40B4-BE49-F238E27FC236}">
                    <a16:creationId xmlns:a16="http://schemas.microsoft.com/office/drawing/2014/main" id="{BB031CE1-FB23-4D68-BD1A-0913F56AE709}"/>
                  </a:ext>
                </a:extLst>
              </p:cNvPr>
              <p:cNvSpPr/>
              <p:nvPr/>
            </p:nvSpPr>
            <p:spPr>
              <a:xfrm>
                <a:off x="10224610" y="3173123"/>
                <a:ext cx="1565718"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34" name="Freeform 10">
                <a:extLst>
                  <a:ext uri="{FF2B5EF4-FFF2-40B4-BE49-F238E27FC236}">
                    <a16:creationId xmlns:a16="http://schemas.microsoft.com/office/drawing/2014/main" id="{ACDE8D78-65B3-43EA-85C3-B68EAB3CDB4A}"/>
                  </a:ext>
                </a:extLst>
              </p:cNvPr>
              <p:cNvSpPr>
                <a:spLocks noEditPoints="1"/>
              </p:cNvSpPr>
              <p:nvPr/>
            </p:nvSpPr>
            <p:spPr bwMode="auto">
              <a:xfrm>
                <a:off x="10798938" y="2436710"/>
                <a:ext cx="417062" cy="432936"/>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0" name="Group 9">
            <a:extLst>
              <a:ext uri="{FF2B5EF4-FFF2-40B4-BE49-F238E27FC236}">
                <a16:creationId xmlns:a16="http://schemas.microsoft.com/office/drawing/2014/main" id="{DFC00CCB-E923-4A5D-9E9F-65013A99020B}"/>
              </a:ext>
            </a:extLst>
          </p:cNvPr>
          <p:cNvGrpSpPr/>
          <p:nvPr/>
        </p:nvGrpSpPr>
        <p:grpSpPr>
          <a:xfrm>
            <a:off x="2237202" y="3420120"/>
            <a:ext cx="2999932" cy="2999932"/>
            <a:chOff x="3324829" y="1495755"/>
            <a:chExt cx="2999932" cy="2999932"/>
          </a:xfrm>
        </p:grpSpPr>
        <p:sp>
          <p:nvSpPr>
            <p:cNvPr id="43" name="Diamond 42">
              <a:extLst>
                <a:ext uri="{FF2B5EF4-FFF2-40B4-BE49-F238E27FC236}">
                  <a16:creationId xmlns:a16="http://schemas.microsoft.com/office/drawing/2014/main" id="{F4223F65-00B3-4A90-B7E8-6343E67ED181}"/>
                </a:ext>
              </a:extLst>
            </p:cNvPr>
            <p:cNvSpPr/>
            <p:nvPr/>
          </p:nvSpPr>
          <p:spPr>
            <a:xfrm>
              <a:off x="3324829" y="1495755"/>
              <a:ext cx="2999932" cy="29999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CFEA4C3C-4A2D-4ED7-8ACB-F5E913CF1704}"/>
                </a:ext>
              </a:extLst>
            </p:cNvPr>
            <p:cNvGrpSpPr/>
            <p:nvPr/>
          </p:nvGrpSpPr>
          <p:grpSpPr>
            <a:xfrm>
              <a:off x="4026209" y="2331280"/>
              <a:ext cx="1597172" cy="1328883"/>
              <a:chOff x="7753148" y="2436710"/>
              <a:chExt cx="1597172" cy="1328883"/>
            </a:xfrm>
          </p:grpSpPr>
          <p:sp>
            <p:nvSpPr>
              <p:cNvPr id="37" name="TextBox 36">
                <a:extLst>
                  <a:ext uri="{FF2B5EF4-FFF2-40B4-BE49-F238E27FC236}">
                    <a16:creationId xmlns:a16="http://schemas.microsoft.com/office/drawing/2014/main" id="{753DCA09-9049-4F77-A1BC-1640D181CE1F}"/>
                  </a:ext>
                </a:extLst>
              </p:cNvPr>
              <p:cNvSpPr txBox="1"/>
              <p:nvPr/>
            </p:nvSpPr>
            <p:spPr>
              <a:xfrm>
                <a:off x="7884140" y="2924839"/>
                <a:ext cx="1335190"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Healthcare</a:t>
                </a:r>
              </a:p>
            </p:txBody>
          </p:sp>
          <p:sp>
            <p:nvSpPr>
              <p:cNvPr id="40" name="Rectangle 39">
                <a:extLst>
                  <a:ext uri="{FF2B5EF4-FFF2-40B4-BE49-F238E27FC236}">
                    <a16:creationId xmlns:a16="http://schemas.microsoft.com/office/drawing/2014/main" id="{709210A1-82AA-4D24-863D-E5EF04A68915}"/>
                  </a:ext>
                </a:extLst>
              </p:cNvPr>
              <p:cNvSpPr/>
              <p:nvPr/>
            </p:nvSpPr>
            <p:spPr>
              <a:xfrm>
                <a:off x="7753148" y="3173123"/>
                <a:ext cx="1597172"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41" name="Freeform 9">
                <a:extLst>
                  <a:ext uri="{FF2B5EF4-FFF2-40B4-BE49-F238E27FC236}">
                    <a16:creationId xmlns:a16="http://schemas.microsoft.com/office/drawing/2014/main" id="{68C462CA-6AD1-40F7-AF45-F675CCBC5AFA}"/>
                  </a:ext>
                </a:extLst>
              </p:cNvPr>
              <p:cNvSpPr>
                <a:spLocks noEditPoints="1"/>
              </p:cNvSpPr>
              <p:nvPr/>
            </p:nvSpPr>
            <p:spPr bwMode="auto">
              <a:xfrm>
                <a:off x="8340317" y="2436710"/>
                <a:ext cx="422835" cy="432936"/>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07392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5E949A5-1733-4503-A053-22FAE84B6A0D}"/>
              </a:ext>
            </a:extLst>
          </p:cNvPr>
          <p:cNvSpPr/>
          <p:nvPr/>
        </p:nvSpPr>
        <p:spPr>
          <a:xfrm>
            <a:off x="0" y="3005465"/>
            <a:ext cx="12191999" cy="17552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838199" y="493274"/>
            <a:ext cx="10515600" cy="499456"/>
          </a:xfrm>
        </p:spPr>
        <p:txBody>
          <a:bodyPr/>
          <a:lstStyle/>
          <a:p>
            <a:r>
              <a:rPr lang="en-US" dirty="0">
                <a:solidFill>
                  <a:sysClr val="windowText" lastClr="000000"/>
                </a:solidFill>
                <a:latin typeface="Roboto Slab" pitchFamily="2" charset="0"/>
                <a:ea typeface="Roboto Slab" pitchFamily="2" charset="0"/>
              </a:rPr>
              <a:t>Company Timeline</a:t>
            </a:r>
          </a:p>
        </p:txBody>
      </p:sp>
      <p:sp>
        <p:nvSpPr>
          <p:cNvPr id="4" name="TextBox 3"/>
          <p:cNvSpPr txBox="1"/>
          <p:nvPr/>
        </p:nvSpPr>
        <p:spPr>
          <a:xfrm>
            <a:off x="2486783" y="975954"/>
            <a:ext cx="7218432" cy="246221"/>
          </a:xfrm>
          <a:prstGeom prst="rect">
            <a:avLst/>
          </a:prstGeom>
          <a:noFill/>
        </p:spPr>
        <p:txBody>
          <a:bodyPr wrap="square" numCol="1" spcCol="0" rtlCol="0" anchor="ctr">
            <a:spAutoFit/>
          </a:bodyPr>
          <a:lstStyle/>
          <a:p>
            <a:pPr algn="ctr"/>
            <a:r>
              <a:rPr lang="en-US" sz="1000" dirty="0">
                <a:solidFill>
                  <a:sysClr val="windowText" lastClr="000000"/>
                </a:solidFill>
                <a:latin typeface="Roboto Slab" pitchFamily="2" charset="0"/>
                <a:ea typeface="Roboto Slab" pitchFamily="2" charset="0"/>
                <a:cs typeface="Montserrat Light" charset="0"/>
              </a:rPr>
              <a:t>The example text goes here with your own detailed summery. Loren opium dolor sit amen example text line.</a:t>
            </a:r>
          </a:p>
        </p:txBody>
      </p:sp>
      <p:grpSp>
        <p:nvGrpSpPr>
          <p:cNvPr id="2" name="Group 1">
            <a:extLst>
              <a:ext uri="{FF2B5EF4-FFF2-40B4-BE49-F238E27FC236}">
                <a16:creationId xmlns:a16="http://schemas.microsoft.com/office/drawing/2014/main" id="{4AFF9D9B-C849-4806-BA40-07FFEB7ADACA}"/>
              </a:ext>
            </a:extLst>
          </p:cNvPr>
          <p:cNvGrpSpPr/>
          <p:nvPr/>
        </p:nvGrpSpPr>
        <p:grpSpPr>
          <a:xfrm>
            <a:off x="1690271" y="2576897"/>
            <a:ext cx="8811456" cy="1862611"/>
            <a:chOff x="2122016" y="4125402"/>
            <a:chExt cx="8811456" cy="1862611"/>
          </a:xfrm>
        </p:grpSpPr>
        <p:grpSp>
          <p:nvGrpSpPr>
            <p:cNvPr id="12" name="Group 11">
              <a:extLst>
                <a:ext uri="{FF2B5EF4-FFF2-40B4-BE49-F238E27FC236}">
                  <a16:creationId xmlns:a16="http://schemas.microsoft.com/office/drawing/2014/main" id="{4CBB44CF-D511-4CEF-9149-4F2C0F4A4A10}"/>
                </a:ext>
              </a:extLst>
            </p:cNvPr>
            <p:cNvGrpSpPr/>
            <p:nvPr/>
          </p:nvGrpSpPr>
          <p:grpSpPr>
            <a:xfrm>
              <a:off x="2122016" y="4125402"/>
              <a:ext cx="1697372" cy="1862611"/>
              <a:chOff x="1258526" y="2893387"/>
              <a:chExt cx="1697372" cy="1862611"/>
            </a:xfrm>
          </p:grpSpPr>
          <p:sp>
            <p:nvSpPr>
              <p:cNvPr id="106" name="Rectangle 17">
                <a:extLst>
                  <a:ext uri="{FF2B5EF4-FFF2-40B4-BE49-F238E27FC236}">
                    <a16:creationId xmlns:a16="http://schemas.microsoft.com/office/drawing/2014/main" id="{6EFBCF10-A297-4AC2-BFE7-97AF6BA2951A}"/>
                  </a:ext>
                </a:extLst>
              </p:cNvPr>
              <p:cNvSpPr>
                <a:spLocks/>
              </p:cNvSpPr>
              <p:nvPr/>
            </p:nvSpPr>
            <p:spPr bwMode="auto">
              <a:xfrm>
                <a:off x="1258526"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7" name="TextBox 106">
                <a:extLst>
                  <a:ext uri="{FF2B5EF4-FFF2-40B4-BE49-F238E27FC236}">
                    <a16:creationId xmlns:a16="http://schemas.microsoft.com/office/drawing/2014/main" id="{65B168AE-0A17-4D2E-97AE-D7302AE10CC8}"/>
                  </a:ext>
                </a:extLst>
              </p:cNvPr>
              <p:cNvSpPr txBox="1"/>
              <p:nvPr/>
            </p:nvSpPr>
            <p:spPr>
              <a:xfrm>
                <a:off x="1812099"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2017</a:t>
                </a:r>
              </a:p>
            </p:txBody>
          </p:sp>
          <p:grpSp>
            <p:nvGrpSpPr>
              <p:cNvPr id="96" name="Group 95">
                <a:extLst>
                  <a:ext uri="{FF2B5EF4-FFF2-40B4-BE49-F238E27FC236}">
                    <a16:creationId xmlns:a16="http://schemas.microsoft.com/office/drawing/2014/main" id="{616DFE03-0B79-467E-933B-FB5AEA4CFE06}"/>
                  </a:ext>
                </a:extLst>
              </p:cNvPr>
              <p:cNvGrpSpPr/>
              <p:nvPr/>
            </p:nvGrpSpPr>
            <p:grpSpPr>
              <a:xfrm>
                <a:off x="1741121" y="2893387"/>
                <a:ext cx="732183" cy="732183"/>
                <a:chOff x="1803060" y="3115277"/>
                <a:chExt cx="732183" cy="732183"/>
              </a:xfrm>
            </p:grpSpPr>
            <p:sp>
              <p:nvSpPr>
                <p:cNvPr id="104" name="Oval 103">
                  <a:extLst>
                    <a:ext uri="{FF2B5EF4-FFF2-40B4-BE49-F238E27FC236}">
                      <a16:creationId xmlns:a16="http://schemas.microsoft.com/office/drawing/2014/main" id="{4EFE5C18-CFB0-44F5-B451-0F6D50E7A758}"/>
                    </a:ext>
                  </a:extLst>
                </p:cNvPr>
                <p:cNvSpPr/>
                <p:nvPr/>
              </p:nvSpPr>
              <p:spPr>
                <a:xfrm>
                  <a:off x="1803060" y="3115277"/>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AutoShape 62">
                  <a:extLst>
                    <a:ext uri="{FF2B5EF4-FFF2-40B4-BE49-F238E27FC236}">
                      <a16:creationId xmlns:a16="http://schemas.microsoft.com/office/drawing/2014/main" id="{59448E3A-189A-4637-A2B4-D4AAA8ED5FDD}"/>
                    </a:ext>
                  </a:extLst>
                </p:cNvPr>
                <p:cNvSpPr>
                  <a:spLocks/>
                </p:cNvSpPr>
                <p:nvPr/>
              </p:nvSpPr>
              <p:spPr bwMode="auto">
                <a:xfrm>
                  <a:off x="1972684" y="32849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grpSp>
        <p:grpSp>
          <p:nvGrpSpPr>
            <p:cNvPr id="13" name="Group 12">
              <a:extLst>
                <a:ext uri="{FF2B5EF4-FFF2-40B4-BE49-F238E27FC236}">
                  <a16:creationId xmlns:a16="http://schemas.microsoft.com/office/drawing/2014/main" id="{E7DE6CAB-62C4-45D5-A810-40281CE33B4B}"/>
                </a:ext>
              </a:extLst>
            </p:cNvPr>
            <p:cNvGrpSpPr/>
            <p:nvPr/>
          </p:nvGrpSpPr>
          <p:grpSpPr>
            <a:xfrm>
              <a:off x="5679058" y="4125402"/>
              <a:ext cx="1697372" cy="1862611"/>
              <a:chOff x="5247313" y="2893387"/>
              <a:chExt cx="1697372" cy="1862611"/>
            </a:xfrm>
          </p:grpSpPr>
          <p:grpSp>
            <p:nvGrpSpPr>
              <p:cNvPr id="98" name="Group 97">
                <a:extLst>
                  <a:ext uri="{FF2B5EF4-FFF2-40B4-BE49-F238E27FC236}">
                    <a16:creationId xmlns:a16="http://schemas.microsoft.com/office/drawing/2014/main" id="{7B4599C5-C792-4FB6-9D45-786B3A50F722}"/>
                  </a:ext>
                </a:extLst>
              </p:cNvPr>
              <p:cNvGrpSpPr/>
              <p:nvPr/>
            </p:nvGrpSpPr>
            <p:grpSpPr>
              <a:xfrm>
                <a:off x="5729908" y="2893387"/>
                <a:ext cx="732183" cy="732183"/>
                <a:chOff x="5743381" y="3306416"/>
                <a:chExt cx="732183" cy="732183"/>
              </a:xfrm>
            </p:grpSpPr>
            <p:sp>
              <p:nvSpPr>
                <p:cNvPr id="102" name="Oval 101">
                  <a:extLst>
                    <a:ext uri="{FF2B5EF4-FFF2-40B4-BE49-F238E27FC236}">
                      <a16:creationId xmlns:a16="http://schemas.microsoft.com/office/drawing/2014/main" id="{551A3983-D0AE-4290-8554-39111B0D048E}"/>
                    </a:ext>
                  </a:extLst>
                </p:cNvPr>
                <p:cNvSpPr/>
                <p:nvPr/>
              </p:nvSpPr>
              <p:spPr>
                <a:xfrm>
                  <a:off x="5743381" y="330641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AutoShape 9">
                  <a:extLst>
                    <a:ext uri="{FF2B5EF4-FFF2-40B4-BE49-F238E27FC236}">
                      <a16:creationId xmlns:a16="http://schemas.microsoft.com/office/drawing/2014/main" id="{C47650AF-996A-4796-8C81-4C772416BFAE}"/>
                    </a:ext>
                  </a:extLst>
                </p:cNvPr>
                <p:cNvSpPr>
                  <a:spLocks/>
                </p:cNvSpPr>
                <p:nvPr/>
              </p:nvSpPr>
              <p:spPr bwMode="auto">
                <a:xfrm>
                  <a:off x="5874018" y="3427151"/>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grpSp>
          <p:sp>
            <p:nvSpPr>
              <p:cNvPr id="100" name="Rectangle 17">
                <a:extLst>
                  <a:ext uri="{FF2B5EF4-FFF2-40B4-BE49-F238E27FC236}">
                    <a16:creationId xmlns:a16="http://schemas.microsoft.com/office/drawing/2014/main" id="{FD746C15-A7A6-46FF-A360-E5D3AE312F8F}"/>
                  </a:ext>
                </a:extLst>
              </p:cNvPr>
              <p:cNvSpPr>
                <a:spLocks/>
              </p:cNvSpPr>
              <p:nvPr/>
            </p:nvSpPr>
            <p:spPr bwMode="auto">
              <a:xfrm>
                <a:off x="5247313"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1" name="TextBox 100">
                <a:extLst>
                  <a:ext uri="{FF2B5EF4-FFF2-40B4-BE49-F238E27FC236}">
                    <a16:creationId xmlns:a16="http://schemas.microsoft.com/office/drawing/2014/main" id="{420FF89D-CC93-45E5-BB24-35D98238E0BF}"/>
                  </a:ext>
                </a:extLst>
              </p:cNvPr>
              <p:cNvSpPr txBox="1"/>
              <p:nvPr/>
            </p:nvSpPr>
            <p:spPr>
              <a:xfrm>
                <a:off x="5800887"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2018</a:t>
                </a:r>
              </a:p>
            </p:txBody>
          </p:sp>
        </p:grpSp>
        <p:grpSp>
          <p:nvGrpSpPr>
            <p:cNvPr id="11" name="Group 10">
              <a:extLst>
                <a:ext uri="{FF2B5EF4-FFF2-40B4-BE49-F238E27FC236}">
                  <a16:creationId xmlns:a16="http://schemas.microsoft.com/office/drawing/2014/main" id="{07F13915-399D-4EEE-ADB9-72F1C860D683}"/>
                </a:ext>
              </a:extLst>
            </p:cNvPr>
            <p:cNvGrpSpPr/>
            <p:nvPr/>
          </p:nvGrpSpPr>
          <p:grpSpPr>
            <a:xfrm>
              <a:off x="9236100" y="4125402"/>
              <a:ext cx="1697372" cy="1862611"/>
              <a:chOff x="9236100" y="2893387"/>
              <a:chExt cx="1697372" cy="1862611"/>
            </a:xfrm>
          </p:grpSpPr>
          <p:grpSp>
            <p:nvGrpSpPr>
              <p:cNvPr id="109" name="Group 108">
                <a:extLst>
                  <a:ext uri="{FF2B5EF4-FFF2-40B4-BE49-F238E27FC236}">
                    <a16:creationId xmlns:a16="http://schemas.microsoft.com/office/drawing/2014/main" id="{22EA401C-A302-4EB2-BD7E-383728BFE954}"/>
                  </a:ext>
                </a:extLst>
              </p:cNvPr>
              <p:cNvGrpSpPr/>
              <p:nvPr/>
            </p:nvGrpSpPr>
            <p:grpSpPr>
              <a:xfrm>
                <a:off x="9718695" y="2893387"/>
                <a:ext cx="732183" cy="732183"/>
                <a:chOff x="9701430" y="3479006"/>
                <a:chExt cx="732183" cy="732183"/>
              </a:xfrm>
            </p:grpSpPr>
            <p:sp>
              <p:nvSpPr>
                <p:cNvPr id="113" name="Oval 112">
                  <a:extLst>
                    <a:ext uri="{FF2B5EF4-FFF2-40B4-BE49-F238E27FC236}">
                      <a16:creationId xmlns:a16="http://schemas.microsoft.com/office/drawing/2014/main" id="{76C1801E-7007-426D-AF9F-890750F223D7}"/>
                    </a:ext>
                  </a:extLst>
                </p:cNvPr>
                <p:cNvSpPr/>
                <p:nvPr/>
              </p:nvSpPr>
              <p:spPr>
                <a:xfrm>
                  <a:off x="9701430" y="347900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AutoShape 23">
                  <a:extLst>
                    <a:ext uri="{FF2B5EF4-FFF2-40B4-BE49-F238E27FC236}">
                      <a16:creationId xmlns:a16="http://schemas.microsoft.com/office/drawing/2014/main" id="{32490836-CDB7-491C-A330-FCA7D7D3FF5D}"/>
                    </a:ext>
                  </a:extLst>
                </p:cNvPr>
                <p:cNvSpPr>
                  <a:spLocks/>
                </p:cNvSpPr>
                <p:nvPr/>
              </p:nvSpPr>
              <p:spPr bwMode="auto">
                <a:xfrm>
                  <a:off x="9871442" y="361738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tx1"/>
                </a:solidFill>
                <a:ln>
                  <a:noFill/>
                </a:ln>
              </p:spPr>
              <p:txBody>
                <a:bodyPr lIns="0" tIns="0" rIns="0" bIns="0"/>
                <a:lstStyle/>
                <a:p>
                  <a:endParaRPr lang="en-US" dirty="0"/>
                </a:p>
              </p:txBody>
            </p:sp>
          </p:grpSp>
          <p:sp>
            <p:nvSpPr>
              <p:cNvPr id="111" name="Rectangle 17">
                <a:extLst>
                  <a:ext uri="{FF2B5EF4-FFF2-40B4-BE49-F238E27FC236}">
                    <a16:creationId xmlns:a16="http://schemas.microsoft.com/office/drawing/2014/main" id="{70901494-7DA5-4A5B-9BCC-DB171FEA5875}"/>
                  </a:ext>
                </a:extLst>
              </p:cNvPr>
              <p:cNvSpPr>
                <a:spLocks/>
              </p:cNvSpPr>
              <p:nvPr/>
            </p:nvSpPr>
            <p:spPr bwMode="auto">
              <a:xfrm>
                <a:off x="9236100"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12" name="TextBox 111">
                <a:extLst>
                  <a:ext uri="{FF2B5EF4-FFF2-40B4-BE49-F238E27FC236}">
                    <a16:creationId xmlns:a16="http://schemas.microsoft.com/office/drawing/2014/main" id="{34848D25-D4F1-406B-A246-BC77B7D759D1}"/>
                  </a:ext>
                </a:extLst>
              </p:cNvPr>
              <p:cNvSpPr txBox="1"/>
              <p:nvPr/>
            </p:nvSpPr>
            <p:spPr>
              <a:xfrm>
                <a:off x="9788071" y="4006315"/>
                <a:ext cx="59343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2019</a:t>
                </a:r>
              </a:p>
            </p:txBody>
          </p:sp>
        </p:grpSp>
      </p:grpSp>
      <p:sp>
        <p:nvSpPr>
          <p:cNvPr id="25" name="Rectangle 24">
            <a:extLst>
              <a:ext uri="{FF2B5EF4-FFF2-40B4-BE49-F238E27FC236}">
                <a16:creationId xmlns:a16="http://schemas.microsoft.com/office/drawing/2014/main" id="{A407A9F5-7214-4CDA-87AA-48C49626499F}"/>
              </a:ext>
            </a:extLst>
          </p:cNvPr>
          <p:cNvSpPr/>
          <p:nvPr/>
        </p:nvSpPr>
        <p:spPr>
          <a:xfrm>
            <a:off x="1451428" y="546932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752143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DA89DC53-F125-4B2E-A132-D37C18538296}"/>
              </a:ext>
            </a:extLst>
          </p:cNvPr>
          <p:cNvPicPr>
            <a:picLocks noGrp="1" noChangeAspect="1"/>
          </p:cNvPicPr>
          <p:nvPr>
            <p:ph type="pic" sz="quarter" idx="11"/>
          </p:nvPr>
        </p:nvPicPr>
        <p:blipFill rotWithShape="1">
          <a:blip r:embed="rId2"/>
          <a:srcRect t="84" b="84"/>
          <a:stretch/>
        </p:blipFill>
        <p:spPr>
          <a:xfrm>
            <a:off x="4801283" y="2142222"/>
            <a:ext cx="2589436" cy="2589436"/>
          </a:xfrm>
        </p:spPr>
      </p:pic>
      <p:pic>
        <p:nvPicPr>
          <p:cNvPr id="24" name="Picture Placeholder 23">
            <a:extLst>
              <a:ext uri="{FF2B5EF4-FFF2-40B4-BE49-F238E27FC236}">
                <a16:creationId xmlns:a16="http://schemas.microsoft.com/office/drawing/2014/main" id="{203410CC-8B9F-4AC8-947D-162348EFE7C8}"/>
              </a:ext>
            </a:extLst>
          </p:cNvPr>
          <p:cNvPicPr>
            <a:picLocks noGrp="1" noChangeAspect="1"/>
          </p:cNvPicPr>
          <p:nvPr>
            <p:ph type="pic" sz="quarter" idx="12"/>
          </p:nvPr>
        </p:nvPicPr>
        <p:blipFill>
          <a:blip r:embed="rId3"/>
          <a:srcRect l="31" r="31"/>
          <a:stretch>
            <a:fillRect/>
          </a:stretch>
        </p:blipFill>
        <p:spPr/>
      </p:pic>
      <p:pic>
        <p:nvPicPr>
          <p:cNvPr id="28" name="Picture Placeholder 27">
            <a:extLst>
              <a:ext uri="{FF2B5EF4-FFF2-40B4-BE49-F238E27FC236}">
                <a16:creationId xmlns:a16="http://schemas.microsoft.com/office/drawing/2014/main" id="{CA9DBA35-DE95-4DD1-A3A6-FD9FD809CE39}"/>
              </a:ext>
            </a:extLst>
          </p:cNvPr>
          <p:cNvPicPr>
            <a:picLocks noGrp="1" noChangeAspect="1"/>
          </p:cNvPicPr>
          <p:nvPr>
            <p:ph type="pic" sz="quarter" idx="14"/>
          </p:nvPr>
        </p:nvPicPr>
        <p:blipFill>
          <a:blip r:embed="rId4"/>
          <a:srcRect t="3543" b="3543"/>
          <a:stretch>
            <a:fillRect/>
          </a:stretch>
        </p:blipFill>
        <p:spPr/>
      </p:pic>
      <p:sp>
        <p:nvSpPr>
          <p:cNvPr id="2" name="Title 1"/>
          <p:cNvSpPr>
            <a:spLocks noGrp="1"/>
          </p:cNvSpPr>
          <p:nvPr>
            <p:ph type="title"/>
          </p:nvPr>
        </p:nvSpPr>
        <p:spPr/>
        <p:txBody>
          <a:bodyPr/>
          <a:lstStyle/>
          <a:p>
            <a:r>
              <a:rPr lang="en-US" dirty="0"/>
              <a:t>Our Team Members</a:t>
            </a:r>
          </a:p>
        </p:txBody>
      </p:sp>
      <p:sp>
        <p:nvSpPr>
          <p:cNvPr id="35" name="TextBox 34"/>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6" name="Rectangle 3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24A2653B-9404-481C-8E55-F99EE368F46D}"/>
              </a:ext>
            </a:extLst>
          </p:cNvPr>
          <p:cNvGrpSpPr/>
          <p:nvPr/>
        </p:nvGrpSpPr>
        <p:grpSpPr>
          <a:xfrm>
            <a:off x="1581705" y="5045942"/>
            <a:ext cx="2527582" cy="802460"/>
            <a:chOff x="338768" y="4673262"/>
            <a:chExt cx="2527582" cy="802460"/>
          </a:xfrm>
        </p:grpSpPr>
        <p:sp>
          <p:nvSpPr>
            <p:cNvPr id="126" name="TextBox 125">
              <a:extLst>
                <a:ext uri="{FF2B5EF4-FFF2-40B4-BE49-F238E27FC236}">
                  <a16:creationId xmlns:a16="http://schemas.microsoft.com/office/drawing/2014/main" id="{876C9B7A-698A-43AE-A946-B31D2E87D26A}"/>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27" name="Subtitle 6">
              <a:extLst>
                <a:ext uri="{FF2B5EF4-FFF2-40B4-BE49-F238E27FC236}">
                  <a16:creationId xmlns:a16="http://schemas.microsoft.com/office/drawing/2014/main" id="{783DD381-9C33-479F-81F5-F480E638126D}"/>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128" name="Group 127">
            <a:extLst>
              <a:ext uri="{FF2B5EF4-FFF2-40B4-BE49-F238E27FC236}">
                <a16:creationId xmlns:a16="http://schemas.microsoft.com/office/drawing/2014/main" id="{890A337C-8426-471C-9056-D591E65689FA}"/>
              </a:ext>
            </a:extLst>
          </p:cNvPr>
          <p:cNvGrpSpPr/>
          <p:nvPr/>
        </p:nvGrpSpPr>
        <p:grpSpPr>
          <a:xfrm>
            <a:off x="4832210" y="5045942"/>
            <a:ext cx="2527582" cy="802460"/>
            <a:chOff x="338768" y="4673262"/>
            <a:chExt cx="2527582" cy="802460"/>
          </a:xfrm>
        </p:grpSpPr>
        <p:sp>
          <p:nvSpPr>
            <p:cNvPr id="129" name="TextBox 128">
              <a:extLst>
                <a:ext uri="{FF2B5EF4-FFF2-40B4-BE49-F238E27FC236}">
                  <a16:creationId xmlns:a16="http://schemas.microsoft.com/office/drawing/2014/main" id="{DD827AED-C251-41BE-A65E-E3C4FC2D8A16}"/>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30" name="Subtitle 6">
              <a:extLst>
                <a:ext uri="{FF2B5EF4-FFF2-40B4-BE49-F238E27FC236}">
                  <a16:creationId xmlns:a16="http://schemas.microsoft.com/office/drawing/2014/main" id="{3252B3B7-30D6-49D1-9D5A-488EDC8893BF}"/>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131" name="Group 130">
            <a:extLst>
              <a:ext uri="{FF2B5EF4-FFF2-40B4-BE49-F238E27FC236}">
                <a16:creationId xmlns:a16="http://schemas.microsoft.com/office/drawing/2014/main" id="{DC3B2757-56CD-48C1-8684-35B35494EA53}"/>
              </a:ext>
            </a:extLst>
          </p:cNvPr>
          <p:cNvGrpSpPr/>
          <p:nvPr/>
        </p:nvGrpSpPr>
        <p:grpSpPr>
          <a:xfrm>
            <a:off x="8082714" y="5045942"/>
            <a:ext cx="2527582" cy="802460"/>
            <a:chOff x="338768" y="4673262"/>
            <a:chExt cx="2527582" cy="802460"/>
          </a:xfrm>
        </p:grpSpPr>
        <p:sp>
          <p:nvSpPr>
            <p:cNvPr id="133" name="TextBox 132">
              <a:extLst>
                <a:ext uri="{FF2B5EF4-FFF2-40B4-BE49-F238E27FC236}">
                  <a16:creationId xmlns:a16="http://schemas.microsoft.com/office/drawing/2014/main" id="{7B5C351A-C3EE-4E8E-8100-1BC559332CBD}"/>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35" name="Subtitle 6">
              <a:extLst>
                <a:ext uri="{FF2B5EF4-FFF2-40B4-BE49-F238E27FC236}">
                  <a16:creationId xmlns:a16="http://schemas.microsoft.com/office/drawing/2014/main" id="{1D10488D-AD53-42B9-BDEB-D59D1224F66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1887658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16602FBF-D351-493A-ACD1-0136FEFD3AA5}"/>
              </a:ext>
            </a:extLst>
          </p:cNvPr>
          <p:cNvPicPr>
            <a:picLocks noGrp="1" noChangeAspect="1"/>
          </p:cNvPicPr>
          <p:nvPr>
            <p:ph type="pic" sz="quarter" idx="13"/>
          </p:nvPr>
        </p:nvPicPr>
        <p:blipFill>
          <a:blip r:embed="rId2"/>
          <a:srcRect t="3571" b="3571"/>
          <a:stretch>
            <a:fillRect/>
          </a:stretch>
        </p:blipFill>
        <p:spPr>
          <a:xfrm>
            <a:off x="3557588" y="2181225"/>
            <a:ext cx="2263775" cy="2263775"/>
          </a:xfrm>
        </p:spPr>
      </p:pic>
      <p:pic>
        <p:nvPicPr>
          <p:cNvPr id="36" name="Picture Placeholder 35">
            <a:extLst>
              <a:ext uri="{FF2B5EF4-FFF2-40B4-BE49-F238E27FC236}">
                <a16:creationId xmlns:a16="http://schemas.microsoft.com/office/drawing/2014/main" id="{55E980DC-9958-449A-95CA-ED298A0BD922}"/>
              </a:ext>
            </a:extLst>
          </p:cNvPr>
          <p:cNvPicPr>
            <a:picLocks noGrp="1" noChangeAspect="1"/>
          </p:cNvPicPr>
          <p:nvPr>
            <p:ph type="pic" sz="quarter" idx="12"/>
          </p:nvPr>
        </p:nvPicPr>
        <p:blipFill>
          <a:blip r:embed="rId3"/>
          <a:srcRect/>
          <a:stretch>
            <a:fillRect/>
          </a:stretch>
        </p:blipFill>
        <p:spPr/>
      </p:pic>
      <p:sp>
        <p:nvSpPr>
          <p:cNvPr id="2" name="Title 1"/>
          <p:cNvSpPr>
            <a:spLocks noGrp="1"/>
          </p:cNvSpPr>
          <p:nvPr>
            <p:ph type="title"/>
          </p:nvPr>
        </p:nvSpPr>
        <p:spPr/>
        <p:txBody>
          <a:bodyPr/>
          <a:lstStyle/>
          <a:p>
            <a:r>
              <a:rPr lang="en-US" dirty="0"/>
              <a:t>Our Team Members</a:t>
            </a:r>
          </a:p>
        </p:txBody>
      </p:sp>
      <p:sp>
        <p:nvSpPr>
          <p:cNvPr id="14" name="Text Placeholder 13"/>
          <p:cNvSpPr>
            <a:spLocks noGrp="1"/>
          </p:cNvSpPr>
          <p:nvPr>
            <p:ph type="body" sz="quarter" idx="10"/>
          </p:nvPr>
        </p:nvSpPr>
        <p:spPr/>
        <p:txBody>
          <a:bodyPr/>
          <a:lstStyle/>
          <a:p>
            <a:r>
              <a:rPr lang="en-US" dirty="0"/>
              <a:t>Here is your custom footer, This is Master Style</a:t>
            </a:r>
          </a:p>
        </p:txBody>
      </p:sp>
      <p:pic>
        <p:nvPicPr>
          <p:cNvPr id="46" name="Picture Placeholder 45">
            <a:extLst>
              <a:ext uri="{FF2B5EF4-FFF2-40B4-BE49-F238E27FC236}">
                <a16:creationId xmlns:a16="http://schemas.microsoft.com/office/drawing/2014/main" id="{17EEA7BB-5D3F-4F3D-BFAA-76BF8D4CBFCA}"/>
              </a:ext>
            </a:extLst>
          </p:cNvPr>
          <p:cNvPicPr>
            <a:picLocks noGrp="1" noChangeAspect="1"/>
          </p:cNvPicPr>
          <p:nvPr>
            <p:ph type="pic" sz="quarter" idx="15"/>
          </p:nvPr>
        </p:nvPicPr>
        <p:blipFill>
          <a:blip r:embed="rId4"/>
          <a:srcRect/>
          <a:stretch>
            <a:fillRect/>
          </a:stretch>
        </p:blipFill>
        <p:spPr/>
      </p:pic>
      <p:sp>
        <p:nvSpPr>
          <p:cNvPr id="18" name="TextBox 17"/>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1" name="Rectangle 30"/>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ED59E3A8-9209-42F9-A330-A4657A878966}"/>
              </a:ext>
            </a:extLst>
          </p:cNvPr>
          <p:cNvGrpSpPr/>
          <p:nvPr/>
        </p:nvGrpSpPr>
        <p:grpSpPr>
          <a:xfrm>
            <a:off x="590484" y="4813717"/>
            <a:ext cx="2527582" cy="802460"/>
            <a:chOff x="338768" y="4673262"/>
            <a:chExt cx="2527582" cy="802460"/>
          </a:xfrm>
        </p:grpSpPr>
        <p:sp>
          <p:nvSpPr>
            <p:cNvPr id="11" name="TextBox 10">
              <a:extLst>
                <a:ext uri="{FF2B5EF4-FFF2-40B4-BE49-F238E27FC236}">
                  <a16:creationId xmlns:a16="http://schemas.microsoft.com/office/drawing/2014/main" id="{366C63DA-0C62-4747-A15B-94025ECFF014}"/>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2" name="Subtitle 6">
              <a:extLst>
                <a:ext uri="{FF2B5EF4-FFF2-40B4-BE49-F238E27FC236}">
                  <a16:creationId xmlns:a16="http://schemas.microsoft.com/office/drawing/2014/main" id="{7A6EB6EF-B3A2-4989-9896-F96BF067F6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17" name="Group 16">
            <a:extLst>
              <a:ext uri="{FF2B5EF4-FFF2-40B4-BE49-F238E27FC236}">
                <a16:creationId xmlns:a16="http://schemas.microsoft.com/office/drawing/2014/main" id="{2E23900F-2607-48D5-99C9-30363D858FD0}"/>
              </a:ext>
            </a:extLst>
          </p:cNvPr>
          <p:cNvGrpSpPr/>
          <p:nvPr/>
        </p:nvGrpSpPr>
        <p:grpSpPr>
          <a:xfrm>
            <a:off x="3418301" y="4813717"/>
            <a:ext cx="2527582" cy="802460"/>
            <a:chOff x="338768" y="4673262"/>
            <a:chExt cx="2527582" cy="802460"/>
          </a:xfrm>
        </p:grpSpPr>
        <p:sp>
          <p:nvSpPr>
            <p:cNvPr id="19" name="TextBox 18">
              <a:extLst>
                <a:ext uri="{FF2B5EF4-FFF2-40B4-BE49-F238E27FC236}">
                  <a16:creationId xmlns:a16="http://schemas.microsoft.com/office/drawing/2014/main" id="{DAB2C121-6A3C-4B18-9F11-0BC69896CDA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0" name="Subtitle 6">
              <a:extLst>
                <a:ext uri="{FF2B5EF4-FFF2-40B4-BE49-F238E27FC236}">
                  <a16:creationId xmlns:a16="http://schemas.microsoft.com/office/drawing/2014/main" id="{57C4D260-4C9A-4AE3-8BF8-720C23707CF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3" name="Group 22">
            <a:extLst>
              <a:ext uri="{FF2B5EF4-FFF2-40B4-BE49-F238E27FC236}">
                <a16:creationId xmlns:a16="http://schemas.microsoft.com/office/drawing/2014/main" id="{6547A119-1D28-4C13-8543-C5937B8F34AB}"/>
              </a:ext>
            </a:extLst>
          </p:cNvPr>
          <p:cNvGrpSpPr/>
          <p:nvPr/>
        </p:nvGrpSpPr>
        <p:grpSpPr>
          <a:xfrm>
            <a:off x="6246118" y="4813717"/>
            <a:ext cx="2527582" cy="802460"/>
            <a:chOff x="338768" y="4673262"/>
            <a:chExt cx="2527582" cy="802460"/>
          </a:xfrm>
        </p:grpSpPr>
        <p:sp>
          <p:nvSpPr>
            <p:cNvPr id="24" name="TextBox 23">
              <a:extLst>
                <a:ext uri="{FF2B5EF4-FFF2-40B4-BE49-F238E27FC236}">
                  <a16:creationId xmlns:a16="http://schemas.microsoft.com/office/drawing/2014/main" id="{C85AC418-8A29-44B8-9F58-0423239E6D20}"/>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5" name="Subtitle 6">
              <a:extLst>
                <a:ext uri="{FF2B5EF4-FFF2-40B4-BE49-F238E27FC236}">
                  <a16:creationId xmlns:a16="http://schemas.microsoft.com/office/drawing/2014/main" id="{66F4C5A4-8DFB-4977-9AAC-B5C084B34650}"/>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8" name="Group 27">
            <a:extLst>
              <a:ext uri="{FF2B5EF4-FFF2-40B4-BE49-F238E27FC236}">
                <a16:creationId xmlns:a16="http://schemas.microsoft.com/office/drawing/2014/main" id="{1CB6B536-698B-4EF5-BD8D-47E81BE6A333}"/>
              </a:ext>
            </a:extLst>
          </p:cNvPr>
          <p:cNvGrpSpPr/>
          <p:nvPr/>
        </p:nvGrpSpPr>
        <p:grpSpPr>
          <a:xfrm>
            <a:off x="9073935" y="4813717"/>
            <a:ext cx="2527582" cy="802460"/>
            <a:chOff x="338768" y="4673262"/>
            <a:chExt cx="2527582" cy="802460"/>
          </a:xfrm>
        </p:grpSpPr>
        <p:sp>
          <p:nvSpPr>
            <p:cNvPr id="29" name="TextBox 28">
              <a:extLst>
                <a:ext uri="{FF2B5EF4-FFF2-40B4-BE49-F238E27FC236}">
                  <a16:creationId xmlns:a16="http://schemas.microsoft.com/office/drawing/2014/main" id="{E382DD1E-C69C-4DF2-A838-4C81DD33CFC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0" name="Subtitle 6">
              <a:extLst>
                <a:ext uri="{FF2B5EF4-FFF2-40B4-BE49-F238E27FC236}">
                  <a16:creationId xmlns:a16="http://schemas.microsoft.com/office/drawing/2014/main" id="{C34A791B-37FD-4F15-BC24-1C0805394F26}"/>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44" name="Picture Placeholder 43">
            <a:extLst>
              <a:ext uri="{FF2B5EF4-FFF2-40B4-BE49-F238E27FC236}">
                <a16:creationId xmlns:a16="http://schemas.microsoft.com/office/drawing/2014/main" id="{B845E453-9AB0-4149-9829-0B8366591E68}"/>
              </a:ext>
            </a:extLst>
          </p:cNvPr>
          <p:cNvPicPr>
            <a:picLocks noGrp="1" noChangeAspect="1"/>
          </p:cNvPicPr>
          <p:nvPr>
            <p:ph type="pic" sz="quarter" idx="14"/>
          </p:nvPr>
        </p:nvPicPr>
        <p:blipFill>
          <a:blip r:embed="rId5"/>
          <a:srcRect/>
          <a:stretch>
            <a:fillRect/>
          </a:stretch>
        </p:blipFill>
        <p:spPr/>
      </p:pic>
    </p:spTree>
    <p:extLst>
      <p:ext uri="{BB962C8B-B14F-4D97-AF65-F5344CB8AC3E}">
        <p14:creationId xmlns:p14="http://schemas.microsoft.com/office/powerpoint/2010/main" val="1450956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3517971476"/>
              </p:ext>
            </p:extLst>
          </p:nvPr>
        </p:nvGraphicFramePr>
        <p:xfrm>
          <a:off x="1639824" y="1400537"/>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565934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961473856"/>
              </p:ext>
            </p:extLst>
          </p:nvPr>
        </p:nvGraphicFramePr>
        <p:xfrm>
          <a:off x="1639824" y="1400537"/>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949385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1800654048"/>
              </p:ext>
            </p:extLst>
          </p:nvPr>
        </p:nvGraphicFramePr>
        <p:xfrm>
          <a:off x="1639824" y="1400537"/>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594210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3808996381"/>
              </p:ext>
            </p:extLst>
          </p:nvPr>
        </p:nvGraphicFramePr>
        <p:xfrm>
          <a:off x="1639824" y="1677989"/>
          <a:ext cx="8912352" cy="378928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4081340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1945072296"/>
              </p:ext>
            </p:extLst>
          </p:nvPr>
        </p:nvGraphicFramePr>
        <p:xfrm>
          <a:off x="1639824" y="1677989"/>
          <a:ext cx="8912352" cy="378928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3813118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nvGraphicFramePr>
        <p:xfrm>
          <a:off x="1639824" y="1677989"/>
          <a:ext cx="8912352" cy="378928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46318"/>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2338535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56A80314-6C47-483F-B1B1-0466FCCEC1ED}"/>
              </a:ext>
            </a:extLst>
          </p:cNvPr>
          <p:cNvSpPr txBox="1"/>
          <p:nvPr/>
        </p:nvSpPr>
        <p:spPr>
          <a:xfrm>
            <a:off x="4817904" y="682549"/>
            <a:ext cx="2555967" cy="707886"/>
          </a:xfrm>
          <a:prstGeom prst="rect">
            <a:avLst/>
          </a:prstGeom>
          <a:noFill/>
        </p:spPr>
        <p:txBody>
          <a:bodyPr wrap="square" rtlCol="0">
            <a:spAutoFit/>
          </a:bodyPr>
          <a:lstStyle/>
          <a:p>
            <a:pPr algn="ctr"/>
            <a:r>
              <a:rPr lang="en-US" sz="4000" dirty="0">
                <a:solidFill>
                  <a:sysClr val="windowText" lastClr="000000"/>
                </a:solidFill>
                <a:latin typeface="Roboto Slab" pitchFamily="2" charset="0"/>
                <a:ea typeface="Roboto Slab" pitchFamily="2" charset="0"/>
              </a:rPr>
              <a:t>Welcome</a:t>
            </a:r>
          </a:p>
        </p:txBody>
      </p:sp>
      <p:sp>
        <p:nvSpPr>
          <p:cNvPr id="12" name="Rectangle 11">
            <a:extLst>
              <a:ext uri="{FF2B5EF4-FFF2-40B4-BE49-F238E27FC236}">
                <a16:creationId xmlns:a16="http://schemas.microsoft.com/office/drawing/2014/main" id="{EDFE7003-2C5D-4E20-A987-7D183A87A266}"/>
              </a:ext>
            </a:extLst>
          </p:cNvPr>
          <p:cNvSpPr/>
          <p:nvPr/>
        </p:nvSpPr>
        <p:spPr>
          <a:xfrm>
            <a:off x="0" y="2010370"/>
            <a:ext cx="5167087" cy="2837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FB654EE-7FD2-4882-BAD5-9C4FE7BDCE37}"/>
              </a:ext>
            </a:extLst>
          </p:cNvPr>
          <p:cNvSpPr txBox="1"/>
          <p:nvPr/>
        </p:nvSpPr>
        <p:spPr>
          <a:xfrm>
            <a:off x="392340" y="2590981"/>
            <a:ext cx="4382407" cy="1676036"/>
          </a:xfrm>
          <a:prstGeom prst="rect">
            <a:avLst/>
          </a:prstGeom>
          <a:noFill/>
        </p:spPr>
        <p:txBody>
          <a:bodyPr wrap="square" rtlCol="0">
            <a:spAutoFit/>
          </a:bodyPr>
          <a:lstStyle/>
          <a:p>
            <a:pPr>
              <a:lnSpc>
                <a:spcPts val="6000"/>
              </a:lnSpc>
            </a:pPr>
            <a:r>
              <a:rPr lang="en-US" sz="7000" b="1" spc="-300" dirty="0">
                <a:solidFill>
                  <a:schemeClr val="accent2"/>
                </a:solidFill>
                <a:latin typeface="Roboto Slab" pitchFamily="2" charset="0"/>
                <a:ea typeface="Roboto Slab" pitchFamily="2" charset="0"/>
              </a:rPr>
              <a:t>BUSINESS</a:t>
            </a:r>
          </a:p>
          <a:p>
            <a:pPr>
              <a:lnSpc>
                <a:spcPts val="6000"/>
              </a:lnSpc>
            </a:pPr>
            <a:r>
              <a:rPr lang="en-US" sz="7000" b="1" spc="-300" dirty="0">
                <a:solidFill>
                  <a:schemeClr val="tx1">
                    <a:lumMod val="85000"/>
                    <a:lumOff val="15000"/>
                  </a:schemeClr>
                </a:solidFill>
                <a:latin typeface="Roboto Slab" pitchFamily="2" charset="0"/>
                <a:ea typeface="Roboto Slab" pitchFamily="2" charset="0"/>
              </a:rPr>
              <a:t>PLAN</a:t>
            </a:r>
          </a:p>
        </p:txBody>
      </p:sp>
      <p:sp>
        <p:nvSpPr>
          <p:cNvPr id="15" name="Rectangle 14">
            <a:extLst>
              <a:ext uri="{FF2B5EF4-FFF2-40B4-BE49-F238E27FC236}">
                <a16:creationId xmlns:a16="http://schemas.microsoft.com/office/drawing/2014/main" id="{F2867818-8F8D-4097-B28A-8FEA4C1F13D9}"/>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
        <p:nvSpPr>
          <p:cNvPr id="9" name="Rectangle 8">
            <a:extLst>
              <a:ext uri="{FF2B5EF4-FFF2-40B4-BE49-F238E27FC236}">
                <a16:creationId xmlns:a16="http://schemas.microsoft.com/office/drawing/2014/main" id="{471687BB-BCEA-4BF1-9007-028901B94BF2}"/>
              </a:ext>
            </a:extLst>
          </p:cNvPr>
          <p:cNvSpPr/>
          <p:nvPr/>
        </p:nvSpPr>
        <p:spPr>
          <a:xfrm>
            <a:off x="5270500" y="2010369"/>
            <a:ext cx="6921500" cy="2837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D40B8AE2-94D9-4AD1-A559-022EBFB41601}"/>
              </a:ext>
            </a:extLst>
          </p:cNvPr>
          <p:cNvPicPr>
            <a:picLocks noGrp="1" noChangeAspect="1"/>
          </p:cNvPicPr>
          <p:nvPr>
            <p:ph type="pic" sz="quarter" idx="18"/>
          </p:nvPr>
        </p:nvPicPr>
        <p:blipFill>
          <a:blip r:embed="rId2"/>
          <a:srcRect t="19243" b="19243"/>
          <a:stretch>
            <a:fillRect/>
          </a:stretch>
        </p:blipFill>
        <p:spPr/>
      </p:pic>
    </p:spTree>
    <p:extLst>
      <p:ext uri="{BB962C8B-B14F-4D97-AF65-F5344CB8AC3E}">
        <p14:creationId xmlns:p14="http://schemas.microsoft.com/office/powerpoint/2010/main" val="547571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1566840645"/>
              </p:ext>
            </p:extLst>
          </p:nvPr>
        </p:nvGraphicFramePr>
        <p:xfrm>
          <a:off x="1639824" y="1677989"/>
          <a:ext cx="8912352" cy="378928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46318"/>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211130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solidFill>
                  <a:sysClr val="windowText" lastClr="000000"/>
                </a:solidFill>
                <a:latin typeface="Roboto Slab" pitchFamily="2" charset="0"/>
                <a:ea typeface="Roboto Slab" pitchFamily="2" charset="0"/>
                <a:cs typeface="Lato Black" panose="020F0502020204030203" pitchFamily="34" charset="0"/>
              </a:rPr>
              <a:t>Our Infographic</a:t>
            </a: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nvGraphicFramePr>
        <p:xfrm>
          <a:off x="1639824" y="1677989"/>
          <a:ext cx="8912352" cy="378928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46318"/>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093139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376FD6-88B3-4AF0-B678-357D0E9BB2E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BE276C9-142B-49E5-9095-5E85B5AE700A}"/>
              </a:ext>
            </a:extLst>
          </p:cNvPr>
          <p:cNvSpPr txBox="1"/>
          <p:nvPr/>
        </p:nvSpPr>
        <p:spPr>
          <a:xfrm>
            <a:off x="4648328" y="3075057"/>
            <a:ext cx="2895344" cy="707886"/>
          </a:xfrm>
          <a:prstGeom prst="rect">
            <a:avLst/>
          </a:prstGeom>
          <a:noFill/>
        </p:spPr>
        <p:txBody>
          <a:bodyPr wrap="none" rtlCol="0">
            <a:spAutoFit/>
          </a:bodyPr>
          <a:lstStyle/>
          <a:p>
            <a:pPr algn="ctr"/>
            <a:r>
              <a:rPr lang="en-US" sz="4000" dirty="0">
                <a:latin typeface="Roboto Slab" pitchFamily="2" charset="0"/>
                <a:ea typeface="Roboto Slab" pitchFamily="2" charset="0"/>
              </a:rPr>
              <a:t>T H E </a:t>
            </a:r>
            <a:r>
              <a:rPr lang="en-US" sz="4000" dirty="0" err="1">
                <a:latin typeface="Roboto Slab" pitchFamily="2" charset="0"/>
                <a:ea typeface="Roboto Slab" pitchFamily="2" charset="0"/>
              </a:rPr>
              <a:t>E</a:t>
            </a:r>
            <a:r>
              <a:rPr lang="en-US" sz="4000" dirty="0">
                <a:latin typeface="Roboto Slab" pitchFamily="2" charset="0"/>
                <a:ea typeface="Roboto Slab" pitchFamily="2" charset="0"/>
              </a:rPr>
              <a:t> N D</a:t>
            </a:r>
          </a:p>
        </p:txBody>
      </p:sp>
    </p:spTree>
    <p:extLst>
      <p:ext uri="{BB962C8B-B14F-4D97-AF65-F5344CB8AC3E}">
        <p14:creationId xmlns:p14="http://schemas.microsoft.com/office/powerpoint/2010/main" val="487073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latin typeface="Roboto Slab" pitchFamily="2" charset="0"/>
                <a:ea typeface="Roboto Slab" pitchFamily="2" charset="0"/>
              </a:rPr>
              <a:t>Presentation : </a:t>
            </a:r>
            <a:r>
              <a:rPr lang="en-US" dirty="0">
                <a:latin typeface="Roboto Slab" pitchFamily="2" charset="0"/>
                <a:ea typeface="Roboto Slab" pitchFamily="2" charset="0"/>
              </a:rPr>
              <a:t>Agenda</a:t>
            </a:r>
          </a:p>
        </p:txBody>
      </p:sp>
      <p:pic>
        <p:nvPicPr>
          <p:cNvPr id="16" name="Picture Placeholder 15">
            <a:extLst>
              <a:ext uri="{FF2B5EF4-FFF2-40B4-BE49-F238E27FC236}">
                <a16:creationId xmlns:a16="http://schemas.microsoft.com/office/drawing/2014/main" id="{8BCA9A4B-1597-4B6C-98FB-F02C57789F90}"/>
              </a:ext>
            </a:extLst>
          </p:cNvPr>
          <p:cNvPicPr>
            <a:picLocks noGrp="1" noChangeAspect="1"/>
          </p:cNvPicPr>
          <p:nvPr>
            <p:ph type="pic" sz="quarter" idx="11"/>
          </p:nvPr>
        </p:nvPicPr>
        <p:blipFill>
          <a:blip r:embed="rId2"/>
          <a:srcRect t="6835" b="6835"/>
          <a:stretch>
            <a:fillRect/>
          </a:stretch>
        </p:blipFill>
        <p:spPr/>
      </p:pic>
      <p:sp>
        <p:nvSpPr>
          <p:cNvPr id="10" name="Text Placeholder 9">
            <a:extLst>
              <a:ext uri="{FF2B5EF4-FFF2-40B4-BE49-F238E27FC236}">
                <a16:creationId xmlns:a16="http://schemas.microsoft.com/office/drawing/2014/main" id="{1297F3F8-1303-43F0-8D94-0254D859D734}"/>
              </a:ext>
            </a:extLst>
          </p:cNvPr>
          <p:cNvSpPr>
            <a:spLocks noGrp="1"/>
          </p:cNvSpPr>
          <p:nvPr>
            <p:ph type="body" sz="quarter" idx="10"/>
          </p:nvPr>
        </p:nvSpPr>
        <p:spPr/>
        <p:txBody>
          <a:bodyPr/>
          <a:lstStyle/>
          <a:p>
            <a:endParaRPr lang="en-US"/>
          </a:p>
        </p:txBody>
      </p:sp>
      <p:pic>
        <p:nvPicPr>
          <p:cNvPr id="18" name="Picture Placeholder 17">
            <a:extLst>
              <a:ext uri="{FF2B5EF4-FFF2-40B4-BE49-F238E27FC236}">
                <a16:creationId xmlns:a16="http://schemas.microsoft.com/office/drawing/2014/main" id="{77D4ECE3-001F-4808-8F3F-0615DED622B6}"/>
              </a:ext>
            </a:extLst>
          </p:cNvPr>
          <p:cNvPicPr>
            <a:picLocks noGrp="1" noChangeAspect="1"/>
          </p:cNvPicPr>
          <p:nvPr>
            <p:ph type="pic" sz="quarter" idx="12"/>
          </p:nvPr>
        </p:nvPicPr>
        <p:blipFill>
          <a:blip r:embed="rId3"/>
          <a:srcRect t="6920" b="6920"/>
          <a:stretch>
            <a:fillRect/>
          </a:stretch>
        </p:blipFill>
        <p:spPr/>
      </p:pic>
      <p:sp>
        <p:nvSpPr>
          <p:cNvPr id="23" name="Rectangle 22"/>
          <p:cNvSpPr/>
          <p:nvPr/>
        </p:nvSpPr>
        <p:spPr>
          <a:xfrm>
            <a:off x="5796406" y="1122745"/>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5401EDB-87DA-4F54-9DB3-ECBBF6426FFC}"/>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376710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93C8D551-8219-446D-9E59-E260DBE6752D}"/>
              </a:ext>
            </a:extLst>
          </p:cNvPr>
          <p:cNvPicPr>
            <a:picLocks noGrp="1" noChangeAspect="1"/>
          </p:cNvPicPr>
          <p:nvPr>
            <p:ph type="pic" sz="quarter" idx="11"/>
          </p:nvPr>
        </p:nvPicPr>
        <p:blipFill rotWithShape="1">
          <a:blip r:embed="rId2"/>
          <a:srcRect l="3219" t="8500" r="45407" b="25032"/>
          <a:stretch/>
        </p:blipFill>
        <p:spPr>
          <a:xfrm>
            <a:off x="1486741" y="2250799"/>
            <a:ext cx="3224118" cy="2779410"/>
          </a:xfrm>
        </p:spPr>
      </p:pic>
      <p:sp>
        <p:nvSpPr>
          <p:cNvPr id="10" name="Text Placeholder 9">
            <a:extLst>
              <a:ext uri="{FF2B5EF4-FFF2-40B4-BE49-F238E27FC236}">
                <a16:creationId xmlns:a16="http://schemas.microsoft.com/office/drawing/2014/main" id="{00126867-A0E1-4C9B-A8B5-FC4C24FDF0C3}"/>
              </a:ext>
            </a:extLst>
          </p:cNvPr>
          <p:cNvSpPr>
            <a:spLocks noGrp="1"/>
          </p:cNvSpPr>
          <p:nvPr>
            <p:ph type="body" sz="quarter" idx="10"/>
          </p:nvPr>
        </p:nvSpPr>
        <p:spPr/>
        <p:txBody>
          <a:bodyPr/>
          <a:lstStyle/>
          <a:p>
            <a:endParaRPr lang="en-US"/>
          </a:p>
        </p:txBody>
      </p:sp>
      <p:pic>
        <p:nvPicPr>
          <p:cNvPr id="25" name="Picture Placeholder 24">
            <a:extLst>
              <a:ext uri="{FF2B5EF4-FFF2-40B4-BE49-F238E27FC236}">
                <a16:creationId xmlns:a16="http://schemas.microsoft.com/office/drawing/2014/main" id="{68D50A7D-EF59-43AB-B8A2-0FAEDFB7440B}"/>
              </a:ext>
            </a:extLst>
          </p:cNvPr>
          <p:cNvPicPr>
            <a:picLocks noGrp="1" noChangeAspect="1"/>
          </p:cNvPicPr>
          <p:nvPr>
            <p:ph type="pic" sz="quarter" idx="12"/>
          </p:nvPr>
        </p:nvPicPr>
        <p:blipFill>
          <a:blip r:embed="rId3"/>
          <a:srcRect l="11280" r="11280"/>
          <a:stretch>
            <a:fillRect/>
          </a:stretch>
        </p:blipFill>
        <p:spPr/>
      </p:pic>
      <p:sp>
        <p:nvSpPr>
          <p:cNvPr id="3" name="Title 2"/>
          <p:cNvSpPr>
            <a:spLocks noGrp="1"/>
          </p:cNvSpPr>
          <p:nvPr>
            <p:ph type="title"/>
          </p:nvPr>
        </p:nvSpPr>
        <p:spPr/>
        <p:txBody>
          <a:bodyPr/>
          <a:lstStyle/>
          <a:p>
            <a:r>
              <a:rPr lang="en-US" b="0" dirty="0">
                <a:latin typeface="Roboto Slab" pitchFamily="2" charset="0"/>
                <a:ea typeface="Roboto Slab" pitchFamily="2" charset="0"/>
              </a:rPr>
              <a:t>Presentation : </a:t>
            </a:r>
            <a:r>
              <a:rPr lang="en-US" dirty="0">
                <a:latin typeface="Roboto Slab" pitchFamily="2" charset="0"/>
                <a:ea typeface="Roboto Slab" pitchFamily="2" charset="0"/>
              </a:rPr>
              <a:t>Agenda 2</a:t>
            </a:r>
          </a:p>
        </p:txBody>
      </p:sp>
      <p:sp>
        <p:nvSpPr>
          <p:cNvPr id="17" name="TextBox 16"/>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8" name="Rectangle 17"/>
          <p:cNvSpPr/>
          <p:nvPr/>
        </p:nvSpPr>
        <p:spPr>
          <a:xfrm>
            <a:off x="591705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exagon 14">
            <a:extLst>
              <a:ext uri="{FF2B5EF4-FFF2-40B4-BE49-F238E27FC236}">
                <a16:creationId xmlns:a16="http://schemas.microsoft.com/office/drawing/2014/main" id="{E6717ABD-5C1F-40F9-8431-F27D0D17C914}"/>
              </a:ext>
            </a:extLst>
          </p:cNvPr>
          <p:cNvSpPr/>
          <p:nvPr/>
        </p:nvSpPr>
        <p:spPr>
          <a:xfrm>
            <a:off x="4483941" y="3024236"/>
            <a:ext cx="3224118" cy="27794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845A923-D317-4234-9DD0-37B66AC339C3}"/>
              </a:ext>
            </a:extLst>
          </p:cNvPr>
          <p:cNvSpPr txBox="1"/>
          <p:nvPr/>
        </p:nvSpPr>
        <p:spPr>
          <a:xfrm>
            <a:off x="4868978" y="3418670"/>
            <a:ext cx="2454045" cy="1990545"/>
          </a:xfrm>
          <a:prstGeom prst="rect">
            <a:avLst/>
          </a:prstGeom>
          <a:noFill/>
        </p:spPr>
        <p:txBody>
          <a:bodyPr wrap="square" numCol="1" spcCol="457200" rtlCol="0">
            <a:spAutoFit/>
          </a:bodyPr>
          <a:lstStyle/>
          <a:p>
            <a:pPr algn="ctr">
              <a:lnSpc>
                <a:spcPct val="200000"/>
              </a:lnSpc>
            </a:pPr>
            <a:r>
              <a:rPr lang="en-US" sz="900" dirty="0">
                <a:solidFill>
                  <a:schemeClr val="bg1"/>
                </a:solidFill>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solidFill>
                  <a:schemeClr val="bg1"/>
                </a:solidFill>
                <a:latin typeface="Roboto Slab" pitchFamily="2" charset="0"/>
                <a:ea typeface="Roboto Slab" pitchFamily="2" charset="0"/>
                <a:cs typeface="Montserrat" charset="0"/>
              </a:rPr>
              <a:t>watersdivided</a:t>
            </a:r>
            <a:r>
              <a:rPr lang="en-US" sz="900" dirty="0">
                <a:solidFill>
                  <a:schemeClr val="bg1"/>
                </a:solidFill>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55590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About Us</a:t>
            </a:r>
          </a:p>
        </p:txBody>
      </p:sp>
      <p:sp>
        <p:nvSpPr>
          <p:cNvPr id="22" name="Text Placeholder 21">
            <a:extLst>
              <a:ext uri="{FF2B5EF4-FFF2-40B4-BE49-F238E27FC236}">
                <a16:creationId xmlns:a16="http://schemas.microsoft.com/office/drawing/2014/main" id="{1BA92D4B-8764-47CC-9DE5-56993F3B9A26}"/>
              </a:ext>
            </a:extLst>
          </p:cNvPr>
          <p:cNvSpPr>
            <a:spLocks noGrp="1"/>
          </p:cNvSpPr>
          <p:nvPr>
            <p:ph type="body" sz="quarter" idx="10"/>
          </p:nvPr>
        </p:nvSpPr>
        <p:spPr/>
        <p:txBody>
          <a:bodyPr/>
          <a:lstStyle/>
          <a:p>
            <a:endParaRPr lang="en-US"/>
          </a:p>
        </p:txBody>
      </p:sp>
      <p:pic>
        <p:nvPicPr>
          <p:cNvPr id="39" name="Picture Placeholder 38">
            <a:extLst>
              <a:ext uri="{FF2B5EF4-FFF2-40B4-BE49-F238E27FC236}">
                <a16:creationId xmlns:a16="http://schemas.microsoft.com/office/drawing/2014/main" id="{DD5B0D18-539D-4E85-BD64-AD0A82342F21}"/>
              </a:ext>
            </a:extLst>
          </p:cNvPr>
          <p:cNvPicPr>
            <a:picLocks noGrp="1" noChangeAspect="1"/>
          </p:cNvPicPr>
          <p:nvPr>
            <p:ph type="pic" sz="quarter" idx="13"/>
          </p:nvPr>
        </p:nvPicPr>
        <p:blipFill>
          <a:blip r:embed="rId2"/>
          <a:srcRect l="3961" r="3961"/>
          <a:stretch>
            <a:fillRect/>
          </a:stretch>
        </p:blipFill>
        <p:spPr/>
      </p:pic>
      <p:pic>
        <p:nvPicPr>
          <p:cNvPr id="36" name="Picture Placeholder 35">
            <a:extLst>
              <a:ext uri="{FF2B5EF4-FFF2-40B4-BE49-F238E27FC236}">
                <a16:creationId xmlns:a16="http://schemas.microsoft.com/office/drawing/2014/main" id="{82FB49B4-CAB3-4DCF-9860-6D59F7FA718F}"/>
              </a:ext>
            </a:extLst>
          </p:cNvPr>
          <p:cNvPicPr>
            <a:picLocks noGrp="1" noChangeAspect="1"/>
          </p:cNvPicPr>
          <p:nvPr>
            <p:ph type="pic" sz="quarter" idx="12"/>
          </p:nvPr>
        </p:nvPicPr>
        <p:blipFill>
          <a:blip r:embed="rId3"/>
          <a:srcRect l="4306" r="4306"/>
          <a:stretch>
            <a:fillRect/>
          </a:stretch>
        </p:blipFill>
        <p:spPr/>
      </p:pic>
      <p:pic>
        <p:nvPicPr>
          <p:cNvPr id="31" name="Picture Placeholder 30">
            <a:extLst>
              <a:ext uri="{FF2B5EF4-FFF2-40B4-BE49-F238E27FC236}">
                <a16:creationId xmlns:a16="http://schemas.microsoft.com/office/drawing/2014/main" id="{8816277D-19DB-4276-8C96-41A671A33391}"/>
              </a:ext>
            </a:extLst>
          </p:cNvPr>
          <p:cNvPicPr>
            <a:picLocks noGrp="1" noChangeAspect="1"/>
          </p:cNvPicPr>
          <p:nvPr>
            <p:ph type="pic" sz="quarter" idx="11"/>
          </p:nvPr>
        </p:nvPicPr>
        <p:blipFill>
          <a:blip r:embed="rId4"/>
          <a:srcRect l="3871" r="3871"/>
          <a:stretch>
            <a:fillRect/>
          </a:stretch>
        </p:blipFill>
        <p:spPr/>
      </p:pic>
      <p:sp>
        <p:nvSpPr>
          <p:cNvPr id="6" name="TextBox 5"/>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a:extLst>
              <a:ext uri="{FF2B5EF4-FFF2-40B4-BE49-F238E27FC236}">
                <a16:creationId xmlns:a16="http://schemas.microsoft.com/office/drawing/2014/main" id="{346B0AF4-FEFA-48F8-BF6F-53EE1A2EBB79}"/>
              </a:ext>
            </a:extLst>
          </p:cNvPr>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p:cNvSpPr/>
          <p:nvPr/>
        </p:nvSpPr>
        <p:spPr>
          <a:xfrm>
            <a:off x="2091174" y="3385029"/>
            <a:ext cx="966081" cy="966081"/>
          </a:xfrm>
          <a:prstGeom prst="round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2257548" y="3591070"/>
            <a:ext cx="542136"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12" name="Rectangle 11">
            <a:extLst>
              <a:ext uri="{FF2B5EF4-FFF2-40B4-BE49-F238E27FC236}">
                <a16:creationId xmlns:a16="http://schemas.microsoft.com/office/drawing/2014/main" id="{049D2314-781A-471C-94D9-93C452AA74FA}"/>
              </a:ext>
            </a:extLst>
          </p:cNvPr>
          <p:cNvSpPr/>
          <p:nvPr/>
        </p:nvSpPr>
        <p:spPr>
          <a:xfrm>
            <a:off x="966356" y="4548145"/>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sp>
        <p:nvSpPr>
          <p:cNvPr id="35" name="Rounded Rectangle 34"/>
          <p:cNvSpPr/>
          <p:nvPr/>
        </p:nvSpPr>
        <p:spPr>
          <a:xfrm>
            <a:off x="5610578" y="3385029"/>
            <a:ext cx="966081" cy="966081"/>
          </a:xfrm>
          <a:prstGeom prst="round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5836175" y="3591070"/>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29" name="Rectangle 28">
            <a:extLst>
              <a:ext uri="{FF2B5EF4-FFF2-40B4-BE49-F238E27FC236}">
                <a16:creationId xmlns:a16="http://schemas.microsoft.com/office/drawing/2014/main" id="{23982646-5EE8-46FD-84AE-6D1D58EA72DC}"/>
              </a:ext>
            </a:extLst>
          </p:cNvPr>
          <p:cNvSpPr/>
          <p:nvPr/>
        </p:nvSpPr>
        <p:spPr>
          <a:xfrm>
            <a:off x="4485760" y="4548145"/>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sp>
        <p:nvSpPr>
          <p:cNvPr id="34" name="Rounded Rectangle 33"/>
          <p:cNvSpPr/>
          <p:nvPr/>
        </p:nvSpPr>
        <p:spPr>
          <a:xfrm>
            <a:off x="9129982" y="3385029"/>
            <a:ext cx="966081" cy="966081"/>
          </a:xfrm>
          <a:prstGeom prst="roundRect">
            <a:avLst/>
          </a:prstGeom>
          <a:solidFill>
            <a:schemeClr val="bg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9318804" y="3570098"/>
            <a:ext cx="596638"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sp>
        <p:nvSpPr>
          <p:cNvPr id="30" name="Rectangle 29">
            <a:extLst>
              <a:ext uri="{FF2B5EF4-FFF2-40B4-BE49-F238E27FC236}">
                <a16:creationId xmlns:a16="http://schemas.microsoft.com/office/drawing/2014/main" id="{ABFED879-FDAD-49AB-B1AD-95F1152F3E7A}"/>
              </a:ext>
            </a:extLst>
          </p:cNvPr>
          <p:cNvSpPr/>
          <p:nvPr/>
        </p:nvSpPr>
        <p:spPr>
          <a:xfrm>
            <a:off x="8005164" y="4548145"/>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spTree>
    <p:extLst>
      <p:ext uri="{BB962C8B-B14F-4D97-AF65-F5344CB8AC3E}">
        <p14:creationId xmlns:p14="http://schemas.microsoft.com/office/powerpoint/2010/main" val="1198720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6350CA-455B-44D1-9107-C449BB14581C}"/>
              </a:ext>
            </a:extLst>
          </p:cNvPr>
          <p:cNvSpPr/>
          <p:nvPr/>
        </p:nvSpPr>
        <p:spPr>
          <a:xfrm>
            <a:off x="0" y="1958939"/>
            <a:ext cx="12192000" cy="22088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a:latin typeface="Roboto Slab" pitchFamily="2" charset="0"/>
                <a:ea typeface="Roboto Slab" pitchFamily="2" charset="0"/>
              </a:rPr>
              <a:t>About Us</a:t>
            </a:r>
          </a:p>
        </p:txBody>
      </p:sp>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1E9D69A9-9869-44E1-A5ED-5D481C8F6BC9}"/>
              </a:ext>
            </a:extLst>
          </p:cNvPr>
          <p:cNvSpPr/>
          <p:nvPr/>
        </p:nvSpPr>
        <p:spPr>
          <a:xfrm>
            <a:off x="1426029" y="2484957"/>
            <a:ext cx="2590800" cy="2590800"/>
          </a:xfrm>
          <a:prstGeom prst="ellipse">
            <a:avLst/>
          </a:prstGeom>
          <a:solidFill>
            <a:schemeClr val="bg1">
              <a:lumMod val="95000"/>
            </a:scheme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511E2688-1791-462F-BC6C-2E18D98EB3F9}"/>
              </a:ext>
            </a:extLst>
          </p:cNvPr>
          <p:cNvGrpSpPr/>
          <p:nvPr/>
        </p:nvGrpSpPr>
        <p:grpSpPr>
          <a:xfrm>
            <a:off x="1530837" y="2927919"/>
            <a:ext cx="2381186" cy="1704876"/>
            <a:chOff x="1482032" y="2860164"/>
            <a:chExt cx="2381186" cy="1704876"/>
          </a:xfrm>
        </p:grpSpPr>
        <p:grpSp>
          <p:nvGrpSpPr>
            <p:cNvPr id="63" name="Group 62">
              <a:extLst>
                <a:ext uri="{FF2B5EF4-FFF2-40B4-BE49-F238E27FC236}">
                  <a16:creationId xmlns:a16="http://schemas.microsoft.com/office/drawing/2014/main" id="{026C4DAD-359A-4289-8EFD-F5CA98FA07FB}"/>
                </a:ext>
              </a:extLst>
            </p:cNvPr>
            <p:cNvGrpSpPr/>
            <p:nvPr/>
          </p:nvGrpSpPr>
          <p:grpSpPr>
            <a:xfrm>
              <a:off x="1482032" y="3730690"/>
              <a:ext cx="2381186" cy="834350"/>
              <a:chOff x="1784347" y="3896702"/>
              <a:chExt cx="2381186" cy="834350"/>
            </a:xfrm>
          </p:grpSpPr>
          <p:sp>
            <p:nvSpPr>
              <p:cNvPr id="65" name="Rectangle 17">
                <a:extLst>
                  <a:ext uri="{FF2B5EF4-FFF2-40B4-BE49-F238E27FC236}">
                    <a16:creationId xmlns:a16="http://schemas.microsoft.com/office/drawing/2014/main" id="{0712E20B-D811-44E7-AC79-3A13FF736BA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6" name="TextBox 65">
                <a:extLst>
                  <a:ext uri="{FF2B5EF4-FFF2-40B4-BE49-F238E27FC236}">
                    <a16:creationId xmlns:a16="http://schemas.microsoft.com/office/drawing/2014/main" id="{C074F66A-7174-488D-A628-748C68C41B5C}"/>
                  </a:ext>
                </a:extLst>
              </p:cNvPr>
              <p:cNvSpPr txBox="1"/>
              <p:nvPr/>
            </p:nvSpPr>
            <p:spPr>
              <a:xfrm>
                <a:off x="1784347" y="3896702"/>
                <a:ext cx="2381186"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64" name="AutoShape 49">
              <a:extLst>
                <a:ext uri="{FF2B5EF4-FFF2-40B4-BE49-F238E27FC236}">
                  <a16:creationId xmlns:a16="http://schemas.microsoft.com/office/drawing/2014/main" id="{93325060-FCB8-4205-89B8-32940D42324C}"/>
                </a:ext>
              </a:extLst>
            </p:cNvPr>
            <p:cNvSpPr>
              <a:spLocks/>
            </p:cNvSpPr>
            <p:nvPr/>
          </p:nvSpPr>
          <p:spPr bwMode="auto">
            <a:xfrm>
              <a:off x="2340691" y="2860164"/>
              <a:ext cx="663866" cy="663271"/>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accent2"/>
            </a:solidFill>
            <a:ln>
              <a:noFill/>
            </a:ln>
          </p:spPr>
          <p:txBody>
            <a:bodyPr lIns="0" tIns="0" rIns="0" bIns="0"/>
            <a:lstStyle/>
            <a:p>
              <a:endParaRPr lang="en-US" dirty="0"/>
            </a:p>
          </p:txBody>
        </p:sp>
      </p:grpSp>
      <p:sp>
        <p:nvSpPr>
          <p:cNvPr id="55" name="Oval 54">
            <a:extLst>
              <a:ext uri="{FF2B5EF4-FFF2-40B4-BE49-F238E27FC236}">
                <a16:creationId xmlns:a16="http://schemas.microsoft.com/office/drawing/2014/main" id="{6FCF5D4A-EA4E-4249-ADB9-3A6A9C8DDD43}"/>
              </a:ext>
            </a:extLst>
          </p:cNvPr>
          <p:cNvSpPr/>
          <p:nvPr/>
        </p:nvSpPr>
        <p:spPr>
          <a:xfrm>
            <a:off x="4800600" y="2484957"/>
            <a:ext cx="2590800" cy="2590800"/>
          </a:xfrm>
          <a:prstGeom prst="ellipse">
            <a:avLst/>
          </a:prstGeom>
          <a:solidFill>
            <a:schemeClr val="bg1">
              <a:lumMod val="95000"/>
            </a:scheme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935C3081-5C7E-417E-82DD-B775289EC5AA}"/>
              </a:ext>
            </a:extLst>
          </p:cNvPr>
          <p:cNvGrpSpPr/>
          <p:nvPr/>
        </p:nvGrpSpPr>
        <p:grpSpPr>
          <a:xfrm>
            <a:off x="5247314" y="2916402"/>
            <a:ext cx="1697373" cy="1727910"/>
            <a:chOff x="5247313" y="2837129"/>
            <a:chExt cx="1697373" cy="1727910"/>
          </a:xfrm>
        </p:grpSpPr>
        <p:sp>
          <p:nvSpPr>
            <p:cNvPr id="57" name="AutoShape 9">
              <a:extLst>
                <a:ext uri="{FF2B5EF4-FFF2-40B4-BE49-F238E27FC236}">
                  <a16:creationId xmlns:a16="http://schemas.microsoft.com/office/drawing/2014/main" id="{9CE03F0C-FE9F-41E2-BF1A-D8E9D86AC5E8}"/>
                </a:ext>
              </a:extLst>
            </p:cNvPr>
            <p:cNvSpPr>
              <a:spLocks/>
            </p:cNvSpPr>
            <p:nvPr/>
          </p:nvSpPr>
          <p:spPr bwMode="auto">
            <a:xfrm>
              <a:off x="5755645" y="2837129"/>
              <a:ext cx="680712" cy="70934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solidFill>
            <a:ln>
              <a:noFill/>
            </a:ln>
          </p:spPr>
          <p:txBody>
            <a:bodyPr lIns="0" tIns="0" rIns="0" bIns="0"/>
            <a:lstStyle/>
            <a:p>
              <a:endParaRPr lang="en-US" dirty="0"/>
            </a:p>
          </p:txBody>
        </p:sp>
        <p:grpSp>
          <p:nvGrpSpPr>
            <p:cNvPr id="58" name="Group 57">
              <a:extLst>
                <a:ext uri="{FF2B5EF4-FFF2-40B4-BE49-F238E27FC236}">
                  <a16:creationId xmlns:a16="http://schemas.microsoft.com/office/drawing/2014/main" id="{6CF0E462-3AEB-4447-ABFB-9A97B19EDDF8}"/>
                </a:ext>
              </a:extLst>
            </p:cNvPr>
            <p:cNvGrpSpPr/>
            <p:nvPr/>
          </p:nvGrpSpPr>
          <p:grpSpPr>
            <a:xfrm>
              <a:off x="5247313" y="3730689"/>
              <a:ext cx="1697373" cy="834350"/>
              <a:chOff x="2126253" y="3896702"/>
              <a:chExt cx="1697373" cy="834350"/>
            </a:xfrm>
          </p:grpSpPr>
          <p:sp>
            <p:nvSpPr>
              <p:cNvPr id="59" name="Rectangle 17">
                <a:extLst>
                  <a:ext uri="{FF2B5EF4-FFF2-40B4-BE49-F238E27FC236}">
                    <a16:creationId xmlns:a16="http://schemas.microsoft.com/office/drawing/2014/main" id="{9213C6BA-39DA-4B12-8554-9E34EE6F6452}"/>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0" name="TextBox 59">
                <a:extLst>
                  <a:ext uri="{FF2B5EF4-FFF2-40B4-BE49-F238E27FC236}">
                    <a16:creationId xmlns:a16="http://schemas.microsoft.com/office/drawing/2014/main" id="{ADF78F1A-21CE-4334-B695-0D549EFB10A4}"/>
                  </a:ext>
                </a:extLst>
              </p:cNvPr>
              <p:cNvSpPr txBox="1"/>
              <p:nvPr/>
            </p:nvSpPr>
            <p:spPr>
              <a:xfrm>
                <a:off x="2126254" y="3896702"/>
                <a:ext cx="1697372"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sp>
        <p:nvSpPr>
          <p:cNvPr id="49" name="Oval 48">
            <a:extLst>
              <a:ext uri="{FF2B5EF4-FFF2-40B4-BE49-F238E27FC236}">
                <a16:creationId xmlns:a16="http://schemas.microsoft.com/office/drawing/2014/main" id="{A2587087-A9F7-454B-B80E-61641DB225C6}"/>
              </a:ext>
            </a:extLst>
          </p:cNvPr>
          <p:cNvSpPr/>
          <p:nvPr/>
        </p:nvSpPr>
        <p:spPr>
          <a:xfrm>
            <a:off x="8175172" y="2484957"/>
            <a:ext cx="2590800" cy="2590800"/>
          </a:xfrm>
          <a:prstGeom prst="ellipse">
            <a:avLst/>
          </a:prstGeom>
          <a:solidFill>
            <a:schemeClr val="bg1">
              <a:lumMod val="95000"/>
            </a:scheme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53B302C6-BC51-476C-A126-57CCE1927DE2}"/>
              </a:ext>
            </a:extLst>
          </p:cNvPr>
          <p:cNvGrpSpPr/>
          <p:nvPr/>
        </p:nvGrpSpPr>
        <p:grpSpPr>
          <a:xfrm>
            <a:off x="8499468" y="2927919"/>
            <a:ext cx="1942210" cy="1704876"/>
            <a:chOff x="1701520" y="2860164"/>
            <a:chExt cx="1942210" cy="1704876"/>
          </a:xfrm>
        </p:grpSpPr>
        <p:grpSp>
          <p:nvGrpSpPr>
            <p:cNvPr id="51" name="Group 50">
              <a:extLst>
                <a:ext uri="{FF2B5EF4-FFF2-40B4-BE49-F238E27FC236}">
                  <a16:creationId xmlns:a16="http://schemas.microsoft.com/office/drawing/2014/main" id="{F98CF41E-EE43-49CC-8C40-3DCEC8712300}"/>
                </a:ext>
              </a:extLst>
            </p:cNvPr>
            <p:cNvGrpSpPr/>
            <p:nvPr/>
          </p:nvGrpSpPr>
          <p:grpSpPr>
            <a:xfrm>
              <a:off x="1701520" y="3730690"/>
              <a:ext cx="1942210" cy="834350"/>
              <a:chOff x="2003835" y="3896702"/>
              <a:chExt cx="1942210" cy="834350"/>
            </a:xfrm>
          </p:grpSpPr>
          <p:sp>
            <p:nvSpPr>
              <p:cNvPr id="53" name="Rectangle 17">
                <a:extLst>
                  <a:ext uri="{FF2B5EF4-FFF2-40B4-BE49-F238E27FC236}">
                    <a16:creationId xmlns:a16="http://schemas.microsoft.com/office/drawing/2014/main" id="{6134CE4F-C77C-4B58-9088-2B6D58D7596A}"/>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4" name="TextBox 53">
                <a:extLst>
                  <a:ext uri="{FF2B5EF4-FFF2-40B4-BE49-F238E27FC236}">
                    <a16:creationId xmlns:a16="http://schemas.microsoft.com/office/drawing/2014/main" id="{CF70871C-4E82-42E2-8739-EB7D15C97C0E}"/>
                  </a:ext>
                </a:extLst>
              </p:cNvPr>
              <p:cNvSpPr txBox="1"/>
              <p:nvPr/>
            </p:nvSpPr>
            <p:spPr>
              <a:xfrm>
                <a:off x="2003835" y="3896702"/>
                <a:ext cx="1942210"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52" name="AutoShape 49">
              <a:extLst>
                <a:ext uri="{FF2B5EF4-FFF2-40B4-BE49-F238E27FC236}">
                  <a16:creationId xmlns:a16="http://schemas.microsoft.com/office/drawing/2014/main" id="{2CC6E742-FA08-4F80-96BF-D308FF82B1B7}"/>
                </a:ext>
              </a:extLst>
            </p:cNvPr>
            <p:cNvSpPr>
              <a:spLocks/>
            </p:cNvSpPr>
            <p:nvPr/>
          </p:nvSpPr>
          <p:spPr bwMode="auto">
            <a:xfrm>
              <a:off x="2340691" y="2860164"/>
              <a:ext cx="663866" cy="663271"/>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accent2"/>
            </a:solidFill>
            <a:ln>
              <a:noFill/>
            </a:ln>
          </p:spPr>
          <p:txBody>
            <a:bodyPr lIns="0" tIns="0" rIns="0" bIns="0"/>
            <a:lstStyle/>
            <a:p>
              <a:endParaRPr lang="en-US" dirty="0"/>
            </a:p>
          </p:txBody>
        </p:sp>
      </p:grpSp>
      <p:sp>
        <p:nvSpPr>
          <p:cNvPr id="25" name="Rectangle 24">
            <a:extLst>
              <a:ext uri="{FF2B5EF4-FFF2-40B4-BE49-F238E27FC236}">
                <a16:creationId xmlns:a16="http://schemas.microsoft.com/office/drawing/2014/main" id="{B73314AD-F672-4CCC-85FC-D8E359309508}"/>
              </a:ext>
            </a:extLst>
          </p:cNvPr>
          <p:cNvSpPr/>
          <p:nvPr/>
        </p:nvSpPr>
        <p:spPr>
          <a:xfrm>
            <a:off x="1451429" y="56350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10581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06D389D0-6E64-4C53-B29C-ECAF9DDA9839}"/>
              </a:ext>
            </a:extLst>
          </p:cNvPr>
          <p:cNvSpPr/>
          <p:nvPr/>
        </p:nvSpPr>
        <p:spPr>
          <a:xfrm>
            <a:off x="0" y="2603501"/>
            <a:ext cx="3807277" cy="2580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57843714-AECE-491C-9C92-E0A12708C6C4}"/>
              </a:ext>
            </a:extLst>
          </p:cNvPr>
          <p:cNvPicPr>
            <a:picLocks noGrp="1" noChangeAspect="1"/>
          </p:cNvPicPr>
          <p:nvPr>
            <p:ph type="pic" sz="quarter" idx="11"/>
          </p:nvPr>
        </p:nvPicPr>
        <p:blipFill>
          <a:blip r:embed="rId2"/>
          <a:srcRect l="14486" r="14486"/>
          <a:stretch>
            <a:fillRect/>
          </a:stretch>
        </p:blipFill>
        <p:spPr/>
      </p:pic>
      <p:pic>
        <p:nvPicPr>
          <p:cNvPr id="17" name="Picture Placeholder 16">
            <a:extLst>
              <a:ext uri="{FF2B5EF4-FFF2-40B4-BE49-F238E27FC236}">
                <a16:creationId xmlns:a16="http://schemas.microsoft.com/office/drawing/2014/main" id="{E65BCD29-AF8B-4C96-B14C-EEBC7400ABD1}"/>
              </a:ext>
            </a:extLst>
          </p:cNvPr>
          <p:cNvPicPr>
            <a:picLocks noGrp="1" noChangeAspect="1"/>
          </p:cNvPicPr>
          <p:nvPr>
            <p:ph type="pic" sz="quarter" idx="12"/>
          </p:nvPr>
        </p:nvPicPr>
        <p:blipFill>
          <a:blip r:embed="rId3"/>
          <a:srcRect l="20049" r="20049"/>
          <a:stretch>
            <a:fillRect/>
          </a:stretch>
        </p:blipFill>
        <p:spPr/>
      </p:pic>
      <p:sp>
        <p:nvSpPr>
          <p:cNvPr id="3" name="Title 2"/>
          <p:cNvSpPr>
            <a:spLocks noGrp="1"/>
          </p:cNvSpPr>
          <p:nvPr>
            <p:ph type="title"/>
          </p:nvPr>
        </p:nvSpPr>
        <p:spPr/>
        <p:txBody>
          <a:bodyPr/>
          <a:lstStyle/>
          <a:p>
            <a:r>
              <a:rPr lang="en-US" dirty="0"/>
              <a:t>About Us</a:t>
            </a:r>
          </a:p>
        </p:txBody>
      </p:sp>
      <p:pic>
        <p:nvPicPr>
          <p:cNvPr id="20" name="Picture Placeholder 19">
            <a:extLst>
              <a:ext uri="{FF2B5EF4-FFF2-40B4-BE49-F238E27FC236}">
                <a16:creationId xmlns:a16="http://schemas.microsoft.com/office/drawing/2014/main" id="{D9FD9062-7612-4B13-B3A7-64F12028E734}"/>
              </a:ext>
            </a:extLst>
          </p:cNvPr>
          <p:cNvPicPr>
            <a:picLocks noGrp="1" noChangeAspect="1"/>
          </p:cNvPicPr>
          <p:nvPr>
            <p:ph type="pic" sz="quarter" idx="13"/>
          </p:nvPr>
        </p:nvPicPr>
        <p:blipFill>
          <a:blip r:embed="rId4"/>
          <a:srcRect l="14821" r="14821"/>
          <a:stretch>
            <a:fillRect/>
          </a:stretch>
        </p:blipFill>
        <p:spPr/>
      </p:pic>
      <p:sp>
        <p:nvSpPr>
          <p:cNvPr id="4" name="TextBox 3"/>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BC182E4-7852-42ED-BE22-93AA55679D2F}"/>
              </a:ext>
            </a:extLst>
          </p:cNvPr>
          <p:cNvGrpSpPr/>
          <p:nvPr/>
        </p:nvGrpSpPr>
        <p:grpSpPr>
          <a:xfrm>
            <a:off x="694549" y="2737308"/>
            <a:ext cx="2418179" cy="2313178"/>
            <a:chOff x="1400652" y="2871116"/>
            <a:chExt cx="2418179" cy="2313178"/>
          </a:xfrm>
        </p:grpSpPr>
        <p:grpSp>
          <p:nvGrpSpPr>
            <p:cNvPr id="45" name="Group 44">
              <a:extLst>
                <a:ext uri="{FF2B5EF4-FFF2-40B4-BE49-F238E27FC236}">
                  <a16:creationId xmlns:a16="http://schemas.microsoft.com/office/drawing/2014/main" id="{B289D1D8-0996-45A3-9B54-8D2D8D0CEDAF}"/>
                </a:ext>
              </a:extLst>
            </p:cNvPr>
            <p:cNvGrpSpPr/>
            <p:nvPr/>
          </p:nvGrpSpPr>
          <p:grpSpPr>
            <a:xfrm>
              <a:off x="1400652" y="2871116"/>
              <a:ext cx="2418179" cy="690630"/>
              <a:chOff x="8882476" y="2484973"/>
              <a:chExt cx="2418179" cy="690630"/>
            </a:xfrm>
          </p:grpSpPr>
          <p:grpSp>
            <p:nvGrpSpPr>
              <p:cNvPr id="46" name="Group 45">
                <a:extLst>
                  <a:ext uri="{FF2B5EF4-FFF2-40B4-BE49-F238E27FC236}">
                    <a16:creationId xmlns:a16="http://schemas.microsoft.com/office/drawing/2014/main" id="{2860E9B7-5007-4CD3-AD6C-6E8FEF009872}"/>
                  </a:ext>
                </a:extLst>
              </p:cNvPr>
              <p:cNvGrpSpPr/>
              <p:nvPr/>
            </p:nvGrpSpPr>
            <p:grpSpPr>
              <a:xfrm>
                <a:off x="9787086" y="2491330"/>
                <a:ext cx="1513569" cy="677916"/>
                <a:chOff x="9787086" y="2442542"/>
                <a:chExt cx="1513569" cy="677916"/>
              </a:xfrm>
            </p:grpSpPr>
            <p:sp>
              <p:nvSpPr>
                <p:cNvPr id="70" name="TextBox 69">
                  <a:extLst>
                    <a:ext uri="{FF2B5EF4-FFF2-40B4-BE49-F238E27FC236}">
                      <a16:creationId xmlns:a16="http://schemas.microsoft.com/office/drawing/2014/main" id="{F945BA71-EA5E-4F5A-88BD-D75D5EE8A829}"/>
                    </a:ext>
                  </a:extLst>
                </p:cNvPr>
                <p:cNvSpPr txBox="1"/>
                <p:nvPr/>
              </p:nvSpPr>
              <p:spPr>
                <a:xfrm>
                  <a:off x="9787086" y="2442542"/>
                  <a:ext cx="1109708"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Text here</a:t>
                  </a:r>
                </a:p>
              </p:txBody>
            </p:sp>
            <p:sp>
              <p:nvSpPr>
                <p:cNvPr id="71" name="TextBox 70">
                  <a:extLst>
                    <a:ext uri="{FF2B5EF4-FFF2-40B4-BE49-F238E27FC236}">
                      <a16:creationId xmlns:a16="http://schemas.microsoft.com/office/drawing/2014/main" id="{874B3DDF-3894-47D6-9291-126F967281F0}"/>
                    </a:ext>
                  </a:extLst>
                </p:cNvPr>
                <p:cNvSpPr txBox="1"/>
                <p:nvPr/>
              </p:nvSpPr>
              <p:spPr>
                <a:xfrm>
                  <a:off x="9798504" y="2720348"/>
                  <a:ext cx="1502151"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Text goes here with your own </a:t>
                  </a:r>
                </a:p>
              </p:txBody>
            </p:sp>
          </p:grpSp>
          <p:grpSp>
            <p:nvGrpSpPr>
              <p:cNvPr id="67" name="Group 66">
                <a:extLst>
                  <a:ext uri="{FF2B5EF4-FFF2-40B4-BE49-F238E27FC236}">
                    <a16:creationId xmlns:a16="http://schemas.microsoft.com/office/drawing/2014/main" id="{E192765A-3167-46FA-AC04-88AC38B5DC80}"/>
                  </a:ext>
                </a:extLst>
              </p:cNvPr>
              <p:cNvGrpSpPr/>
              <p:nvPr/>
            </p:nvGrpSpPr>
            <p:grpSpPr>
              <a:xfrm>
                <a:off x="8882476" y="2484973"/>
                <a:ext cx="690630" cy="690630"/>
                <a:chOff x="8882476" y="2527405"/>
                <a:chExt cx="690630" cy="690630"/>
              </a:xfrm>
            </p:grpSpPr>
            <p:sp>
              <p:nvSpPr>
                <p:cNvPr id="68" name="Oval 67">
                  <a:extLst>
                    <a:ext uri="{FF2B5EF4-FFF2-40B4-BE49-F238E27FC236}">
                      <a16:creationId xmlns:a16="http://schemas.microsoft.com/office/drawing/2014/main" id="{66C6343B-7C03-4709-A803-8D9F4C7ADF2F}"/>
                    </a:ext>
                  </a:extLst>
                </p:cNvPr>
                <p:cNvSpPr/>
                <p:nvPr/>
              </p:nvSpPr>
              <p:spPr>
                <a:xfrm>
                  <a:off x="8882476" y="2527405"/>
                  <a:ext cx="690630" cy="6906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E3524182-5A84-403A-A5EE-771F031F951A}"/>
                    </a:ext>
                  </a:extLst>
                </p:cNvPr>
                <p:cNvSpPr txBox="1"/>
                <p:nvPr/>
              </p:nvSpPr>
              <p:spPr>
                <a:xfrm>
                  <a:off x="8937514" y="2595721"/>
                  <a:ext cx="580554" cy="553998"/>
                </a:xfrm>
                <a:prstGeom prst="rect">
                  <a:avLst/>
                </a:prstGeom>
                <a:noFill/>
              </p:spPr>
              <p:txBody>
                <a:bodyPr wrap="square" rtlCol="0">
                  <a:spAutoFit/>
                </a:bodyPr>
                <a:lstStyle/>
                <a:p>
                  <a:pPr algn="ctr"/>
                  <a:r>
                    <a:rPr lang="en-US" sz="3000" dirty="0">
                      <a:ln w="19050">
                        <a:noFill/>
                      </a:ln>
                      <a:solidFill>
                        <a:schemeClr val="bg1"/>
                      </a:solidFill>
                      <a:latin typeface="FontAwesome" charset="0"/>
                      <a:ea typeface="FontAwesome" charset="0"/>
                      <a:cs typeface="FontAwesome" charset="0"/>
                    </a:rPr>
                    <a:t></a:t>
                  </a:r>
                </a:p>
              </p:txBody>
            </p:sp>
          </p:grpSp>
        </p:grpSp>
        <p:grpSp>
          <p:nvGrpSpPr>
            <p:cNvPr id="72" name="Group 71">
              <a:extLst>
                <a:ext uri="{FF2B5EF4-FFF2-40B4-BE49-F238E27FC236}">
                  <a16:creationId xmlns:a16="http://schemas.microsoft.com/office/drawing/2014/main" id="{531D6E0F-D3ED-4CAB-842D-7A71AE2B9FA6}"/>
                </a:ext>
              </a:extLst>
            </p:cNvPr>
            <p:cNvGrpSpPr/>
            <p:nvPr/>
          </p:nvGrpSpPr>
          <p:grpSpPr>
            <a:xfrm>
              <a:off x="1400652" y="4493664"/>
              <a:ext cx="2360546" cy="690630"/>
              <a:chOff x="8882476" y="3591079"/>
              <a:chExt cx="2360546" cy="690630"/>
            </a:xfrm>
          </p:grpSpPr>
          <p:grpSp>
            <p:nvGrpSpPr>
              <p:cNvPr id="73" name="Group 72">
                <a:extLst>
                  <a:ext uri="{FF2B5EF4-FFF2-40B4-BE49-F238E27FC236}">
                    <a16:creationId xmlns:a16="http://schemas.microsoft.com/office/drawing/2014/main" id="{9186BB0A-CC5E-49DA-A9F2-0C30B04073BF}"/>
                  </a:ext>
                </a:extLst>
              </p:cNvPr>
              <p:cNvGrpSpPr/>
              <p:nvPr/>
            </p:nvGrpSpPr>
            <p:grpSpPr>
              <a:xfrm>
                <a:off x="9787086" y="3597436"/>
                <a:ext cx="1455936" cy="677916"/>
                <a:chOff x="9787086" y="3548648"/>
                <a:chExt cx="1455936" cy="677916"/>
              </a:xfrm>
            </p:grpSpPr>
            <p:sp>
              <p:nvSpPr>
                <p:cNvPr id="77" name="TextBox 76">
                  <a:extLst>
                    <a:ext uri="{FF2B5EF4-FFF2-40B4-BE49-F238E27FC236}">
                      <a16:creationId xmlns:a16="http://schemas.microsoft.com/office/drawing/2014/main" id="{766B1070-C472-4D3D-A495-9B32376C2B3C}"/>
                    </a:ext>
                  </a:extLst>
                </p:cNvPr>
                <p:cNvSpPr txBox="1"/>
                <p:nvPr/>
              </p:nvSpPr>
              <p:spPr>
                <a:xfrm>
                  <a:off x="9787086" y="3548648"/>
                  <a:ext cx="1220606"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SERVICE</a:t>
                  </a:r>
                </a:p>
              </p:txBody>
            </p:sp>
            <p:sp>
              <p:nvSpPr>
                <p:cNvPr id="78" name="TextBox 77">
                  <a:extLst>
                    <a:ext uri="{FF2B5EF4-FFF2-40B4-BE49-F238E27FC236}">
                      <a16:creationId xmlns:a16="http://schemas.microsoft.com/office/drawing/2014/main" id="{66E21871-19CD-4AAD-BAF4-35E4EB63693B}"/>
                    </a:ext>
                  </a:extLst>
                </p:cNvPr>
                <p:cNvSpPr txBox="1"/>
                <p:nvPr/>
              </p:nvSpPr>
              <p:spPr>
                <a:xfrm>
                  <a:off x="9798504" y="3826454"/>
                  <a:ext cx="1444518"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Here with your own detailed.</a:t>
                  </a:r>
                </a:p>
              </p:txBody>
            </p:sp>
          </p:grpSp>
          <p:grpSp>
            <p:nvGrpSpPr>
              <p:cNvPr id="74" name="Group 73">
                <a:extLst>
                  <a:ext uri="{FF2B5EF4-FFF2-40B4-BE49-F238E27FC236}">
                    <a16:creationId xmlns:a16="http://schemas.microsoft.com/office/drawing/2014/main" id="{C87B5878-0CAB-4E69-BCE5-8A9DBEA1F127}"/>
                  </a:ext>
                </a:extLst>
              </p:cNvPr>
              <p:cNvGrpSpPr/>
              <p:nvPr/>
            </p:nvGrpSpPr>
            <p:grpSpPr>
              <a:xfrm>
                <a:off x="8882476" y="3591079"/>
                <a:ext cx="690630" cy="690630"/>
                <a:chOff x="8882476" y="3633511"/>
                <a:chExt cx="690630" cy="690630"/>
              </a:xfrm>
            </p:grpSpPr>
            <p:sp>
              <p:nvSpPr>
                <p:cNvPr id="75" name="Oval 74">
                  <a:extLst>
                    <a:ext uri="{FF2B5EF4-FFF2-40B4-BE49-F238E27FC236}">
                      <a16:creationId xmlns:a16="http://schemas.microsoft.com/office/drawing/2014/main" id="{82C1A7AF-F56B-4C96-A825-ADA576E1B150}"/>
                    </a:ext>
                  </a:extLst>
                </p:cNvPr>
                <p:cNvSpPr/>
                <p:nvPr/>
              </p:nvSpPr>
              <p:spPr>
                <a:xfrm>
                  <a:off x="8882476" y="3633511"/>
                  <a:ext cx="690630" cy="6906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91D293BE-63D9-4E89-A978-6776E14FEC66}"/>
                    </a:ext>
                  </a:extLst>
                </p:cNvPr>
                <p:cNvSpPr/>
                <p:nvPr/>
              </p:nvSpPr>
              <p:spPr>
                <a:xfrm>
                  <a:off x="8970349" y="3701827"/>
                  <a:ext cx="514885" cy="553998"/>
                </a:xfrm>
                <a:prstGeom prst="rect">
                  <a:avLst/>
                </a:prstGeom>
              </p:spPr>
              <p:txBody>
                <a:bodyPr wrap="none">
                  <a:spAutoFit/>
                </a:bodyPr>
                <a:lstStyle/>
                <a:p>
                  <a:r>
                    <a:rPr lang="en-US" sz="3000" dirty="0">
                      <a:solidFill>
                        <a:schemeClr val="bg1"/>
                      </a:solidFill>
                      <a:latin typeface="FontAwesome" charset="0"/>
                    </a:rPr>
                    <a:t></a:t>
                  </a:r>
                  <a:endParaRPr lang="en-US" sz="3000" dirty="0">
                    <a:solidFill>
                      <a:schemeClr val="bg1"/>
                    </a:solidFill>
                  </a:endParaRPr>
                </a:p>
              </p:txBody>
            </p:sp>
          </p:grpSp>
        </p:grpSp>
      </p:grpSp>
      <p:sp>
        <p:nvSpPr>
          <p:cNvPr id="41" name="Rectangle 40">
            <a:extLst>
              <a:ext uri="{FF2B5EF4-FFF2-40B4-BE49-F238E27FC236}">
                <a16:creationId xmlns:a16="http://schemas.microsoft.com/office/drawing/2014/main" id="{BFB446F9-0791-4753-B4B7-5563F3149D36}"/>
              </a:ext>
            </a:extLst>
          </p:cNvPr>
          <p:cNvSpPr/>
          <p:nvPr/>
        </p:nvSpPr>
        <p:spPr>
          <a:xfrm>
            <a:off x="1451429" y="56223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2331378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07BBCAF8-BC40-4799-A0E0-9E3F7C97F2D9}"/>
              </a:ext>
            </a:extLst>
          </p:cNvPr>
          <p:cNvPicPr>
            <a:picLocks noGrp="1" noChangeAspect="1"/>
          </p:cNvPicPr>
          <p:nvPr>
            <p:ph type="pic" sz="quarter" idx="15"/>
          </p:nvPr>
        </p:nvPicPr>
        <p:blipFill>
          <a:blip r:embed="rId3"/>
          <a:srcRect l="9966" r="9966"/>
          <a:stretch>
            <a:fillRect/>
          </a:stretch>
        </p:blipFill>
        <p:spPr>
          <a:xfrm>
            <a:off x="7373667" y="1870586"/>
            <a:ext cx="4818333" cy="4011461"/>
          </a:xfrm>
        </p:spPr>
      </p:pic>
      <p:sp>
        <p:nvSpPr>
          <p:cNvPr id="27" name="Freeform: Shape 26">
            <a:extLst>
              <a:ext uri="{FF2B5EF4-FFF2-40B4-BE49-F238E27FC236}">
                <a16:creationId xmlns:a16="http://schemas.microsoft.com/office/drawing/2014/main" id="{1476163B-C70D-465E-852A-AB9E7FF070D9}"/>
              </a:ext>
            </a:extLst>
          </p:cNvPr>
          <p:cNvSpPr/>
          <p:nvPr/>
        </p:nvSpPr>
        <p:spPr>
          <a:xfrm>
            <a:off x="7373667" y="1870585"/>
            <a:ext cx="4818333" cy="4011461"/>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Picture Placeholder 17">
            <a:extLst>
              <a:ext uri="{FF2B5EF4-FFF2-40B4-BE49-F238E27FC236}">
                <a16:creationId xmlns:a16="http://schemas.microsoft.com/office/drawing/2014/main" id="{6A1B91D2-23CB-4EE7-ABA8-52438BDF4092}"/>
              </a:ext>
            </a:extLst>
          </p:cNvPr>
          <p:cNvPicPr>
            <a:picLocks noGrp="1" noChangeAspect="1"/>
          </p:cNvPicPr>
          <p:nvPr>
            <p:ph type="pic" sz="quarter" idx="13"/>
          </p:nvPr>
        </p:nvPicPr>
        <p:blipFill>
          <a:blip r:embed="rId4"/>
          <a:srcRect l="11477" r="11477"/>
          <a:stretch>
            <a:fillRect/>
          </a:stretch>
        </p:blipFill>
        <p:spPr/>
      </p:pic>
      <p:pic>
        <p:nvPicPr>
          <p:cNvPr id="16" name="Picture Placeholder 15">
            <a:extLst>
              <a:ext uri="{FF2B5EF4-FFF2-40B4-BE49-F238E27FC236}">
                <a16:creationId xmlns:a16="http://schemas.microsoft.com/office/drawing/2014/main" id="{03149705-28E9-46F8-8EAA-20431C860796}"/>
              </a:ext>
            </a:extLst>
          </p:cNvPr>
          <p:cNvPicPr>
            <a:picLocks noGrp="1" noChangeAspect="1"/>
          </p:cNvPicPr>
          <p:nvPr>
            <p:ph type="pic" sz="quarter" idx="12"/>
          </p:nvPr>
        </p:nvPicPr>
        <p:blipFill>
          <a:blip r:embed="rId5"/>
          <a:srcRect l="11272" r="11272"/>
          <a:stretch>
            <a:fillRect/>
          </a:stretch>
        </p:blipFill>
        <p:spPr/>
      </p:pic>
      <p:sp>
        <p:nvSpPr>
          <p:cNvPr id="2" name="Title 1"/>
          <p:cNvSpPr>
            <a:spLocks noGrp="1"/>
          </p:cNvSpPr>
          <p:nvPr>
            <p:ph type="title"/>
          </p:nvPr>
        </p:nvSpPr>
        <p:spPr/>
        <p:txBody>
          <a:bodyPr/>
          <a:lstStyle/>
          <a:p>
            <a:r>
              <a:rPr lang="en-US" b="0" dirty="0">
                <a:latin typeface="Roboto Slab" pitchFamily="2" charset="0"/>
                <a:ea typeface="Roboto Slab" pitchFamily="2" charset="0"/>
              </a:rPr>
              <a:t>Our</a:t>
            </a:r>
            <a:r>
              <a:rPr lang="en-US" b="0" dirty="0"/>
              <a:t> </a:t>
            </a:r>
            <a:r>
              <a:rPr lang="en-US" dirty="0">
                <a:latin typeface="Roboto Slab" pitchFamily="2" charset="0"/>
                <a:ea typeface="Roboto Slab" pitchFamily="2" charset="0"/>
              </a:rPr>
              <a:t>Services</a:t>
            </a:r>
          </a:p>
        </p:txBody>
      </p:sp>
      <p:pic>
        <p:nvPicPr>
          <p:cNvPr id="20" name="Picture Placeholder 19">
            <a:extLst>
              <a:ext uri="{FF2B5EF4-FFF2-40B4-BE49-F238E27FC236}">
                <a16:creationId xmlns:a16="http://schemas.microsoft.com/office/drawing/2014/main" id="{5953A868-364F-42D7-BE20-521F716511B9}"/>
              </a:ext>
            </a:extLst>
          </p:cNvPr>
          <p:cNvPicPr>
            <a:picLocks noGrp="1" noChangeAspect="1"/>
          </p:cNvPicPr>
          <p:nvPr>
            <p:ph type="pic" sz="quarter" idx="14"/>
          </p:nvPr>
        </p:nvPicPr>
        <p:blipFill>
          <a:blip r:embed="rId6"/>
          <a:srcRect l="11477" r="11477"/>
          <a:stretch>
            <a:fillRect/>
          </a:stretch>
        </p:blipFill>
        <p:spPr/>
      </p:pic>
      <p:sp>
        <p:nvSpPr>
          <p:cNvPr id="21" name="TextBox 20"/>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5" name="Rectangle 34"/>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2CAB589-8921-4657-978B-1768D32B1B18}"/>
              </a:ext>
            </a:extLst>
          </p:cNvPr>
          <p:cNvSpPr/>
          <p:nvPr/>
        </p:nvSpPr>
        <p:spPr>
          <a:xfrm>
            <a:off x="1" y="1870585"/>
            <a:ext cx="2375526" cy="1871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64964D2-94E3-4954-BCAA-BC7C4EB71C74}"/>
              </a:ext>
            </a:extLst>
          </p:cNvPr>
          <p:cNvSpPr/>
          <p:nvPr/>
        </p:nvSpPr>
        <p:spPr>
          <a:xfrm>
            <a:off x="2462199" y="1870585"/>
            <a:ext cx="2369061" cy="1871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66ABEEEB-9138-413A-BC8F-55EC7D71A351}"/>
              </a:ext>
            </a:extLst>
          </p:cNvPr>
          <p:cNvSpPr/>
          <p:nvPr/>
        </p:nvSpPr>
        <p:spPr>
          <a:xfrm>
            <a:off x="4917933" y="1870585"/>
            <a:ext cx="2369061" cy="1871250"/>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5C819F52-087E-487E-8662-05529E9AB272}"/>
              </a:ext>
            </a:extLst>
          </p:cNvPr>
          <p:cNvGrpSpPr/>
          <p:nvPr/>
        </p:nvGrpSpPr>
        <p:grpSpPr>
          <a:xfrm>
            <a:off x="342309" y="2389035"/>
            <a:ext cx="1697373" cy="834350"/>
            <a:chOff x="2126253" y="3896702"/>
            <a:chExt cx="1697373" cy="834350"/>
          </a:xfrm>
        </p:grpSpPr>
        <p:sp>
          <p:nvSpPr>
            <p:cNvPr id="13" name="Rectangle 17">
              <a:extLst>
                <a:ext uri="{FF2B5EF4-FFF2-40B4-BE49-F238E27FC236}">
                  <a16:creationId xmlns:a16="http://schemas.microsoft.com/office/drawing/2014/main" id="{470CA62E-2F6A-43F9-A15E-1C1C6DA532E3}"/>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4" name="TextBox 13">
              <a:extLst>
                <a:ext uri="{FF2B5EF4-FFF2-40B4-BE49-F238E27FC236}">
                  <a16:creationId xmlns:a16="http://schemas.microsoft.com/office/drawing/2014/main" id="{C85E6C54-16D7-49F5-85EE-9615CFD7DD37}"/>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nvGrpSpPr>
          <p:cNvPr id="51" name="Group 50">
            <a:extLst>
              <a:ext uri="{FF2B5EF4-FFF2-40B4-BE49-F238E27FC236}">
                <a16:creationId xmlns:a16="http://schemas.microsoft.com/office/drawing/2014/main" id="{85818E0F-5F89-4987-85E2-B93ECCD7B909}"/>
              </a:ext>
            </a:extLst>
          </p:cNvPr>
          <p:cNvGrpSpPr/>
          <p:nvPr/>
        </p:nvGrpSpPr>
        <p:grpSpPr>
          <a:xfrm>
            <a:off x="2798043" y="2389035"/>
            <a:ext cx="1697373" cy="834350"/>
            <a:chOff x="2126253" y="3896702"/>
            <a:chExt cx="1697373" cy="834350"/>
          </a:xfrm>
        </p:grpSpPr>
        <p:sp>
          <p:nvSpPr>
            <p:cNvPr id="52" name="Rectangle 17">
              <a:extLst>
                <a:ext uri="{FF2B5EF4-FFF2-40B4-BE49-F238E27FC236}">
                  <a16:creationId xmlns:a16="http://schemas.microsoft.com/office/drawing/2014/main" id="{5A225F96-BFD5-4E6B-A35A-E331AC0F1E24}"/>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3" name="TextBox 52">
              <a:extLst>
                <a:ext uri="{FF2B5EF4-FFF2-40B4-BE49-F238E27FC236}">
                  <a16:creationId xmlns:a16="http://schemas.microsoft.com/office/drawing/2014/main" id="{D2520749-7A65-45B4-B066-0AA2A95148A0}"/>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nvGrpSpPr>
          <p:cNvPr id="54" name="Group 53">
            <a:extLst>
              <a:ext uri="{FF2B5EF4-FFF2-40B4-BE49-F238E27FC236}">
                <a16:creationId xmlns:a16="http://schemas.microsoft.com/office/drawing/2014/main" id="{A5349AF8-F2C8-451B-97BC-326AD0F5C15A}"/>
              </a:ext>
            </a:extLst>
          </p:cNvPr>
          <p:cNvGrpSpPr/>
          <p:nvPr/>
        </p:nvGrpSpPr>
        <p:grpSpPr>
          <a:xfrm>
            <a:off x="5253777" y="2389035"/>
            <a:ext cx="1697373" cy="834350"/>
            <a:chOff x="2126253" y="3896702"/>
            <a:chExt cx="1697373" cy="834350"/>
          </a:xfrm>
        </p:grpSpPr>
        <p:sp>
          <p:nvSpPr>
            <p:cNvPr id="55" name="Rectangle 17">
              <a:extLst>
                <a:ext uri="{FF2B5EF4-FFF2-40B4-BE49-F238E27FC236}">
                  <a16:creationId xmlns:a16="http://schemas.microsoft.com/office/drawing/2014/main" id="{4ADB3BE3-55EC-47B3-A2F8-15C1872BE34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6" name="TextBox 55">
              <a:extLst>
                <a:ext uri="{FF2B5EF4-FFF2-40B4-BE49-F238E27FC236}">
                  <a16:creationId xmlns:a16="http://schemas.microsoft.com/office/drawing/2014/main" id="{C2899B95-3E0D-43D9-82DC-3607AC71118D}"/>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sp>
        <p:nvSpPr>
          <p:cNvPr id="29" name="Rectangle 28">
            <a:extLst>
              <a:ext uri="{FF2B5EF4-FFF2-40B4-BE49-F238E27FC236}">
                <a16:creationId xmlns:a16="http://schemas.microsoft.com/office/drawing/2014/main" id="{0DA26BF5-13CC-42CC-B4CA-BD597754B087}"/>
              </a:ext>
            </a:extLst>
          </p:cNvPr>
          <p:cNvSpPr/>
          <p:nvPr/>
        </p:nvSpPr>
        <p:spPr>
          <a:xfrm>
            <a:off x="8186864" y="2435825"/>
            <a:ext cx="3191939" cy="2880981"/>
          </a:xfrm>
          <a:prstGeom prst="rect">
            <a:avLst/>
          </a:prstGeom>
        </p:spPr>
        <p:txBody>
          <a:bodyPr wrap="square">
            <a:spAutoFit/>
          </a:bodyPr>
          <a:lstStyle/>
          <a:p>
            <a:pPr>
              <a:lnSpc>
                <a:spcPts val="2200"/>
              </a:lnSpc>
            </a:pPr>
            <a:r>
              <a:rPr lang="en-US" sz="1200" dirty="0">
                <a:solidFill>
                  <a:schemeClr val="bg1"/>
                </a:solidFill>
                <a:latin typeface="Roboto Slab" pitchFamily="2" charset="0"/>
                <a:ea typeface="Roboto Slab" pitchFamily="2" charset="0"/>
              </a:rPr>
              <a:t>There are many variations of passages of Lorem Ipsum available, but the majority have suffered alteration in some form, by injected </a:t>
            </a:r>
            <a:r>
              <a:rPr lang="en-US" sz="1200" dirty="0" err="1">
                <a:solidFill>
                  <a:schemeClr val="bg1"/>
                </a:solidFill>
                <a:latin typeface="Roboto Slab" pitchFamily="2" charset="0"/>
                <a:ea typeface="Roboto Slab" pitchFamily="2" charset="0"/>
              </a:rPr>
              <a:t>humour</a:t>
            </a:r>
            <a:r>
              <a:rPr lang="en-US" sz="1200" dirty="0">
                <a:solidFill>
                  <a:schemeClr val="bg1"/>
                </a:solidFill>
                <a:latin typeface="Roboto Slab" pitchFamily="2" charset="0"/>
                <a:ea typeface="Roboto Slab" pitchFamily="2" charset="0"/>
              </a:rPr>
              <a:t>, or </a:t>
            </a:r>
            <a:r>
              <a:rPr lang="en-US" sz="1200" dirty="0" err="1">
                <a:solidFill>
                  <a:schemeClr val="bg1"/>
                </a:solidFill>
                <a:latin typeface="Roboto Slab" pitchFamily="2" charset="0"/>
                <a:ea typeface="Roboto Slab" pitchFamily="2" charset="0"/>
              </a:rPr>
              <a:t>randomised</a:t>
            </a:r>
            <a:r>
              <a:rPr lang="en-US" sz="1200" dirty="0">
                <a:solidFill>
                  <a:schemeClr val="bg1"/>
                </a:solidFill>
                <a:latin typeface="Roboto Slab" pitchFamily="2" charset="0"/>
                <a:ea typeface="Roboto Slab" pitchFamily="2" charset="0"/>
              </a:rPr>
              <a:t> words which don't look even slightly believable. If you are going to use a passage of Lorem Ipsum, you need to be sure there isn't anything embarrassing hidden in the middle of text. All the Lorem Ipsum generators on the Internet</a:t>
            </a:r>
          </a:p>
        </p:txBody>
      </p:sp>
    </p:spTree>
    <p:extLst>
      <p:ext uri="{BB962C8B-B14F-4D97-AF65-F5344CB8AC3E}">
        <p14:creationId xmlns:p14="http://schemas.microsoft.com/office/powerpoint/2010/main" val="1472576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Our Services</a:t>
            </a:r>
          </a:p>
        </p:txBody>
      </p:sp>
      <p:sp>
        <p:nvSpPr>
          <p:cNvPr id="2" name="Text Placeholder 1"/>
          <p:cNvSpPr>
            <a:spLocks noGrp="1"/>
          </p:cNvSpPr>
          <p:nvPr>
            <p:ph type="body" sz="quarter" idx="10"/>
          </p:nvPr>
        </p:nvSpPr>
        <p:spPr/>
        <p:txBody>
          <a:bodyPr/>
          <a:lstStyle/>
          <a:p>
            <a:r>
              <a:rPr lang="en-US" dirty="0"/>
              <a:t>Here is your custom footer, This is Master Style</a:t>
            </a:r>
          </a:p>
        </p:txBody>
      </p:sp>
      <p:pic>
        <p:nvPicPr>
          <p:cNvPr id="16" name="Picture Placeholder 15">
            <a:extLst>
              <a:ext uri="{FF2B5EF4-FFF2-40B4-BE49-F238E27FC236}">
                <a16:creationId xmlns:a16="http://schemas.microsoft.com/office/drawing/2014/main" id="{13A203F3-0ABE-4091-91F4-814F58826FD0}"/>
              </a:ext>
            </a:extLst>
          </p:cNvPr>
          <p:cNvPicPr>
            <a:picLocks noGrp="1" noChangeAspect="1"/>
          </p:cNvPicPr>
          <p:nvPr>
            <p:ph type="pic" sz="quarter" idx="12"/>
          </p:nvPr>
        </p:nvPicPr>
        <p:blipFill rotWithShape="1">
          <a:blip r:embed="rId2"/>
          <a:srcRect l="14070" t="9925" r="29491" b="5461"/>
          <a:stretch/>
        </p:blipFill>
        <p:spPr>
          <a:xfrm>
            <a:off x="4844697" y="2556965"/>
            <a:ext cx="2846806" cy="2846806"/>
          </a:xfrm>
        </p:spPr>
      </p:pic>
      <p:sp>
        <p:nvSpPr>
          <p:cNvPr id="29" name="TextBox 28"/>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C5E32F5-105B-430A-ADF0-A640BE3B5D7C}"/>
              </a:ext>
            </a:extLst>
          </p:cNvPr>
          <p:cNvGrpSpPr/>
          <p:nvPr/>
        </p:nvGrpSpPr>
        <p:grpSpPr>
          <a:xfrm>
            <a:off x="1856816" y="4354449"/>
            <a:ext cx="2203323" cy="333829"/>
            <a:chOff x="1482892" y="4154116"/>
            <a:chExt cx="2203323" cy="333829"/>
          </a:xfrm>
        </p:grpSpPr>
        <p:sp>
          <p:nvSpPr>
            <p:cNvPr id="31" name="Rectangle 30">
              <a:extLst>
                <a:ext uri="{FF2B5EF4-FFF2-40B4-BE49-F238E27FC236}">
                  <a16:creationId xmlns:a16="http://schemas.microsoft.com/office/drawing/2014/main" id="{3DF2CBD7-F207-4642-982D-2F01E7ACB27B}"/>
                </a:ext>
              </a:extLst>
            </p:cNvPr>
            <p:cNvSpPr/>
            <p:nvPr/>
          </p:nvSpPr>
          <p:spPr>
            <a:xfrm rot="2700000">
              <a:off x="1482892" y="4154116"/>
              <a:ext cx="333829" cy="333829"/>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F5748CD-06C2-441F-9486-483FBCB6BC6D}"/>
                </a:ext>
              </a:extLst>
            </p:cNvPr>
            <p:cNvSpPr txBox="1"/>
            <p:nvPr/>
          </p:nvSpPr>
          <p:spPr>
            <a:xfrm>
              <a:off x="1514942" y="4159448"/>
              <a:ext cx="269728"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a:t>
              </a:r>
            </a:p>
          </p:txBody>
        </p:sp>
        <p:sp>
          <p:nvSpPr>
            <p:cNvPr id="33" name="Rectangle 9">
              <a:extLst>
                <a:ext uri="{FF2B5EF4-FFF2-40B4-BE49-F238E27FC236}">
                  <a16:creationId xmlns:a16="http://schemas.microsoft.com/office/drawing/2014/main" id="{23830030-DF49-44C2-8062-A1C49C845E69}"/>
                </a:ext>
              </a:extLst>
            </p:cNvPr>
            <p:cNvSpPr>
              <a:spLocks/>
            </p:cNvSpPr>
            <p:nvPr/>
          </p:nvSpPr>
          <p:spPr bwMode="auto">
            <a:xfrm>
              <a:off x="2090777" y="4159447"/>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grpSp>
      <p:grpSp>
        <p:nvGrpSpPr>
          <p:cNvPr id="9" name="Group 8">
            <a:extLst>
              <a:ext uri="{FF2B5EF4-FFF2-40B4-BE49-F238E27FC236}">
                <a16:creationId xmlns:a16="http://schemas.microsoft.com/office/drawing/2014/main" id="{28ED7D5B-F07F-4C11-8E3F-4B933D58802B}"/>
              </a:ext>
            </a:extLst>
          </p:cNvPr>
          <p:cNvGrpSpPr/>
          <p:nvPr/>
        </p:nvGrpSpPr>
        <p:grpSpPr>
          <a:xfrm>
            <a:off x="1856816" y="3259894"/>
            <a:ext cx="2203323" cy="333829"/>
            <a:chOff x="1482892" y="3382725"/>
            <a:chExt cx="2203323" cy="333829"/>
          </a:xfrm>
        </p:grpSpPr>
        <p:sp>
          <p:nvSpPr>
            <p:cNvPr id="34" name="Rectangle 33">
              <a:extLst>
                <a:ext uri="{FF2B5EF4-FFF2-40B4-BE49-F238E27FC236}">
                  <a16:creationId xmlns:a16="http://schemas.microsoft.com/office/drawing/2014/main" id="{49E2BFE3-3983-4EC8-8BB5-29B5205D84D8}"/>
                </a:ext>
              </a:extLst>
            </p:cNvPr>
            <p:cNvSpPr/>
            <p:nvPr/>
          </p:nvSpPr>
          <p:spPr>
            <a:xfrm rot="2700000">
              <a:off x="1482892" y="3382725"/>
              <a:ext cx="333829" cy="333829"/>
            </a:xfrm>
            <a:prstGeom prst="rect">
              <a:avLst/>
            </a:pr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DB962EE1-79AB-4436-A033-D47F0FC85F08}"/>
                </a:ext>
              </a:extLst>
            </p:cNvPr>
            <p:cNvSpPr txBox="1"/>
            <p:nvPr/>
          </p:nvSpPr>
          <p:spPr>
            <a:xfrm>
              <a:off x="1514942" y="3388057"/>
              <a:ext cx="269728"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sp>
          <p:nvSpPr>
            <p:cNvPr id="36" name="Rectangle 9">
              <a:extLst>
                <a:ext uri="{FF2B5EF4-FFF2-40B4-BE49-F238E27FC236}">
                  <a16:creationId xmlns:a16="http://schemas.microsoft.com/office/drawing/2014/main" id="{17DE12F3-EA74-4908-85F1-7F63BA4DFE68}"/>
                </a:ext>
              </a:extLst>
            </p:cNvPr>
            <p:cNvSpPr>
              <a:spLocks/>
            </p:cNvSpPr>
            <p:nvPr/>
          </p:nvSpPr>
          <p:spPr bwMode="auto">
            <a:xfrm>
              <a:off x="2090777" y="3388056"/>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grpSp>
      <p:pic>
        <p:nvPicPr>
          <p:cNvPr id="26" name="Picture Placeholder 25">
            <a:extLst>
              <a:ext uri="{FF2B5EF4-FFF2-40B4-BE49-F238E27FC236}">
                <a16:creationId xmlns:a16="http://schemas.microsoft.com/office/drawing/2014/main" id="{E9058CCF-C9E2-418E-BB8C-46B4C7A20C2D}"/>
              </a:ext>
            </a:extLst>
          </p:cNvPr>
          <p:cNvPicPr>
            <a:picLocks noGrp="1" noChangeAspect="1"/>
          </p:cNvPicPr>
          <p:nvPr>
            <p:ph type="pic" sz="quarter" idx="11"/>
          </p:nvPr>
        </p:nvPicPr>
        <p:blipFill rotWithShape="1">
          <a:blip r:embed="rId3"/>
          <a:srcRect l="44013" t="17345" r="1327" b="1"/>
          <a:stretch/>
        </p:blipFill>
        <p:spPr>
          <a:xfrm>
            <a:off x="7488378" y="2223036"/>
            <a:ext cx="2846806" cy="2846806"/>
          </a:xfrm>
        </p:spPr>
      </p:pic>
    </p:spTree>
    <p:extLst>
      <p:ext uri="{BB962C8B-B14F-4D97-AF65-F5344CB8AC3E}">
        <p14:creationId xmlns:p14="http://schemas.microsoft.com/office/powerpoint/2010/main" val="655495367"/>
      </p:ext>
    </p:extLst>
  </p:cSld>
  <p:clrMapOvr>
    <a:masterClrMapping/>
  </p:clrMapOvr>
</p:sld>
</file>

<file path=ppt/theme/theme1.xml><?xml version="1.0" encoding="utf-8"?>
<a:theme xmlns:a="http://schemas.openxmlformats.org/drawingml/2006/main"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4303</TotalTime>
  <Words>1422</Words>
  <Application>Microsoft Office PowerPoint</Application>
  <PresentationFormat>Widescreen</PresentationFormat>
  <Paragraphs>123</Paragraphs>
  <Slides>22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FontAwesome</vt:lpstr>
      <vt:lpstr>Lato</vt:lpstr>
      <vt:lpstr>Montserrat</vt:lpstr>
      <vt:lpstr>Montserrat Light</vt:lpstr>
      <vt:lpstr>Roboto Slab</vt:lpstr>
      <vt:lpstr>Office Theme</vt:lpstr>
      <vt:lpstr>PowerPoint Presentation</vt:lpstr>
      <vt:lpstr>PowerPoint Presentation</vt:lpstr>
      <vt:lpstr>Presentation : Agenda</vt:lpstr>
      <vt:lpstr>Presentation : Agenda 2</vt:lpstr>
      <vt:lpstr>About Us</vt:lpstr>
      <vt:lpstr>About Us</vt:lpstr>
      <vt:lpstr>About Us</vt:lpstr>
      <vt:lpstr>Our Services</vt:lpstr>
      <vt:lpstr>Our Services</vt:lpstr>
      <vt:lpstr>Our Services</vt:lpstr>
      <vt:lpstr>Company Timeline</vt:lpstr>
      <vt:lpstr>Our Team Members</vt:lpstr>
      <vt:lpstr>Our Team Members</vt:lpstr>
      <vt:lpstr>Our Infographic</vt:lpstr>
      <vt:lpstr>Our Infographic</vt:lpstr>
      <vt:lpstr>Our Infographic</vt:lpstr>
      <vt:lpstr>Our Infographic</vt:lpstr>
      <vt:lpstr>Our Infographic</vt:lpstr>
      <vt:lpstr>Our Infographic</vt:lpstr>
      <vt:lpstr>Our Infographic</vt:lpstr>
      <vt:lpstr>Our Infographic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659</cp:revision>
  <dcterms:created xsi:type="dcterms:W3CDTF">2016-01-13T17:16:24Z</dcterms:created>
  <dcterms:modified xsi:type="dcterms:W3CDTF">2020-01-13T06:15:43Z</dcterms:modified>
</cp:coreProperties>
</file>