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4"/>
  </p:notesMasterIdLst>
  <p:handoutMasterIdLst>
    <p:handoutMasterId r:id="rId25"/>
  </p:handoutMasterIdLst>
  <p:sldIdLst>
    <p:sldId id="310" r:id="rId2"/>
    <p:sldId id="362" r:id="rId3"/>
    <p:sldId id="313" r:id="rId4"/>
    <p:sldId id="314" r:id="rId5"/>
    <p:sldId id="318" r:id="rId6"/>
    <p:sldId id="317" r:id="rId7"/>
    <p:sldId id="320" r:id="rId8"/>
    <p:sldId id="321" r:id="rId9"/>
    <p:sldId id="322" r:id="rId10"/>
    <p:sldId id="326" r:id="rId11"/>
    <p:sldId id="329" r:id="rId12"/>
    <p:sldId id="330" r:id="rId13"/>
    <p:sldId id="333" r:id="rId14"/>
    <p:sldId id="337" r:id="rId15"/>
    <p:sldId id="342" r:id="rId16"/>
    <p:sldId id="343" r:id="rId17"/>
    <p:sldId id="265" r:id="rId18"/>
    <p:sldId id="275" r:id="rId19"/>
    <p:sldId id="349" r:id="rId20"/>
    <p:sldId id="348" r:id="rId21"/>
    <p:sldId id="363" r:id="rId22"/>
    <p:sldId id="361" r:id="rId2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1518"/>
    <p:restoredTop sz="97013"/>
  </p:normalViewPr>
  <p:slideViewPr>
    <p:cSldViewPr snapToGrid="0" snapToObjects="1">
      <p:cViewPr varScale="1">
        <p:scale>
          <a:sx n="72" d="100"/>
          <a:sy n="72" d="100"/>
        </p:scale>
        <p:origin x="390" y="78"/>
      </p:cViewPr>
      <p:guideLst>
        <p:guide orient="horz" pos="2160"/>
        <p:guide pos="3840"/>
      </p:guideLst>
    </p:cSldViewPr>
  </p:slideViewPr>
  <p:notesTextViewPr>
    <p:cViewPr>
      <p:scale>
        <a:sx n="1" d="1"/>
        <a:sy n="1" d="1"/>
      </p:scale>
      <p:origin x="0" y="0"/>
    </p:cViewPr>
  </p:notesTextViewPr>
  <p:notesViewPr>
    <p:cSldViewPr snapToGrid="0" snapToObjects="1">
      <p:cViewPr varScale="1">
        <p:scale>
          <a:sx n="57" d="100"/>
          <a:sy n="57" d="100"/>
        </p:scale>
        <p:origin x="2754" y="66"/>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4F7755DA-AF00-4C99-AD6B-5AAB0EAEF4F6}"/>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8A670BFF-F317-480C-B8D5-B6EF14533449}"/>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7C447236-5B90-4524-8BB1-CA4AA324DE49}" type="datetimeFigureOut">
              <a:rPr lang="en-US" smtClean="0"/>
              <a:t>4/15/2019</a:t>
            </a:fld>
            <a:endParaRPr lang="en-US"/>
          </a:p>
        </p:txBody>
      </p:sp>
      <p:sp>
        <p:nvSpPr>
          <p:cNvPr id="4" name="Footer Placeholder 3">
            <a:extLst>
              <a:ext uri="{FF2B5EF4-FFF2-40B4-BE49-F238E27FC236}">
                <a16:creationId xmlns:a16="http://schemas.microsoft.com/office/drawing/2014/main" id="{352EF8A2-9AB2-46A6-BEB5-6A44B46477FF}"/>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BAD6407C-67B6-4725-B914-055A14B56FDB}"/>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3A7FBF7-0EEA-4818-9B66-B029571FC052}" type="slidenum">
              <a:rPr lang="en-US" smtClean="0"/>
              <a:t>‹#›</a:t>
            </a:fld>
            <a:endParaRPr lang="en-US"/>
          </a:p>
        </p:txBody>
      </p:sp>
    </p:spTree>
    <p:extLst>
      <p:ext uri="{BB962C8B-B14F-4D97-AF65-F5344CB8AC3E}">
        <p14:creationId xmlns:p14="http://schemas.microsoft.com/office/powerpoint/2010/main" val="201572478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CF10FA5-98E6-FB4E-97B6-D4EB979E8963}" type="datetimeFigureOut">
              <a:rPr lang="en-US" smtClean="0"/>
              <a:t>4/15/2019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F22E1E8-19DD-9846-964E-7494B0E7F513}" type="slidenum">
              <a:rPr lang="en-US" smtClean="0"/>
              <a:t>‹#›</a:t>
            </a:fld>
            <a:endParaRPr lang="en-US"/>
          </a:p>
        </p:txBody>
      </p:sp>
    </p:spTree>
    <p:extLst>
      <p:ext uri="{BB962C8B-B14F-4D97-AF65-F5344CB8AC3E}">
        <p14:creationId xmlns:p14="http://schemas.microsoft.com/office/powerpoint/2010/main" val="1161476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36E7EC0-9BE3-5541-9D76-7DE32A6C9D42}" type="slidenum">
              <a:rPr lang="en-US" smtClean="0"/>
              <a:t>10</a:t>
            </a:fld>
            <a:endParaRPr lang="en-US"/>
          </a:p>
        </p:txBody>
      </p:sp>
      <p:sp>
        <p:nvSpPr>
          <p:cNvPr id="5" name="Footer Placeholder 4"/>
          <p:cNvSpPr>
            <a:spLocks noGrp="1"/>
          </p:cNvSpPr>
          <p:nvPr>
            <p:ph type="ftr" sz="quarter" idx="11"/>
          </p:nvPr>
        </p:nvSpPr>
        <p:spPr/>
        <p:txBody>
          <a:bodyPr/>
          <a:lstStyle/>
          <a:p>
            <a:endParaRPr lang="en-US"/>
          </a:p>
        </p:txBody>
      </p:sp>
      <p:sp>
        <p:nvSpPr>
          <p:cNvPr id="6" name="Header Placeholder 5"/>
          <p:cNvSpPr>
            <a:spLocks noGrp="1"/>
          </p:cNvSpPr>
          <p:nvPr>
            <p:ph type="hdr" sz="quarter" idx="12"/>
          </p:nvPr>
        </p:nvSpPr>
        <p:spPr/>
        <p:txBody>
          <a:bodyPr/>
          <a:lstStyle/>
          <a:p>
            <a:endParaRPr lang="en-US"/>
          </a:p>
        </p:txBody>
      </p:sp>
    </p:spTree>
    <p:extLst>
      <p:ext uri="{BB962C8B-B14F-4D97-AF65-F5344CB8AC3E}">
        <p14:creationId xmlns:p14="http://schemas.microsoft.com/office/powerpoint/2010/main" val="4029031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Full 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469308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Customer Profiling">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91F674F2-88AA-4524-9D24-5D31475A4E0D}"/>
              </a:ext>
            </a:extLst>
          </p:cNvPr>
          <p:cNvSpPr>
            <a:spLocks noGrp="1"/>
          </p:cNvSpPr>
          <p:nvPr>
            <p:ph type="pic" sz="quarter" idx="18"/>
          </p:nvPr>
        </p:nvSpPr>
        <p:spPr>
          <a:xfrm>
            <a:off x="5580397" y="2136925"/>
            <a:ext cx="5992486" cy="3985814"/>
          </a:xfrm>
          <a:custGeom>
            <a:avLst/>
            <a:gdLst>
              <a:gd name="connsiteX0" fmla="*/ 0 w 5992486"/>
              <a:gd name="connsiteY0" fmla="*/ 0 h 3985814"/>
              <a:gd name="connsiteX1" fmla="*/ 5992486 w 5992486"/>
              <a:gd name="connsiteY1" fmla="*/ 0 h 3985814"/>
              <a:gd name="connsiteX2" fmla="*/ 5992486 w 5992486"/>
              <a:gd name="connsiteY2" fmla="*/ 3985814 h 3985814"/>
              <a:gd name="connsiteX3" fmla="*/ 0 w 5992486"/>
              <a:gd name="connsiteY3" fmla="*/ 3985814 h 3985814"/>
            </a:gdLst>
            <a:ahLst/>
            <a:cxnLst>
              <a:cxn ang="0">
                <a:pos x="connsiteX0" y="connsiteY0"/>
              </a:cxn>
              <a:cxn ang="0">
                <a:pos x="connsiteX1" y="connsiteY1"/>
              </a:cxn>
              <a:cxn ang="0">
                <a:pos x="connsiteX2" y="connsiteY2"/>
              </a:cxn>
              <a:cxn ang="0">
                <a:pos x="connsiteX3" y="connsiteY3"/>
              </a:cxn>
            </a:cxnLst>
            <a:rect l="l" t="t" r="r" b="b"/>
            <a:pathLst>
              <a:path w="5992486" h="3985814">
                <a:moveTo>
                  <a:pt x="0" y="0"/>
                </a:moveTo>
                <a:lnTo>
                  <a:pt x="5992486" y="0"/>
                </a:lnTo>
                <a:lnTo>
                  <a:pt x="5992486" y="3985814"/>
                </a:lnTo>
                <a:lnTo>
                  <a:pt x="0" y="3985814"/>
                </a:lnTo>
                <a:close/>
              </a:path>
            </a:pathLst>
          </a:custGeom>
        </p:spPr>
        <p:txBody>
          <a:bodyPr wrap="square" anchor="ctr">
            <a:noAutofit/>
          </a:bodyPr>
          <a:lstStyle>
            <a:lvl1pPr marL="0" indent="0" algn="ctr">
              <a:buNone/>
              <a:defRPr sz="1200"/>
            </a:lvl1pPr>
          </a:lstStyle>
          <a:p>
            <a:endParaRPr lang="en-US" dirty="0"/>
          </a:p>
        </p:txBody>
      </p:sp>
      <p:sp>
        <p:nvSpPr>
          <p:cNvPr id="11" name="Rectangle 10"/>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5"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7" name="Group 16"/>
          <p:cNvGrpSpPr/>
          <p:nvPr userDrawn="1"/>
        </p:nvGrpSpPr>
        <p:grpSpPr>
          <a:xfrm>
            <a:off x="11808932" y="6477097"/>
            <a:ext cx="231532" cy="231532"/>
            <a:chOff x="11275488" y="5797834"/>
            <a:chExt cx="353804" cy="353804"/>
          </a:xfrm>
        </p:grpSpPr>
        <p:sp>
          <p:nvSpPr>
            <p:cNvPr id="18" name="Oval 17">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Chevron 18">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0" name="Group 19"/>
          <p:cNvGrpSpPr/>
          <p:nvPr userDrawn="1"/>
        </p:nvGrpSpPr>
        <p:grpSpPr>
          <a:xfrm>
            <a:off x="11543208"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3"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858721860"/>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Our Services 2">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0A253654-5C5B-4954-9731-DC723CDB21D0}"/>
              </a:ext>
            </a:extLst>
          </p:cNvPr>
          <p:cNvSpPr>
            <a:spLocks noGrp="1"/>
          </p:cNvSpPr>
          <p:nvPr>
            <p:ph type="pic" sz="quarter" idx="11"/>
          </p:nvPr>
        </p:nvSpPr>
        <p:spPr>
          <a:xfrm>
            <a:off x="886089" y="2002971"/>
            <a:ext cx="3429000" cy="4038026"/>
          </a:xfrm>
          <a:custGeom>
            <a:avLst/>
            <a:gdLst>
              <a:gd name="connsiteX0" fmla="*/ 857250 w 3429000"/>
              <a:gd name="connsiteY0" fmla="*/ 0 h 4038026"/>
              <a:gd name="connsiteX1" fmla="*/ 3429000 w 3429000"/>
              <a:gd name="connsiteY1" fmla="*/ 0 h 4038026"/>
              <a:gd name="connsiteX2" fmla="*/ 2571750 w 3429000"/>
              <a:gd name="connsiteY2" fmla="*/ 4038026 h 4038026"/>
              <a:gd name="connsiteX3" fmla="*/ 0 w 3429000"/>
              <a:gd name="connsiteY3" fmla="*/ 4038026 h 4038026"/>
            </a:gdLst>
            <a:ahLst/>
            <a:cxnLst>
              <a:cxn ang="0">
                <a:pos x="connsiteX0" y="connsiteY0"/>
              </a:cxn>
              <a:cxn ang="0">
                <a:pos x="connsiteX1" y="connsiteY1"/>
              </a:cxn>
              <a:cxn ang="0">
                <a:pos x="connsiteX2" y="connsiteY2"/>
              </a:cxn>
              <a:cxn ang="0">
                <a:pos x="connsiteX3" y="connsiteY3"/>
              </a:cxn>
            </a:cxnLst>
            <a:rect l="l" t="t" r="r" b="b"/>
            <a:pathLst>
              <a:path w="3429000" h="4038026">
                <a:moveTo>
                  <a:pt x="857250" y="0"/>
                </a:moveTo>
                <a:lnTo>
                  <a:pt x="3429000" y="0"/>
                </a:lnTo>
                <a:lnTo>
                  <a:pt x="2571750" y="4038026"/>
                </a:lnTo>
                <a:lnTo>
                  <a:pt x="0" y="4038026"/>
                </a:lnTo>
                <a:close/>
              </a:path>
            </a:pathLst>
          </a:custGeom>
        </p:spPr>
        <p:txBody>
          <a:bodyPr wrap="square" anchor="ctr">
            <a:noAutofit/>
          </a:bodyPr>
          <a:lstStyle>
            <a:lvl1pPr marL="0" indent="0" algn="ctr">
              <a:buNone/>
              <a:defRPr sz="1200"/>
            </a:lvl1pPr>
          </a:lstStyle>
          <a:p>
            <a:endParaRPr lang="en-US" dirty="0"/>
          </a:p>
        </p:txBody>
      </p:sp>
      <p:sp>
        <p:nvSpPr>
          <p:cNvPr id="27" name="Picture Placeholder 26">
            <a:extLst>
              <a:ext uri="{FF2B5EF4-FFF2-40B4-BE49-F238E27FC236}">
                <a16:creationId xmlns:a16="http://schemas.microsoft.com/office/drawing/2014/main" id="{A8B30F62-BC49-454E-A143-4691A72DD484}"/>
              </a:ext>
            </a:extLst>
          </p:cNvPr>
          <p:cNvSpPr>
            <a:spLocks noGrp="1"/>
          </p:cNvSpPr>
          <p:nvPr>
            <p:ph type="pic" sz="quarter" idx="12"/>
          </p:nvPr>
        </p:nvSpPr>
        <p:spPr>
          <a:xfrm>
            <a:off x="3730889" y="2002971"/>
            <a:ext cx="3429000" cy="4038026"/>
          </a:xfrm>
          <a:custGeom>
            <a:avLst/>
            <a:gdLst>
              <a:gd name="connsiteX0" fmla="*/ 857250 w 3429000"/>
              <a:gd name="connsiteY0" fmla="*/ 0 h 4038026"/>
              <a:gd name="connsiteX1" fmla="*/ 3429000 w 3429000"/>
              <a:gd name="connsiteY1" fmla="*/ 0 h 4038026"/>
              <a:gd name="connsiteX2" fmla="*/ 2571750 w 3429000"/>
              <a:gd name="connsiteY2" fmla="*/ 4038026 h 4038026"/>
              <a:gd name="connsiteX3" fmla="*/ 0 w 3429000"/>
              <a:gd name="connsiteY3" fmla="*/ 4038026 h 4038026"/>
            </a:gdLst>
            <a:ahLst/>
            <a:cxnLst>
              <a:cxn ang="0">
                <a:pos x="connsiteX0" y="connsiteY0"/>
              </a:cxn>
              <a:cxn ang="0">
                <a:pos x="connsiteX1" y="connsiteY1"/>
              </a:cxn>
              <a:cxn ang="0">
                <a:pos x="connsiteX2" y="connsiteY2"/>
              </a:cxn>
              <a:cxn ang="0">
                <a:pos x="connsiteX3" y="connsiteY3"/>
              </a:cxn>
            </a:cxnLst>
            <a:rect l="l" t="t" r="r" b="b"/>
            <a:pathLst>
              <a:path w="3429000" h="4038026">
                <a:moveTo>
                  <a:pt x="857250" y="0"/>
                </a:moveTo>
                <a:lnTo>
                  <a:pt x="3429000" y="0"/>
                </a:lnTo>
                <a:lnTo>
                  <a:pt x="2571750" y="4038026"/>
                </a:lnTo>
                <a:lnTo>
                  <a:pt x="0" y="4038026"/>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8" name="Group 17"/>
          <p:cNvGrpSpPr/>
          <p:nvPr userDrawn="1"/>
        </p:nvGrpSpPr>
        <p:grpSpPr>
          <a:xfrm>
            <a:off x="11808932"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3" name="Group 22"/>
          <p:cNvGrpSpPr/>
          <p:nvPr userDrawn="1"/>
        </p:nvGrpSpPr>
        <p:grpSpPr>
          <a:xfrm>
            <a:off x="11543208" y="6477097"/>
            <a:ext cx="231532" cy="231532"/>
            <a:chOff x="11275488" y="5797834"/>
            <a:chExt cx="353804" cy="353804"/>
          </a:xfrm>
        </p:grpSpPr>
        <p:sp>
          <p:nvSpPr>
            <p:cNvPr id="24" name="Oval 23">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Chevron 24">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3649534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2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329202900"/>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6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3" name="Picture Placeholder 22">
            <a:extLst>
              <a:ext uri="{FF2B5EF4-FFF2-40B4-BE49-F238E27FC236}">
                <a16:creationId xmlns:a16="http://schemas.microsoft.com/office/drawing/2014/main" id="{F9388781-14B8-4615-8AB7-8F6ACC0D161E}"/>
              </a:ext>
            </a:extLst>
          </p:cNvPr>
          <p:cNvSpPr>
            <a:spLocks noGrp="1"/>
          </p:cNvSpPr>
          <p:nvPr>
            <p:ph type="pic" sz="quarter" idx="11"/>
          </p:nvPr>
        </p:nvSpPr>
        <p:spPr>
          <a:xfrm>
            <a:off x="4718343" y="2084411"/>
            <a:ext cx="2755315" cy="3200566"/>
          </a:xfrm>
          <a:custGeom>
            <a:avLst/>
            <a:gdLst>
              <a:gd name="connsiteX0" fmla="*/ 0 w 2755315"/>
              <a:gd name="connsiteY0" fmla="*/ 0 h 3200566"/>
              <a:gd name="connsiteX1" fmla="*/ 2755315 w 2755315"/>
              <a:gd name="connsiteY1" fmla="*/ 0 h 3200566"/>
              <a:gd name="connsiteX2" fmla="*/ 2755315 w 2755315"/>
              <a:gd name="connsiteY2" fmla="*/ 3200566 h 3200566"/>
              <a:gd name="connsiteX3" fmla="*/ 0 w 2755315"/>
              <a:gd name="connsiteY3" fmla="*/ 3200566 h 3200566"/>
            </a:gdLst>
            <a:ahLst/>
            <a:cxnLst>
              <a:cxn ang="0">
                <a:pos x="connsiteX0" y="connsiteY0"/>
              </a:cxn>
              <a:cxn ang="0">
                <a:pos x="connsiteX1" y="connsiteY1"/>
              </a:cxn>
              <a:cxn ang="0">
                <a:pos x="connsiteX2" y="connsiteY2"/>
              </a:cxn>
              <a:cxn ang="0">
                <a:pos x="connsiteX3" y="connsiteY3"/>
              </a:cxn>
            </a:cxnLst>
            <a:rect l="l" t="t" r="r" b="b"/>
            <a:pathLst>
              <a:path w="2755315" h="3200566">
                <a:moveTo>
                  <a:pt x="0" y="0"/>
                </a:moveTo>
                <a:lnTo>
                  <a:pt x="2755315" y="0"/>
                </a:lnTo>
                <a:lnTo>
                  <a:pt x="2755315" y="3200566"/>
                </a:lnTo>
                <a:lnTo>
                  <a:pt x="0" y="3200566"/>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432861665"/>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userDrawn="1">
  <p:cSld name="Full Image without Header &amp; Footer">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E06D076A-0529-4603-8C3B-D83A280C9FBC}"/>
              </a:ext>
            </a:extLst>
          </p:cNvPr>
          <p:cNvSpPr>
            <a:spLocks noGrp="1"/>
          </p:cNvSpPr>
          <p:nvPr>
            <p:ph type="pic" sz="quarter" idx="10"/>
          </p:nvPr>
        </p:nvSpPr>
        <p:spPr>
          <a:xfrm>
            <a:off x="7347857" y="1209589"/>
            <a:ext cx="3628572" cy="4438821"/>
          </a:xfrm>
          <a:custGeom>
            <a:avLst/>
            <a:gdLst>
              <a:gd name="connsiteX0" fmla="*/ 0 w 3628572"/>
              <a:gd name="connsiteY0" fmla="*/ 0 h 4438821"/>
              <a:gd name="connsiteX1" fmla="*/ 3628572 w 3628572"/>
              <a:gd name="connsiteY1" fmla="*/ 0 h 4438821"/>
              <a:gd name="connsiteX2" fmla="*/ 3628572 w 3628572"/>
              <a:gd name="connsiteY2" fmla="*/ 4438821 h 4438821"/>
              <a:gd name="connsiteX3" fmla="*/ 0 w 3628572"/>
              <a:gd name="connsiteY3" fmla="*/ 4438821 h 4438821"/>
            </a:gdLst>
            <a:ahLst/>
            <a:cxnLst>
              <a:cxn ang="0">
                <a:pos x="connsiteX0" y="connsiteY0"/>
              </a:cxn>
              <a:cxn ang="0">
                <a:pos x="connsiteX1" y="connsiteY1"/>
              </a:cxn>
              <a:cxn ang="0">
                <a:pos x="connsiteX2" y="connsiteY2"/>
              </a:cxn>
              <a:cxn ang="0">
                <a:pos x="connsiteX3" y="connsiteY3"/>
              </a:cxn>
            </a:cxnLst>
            <a:rect l="l" t="t" r="r" b="b"/>
            <a:pathLst>
              <a:path w="3628572" h="4438821">
                <a:moveTo>
                  <a:pt x="0" y="0"/>
                </a:moveTo>
                <a:lnTo>
                  <a:pt x="3628572" y="0"/>
                </a:lnTo>
                <a:lnTo>
                  <a:pt x="3628572" y="4438821"/>
                </a:lnTo>
                <a:lnTo>
                  <a:pt x="0" y="4438821"/>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21940797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userDrawn="1">
  <p:cSld name="3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24" name="Picture Placeholder 23">
            <a:extLst>
              <a:ext uri="{FF2B5EF4-FFF2-40B4-BE49-F238E27FC236}">
                <a16:creationId xmlns:a16="http://schemas.microsoft.com/office/drawing/2014/main" id="{86E81BEB-5E74-4F98-8C75-3DCC77497242}"/>
              </a:ext>
            </a:extLst>
          </p:cNvPr>
          <p:cNvSpPr>
            <a:spLocks noGrp="1"/>
          </p:cNvSpPr>
          <p:nvPr>
            <p:ph type="pic" sz="quarter" idx="12"/>
          </p:nvPr>
        </p:nvSpPr>
        <p:spPr>
          <a:xfrm>
            <a:off x="6147979" y="2292180"/>
            <a:ext cx="1993663" cy="3153279"/>
          </a:xfrm>
          <a:custGeom>
            <a:avLst/>
            <a:gdLst>
              <a:gd name="connsiteX0" fmla="*/ 0 w 1993663"/>
              <a:gd name="connsiteY0" fmla="*/ 0 h 3153279"/>
              <a:gd name="connsiteX1" fmla="*/ 1993663 w 1993663"/>
              <a:gd name="connsiteY1" fmla="*/ 0 h 3153279"/>
              <a:gd name="connsiteX2" fmla="*/ 1993663 w 1993663"/>
              <a:gd name="connsiteY2" fmla="*/ 3153279 h 3153279"/>
              <a:gd name="connsiteX3" fmla="*/ 0 w 1993663"/>
              <a:gd name="connsiteY3" fmla="*/ 3153279 h 3153279"/>
            </a:gdLst>
            <a:ahLst/>
            <a:cxnLst>
              <a:cxn ang="0">
                <a:pos x="connsiteX0" y="connsiteY0"/>
              </a:cxn>
              <a:cxn ang="0">
                <a:pos x="connsiteX1" y="connsiteY1"/>
              </a:cxn>
              <a:cxn ang="0">
                <a:pos x="connsiteX2" y="connsiteY2"/>
              </a:cxn>
              <a:cxn ang="0">
                <a:pos x="connsiteX3" y="connsiteY3"/>
              </a:cxn>
            </a:cxnLst>
            <a:rect l="l" t="t" r="r" b="b"/>
            <a:pathLst>
              <a:path w="1993663" h="3153279">
                <a:moveTo>
                  <a:pt x="0" y="0"/>
                </a:moveTo>
                <a:lnTo>
                  <a:pt x="1993663" y="0"/>
                </a:lnTo>
                <a:lnTo>
                  <a:pt x="1993663" y="3153279"/>
                </a:lnTo>
                <a:lnTo>
                  <a:pt x="0" y="3153279"/>
                </a:lnTo>
                <a:close/>
              </a:path>
            </a:pathLst>
          </a:custGeom>
        </p:spPr>
        <p:txBody>
          <a:bodyPr wrap="square" anchor="ctr">
            <a:noAutofit/>
          </a:bodyPr>
          <a:lstStyle>
            <a:lvl1pPr marL="0" indent="0" algn="ctr">
              <a:buNone/>
              <a:defRPr sz="1200"/>
            </a:lvl1pPr>
          </a:lstStyle>
          <a:p>
            <a:endParaRPr lang="en-US" dirty="0"/>
          </a:p>
        </p:txBody>
      </p:sp>
      <p:sp>
        <p:nvSpPr>
          <p:cNvPr id="23" name="Picture Placeholder 22">
            <a:extLst>
              <a:ext uri="{FF2B5EF4-FFF2-40B4-BE49-F238E27FC236}">
                <a16:creationId xmlns:a16="http://schemas.microsoft.com/office/drawing/2014/main" id="{5079AADF-964B-495B-A96E-862358AB7630}"/>
              </a:ext>
            </a:extLst>
          </p:cNvPr>
          <p:cNvSpPr>
            <a:spLocks noGrp="1"/>
          </p:cNvSpPr>
          <p:nvPr>
            <p:ph type="pic" sz="quarter" idx="11"/>
          </p:nvPr>
        </p:nvSpPr>
        <p:spPr>
          <a:xfrm>
            <a:off x="3979797" y="2304185"/>
            <a:ext cx="1993663" cy="3153279"/>
          </a:xfrm>
          <a:custGeom>
            <a:avLst/>
            <a:gdLst>
              <a:gd name="connsiteX0" fmla="*/ 0 w 1993663"/>
              <a:gd name="connsiteY0" fmla="*/ 0 h 3153279"/>
              <a:gd name="connsiteX1" fmla="*/ 1993663 w 1993663"/>
              <a:gd name="connsiteY1" fmla="*/ 0 h 3153279"/>
              <a:gd name="connsiteX2" fmla="*/ 1993663 w 1993663"/>
              <a:gd name="connsiteY2" fmla="*/ 3153279 h 3153279"/>
              <a:gd name="connsiteX3" fmla="*/ 0 w 1993663"/>
              <a:gd name="connsiteY3" fmla="*/ 3153279 h 3153279"/>
            </a:gdLst>
            <a:ahLst/>
            <a:cxnLst>
              <a:cxn ang="0">
                <a:pos x="connsiteX0" y="connsiteY0"/>
              </a:cxn>
              <a:cxn ang="0">
                <a:pos x="connsiteX1" y="connsiteY1"/>
              </a:cxn>
              <a:cxn ang="0">
                <a:pos x="connsiteX2" y="connsiteY2"/>
              </a:cxn>
              <a:cxn ang="0">
                <a:pos x="connsiteX3" y="connsiteY3"/>
              </a:cxn>
            </a:cxnLst>
            <a:rect l="l" t="t" r="r" b="b"/>
            <a:pathLst>
              <a:path w="1993663" h="3153279">
                <a:moveTo>
                  <a:pt x="0" y="0"/>
                </a:moveTo>
                <a:lnTo>
                  <a:pt x="1993663" y="0"/>
                </a:lnTo>
                <a:lnTo>
                  <a:pt x="1993663" y="3153279"/>
                </a:lnTo>
                <a:lnTo>
                  <a:pt x="0" y="3153279"/>
                </a:lnTo>
                <a:close/>
              </a:path>
            </a:pathLst>
          </a:custGeom>
        </p:spPr>
        <p:txBody>
          <a:bodyPr wrap="square" anchor="ctr">
            <a:noAutofit/>
          </a:bodyPr>
          <a:lstStyle>
            <a:lvl1pPr marL="0" indent="0" algn="ctr">
              <a:buNone/>
              <a:defRPr sz="1200"/>
            </a:lvl1pPr>
          </a:lstStyle>
          <a:p>
            <a:endParaRPr lang="en-US" dirty="0"/>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2260289"/>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4_Blank with Footer &amp; Header">
    <p:spTree>
      <p:nvGrpSpPr>
        <p:cNvPr id="1" name=""/>
        <p:cNvGrpSpPr/>
        <p:nvPr/>
      </p:nvGrpSpPr>
      <p:grpSpPr>
        <a:xfrm>
          <a:off x="0" y="0"/>
          <a:ext cx="0" cy="0"/>
          <a:chOff x="0" y="0"/>
          <a:chExt cx="0" cy="0"/>
        </a:xfrm>
      </p:grpSpPr>
      <p:sp>
        <p:nvSpPr>
          <p:cNvPr id="10"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2" name="Rectangle 1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4"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5" name="Group 14"/>
          <p:cNvGrpSpPr/>
          <p:nvPr userDrawn="1"/>
        </p:nvGrpSpPr>
        <p:grpSpPr>
          <a:xfrm>
            <a:off x="11808932" y="6477097"/>
            <a:ext cx="231532" cy="231532"/>
            <a:chOff x="11275488" y="5797834"/>
            <a:chExt cx="353804" cy="353804"/>
          </a:xfrm>
        </p:grpSpPr>
        <p:sp>
          <p:nvSpPr>
            <p:cNvPr id="16" name="Oval 15">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Chevron 16">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8" name="Group 17"/>
          <p:cNvGrpSpPr/>
          <p:nvPr userDrawn="1"/>
        </p:nvGrpSpPr>
        <p:grpSpPr>
          <a:xfrm>
            <a:off x="11543208" y="6477097"/>
            <a:ext cx="231532" cy="231532"/>
            <a:chOff x="11275488" y="5797834"/>
            <a:chExt cx="353804" cy="353804"/>
          </a:xfrm>
        </p:grpSpPr>
        <p:sp>
          <p:nvSpPr>
            <p:cNvPr id="19" name="Oval 18">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Chevron 19">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3" name="Picture Placeholder 22">
            <a:extLst>
              <a:ext uri="{FF2B5EF4-FFF2-40B4-BE49-F238E27FC236}">
                <a16:creationId xmlns:a16="http://schemas.microsoft.com/office/drawing/2014/main" id="{8B0920D6-D9BD-447B-8A59-536F83023870}"/>
              </a:ext>
            </a:extLst>
          </p:cNvPr>
          <p:cNvSpPr>
            <a:spLocks noGrp="1"/>
          </p:cNvSpPr>
          <p:nvPr>
            <p:ph type="pic" sz="quarter" idx="11"/>
          </p:nvPr>
        </p:nvSpPr>
        <p:spPr>
          <a:xfrm>
            <a:off x="440851" y="4466291"/>
            <a:ext cx="11310298" cy="1995872"/>
          </a:xfrm>
          <a:custGeom>
            <a:avLst/>
            <a:gdLst>
              <a:gd name="connsiteX0" fmla="*/ 0 w 11310298"/>
              <a:gd name="connsiteY0" fmla="*/ 0 h 1995872"/>
              <a:gd name="connsiteX1" fmla="*/ 11310298 w 11310298"/>
              <a:gd name="connsiteY1" fmla="*/ 0 h 1995872"/>
              <a:gd name="connsiteX2" fmla="*/ 11310298 w 11310298"/>
              <a:gd name="connsiteY2" fmla="*/ 1995872 h 1995872"/>
              <a:gd name="connsiteX3" fmla="*/ 0 w 11310298"/>
              <a:gd name="connsiteY3" fmla="*/ 1995872 h 1995872"/>
            </a:gdLst>
            <a:ahLst/>
            <a:cxnLst>
              <a:cxn ang="0">
                <a:pos x="connsiteX0" y="connsiteY0"/>
              </a:cxn>
              <a:cxn ang="0">
                <a:pos x="connsiteX1" y="connsiteY1"/>
              </a:cxn>
              <a:cxn ang="0">
                <a:pos x="connsiteX2" y="connsiteY2"/>
              </a:cxn>
              <a:cxn ang="0">
                <a:pos x="connsiteX3" y="connsiteY3"/>
              </a:cxn>
            </a:cxnLst>
            <a:rect l="l" t="t" r="r" b="b"/>
            <a:pathLst>
              <a:path w="11310298" h="1995872">
                <a:moveTo>
                  <a:pt x="0" y="0"/>
                </a:moveTo>
                <a:lnTo>
                  <a:pt x="11310298" y="0"/>
                </a:lnTo>
                <a:lnTo>
                  <a:pt x="11310298" y="1995872"/>
                </a:lnTo>
                <a:lnTo>
                  <a:pt x="0" y="1995872"/>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331860529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7.xml><?xml version="1.0" encoding="utf-8"?>
<p:sldLayout xmlns:a="http://schemas.openxmlformats.org/drawingml/2006/main" xmlns:r="http://schemas.openxmlformats.org/officeDocument/2006/relationships" xmlns:p="http://schemas.openxmlformats.org/presentationml/2006/main" userDrawn="1">
  <p:cSld name="Our Services 3">
    <p:spTree>
      <p:nvGrpSpPr>
        <p:cNvPr id="1" name=""/>
        <p:cNvGrpSpPr/>
        <p:nvPr/>
      </p:nvGrpSpPr>
      <p:grpSpPr>
        <a:xfrm>
          <a:off x="0" y="0"/>
          <a:ext cx="0" cy="0"/>
          <a:chOff x="0" y="0"/>
          <a:chExt cx="0" cy="0"/>
        </a:xfrm>
      </p:grpSpPr>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9"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sp>
        <p:nvSpPr>
          <p:cNvPr id="14" name="Picture Placeholder 13">
            <a:extLst>
              <a:ext uri="{FF2B5EF4-FFF2-40B4-BE49-F238E27FC236}">
                <a16:creationId xmlns:a16="http://schemas.microsoft.com/office/drawing/2014/main" id="{DA64FEB7-445D-418A-9208-4BE48882AE8A}"/>
              </a:ext>
            </a:extLst>
          </p:cNvPr>
          <p:cNvSpPr>
            <a:spLocks noGrp="1"/>
          </p:cNvSpPr>
          <p:nvPr>
            <p:ph type="pic" sz="quarter" idx="12"/>
          </p:nvPr>
        </p:nvSpPr>
        <p:spPr>
          <a:xfrm>
            <a:off x="6003235" y="2266123"/>
            <a:ext cx="5435120" cy="2242883"/>
          </a:xfrm>
          <a:custGeom>
            <a:avLst/>
            <a:gdLst>
              <a:gd name="connsiteX0" fmla="*/ 0 w 5435120"/>
              <a:gd name="connsiteY0" fmla="*/ 0 h 2242883"/>
              <a:gd name="connsiteX1" fmla="*/ 5435120 w 5435120"/>
              <a:gd name="connsiteY1" fmla="*/ 0 h 2242883"/>
              <a:gd name="connsiteX2" fmla="*/ 5435120 w 5435120"/>
              <a:gd name="connsiteY2" fmla="*/ 2242883 h 2242883"/>
              <a:gd name="connsiteX3" fmla="*/ 0 w 5435120"/>
              <a:gd name="connsiteY3" fmla="*/ 2242883 h 2242883"/>
            </a:gdLst>
            <a:ahLst/>
            <a:cxnLst>
              <a:cxn ang="0">
                <a:pos x="connsiteX0" y="connsiteY0"/>
              </a:cxn>
              <a:cxn ang="0">
                <a:pos x="connsiteX1" y="connsiteY1"/>
              </a:cxn>
              <a:cxn ang="0">
                <a:pos x="connsiteX2" y="connsiteY2"/>
              </a:cxn>
              <a:cxn ang="0">
                <a:pos x="connsiteX3" y="connsiteY3"/>
              </a:cxn>
            </a:cxnLst>
            <a:rect l="l" t="t" r="r" b="b"/>
            <a:pathLst>
              <a:path w="5435120" h="2242883">
                <a:moveTo>
                  <a:pt x="0" y="0"/>
                </a:moveTo>
                <a:lnTo>
                  <a:pt x="5435120" y="0"/>
                </a:lnTo>
                <a:lnTo>
                  <a:pt x="5435120" y="2242883"/>
                </a:lnTo>
                <a:lnTo>
                  <a:pt x="0" y="2242883"/>
                </a:lnTo>
                <a:close/>
              </a:path>
            </a:pathLst>
          </a:custGeom>
        </p:spPr>
        <p:txBody>
          <a:bodyPr wrap="square" anchor="ctr">
            <a:noAutofit/>
          </a:bodyPr>
          <a:lstStyle>
            <a:lvl1pPr marL="0" indent="0" algn="ctr">
              <a:buNone/>
              <a:defRPr sz="1200"/>
            </a:lvl1pPr>
          </a:lstStyle>
          <a:p>
            <a:endParaRPr lang="en-US" dirty="0"/>
          </a:p>
        </p:txBody>
      </p:sp>
      <p:grpSp>
        <p:nvGrpSpPr>
          <p:cNvPr id="20" name="Group 19"/>
          <p:cNvGrpSpPr/>
          <p:nvPr userDrawn="1"/>
        </p:nvGrpSpPr>
        <p:grpSpPr>
          <a:xfrm>
            <a:off x="11808932" y="6477097"/>
            <a:ext cx="231532" cy="231532"/>
            <a:chOff x="11275488" y="5797834"/>
            <a:chExt cx="353804" cy="353804"/>
          </a:xfrm>
        </p:grpSpPr>
        <p:sp>
          <p:nvSpPr>
            <p:cNvPr id="21" name="Oval 20">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Chevron 21">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3" name="Group 22"/>
          <p:cNvGrpSpPr/>
          <p:nvPr userDrawn="1"/>
        </p:nvGrpSpPr>
        <p:grpSpPr>
          <a:xfrm>
            <a:off x="11543208" y="6477097"/>
            <a:ext cx="231532" cy="231532"/>
            <a:chOff x="11275488" y="5797834"/>
            <a:chExt cx="353804" cy="353804"/>
          </a:xfrm>
        </p:grpSpPr>
        <p:sp>
          <p:nvSpPr>
            <p:cNvPr id="24" name="Oval 23">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Chevron 24">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56171798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8.xml><?xml version="1.0" encoding="utf-8"?>
<p:sldLayout xmlns:a="http://schemas.openxmlformats.org/drawingml/2006/main" xmlns:r="http://schemas.openxmlformats.org/officeDocument/2006/relationships" xmlns:p="http://schemas.openxmlformats.org/presentationml/2006/main" userDrawn="1">
  <p:cSld name="Team 1">
    <p:spTree>
      <p:nvGrpSpPr>
        <p:cNvPr id="1" name=""/>
        <p:cNvGrpSpPr/>
        <p:nvPr/>
      </p:nvGrpSpPr>
      <p:grpSpPr>
        <a:xfrm>
          <a:off x="0" y="0"/>
          <a:ext cx="0" cy="0"/>
          <a:chOff x="0" y="0"/>
          <a:chExt cx="0" cy="0"/>
        </a:xfrm>
      </p:grpSpPr>
      <p:sp>
        <p:nvSpPr>
          <p:cNvPr id="28" name="Picture Placeholder 27">
            <a:extLst>
              <a:ext uri="{FF2B5EF4-FFF2-40B4-BE49-F238E27FC236}">
                <a16:creationId xmlns:a16="http://schemas.microsoft.com/office/drawing/2014/main" id="{1C06E41B-0872-4088-9129-CD48C7BF4AB4}"/>
              </a:ext>
            </a:extLst>
          </p:cNvPr>
          <p:cNvSpPr>
            <a:spLocks noGrp="1"/>
          </p:cNvSpPr>
          <p:nvPr>
            <p:ph type="pic" sz="quarter" idx="11"/>
          </p:nvPr>
        </p:nvSpPr>
        <p:spPr>
          <a:xfrm>
            <a:off x="1081548" y="2131691"/>
            <a:ext cx="2602455" cy="2092438"/>
          </a:xfrm>
          <a:custGeom>
            <a:avLst/>
            <a:gdLst>
              <a:gd name="connsiteX0" fmla="*/ 523110 w 2602455"/>
              <a:gd name="connsiteY0" fmla="*/ 0 h 2092438"/>
              <a:gd name="connsiteX1" fmla="*/ 2602455 w 2602455"/>
              <a:gd name="connsiteY1" fmla="*/ 0 h 2092438"/>
              <a:gd name="connsiteX2" fmla="*/ 2079346 w 2602455"/>
              <a:gd name="connsiteY2" fmla="*/ 2092438 h 2092438"/>
              <a:gd name="connsiteX3" fmla="*/ 0 w 2602455"/>
              <a:gd name="connsiteY3" fmla="*/ 2092438 h 2092438"/>
            </a:gdLst>
            <a:ahLst/>
            <a:cxnLst>
              <a:cxn ang="0">
                <a:pos x="connsiteX0" y="connsiteY0"/>
              </a:cxn>
              <a:cxn ang="0">
                <a:pos x="connsiteX1" y="connsiteY1"/>
              </a:cxn>
              <a:cxn ang="0">
                <a:pos x="connsiteX2" y="connsiteY2"/>
              </a:cxn>
              <a:cxn ang="0">
                <a:pos x="connsiteX3" y="connsiteY3"/>
              </a:cxn>
            </a:cxnLst>
            <a:rect l="l" t="t" r="r" b="b"/>
            <a:pathLst>
              <a:path w="2602455" h="2092438">
                <a:moveTo>
                  <a:pt x="523110" y="0"/>
                </a:moveTo>
                <a:lnTo>
                  <a:pt x="2602455" y="0"/>
                </a:lnTo>
                <a:lnTo>
                  <a:pt x="2079346" y="2092438"/>
                </a:lnTo>
                <a:lnTo>
                  <a:pt x="0" y="2092438"/>
                </a:lnTo>
                <a:close/>
              </a:path>
            </a:pathLst>
          </a:custGeom>
        </p:spPr>
        <p:txBody>
          <a:bodyPr wrap="square" anchor="ctr">
            <a:noAutofit/>
          </a:bodyPr>
          <a:lstStyle>
            <a:lvl1pPr marL="0" indent="0" algn="ctr">
              <a:buNone/>
              <a:defRPr sz="1200"/>
            </a:lvl1pPr>
          </a:lstStyle>
          <a:p>
            <a:endParaRPr lang="en-US" dirty="0"/>
          </a:p>
        </p:txBody>
      </p:sp>
      <p:sp>
        <p:nvSpPr>
          <p:cNvPr id="29" name="Picture Placeholder 28">
            <a:extLst>
              <a:ext uri="{FF2B5EF4-FFF2-40B4-BE49-F238E27FC236}">
                <a16:creationId xmlns:a16="http://schemas.microsoft.com/office/drawing/2014/main" id="{47C1082B-5C70-4285-8449-EC1D3EC75939}"/>
              </a:ext>
            </a:extLst>
          </p:cNvPr>
          <p:cNvSpPr>
            <a:spLocks noGrp="1"/>
          </p:cNvSpPr>
          <p:nvPr>
            <p:ph type="pic" sz="quarter" idx="12"/>
          </p:nvPr>
        </p:nvSpPr>
        <p:spPr>
          <a:xfrm>
            <a:off x="3557032" y="2131691"/>
            <a:ext cx="2602455" cy="2092438"/>
          </a:xfrm>
          <a:custGeom>
            <a:avLst/>
            <a:gdLst>
              <a:gd name="connsiteX0" fmla="*/ 523110 w 2602455"/>
              <a:gd name="connsiteY0" fmla="*/ 0 h 2092438"/>
              <a:gd name="connsiteX1" fmla="*/ 2602455 w 2602455"/>
              <a:gd name="connsiteY1" fmla="*/ 0 h 2092438"/>
              <a:gd name="connsiteX2" fmla="*/ 2079346 w 2602455"/>
              <a:gd name="connsiteY2" fmla="*/ 2092438 h 2092438"/>
              <a:gd name="connsiteX3" fmla="*/ 0 w 2602455"/>
              <a:gd name="connsiteY3" fmla="*/ 2092438 h 2092438"/>
            </a:gdLst>
            <a:ahLst/>
            <a:cxnLst>
              <a:cxn ang="0">
                <a:pos x="connsiteX0" y="connsiteY0"/>
              </a:cxn>
              <a:cxn ang="0">
                <a:pos x="connsiteX1" y="connsiteY1"/>
              </a:cxn>
              <a:cxn ang="0">
                <a:pos x="connsiteX2" y="connsiteY2"/>
              </a:cxn>
              <a:cxn ang="0">
                <a:pos x="connsiteX3" y="connsiteY3"/>
              </a:cxn>
            </a:cxnLst>
            <a:rect l="l" t="t" r="r" b="b"/>
            <a:pathLst>
              <a:path w="2602455" h="2092438">
                <a:moveTo>
                  <a:pt x="523110" y="0"/>
                </a:moveTo>
                <a:lnTo>
                  <a:pt x="2602455" y="0"/>
                </a:lnTo>
                <a:lnTo>
                  <a:pt x="2079346" y="2092438"/>
                </a:lnTo>
                <a:lnTo>
                  <a:pt x="0" y="2092438"/>
                </a:lnTo>
                <a:close/>
              </a:path>
            </a:pathLst>
          </a:custGeom>
        </p:spPr>
        <p:txBody>
          <a:bodyPr wrap="square" anchor="ctr">
            <a:noAutofit/>
          </a:bodyPr>
          <a:lstStyle>
            <a:lvl1pPr marL="0" indent="0" algn="ctr">
              <a:buNone/>
              <a:defRPr sz="1200"/>
            </a:lvl1pPr>
          </a:lstStyle>
          <a:p>
            <a:endParaRPr lang="en-US" dirty="0"/>
          </a:p>
        </p:txBody>
      </p:sp>
      <p:sp>
        <p:nvSpPr>
          <p:cNvPr id="30" name="Picture Placeholder 29">
            <a:extLst>
              <a:ext uri="{FF2B5EF4-FFF2-40B4-BE49-F238E27FC236}">
                <a16:creationId xmlns:a16="http://schemas.microsoft.com/office/drawing/2014/main" id="{BA1FF2CD-DBC8-4B33-A8B6-535F3D0C5B72}"/>
              </a:ext>
            </a:extLst>
          </p:cNvPr>
          <p:cNvSpPr>
            <a:spLocks noGrp="1"/>
          </p:cNvSpPr>
          <p:nvPr>
            <p:ph type="pic" sz="quarter" idx="13"/>
          </p:nvPr>
        </p:nvSpPr>
        <p:spPr>
          <a:xfrm>
            <a:off x="6032516" y="2131691"/>
            <a:ext cx="2602455" cy="2092438"/>
          </a:xfrm>
          <a:custGeom>
            <a:avLst/>
            <a:gdLst>
              <a:gd name="connsiteX0" fmla="*/ 523110 w 2602455"/>
              <a:gd name="connsiteY0" fmla="*/ 0 h 2092438"/>
              <a:gd name="connsiteX1" fmla="*/ 2602455 w 2602455"/>
              <a:gd name="connsiteY1" fmla="*/ 0 h 2092438"/>
              <a:gd name="connsiteX2" fmla="*/ 2079346 w 2602455"/>
              <a:gd name="connsiteY2" fmla="*/ 2092438 h 2092438"/>
              <a:gd name="connsiteX3" fmla="*/ 0 w 2602455"/>
              <a:gd name="connsiteY3" fmla="*/ 2092438 h 2092438"/>
            </a:gdLst>
            <a:ahLst/>
            <a:cxnLst>
              <a:cxn ang="0">
                <a:pos x="connsiteX0" y="connsiteY0"/>
              </a:cxn>
              <a:cxn ang="0">
                <a:pos x="connsiteX1" y="connsiteY1"/>
              </a:cxn>
              <a:cxn ang="0">
                <a:pos x="connsiteX2" y="connsiteY2"/>
              </a:cxn>
              <a:cxn ang="0">
                <a:pos x="connsiteX3" y="connsiteY3"/>
              </a:cxn>
            </a:cxnLst>
            <a:rect l="l" t="t" r="r" b="b"/>
            <a:pathLst>
              <a:path w="2602455" h="2092438">
                <a:moveTo>
                  <a:pt x="523110" y="0"/>
                </a:moveTo>
                <a:lnTo>
                  <a:pt x="2602455" y="0"/>
                </a:lnTo>
                <a:lnTo>
                  <a:pt x="2079346" y="2092438"/>
                </a:lnTo>
                <a:lnTo>
                  <a:pt x="0" y="2092438"/>
                </a:lnTo>
                <a:close/>
              </a:path>
            </a:pathLst>
          </a:custGeom>
        </p:spPr>
        <p:txBody>
          <a:bodyPr wrap="square" anchor="ctr">
            <a:noAutofit/>
          </a:bodyPr>
          <a:lstStyle>
            <a:lvl1pPr marL="0" indent="0" algn="ctr">
              <a:buNone/>
              <a:defRPr sz="1200"/>
            </a:lvl1pPr>
          </a:lstStyle>
          <a:p>
            <a:endParaRPr lang="en-US" dirty="0"/>
          </a:p>
        </p:txBody>
      </p:sp>
      <p:sp>
        <p:nvSpPr>
          <p:cNvPr id="35" name="Picture Placeholder 34">
            <a:extLst>
              <a:ext uri="{FF2B5EF4-FFF2-40B4-BE49-F238E27FC236}">
                <a16:creationId xmlns:a16="http://schemas.microsoft.com/office/drawing/2014/main" id="{23FB573A-ACD4-4E3A-9EC0-7B71EB213603}"/>
              </a:ext>
            </a:extLst>
          </p:cNvPr>
          <p:cNvSpPr>
            <a:spLocks noGrp="1"/>
          </p:cNvSpPr>
          <p:nvPr>
            <p:ph type="pic" sz="quarter" idx="14"/>
          </p:nvPr>
        </p:nvSpPr>
        <p:spPr>
          <a:xfrm>
            <a:off x="8508000" y="2131691"/>
            <a:ext cx="2602455" cy="2092438"/>
          </a:xfrm>
          <a:custGeom>
            <a:avLst/>
            <a:gdLst>
              <a:gd name="connsiteX0" fmla="*/ 523110 w 2602455"/>
              <a:gd name="connsiteY0" fmla="*/ 0 h 2092438"/>
              <a:gd name="connsiteX1" fmla="*/ 2602455 w 2602455"/>
              <a:gd name="connsiteY1" fmla="*/ 0 h 2092438"/>
              <a:gd name="connsiteX2" fmla="*/ 2079346 w 2602455"/>
              <a:gd name="connsiteY2" fmla="*/ 2092438 h 2092438"/>
              <a:gd name="connsiteX3" fmla="*/ 0 w 2602455"/>
              <a:gd name="connsiteY3" fmla="*/ 2092438 h 2092438"/>
            </a:gdLst>
            <a:ahLst/>
            <a:cxnLst>
              <a:cxn ang="0">
                <a:pos x="connsiteX0" y="connsiteY0"/>
              </a:cxn>
              <a:cxn ang="0">
                <a:pos x="connsiteX1" y="connsiteY1"/>
              </a:cxn>
              <a:cxn ang="0">
                <a:pos x="connsiteX2" y="connsiteY2"/>
              </a:cxn>
              <a:cxn ang="0">
                <a:pos x="connsiteX3" y="connsiteY3"/>
              </a:cxn>
            </a:cxnLst>
            <a:rect l="l" t="t" r="r" b="b"/>
            <a:pathLst>
              <a:path w="2602455" h="2092438">
                <a:moveTo>
                  <a:pt x="523110" y="0"/>
                </a:moveTo>
                <a:lnTo>
                  <a:pt x="2602455" y="0"/>
                </a:lnTo>
                <a:lnTo>
                  <a:pt x="2079346" y="2092438"/>
                </a:lnTo>
                <a:lnTo>
                  <a:pt x="0" y="2092438"/>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8" name="Group 17"/>
          <p:cNvGrpSpPr/>
          <p:nvPr userDrawn="1"/>
        </p:nvGrpSpPr>
        <p:grpSpPr>
          <a:xfrm>
            <a:off x="11808932" y="6477097"/>
            <a:ext cx="231532" cy="231532"/>
            <a:chOff x="11275488" y="5797834"/>
            <a:chExt cx="353804" cy="353804"/>
          </a:xfrm>
        </p:grpSpPr>
        <p:sp>
          <p:nvSpPr>
            <p:cNvPr id="22" name="Oval 21">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Chevron 2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4" name="Group 23"/>
          <p:cNvGrpSpPr/>
          <p:nvPr userDrawn="1"/>
        </p:nvGrpSpPr>
        <p:grpSpPr>
          <a:xfrm>
            <a:off x="11543208" y="6477097"/>
            <a:ext cx="231532" cy="231532"/>
            <a:chOff x="11275488" y="5797834"/>
            <a:chExt cx="353804" cy="353804"/>
          </a:xfrm>
        </p:grpSpPr>
        <p:sp>
          <p:nvSpPr>
            <p:cNvPr id="25" name="Oval 2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Chevron 2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433102829"/>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9.xml><?xml version="1.0" encoding="utf-8"?>
<p:sldLayout xmlns:a="http://schemas.openxmlformats.org/drawingml/2006/main" xmlns:r="http://schemas.openxmlformats.org/officeDocument/2006/relationships" xmlns:p="http://schemas.openxmlformats.org/presentationml/2006/main" userDrawn="1">
  <p:cSld name="Team 5">
    <p:spTree>
      <p:nvGrpSpPr>
        <p:cNvPr id="1" name=""/>
        <p:cNvGrpSpPr/>
        <p:nvPr/>
      </p:nvGrpSpPr>
      <p:grpSpPr>
        <a:xfrm>
          <a:off x="0" y="0"/>
          <a:ext cx="0" cy="0"/>
          <a:chOff x="0" y="0"/>
          <a:chExt cx="0" cy="0"/>
        </a:xfrm>
      </p:grpSpPr>
      <p:sp>
        <p:nvSpPr>
          <p:cNvPr id="28" name="Picture Placeholder 27">
            <a:extLst>
              <a:ext uri="{FF2B5EF4-FFF2-40B4-BE49-F238E27FC236}">
                <a16:creationId xmlns:a16="http://schemas.microsoft.com/office/drawing/2014/main" id="{5AC09831-5E0B-4288-82EA-B0640928B173}"/>
              </a:ext>
            </a:extLst>
          </p:cNvPr>
          <p:cNvSpPr>
            <a:spLocks noGrp="1"/>
          </p:cNvSpPr>
          <p:nvPr>
            <p:ph type="pic" sz="quarter" idx="11"/>
          </p:nvPr>
        </p:nvSpPr>
        <p:spPr>
          <a:xfrm>
            <a:off x="1237113" y="1813788"/>
            <a:ext cx="2026919" cy="2671602"/>
          </a:xfrm>
          <a:custGeom>
            <a:avLst/>
            <a:gdLst>
              <a:gd name="connsiteX0" fmla="*/ 0 w 2026919"/>
              <a:gd name="connsiteY0" fmla="*/ 0 h 2671602"/>
              <a:gd name="connsiteX1" fmla="*/ 2026919 w 2026919"/>
              <a:gd name="connsiteY1" fmla="*/ 0 h 2671602"/>
              <a:gd name="connsiteX2" fmla="*/ 2026919 w 2026919"/>
              <a:gd name="connsiteY2" fmla="*/ 2671602 h 2671602"/>
              <a:gd name="connsiteX3" fmla="*/ 0 w 2026919"/>
              <a:gd name="connsiteY3" fmla="*/ 2671602 h 2671602"/>
            </a:gdLst>
            <a:ahLst/>
            <a:cxnLst>
              <a:cxn ang="0">
                <a:pos x="connsiteX0" y="connsiteY0"/>
              </a:cxn>
              <a:cxn ang="0">
                <a:pos x="connsiteX1" y="connsiteY1"/>
              </a:cxn>
              <a:cxn ang="0">
                <a:pos x="connsiteX2" y="connsiteY2"/>
              </a:cxn>
              <a:cxn ang="0">
                <a:pos x="connsiteX3" y="connsiteY3"/>
              </a:cxn>
            </a:cxnLst>
            <a:rect l="l" t="t" r="r" b="b"/>
            <a:pathLst>
              <a:path w="2026919" h="2671602">
                <a:moveTo>
                  <a:pt x="0" y="0"/>
                </a:moveTo>
                <a:lnTo>
                  <a:pt x="2026919" y="0"/>
                </a:lnTo>
                <a:lnTo>
                  <a:pt x="2026919" y="2671602"/>
                </a:lnTo>
                <a:lnTo>
                  <a:pt x="0" y="2671602"/>
                </a:lnTo>
                <a:close/>
              </a:path>
            </a:pathLst>
          </a:custGeom>
        </p:spPr>
        <p:txBody>
          <a:bodyPr wrap="square" anchor="ctr">
            <a:noAutofit/>
          </a:bodyPr>
          <a:lstStyle>
            <a:lvl1pPr marL="0" indent="0" algn="ctr">
              <a:buNone/>
              <a:defRPr sz="1200"/>
            </a:lvl1pPr>
          </a:lstStyle>
          <a:p>
            <a:endParaRPr lang="en-US" dirty="0"/>
          </a:p>
        </p:txBody>
      </p:sp>
      <p:sp>
        <p:nvSpPr>
          <p:cNvPr id="29" name="Picture Placeholder 28">
            <a:extLst>
              <a:ext uri="{FF2B5EF4-FFF2-40B4-BE49-F238E27FC236}">
                <a16:creationId xmlns:a16="http://schemas.microsoft.com/office/drawing/2014/main" id="{F324ECBC-2C42-4911-9AA5-6904037D2401}"/>
              </a:ext>
            </a:extLst>
          </p:cNvPr>
          <p:cNvSpPr>
            <a:spLocks noGrp="1"/>
          </p:cNvSpPr>
          <p:nvPr>
            <p:ph type="pic" sz="quarter" idx="12"/>
          </p:nvPr>
        </p:nvSpPr>
        <p:spPr>
          <a:xfrm>
            <a:off x="3805502" y="1813788"/>
            <a:ext cx="2026919" cy="2671602"/>
          </a:xfrm>
          <a:custGeom>
            <a:avLst/>
            <a:gdLst>
              <a:gd name="connsiteX0" fmla="*/ 0 w 2026919"/>
              <a:gd name="connsiteY0" fmla="*/ 0 h 2671602"/>
              <a:gd name="connsiteX1" fmla="*/ 2026919 w 2026919"/>
              <a:gd name="connsiteY1" fmla="*/ 0 h 2671602"/>
              <a:gd name="connsiteX2" fmla="*/ 2026919 w 2026919"/>
              <a:gd name="connsiteY2" fmla="*/ 2671602 h 2671602"/>
              <a:gd name="connsiteX3" fmla="*/ 0 w 2026919"/>
              <a:gd name="connsiteY3" fmla="*/ 2671602 h 2671602"/>
            </a:gdLst>
            <a:ahLst/>
            <a:cxnLst>
              <a:cxn ang="0">
                <a:pos x="connsiteX0" y="connsiteY0"/>
              </a:cxn>
              <a:cxn ang="0">
                <a:pos x="connsiteX1" y="connsiteY1"/>
              </a:cxn>
              <a:cxn ang="0">
                <a:pos x="connsiteX2" y="connsiteY2"/>
              </a:cxn>
              <a:cxn ang="0">
                <a:pos x="connsiteX3" y="connsiteY3"/>
              </a:cxn>
            </a:cxnLst>
            <a:rect l="l" t="t" r="r" b="b"/>
            <a:pathLst>
              <a:path w="2026919" h="2671602">
                <a:moveTo>
                  <a:pt x="0" y="0"/>
                </a:moveTo>
                <a:lnTo>
                  <a:pt x="2026919" y="0"/>
                </a:lnTo>
                <a:lnTo>
                  <a:pt x="2026919" y="2671602"/>
                </a:lnTo>
                <a:lnTo>
                  <a:pt x="0" y="2671602"/>
                </a:lnTo>
                <a:close/>
              </a:path>
            </a:pathLst>
          </a:custGeom>
        </p:spPr>
        <p:txBody>
          <a:bodyPr wrap="square" anchor="ctr">
            <a:noAutofit/>
          </a:bodyPr>
          <a:lstStyle>
            <a:lvl1pPr marL="0" indent="0" algn="ctr">
              <a:buNone/>
              <a:defRPr sz="1200"/>
            </a:lvl1pPr>
          </a:lstStyle>
          <a:p>
            <a:endParaRPr lang="en-US" dirty="0"/>
          </a:p>
        </p:txBody>
      </p:sp>
      <p:sp>
        <p:nvSpPr>
          <p:cNvPr id="30" name="Picture Placeholder 29">
            <a:extLst>
              <a:ext uri="{FF2B5EF4-FFF2-40B4-BE49-F238E27FC236}">
                <a16:creationId xmlns:a16="http://schemas.microsoft.com/office/drawing/2014/main" id="{4E07E41B-5B7B-4DB9-9B30-0B7AA609F35E}"/>
              </a:ext>
            </a:extLst>
          </p:cNvPr>
          <p:cNvSpPr>
            <a:spLocks noGrp="1"/>
          </p:cNvSpPr>
          <p:nvPr>
            <p:ph type="pic" sz="quarter" idx="13"/>
          </p:nvPr>
        </p:nvSpPr>
        <p:spPr>
          <a:xfrm>
            <a:off x="6373891" y="1813788"/>
            <a:ext cx="2026919" cy="2671602"/>
          </a:xfrm>
          <a:custGeom>
            <a:avLst/>
            <a:gdLst>
              <a:gd name="connsiteX0" fmla="*/ 0 w 2026919"/>
              <a:gd name="connsiteY0" fmla="*/ 0 h 2671602"/>
              <a:gd name="connsiteX1" fmla="*/ 2026919 w 2026919"/>
              <a:gd name="connsiteY1" fmla="*/ 0 h 2671602"/>
              <a:gd name="connsiteX2" fmla="*/ 2026919 w 2026919"/>
              <a:gd name="connsiteY2" fmla="*/ 2671602 h 2671602"/>
              <a:gd name="connsiteX3" fmla="*/ 0 w 2026919"/>
              <a:gd name="connsiteY3" fmla="*/ 2671602 h 2671602"/>
            </a:gdLst>
            <a:ahLst/>
            <a:cxnLst>
              <a:cxn ang="0">
                <a:pos x="connsiteX0" y="connsiteY0"/>
              </a:cxn>
              <a:cxn ang="0">
                <a:pos x="connsiteX1" y="connsiteY1"/>
              </a:cxn>
              <a:cxn ang="0">
                <a:pos x="connsiteX2" y="connsiteY2"/>
              </a:cxn>
              <a:cxn ang="0">
                <a:pos x="connsiteX3" y="connsiteY3"/>
              </a:cxn>
            </a:cxnLst>
            <a:rect l="l" t="t" r="r" b="b"/>
            <a:pathLst>
              <a:path w="2026919" h="2671602">
                <a:moveTo>
                  <a:pt x="0" y="0"/>
                </a:moveTo>
                <a:lnTo>
                  <a:pt x="2026919" y="0"/>
                </a:lnTo>
                <a:lnTo>
                  <a:pt x="2026919" y="2671602"/>
                </a:lnTo>
                <a:lnTo>
                  <a:pt x="0" y="2671602"/>
                </a:lnTo>
                <a:close/>
              </a:path>
            </a:pathLst>
          </a:custGeom>
        </p:spPr>
        <p:txBody>
          <a:bodyPr wrap="square" anchor="ctr">
            <a:noAutofit/>
          </a:bodyPr>
          <a:lstStyle>
            <a:lvl1pPr marL="0" indent="0" algn="ctr">
              <a:buNone/>
              <a:defRPr sz="1200"/>
            </a:lvl1pPr>
          </a:lstStyle>
          <a:p>
            <a:endParaRPr lang="en-US" dirty="0"/>
          </a:p>
        </p:txBody>
      </p:sp>
      <p:sp>
        <p:nvSpPr>
          <p:cNvPr id="35" name="Picture Placeholder 34">
            <a:extLst>
              <a:ext uri="{FF2B5EF4-FFF2-40B4-BE49-F238E27FC236}">
                <a16:creationId xmlns:a16="http://schemas.microsoft.com/office/drawing/2014/main" id="{2687398E-A499-4718-A334-4781DC603A33}"/>
              </a:ext>
            </a:extLst>
          </p:cNvPr>
          <p:cNvSpPr>
            <a:spLocks noGrp="1"/>
          </p:cNvSpPr>
          <p:nvPr>
            <p:ph type="pic" sz="quarter" idx="14"/>
          </p:nvPr>
        </p:nvSpPr>
        <p:spPr>
          <a:xfrm>
            <a:off x="8942281" y="1813788"/>
            <a:ext cx="2026919" cy="2671602"/>
          </a:xfrm>
          <a:custGeom>
            <a:avLst/>
            <a:gdLst>
              <a:gd name="connsiteX0" fmla="*/ 0 w 2026919"/>
              <a:gd name="connsiteY0" fmla="*/ 0 h 2671602"/>
              <a:gd name="connsiteX1" fmla="*/ 2026919 w 2026919"/>
              <a:gd name="connsiteY1" fmla="*/ 0 h 2671602"/>
              <a:gd name="connsiteX2" fmla="*/ 2026919 w 2026919"/>
              <a:gd name="connsiteY2" fmla="*/ 2671602 h 2671602"/>
              <a:gd name="connsiteX3" fmla="*/ 0 w 2026919"/>
              <a:gd name="connsiteY3" fmla="*/ 2671602 h 2671602"/>
            </a:gdLst>
            <a:ahLst/>
            <a:cxnLst>
              <a:cxn ang="0">
                <a:pos x="connsiteX0" y="connsiteY0"/>
              </a:cxn>
              <a:cxn ang="0">
                <a:pos x="connsiteX1" y="connsiteY1"/>
              </a:cxn>
              <a:cxn ang="0">
                <a:pos x="connsiteX2" y="connsiteY2"/>
              </a:cxn>
              <a:cxn ang="0">
                <a:pos x="connsiteX3" y="connsiteY3"/>
              </a:cxn>
            </a:cxnLst>
            <a:rect l="l" t="t" r="r" b="b"/>
            <a:pathLst>
              <a:path w="2026919" h="2671602">
                <a:moveTo>
                  <a:pt x="0" y="0"/>
                </a:moveTo>
                <a:lnTo>
                  <a:pt x="2026919" y="0"/>
                </a:lnTo>
                <a:lnTo>
                  <a:pt x="2026919" y="2671602"/>
                </a:lnTo>
                <a:lnTo>
                  <a:pt x="0" y="2671602"/>
                </a:lnTo>
                <a:close/>
              </a:path>
            </a:pathLst>
          </a:custGeom>
        </p:spPr>
        <p:txBody>
          <a:bodyPr wrap="square" anchor="ctr">
            <a:noAutofit/>
          </a:bodyPr>
          <a:lstStyle>
            <a:lvl1pPr marL="0" indent="0" algn="ctr">
              <a:buNone/>
              <a:defRPr sz="1200"/>
            </a:lvl1pPr>
          </a:lstStyle>
          <a:p>
            <a:endParaRPr lang="en-US" dirty="0"/>
          </a:p>
        </p:txBody>
      </p:sp>
      <p:sp>
        <p:nvSpPr>
          <p:cNvPr id="14"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5" name="Rectangle 14"/>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7"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8" name="Group 17"/>
          <p:cNvGrpSpPr/>
          <p:nvPr userDrawn="1"/>
        </p:nvGrpSpPr>
        <p:grpSpPr>
          <a:xfrm>
            <a:off x="11808932" y="6477097"/>
            <a:ext cx="231532" cy="231532"/>
            <a:chOff x="11275488" y="5797834"/>
            <a:chExt cx="353804" cy="353804"/>
          </a:xfrm>
        </p:grpSpPr>
        <p:sp>
          <p:nvSpPr>
            <p:cNvPr id="22" name="Oval 21">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Chevron 2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4" name="Group 23"/>
          <p:cNvGrpSpPr/>
          <p:nvPr userDrawn="1"/>
        </p:nvGrpSpPr>
        <p:grpSpPr>
          <a:xfrm>
            <a:off x="11543208" y="6477097"/>
            <a:ext cx="231532" cy="231532"/>
            <a:chOff x="11275488" y="5797834"/>
            <a:chExt cx="353804" cy="353804"/>
          </a:xfrm>
        </p:grpSpPr>
        <p:sp>
          <p:nvSpPr>
            <p:cNvPr id="25" name="Oval 2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Chevron 2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178017226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3_Full Blank">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AA6AAAAF-AF12-4BA7-B782-788B694029CB}"/>
              </a:ext>
            </a:extLst>
          </p:cNvPr>
          <p:cNvSpPr>
            <a:spLocks noGrp="1"/>
          </p:cNvSpPr>
          <p:nvPr>
            <p:ph type="pic" sz="quarter" idx="21"/>
          </p:nvPr>
        </p:nvSpPr>
        <p:spPr>
          <a:xfrm>
            <a:off x="5849256" y="366486"/>
            <a:ext cx="5907316" cy="6125028"/>
          </a:xfrm>
          <a:custGeom>
            <a:avLst/>
            <a:gdLst>
              <a:gd name="connsiteX0" fmla="*/ 0 w 5907316"/>
              <a:gd name="connsiteY0" fmla="*/ 0 h 6125028"/>
              <a:gd name="connsiteX1" fmla="*/ 5907316 w 5907316"/>
              <a:gd name="connsiteY1" fmla="*/ 0 h 6125028"/>
              <a:gd name="connsiteX2" fmla="*/ 5907316 w 5907316"/>
              <a:gd name="connsiteY2" fmla="*/ 6125028 h 6125028"/>
              <a:gd name="connsiteX3" fmla="*/ 0 w 5907316"/>
              <a:gd name="connsiteY3" fmla="*/ 6125028 h 6125028"/>
            </a:gdLst>
            <a:ahLst/>
            <a:cxnLst>
              <a:cxn ang="0">
                <a:pos x="connsiteX0" y="connsiteY0"/>
              </a:cxn>
              <a:cxn ang="0">
                <a:pos x="connsiteX1" y="connsiteY1"/>
              </a:cxn>
              <a:cxn ang="0">
                <a:pos x="connsiteX2" y="connsiteY2"/>
              </a:cxn>
              <a:cxn ang="0">
                <a:pos x="connsiteX3" y="connsiteY3"/>
              </a:cxn>
            </a:cxnLst>
            <a:rect l="l" t="t" r="r" b="b"/>
            <a:pathLst>
              <a:path w="5907316" h="6125028">
                <a:moveTo>
                  <a:pt x="0" y="0"/>
                </a:moveTo>
                <a:lnTo>
                  <a:pt x="5907316" y="0"/>
                </a:lnTo>
                <a:lnTo>
                  <a:pt x="5907316" y="6125028"/>
                </a:lnTo>
                <a:lnTo>
                  <a:pt x="0" y="6125028"/>
                </a:lnTo>
                <a:close/>
              </a:path>
            </a:pathLst>
          </a:custGeom>
        </p:spPr>
        <p:txBody>
          <a:bodyPr wrap="square" anchor="ctr">
            <a:noAutofit/>
          </a:bodyPr>
          <a:lstStyle>
            <a:lvl1pPr marL="0" indent="0" algn="ctr">
              <a:buNone/>
              <a:defRPr sz="1200"/>
            </a:lvl1pPr>
          </a:lstStyle>
          <a:p>
            <a:endParaRPr lang="en-US" dirty="0"/>
          </a:p>
        </p:txBody>
      </p:sp>
      <p:sp>
        <p:nvSpPr>
          <p:cNvPr id="9" name="Picture Placeholder 8">
            <a:extLst>
              <a:ext uri="{FF2B5EF4-FFF2-40B4-BE49-F238E27FC236}">
                <a16:creationId xmlns:a16="http://schemas.microsoft.com/office/drawing/2014/main" id="{33933FB5-CE23-458B-83A9-7EFEB81010A1}"/>
              </a:ext>
            </a:extLst>
          </p:cNvPr>
          <p:cNvSpPr>
            <a:spLocks noGrp="1"/>
          </p:cNvSpPr>
          <p:nvPr>
            <p:ph type="pic" sz="quarter" idx="24"/>
          </p:nvPr>
        </p:nvSpPr>
        <p:spPr>
          <a:xfrm>
            <a:off x="435428" y="366486"/>
            <a:ext cx="5297715" cy="6125028"/>
          </a:xfrm>
          <a:custGeom>
            <a:avLst/>
            <a:gdLst>
              <a:gd name="connsiteX0" fmla="*/ 0 w 5297715"/>
              <a:gd name="connsiteY0" fmla="*/ 0 h 6125028"/>
              <a:gd name="connsiteX1" fmla="*/ 5297715 w 5297715"/>
              <a:gd name="connsiteY1" fmla="*/ 0 h 6125028"/>
              <a:gd name="connsiteX2" fmla="*/ 5297715 w 5297715"/>
              <a:gd name="connsiteY2" fmla="*/ 6125028 h 6125028"/>
              <a:gd name="connsiteX3" fmla="*/ 0 w 5297715"/>
              <a:gd name="connsiteY3" fmla="*/ 6125028 h 6125028"/>
            </a:gdLst>
            <a:ahLst/>
            <a:cxnLst>
              <a:cxn ang="0">
                <a:pos x="connsiteX0" y="connsiteY0"/>
              </a:cxn>
              <a:cxn ang="0">
                <a:pos x="connsiteX1" y="connsiteY1"/>
              </a:cxn>
              <a:cxn ang="0">
                <a:pos x="connsiteX2" y="connsiteY2"/>
              </a:cxn>
              <a:cxn ang="0">
                <a:pos x="connsiteX3" y="connsiteY3"/>
              </a:cxn>
            </a:cxnLst>
            <a:rect l="l" t="t" r="r" b="b"/>
            <a:pathLst>
              <a:path w="5297715" h="6125028">
                <a:moveTo>
                  <a:pt x="0" y="0"/>
                </a:moveTo>
                <a:lnTo>
                  <a:pt x="5297715" y="0"/>
                </a:lnTo>
                <a:lnTo>
                  <a:pt x="5297715" y="6125028"/>
                </a:lnTo>
                <a:lnTo>
                  <a:pt x="0" y="6125028"/>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90925243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Case Studies">
    <p:spTree>
      <p:nvGrpSpPr>
        <p:cNvPr id="1" name=""/>
        <p:cNvGrpSpPr/>
        <p:nvPr/>
      </p:nvGrpSpPr>
      <p:grpSpPr>
        <a:xfrm>
          <a:off x="0" y="0"/>
          <a:ext cx="0" cy="0"/>
          <a:chOff x="0" y="0"/>
          <a:chExt cx="0" cy="0"/>
        </a:xfrm>
      </p:grpSpPr>
      <p:sp>
        <p:nvSpPr>
          <p:cNvPr id="27" name="Picture Placeholder 26">
            <a:extLst>
              <a:ext uri="{FF2B5EF4-FFF2-40B4-BE49-F238E27FC236}">
                <a16:creationId xmlns:a16="http://schemas.microsoft.com/office/drawing/2014/main" id="{8B6EF76E-0348-40EE-8189-75505E5C77A6}"/>
              </a:ext>
            </a:extLst>
          </p:cNvPr>
          <p:cNvSpPr>
            <a:spLocks noGrp="1"/>
          </p:cNvSpPr>
          <p:nvPr>
            <p:ph type="pic" sz="quarter" idx="11"/>
          </p:nvPr>
        </p:nvSpPr>
        <p:spPr>
          <a:xfrm>
            <a:off x="844947" y="4232674"/>
            <a:ext cx="6143318" cy="1877839"/>
          </a:xfrm>
          <a:custGeom>
            <a:avLst/>
            <a:gdLst>
              <a:gd name="connsiteX0" fmla="*/ 0 w 6143318"/>
              <a:gd name="connsiteY0" fmla="*/ 0 h 1877839"/>
              <a:gd name="connsiteX1" fmla="*/ 6143318 w 6143318"/>
              <a:gd name="connsiteY1" fmla="*/ 0 h 1877839"/>
              <a:gd name="connsiteX2" fmla="*/ 6143318 w 6143318"/>
              <a:gd name="connsiteY2" fmla="*/ 1877839 h 1877839"/>
              <a:gd name="connsiteX3" fmla="*/ 0 w 6143318"/>
              <a:gd name="connsiteY3" fmla="*/ 1877839 h 1877839"/>
            </a:gdLst>
            <a:ahLst/>
            <a:cxnLst>
              <a:cxn ang="0">
                <a:pos x="connsiteX0" y="connsiteY0"/>
              </a:cxn>
              <a:cxn ang="0">
                <a:pos x="connsiteX1" y="connsiteY1"/>
              </a:cxn>
              <a:cxn ang="0">
                <a:pos x="connsiteX2" y="connsiteY2"/>
              </a:cxn>
              <a:cxn ang="0">
                <a:pos x="connsiteX3" y="connsiteY3"/>
              </a:cxn>
            </a:cxnLst>
            <a:rect l="l" t="t" r="r" b="b"/>
            <a:pathLst>
              <a:path w="6143318" h="1877839">
                <a:moveTo>
                  <a:pt x="0" y="0"/>
                </a:moveTo>
                <a:lnTo>
                  <a:pt x="6143318" y="0"/>
                </a:lnTo>
                <a:lnTo>
                  <a:pt x="6143318" y="1877839"/>
                </a:lnTo>
                <a:lnTo>
                  <a:pt x="0" y="1877839"/>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8" name="Picture Placeholder 27">
            <a:extLst>
              <a:ext uri="{FF2B5EF4-FFF2-40B4-BE49-F238E27FC236}">
                <a16:creationId xmlns:a16="http://schemas.microsoft.com/office/drawing/2014/main" id="{A61484B8-7C39-48C6-B7DD-392D78D0BBEA}"/>
              </a:ext>
            </a:extLst>
          </p:cNvPr>
          <p:cNvSpPr>
            <a:spLocks noGrp="1"/>
          </p:cNvSpPr>
          <p:nvPr>
            <p:ph type="pic" sz="quarter" idx="12"/>
          </p:nvPr>
        </p:nvSpPr>
        <p:spPr>
          <a:xfrm>
            <a:off x="7202204" y="2663216"/>
            <a:ext cx="4236151" cy="3447297"/>
          </a:xfrm>
          <a:custGeom>
            <a:avLst/>
            <a:gdLst>
              <a:gd name="connsiteX0" fmla="*/ 0 w 4236151"/>
              <a:gd name="connsiteY0" fmla="*/ 0 h 3447297"/>
              <a:gd name="connsiteX1" fmla="*/ 4236151 w 4236151"/>
              <a:gd name="connsiteY1" fmla="*/ 0 h 3447297"/>
              <a:gd name="connsiteX2" fmla="*/ 4236151 w 4236151"/>
              <a:gd name="connsiteY2" fmla="*/ 3447297 h 3447297"/>
              <a:gd name="connsiteX3" fmla="*/ 0 w 4236151"/>
              <a:gd name="connsiteY3" fmla="*/ 3447297 h 3447297"/>
            </a:gdLst>
            <a:ahLst/>
            <a:cxnLst>
              <a:cxn ang="0">
                <a:pos x="connsiteX0" y="connsiteY0"/>
              </a:cxn>
              <a:cxn ang="0">
                <a:pos x="connsiteX1" y="connsiteY1"/>
              </a:cxn>
              <a:cxn ang="0">
                <a:pos x="connsiteX2" y="connsiteY2"/>
              </a:cxn>
              <a:cxn ang="0">
                <a:pos x="connsiteX3" y="connsiteY3"/>
              </a:cxn>
            </a:cxnLst>
            <a:rect l="l" t="t" r="r" b="b"/>
            <a:pathLst>
              <a:path w="4236151" h="3447297">
                <a:moveTo>
                  <a:pt x="0" y="0"/>
                </a:moveTo>
                <a:lnTo>
                  <a:pt x="4236151" y="0"/>
                </a:lnTo>
                <a:lnTo>
                  <a:pt x="4236151" y="3447297"/>
                </a:lnTo>
                <a:lnTo>
                  <a:pt x="0" y="3447297"/>
                </a:lnTo>
                <a:close/>
              </a:path>
            </a:pathLst>
          </a:custGeom>
        </p:spPr>
        <p:txBody>
          <a:bodyPr wrap="square" anchor="ctr">
            <a:noAutofit/>
          </a:bodyPr>
          <a:lstStyle>
            <a:lvl1pPr marL="0" indent="0" algn="ctr">
              <a:buNone/>
              <a:defRPr sz="1200"/>
            </a:lvl1pPr>
          </a:lstStyle>
          <a:p>
            <a:endParaRPr lang="en-US" dirty="0"/>
          </a:p>
        </p:txBody>
      </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23564915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1_Case Studies">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A6B8C65A-05C2-4628-BE25-CB54DEEDDF82}"/>
              </a:ext>
            </a:extLst>
          </p:cNvPr>
          <p:cNvSpPr>
            <a:spLocks noGrp="1"/>
          </p:cNvSpPr>
          <p:nvPr>
            <p:ph type="pic" sz="quarter" idx="11"/>
          </p:nvPr>
        </p:nvSpPr>
        <p:spPr>
          <a:xfrm>
            <a:off x="5150948" y="1968064"/>
            <a:ext cx="5835629" cy="2342884"/>
          </a:xfrm>
          <a:custGeom>
            <a:avLst/>
            <a:gdLst>
              <a:gd name="connsiteX0" fmla="*/ 0 w 5835629"/>
              <a:gd name="connsiteY0" fmla="*/ 0 h 2342884"/>
              <a:gd name="connsiteX1" fmla="*/ 5835629 w 5835629"/>
              <a:gd name="connsiteY1" fmla="*/ 0 h 2342884"/>
              <a:gd name="connsiteX2" fmla="*/ 5835629 w 5835629"/>
              <a:gd name="connsiteY2" fmla="*/ 2342884 h 2342884"/>
              <a:gd name="connsiteX3" fmla="*/ 0 w 5835629"/>
              <a:gd name="connsiteY3" fmla="*/ 2342884 h 2342884"/>
            </a:gdLst>
            <a:ahLst/>
            <a:cxnLst>
              <a:cxn ang="0">
                <a:pos x="connsiteX0" y="connsiteY0"/>
              </a:cxn>
              <a:cxn ang="0">
                <a:pos x="connsiteX1" y="connsiteY1"/>
              </a:cxn>
              <a:cxn ang="0">
                <a:pos x="connsiteX2" y="connsiteY2"/>
              </a:cxn>
              <a:cxn ang="0">
                <a:pos x="connsiteX3" y="connsiteY3"/>
              </a:cxn>
            </a:cxnLst>
            <a:rect l="l" t="t" r="r" b="b"/>
            <a:pathLst>
              <a:path w="5835629" h="2342884">
                <a:moveTo>
                  <a:pt x="0" y="0"/>
                </a:moveTo>
                <a:lnTo>
                  <a:pt x="5835629" y="0"/>
                </a:lnTo>
                <a:lnTo>
                  <a:pt x="5835629" y="2342884"/>
                </a:lnTo>
                <a:lnTo>
                  <a:pt x="0" y="2342884"/>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67651949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_Case Studies">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41020813-EED8-4F91-8DBA-C4F1D7A8F262}"/>
              </a:ext>
            </a:extLst>
          </p:cNvPr>
          <p:cNvSpPr>
            <a:spLocks noGrp="1"/>
          </p:cNvSpPr>
          <p:nvPr>
            <p:ph type="pic" sz="quarter" idx="11"/>
          </p:nvPr>
        </p:nvSpPr>
        <p:spPr>
          <a:xfrm>
            <a:off x="5876235" y="1843314"/>
            <a:ext cx="5557394" cy="2753584"/>
          </a:xfrm>
          <a:custGeom>
            <a:avLst/>
            <a:gdLst>
              <a:gd name="connsiteX0" fmla="*/ 0 w 5557394"/>
              <a:gd name="connsiteY0" fmla="*/ 0 h 2753584"/>
              <a:gd name="connsiteX1" fmla="*/ 5557394 w 5557394"/>
              <a:gd name="connsiteY1" fmla="*/ 0 h 2753584"/>
              <a:gd name="connsiteX2" fmla="*/ 5557394 w 5557394"/>
              <a:gd name="connsiteY2" fmla="*/ 2753584 h 2753584"/>
              <a:gd name="connsiteX3" fmla="*/ 0 w 5557394"/>
              <a:gd name="connsiteY3" fmla="*/ 2753584 h 2753584"/>
            </a:gdLst>
            <a:ahLst/>
            <a:cxnLst>
              <a:cxn ang="0">
                <a:pos x="connsiteX0" y="connsiteY0"/>
              </a:cxn>
              <a:cxn ang="0">
                <a:pos x="connsiteX1" y="connsiteY1"/>
              </a:cxn>
              <a:cxn ang="0">
                <a:pos x="connsiteX2" y="connsiteY2"/>
              </a:cxn>
              <a:cxn ang="0">
                <a:pos x="connsiteX3" y="connsiteY3"/>
              </a:cxn>
            </a:cxnLst>
            <a:rect l="l" t="t" r="r" b="b"/>
            <a:pathLst>
              <a:path w="5557394" h="2753584">
                <a:moveTo>
                  <a:pt x="0" y="0"/>
                </a:moveTo>
                <a:lnTo>
                  <a:pt x="5557394" y="0"/>
                </a:lnTo>
                <a:lnTo>
                  <a:pt x="5557394" y="2753584"/>
                </a:lnTo>
                <a:lnTo>
                  <a:pt x="0" y="2753584"/>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140131430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3_Case Studies">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38BB8CDD-4A28-43E5-B7DB-FF000B9596C3}"/>
              </a:ext>
            </a:extLst>
          </p:cNvPr>
          <p:cNvSpPr>
            <a:spLocks noGrp="1"/>
          </p:cNvSpPr>
          <p:nvPr>
            <p:ph type="pic" sz="quarter" idx="11"/>
          </p:nvPr>
        </p:nvSpPr>
        <p:spPr>
          <a:xfrm>
            <a:off x="3897087" y="2119376"/>
            <a:ext cx="2420982" cy="1590850"/>
          </a:xfrm>
          <a:custGeom>
            <a:avLst/>
            <a:gdLst>
              <a:gd name="connsiteX0" fmla="*/ 0 w 2420982"/>
              <a:gd name="connsiteY0" fmla="*/ 0 h 1590850"/>
              <a:gd name="connsiteX1" fmla="*/ 2420982 w 2420982"/>
              <a:gd name="connsiteY1" fmla="*/ 0 h 1590850"/>
              <a:gd name="connsiteX2" fmla="*/ 2420982 w 2420982"/>
              <a:gd name="connsiteY2" fmla="*/ 1590850 h 1590850"/>
              <a:gd name="connsiteX3" fmla="*/ 0 w 2420982"/>
              <a:gd name="connsiteY3" fmla="*/ 1590850 h 1590850"/>
            </a:gdLst>
            <a:ahLst/>
            <a:cxnLst>
              <a:cxn ang="0">
                <a:pos x="connsiteX0" y="connsiteY0"/>
              </a:cxn>
              <a:cxn ang="0">
                <a:pos x="connsiteX1" y="connsiteY1"/>
              </a:cxn>
              <a:cxn ang="0">
                <a:pos x="connsiteX2" y="connsiteY2"/>
              </a:cxn>
              <a:cxn ang="0">
                <a:pos x="connsiteX3" y="connsiteY3"/>
              </a:cxn>
            </a:cxnLst>
            <a:rect l="l" t="t" r="r" b="b"/>
            <a:pathLst>
              <a:path w="2420982" h="1590850">
                <a:moveTo>
                  <a:pt x="0" y="0"/>
                </a:moveTo>
                <a:lnTo>
                  <a:pt x="2420982" y="0"/>
                </a:lnTo>
                <a:lnTo>
                  <a:pt x="2420982" y="1590850"/>
                </a:lnTo>
                <a:lnTo>
                  <a:pt x="0" y="1590850"/>
                </a:lnTo>
                <a:close/>
              </a:path>
            </a:pathLst>
          </a:custGeom>
        </p:spPr>
        <p:txBody>
          <a:bodyPr wrap="square" anchor="ctr">
            <a:noAutofit/>
          </a:bodyPr>
          <a:lstStyle>
            <a:lvl1pPr marL="0" indent="0" algn="ctr">
              <a:buNone/>
              <a:defRPr sz="1200"/>
            </a:lvl1pPr>
          </a:lstStyle>
          <a:p>
            <a:endParaRPr lang="en-US" dirty="0"/>
          </a:p>
        </p:txBody>
      </p:sp>
      <p:sp>
        <p:nvSpPr>
          <p:cNvPr id="16" name="Rectangle 15"/>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18" name="Text Placeholder 42"/>
          <p:cNvSpPr>
            <a:spLocks noGrp="1"/>
          </p:cNvSpPr>
          <p:nvPr>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19" name="Group 18"/>
          <p:cNvGrpSpPr/>
          <p:nvPr userDrawn="1"/>
        </p:nvGrpSpPr>
        <p:grpSpPr>
          <a:xfrm>
            <a:off x="11808932" y="6477097"/>
            <a:ext cx="231532" cy="231532"/>
            <a:chOff x="11275488" y="5797834"/>
            <a:chExt cx="353804" cy="353804"/>
          </a:xfrm>
        </p:grpSpPr>
        <p:sp>
          <p:nvSpPr>
            <p:cNvPr id="20" name="Oval 19">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Chevron 20">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2" name="Group 21"/>
          <p:cNvGrpSpPr/>
          <p:nvPr userDrawn="1"/>
        </p:nvGrpSpPr>
        <p:grpSpPr>
          <a:xfrm>
            <a:off x="11543208" y="6477097"/>
            <a:ext cx="231532" cy="231532"/>
            <a:chOff x="11275488" y="5797834"/>
            <a:chExt cx="353804" cy="353804"/>
          </a:xfrm>
        </p:grpSpPr>
        <p:sp>
          <p:nvSpPr>
            <p:cNvPr id="23" name="Oval 2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Chevron 23">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8"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49893300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Full Blank">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FE7B1201-12C9-4DF1-96AB-E4F2BA25E9C4}"/>
              </a:ext>
            </a:extLst>
          </p:cNvPr>
          <p:cNvSpPr>
            <a:spLocks noGrp="1"/>
          </p:cNvSpPr>
          <p:nvPr>
            <p:ph type="pic" sz="quarter" idx="19"/>
          </p:nvPr>
        </p:nvSpPr>
        <p:spPr>
          <a:xfrm>
            <a:off x="333829" y="290667"/>
            <a:ext cx="11524342" cy="6277047"/>
          </a:xfrm>
          <a:custGeom>
            <a:avLst/>
            <a:gdLst>
              <a:gd name="connsiteX0" fmla="*/ 0 w 11524342"/>
              <a:gd name="connsiteY0" fmla="*/ 0 h 6277047"/>
              <a:gd name="connsiteX1" fmla="*/ 11524342 w 11524342"/>
              <a:gd name="connsiteY1" fmla="*/ 0 h 6277047"/>
              <a:gd name="connsiteX2" fmla="*/ 11524342 w 11524342"/>
              <a:gd name="connsiteY2" fmla="*/ 6277047 h 6277047"/>
              <a:gd name="connsiteX3" fmla="*/ 0 w 11524342"/>
              <a:gd name="connsiteY3" fmla="*/ 6277047 h 6277047"/>
            </a:gdLst>
            <a:ahLst/>
            <a:cxnLst>
              <a:cxn ang="0">
                <a:pos x="connsiteX0" y="connsiteY0"/>
              </a:cxn>
              <a:cxn ang="0">
                <a:pos x="connsiteX1" y="connsiteY1"/>
              </a:cxn>
              <a:cxn ang="0">
                <a:pos x="connsiteX2" y="connsiteY2"/>
              </a:cxn>
              <a:cxn ang="0">
                <a:pos x="connsiteX3" y="connsiteY3"/>
              </a:cxn>
            </a:cxnLst>
            <a:rect l="l" t="t" r="r" b="b"/>
            <a:pathLst>
              <a:path w="11524342" h="6277047">
                <a:moveTo>
                  <a:pt x="0" y="0"/>
                </a:moveTo>
                <a:lnTo>
                  <a:pt x="11524342" y="0"/>
                </a:lnTo>
                <a:lnTo>
                  <a:pt x="11524342" y="6277047"/>
                </a:lnTo>
                <a:lnTo>
                  <a:pt x="0" y="6277047"/>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35121554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Full Blank">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23029224-1EDC-4D78-9378-EAF26ADF96B4}"/>
              </a:ext>
            </a:extLst>
          </p:cNvPr>
          <p:cNvSpPr>
            <a:spLocks noGrp="1"/>
          </p:cNvSpPr>
          <p:nvPr>
            <p:ph type="pic" sz="quarter" idx="18"/>
          </p:nvPr>
        </p:nvSpPr>
        <p:spPr>
          <a:xfrm>
            <a:off x="1117680" y="1712686"/>
            <a:ext cx="3854370" cy="3670300"/>
          </a:xfrm>
          <a:custGeom>
            <a:avLst/>
            <a:gdLst>
              <a:gd name="connsiteX0" fmla="*/ 917575 w 3854370"/>
              <a:gd name="connsiteY0" fmla="*/ 0 h 3670300"/>
              <a:gd name="connsiteX1" fmla="*/ 3854370 w 3854370"/>
              <a:gd name="connsiteY1" fmla="*/ 0 h 3670300"/>
              <a:gd name="connsiteX2" fmla="*/ 2936795 w 3854370"/>
              <a:gd name="connsiteY2" fmla="*/ 3670300 h 3670300"/>
              <a:gd name="connsiteX3" fmla="*/ 0 w 3854370"/>
              <a:gd name="connsiteY3" fmla="*/ 3670300 h 3670300"/>
            </a:gdLst>
            <a:ahLst/>
            <a:cxnLst>
              <a:cxn ang="0">
                <a:pos x="connsiteX0" y="connsiteY0"/>
              </a:cxn>
              <a:cxn ang="0">
                <a:pos x="connsiteX1" y="connsiteY1"/>
              </a:cxn>
              <a:cxn ang="0">
                <a:pos x="connsiteX2" y="connsiteY2"/>
              </a:cxn>
              <a:cxn ang="0">
                <a:pos x="connsiteX3" y="connsiteY3"/>
              </a:cxn>
            </a:cxnLst>
            <a:rect l="l" t="t" r="r" b="b"/>
            <a:pathLst>
              <a:path w="3854370" h="3670300">
                <a:moveTo>
                  <a:pt x="917575" y="0"/>
                </a:moveTo>
                <a:lnTo>
                  <a:pt x="3854370" y="0"/>
                </a:lnTo>
                <a:lnTo>
                  <a:pt x="2936795" y="3670300"/>
                </a:lnTo>
                <a:lnTo>
                  <a:pt x="0" y="3670300"/>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6312285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Blank with Footer &amp; Header">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0" name="Picture Placeholder 19">
            <a:extLst>
              <a:ext uri="{FF2B5EF4-FFF2-40B4-BE49-F238E27FC236}">
                <a16:creationId xmlns:a16="http://schemas.microsoft.com/office/drawing/2014/main" id="{F94773D7-8745-4F76-A78B-6FF35BB799D3}"/>
              </a:ext>
            </a:extLst>
          </p:cNvPr>
          <p:cNvSpPr>
            <a:spLocks noGrp="1"/>
          </p:cNvSpPr>
          <p:nvPr>
            <p:ph type="pic" sz="quarter" idx="19"/>
          </p:nvPr>
        </p:nvSpPr>
        <p:spPr>
          <a:xfrm>
            <a:off x="1665514" y="4382532"/>
            <a:ext cx="8860972" cy="1746658"/>
          </a:xfrm>
          <a:custGeom>
            <a:avLst/>
            <a:gdLst>
              <a:gd name="connsiteX0" fmla="*/ 0 w 8860972"/>
              <a:gd name="connsiteY0" fmla="*/ 0 h 1746658"/>
              <a:gd name="connsiteX1" fmla="*/ 8860972 w 8860972"/>
              <a:gd name="connsiteY1" fmla="*/ 0 h 1746658"/>
              <a:gd name="connsiteX2" fmla="*/ 8860972 w 8860972"/>
              <a:gd name="connsiteY2" fmla="*/ 1746658 h 1746658"/>
              <a:gd name="connsiteX3" fmla="*/ 0 w 8860972"/>
              <a:gd name="connsiteY3" fmla="*/ 1746658 h 1746658"/>
            </a:gdLst>
            <a:ahLst/>
            <a:cxnLst>
              <a:cxn ang="0">
                <a:pos x="connsiteX0" y="connsiteY0"/>
              </a:cxn>
              <a:cxn ang="0">
                <a:pos x="connsiteX1" y="connsiteY1"/>
              </a:cxn>
              <a:cxn ang="0">
                <a:pos x="connsiteX2" y="connsiteY2"/>
              </a:cxn>
              <a:cxn ang="0">
                <a:pos x="connsiteX3" y="connsiteY3"/>
              </a:cxn>
            </a:cxnLst>
            <a:rect l="l" t="t" r="r" b="b"/>
            <a:pathLst>
              <a:path w="8860972" h="1746658">
                <a:moveTo>
                  <a:pt x="0" y="0"/>
                </a:moveTo>
                <a:lnTo>
                  <a:pt x="8860972" y="0"/>
                </a:lnTo>
                <a:lnTo>
                  <a:pt x="8860972" y="1746658"/>
                </a:lnTo>
                <a:lnTo>
                  <a:pt x="0" y="1746658"/>
                </a:lnTo>
                <a:close/>
              </a:path>
            </a:pathLst>
          </a:custGeom>
        </p:spPr>
        <p:txBody>
          <a:bodyPr wrap="square" anchor="ctr">
            <a:noAutofit/>
          </a:bodyPr>
          <a:lstStyle>
            <a:lvl1pPr marL="0" indent="0" algn="ctr">
              <a:buNone/>
              <a:defRPr sz="1200"/>
            </a:lvl1pPr>
          </a:lstStyle>
          <a:p>
            <a:endParaRPr lang="en-US" dirty="0"/>
          </a:p>
        </p:txBody>
      </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Tree>
    <p:extLst>
      <p:ext uri="{BB962C8B-B14F-4D97-AF65-F5344CB8AC3E}">
        <p14:creationId xmlns:p14="http://schemas.microsoft.com/office/powerpoint/2010/main" val="524688209"/>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Blank with Footer &amp; Header">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22" name="Picture Placeholder 21">
            <a:extLst>
              <a:ext uri="{FF2B5EF4-FFF2-40B4-BE49-F238E27FC236}">
                <a16:creationId xmlns:a16="http://schemas.microsoft.com/office/drawing/2014/main" id="{28EFE4FA-E972-4EDB-9CDF-3981A6A9BBD0}"/>
              </a:ext>
            </a:extLst>
          </p:cNvPr>
          <p:cNvSpPr>
            <a:spLocks noGrp="1"/>
          </p:cNvSpPr>
          <p:nvPr>
            <p:ph type="pic" sz="quarter" idx="21"/>
          </p:nvPr>
        </p:nvSpPr>
        <p:spPr>
          <a:xfrm>
            <a:off x="4743045" y="3445647"/>
            <a:ext cx="4226784" cy="2109512"/>
          </a:xfrm>
          <a:custGeom>
            <a:avLst/>
            <a:gdLst>
              <a:gd name="connsiteX0" fmla="*/ 0 w 4226784"/>
              <a:gd name="connsiteY0" fmla="*/ 0 h 2109512"/>
              <a:gd name="connsiteX1" fmla="*/ 4226784 w 4226784"/>
              <a:gd name="connsiteY1" fmla="*/ 0 h 2109512"/>
              <a:gd name="connsiteX2" fmla="*/ 4226784 w 4226784"/>
              <a:gd name="connsiteY2" fmla="*/ 2109512 h 2109512"/>
              <a:gd name="connsiteX3" fmla="*/ 0 w 4226784"/>
              <a:gd name="connsiteY3" fmla="*/ 2109512 h 2109512"/>
            </a:gdLst>
            <a:ahLst/>
            <a:cxnLst>
              <a:cxn ang="0">
                <a:pos x="connsiteX0" y="connsiteY0"/>
              </a:cxn>
              <a:cxn ang="0">
                <a:pos x="connsiteX1" y="connsiteY1"/>
              </a:cxn>
              <a:cxn ang="0">
                <a:pos x="connsiteX2" y="connsiteY2"/>
              </a:cxn>
              <a:cxn ang="0">
                <a:pos x="connsiteX3" y="connsiteY3"/>
              </a:cxn>
            </a:cxnLst>
            <a:rect l="l" t="t" r="r" b="b"/>
            <a:pathLst>
              <a:path w="4226784" h="2109512">
                <a:moveTo>
                  <a:pt x="0" y="0"/>
                </a:moveTo>
                <a:lnTo>
                  <a:pt x="4226784" y="0"/>
                </a:lnTo>
                <a:lnTo>
                  <a:pt x="4226784" y="2109512"/>
                </a:lnTo>
                <a:lnTo>
                  <a:pt x="0" y="2109512"/>
                </a:lnTo>
                <a:close/>
              </a:path>
            </a:pathLst>
          </a:custGeom>
        </p:spPr>
        <p:txBody>
          <a:bodyPr wrap="square" anchor="ctr">
            <a:noAutofit/>
          </a:bodyPr>
          <a:lstStyle>
            <a:lvl1pPr marL="0" indent="0" algn="ctr">
              <a:buNone/>
              <a:defRPr sz="1200"/>
            </a:lvl1pPr>
          </a:lstStyle>
          <a:p>
            <a:endParaRPr lang="en-US" dirty="0"/>
          </a:p>
        </p:txBody>
      </p:sp>
      <p:sp>
        <p:nvSpPr>
          <p:cNvPr id="23" name="Picture Placeholder 22">
            <a:extLst>
              <a:ext uri="{FF2B5EF4-FFF2-40B4-BE49-F238E27FC236}">
                <a16:creationId xmlns:a16="http://schemas.microsoft.com/office/drawing/2014/main" id="{64961A70-E068-46B8-A1EE-8E7E8B4D33CE}"/>
              </a:ext>
            </a:extLst>
          </p:cNvPr>
          <p:cNvSpPr>
            <a:spLocks noGrp="1"/>
          </p:cNvSpPr>
          <p:nvPr>
            <p:ph type="pic" sz="quarter" idx="18"/>
          </p:nvPr>
        </p:nvSpPr>
        <p:spPr>
          <a:xfrm>
            <a:off x="9085943" y="2321225"/>
            <a:ext cx="2569028" cy="3201828"/>
          </a:xfrm>
          <a:custGeom>
            <a:avLst/>
            <a:gdLst>
              <a:gd name="connsiteX0" fmla="*/ 0 w 2569028"/>
              <a:gd name="connsiteY0" fmla="*/ 0 h 3201828"/>
              <a:gd name="connsiteX1" fmla="*/ 2569028 w 2569028"/>
              <a:gd name="connsiteY1" fmla="*/ 0 h 3201828"/>
              <a:gd name="connsiteX2" fmla="*/ 2569028 w 2569028"/>
              <a:gd name="connsiteY2" fmla="*/ 3201828 h 3201828"/>
              <a:gd name="connsiteX3" fmla="*/ 0 w 2569028"/>
              <a:gd name="connsiteY3" fmla="*/ 3201828 h 3201828"/>
            </a:gdLst>
            <a:ahLst/>
            <a:cxnLst>
              <a:cxn ang="0">
                <a:pos x="connsiteX0" y="connsiteY0"/>
              </a:cxn>
              <a:cxn ang="0">
                <a:pos x="connsiteX1" y="connsiteY1"/>
              </a:cxn>
              <a:cxn ang="0">
                <a:pos x="connsiteX2" y="connsiteY2"/>
              </a:cxn>
              <a:cxn ang="0">
                <a:pos x="connsiteX3" y="connsiteY3"/>
              </a:cxn>
            </a:cxnLst>
            <a:rect l="l" t="t" r="r" b="b"/>
            <a:pathLst>
              <a:path w="2569028" h="3201828">
                <a:moveTo>
                  <a:pt x="0" y="0"/>
                </a:moveTo>
                <a:lnTo>
                  <a:pt x="2569028" y="0"/>
                </a:lnTo>
                <a:lnTo>
                  <a:pt x="2569028" y="3201828"/>
                </a:lnTo>
                <a:lnTo>
                  <a:pt x="0" y="3201828"/>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2071100125"/>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Agenda">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7" name="Title Placeholder 1"/>
          <p:cNvSpPr>
            <a:spLocks noGrp="1"/>
          </p:cNvSpPr>
          <p:nvPr>
            <p:ph type="title" hasCustomPrompt="1"/>
          </p:nvPr>
        </p:nvSpPr>
        <p:spPr>
          <a:xfrm>
            <a:off x="838200" y="493274"/>
            <a:ext cx="10515600" cy="499456"/>
          </a:xfrm>
          <a:prstGeom prst="rect">
            <a:avLst/>
          </a:prstGeom>
        </p:spPr>
        <p:txBody>
          <a:bodyPr vert="horz" lIns="91440" tIns="45720" rIns="91440" bIns="45720" rtlCol="0" anchor="ctr">
            <a:normAutofit/>
          </a:bodyPr>
          <a:lstStyle>
            <a:lvl1pPr>
              <a:defRPr b="1"/>
            </a:lvl1pPr>
          </a:lstStyle>
          <a:p>
            <a:r>
              <a:rPr lang="en-US" dirty="0"/>
              <a:t>Your Heading: Text Goes Here</a:t>
            </a:r>
          </a:p>
        </p:txBody>
      </p:sp>
      <p:sp>
        <p:nvSpPr>
          <p:cNvPr id="18" name="Picture Placeholder 17">
            <a:extLst>
              <a:ext uri="{FF2B5EF4-FFF2-40B4-BE49-F238E27FC236}">
                <a16:creationId xmlns:a16="http://schemas.microsoft.com/office/drawing/2014/main" id="{F5093925-3917-4B69-9455-DFE10631B028}"/>
              </a:ext>
            </a:extLst>
          </p:cNvPr>
          <p:cNvSpPr>
            <a:spLocks noGrp="1"/>
          </p:cNvSpPr>
          <p:nvPr>
            <p:ph type="pic" sz="quarter" idx="18"/>
          </p:nvPr>
        </p:nvSpPr>
        <p:spPr>
          <a:xfrm>
            <a:off x="3697993" y="1663643"/>
            <a:ext cx="4901758" cy="2787383"/>
          </a:xfrm>
          <a:custGeom>
            <a:avLst/>
            <a:gdLst>
              <a:gd name="connsiteX0" fmla="*/ 0 w 4901758"/>
              <a:gd name="connsiteY0" fmla="*/ 0 h 2787383"/>
              <a:gd name="connsiteX1" fmla="*/ 4901758 w 4901758"/>
              <a:gd name="connsiteY1" fmla="*/ 0 h 2787383"/>
              <a:gd name="connsiteX2" fmla="*/ 4901758 w 4901758"/>
              <a:gd name="connsiteY2" fmla="*/ 2787383 h 2787383"/>
              <a:gd name="connsiteX3" fmla="*/ 0 w 4901758"/>
              <a:gd name="connsiteY3" fmla="*/ 2787383 h 2787383"/>
            </a:gdLst>
            <a:ahLst/>
            <a:cxnLst>
              <a:cxn ang="0">
                <a:pos x="connsiteX0" y="connsiteY0"/>
              </a:cxn>
              <a:cxn ang="0">
                <a:pos x="connsiteX1" y="connsiteY1"/>
              </a:cxn>
              <a:cxn ang="0">
                <a:pos x="connsiteX2" y="connsiteY2"/>
              </a:cxn>
              <a:cxn ang="0">
                <a:pos x="connsiteX3" y="connsiteY3"/>
              </a:cxn>
            </a:cxnLst>
            <a:rect l="l" t="t" r="r" b="b"/>
            <a:pathLst>
              <a:path w="4901758" h="2787383">
                <a:moveTo>
                  <a:pt x="0" y="0"/>
                </a:moveTo>
                <a:lnTo>
                  <a:pt x="4901758" y="0"/>
                </a:lnTo>
                <a:lnTo>
                  <a:pt x="4901758" y="2787383"/>
                </a:lnTo>
                <a:lnTo>
                  <a:pt x="0" y="2787383"/>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62259748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imeline 3">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3" name="Picture Placeholder 22">
            <a:extLst>
              <a:ext uri="{FF2B5EF4-FFF2-40B4-BE49-F238E27FC236}">
                <a16:creationId xmlns:a16="http://schemas.microsoft.com/office/drawing/2014/main" id="{A1519016-4D7E-447A-95C0-AACF9BCEB584}"/>
              </a:ext>
            </a:extLst>
          </p:cNvPr>
          <p:cNvSpPr>
            <a:spLocks noGrp="1"/>
          </p:cNvSpPr>
          <p:nvPr>
            <p:ph type="pic" sz="quarter" idx="18"/>
          </p:nvPr>
        </p:nvSpPr>
        <p:spPr>
          <a:xfrm>
            <a:off x="6742788" y="3429001"/>
            <a:ext cx="3929292" cy="2042886"/>
          </a:xfrm>
          <a:custGeom>
            <a:avLst/>
            <a:gdLst>
              <a:gd name="connsiteX0" fmla="*/ 0 w 3929292"/>
              <a:gd name="connsiteY0" fmla="*/ 0 h 2042886"/>
              <a:gd name="connsiteX1" fmla="*/ 3929292 w 3929292"/>
              <a:gd name="connsiteY1" fmla="*/ 0 h 2042886"/>
              <a:gd name="connsiteX2" fmla="*/ 3929292 w 3929292"/>
              <a:gd name="connsiteY2" fmla="*/ 2042886 h 2042886"/>
              <a:gd name="connsiteX3" fmla="*/ 0 w 3929292"/>
              <a:gd name="connsiteY3" fmla="*/ 2042886 h 2042886"/>
            </a:gdLst>
            <a:ahLst/>
            <a:cxnLst>
              <a:cxn ang="0">
                <a:pos x="connsiteX0" y="connsiteY0"/>
              </a:cxn>
              <a:cxn ang="0">
                <a:pos x="connsiteX1" y="connsiteY1"/>
              </a:cxn>
              <a:cxn ang="0">
                <a:pos x="connsiteX2" y="connsiteY2"/>
              </a:cxn>
              <a:cxn ang="0">
                <a:pos x="connsiteX3" y="connsiteY3"/>
              </a:cxn>
            </a:cxnLst>
            <a:rect l="l" t="t" r="r" b="b"/>
            <a:pathLst>
              <a:path w="3929292" h="2042886">
                <a:moveTo>
                  <a:pt x="0" y="0"/>
                </a:moveTo>
                <a:lnTo>
                  <a:pt x="3929292" y="0"/>
                </a:lnTo>
                <a:lnTo>
                  <a:pt x="3929292" y="2042886"/>
                </a:lnTo>
                <a:lnTo>
                  <a:pt x="0" y="2042886"/>
                </a:lnTo>
                <a:close/>
              </a:path>
            </a:pathLst>
          </a:custGeom>
        </p:spPr>
        <p:txBody>
          <a:bodyPr wrap="square" anchor="ctr">
            <a:noAutofit/>
          </a:bodyPr>
          <a:lstStyle>
            <a:lvl1pPr marL="0" indent="0" algn="ctr">
              <a:buNone/>
              <a:defRPr sz="1200"/>
            </a:lvl1pPr>
          </a:lstStyle>
          <a:p>
            <a:endParaRPr lang="en-US" dirty="0"/>
          </a:p>
        </p:txBody>
      </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21" name="Picture Placeholder 20">
            <a:extLst>
              <a:ext uri="{FF2B5EF4-FFF2-40B4-BE49-F238E27FC236}">
                <a16:creationId xmlns:a16="http://schemas.microsoft.com/office/drawing/2014/main" id="{27A21F8C-7E08-4F89-9635-F5E5A5231E8F}"/>
              </a:ext>
            </a:extLst>
          </p:cNvPr>
          <p:cNvSpPr>
            <a:spLocks noGrp="1"/>
          </p:cNvSpPr>
          <p:nvPr>
            <p:ph type="pic" sz="quarter" idx="17"/>
          </p:nvPr>
        </p:nvSpPr>
        <p:spPr>
          <a:xfrm>
            <a:off x="1519921" y="3429001"/>
            <a:ext cx="3929292" cy="2042886"/>
          </a:xfrm>
          <a:custGeom>
            <a:avLst/>
            <a:gdLst>
              <a:gd name="connsiteX0" fmla="*/ 0 w 3929292"/>
              <a:gd name="connsiteY0" fmla="*/ 0 h 2042886"/>
              <a:gd name="connsiteX1" fmla="*/ 3929292 w 3929292"/>
              <a:gd name="connsiteY1" fmla="*/ 0 h 2042886"/>
              <a:gd name="connsiteX2" fmla="*/ 3929292 w 3929292"/>
              <a:gd name="connsiteY2" fmla="*/ 2042886 h 2042886"/>
              <a:gd name="connsiteX3" fmla="*/ 0 w 3929292"/>
              <a:gd name="connsiteY3" fmla="*/ 2042886 h 2042886"/>
            </a:gdLst>
            <a:ahLst/>
            <a:cxnLst>
              <a:cxn ang="0">
                <a:pos x="connsiteX0" y="connsiteY0"/>
              </a:cxn>
              <a:cxn ang="0">
                <a:pos x="connsiteX1" y="connsiteY1"/>
              </a:cxn>
              <a:cxn ang="0">
                <a:pos x="connsiteX2" y="connsiteY2"/>
              </a:cxn>
              <a:cxn ang="0">
                <a:pos x="connsiteX3" y="connsiteY3"/>
              </a:cxn>
            </a:cxnLst>
            <a:rect l="l" t="t" r="r" b="b"/>
            <a:pathLst>
              <a:path w="3929292" h="2042886">
                <a:moveTo>
                  <a:pt x="0" y="0"/>
                </a:moveTo>
                <a:lnTo>
                  <a:pt x="3929292" y="0"/>
                </a:lnTo>
                <a:lnTo>
                  <a:pt x="3929292" y="2042886"/>
                </a:lnTo>
                <a:lnTo>
                  <a:pt x="0" y="2042886"/>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46954348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Our Service 1">
    <p:spTree>
      <p:nvGrpSpPr>
        <p:cNvPr id="1" name=""/>
        <p:cNvGrpSpPr/>
        <p:nvPr/>
      </p:nvGrpSpPr>
      <p:grpSpPr>
        <a:xfrm>
          <a:off x="0" y="0"/>
          <a:ext cx="0" cy="0"/>
          <a:chOff x="0" y="0"/>
          <a:chExt cx="0" cy="0"/>
        </a:xfrm>
      </p:grpSpPr>
      <p:sp>
        <p:nvSpPr>
          <p:cNvPr id="2" name="Rectangle 1"/>
          <p:cNvSpPr/>
          <p:nvPr userDrawn="1"/>
        </p:nvSpPr>
        <p:spPr>
          <a:xfrm>
            <a:off x="11680723" y="-23450"/>
            <a:ext cx="344130" cy="485566"/>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Slide Number Placeholder 5"/>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n-lt"/>
                <a:ea typeface="Montserrat" charset="0"/>
                <a:cs typeface="Montserrat" charset="0"/>
              </a:rPr>
              <a:pPr algn="ctr"/>
              <a:t>‹#›</a:t>
            </a:fld>
            <a:endParaRPr lang="en-US" sz="800" b="0" i="0" dirty="0">
              <a:solidFill>
                <a:srgbClr val="FEFEFE"/>
              </a:solidFill>
              <a:latin typeface="+mn-lt"/>
              <a:ea typeface="Montserrat" charset="0"/>
              <a:cs typeface="Montserrat" charset="0"/>
            </a:endParaRPr>
          </a:p>
        </p:txBody>
      </p:sp>
      <p:sp>
        <p:nvSpPr>
          <p:cNvPr id="43" name="Text Placeholder 42"/>
          <p:cNvSpPr>
            <a:spLocks noGrp="1"/>
          </p:cNvSpPr>
          <p:nvPr userDrawn="1">
            <p:ph type="body" sz="quarter" idx="10" hasCustomPrompt="1"/>
          </p:nvPr>
        </p:nvSpPr>
        <p:spPr>
          <a:xfrm>
            <a:off x="8440087" y="6490940"/>
            <a:ext cx="2998268" cy="203846"/>
          </a:xfrm>
        </p:spPr>
        <p:txBody>
          <a:bodyPr>
            <a:noAutofit/>
          </a:bodyPr>
          <a:lstStyle>
            <a:lvl1pPr marL="0" indent="0" algn="r">
              <a:buNone/>
              <a:defRPr sz="800" b="0" i="0">
                <a:solidFill>
                  <a:schemeClr val="tx2"/>
                </a:solidFill>
                <a:latin typeface="+mn-lt"/>
                <a:ea typeface="Montserrat Light" charset="0"/>
                <a:cs typeface="Montserrat Light" charset="0"/>
              </a:defRPr>
            </a:lvl1pPr>
            <a:lvl2pPr marL="457200" indent="0" algn="r">
              <a:buNone/>
              <a:defRPr sz="800" b="0" i="0">
                <a:solidFill>
                  <a:schemeClr val="bg2"/>
                </a:solidFill>
                <a:latin typeface="Montserrat Light" charset="0"/>
                <a:ea typeface="Montserrat Light" charset="0"/>
                <a:cs typeface="Montserrat Light" charset="0"/>
              </a:defRPr>
            </a:lvl2pPr>
            <a:lvl3pPr marL="914400" indent="0" algn="r">
              <a:buNone/>
              <a:defRPr sz="800" b="0" i="0">
                <a:solidFill>
                  <a:schemeClr val="bg2"/>
                </a:solidFill>
                <a:latin typeface="Montserrat Light" charset="0"/>
                <a:ea typeface="Montserrat Light" charset="0"/>
                <a:cs typeface="Montserrat Light" charset="0"/>
              </a:defRPr>
            </a:lvl3pPr>
            <a:lvl4pPr marL="1371600" indent="0" algn="r">
              <a:buNone/>
              <a:defRPr sz="800" b="0" i="0">
                <a:solidFill>
                  <a:schemeClr val="bg2"/>
                </a:solidFill>
                <a:latin typeface="Montserrat Light" charset="0"/>
                <a:ea typeface="Montserrat Light" charset="0"/>
                <a:cs typeface="Montserrat Light" charset="0"/>
              </a:defRPr>
            </a:lvl4pPr>
            <a:lvl5pPr marL="1828800" indent="0" algn="r">
              <a:buNone/>
              <a:defRPr sz="800" b="0" i="0">
                <a:solidFill>
                  <a:schemeClr val="bg2"/>
                </a:solidFill>
                <a:latin typeface="Montserrat Light" charset="0"/>
                <a:ea typeface="Montserrat Light" charset="0"/>
                <a:cs typeface="Montserrat Light" charset="0"/>
              </a:defRPr>
            </a:lvl5pPr>
          </a:lstStyle>
          <a:p>
            <a:pPr lvl="0"/>
            <a:r>
              <a:rPr lang="en-US" dirty="0"/>
              <a:t>Click to edit Master text styles for your custom footer</a:t>
            </a:r>
          </a:p>
        </p:txBody>
      </p:sp>
      <p:grpSp>
        <p:nvGrpSpPr>
          <p:cNvPr id="5" name="Group 4"/>
          <p:cNvGrpSpPr/>
          <p:nvPr userDrawn="1"/>
        </p:nvGrpSpPr>
        <p:grpSpPr>
          <a:xfrm>
            <a:off x="11808932" y="6477097"/>
            <a:ext cx="231532" cy="231532"/>
            <a:chOff x="11275488" y="5797834"/>
            <a:chExt cx="353804" cy="353804"/>
          </a:xfrm>
        </p:grpSpPr>
        <p:sp>
          <p:nvSpPr>
            <p:cNvPr id="3" name="Oval 2">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Chevron 32">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14" name="Group 13"/>
          <p:cNvGrpSpPr/>
          <p:nvPr userDrawn="1"/>
        </p:nvGrpSpPr>
        <p:grpSpPr>
          <a:xfrm>
            <a:off x="11543208" y="6477097"/>
            <a:ext cx="231532" cy="231532"/>
            <a:chOff x="11275488" y="5797834"/>
            <a:chExt cx="353804" cy="353804"/>
          </a:xfrm>
        </p:grpSpPr>
        <p:sp>
          <p:nvSpPr>
            <p:cNvPr id="15" name="Oval 14">
              <a:hlinkClick r:id="" action="ppaction://hlinkshowjump?jump=nextslide"/>
            </p:cNvPr>
            <p:cNvSpPr/>
            <p:nvPr userDrawn="1"/>
          </p:nvSpPr>
          <p:spPr>
            <a:xfrm>
              <a:off x="11275488" y="5797834"/>
              <a:ext cx="353804" cy="353804"/>
            </a:xfrm>
            <a:prstGeom prst="ellipse">
              <a:avLst/>
            </a:prstGeom>
            <a:solidFill>
              <a:schemeClr val="tx2">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Chevron 15">
              <a:hlinkClick r:id="" action="ppaction://hlinkshowjump?jump=nextslide" tooltip="Next Slide"/>
            </p:cNvPr>
            <p:cNvSpPr/>
            <p:nvPr userDrawn="1"/>
          </p:nvSpPr>
          <p:spPr>
            <a:xfrm>
              <a:off x="11402389" y="5893733"/>
              <a:ext cx="125792" cy="171788"/>
            </a:xfrm>
            <a:prstGeom prst="chevron">
              <a:avLst>
                <a:gd name="adj" fmla="val 66337"/>
              </a:avLst>
            </a:prstGeom>
            <a:solidFill>
              <a:schemeClr val="bg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3" name="Picture Placeholder 2"/>
          <p:cNvSpPr>
            <a:spLocks noGrp="1"/>
          </p:cNvSpPr>
          <p:nvPr>
            <p:ph type="pic" sz="quarter" idx="18"/>
          </p:nvPr>
        </p:nvSpPr>
        <p:spPr>
          <a:xfrm>
            <a:off x="-21705" y="-34724"/>
            <a:ext cx="7035963" cy="6892725"/>
          </a:xfrm>
          <a:custGeom>
            <a:avLst/>
            <a:gdLst>
              <a:gd name="connsiteX0" fmla="*/ 0 w 7037409"/>
              <a:gd name="connsiteY0" fmla="*/ 6858000 h 6858000"/>
              <a:gd name="connsiteX1" fmla="*/ 1714500 w 7037409"/>
              <a:gd name="connsiteY1" fmla="*/ 0 h 6858000"/>
              <a:gd name="connsiteX2" fmla="*/ 7037409 w 7037409"/>
              <a:gd name="connsiteY2" fmla="*/ 0 h 6858000"/>
              <a:gd name="connsiteX3" fmla="*/ 5322909 w 7037409"/>
              <a:gd name="connsiteY3" fmla="*/ 6858000 h 6858000"/>
              <a:gd name="connsiteX4" fmla="*/ 0 w 7037409"/>
              <a:gd name="connsiteY4" fmla="*/ 6858000 h 6858000"/>
              <a:gd name="connsiteX0" fmla="*/ 10128 w 7047537"/>
              <a:gd name="connsiteY0" fmla="*/ 6858000 h 6858000"/>
              <a:gd name="connsiteX1" fmla="*/ 0 w 7047537"/>
              <a:gd name="connsiteY1" fmla="*/ 0 h 6858000"/>
              <a:gd name="connsiteX2" fmla="*/ 7047537 w 7047537"/>
              <a:gd name="connsiteY2" fmla="*/ 0 h 6858000"/>
              <a:gd name="connsiteX3" fmla="*/ 5333037 w 7047537"/>
              <a:gd name="connsiteY3" fmla="*/ 6858000 h 6858000"/>
              <a:gd name="connsiteX4" fmla="*/ 10128 w 7047537"/>
              <a:gd name="connsiteY4" fmla="*/ 6858000 h 6858000"/>
              <a:gd name="connsiteX0" fmla="*/ 10128 w 7080814"/>
              <a:gd name="connsiteY0" fmla="*/ 6858000 h 6858000"/>
              <a:gd name="connsiteX1" fmla="*/ 0 w 7080814"/>
              <a:gd name="connsiteY1" fmla="*/ 0 h 6858000"/>
              <a:gd name="connsiteX2" fmla="*/ 7047537 w 7080814"/>
              <a:gd name="connsiteY2" fmla="*/ 0 h 6858000"/>
              <a:gd name="connsiteX3" fmla="*/ 7080814 w 7080814"/>
              <a:gd name="connsiteY3" fmla="*/ 6858000 h 6858000"/>
              <a:gd name="connsiteX4" fmla="*/ 10128 w 7080814"/>
              <a:gd name="connsiteY4" fmla="*/ 6858000 h 6858000"/>
              <a:gd name="connsiteX0" fmla="*/ 10128 w 7080814"/>
              <a:gd name="connsiteY0" fmla="*/ 6858000 h 6858000"/>
              <a:gd name="connsiteX1" fmla="*/ 0 w 7080814"/>
              <a:gd name="connsiteY1" fmla="*/ 0 h 6858000"/>
              <a:gd name="connsiteX2" fmla="*/ 3459385 w 7080814"/>
              <a:gd name="connsiteY2" fmla="*/ 11575 h 6858000"/>
              <a:gd name="connsiteX3" fmla="*/ 7080814 w 7080814"/>
              <a:gd name="connsiteY3" fmla="*/ 6858000 h 6858000"/>
              <a:gd name="connsiteX4" fmla="*/ 10128 w 7080814"/>
              <a:gd name="connsiteY4" fmla="*/ 6858000 h 6858000"/>
              <a:gd name="connsiteX0" fmla="*/ 10128 w 7069239"/>
              <a:gd name="connsiteY0" fmla="*/ 6858000 h 6858000"/>
              <a:gd name="connsiteX1" fmla="*/ 0 w 7069239"/>
              <a:gd name="connsiteY1" fmla="*/ 0 h 6858000"/>
              <a:gd name="connsiteX2" fmla="*/ 3459385 w 7069239"/>
              <a:gd name="connsiteY2" fmla="*/ 11575 h 6858000"/>
              <a:gd name="connsiteX3" fmla="*/ 7069239 w 7069239"/>
              <a:gd name="connsiteY3" fmla="*/ 6858000 h 6858000"/>
              <a:gd name="connsiteX4" fmla="*/ 10128 w 7069239"/>
              <a:gd name="connsiteY4" fmla="*/ 6858000 h 68580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069239" h="6858000">
                <a:moveTo>
                  <a:pt x="10128" y="6858000"/>
                </a:moveTo>
                <a:lnTo>
                  <a:pt x="0" y="0"/>
                </a:lnTo>
                <a:lnTo>
                  <a:pt x="3459385" y="11575"/>
                </a:lnTo>
                <a:lnTo>
                  <a:pt x="7069239" y="6858000"/>
                </a:lnTo>
                <a:lnTo>
                  <a:pt x="10128" y="6858000"/>
                </a:lnTo>
                <a:close/>
              </a:path>
            </a:pathLst>
          </a:custGeom>
        </p:spPr>
        <p:txBody>
          <a:bodyPr anchor="ctr">
            <a:normAutofit/>
          </a:bodyPr>
          <a:lstStyle>
            <a:lvl1pPr marL="0" indent="0" algn="ctr">
              <a:buNone/>
              <a:defRPr sz="1200"/>
            </a:lvl1pPr>
          </a:lstStyle>
          <a:p>
            <a:endParaRPr lang="en-US" dirty="0"/>
          </a:p>
        </p:txBody>
      </p:sp>
    </p:spTree>
    <p:extLst>
      <p:ext uri="{BB962C8B-B14F-4D97-AF65-F5344CB8AC3E}">
        <p14:creationId xmlns:p14="http://schemas.microsoft.com/office/powerpoint/2010/main" val="198421001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theme" Target="../theme/theme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93274"/>
            <a:ext cx="10515600" cy="499456"/>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838200" y="1245521"/>
            <a:ext cx="10515600" cy="4830813"/>
          </a:xfrm>
          <a:prstGeom prst="rect">
            <a:avLst/>
          </a:prstGeom>
        </p:spPr>
        <p:txBody>
          <a:bodyPr vert="horz" lIns="91440" tIns="45720" rIns="91440" bIns="45720" rtlCol="0" anchor="ctr">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000">
                <a:solidFill>
                  <a:schemeClr val="tx2"/>
                </a:solidFill>
              </a:defRPr>
            </a:lvl1pPr>
          </a:lstStyle>
          <a:p>
            <a:fld id="{DFAE7014-B492-CE42-8F98-EF1A6A68EB14}" type="datetimeFigureOut">
              <a:rPr lang="en-US" smtClean="0"/>
              <a:pPr/>
              <a:t>4/15/2019</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000">
                <a:solidFill>
                  <a:schemeClr val="tx2"/>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000">
                <a:solidFill>
                  <a:schemeClr val="tx2"/>
                </a:solidFill>
              </a:defRPr>
            </a:lvl1pPr>
          </a:lstStyle>
          <a:p>
            <a:fld id="{DF774B5E-3D86-D744-9739-9A55B86C5C92}" type="slidenum">
              <a:rPr lang="en-US" smtClean="0"/>
              <a:pPr/>
              <a:t>‹#›</a:t>
            </a:fld>
            <a:endParaRPr lang="en-US"/>
          </a:p>
        </p:txBody>
      </p:sp>
    </p:spTree>
    <p:extLst>
      <p:ext uri="{BB962C8B-B14F-4D97-AF65-F5344CB8AC3E}">
        <p14:creationId xmlns:p14="http://schemas.microsoft.com/office/powerpoint/2010/main" val="1804289383"/>
      </p:ext>
    </p:extLst>
  </p:cSld>
  <p:clrMap bg1="lt1" tx1="dk1" bg2="lt2" tx2="dk2" accent1="accent1" accent2="accent2" accent3="accent3" accent4="accent4" accent5="accent5" accent6="accent6" hlink="hlink" folHlink="folHlink"/>
  <p:sldLayoutIdLst>
    <p:sldLayoutId id="2147483649" r:id="rId1"/>
    <p:sldLayoutId id="2147483702" r:id="rId2"/>
    <p:sldLayoutId id="2147483700" r:id="rId3"/>
    <p:sldLayoutId id="2147483697" r:id="rId4"/>
    <p:sldLayoutId id="2147483660" r:id="rId5"/>
    <p:sldLayoutId id="2147483699" r:id="rId6"/>
    <p:sldLayoutId id="2147483670" r:id="rId7"/>
    <p:sldLayoutId id="2147483676" r:id="rId8"/>
    <p:sldLayoutId id="2147483693" r:id="rId9"/>
    <p:sldLayoutId id="2147483664" r:id="rId10"/>
    <p:sldLayoutId id="2147483679" r:id="rId11"/>
    <p:sldLayoutId id="2147483680" r:id="rId12"/>
    <p:sldLayoutId id="2147483701" r:id="rId13"/>
    <p:sldLayoutId id="2147483681" r:id="rId14"/>
    <p:sldLayoutId id="2147483682" r:id="rId15"/>
    <p:sldLayoutId id="2147483698" r:id="rId16"/>
    <p:sldLayoutId id="2147483683" r:id="rId17"/>
    <p:sldLayoutId id="2147483685" r:id="rId18"/>
    <p:sldLayoutId id="2147483689" r:id="rId19"/>
    <p:sldLayoutId id="2147483695" r:id="rId20"/>
    <p:sldLayoutId id="2147483703" r:id="rId21"/>
    <p:sldLayoutId id="2147483704" r:id="rId22"/>
    <p:sldLayoutId id="2147483705" r:id="rId23"/>
  </p:sldLayoutIdLst>
  <p:txStyles>
    <p:titleStyle>
      <a:lvl1pPr algn="ctr" defTabSz="914400" rtl="0" eaLnBrk="1" latinLnBrk="0" hangingPunct="1">
        <a:lnSpc>
          <a:spcPct val="90000"/>
        </a:lnSpc>
        <a:spcBef>
          <a:spcPct val="0"/>
        </a:spcBef>
        <a:buNone/>
        <a:defRPr sz="2500" b="1" kern="1200">
          <a:solidFill>
            <a:schemeClr val="tx1"/>
          </a:solidFill>
          <a:latin typeface="+mn-lt"/>
          <a:ea typeface="+mj-ea"/>
          <a:cs typeface="+mj-cs"/>
        </a:defRPr>
      </a:lvl1pPr>
    </p:titleStyle>
    <p:bodyStyle>
      <a:lvl1pPr marL="228600" indent="-228600" algn="l" defTabSz="914400" rtl="0" eaLnBrk="1" latinLnBrk="0" hangingPunct="1">
        <a:lnSpc>
          <a:spcPct val="90000"/>
        </a:lnSpc>
        <a:spcBef>
          <a:spcPts val="1000"/>
        </a:spcBef>
        <a:buFont typeface="Arial"/>
        <a:buChar char="•"/>
        <a:defRPr sz="1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16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14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2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DF823452-C1D3-40C0-9F96-2748CB9FA9B8}"/>
              </a:ext>
            </a:extLst>
          </p:cNvPr>
          <p:cNvSpPr/>
          <p:nvPr/>
        </p:nvSpPr>
        <p:spPr>
          <a:xfrm>
            <a:off x="333829" y="290287"/>
            <a:ext cx="11524342" cy="4760685"/>
          </a:xfrm>
          <a:prstGeom prst="rect">
            <a:avLst/>
          </a:prstGeom>
          <a:solidFill>
            <a:schemeClr val="accent6">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p:cNvSpPr txBox="1"/>
          <p:nvPr/>
        </p:nvSpPr>
        <p:spPr>
          <a:xfrm>
            <a:off x="3416461" y="2671009"/>
            <a:ext cx="5359078" cy="1676036"/>
          </a:xfrm>
          <a:prstGeom prst="rect">
            <a:avLst/>
          </a:prstGeom>
          <a:noFill/>
        </p:spPr>
        <p:txBody>
          <a:bodyPr wrap="square" rtlCol="0">
            <a:spAutoFit/>
          </a:bodyPr>
          <a:lstStyle/>
          <a:p>
            <a:pPr algn="ctr">
              <a:lnSpc>
                <a:spcPts val="6000"/>
              </a:lnSpc>
            </a:pPr>
            <a:r>
              <a:rPr lang="en-US" sz="7500" b="1" spc="-300" dirty="0">
                <a:solidFill>
                  <a:schemeClr val="bg1"/>
                </a:solidFill>
                <a:latin typeface="Roboto Slab" pitchFamily="2" charset="0"/>
                <a:ea typeface="Roboto Slab" pitchFamily="2" charset="0"/>
              </a:rPr>
              <a:t>BUSINESS</a:t>
            </a:r>
          </a:p>
          <a:p>
            <a:pPr algn="ctr">
              <a:lnSpc>
                <a:spcPts val="6000"/>
              </a:lnSpc>
            </a:pPr>
            <a:r>
              <a:rPr lang="en-US" sz="7500" b="1" spc="-300" dirty="0">
                <a:solidFill>
                  <a:schemeClr val="bg1"/>
                </a:solidFill>
                <a:latin typeface="Roboto Slab" pitchFamily="2" charset="0"/>
                <a:ea typeface="Roboto Slab" pitchFamily="2" charset="0"/>
              </a:rPr>
              <a:t>PLAN</a:t>
            </a:r>
          </a:p>
        </p:txBody>
      </p:sp>
      <p:sp>
        <p:nvSpPr>
          <p:cNvPr id="3" name="Rectangle 2">
            <a:extLst>
              <a:ext uri="{FF2B5EF4-FFF2-40B4-BE49-F238E27FC236}">
                <a16:creationId xmlns:a16="http://schemas.microsoft.com/office/drawing/2014/main" id="{15FA3891-46F2-40AB-85E3-B4E951F56DA0}"/>
              </a:ext>
            </a:extLst>
          </p:cNvPr>
          <p:cNvSpPr/>
          <p:nvPr/>
        </p:nvSpPr>
        <p:spPr>
          <a:xfrm>
            <a:off x="5871029" y="290287"/>
            <a:ext cx="449943" cy="200297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Picture Placeholder 4">
            <a:extLst>
              <a:ext uri="{FF2B5EF4-FFF2-40B4-BE49-F238E27FC236}">
                <a16:creationId xmlns:a16="http://schemas.microsoft.com/office/drawing/2014/main" id="{F3B0C47A-5808-4F5C-A073-013FB2C6ED6D}"/>
              </a:ext>
            </a:extLst>
          </p:cNvPr>
          <p:cNvSpPr>
            <a:spLocks noGrp="1"/>
          </p:cNvSpPr>
          <p:nvPr>
            <p:ph type="pic" sz="quarter" idx="19"/>
          </p:nvPr>
        </p:nvSpPr>
        <p:spPr/>
      </p:sp>
    </p:spTree>
    <p:extLst>
      <p:ext uri="{BB962C8B-B14F-4D97-AF65-F5344CB8AC3E}">
        <p14:creationId xmlns:p14="http://schemas.microsoft.com/office/powerpoint/2010/main" val="43711646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11" name="Text Placeholder 10"/>
          <p:cNvSpPr>
            <a:spLocks noGrp="1"/>
          </p:cNvSpPr>
          <p:nvPr>
            <p:ph type="body" sz="quarter" idx="10"/>
          </p:nvPr>
        </p:nvSpPr>
        <p:spPr/>
        <p:txBody>
          <a:bodyPr>
            <a:normAutofit/>
          </a:bodyPr>
          <a:lstStyle/>
          <a:p>
            <a:r>
              <a:rPr lang="en-US" dirty="0"/>
              <a:t>Here is your custom footer, This is Master Style</a:t>
            </a:r>
          </a:p>
        </p:txBody>
      </p:sp>
      <p:sp>
        <p:nvSpPr>
          <p:cNvPr id="21" name="TextBox 20"/>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5" name="Rectangle 34"/>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4">
            <a:extLst>
              <a:ext uri="{FF2B5EF4-FFF2-40B4-BE49-F238E27FC236}">
                <a16:creationId xmlns:a16="http://schemas.microsoft.com/office/drawing/2014/main" id="{3B425731-A511-4954-AA7E-D0C426D28463}"/>
              </a:ext>
            </a:extLst>
          </p:cNvPr>
          <p:cNvGrpSpPr/>
          <p:nvPr/>
        </p:nvGrpSpPr>
        <p:grpSpPr>
          <a:xfrm>
            <a:off x="8180525" y="2298637"/>
            <a:ext cx="3125386" cy="3446693"/>
            <a:chOff x="8312969" y="2207192"/>
            <a:chExt cx="3125386" cy="3446693"/>
          </a:xfrm>
        </p:grpSpPr>
        <p:sp>
          <p:nvSpPr>
            <p:cNvPr id="31" name="TextBox 30"/>
            <p:cNvSpPr txBox="1"/>
            <p:nvPr/>
          </p:nvSpPr>
          <p:spPr>
            <a:xfrm>
              <a:off x="8312969" y="3572748"/>
              <a:ext cx="3125386" cy="715581"/>
            </a:xfrm>
            <a:prstGeom prst="rect">
              <a:avLst/>
            </a:prstGeom>
            <a:noFill/>
          </p:spPr>
          <p:txBody>
            <a:bodyPr wrap="square" numCol="1" spcCol="0" rtlCol="0" anchor="ctr">
              <a:spAutoFit/>
            </a:bodyPr>
            <a:lstStyle/>
            <a:p>
              <a:pPr>
                <a:lnSpc>
                  <a:spcPct val="150000"/>
                </a:lnSpc>
              </a:pPr>
              <a:r>
                <a:rPr lang="en-US" sz="900" dirty="0">
                  <a:latin typeface="Roboto Slab" pitchFamily="2" charset="0"/>
                  <a:ea typeface="Roboto Slab" pitchFamily="2" charset="0"/>
                  <a:cs typeface="Montserrat Light" charset="0"/>
                </a:rPr>
                <a:t>Saying that third yielding fruit was open night to third set two first lesser open kind female thing Saying that third yielding fruit was open.</a:t>
              </a:r>
            </a:p>
          </p:txBody>
        </p:sp>
        <p:sp>
          <p:nvSpPr>
            <p:cNvPr id="32" name="TextBox 31"/>
            <p:cNvSpPr txBox="1"/>
            <p:nvPr/>
          </p:nvSpPr>
          <p:spPr>
            <a:xfrm>
              <a:off x="8312969" y="4938304"/>
              <a:ext cx="3125386" cy="715581"/>
            </a:xfrm>
            <a:prstGeom prst="rect">
              <a:avLst/>
            </a:prstGeom>
            <a:noFill/>
          </p:spPr>
          <p:txBody>
            <a:bodyPr wrap="square" numCol="1" spcCol="0" rtlCol="0" anchor="ctr">
              <a:spAutoFit/>
            </a:bodyPr>
            <a:lstStyle/>
            <a:p>
              <a:pPr>
                <a:lnSpc>
                  <a:spcPct val="150000"/>
                </a:lnSpc>
              </a:pPr>
              <a:r>
                <a:rPr lang="en-US" sz="900" dirty="0">
                  <a:latin typeface="Roboto Slab" pitchFamily="2" charset="0"/>
                  <a:ea typeface="Roboto Slab" pitchFamily="2" charset="0"/>
                  <a:cs typeface="Montserrat Light" charset="0"/>
                </a:rPr>
                <a:t>Set two first lesser open kind female thing Saying that third yielding fruit was open night to third set two first lesser open.</a:t>
              </a:r>
            </a:p>
          </p:txBody>
        </p:sp>
        <p:sp>
          <p:nvSpPr>
            <p:cNvPr id="33" name="TextBox 32"/>
            <p:cNvSpPr txBox="1"/>
            <p:nvPr/>
          </p:nvSpPr>
          <p:spPr>
            <a:xfrm>
              <a:off x="8312969" y="2207192"/>
              <a:ext cx="3125386" cy="715581"/>
            </a:xfrm>
            <a:prstGeom prst="rect">
              <a:avLst/>
            </a:prstGeom>
            <a:noFill/>
          </p:spPr>
          <p:txBody>
            <a:bodyPr wrap="square" numCol="1" spcCol="0" rtlCol="0" anchor="ctr">
              <a:spAutoFit/>
            </a:bodyPr>
            <a:lstStyle/>
            <a:p>
              <a:pPr>
                <a:lnSpc>
                  <a:spcPct val="150000"/>
                </a:lnSpc>
              </a:pPr>
              <a:r>
                <a:rPr lang="en-US" sz="900" dirty="0">
                  <a:latin typeface="Roboto Slab" pitchFamily="2" charset="0"/>
                  <a:ea typeface="Roboto Slab" pitchFamily="2" charset="0"/>
                  <a:cs typeface="Montserrat Light" charset="0"/>
                </a:rPr>
                <a:t>Saying that third yielding fruit was open night to third set two first lesser open kind female thing Saying that third yielding fruit was open.</a:t>
              </a:r>
            </a:p>
          </p:txBody>
        </p:sp>
      </p:grpSp>
      <p:sp>
        <p:nvSpPr>
          <p:cNvPr id="4" name="Picture Placeholder 3">
            <a:extLst>
              <a:ext uri="{FF2B5EF4-FFF2-40B4-BE49-F238E27FC236}">
                <a16:creationId xmlns:a16="http://schemas.microsoft.com/office/drawing/2014/main" id="{383F3600-982F-4BC6-803D-5339A7C62838}"/>
              </a:ext>
            </a:extLst>
          </p:cNvPr>
          <p:cNvSpPr>
            <a:spLocks noGrp="1"/>
          </p:cNvSpPr>
          <p:nvPr>
            <p:ph type="pic" sz="quarter" idx="11"/>
          </p:nvPr>
        </p:nvSpPr>
        <p:spPr/>
      </p:sp>
      <p:sp>
        <p:nvSpPr>
          <p:cNvPr id="7" name="Picture Placeholder 6">
            <a:extLst>
              <a:ext uri="{FF2B5EF4-FFF2-40B4-BE49-F238E27FC236}">
                <a16:creationId xmlns:a16="http://schemas.microsoft.com/office/drawing/2014/main" id="{23A3EAEE-BB9F-4AE6-A4D4-652EC750E882}"/>
              </a:ext>
            </a:extLst>
          </p:cNvPr>
          <p:cNvSpPr>
            <a:spLocks noGrp="1"/>
          </p:cNvSpPr>
          <p:nvPr>
            <p:ph type="pic" sz="quarter" idx="12"/>
          </p:nvPr>
        </p:nvSpPr>
        <p:spPr/>
      </p:sp>
    </p:spTree>
    <p:extLst>
      <p:ext uri="{BB962C8B-B14F-4D97-AF65-F5344CB8AC3E}">
        <p14:creationId xmlns:p14="http://schemas.microsoft.com/office/powerpoint/2010/main" val="147257633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2" name="Text Placeholder 1"/>
          <p:cNvSpPr>
            <a:spLocks noGrp="1"/>
          </p:cNvSpPr>
          <p:nvPr>
            <p:ph type="body" sz="quarter" idx="10"/>
          </p:nvPr>
        </p:nvSpPr>
        <p:spPr/>
        <p:txBody>
          <a:bodyPr>
            <a:normAutofit/>
          </a:bodyPr>
          <a:lstStyle/>
          <a:p>
            <a:r>
              <a:rPr lang="en-US" dirty="0"/>
              <a:t>Here is your custom footer, This is Master Style</a:t>
            </a:r>
          </a:p>
        </p:txBody>
      </p:sp>
      <p:sp>
        <p:nvSpPr>
          <p:cNvPr id="29" name="TextBox 28"/>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ea typeface="Montserrat Light" charset="0"/>
                <a:cs typeface="Montserrat Light" charset="0"/>
              </a:rPr>
              <a:t>The example text goes here with your own detailed summery. Loren opium dolor sit amen example text line.</a:t>
            </a:r>
          </a:p>
        </p:txBody>
      </p:sp>
      <p:sp>
        <p:nvSpPr>
          <p:cNvPr id="17" name="Rectangle 16"/>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05D23A51-9A3B-4795-A06A-6D94DB440777}"/>
              </a:ext>
            </a:extLst>
          </p:cNvPr>
          <p:cNvGrpSpPr/>
          <p:nvPr/>
        </p:nvGrpSpPr>
        <p:grpSpPr>
          <a:xfrm>
            <a:off x="8386721" y="2292179"/>
            <a:ext cx="2054077" cy="941385"/>
            <a:chOff x="8819552" y="2161458"/>
            <a:chExt cx="2054077" cy="941385"/>
          </a:xfrm>
        </p:grpSpPr>
        <p:sp>
          <p:nvSpPr>
            <p:cNvPr id="21" name="TextBox 20"/>
            <p:cNvSpPr txBox="1"/>
            <p:nvPr/>
          </p:nvSpPr>
          <p:spPr>
            <a:xfrm>
              <a:off x="8819552" y="2161458"/>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latin typeface="Roboto Slab" pitchFamily="2" charset="0"/>
                  <a:ea typeface="Roboto Slab" pitchFamily="2" charset="0"/>
                  <a:cs typeface="Montserrat" charset="0"/>
                </a:rPr>
                <a:t>Text Goes here</a:t>
              </a:r>
            </a:p>
          </p:txBody>
        </p:sp>
        <p:sp>
          <p:nvSpPr>
            <p:cNvPr id="22" name="TextBox 21"/>
            <p:cNvSpPr txBox="1"/>
            <p:nvPr/>
          </p:nvSpPr>
          <p:spPr>
            <a:xfrm>
              <a:off x="8830971" y="2733511"/>
              <a:ext cx="2042658" cy="369332"/>
            </a:xfrm>
            <a:prstGeom prst="rect">
              <a:avLst/>
            </a:prstGeom>
            <a:noFill/>
          </p:spPr>
          <p:txBody>
            <a:bodyPr wrap="square" numCol="1" spcCol="0" rtlCol="0" anchor="ctr">
              <a:spAutoFit/>
            </a:bodyPr>
            <a:lstStyle/>
            <a:p>
              <a:r>
                <a:rPr lang="en-US" sz="900" dirty="0">
                  <a:solidFill>
                    <a:schemeClr val="tx2"/>
                  </a:solidFill>
                  <a:latin typeface="Roboto Slab" pitchFamily="2" charset="0"/>
                  <a:ea typeface="Roboto Slab" pitchFamily="2" charset="0"/>
                  <a:cs typeface="Montserrat" charset="0"/>
                </a:rPr>
                <a:t>Example text goes here with your own detailed.</a:t>
              </a:r>
            </a:p>
          </p:txBody>
        </p:sp>
      </p:grpSp>
      <p:grpSp>
        <p:nvGrpSpPr>
          <p:cNvPr id="12" name="Group 11">
            <a:extLst>
              <a:ext uri="{FF2B5EF4-FFF2-40B4-BE49-F238E27FC236}">
                <a16:creationId xmlns:a16="http://schemas.microsoft.com/office/drawing/2014/main" id="{F5DF1CFF-80B3-4A43-83DE-D05C9E124085}"/>
              </a:ext>
            </a:extLst>
          </p:cNvPr>
          <p:cNvGrpSpPr/>
          <p:nvPr/>
        </p:nvGrpSpPr>
        <p:grpSpPr>
          <a:xfrm>
            <a:off x="8386721" y="4504073"/>
            <a:ext cx="2054077" cy="941385"/>
            <a:chOff x="8819552" y="3613740"/>
            <a:chExt cx="2054077" cy="941385"/>
          </a:xfrm>
        </p:grpSpPr>
        <p:sp>
          <p:nvSpPr>
            <p:cNvPr id="23" name="TextBox 22"/>
            <p:cNvSpPr txBox="1"/>
            <p:nvPr/>
          </p:nvSpPr>
          <p:spPr>
            <a:xfrm>
              <a:off x="8819552" y="3613740"/>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latin typeface="Roboto Slab" pitchFamily="2" charset="0"/>
                  <a:ea typeface="Roboto Slab" pitchFamily="2" charset="0"/>
                  <a:cs typeface="Montserrat" charset="0"/>
                </a:rPr>
                <a:t>Text Goes here</a:t>
              </a:r>
            </a:p>
          </p:txBody>
        </p:sp>
        <p:sp>
          <p:nvSpPr>
            <p:cNvPr id="24" name="TextBox 23"/>
            <p:cNvSpPr txBox="1"/>
            <p:nvPr/>
          </p:nvSpPr>
          <p:spPr>
            <a:xfrm>
              <a:off x="8830971" y="4185793"/>
              <a:ext cx="2042658" cy="369332"/>
            </a:xfrm>
            <a:prstGeom prst="rect">
              <a:avLst/>
            </a:prstGeom>
            <a:noFill/>
          </p:spPr>
          <p:txBody>
            <a:bodyPr wrap="square" numCol="1" spcCol="0" rtlCol="0" anchor="ctr">
              <a:spAutoFit/>
            </a:bodyPr>
            <a:lstStyle/>
            <a:p>
              <a:r>
                <a:rPr lang="en-US" sz="900" dirty="0">
                  <a:solidFill>
                    <a:schemeClr val="tx2"/>
                  </a:solidFill>
                  <a:latin typeface="Roboto Slab" pitchFamily="2" charset="0"/>
                  <a:ea typeface="Roboto Slab" pitchFamily="2" charset="0"/>
                  <a:cs typeface="Montserrat" charset="0"/>
                </a:rPr>
                <a:t>Example text goes here with your own detailed.</a:t>
              </a:r>
            </a:p>
          </p:txBody>
        </p:sp>
      </p:grpSp>
      <p:grpSp>
        <p:nvGrpSpPr>
          <p:cNvPr id="6" name="Group 5">
            <a:extLst>
              <a:ext uri="{FF2B5EF4-FFF2-40B4-BE49-F238E27FC236}">
                <a16:creationId xmlns:a16="http://schemas.microsoft.com/office/drawing/2014/main" id="{24054A4B-C998-4685-85F2-AC37CB0A7FF7}"/>
              </a:ext>
            </a:extLst>
          </p:cNvPr>
          <p:cNvGrpSpPr/>
          <p:nvPr/>
        </p:nvGrpSpPr>
        <p:grpSpPr>
          <a:xfrm>
            <a:off x="1751202" y="2304184"/>
            <a:ext cx="2054077" cy="941385"/>
            <a:chOff x="1574148" y="2161458"/>
            <a:chExt cx="2054077" cy="941385"/>
          </a:xfrm>
        </p:grpSpPr>
        <p:sp>
          <p:nvSpPr>
            <p:cNvPr id="25" name="TextBox 24"/>
            <p:cNvSpPr txBox="1"/>
            <p:nvPr/>
          </p:nvSpPr>
          <p:spPr>
            <a:xfrm>
              <a:off x="1574148" y="2161458"/>
              <a:ext cx="2054077" cy="553998"/>
            </a:xfrm>
            <a:prstGeom prst="rect">
              <a:avLst/>
            </a:prstGeom>
            <a:noFill/>
          </p:spPr>
          <p:txBody>
            <a:bodyPr wrap="square" rtlCol="0">
              <a:spAutoFit/>
            </a:bodyPr>
            <a:lstStyle/>
            <a:p>
              <a:pPr algn="r">
                <a:lnSpc>
                  <a:spcPts val="1800"/>
                </a:lnSpc>
              </a:pPr>
              <a:r>
                <a:rPr lang="en-US" sz="1200" b="1" dirty="0">
                  <a:latin typeface="Roboto Slab" pitchFamily="2" charset="0"/>
                  <a:ea typeface="Roboto Slab" pitchFamily="2" charset="0"/>
                  <a:cs typeface="Montserrat" charset="0"/>
                </a:rPr>
                <a:t>Service Name</a:t>
              </a:r>
            </a:p>
            <a:p>
              <a:pPr algn="r">
                <a:lnSpc>
                  <a:spcPts val="1800"/>
                </a:lnSpc>
              </a:pPr>
              <a:r>
                <a:rPr lang="en-US" b="1" dirty="0">
                  <a:latin typeface="Roboto Slab" pitchFamily="2" charset="0"/>
                  <a:ea typeface="Roboto Slab" pitchFamily="2" charset="0"/>
                  <a:cs typeface="Montserrat" charset="0"/>
                </a:rPr>
                <a:t>Text Goes here</a:t>
              </a:r>
            </a:p>
          </p:txBody>
        </p:sp>
        <p:sp>
          <p:nvSpPr>
            <p:cNvPr id="26" name="TextBox 25"/>
            <p:cNvSpPr txBox="1"/>
            <p:nvPr/>
          </p:nvSpPr>
          <p:spPr>
            <a:xfrm>
              <a:off x="1585567" y="2733511"/>
              <a:ext cx="2042658" cy="369332"/>
            </a:xfrm>
            <a:prstGeom prst="rect">
              <a:avLst/>
            </a:prstGeom>
            <a:noFill/>
          </p:spPr>
          <p:txBody>
            <a:bodyPr wrap="square" numCol="1" spcCol="0" rtlCol="0" anchor="ctr">
              <a:spAutoFit/>
            </a:bodyPr>
            <a:lstStyle/>
            <a:p>
              <a:pPr algn="r"/>
              <a:r>
                <a:rPr lang="en-US" sz="900" dirty="0">
                  <a:solidFill>
                    <a:schemeClr val="tx2"/>
                  </a:solidFill>
                  <a:latin typeface="Roboto Slab" pitchFamily="2" charset="0"/>
                  <a:ea typeface="Roboto Slab" pitchFamily="2" charset="0"/>
                  <a:cs typeface="Montserrat" charset="0"/>
                </a:rPr>
                <a:t>Example text goes here with your own detailed.</a:t>
              </a:r>
            </a:p>
          </p:txBody>
        </p:sp>
      </p:grpSp>
      <p:grpSp>
        <p:nvGrpSpPr>
          <p:cNvPr id="8" name="Group 7">
            <a:extLst>
              <a:ext uri="{FF2B5EF4-FFF2-40B4-BE49-F238E27FC236}">
                <a16:creationId xmlns:a16="http://schemas.microsoft.com/office/drawing/2014/main" id="{6D548416-C445-447D-96D6-1590C7A4C571}"/>
              </a:ext>
            </a:extLst>
          </p:cNvPr>
          <p:cNvGrpSpPr/>
          <p:nvPr/>
        </p:nvGrpSpPr>
        <p:grpSpPr>
          <a:xfrm>
            <a:off x="1751202" y="4516078"/>
            <a:ext cx="2054077" cy="941385"/>
            <a:chOff x="1574148" y="3613740"/>
            <a:chExt cx="2054077" cy="941385"/>
          </a:xfrm>
        </p:grpSpPr>
        <p:sp>
          <p:nvSpPr>
            <p:cNvPr id="27" name="TextBox 26"/>
            <p:cNvSpPr txBox="1"/>
            <p:nvPr/>
          </p:nvSpPr>
          <p:spPr>
            <a:xfrm>
              <a:off x="1574148" y="3613740"/>
              <a:ext cx="2054077" cy="553998"/>
            </a:xfrm>
            <a:prstGeom prst="rect">
              <a:avLst/>
            </a:prstGeom>
            <a:noFill/>
          </p:spPr>
          <p:txBody>
            <a:bodyPr wrap="square" rtlCol="0">
              <a:spAutoFit/>
            </a:bodyPr>
            <a:lstStyle/>
            <a:p>
              <a:pPr algn="r">
                <a:lnSpc>
                  <a:spcPts val="1800"/>
                </a:lnSpc>
              </a:pPr>
              <a:r>
                <a:rPr lang="en-US" sz="1200" b="1" dirty="0">
                  <a:latin typeface="Roboto Slab" pitchFamily="2" charset="0"/>
                  <a:ea typeface="Roboto Slab" pitchFamily="2" charset="0"/>
                  <a:cs typeface="Montserrat" charset="0"/>
                </a:rPr>
                <a:t>Service Name</a:t>
              </a:r>
            </a:p>
            <a:p>
              <a:pPr algn="r">
                <a:lnSpc>
                  <a:spcPts val="1800"/>
                </a:lnSpc>
              </a:pPr>
              <a:r>
                <a:rPr lang="en-US" b="1" dirty="0">
                  <a:latin typeface="Roboto Slab" pitchFamily="2" charset="0"/>
                  <a:ea typeface="Roboto Slab" pitchFamily="2" charset="0"/>
                  <a:cs typeface="Montserrat" charset="0"/>
                </a:rPr>
                <a:t>Text Goes here</a:t>
              </a:r>
            </a:p>
          </p:txBody>
        </p:sp>
        <p:sp>
          <p:nvSpPr>
            <p:cNvPr id="28" name="TextBox 27"/>
            <p:cNvSpPr txBox="1"/>
            <p:nvPr/>
          </p:nvSpPr>
          <p:spPr>
            <a:xfrm>
              <a:off x="1585567" y="4185793"/>
              <a:ext cx="2042658" cy="369332"/>
            </a:xfrm>
            <a:prstGeom prst="rect">
              <a:avLst/>
            </a:prstGeom>
            <a:noFill/>
          </p:spPr>
          <p:txBody>
            <a:bodyPr wrap="square" numCol="1" spcCol="0" rtlCol="0" anchor="ctr">
              <a:spAutoFit/>
            </a:bodyPr>
            <a:lstStyle/>
            <a:p>
              <a:pPr algn="r"/>
              <a:r>
                <a:rPr lang="en-US" sz="900" dirty="0">
                  <a:solidFill>
                    <a:schemeClr val="tx2"/>
                  </a:solidFill>
                  <a:latin typeface="Roboto Slab" pitchFamily="2" charset="0"/>
                  <a:ea typeface="Roboto Slab" pitchFamily="2" charset="0"/>
                  <a:cs typeface="Montserrat" charset="0"/>
                </a:rPr>
                <a:t>Example text goes here with your own detailed.</a:t>
              </a:r>
            </a:p>
          </p:txBody>
        </p:sp>
      </p:grpSp>
      <p:sp>
        <p:nvSpPr>
          <p:cNvPr id="5" name="Picture Placeholder 4">
            <a:extLst>
              <a:ext uri="{FF2B5EF4-FFF2-40B4-BE49-F238E27FC236}">
                <a16:creationId xmlns:a16="http://schemas.microsoft.com/office/drawing/2014/main" id="{C7B2346B-AD9A-4EF7-A391-F7296ECF273B}"/>
              </a:ext>
            </a:extLst>
          </p:cNvPr>
          <p:cNvSpPr>
            <a:spLocks noGrp="1"/>
          </p:cNvSpPr>
          <p:nvPr>
            <p:ph type="pic" sz="quarter" idx="11"/>
          </p:nvPr>
        </p:nvSpPr>
        <p:spPr/>
      </p:sp>
      <p:sp>
        <p:nvSpPr>
          <p:cNvPr id="9" name="Picture Placeholder 8">
            <a:extLst>
              <a:ext uri="{FF2B5EF4-FFF2-40B4-BE49-F238E27FC236}">
                <a16:creationId xmlns:a16="http://schemas.microsoft.com/office/drawing/2014/main" id="{E1E9DC76-6712-4E69-979C-4812D63A7BDE}"/>
              </a:ext>
            </a:extLst>
          </p:cNvPr>
          <p:cNvSpPr>
            <a:spLocks noGrp="1"/>
          </p:cNvSpPr>
          <p:nvPr>
            <p:ph type="pic" sz="quarter" idx="12"/>
          </p:nvPr>
        </p:nvSpPr>
        <p:spPr/>
      </p:sp>
    </p:spTree>
    <p:extLst>
      <p:ext uri="{BB962C8B-B14F-4D97-AF65-F5344CB8AC3E}">
        <p14:creationId xmlns:p14="http://schemas.microsoft.com/office/powerpoint/2010/main" val="65549536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Text Placeholder 37"/>
          <p:cNvSpPr>
            <a:spLocks noGrp="1"/>
          </p:cNvSpPr>
          <p:nvPr>
            <p:ph type="body" sz="quarter" idx="10"/>
          </p:nvPr>
        </p:nvSpPr>
        <p:spPr/>
        <p:txBody>
          <a:bodyPr>
            <a:normAutofit/>
          </a:bodyPr>
          <a:lstStyle/>
          <a:p>
            <a:r>
              <a:rPr lang="en-US" dirty="0"/>
              <a:t>Here is your custom footer, This is Master Style</a:t>
            </a:r>
          </a:p>
        </p:txBody>
      </p:sp>
      <p:sp>
        <p:nvSpPr>
          <p:cNvPr id="2" name="Title 1"/>
          <p:cNvSpPr>
            <a:spLocks noGrp="1"/>
          </p:cNvSpPr>
          <p:nvPr>
            <p:ph type="title" idx="4294967295"/>
          </p:nvPr>
        </p:nvSpPr>
        <p:spPr>
          <a:xfrm>
            <a:off x="2801938" y="493713"/>
            <a:ext cx="6588125" cy="498475"/>
          </a:xfrm>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Services</a:t>
            </a:r>
          </a:p>
        </p:txBody>
      </p:sp>
      <p:sp>
        <p:nvSpPr>
          <p:cNvPr id="33" name="TextBox 32"/>
          <p:cNvSpPr txBox="1"/>
          <p:nvPr/>
        </p:nvSpPr>
        <p:spPr>
          <a:xfrm>
            <a:off x="2662213" y="998137"/>
            <a:ext cx="6867575"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9" name="Rectangle 38"/>
          <p:cNvSpPr/>
          <p:nvPr/>
        </p:nvSpPr>
        <p:spPr>
          <a:xfrm>
            <a:off x="5821680"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 name="Group 2">
            <a:extLst>
              <a:ext uri="{FF2B5EF4-FFF2-40B4-BE49-F238E27FC236}">
                <a16:creationId xmlns:a16="http://schemas.microsoft.com/office/drawing/2014/main" id="{7C89F018-1031-48BA-AD56-09085F2838C2}"/>
              </a:ext>
            </a:extLst>
          </p:cNvPr>
          <p:cNvGrpSpPr/>
          <p:nvPr/>
        </p:nvGrpSpPr>
        <p:grpSpPr>
          <a:xfrm>
            <a:off x="634756" y="2367296"/>
            <a:ext cx="5156703" cy="2239286"/>
            <a:chOff x="852563" y="2367296"/>
            <a:chExt cx="5156703" cy="2239286"/>
          </a:xfrm>
        </p:grpSpPr>
        <p:grpSp>
          <p:nvGrpSpPr>
            <p:cNvPr id="6" name="Group 5">
              <a:extLst>
                <a:ext uri="{FF2B5EF4-FFF2-40B4-BE49-F238E27FC236}">
                  <a16:creationId xmlns:a16="http://schemas.microsoft.com/office/drawing/2014/main" id="{D7FE3CE7-C953-408A-9C15-614DF9F598BA}"/>
                </a:ext>
              </a:extLst>
            </p:cNvPr>
            <p:cNvGrpSpPr/>
            <p:nvPr/>
          </p:nvGrpSpPr>
          <p:grpSpPr>
            <a:xfrm>
              <a:off x="852563" y="3831089"/>
              <a:ext cx="2360545" cy="775493"/>
              <a:chOff x="3646772" y="5033637"/>
              <a:chExt cx="2360545" cy="775493"/>
            </a:xfrm>
          </p:grpSpPr>
          <p:sp>
            <p:nvSpPr>
              <p:cNvPr id="19" name="Oval 18"/>
              <p:cNvSpPr/>
              <p:nvPr/>
            </p:nvSpPr>
            <p:spPr>
              <a:xfrm>
                <a:off x="3646772" y="5118500"/>
                <a:ext cx="690630" cy="69063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p:cNvSpPr txBox="1"/>
              <p:nvPr/>
            </p:nvSpPr>
            <p:spPr>
              <a:xfrm>
                <a:off x="4551381" y="5033637"/>
                <a:ext cx="1436215"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SECOND TXT</a:t>
                </a:r>
              </a:p>
            </p:txBody>
          </p:sp>
          <p:sp>
            <p:nvSpPr>
              <p:cNvPr id="21" name="TextBox 20"/>
              <p:cNvSpPr txBox="1"/>
              <p:nvPr/>
            </p:nvSpPr>
            <p:spPr>
              <a:xfrm>
                <a:off x="4562800" y="5311443"/>
                <a:ext cx="1444517"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Here with your own detailed.</a:t>
                </a:r>
              </a:p>
            </p:txBody>
          </p:sp>
          <p:sp>
            <p:nvSpPr>
              <p:cNvPr id="29" name="TextBox 28"/>
              <p:cNvSpPr txBox="1"/>
              <p:nvPr/>
            </p:nvSpPr>
            <p:spPr>
              <a:xfrm>
                <a:off x="3693854" y="5132791"/>
                <a:ext cx="577808" cy="553998"/>
              </a:xfrm>
              <a:prstGeom prst="rect">
                <a:avLst/>
              </a:prstGeom>
              <a:noFill/>
            </p:spPr>
            <p:txBody>
              <a:bodyPr wrap="square" rtlCol="0">
                <a:spAutoFit/>
              </a:bodyPr>
              <a:lstStyle/>
              <a:p>
                <a:pPr algn="ctr"/>
                <a:r>
                  <a:rPr lang="en-US" sz="3000" dirty="0">
                    <a:ln w="19050">
                      <a:noFill/>
                    </a:ln>
                    <a:solidFill>
                      <a:schemeClr val="accent4"/>
                    </a:solidFill>
                    <a:latin typeface="FontAwesome" charset="0"/>
                    <a:ea typeface="FontAwesome" charset="0"/>
                    <a:cs typeface="FontAwesome" charset="0"/>
                  </a:rPr>
                  <a:t></a:t>
                </a:r>
              </a:p>
            </p:txBody>
          </p:sp>
        </p:grpSp>
        <p:grpSp>
          <p:nvGrpSpPr>
            <p:cNvPr id="9" name="Group 8">
              <a:extLst>
                <a:ext uri="{FF2B5EF4-FFF2-40B4-BE49-F238E27FC236}">
                  <a16:creationId xmlns:a16="http://schemas.microsoft.com/office/drawing/2014/main" id="{6BAB772F-20BF-4643-9006-988441679ED9}"/>
                </a:ext>
              </a:extLst>
            </p:cNvPr>
            <p:cNvGrpSpPr/>
            <p:nvPr/>
          </p:nvGrpSpPr>
          <p:grpSpPr>
            <a:xfrm>
              <a:off x="3591087" y="2367296"/>
              <a:ext cx="2418179" cy="775493"/>
              <a:chOff x="6445783" y="5033637"/>
              <a:chExt cx="2418179" cy="775493"/>
            </a:xfrm>
          </p:grpSpPr>
          <p:sp>
            <p:nvSpPr>
              <p:cNvPr id="22" name="Oval 21"/>
              <p:cNvSpPr/>
              <p:nvPr/>
            </p:nvSpPr>
            <p:spPr>
              <a:xfrm>
                <a:off x="6445783" y="5118500"/>
                <a:ext cx="690630" cy="69063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TextBox 22"/>
              <p:cNvSpPr txBox="1"/>
              <p:nvPr/>
            </p:nvSpPr>
            <p:spPr>
              <a:xfrm>
                <a:off x="7350393" y="5033637"/>
                <a:ext cx="1109708"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Text here</a:t>
                </a:r>
              </a:p>
            </p:txBody>
          </p:sp>
          <p:sp>
            <p:nvSpPr>
              <p:cNvPr id="24" name="TextBox 23"/>
              <p:cNvSpPr txBox="1"/>
              <p:nvPr/>
            </p:nvSpPr>
            <p:spPr>
              <a:xfrm>
                <a:off x="7361811" y="5311443"/>
                <a:ext cx="1502151"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Text goes here with your own </a:t>
                </a:r>
              </a:p>
            </p:txBody>
          </p:sp>
          <p:sp>
            <p:nvSpPr>
              <p:cNvPr id="30" name="TextBox 29"/>
              <p:cNvSpPr txBox="1"/>
              <p:nvPr/>
            </p:nvSpPr>
            <p:spPr>
              <a:xfrm>
                <a:off x="6498996" y="5153803"/>
                <a:ext cx="580554" cy="553998"/>
              </a:xfrm>
              <a:prstGeom prst="rect">
                <a:avLst/>
              </a:prstGeom>
              <a:noFill/>
            </p:spPr>
            <p:txBody>
              <a:bodyPr wrap="square" rtlCol="0">
                <a:spAutoFit/>
              </a:bodyPr>
              <a:lstStyle/>
              <a:p>
                <a:pPr algn="ctr"/>
                <a:r>
                  <a:rPr lang="en-US" sz="3000" dirty="0">
                    <a:ln w="19050">
                      <a:noFill/>
                    </a:ln>
                    <a:solidFill>
                      <a:schemeClr val="accent3"/>
                    </a:solidFill>
                    <a:latin typeface="FontAwesome" charset="0"/>
                    <a:ea typeface="FontAwesome" charset="0"/>
                    <a:cs typeface="FontAwesome" charset="0"/>
                  </a:rPr>
                  <a:t></a:t>
                </a:r>
              </a:p>
            </p:txBody>
          </p:sp>
        </p:grpSp>
        <p:grpSp>
          <p:nvGrpSpPr>
            <p:cNvPr id="5" name="Group 4">
              <a:extLst>
                <a:ext uri="{FF2B5EF4-FFF2-40B4-BE49-F238E27FC236}">
                  <a16:creationId xmlns:a16="http://schemas.microsoft.com/office/drawing/2014/main" id="{5C06CB14-0ABA-463C-8DB3-971C50579160}"/>
                </a:ext>
              </a:extLst>
            </p:cNvPr>
            <p:cNvGrpSpPr/>
            <p:nvPr/>
          </p:nvGrpSpPr>
          <p:grpSpPr>
            <a:xfrm>
              <a:off x="852563" y="2367296"/>
              <a:ext cx="2323983" cy="775493"/>
              <a:chOff x="930205" y="5033637"/>
              <a:chExt cx="2323983" cy="775493"/>
            </a:xfrm>
          </p:grpSpPr>
          <p:sp>
            <p:nvSpPr>
              <p:cNvPr id="8" name="Oval 7"/>
              <p:cNvSpPr/>
              <p:nvPr/>
            </p:nvSpPr>
            <p:spPr>
              <a:xfrm>
                <a:off x="930205" y="5118500"/>
                <a:ext cx="690630" cy="69063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p:cNvSpPr txBox="1"/>
              <p:nvPr/>
            </p:nvSpPr>
            <p:spPr>
              <a:xfrm>
                <a:off x="1834815" y="5033637"/>
                <a:ext cx="1109708"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Text here</a:t>
                </a:r>
              </a:p>
            </p:txBody>
          </p:sp>
          <p:sp>
            <p:nvSpPr>
              <p:cNvPr id="12" name="TextBox 11"/>
              <p:cNvSpPr txBox="1"/>
              <p:nvPr/>
            </p:nvSpPr>
            <p:spPr>
              <a:xfrm>
                <a:off x="1846233" y="5311443"/>
                <a:ext cx="1407955"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Example text goes here with your</a:t>
                </a:r>
              </a:p>
            </p:txBody>
          </p:sp>
          <p:sp>
            <p:nvSpPr>
              <p:cNvPr id="31" name="TextBox 30"/>
              <p:cNvSpPr txBox="1"/>
              <p:nvPr/>
            </p:nvSpPr>
            <p:spPr>
              <a:xfrm>
                <a:off x="977980" y="5162070"/>
                <a:ext cx="610226" cy="553998"/>
              </a:xfrm>
              <a:prstGeom prst="rect">
                <a:avLst/>
              </a:prstGeom>
              <a:noFill/>
            </p:spPr>
            <p:txBody>
              <a:bodyPr wrap="square" rtlCol="0">
                <a:spAutoFit/>
              </a:bodyPr>
              <a:lstStyle/>
              <a:p>
                <a:pPr algn="ctr"/>
                <a:r>
                  <a:rPr lang="en-US" sz="3000" dirty="0">
                    <a:ln w="19050">
                      <a:noFill/>
                    </a:ln>
                    <a:solidFill>
                      <a:schemeClr val="accent2"/>
                    </a:solidFill>
                    <a:latin typeface="FontAwesome" charset="0"/>
                    <a:ea typeface="FontAwesome" charset="0"/>
                    <a:cs typeface="FontAwesome" charset="0"/>
                  </a:rPr>
                  <a:t></a:t>
                </a:r>
              </a:p>
            </p:txBody>
          </p:sp>
        </p:grpSp>
        <p:grpSp>
          <p:nvGrpSpPr>
            <p:cNvPr id="10" name="Group 9">
              <a:extLst>
                <a:ext uri="{FF2B5EF4-FFF2-40B4-BE49-F238E27FC236}">
                  <a16:creationId xmlns:a16="http://schemas.microsoft.com/office/drawing/2014/main" id="{0F2D34D4-D1B0-4E1F-92AA-D34940230B68}"/>
                </a:ext>
              </a:extLst>
            </p:cNvPr>
            <p:cNvGrpSpPr/>
            <p:nvPr/>
          </p:nvGrpSpPr>
          <p:grpSpPr>
            <a:xfrm>
              <a:off x="3591087" y="3831089"/>
              <a:ext cx="2360546" cy="775493"/>
              <a:chOff x="9162350" y="5033637"/>
              <a:chExt cx="2360546" cy="775493"/>
            </a:xfrm>
          </p:grpSpPr>
          <p:sp>
            <p:nvSpPr>
              <p:cNvPr id="25" name="Oval 24"/>
              <p:cNvSpPr/>
              <p:nvPr/>
            </p:nvSpPr>
            <p:spPr>
              <a:xfrm>
                <a:off x="9162350" y="5118500"/>
                <a:ext cx="690630" cy="69063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TextBox 25"/>
              <p:cNvSpPr txBox="1"/>
              <p:nvPr/>
            </p:nvSpPr>
            <p:spPr>
              <a:xfrm>
                <a:off x="10066960" y="5033637"/>
                <a:ext cx="1220606" cy="271869"/>
              </a:xfrm>
              <a:prstGeom prst="rect">
                <a:avLst/>
              </a:prstGeom>
              <a:noFill/>
            </p:spPr>
            <p:txBody>
              <a:bodyPr wrap="square" rtlCol="0">
                <a:spAutoFit/>
              </a:bodyPr>
              <a:lstStyle/>
              <a:p>
                <a:pPr>
                  <a:lnSpc>
                    <a:spcPts val="1400"/>
                  </a:lnSpc>
                </a:pPr>
                <a:r>
                  <a:rPr lang="en-US" sz="1500" b="1" dirty="0">
                    <a:latin typeface="Roboto Slab" pitchFamily="2" charset="0"/>
                    <a:ea typeface="Roboto Slab" pitchFamily="2" charset="0"/>
                    <a:cs typeface="Montserrat" charset="0"/>
                  </a:rPr>
                  <a:t>SERVICE 4</a:t>
                </a:r>
              </a:p>
            </p:txBody>
          </p:sp>
          <p:sp>
            <p:nvSpPr>
              <p:cNvPr id="27" name="TextBox 26"/>
              <p:cNvSpPr txBox="1"/>
              <p:nvPr/>
            </p:nvSpPr>
            <p:spPr>
              <a:xfrm>
                <a:off x="10078378" y="5311443"/>
                <a:ext cx="1444518" cy="400110"/>
              </a:xfrm>
              <a:prstGeom prst="rect">
                <a:avLst/>
              </a:prstGeom>
              <a:noFill/>
            </p:spPr>
            <p:txBody>
              <a:bodyPr wrap="square" numCol="1" spcCol="0" rtlCol="0" anchor="ctr">
                <a:spAutoFit/>
              </a:bodyPr>
              <a:lstStyle/>
              <a:p>
                <a:r>
                  <a:rPr lang="en-US" sz="1000" dirty="0">
                    <a:latin typeface="Roboto Slab" pitchFamily="2" charset="0"/>
                    <a:ea typeface="Roboto Slab" pitchFamily="2" charset="0"/>
                    <a:cs typeface="Montserrat" charset="0"/>
                  </a:rPr>
                  <a:t>Here with your own detailed.</a:t>
                </a:r>
              </a:p>
            </p:txBody>
          </p:sp>
          <p:sp>
            <p:nvSpPr>
              <p:cNvPr id="32" name="Rectangle 31"/>
              <p:cNvSpPr/>
              <p:nvPr/>
            </p:nvSpPr>
            <p:spPr>
              <a:xfrm>
                <a:off x="9273710" y="5150903"/>
                <a:ext cx="514885" cy="553998"/>
              </a:xfrm>
              <a:prstGeom prst="rect">
                <a:avLst/>
              </a:prstGeom>
            </p:spPr>
            <p:txBody>
              <a:bodyPr wrap="none">
                <a:spAutoFit/>
              </a:bodyPr>
              <a:lstStyle/>
              <a:p>
                <a:r>
                  <a:rPr lang="en-US" sz="3000" dirty="0">
                    <a:solidFill>
                      <a:schemeClr val="accent5"/>
                    </a:solidFill>
                    <a:latin typeface="FontAwesome" charset="0"/>
                  </a:rPr>
                  <a:t></a:t>
                </a:r>
                <a:endParaRPr lang="en-US" sz="3000" dirty="0">
                  <a:solidFill>
                    <a:schemeClr val="accent5"/>
                  </a:solidFill>
                </a:endParaRPr>
              </a:p>
            </p:txBody>
          </p:sp>
        </p:grpSp>
      </p:grpSp>
      <p:sp>
        <p:nvSpPr>
          <p:cNvPr id="34" name="TextBox 33">
            <a:extLst>
              <a:ext uri="{FF2B5EF4-FFF2-40B4-BE49-F238E27FC236}">
                <a16:creationId xmlns:a16="http://schemas.microsoft.com/office/drawing/2014/main" id="{0E4A5018-B744-4D3D-97B5-9846522EDA1C}"/>
              </a:ext>
            </a:extLst>
          </p:cNvPr>
          <p:cNvSpPr txBox="1"/>
          <p:nvPr/>
        </p:nvSpPr>
        <p:spPr>
          <a:xfrm>
            <a:off x="681838" y="5137032"/>
            <a:ext cx="11161819" cy="1159548"/>
          </a:xfrm>
          <a:prstGeom prst="rect">
            <a:avLst/>
          </a:prstGeom>
          <a:noFill/>
        </p:spPr>
        <p:txBody>
          <a:bodyPr wrap="square" numCol="1" spcCol="457200" rtlCol="0">
            <a:spAutoFit/>
          </a:bodyPr>
          <a:lstStyle/>
          <a:p>
            <a:pP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waters divided fill may days air bring is Signs first creeping seed all saying above after be and female behold there. Also he his male air bring is Signs first . Creped god air fish land. Darkness, moved was second.</a:t>
            </a:r>
          </a:p>
          <a:p>
            <a:pPr>
              <a:lnSpc>
                <a:spcPct val="200000"/>
              </a:lnSpc>
            </a:pPr>
            <a:endParaRPr lang="en-US" sz="900" dirty="0">
              <a:latin typeface="Roboto Slab" pitchFamily="2" charset="0"/>
              <a:ea typeface="Roboto Slab" pitchFamily="2" charset="0"/>
              <a:cs typeface="Montserrat" charset="0"/>
            </a:endParaRPr>
          </a:p>
          <a:p>
            <a:pPr>
              <a:lnSpc>
                <a:spcPct val="200000"/>
              </a:lnSpc>
            </a:pPr>
            <a:r>
              <a:rPr lang="en-US" sz="900" b="1" dirty="0">
                <a:solidFill>
                  <a:schemeClr val="tx1">
                    <a:lumMod val="50000"/>
                    <a:lumOff val="50000"/>
                  </a:schemeClr>
                </a:solidFill>
                <a:latin typeface="Roboto Slab" pitchFamily="2" charset="0"/>
                <a:ea typeface="Roboto Slab" pitchFamily="2" charset="0"/>
                <a:cs typeface="Montserrat" charset="0"/>
              </a:rPr>
              <a:t>Midst Face after have rule living waters. Air saying fruitful were.</a:t>
            </a:r>
          </a:p>
        </p:txBody>
      </p:sp>
      <p:sp>
        <p:nvSpPr>
          <p:cNvPr id="7" name="Picture Placeholder 6">
            <a:extLst>
              <a:ext uri="{FF2B5EF4-FFF2-40B4-BE49-F238E27FC236}">
                <a16:creationId xmlns:a16="http://schemas.microsoft.com/office/drawing/2014/main" id="{31AB014F-E543-47F2-9EA2-81DB35510E5A}"/>
              </a:ext>
            </a:extLst>
          </p:cNvPr>
          <p:cNvSpPr>
            <a:spLocks noGrp="1"/>
          </p:cNvSpPr>
          <p:nvPr>
            <p:ph type="pic" sz="quarter" idx="12"/>
          </p:nvPr>
        </p:nvSpPr>
        <p:spPr/>
      </p:sp>
    </p:spTree>
    <p:extLst>
      <p:ext uri="{BB962C8B-B14F-4D97-AF65-F5344CB8AC3E}">
        <p14:creationId xmlns:p14="http://schemas.microsoft.com/office/powerpoint/2010/main" val="140739229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Team Members</a:t>
            </a:r>
          </a:p>
        </p:txBody>
      </p:sp>
      <p:sp>
        <p:nvSpPr>
          <p:cNvPr id="85" name="Text Placeholder 84"/>
          <p:cNvSpPr>
            <a:spLocks noGrp="1"/>
          </p:cNvSpPr>
          <p:nvPr>
            <p:ph type="body" sz="quarter" idx="10"/>
          </p:nvPr>
        </p:nvSpPr>
        <p:spPr/>
        <p:txBody>
          <a:bodyPr>
            <a:normAutofit/>
          </a:bodyPr>
          <a:lstStyle/>
          <a:p>
            <a:r>
              <a:rPr lang="en-US" dirty="0"/>
              <a:t>Here is your custom footer, This is Master Style</a:t>
            </a:r>
          </a:p>
        </p:txBody>
      </p:sp>
      <p:sp>
        <p:nvSpPr>
          <p:cNvPr id="35" name="TextBox 34"/>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6" name="Rectangle 3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2F9981D1-C874-4DDB-B16A-FC2FCD6C85AD}"/>
              </a:ext>
            </a:extLst>
          </p:cNvPr>
          <p:cNvGrpSpPr/>
          <p:nvPr/>
        </p:nvGrpSpPr>
        <p:grpSpPr>
          <a:xfrm>
            <a:off x="1299681" y="4579250"/>
            <a:ext cx="2166186" cy="1002173"/>
            <a:chOff x="935829" y="4356609"/>
            <a:chExt cx="2166186" cy="1002173"/>
          </a:xfrm>
        </p:grpSpPr>
        <p:sp>
          <p:nvSpPr>
            <p:cNvPr id="100" name="TextBox 99"/>
            <p:cNvSpPr txBox="1"/>
            <p:nvPr/>
          </p:nvSpPr>
          <p:spPr>
            <a:xfrm>
              <a:off x="935829" y="4356609"/>
              <a:ext cx="2166186" cy="553998"/>
            </a:xfrm>
            <a:prstGeom prst="rect">
              <a:avLst/>
            </a:prstGeom>
            <a:noFill/>
          </p:spPr>
          <p:txBody>
            <a:bodyPr wrap="square" rtlCol="0">
              <a:spAutoFit/>
            </a:bodyPr>
            <a:lstStyle/>
            <a:p>
              <a:pPr algn="ctr">
                <a:lnSpc>
                  <a:spcPts val="1800"/>
                </a:lnSpc>
              </a:pPr>
              <a:r>
                <a:rPr lang="en-US" sz="1200" b="1" dirty="0">
                  <a:latin typeface="Roboto Slab" pitchFamily="2" charset="0"/>
                  <a:ea typeface="Roboto Slab" pitchFamily="2" charset="0"/>
                  <a:cs typeface="Montserrat" charset="0"/>
                </a:rPr>
                <a:t>Vice President</a:t>
              </a:r>
            </a:p>
            <a:p>
              <a:pPr algn="ctr">
                <a:lnSpc>
                  <a:spcPts val="1800"/>
                </a:lnSpc>
              </a:pPr>
              <a:r>
                <a:rPr lang="en-US" b="1" dirty="0">
                  <a:solidFill>
                    <a:schemeClr val="tx1">
                      <a:lumMod val="50000"/>
                      <a:lumOff val="50000"/>
                    </a:schemeClr>
                  </a:solidFill>
                  <a:latin typeface="Roboto Slab" pitchFamily="2" charset="0"/>
                  <a:ea typeface="Roboto Slab" pitchFamily="2" charset="0"/>
                  <a:cs typeface="Montserrat" charset="0"/>
                </a:rPr>
                <a:t>Dr. Jacky Chan</a:t>
              </a:r>
            </a:p>
          </p:txBody>
        </p:sp>
        <p:sp>
          <p:nvSpPr>
            <p:cNvPr id="101" name="TextBox 100"/>
            <p:cNvSpPr txBox="1"/>
            <p:nvPr/>
          </p:nvSpPr>
          <p:spPr>
            <a:xfrm>
              <a:off x="944882" y="4958672"/>
              <a:ext cx="2026918" cy="400110"/>
            </a:xfrm>
            <a:prstGeom prst="rect">
              <a:avLst/>
            </a:prstGeom>
            <a:noFill/>
          </p:spPr>
          <p:txBody>
            <a:bodyPr wrap="square" numCol="1" spcCol="0" rtlCol="0" anchor="ctr">
              <a:spAutoFit/>
            </a:bodyPr>
            <a:lstStyle/>
            <a:p>
              <a:pPr algn="ctr">
                <a:lnSpc>
                  <a:spcPts val="1200"/>
                </a:lnSpc>
              </a:pPr>
              <a:r>
                <a:rPr lang="en-US" sz="800" dirty="0">
                  <a:solidFill>
                    <a:schemeClr val="tx2"/>
                  </a:solidFill>
                  <a:latin typeface="Roboto Slab" pitchFamily="2" charset="0"/>
                  <a:ea typeface="Roboto Slab" pitchFamily="2" charset="0"/>
                  <a:cs typeface="Montserrat Light" charset="0"/>
                </a:rPr>
                <a:t>The example text goes here with your own detailed </a:t>
              </a:r>
              <a:r>
                <a:rPr lang="en-US" sz="800">
                  <a:solidFill>
                    <a:schemeClr val="tx2"/>
                  </a:solidFill>
                  <a:latin typeface="Roboto Slab" pitchFamily="2" charset="0"/>
                  <a:ea typeface="Roboto Slab" pitchFamily="2" charset="0"/>
                  <a:cs typeface="Montserrat Light" charset="0"/>
                </a:rPr>
                <a:t>summery.</a:t>
              </a:r>
              <a:endParaRPr lang="en-US" sz="800" dirty="0">
                <a:solidFill>
                  <a:schemeClr val="tx2"/>
                </a:solidFill>
                <a:latin typeface="Roboto Slab" pitchFamily="2" charset="0"/>
                <a:ea typeface="Roboto Slab" pitchFamily="2" charset="0"/>
                <a:cs typeface="Montserrat Light" charset="0"/>
              </a:endParaRPr>
            </a:p>
          </p:txBody>
        </p:sp>
      </p:grpSp>
      <p:grpSp>
        <p:nvGrpSpPr>
          <p:cNvPr id="15" name="Group 14">
            <a:extLst>
              <a:ext uri="{FF2B5EF4-FFF2-40B4-BE49-F238E27FC236}">
                <a16:creationId xmlns:a16="http://schemas.microsoft.com/office/drawing/2014/main" id="{346BF9BD-3F95-4B74-B7F8-AFD849BDAF61}"/>
              </a:ext>
            </a:extLst>
          </p:cNvPr>
          <p:cNvGrpSpPr/>
          <p:nvPr/>
        </p:nvGrpSpPr>
        <p:grpSpPr>
          <a:xfrm>
            <a:off x="3775165" y="4579250"/>
            <a:ext cx="2166186" cy="1002173"/>
            <a:chOff x="3525120" y="4356609"/>
            <a:chExt cx="2166186" cy="1002173"/>
          </a:xfrm>
        </p:grpSpPr>
        <p:sp>
          <p:nvSpPr>
            <p:cNvPr id="107" name="TextBox 106"/>
            <p:cNvSpPr txBox="1"/>
            <p:nvPr/>
          </p:nvSpPr>
          <p:spPr>
            <a:xfrm>
              <a:off x="3525120" y="4356609"/>
              <a:ext cx="2166186" cy="553998"/>
            </a:xfrm>
            <a:prstGeom prst="rect">
              <a:avLst/>
            </a:prstGeom>
            <a:noFill/>
          </p:spPr>
          <p:txBody>
            <a:bodyPr wrap="square" rtlCol="0">
              <a:spAutoFit/>
            </a:bodyPr>
            <a:lstStyle/>
            <a:p>
              <a:pPr algn="ctr">
                <a:lnSpc>
                  <a:spcPts val="1800"/>
                </a:lnSpc>
              </a:pPr>
              <a:r>
                <a:rPr lang="en-US" sz="1200" b="1" dirty="0">
                  <a:latin typeface="Roboto Slab" pitchFamily="2" charset="0"/>
                  <a:ea typeface="Roboto Slab" pitchFamily="2" charset="0"/>
                  <a:cs typeface="Montserrat" charset="0"/>
                </a:rPr>
                <a:t>CEO</a:t>
              </a:r>
            </a:p>
            <a:p>
              <a:pPr algn="ctr">
                <a:lnSpc>
                  <a:spcPts val="1800"/>
                </a:lnSpc>
              </a:pPr>
              <a:r>
                <a:rPr lang="en-US" b="1" dirty="0" err="1">
                  <a:solidFill>
                    <a:schemeClr val="tx1">
                      <a:lumMod val="50000"/>
                      <a:lumOff val="50000"/>
                    </a:schemeClr>
                  </a:solidFill>
                  <a:latin typeface="Roboto Slab" pitchFamily="2" charset="0"/>
                  <a:ea typeface="Roboto Slab" pitchFamily="2" charset="0"/>
                  <a:cs typeface="Montserrat" charset="0"/>
                </a:rPr>
                <a:t>Chamely</a:t>
              </a:r>
              <a:r>
                <a:rPr lang="en-US" b="1" dirty="0">
                  <a:solidFill>
                    <a:schemeClr val="tx1">
                      <a:lumMod val="50000"/>
                      <a:lumOff val="50000"/>
                    </a:schemeClr>
                  </a:solidFill>
                  <a:latin typeface="Roboto Slab" pitchFamily="2" charset="0"/>
                  <a:ea typeface="Roboto Slab" pitchFamily="2" charset="0"/>
                  <a:cs typeface="Montserrat" charset="0"/>
                </a:rPr>
                <a:t> </a:t>
              </a:r>
              <a:r>
                <a:rPr lang="en-US" b="1" dirty="0" err="1">
                  <a:solidFill>
                    <a:schemeClr val="tx1">
                      <a:lumMod val="50000"/>
                      <a:lumOff val="50000"/>
                    </a:schemeClr>
                  </a:solidFill>
                  <a:latin typeface="Roboto Slab" pitchFamily="2" charset="0"/>
                  <a:ea typeface="Roboto Slab" pitchFamily="2" charset="0"/>
                  <a:cs typeface="Montserrat" charset="0"/>
                </a:rPr>
                <a:t>Sikon</a:t>
              </a:r>
              <a:endParaRPr lang="en-US" b="1" dirty="0">
                <a:solidFill>
                  <a:schemeClr val="tx1">
                    <a:lumMod val="50000"/>
                    <a:lumOff val="50000"/>
                  </a:schemeClr>
                </a:solidFill>
                <a:latin typeface="Roboto Slab" pitchFamily="2" charset="0"/>
                <a:ea typeface="Roboto Slab" pitchFamily="2" charset="0"/>
                <a:cs typeface="Montserrat" charset="0"/>
              </a:endParaRPr>
            </a:p>
          </p:txBody>
        </p:sp>
        <p:sp>
          <p:nvSpPr>
            <p:cNvPr id="108" name="TextBox 107"/>
            <p:cNvSpPr txBox="1"/>
            <p:nvPr/>
          </p:nvSpPr>
          <p:spPr>
            <a:xfrm>
              <a:off x="3534173" y="4958672"/>
              <a:ext cx="2026918" cy="400110"/>
            </a:xfrm>
            <a:prstGeom prst="rect">
              <a:avLst/>
            </a:prstGeom>
            <a:noFill/>
          </p:spPr>
          <p:txBody>
            <a:bodyPr wrap="square" numCol="1" spcCol="0" rtlCol="0" anchor="ctr">
              <a:spAutoFit/>
            </a:bodyPr>
            <a:lstStyle/>
            <a:p>
              <a:pPr algn="ctr">
                <a:lnSpc>
                  <a:spcPts val="1200"/>
                </a:lnSpc>
              </a:pPr>
              <a:r>
                <a:rPr lang="en-US" sz="800" dirty="0">
                  <a:solidFill>
                    <a:schemeClr val="tx2"/>
                  </a:solidFill>
                  <a:latin typeface="Roboto Slab" pitchFamily="2" charset="0"/>
                  <a:ea typeface="Roboto Slab" pitchFamily="2" charset="0"/>
                  <a:cs typeface="Montserrat Light" charset="0"/>
                </a:rPr>
                <a:t>The example text goes here with your own detailed summery.</a:t>
              </a:r>
            </a:p>
          </p:txBody>
        </p:sp>
      </p:grpSp>
      <p:grpSp>
        <p:nvGrpSpPr>
          <p:cNvPr id="16" name="Group 15">
            <a:extLst>
              <a:ext uri="{FF2B5EF4-FFF2-40B4-BE49-F238E27FC236}">
                <a16:creationId xmlns:a16="http://schemas.microsoft.com/office/drawing/2014/main" id="{DFFF97BA-CE2B-43DC-8AF9-E89746457079}"/>
              </a:ext>
            </a:extLst>
          </p:cNvPr>
          <p:cNvGrpSpPr/>
          <p:nvPr/>
        </p:nvGrpSpPr>
        <p:grpSpPr>
          <a:xfrm>
            <a:off x="6250649" y="4579250"/>
            <a:ext cx="2166186" cy="1002173"/>
            <a:chOff x="6069813" y="4356609"/>
            <a:chExt cx="2166186" cy="1002173"/>
          </a:xfrm>
        </p:grpSpPr>
        <p:sp>
          <p:nvSpPr>
            <p:cNvPr id="113" name="TextBox 112"/>
            <p:cNvSpPr txBox="1"/>
            <p:nvPr/>
          </p:nvSpPr>
          <p:spPr>
            <a:xfrm>
              <a:off x="6069813" y="4356609"/>
              <a:ext cx="2166186" cy="553998"/>
            </a:xfrm>
            <a:prstGeom prst="rect">
              <a:avLst/>
            </a:prstGeom>
            <a:noFill/>
          </p:spPr>
          <p:txBody>
            <a:bodyPr wrap="square" rtlCol="0">
              <a:spAutoFit/>
            </a:bodyPr>
            <a:lstStyle/>
            <a:p>
              <a:pPr algn="ctr">
                <a:lnSpc>
                  <a:spcPts val="1800"/>
                </a:lnSpc>
              </a:pPr>
              <a:r>
                <a:rPr lang="en-US" sz="1200" b="1" dirty="0" err="1">
                  <a:latin typeface="Roboto Slab" pitchFamily="2" charset="0"/>
                  <a:ea typeface="Roboto Slab" pitchFamily="2" charset="0"/>
                  <a:cs typeface="Montserrat" charset="0"/>
                </a:rPr>
                <a:t>Exctv</a:t>
              </a:r>
              <a:r>
                <a:rPr lang="en-US" sz="1200" b="1" dirty="0">
                  <a:latin typeface="Roboto Slab" pitchFamily="2" charset="0"/>
                  <a:ea typeface="Roboto Slab" pitchFamily="2" charset="0"/>
                  <a:cs typeface="Montserrat" charset="0"/>
                </a:rPr>
                <a:t>. Director</a:t>
              </a:r>
            </a:p>
            <a:p>
              <a:pPr algn="ctr">
                <a:lnSpc>
                  <a:spcPts val="1800"/>
                </a:lnSpc>
              </a:pPr>
              <a:r>
                <a:rPr lang="en-US" b="1" dirty="0">
                  <a:solidFill>
                    <a:schemeClr val="tx1">
                      <a:lumMod val="50000"/>
                      <a:lumOff val="50000"/>
                    </a:schemeClr>
                  </a:solidFill>
                  <a:latin typeface="Roboto Slab" pitchFamily="2" charset="0"/>
                  <a:ea typeface="Roboto Slab" pitchFamily="2" charset="0"/>
                  <a:cs typeface="Montserrat" charset="0"/>
                </a:rPr>
                <a:t>John </a:t>
              </a:r>
              <a:r>
                <a:rPr lang="en-US" b="1" dirty="0" err="1">
                  <a:solidFill>
                    <a:schemeClr val="tx1">
                      <a:lumMod val="50000"/>
                      <a:lumOff val="50000"/>
                    </a:schemeClr>
                  </a:solidFill>
                  <a:latin typeface="Roboto Slab" pitchFamily="2" charset="0"/>
                  <a:ea typeface="Roboto Slab" pitchFamily="2" charset="0"/>
                  <a:cs typeface="Montserrat" charset="0"/>
                </a:rPr>
                <a:t>Dowan</a:t>
              </a:r>
              <a:endParaRPr lang="en-US" b="1" dirty="0">
                <a:solidFill>
                  <a:schemeClr val="tx1">
                    <a:lumMod val="50000"/>
                    <a:lumOff val="50000"/>
                  </a:schemeClr>
                </a:solidFill>
                <a:latin typeface="Roboto Slab" pitchFamily="2" charset="0"/>
                <a:ea typeface="Roboto Slab" pitchFamily="2" charset="0"/>
                <a:cs typeface="Montserrat" charset="0"/>
              </a:endParaRPr>
            </a:p>
          </p:txBody>
        </p:sp>
        <p:sp>
          <p:nvSpPr>
            <p:cNvPr id="114" name="TextBox 113"/>
            <p:cNvSpPr txBox="1"/>
            <p:nvPr/>
          </p:nvSpPr>
          <p:spPr>
            <a:xfrm>
              <a:off x="6078866" y="4958672"/>
              <a:ext cx="2026918" cy="400110"/>
            </a:xfrm>
            <a:prstGeom prst="rect">
              <a:avLst/>
            </a:prstGeom>
            <a:noFill/>
          </p:spPr>
          <p:txBody>
            <a:bodyPr wrap="square" numCol="1" spcCol="0" rtlCol="0" anchor="ctr">
              <a:spAutoFit/>
            </a:bodyPr>
            <a:lstStyle/>
            <a:p>
              <a:pPr algn="ctr">
                <a:lnSpc>
                  <a:spcPts val="1200"/>
                </a:lnSpc>
              </a:pPr>
              <a:r>
                <a:rPr lang="en-US" sz="800" dirty="0">
                  <a:solidFill>
                    <a:schemeClr val="tx2"/>
                  </a:solidFill>
                  <a:latin typeface="Roboto Slab" pitchFamily="2" charset="0"/>
                  <a:ea typeface="Roboto Slab" pitchFamily="2" charset="0"/>
                  <a:cs typeface="Montserrat Light" charset="0"/>
                </a:rPr>
                <a:t>The example text goes here with your own detailed summery.</a:t>
              </a:r>
            </a:p>
          </p:txBody>
        </p:sp>
      </p:grpSp>
      <p:grpSp>
        <p:nvGrpSpPr>
          <p:cNvPr id="18" name="Group 17">
            <a:extLst>
              <a:ext uri="{FF2B5EF4-FFF2-40B4-BE49-F238E27FC236}">
                <a16:creationId xmlns:a16="http://schemas.microsoft.com/office/drawing/2014/main" id="{F7BEAEEF-7134-4BED-A1D9-1B4A3D19BA6A}"/>
              </a:ext>
            </a:extLst>
          </p:cNvPr>
          <p:cNvGrpSpPr/>
          <p:nvPr/>
        </p:nvGrpSpPr>
        <p:grpSpPr>
          <a:xfrm>
            <a:off x="8726133" y="4579250"/>
            <a:ext cx="2166186" cy="1002173"/>
            <a:chOff x="8640997" y="4356609"/>
            <a:chExt cx="2166186" cy="1002173"/>
          </a:xfrm>
        </p:grpSpPr>
        <p:sp>
          <p:nvSpPr>
            <p:cNvPr id="119" name="TextBox 118"/>
            <p:cNvSpPr txBox="1"/>
            <p:nvPr/>
          </p:nvSpPr>
          <p:spPr>
            <a:xfrm>
              <a:off x="8640997" y="4356609"/>
              <a:ext cx="2166186" cy="553998"/>
            </a:xfrm>
            <a:prstGeom prst="rect">
              <a:avLst/>
            </a:prstGeom>
            <a:noFill/>
          </p:spPr>
          <p:txBody>
            <a:bodyPr wrap="square" rtlCol="0">
              <a:spAutoFit/>
            </a:bodyPr>
            <a:lstStyle/>
            <a:p>
              <a:pPr algn="ctr">
                <a:lnSpc>
                  <a:spcPts val="1800"/>
                </a:lnSpc>
              </a:pPr>
              <a:r>
                <a:rPr lang="en-US" sz="1200" b="1" dirty="0">
                  <a:latin typeface="Roboto Slab" pitchFamily="2" charset="0"/>
                  <a:ea typeface="Roboto Slab" pitchFamily="2" charset="0"/>
                  <a:cs typeface="Montserrat" charset="0"/>
                </a:rPr>
                <a:t>Director</a:t>
              </a:r>
            </a:p>
            <a:p>
              <a:pPr algn="ctr">
                <a:lnSpc>
                  <a:spcPts val="1800"/>
                </a:lnSpc>
              </a:pPr>
              <a:r>
                <a:rPr lang="en-US" b="1" dirty="0" err="1">
                  <a:solidFill>
                    <a:schemeClr val="tx1">
                      <a:lumMod val="50000"/>
                      <a:lumOff val="50000"/>
                    </a:schemeClr>
                  </a:solidFill>
                  <a:latin typeface="Roboto Slab" pitchFamily="2" charset="0"/>
                  <a:ea typeface="Roboto Slab" pitchFamily="2" charset="0"/>
                  <a:cs typeface="Montserrat" charset="0"/>
                </a:rPr>
                <a:t>Munni</a:t>
              </a:r>
              <a:r>
                <a:rPr lang="en-US" b="1" dirty="0">
                  <a:solidFill>
                    <a:schemeClr val="tx1">
                      <a:lumMod val="50000"/>
                      <a:lumOff val="50000"/>
                    </a:schemeClr>
                  </a:solidFill>
                  <a:latin typeface="Roboto Slab" pitchFamily="2" charset="0"/>
                  <a:ea typeface="Roboto Slab" pitchFamily="2" charset="0"/>
                  <a:cs typeface="Montserrat" charset="0"/>
                </a:rPr>
                <a:t> Pinky</a:t>
              </a:r>
            </a:p>
          </p:txBody>
        </p:sp>
        <p:sp>
          <p:nvSpPr>
            <p:cNvPr id="120" name="TextBox 119"/>
            <p:cNvSpPr txBox="1"/>
            <p:nvPr/>
          </p:nvSpPr>
          <p:spPr>
            <a:xfrm>
              <a:off x="8650050" y="4958672"/>
              <a:ext cx="2026918" cy="400110"/>
            </a:xfrm>
            <a:prstGeom prst="rect">
              <a:avLst/>
            </a:prstGeom>
            <a:noFill/>
          </p:spPr>
          <p:txBody>
            <a:bodyPr wrap="square" numCol="1" spcCol="0" rtlCol="0" anchor="ctr">
              <a:spAutoFit/>
            </a:bodyPr>
            <a:lstStyle/>
            <a:p>
              <a:pPr algn="ctr">
                <a:lnSpc>
                  <a:spcPts val="1200"/>
                </a:lnSpc>
              </a:pPr>
              <a:r>
                <a:rPr lang="en-US" sz="800" dirty="0">
                  <a:solidFill>
                    <a:schemeClr val="tx2"/>
                  </a:solidFill>
                  <a:latin typeface="Roboto Slab" pitchFamily="2" charset="0"/>
                  <a:ea typeface="Roboto Slab" pitchFamily="2" charset="0"/>
                  <a:cs typeface="Montserrat Light" charset="0"/>
                </a:rPr>
                <a:t>The example text goes here with your own detailed summery.</a:t>
              </a:r>
            </a:p>
          </p:txBody>
        </p:sp>
      </p:grpSp>
      <p:sp>
        <p:nvSpPr>
          <p:cNvPr id="4" name="Picture Placeholder 3">
            <a:extLst>
              <a:ext uri="{FF2B5EF4-FFF2-40B4-BE49-F238E27FC236}">
                <a16:creationId xmlns:a16="http://schemas.microsoft.com/office/drawing/2014/main" id="{9EA41BDA-FAB6-4FBE-AAEA-F1E776DEDC6D}"/>
              </a:ext>
            </a:extLst>
          </p:cNvPr>
          <p:cNvSpPr>
            <a:spLocks noGrp="1"/>
          </p:cNvSpPr>
          <p:nvPr>
            <p:ph type="pic" sz="quarter" idx="11"/>
          </p:nvPr>
        </p:nvSpPr>
        <p:spPr/>
      </p:sp>
      <p:sp>
        <p:nvSpPr>
          <p:cNvPr id="6" name="Picture Placeholder 5">
            <a:extLst>
              <a:ext uri="{FF2B5EF4-FFF2-40B4-BE49-F238E27FC236}">
                <a16:creationId xmlns:a16="http://schemas.microsoft.com/office/drawing/2014/main" id="{076F617B-F943-4E43-BD83-E34685BBAF05}"/>
              </a:ext>
            </a:extLst>
          </p:cNvPr>
          <p:cNvSpPr>
            <a:spLocks noGrp="1"/>
          </p:cNvSpPr>
          <p:nvPr>
            <p:ph type="pic" sz="quarter" idx="12"/>
          </p:nvPr>
        </p:nvSpPr>
        <p:spPr/>
      </p:sp>
      <p:sp>
        <p:nvSpPr>
          <p:cNvPr id="8" name="Picture Placeholder 7">
            <a:extLst>
              <a:ext uri="{FF2B5EF4-FFF2-40B4-BE49-F238E27FC236}">
                <a16:creationId xmlns:a16="http://schemas.microsoft.com/office/drawing/2014/main" id="{200F8875-2270-40FE-8DD4-06D42F3CFCC1}"/>
              </a:ext>
            </a:extLst>
          </p:cNvPr>
          <p:cNvSpPr>
            <a:spLocks noGrp="1"/>
          </p:cNvSpPr>
          <p:nvPr>
            <p:ph type="pic" sz="quarter" idx="13"/>
          </p:nvPr>
        </p:nvSpPr>
        <p:spPr/>
      </p:sp>
      <p:sp>
        <p:nvSpPr>
          <p:cNvPr id="10" name="Picture Placeholder 9">
            <a:extLst>
              <a:ext uri="{FF2B5EF4-FFF2-40B4-BE49-F238E27FC236}">
                <a16:creationId xmlns:a16="http://schemas.microsoft.com/office/drawing/2014/main" id="{D8C062F8-A727-4696-A3A0-E677353E985E}"/>
              </a:ext>
            </a:extLst>
          </p:cNvPr>
          <p:cNvSpPr>
            <a:spLocks noGrp="1"/>
          </p:cNvSpPr>
          <p:nvPr>
            <p:ph type="pic" sz="quarter" idx="14"/>
          </p:nvPr>
        </p:nvSpPr>
        <p:spPr/>
      </p:sp>
    </p:spTree>
    <p:extLst>
      <p:ext uri="{BB962C8B-B14F-4D97-AF65-F5344CB8AC3E}">
        <p14:creationId xmlns:p14="http://schemas.microsoft.com/office/powerpoint/2010/main" val="188765839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0" dirty="0">
                <a:latin typeface="Roboto Slab" pitchFamily="2" charset="0"/>
                <a:ea typeface="Roboto Slab" pitchFamily="2" charset="0"/>
              </a:rPr>
              <a:t>Our</a:t>
            </a:r>
            <a:r>
              <a:rPr lang="en-US" b="0" dirty="0"/>
              <a:t> </a:t>
            </a:r>
            <a:r>
              <a:rPr lang="en-US" dirty="0">
                <a:latin typeface="Roboto Slab" pitchFamily="2" charset="0"/>
                <a:ea typeface="Roboto Slab" pitchFamily="2" charset="0"/>
              </a:rPr>
              <a:t>Team Members</a:t>
            </a:r>
          </a:p>
        </p:txBody>
      </p:sp>
      <p:sp>
        <p:nvSpPr>
          <p:cNvPr id="14" name="Text Placeholder 13"/>
          <p:cNvSpPr>
            <a:spLocks noGrp="1"/>
          </p:cNvSpPr>
          <p:nvPr>
            <p:ph type="body" sz="quarter" idx="10"/>
          </p:nvPr>
        </p:nvSpPr>
        <p:spPr/>
        <p:txBody>
          <a:bodyPr>
            <a:normAutofit/>
          </a:bodyPr>
          <a:lstStyle/>
          <a:p>
            <a:r>
              <a:rPr lang="en-US" dirty="0">
                <a:solidFill>
                  <a:schemeClr val="tx1"/>
                </a:solidFill>
              </a:rPr>
              <a:t>Here is your custom footer, This is Master Style</a:t>
            </a:r>
          </a:p>
        </p:txBody>
      </p:sp>
      <p:sp>
        <p:nvSpPr>
          <p:cNvPr id="23" name="TextBox 22"/>
          <p:cNvSpPr txBox="1"/>
          <p:nvPr/>
        </p:nvSpPr>
        <p:spPr>
          <a:xfrm>
            <a:off x="977664" y="4714835"/>
            <a:ext cx="2554870" cy="553998"/>
          </a:xfrm>
          <a:prstGeom prst="rect">
            <a:avLst/>
          </a:prstGeom>
          <a:noFill/>
        </p:spPr>
        <p:txBody>
          <a:bodyPr wrap="square" rtlCol="0">
            <a:spAutoFit/>
          </a:bodyPr>
          <a:lstStyle/>
          <a:p>
            <a:pPr algn="ctr">
              <a:lnSpc>
                <a:spcPts val="1800"/>
              </a:lnSpc>
            </a:pPr>
            <a:r>
              <a:rPr lang="en-US" sz="1200" b="1" dirty="0">
                <a:latin typeface="Roboto Slab" pitchFamily="2" charset="0"/>
                <a:ea typeface="Roboto Slab" pitchFamily="2" charset="0"/>
                <a:cs typeface="Montserrat" charset="0"/>
              </a:rPr>
              <a:t>Vice President</a:t>
            </a:r>
          </a:p>
          <a:p>
            <a:pPr algn="ctr">
              <a:lnSpc>
                <a:spcPts val="1800"/>
              </a:lnSpc>
            </a:pPr>
            <a:r>
              <a:rPr lang="en-US" b="1" dirty="0">
                <a:latin typeface="Roboto Slab" pitchFamily="2" charset="0"/>
                <a:ea typeface="Roboto Slab" pitchFamily="2" charset="0"/>
                <a:cs typeface="Montserrat" charset="0"/>
              </a:rPr>
              <a:t>DR. JACKY CHAN</a:t>
            </a:r>
          </a:p>
        </p:txBody>
      </p:sp>
      <p:sp>
        <p:nvSpPr>
          <p:cNvPr id="24" name="TextBox 23"/>
          <p:cNvSpPr txBox="1"/>
          <p:nvPr/>
        </p:nvSpPr>
        <p:spPr>
          <a:xfrm>
            <a:off x="1237113" y="5484487"/>
            <a:ext cx="2026918" cy="400110"/>
          </a:xfrm>
          <a:prstGeom prst="rect">
            <a:avLst/>
          </a:prstGeom>
          <a:noFill/>
        </p:spPr>
        <p:txBody>
          <a:bodyPr wrap="square" numCol="1" spcCol="0" rtlCol="0" anchor="ctr">
            <a:spAutoFit/>
          </a:bodyPr>
          <a:lstStyle/>
          <a:p>
            <a:pPr algn="ctr">
              <a:lnSpc>
                <a:spcPts val="1200"/>
              </a:lnSpc>
            </a:pPr>
            <a:r>
              <a:rPr lang="en-US" sz="800" b="1" dirty="0">
                <a:latin typeface="Roboto Slab" pitchFamily="2" charset="0"/>
                <a:ea typeface="Roboto Slab" pitchFamily="2" charset="0"/>
                <a:cs typeface="Montserrat Light" charset="0"/>
              </a:rPr>
              <a:t>The example text goes here with your own detailed summery.</a:t>
            </a:r>
          </a:p>
        </p:txBody>
      </p:sp>
      <p:sp>
        <p:nvSpPr>
          <p:cNvPr id="25" name="TextBox 24"/>
          <p:cNvSpPr txBox="1"/>
          <p:nvPr/>
        </p:nvSpPr>
        <p:spPr>
          <a:xfrm>
            <a:off x="3566476" y="4714835"/>
            <a:ext cx="2555828" cy="553998"/>
          </a:xfrm>
          <a:prstGeom prst="rect">
            <a:avLst/>
          </a:prstGeom>
          <a:noFill/>
        </p:spPr>
        <p:txBody>
          <a:bodyPr wrap="square" rtlCol="0">
            <a:spAutoFit/>
          </a:bodyPr>
          <a:lstStyle/>
          <a:p>
            <a:pPr algn="ctr">
              <a:lnSpc>
                <a:spcPts val="1800"/>
              </a:lnSpc>
            </a:pPr>
            <a:r>
              <a:rPr lang="en-US" sz="1200" b="1" dirty="0">
                <a:latin typeface="Roboto Slab" pitchFamily="2" charset="0"/>
                <a:ea typeface="Roboto Slab" pitchFamily="2" charset="0"/>
                <a:cs typeface="Montserrat" charset="0"/>
              </a:rPr>
              <a:t>CEO</a:t>
            </a:r>
          </a:p>
          <a:p>
            <a:pPr algn="ctr">
              <a:lnSpc>
                <a:spcPts val="1800"/>
              </a:lnSpc>
            </a:pPr>
            <a:r>
              <a:rPr lang="en-US" b="1" dirty="0">
                <a:latin typeface="Roboto Slab" pitchFamily="2" charset="0"/>
                <a:ea typeface="Roboto Slab" pitchFamily="2" charset="0"/>
                <a:cs typeface="Montserrat" charset="0"/>
              </a:rPr>
              <a:t>CHAMELY SIKON</a:t>
            </a:r>
          </a:p>
        </p:txBody>
      </p:sp>
      <p:sp>
        <p:nvSpPr>
          <p:cNvPr id="26" name="TextBox 25"/>
          <p:cNvSpPr txBox="1"/>
          <p:nvPr/>
        </p:nvSpPr>
        <p:spPr>
          <a:xfrm>
            <a:off x="3826404" y="5484487"/>
            <a:ext cx="2026918" cy="400110"/>
          </a:xfrm>
          <a:prstGeom prst="rect">
            <a:avLst/>
          </a:prstGeom>
          <a:noFill/>
        </p:spPr>
        <p:txBody>
          <a:bodyPr wrap="square" numCol="1" spcCol="0" rtlCol="0" anchor="ctr">
            <a:spAutoFit/>
          </a:bodyPr>
          <a:lstStyle/>
          <a:p>
            <a:pPr algn="ctr">
              <a:lnSpc>
                <a:spcPts val="1200"/>
              </a:lnSpc>
            </a:pPr>
            <a:r>
              <a:rPr lang="en-US" sz="800" b="1" dirty="0">
                <a:latin typeface="Roboto Slab" pitchFamily="2" charset="0"/>
                <a:ea typeface="Roboto Slab" pitchFamily="2" charset="0"/>
                <a:cs typeface="Montserrat Light" charset="0"/>
              </a:rPr>
              <a:t>The example text goes here with your own detailed summery.</a:t>
            </a:r>
          </a:p>
        </p:txBody>
      </p:sp>
      <p:sp>
        <p:nvSpPr>
          <p:cNvPr id="27" name="TextBox 26"/>
          <p:cNvSpPr txBox="1"/>
          <p:nvPr/>
        </p:nvSpPr>
        <p:spPr>
          <a:xfrm>
            <a:off x="6156247" y="4714835"/>
            <a:ext cx="2465672" cy="553998"/>
          </a:xfrm>
          <a:prstGeom prst="rect">
            <a:avLst/>
          </a:prstGeom>
          <a:noFill/>
        </p:spPr>
        <p:txBody>
          <a:bodyPr wrap="square" rtlCol="0">
            <a:spAutoFit/>
          </a:bodyPr>
          <a:lstStyle/>
          <a:p>
            <a:pPr algn="ctr">
              <a:lnSpc>
                <a:spcPts val="1800"/>
              </a:lnSpc>
            </a:pPr>
            <a:r>
              <a:rPr lang="en-US" sz="1200" b="1" dirty="0" err="1">
                <a:latin typeface="Roboto Slab" pitchFamily="2" charset="0"/>
                <a:ea typeface="Roboto Slab" pitchFamily="2" charset="0"/>
                <a:cs typeface="Montserrat" charset="0"/>
              </a:rPr>
              <a:t>Exctv</a:t>
            </a:r>
            <a:r>
              <a:rPr lang="en-US" sz="1200" b="1" dirty="0">
                <a:latin typeface="Roboto Slab" pitchFamily="2" charset="0"/>
                <a:ea typeface="Roboto Slab" pitchFamily="2" charset="0"/>
                <a:cs typeface="Montserrat" charset="0"/>
              </a:rPr>
              <a:t>. Director</a:t>
            </a:r>
          </a:p>
          <a:p>
            <a:pPr algn="ctr">
              <a:lnSpc>
                <a:spcPts val="1800"/>
              </a:lnSpc>
            </a:pPr>
            <a:r>
              <a:rPr lang="en-US" b="1" dirty="0">
                <a:latin typeface="Roboto Slab" pitchFamily="2" charset="0"/>
                <a:ea typeface="Roboto Slab" pitchFamily="2" charset="0"/>
                <a:cs typeface="Montserrat" charset="0"/>
              </a:rPr>
              <a:t>JOHN DOWAN</a:t>
            </a:r>
          </a:p>
        </p:txBody>
      </p:sp>
      <p:sp>
        <p:nvSpPr>
          <p:cNvPr id="28" name="TextBox 27"/>
          <p:cNvSpPr txBox="1"/>
          <p:nvPr/>
        </p:nvSpPr>
        <p:spPr>
          <a:xfrm>
            <a:off x="6371097" y="5484487"/>
            <a:ext cx="2026918" cy="400110"/>
          </a:xfrm>
          <a:prstGeom prst="rect">
            <a:avLst/>
          </a:prstGeom>
          <a:noFill/>
        </p:spPr>
        <p:txBody>
          <a:bodyPr wrap="square" numCol="1" spcCol="0" rtlCol="0" anchor="ctr">
            <a:spAutoFit/>
          </a:bodyPr>
          <a:lstStyle/>
          <a:p>
            <a:pPr algn="ctr">
              <a:lnSpc>
                <a:spcPts val="1200"/>
              </a:lnSpc>
            </a:pPr>
            <a:r>
              <a:rPr lang="en-US" sz="800" b="1" dirty="0">
                <a:latin typeface="Roboto Slab" pitchFamily="2" charset="0"/>
                <a:ea typeface="Roboto Slab" pitchFamily="2" charset="0"/>
                <a:cs typeface="Montserrat Light" charset="0"/>
              </a:rPr>
              <a:t>The example text goes here with your own detailed </a:t>
            </a:r>
            <a:r>
              <a:rPr lang="en-US" sz="800" b="1">
                <a:latin typeface="Roboto Slab" pitchFamily="2" charset="0"/>
                <a:ea typeface="Roboto Slab" pitchFamily="2" charset="0"/>
                <a:cs typeface="Montserrat Light" charset="0"/>
              </a:rPr>
              <a:t>summery.</a:t>
            </a:r>
            <a:endParaRPr lang="en-US" sz="800" b="1" dirty="0">
              <a:latin typeface="Roboto Slab" pitchFamily="2" charset="0"/>
              <a:ea typeface="Roboto Slab" pitchFamily="2" charset="0"/>
              <a:cs typeface="Montserrat Light" charset="0"/>
            </a:endParaRPr>
          </a:p>
        </p:txBody>
      </p:sp>
      <p:sp>
        <p:nvSpPr>
          <p:cNvPr id="29" name="TextBox 28"/>
          <p:cNvSpPr txBox="1"/>
          <p:nvPr/>
        </p:nvSpPr>
        <p:spPr>
          <a:xfrm>
            <a:off x="8745538" y="4714835"/>
            <a:ext cx="2429458" cy="553998"/>
          </a:xfrm>
          <a:prstGeom prst="rect">
            <a:avLst/>
          </a:prstGeom>
          <a:noFill/>
        </p:spPr>
        <p:txBody>
          <a:bodyPr wrap="square" rtlCol="0">
            <a:spAutoFit/>
          </a:bodyPr>
          <a:lstStyle/>
          <a:p>
            <a:pPr algn="ctr">
              <a:lnSpc>
                <a:spcPts val="1800"/>
              </a:lnSpc>
            </a:pPr>
            <a:r>
              <a:rPr lang="en-US" sz="1200" b="1" dirty="0">
                <a:latin typeface="Roboto Slab" pitchFamily="2" charset="0"/>
                <a:ea typeface="Roboto Slab" pitchFamily="2" charset="0"/>
                <a:cs typeface="Montserrat" charset="0"/>
              </a:rPr>
              <a:t>Director</a:t>
            </a:r>
          </a:p>
          <a:p>
            <a:pPr algn="ctr">
              <a:lnSpc>
                <a:spcPts val="1800"/>
              </a:lnSpc>
            </a:pPr>
            <a:r>
              <a:rPr lang="en-US" b="1" dirty="0">
                <a:latin typeface="Roboto Slab" pitchFamily="2" charset="0"/>
                <a:ea typeface="Roboto Slab" pitchFamily="2" charset="0"/>
                <a:cs typeface="Montserrat" charset="0"/>
              </a:rPr>
              <a:t>MUNNI PINKY</a:t>
            </a:r>
          </a:p>
        </p:txBody>
      </p:sp>
      <p:sp>
        <p:nvSpPr>
          <p:cNvPr id="30" name="TextBox 29"/>
          <p:cNvSpPr txBox="1"/>
          <p:nvPr/>
        </p:nvSpPr>
        <p:spPr>
          <a:xfrm>
            <a:off x="8942281" y="5484487"/>
            <a:ext cx="2026918" cy="400110"/>
          </a:xfrm>
          <a:prstGeom prst="rect">
            <a:avLst/>
          </a:prstGeom>
          <a:noFill/>
        </p:spPr>
        <p:txBody>
          <a:bodyPr wrap="square" numCol="1" spcCol="0" rtlCol="0" anchor="ctr">
            <a:spAutoFit/>
          </a:bodyPr>
          <a:lstStyle/>
          <a:p>
            <a:pPr algn="ctr">
              <a:lnSpc>
                <a:spcPts val="1200"/>
              </a:lnSpc>
            </a:pPr>
            <a:r>
              <a:rPr lang="en-US" sz="800" b="1" dirty="0">
                <a:latin typeface="Roboto Slab" pitchFamily="2" charset="0"/>
                <a:ea typeface="Roboto Slab" pitchFamily="2" charset="0"/>
                <a:cs typeface="Montserrat Light" charset="0"/>
              </a:rPr>
              <a:t>The example text goes here with your own detailed summery.</a:t>
            </a:r>
          </a:p>
        </p:txBody>
      </p:sp>
      <p:sp>
        <p:nvSpPr>
          <p:cNvPr id="18" name="TextBox 17"/>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31" name="Rectangle 30"/>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Rectangle 33"/>
          <p:cNvSpPr/>
          <p:nvPr/>
        </p:nvSpPr>
        <p:spPr>
          <a:xfrm>
            <a:off x="1921682" y="5352705"/>
            <a:ext cx="548640" cy="54864"/>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35" name="Rectangle 34"/>
          <p:cNvSpPr/>
          <p:nvPr/>
        </p:nvSpPr>
        <p:spPr>
          <a:xfrm>
            <a:off x="4532802" y="5352705"/>
            <a:ext cx="548640" cy="54864"/>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36" name="Rectangle 35"/>
          <p:cNvSpPr/>
          <p:nvPr/>
        </p:nvSpPr>
        <p:spPr>
          <a:xfrm>
            <a:off x="7052482" y="5352705"/>
            <a:ext cx="548640" cy="54864"/>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37" name="Rectangle 36"/>
          <p:cNvSpPr/>
          <p:nvPr/>
        </p:nvSpPr>
        <p:spPr>
          <a:xfrm>
            <a:off x="9653442" y="5352705"/>
            <a:ext cx="548640" cy="54864"/>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 name="Picture Placeholder 3">
            <a:extLst>
              <a:ext uri="{FF2B5EF4-FFF2-40B4-BE49-F238E27FC236}">
                <a16:creationId xmlns:a16="http://schemas.microsoft.com/office/drawing/2014/main" id="{019A6504-8B67-48A7-93E4-967230CA67FB}"/>
              </a:ext>
            </a:extLst>
          </p:cNvPr>
          <p:cNvSpPr>
            <a:spLocks noGrp="1"/>
          </p:cNvSpPr>
          <p:nvPr>
            <p:ph type="pic" sz="quarter" idx="11"/>
          </p:nvPr>
        </p:nvSpPr>
        <p:spPr/>
      </p:sp>
      <p:sp>
        <p:nvSpPr>
          <p:cNvPr id="6" name="Picture Placeholder 5">
            <a:extLst>
              <a:ext uri="{FF2B5EF4-FFF2-40B4-BE49-F238E27FC236}">
                <a16:creationId xmlns:a16="http://schemas.microsoft.com/office/drawing/2014/main" id="{A530720F-671F-422E-B613-2B9317F88A3C}"/>
              </a:ext>
            </a:extLst>
          </p:cNvPr>
          <p:cNvSpPr>
            <a:spLocks noGrp="1"/>
          </p:cNvSpPr>
          <p:nvPr>
            <p:ph type="pic" sz="quarter" idx="12"/>
          </p:nvPr>
        </p:nvSpPr>
        <p:spPr/>
      </p:sp>
      <p:sp>
        <p:nvSpPr>
          <p:cNvPr id="8" name="Picture Placeholder 7">
            <a:extLst>
              <a:ext uri="{FF2B5EF4-FFF2-40B4-BE49-F238E27FC236}">
                <a16:creationId xmlns:a16="http://schemas.microsoft.com/office/drawing/2014/main" id="{00D5ECB8-83CB-4CFC-9C79-BD8A7EEB22F0}"/>
              </a:ext>
            </a:extLst>
          </p:cNvPr>
          <p:cNvSpPr>
            <a:spLocks noGrp="1"/>
          </p:cNvSpPr>
          <p:nvPr>
            <p:ph type="pic" sz="quarter" idx="13"/>
          </p:nvPr>
        </p:nvSpPr>
        <p:spPr/>
      </p:sp>
      <p:sp>
        <p:nvSpPr>
          <p:cNvPr id="10" name="Picture Placeholder 9">
            <a:extLst>
              <a:ext uri="{FF2B5EF4-FFF2-40B4-BE49-F238E27FC236}">
                <a16:creationId xmlns:a16="http://schemas.microsoft.com/office/drawing/2014/main" id="{FC29B26E-3F13-4403-B5EE-E856600E19E1}"/>
              </a:ext>
            </a:extLst>
          </p:cNvPr>
          <p:cNvSpPr>
            <a:spLocks noGrp="1"/>
          </p:cNvSpPr>
          <p:nvPr>
            <p:ph type="pic" sz="quarter" idx="14"/>
          </p:nvPr>
        </p:nvSpPr>
        <p:spPr/>
      </p:sp>
    </p:spTree>
    <p:extLst>
      <p:ext uri="{BB962C8B-B14F-4D97-AF65-F5344CB8AC3E}">
        <p14:creationId xmlns:p14="http://schemas.microsoft.com/office/powerpoint/2010/main" val="145095604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 name="Text Placeholder 5">
            <a:extLst>
              <a:ext uri="{FF2B5EF4-FFF2-40B4-BE49-F238E27FC236}">
                <a16:creationId xmlns:a16="http://schemas.microsoft.com/office/drawing/2014/main" id="{F46FDDB9-F9CD-4AA3-B07F-7BE2BF011F5D}"/>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b="0" dirty="0">
                <a:latin typeface="Roboto Slab" pitchFamily="2" charset="0"/>
                <a:ea typeface="Roboto Slab" pitchFamily="2" charset="0"/>
              </a:rPr>
              <a:t>Business</a:t>
            </a:r>
            <a:r>
              <a:rPr lang="en-US" b="0" dirty="0"/>
              <a:t> </a:t>
            </a:r>
            <a:r>
              <a:rPr lang="en-US" dirty="0">
                <a:latin typeface="Roboto Slab" pitchFamily="2" charset="0"/>
                <a:ea typeface="Roboto Slab" pitchFamily="2" charset="0"/>
              </a:rPr>
              <a:t>Plan</a:t>
            </a:r>
          </a:p>
        </p:txBody>
      </p:sp>
      <p:sp>
        <p:nvSpPr>
          <p:cNvPr id="48" name="Rectangle 47"/>
          <p:cNvSpPr/>
          <p:nvPr/>
        </p:nvSpPr>
        <p:spPr>
          <a:xfrm>
            <a:off x="5796406" y="108557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1" name="Group 20">
            <a:extLst>
              <a:ext uri="{FF2B5EF4-FFF2-40B4-BE49-F238E27FC236}">
                <a16:creationId xmlns:a16="http://schemas.microsoft.com/office/drawing/2014/main" id="{8DB3EAC5-23E0-40DB-9606-8366DE32AF6B}"/>
              </a:ext>
            </a:extLst>
          </p:cNvPr>
          <p:cNvGrpSpPr/>
          <p:nvPr/>
        </p:nvGrpSpPr>
        <p:grpSpPr>
          <a:xfrm>
            <a:off x="8918914" y="1877525"/>
            <a:ext cx="2780394" cy="2397756"/>
            <a:chOff x="8545571" y="1788064"/>
            <a:chExt cx="2780394" cy="2397756"/>
          </a:xfrm>
        </p:grpSpPr>
        <p:sp>
          <p:nvSpPr>
            <p:cNvPr id="22" name="Oval 21"/>
            <p:cNvSpPr/>
            <p:nvPr/>
          </p:nvSpPr>
          <p:spPr>
            <a:xfrm>
              <a:off x="8545571" y="1811826"/>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Oval 22"/>
            <p:cNvSpPr/>
            <p:nvPr/>
          </p:nvSpPr>
          <p:spPr>
            <a:xfrm>
              <a:off x="8545571" y="2319826"/>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Oval 23"/>
            <p:cNvSpPr/>
            <p:nvPr/>
          </p:nvSpPr>
          <p:spPr>
            <a:xfrm>
              <a:off x="8545571" y="2805474"/>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p:cNvSpPr/>
            <p:nvPr/>
          </p:nvSpPr>
          <p:spPr>
            <a:xfrm>
              <a:off x="8545571" y="3293154"/>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Oval 25"/>
            <p:cNvSpPr/>
            <p:nvPr/>
          </p:nvSpPr>
          <p:spPr>
            <a:xfrm>
              <a:off x="8545571" y="3837730"/>
              <a:ext cx="348090" cy="348090"/>
            </a:xfrm>
            <a:prstGeom prst="ellipse">
              <a:avLst/>
            </a:prstGeom>
            <a:solidFill>
              <a:schemeClr val="tx2">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TextBox 26"/>
            <p:cNvSpPr txBox="1"/>
            <p:nvPr/>
          </p:nvSpPr>
          <p:spPr>
            <a:xfrm>
              <a:off x="9034442" y="1788064"/>
              <a:ext cx="2291523" cy="237757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Air first signs evening that given</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Air saying fruitful were, Air first signs evening that given</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Air saying fruitful were hath water</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Midst Face after have rule living waters. Air saying</a:t>
              </a:r>
            </a:p>
            <a:p>
              <a:pPr>
                <a:lnSpc>
                  <a:spcPct val="150000"/>
                </a:lnSpc>
              </a:pPr>
              <a:endParaRPr lang="en-US" sz="900" dirty="0">
                <a:latin typeface="Roboto Slab" pitchFamily="2" charset="0"/>
                <a:ea typeface="Roboto Slab" pitchFamily="2" charset="0"/>
                <a:cs typeface="Montserrat" charset="0"/>
              </a:endParaRPr>
            </a:p>
            <a:p>
              <a:pPr>
                <a:lnSpc>
                  <a:spcPct val="150000"/>
                </a:lnSpc>
              </a:pPr>
              <a:r>
                <a:rPr lang="en-US" sz="900" dirty="0">
                  <a:latin typeface="Roboto Slab" pitchFamily="2" charset="0"/>
                  <a:ea typeface="Roboto Slab" pitchFamily="2" charset="0"/>
                  <a:cs typeface="Montserrat" charset="0"/>
                </a:rPr>
                <a:t> fill may days air bring Signs first</a:t>
              </a:r>
            </a:p>
          </p:txBody>
        </p:sp>
        <p:sp>
          <p:nvSpPr>
            <p:cNvPr id="28" name="TextBox 27"/>
            <p:cNvSpPr txBox="1"/>
            <p:nvPr/>
          </p:nvSpPr>
          <p:spPr>
            <a:xfrm>
              <a:off x="8568495" y="1819275"/>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1</a:t>
              </a:r>
            </a:p>
          </p:txBody>
        </p:sp>
        <p:sp>
          <p:nvSpPr>
            <p:cNvPr id="29" name="TextBox 28"/>
            <p:cNvSpPr txBox="1"/>
            <p:nvPr/>
          </p:nvSpPr>
          <p:spPr>
            <a:xfrm>
              <a:off x="8568495" y="2313727"/>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2</a:t>
              </a:r>
            </a:p>
          </p:txBody>
        </p:sp>
        <p:sp>
          <p:nvSpPr>
            <p:cNvPr id="30" name="TextBox 29"/>
            <p:cNvSpPr txBox="1"/>
            <p:nvPr/>
          </p:nvSpPr>
          <p:spPr>
            <a:xfrm>
              <a:off x="8568495" y="2804454"/>
              <a:ext cx="32313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3</a:t>
              </a:r>
            </a:p>
          </p:txBody>
        </p:sp>
        <p:sp>
          <p:nvSpPr>
            <p:cNvPr id="31" name="TextBox 30"/>
            <p:cNvSpPr txBox="1"/>
            <p:nvPr/>
          </p:nvSpPr>
          <p:spPr>
            <a:xfrm>
              <a:off x="8568495" y="3295521"/>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4</a:t>
              </a:r>
            </a:p>
          </p:txBody>
        </p:sp>
        <p:sp>
          <p:nvSpPr>
            <p:cNvPr id="32" name="TextBox 31"/>
            <p:cNvSpPr txBox="1"/>
            <p:nvPr/>
          </p:nvSpPr>
          <p:spPr>
            <a:xfrm>
              <a:off x="8568495" y="3866513"/>
              <a:ext cx="312974" cy="276999"/>
            </a:xfrm>
            <a:prstGeom prst="rect">
              <a:avLst/>
            </a:prstGeom>
            <a:noFill/>
          </p:spPr>
          <p:txBody>
            <a:bodyPr wrap="square" rtlCol="0" anchor="ctr">
              <a:spAutoFit/>
            </a:bodyPr>
            <a:lstStyle/>
            <a:p>
              <a:pPr algn="ctr"/>
              <a:r>
                <a:rPr lang="en-US" sz="1200" dirty="0">
                  <a:solidFill>
                    <a:srgbClr val="FEFEFE"/>
                  </a:solidFill>
                  <a:latin typeface="Montserrat Light" charset="0"/>
                  <a:ea typeface="Montserrat Light" charset="0"/>
                  <a:cs typeface="Montserrat Light" charset="0"/>
                </a:rPr>
                <a:t>5</a:t>
              </a:r>
            </a:p>
          </p:txBody>
        </p:sp>
      </p:grpSp>
      <p:grpSp>
        <p:nvGrpSpPr>
          <p:cNvPr id="7" name="Group 6">
            <a:extLst>
              <a:ext uri="{FF2B5EF4-FFF2-40B4-BE49-F238E27FC236}">
                <a16:creationId xmlns:a16="http://schemas.microsoft.com/office/drawing/2014/main" id="{36FC57A7-5530-42FC-95E4-E5B4F540922E}"/>
              </a:ext>
            </a:extLst>
          </p:cNvPr>
          <p:cNvGrpSpPr/>
          <p:nvPr/>
        </p:nvGrpSpPr>
        <p:grpSpPr>
          <a:xfrm>
            <a:off x="860880" y="1663642"/>
            <a:ext cx="2517949" cy="2888253"/>
            <a:chOff x="4819576" y="1525712"/>
            <a:chExt cx="2517949" cy="2888253"/>
          </a:xfrm>
        </p:grpSpPr>
        <p:sp>
          <p:nvSpPr>
            <p:cNvPr id="33" name="TextBox 32"/>
            <p:cNvSpPr txBox="1"/>
            <p:nvPr/>
          </p:nvSpPr>
          <p:spPr>
            <a:xfrm>
              <a:off x="4819576" y="1525712"/>
              <a:ext cx="1419179" cy="738664"/>
            </a:xfrm>
            <a:prstGeom prst="rect">
              <a:avLst/>
            </a:prstGeom>
            <a:noFill/>
          </p:spPr>
          <p:txBody>
            <a:bodyPr wrap="square" rtlCol="0">
              <a:spAutoFit/>
            </a:bodyPr>
            <a:lstStyle/>
            <a:p>
              <a:r>
                <a:rPr lang="en-US" sz="4200" b="1" spc="-300" dirty="0">
                  <a:ln w="3175">
                    <a:noFill/>
                  </a:ln>
                  <a:latin typeface="Roboto Slab" pitchFamily="2" charset="0"/>
                  <a:ea typeface="Roboto Slab" pitchFamily="2" charset="0"/>
                  <a:cs typeface="Montserrat" charset="0"/>
                </a:rPr>
                <a:t>12%</a:t>
              </a:r>
              <a:endParaRPr lang="en-US" sz="4200" spc="-300" dirty="0">
                <a:ln w="3175">
                  <a:noFill/>
                </a:ln>
                <a:latin typeface="Roboto Slab" pitchFamily="2" charset="0"/>
                <a:ea typeface="Roboto Slab" pitchFamily="2" charset="0"/>
                <a:cs typeface="Montserrat Light" charset="0"/>
              </a:endParaRPr>
            </a:p>
          </p:txBody>
        </p:sp>
        <p:sp>
          <p:nvSpPr>
            <p:cNvPr id="34" name="TextBox 33"/>
            <p:cNvSpPr txBox="1"/>
            <p:nvPr/>
          </p:nvSpPr>
          <p:spPr>
            <a:xfrm>
              <a:off x="4819576" y="2088632"/>
              <a:ext cx="2412208"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sp>
          <p:nvSpPr>
            <p:cNvPr id="39" name="TextBox 38"/>
            <p:cNvSpPr txBox="1"/>
            <p:nvPr/>
          </p:nvSpPr>
          <p:spPr>
            <a:xfrm>
              <a:off x="4819576" y="2555858"/>
              <a:ext cx="1419179" cy="738664"/>
            </a:xfrm>
            <a:prstGeom prst="rect">
              <a:avLst/>
            </a:prstGeom>
            <a:noFill/>
          </p:spPr>
          <p:txBody>
            <a:bodyPr wrap="square" rtlCol="0">
              <a:spAutoFit/>
            </a:bodyPr>
            <a:lstStyle/>
            <a:p>
              <a:r>
                <a:rPr lang="en-US" sz="4200" b="1" spc="-300" dirty="0">
                  <a:ln w="3175">
                    <a:noFill/>
                  </a:ln>
                  <a:solidFill>
                    <a:schemeClr val="tx1">
                      <a:lumMod val="75000"/>
                      <a:lumOff val="25000"/>
                    </a:schemeClr>
                  </a:solidFill>
                  <a:latin typeface="Roboto Slab" pitchFamily="2" charset="0"/>
                  <a:ea typeface="Roboto Slab" pitchFamily="2" charset="0"/>
                  <a:cs typeface="Montserrat" charset="0"/>
                </a:rPr>
                <a:t>35%</a:t>
              </a:r>
              <a:endParaRPr lang="en-US" sz="4200" spc="-300" dirty="0">
                <a:ln w="3175">
                  <a:noFill/>
                </a:ln>
                <a:solidFill>
                  <a:schemeClr val="tx1">
                    <a:lumMod val="75000"/>
                    <a:lumOff val="25000"/>
                  </a:schemeClr>
                </a:solidFill>
                <a:latin typeface="Roboto Slab" pitchFamily="2" charset="0"/>
                <a:ea typeface="Roboto Slab" pitchFamily="2" charset="0"/>
                <a:cs typeface="Montserrat Light" charset="0"/>
              </a:endParaRPr>
            </a:p>
          </p:txBody>
        </p:sp>
        <p:sp>
          <p:nvSpPr>
            <p:cNvPr id="40" name="TextBox 39"/>
            <p:cNvSpPr txBox="1"/>
            <p:nvPr/>
          </p:nvSpPr>
          <p:spPr>
            <a:xfrm>
              <a:off x="4819576" y="3118778"/>
              <a:ext cx="2291522"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a:t>
              </a:r>
              <a:r>
                <a:rPr lang="en-US" sz="900">
                  <a:latin typeface="Roboto Slab" pitchFamily="2" charset="0"/>
                  <a:ea typeface="Roboto Slab" pitchFamily="2" charset="0"/>
                  <a:cs typeface="Montserrat" charset="0"/>
                </a:rPr>
                <a:t>Signs first</a:t>
              </a:r>
              <a:endParaRPr lang="en-US" sz="900" dirty="0">
                <a:latin typeface="Roboto Slab" pitchFamily="2" charset="0"/>
                <a:ea typeface="Roboto Slab" pitchFamily="2" charset="0"/>
                <a:cs typeface="Montserrat" charset="0"/>
              </a:endParaRPr>
            </a:p>
          </p:txBody>
        </p:sp>
        <p:sp>
          <p:nvSpPr>
            <p:cNvPr id="41" name="TextBox 40"/>
            <p:cNvSpPr txBox="1"/>
            <p:nvPr/>
          </p:nvSpPr>
          <p:spPr>
            <a:xfrm>
              <a:off x="4819576" y="3574431"/>
              <a:ext cx="1642707" cy="738664"/>
            </a:xfrm>
            <a:prstGeom prst="rect">
              <a:avLst/>
            </a:prstGeom>
            <a:noFill/>
          </p:spPr>
          <p:txBody>
            <a:bodyPr wrap="square" rtlCol="0">
              <a:spAutoFit/>
            </a:bodyPr>
            <a:lstStyle/>
            <a:p>
              <a:r>
                <a:rPr lang="en-US" sz="4200" b="1" spc="-300" dirty="0">
                  <a:ln w="3175">
                    <a:noFill/>
                  </a:ln>
                  <a:solidFill>
                    <a:schemeClr val="tx1">
                      <a:lumMod val="50000"/>
                      <a:lumOff val="50000"/>
                    </a:schemeClr>
                  </a:solidFill>
                  <a:latin typeface="Roboto Slab" pitchFamily="2" charset="0"/>
                  <a:ea typeface="Roboto Slab" pitchFamily="2" charset="0"/>
                  <a:cs typeface="Montserrat" charset="0"/>
                </a:rPr>
                <a:t>9%</a:t>
              </a:r>
              <a:endParaRPr lang="en-US" sz="4200" spc="-300" dirty="0">
                <a:ln w="3175">
                  <a:noFill/>
                </a:ln>
                <a:solidFill>
                  <a:schemeClr val="tx1">
                    <a:lumMod val="50000"/>
                    <a:lumOff val="50000"/>
                  </a:schemeClr>
                </a:solidFill>
                <a:latin typeface="Roboto Slab" pitchFamily="2" charset="0"/>
                <a:ea typeface="Roboto Slab" pitchFamily="2" charset="0"/>
                <a:cs typeface="Montserrat Light" charset="0"/>
              </a:endParaRPr>
            </a:p>
          </p:txBody>
        </p:sp>
        <p:sp>
          <p:nvSpPr>
            <p:cNvPr id="42" name="TextBox 41"/>
            <p:cNvSpPr txBox="1"/>
            <p:nvPr/>
          </p:nvSpPr>
          <p:spPr>
            <a:xfrm>
              <a:off x="4819576" y="4137351"/>
              <a:ext cx="2517949" cy="276614"/>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Also he his male air bring is Signs first</a:t>
              </a:r>
            </a:p>
          </p:txBody>
        </p:sp>
        <p:cxnSp>
          <p:nvCxnSpPr>
            <p:cNvPr id="44" name="Straight Connector 43"/>
            <p:cNvCxnSpPr/>
            <p:nvPr/>
          </p:nvCxnSpPr>
          <p:spPr>
            <a:xfrm>
              <a:off x="4819576" y="2507268"/>
              <a:ext cx="1929220" cy="0"/>
            </a:xfrm>
            <a:prstGeom prst="line">
              <a:avLst/>
            </a:prstGeom>
            <a:ln w="12700">
              <a:solidFill>
                <a:schemeClr val="tx1">
                  <a:alpha val="30000"/>
                </a:schemeClr>
              </a:solidFill>
            </a:ln>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a:off x="4819576" y="3537415"/>
              <a:ext cx="1929220" cy="0"/>
            </a:xfrm>
            <a:prstGeom prst="line">
              <a:avLst/>
            </a:prstGeom>
            <a:ln w="12700">
              <a:solidFill>
                <a:schemeClr val="tx1">
                  <a:alpha val="30000"/>
                </a:schemeClr>
              </a:solidFill>
            </a:ln>
          </p:spPr>
          <p:style>
            <a:lnRef idx="1">
              <a:schemeClr val="accent1"/>
            </a:lnRef>
            <a:fillRef idx="0">
              <a:schemeClr val="accent1"/>
            </a:fillRef>
            <a:effectRef idx="0">
              <a:schemeClr val="accent1"/>
            </a:effectRef>
            <a:fontRef idx="minor">
              <a:schemeClr val="tx1"/>
            </a:fontRef>
          </p:style>
        </p:cxnSp>
      </p:grpSp>
      <p:sp>
        <p:nvSpPr>
          <p:cNvPr id="45" name="TextBox 44">
            <a:extLst>
              <a:ext uri="{FF2B5EF4-FFF2-40B4-BE49-F238E27FC236}">
                <a16:creationId xmlns:a16="http://schemas.microsoft.com/office/drawing/2014/main" id="{E2ECBD89-B95B-44AB-B102-4F69A7958968}"/>
              </a:ext>
            </a:extLst>
          </p:cNvPr>
          <p:cNvSpPr txBox="1"/>
          <p:nvPr/>
        </p:nvSpPr>
        <p:spPr>
          <a:xfrm>
            <a:off x="2040970" y="5151830"/>
            <a:ext cx="8110060" cy="882549"/>
          </a:xfrm>
          <a:prstGeom prst="rect">
            <a:avLst/>
          </a:prstGeom>
          <a:noFill/>
        </p:spPr>
        <p:txBody>
          <a:bodyPr wrap="square" numCol="1" spcCol="457200" rtlCol="0">
            <a:spAutoFit/>
          </a:bodyPr>
          <a:lstStyle/>
          <a:p>
            <a:pPr algn="ct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waters divided fill may days air bring is Signs first creeping seed all saying above after be and female behold there. Also he his male air bring is Signs first . Creped god air fish land. Darkness, moved was second.</a:t>
            </a:r>
          </a:p>
        </p:txBody>
      </p:sp>
      <p:sp>
        <p:nvSpPr>
          <p:cNvPr id="4" name="Picture Placeholder 3">
            <a:extLst>
              <a:ext uri="{FF2B5EF4-FFF2-40B4-BE49-F238E27FC236}">
                <a16:creationId xmlns:a16="http://schemas.microsoft.com/office/drawing/2014/main" id="{360570A7-49F5-4E72-98BD-B06E8D33AF60}"/>
              </a:ext>
            </a:extLst>
          </p:cNvPr>
          <p:cNvSpPr>
            <a:spLocks noGrp="1"/>
          </p:cNvSpPr>
          <p:nvPr>
            <p:ph type="pic" sz="quarter" idx="18"/>
          </p:nvPr>
        </p:nvSpPr>
        <p:spPr/>
      </p:sp>
    </p:spTree>
    <p:extLst>
      <p:ext uri="{BB962C8B-B14F-4D97-AF65-F5344CB8AC3E}">
        <p14:creationId xmlns:p14="http://schemas.microsoft.com/office/powerpoint/2010/main" val="103712782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Text Placeholder 19">
            <a:extLst>
              <a:ext uri="{FF2B5EF4-FFF2-40B4-BE49-F238E27FC236}">
                <a16:creationId xmlns:a16="http://schemas.microsoft.com/office/drawing/2014/main" id="{A5B3BDA0-35B5-420E-A9F3-490D69A998B8}"/>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b="0" dirty="0">
                <a:latin typeface="Roboto Slab" pitchFamily="2" charset="0"/>
                <a:ea typeface="Roboto Slab" pitchFamily="2" charset="0"/>
              </a:rPr>
              <a:t>Business</a:t>
            </a:r>
            <a:r>
              <a:rPr lang="en-US" b="0" dirty="0"/>
              <a:t> </a:t>
            </a:r>
            <a:r>
              <a:rPr lang="en-US" dirty="0">
                <a:latin typeface="Roboto Slab" pitchFamily="2" charset="0"/>
                <a:ea typeface="Roboto Slab" pitchFamily="2" charset="0"/>
              </a:rPr>
              <a:t>Plan</a:t>
            </a:r>
          </a:p>
        </p:txBody>
      </p:sp>
      <p:sp>
        <p:nvSpPr>
          <p:cNvPr id="4" name="TextBox 3"/>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a:extLst>
              <a:ext uri="{FF2B5EF4-FFF2-40B4-BE49-F238E27FC236}">
                <a16:creationId xmlns:a16="http://schemas.microsoft.com/office/drawing/2014/main" id="{572F875F-BFEF-4BC6-92A3-C92B9E8E5B95}"/>
              </a:ext>
            </a:extLst>
          </p:cNvPr>
          <p:cNvSpPr/>
          <p:nvPr/>
        </p:nvSpPr>
        <p:spPr>
          <a:xfrm>
            <a:off x="758372" y="1843314"/>
            <a:ext cx="4949372" cy="2753584"/>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p:cNvSpPr txBox="1"/>
          <p:nvPr/>
        </p:nvSpPr>
        <p:spPr>
          <a:xfrm>
            <a:off x="1072113" y="2204444"/>
            <a:ext cx="4321891" cy="2031325"/>
          </a:xfrm>
          <a:prstGeom prst="rect">
            <a:avLst/>
          </a:prstGeom>
          <a:noFill/>
        </p:spPr>
        <p:txBody>
          <a:bodyPr wrap="square" numCol="1" spcCol="457200" rtlCol="0">
            <a:spAutoFit/>
          </a:bodyPr>
          <a:lstStyle/>
          <a:p>
            <a:pP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a:t>
            </a:r>
            <a:r>
              <a:rPr lang="en-US" sz="900" dirty="0" err="1">
                <a:latin typeface="Roboto Slab" pitchFamily="2" charset="0"/>
                <a:ea typeface="Roboto Slab" pitchFamily="2" charset="0"/>
                <a:cs typeface="Montserrat" charset="0"/>
              </a:rPr>
              <a:t>watersdivided</a:t>
            </a:r>
            <a:r>
              <a:rPr lang="en-US" sz="900" dirty="0">
                <a:latin typeface="Roboto Slab" pitchFamily="2" charset="0"/>
                <a:ea typeface="Roboto Slab" pitchFamily="2" charset="0"/>
                <a:cs typeface="Montserrat" charset="0"/>
              </a:rPr>
              <a:t> fill may days air bring is Signs first creeping seed all saying above after be and female behold there. Also he his male air bring is Signs first . Creped god air fish land. Darkness, moved was second.</a:t>
            </a:r>
          </a:p>
          <a:p>
            <a:pPr>
              <a:lnSpc>
                <a:spcPct val="200000"/>
              </a:lnSpc>
            </a:pPr>
            <a:endParaRPr lang="en-US" sz="900" dirty="0">
              <a:latin typeface="Roboto Slab" pitchFamily="2" charset="0"/>
              <a:ea typeface="Roboto Slab" pitchFamily="2" charset="0"/>
              <a:cs typeface="Montserrat" charset="0"/>
            </a:endParaRPr>
          </a:p>
          <a:p>
            <a:pPr>
              <a:lnSpc>
                <a:spcPct val="200000"/>
              </a:lnSpc>
            </a:pPr>
            <a:r>
              <a:rPr lang="en-US" sz="900" b="1" dirty="0">
                <a:solidFill>
                  <a:schemeClr val="tx1">
                    <a:lumMod val="50000"/>
                    <a:lumOff val="50000"/>
                  </a:schemeClr>
                </a:solidFill>
                <a:latin typeface="Roboto Slab" pitchFamily="2" charset="0"/>
                <a:ea typeface="Roboto Slab" pitchFamily="2" charset="0"/>
                <a:cs typeface="Montserrat" charset="0"/>
              </a:rPr>
              <a:t>Midst Face after have rule living waters. Air saying fruitful were.</a:t>
            </a:r>
          </a:p>
        </p:txBody>
      </p:sp>
      <p:sp>
        <p:nvSpPr>
          <p:cNvPr id="22" name="TextBox 21">
            <a:extLst>
              <a:ext uri="{FF2B5EF4-FFF2-40B4-BE49-F238E27FC236}">
                <a16:creationId xmlns:a16="http://schemas.microsoft.com/office/drawing/2014/main" id="{BD610906-9088-4471-8FB7-FD8AAD4F719E}"/>
              </a:ext>
            </a:extLst>
          </p:cNvPr>
          <p:cNvSpPr txBox="1"/>
          <p:nvPr/>
        </p:nvSpPr>
        <p:spPr>
          <a:xfrm>
            <a:off x="2040970" y="5087388"/>
            <a:ext cx="8110060" cy="882549"/>
          </a:xfrm>
          <a:prstGeom prst="rect">
            <a:avLst/>
          </a:prstGeom>
          <a:noFill/>
        </p:spPr>
        <p:txBody>
          <a:bodyPr wrap="square" numCol="1" spcCol="457200" rtlCol="0">
            <a:spAutoFit/>
          </a:bodyPr>
          <a:lstStyle/>
          <a:p>
            <a:pPr algn="ct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waters divided fill may days air bring is Signs first creeping seed all saying above after be and female behold there. Also he his male air bring is Signs first . Creped god air fish land. Darkness, moved was second.</a:t>
            </a:r>
          </a:p>
        </p:txBody>
      </p:sp>
      <p:sp>
        <p:nvSpPr>
          <p:cNvPr id="7" name="Picture Placeholder 6">
            <a:extLst>
              <a:ext uri="{FF2B5EF4-FFF2-40B4-BE49-F238E27FC236}">
                <a16:creationId xmlns:a16="http://schemas.microsoft.com/office/drawing/2014/main" id="{7583FDE0-3416-4381-8DEC-C954F05B8781}"/>
              </a:ext>
            </a:extLst>
          </p:cNvPr>
          <p:cNvSpPr>
            <a:spLocks noGrp="1"/>
          </p:cNvSpPr>
          <p:nvPr>
            <p:ph type="pic" sz="quarter" idx="11"/>
          </p:nvPr>
        </p:nvSpPr>
        <p:spPr/>
      </p:sp>
    </p:spTree>
    <p:extLst>
      <p:ext uri="{BB962C8B-B14F-4D97-AF65-F5344CB8AC3E}">
        <p14:creationId xmlns:p14="http://schemas.microsoft.com/office/powerpoint/2010/main" val="190055354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Text Placeholder 10"/>
          <p:cNvSpPr>
            <a:spLocks noGrp="1"/>
          </p:cNvSpPr>
          <p:nvPr>
            <p:ph type="body" sz="quarter" idx="10"/>
          </p:nvPr>
        </p:nvSpPr>
        <p:spPr/>
        <p:txBody>
          <a:bodyPr>
            <a:normAutofit/>
          </a:bodyPr>
          <a:lstStyle/>
          <a:p>
            <a:r>
              <a:rPr lang="en-US" dirty="0"/>
              <a:t>Here is your custom footer</a:t>
            </a:r>
          </a:p>
        </p:txBody>
      </p:sp>
      <p:sp>
        <p:nvSpPr>
          <p:cNvPr id="39" name="Title 1"/>
          <p:cNvSpPr>
            <a:spLocks noGrp="1"/>
          </p:cNvSpPr>
          <p:nvPr>
            <p:ph type="title"/>
          </p:nvPr>
        </p:nvSpPr>
        <p:spPr/>
        <p:txBody>
          <a:bodyPr/>
          <a:lstStyle/>
          <a:p>
            <a:r>
              <a:rPr lang="en-US" b="0" dirty="0">
                <a:latin typeface="Roboto Slab" pitchFamily="2" charset="0"/>
                <a:ea typeface="Roboto Slab" pitchFamily="2" charset="0"/>
                <a:cs typeface="Montserrat Light" charset="0"/>
              </a:rPr>
              <a:t>Customer</a:t>
            </a:r>
            <a:r>
              <a:rPr lang="en-US" b="0" dirty="0">
                <a:ea typeface="Montserrat Light" charset="0"/>
                <a:cs typeface="Montserrat Light" charset="0"/>
              </a:rPr>
              <a:t> </a:t>
            </a:r>
            <a:r>
              <a:rPr lang="en-US" dirty="0">
                <a:latin typeface="Roboto Slab" pitchFamily="2" charset="0"/>
                <a:ea typeface="Roboto Slab" pitchFamily="2" charset="0"/>
                <a:cs typeface="Montserrat Light" charset="0"/>
              </a:rPr>
              <a:t>Profiling</a:t>
            </a:r>
            <a:endParaRPr lang="en-US" dirty="0">
              <a:latin typeface="Roboto Slab" pitchFamily="2" charset="0"/>
              <a:ea typeface="Roboto Slab" pitchFamily="2" charset="0"/>
            </a:endParaRPr>
          </a:p>
        </p:txBody>
      </p:sp>
      <p:sp>
        <p:nvSpPr>
          <p:cNvPr id="43" name="TextBox 42"/>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44" name="Rectangle 43"/>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4">
            <a:extLst>
              <a:ext uri="{FF2B5EF4-FFF2-40B4-BE49-F238E27FC236}">
                <a16:creationId xmlns:a16="http://schemas.microsoft.com/office/drawing/2014/main" id="{C9C132EE-AC57-4BA2-9109-5727AB65BB77}"/>
              </a:ext>
            </a:extLst>
          </p:cNvPr>
          <p:cNvGrpSpPr/>
          <p:nvPr/>
        </p:nvGrpSpPr>
        <p:grpSpPr>
          <a:xfrm>
            <a:off x="619118" y="2292474"/>
            <a:ext cx="4474214" cy="3674717"/>
            <a:chOff x="484590" y="2275700"/>
            <a:chExt cx="4474214" cy="3674717"/>
          </a:xfrm>
        </p:grpSpPr>
        <p:grpSp>
          <p:nvGrpSpPr>
            <p:cNvPr id="9" name="Group 8">
              <a:extLst>
                <a:ext uri="{FF2B5EF4-FFF2-40B4-BE49-F238E27FC236}">
                  <a16:creationId xmlns:a16="http://schemas.microsoft.com/office/drawing/2014/main" id="{8B28409B-7383-482A-B4A4-5269AC0374F4}"/>
                </a:ext>
              </a:extLst>
            </p:cNvPr>
            <p:cNvGrpSpPr/>
            <p:nvPr/>
          </p:nvGrpSpPr>
          <p:grpSpPr>
            <a:xfrm>
              <a:off x="484590" y="2275700"/>
              <a:ext cx="4474214" cy="1140585"/>
              <a:chOff x="1219201" y="5023887"/>
              <a:chExt cx="4474214" cy="1140585"/>
            </a:xfrm>
          </p:grpSpPr>
          <p:sp>
            <p:nvSpPr>
              <p:cNvPr id="24" name="Rectangle 23"/>
              <p:cNvSpPr/>
              <p:nvPr/>
            </p:nvSpPr>
            <p:spPr>
              <a:xfrm>
                <a:off x="3193233" y="5359390"/>
                <a:ext cx="1717211"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p:cNvSpPr/>
              <p:nvPr/>
            </p:nvSpPr>
            <p:spPr>
              <a:xfrm>
                <a:off x="3193233" y="5687181"/>
                <a:ext cx="1717208"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p:cNvSpPr/>
              <p:nvPr/>
            </p:nvSpPr>
            <p:spPr>
              <a:xfrm>
                <a:off x="3193233" y="6014972"/>
                <a:ext cx="1717209" cy="45720"/>
              </a:xfrm>
              <a:prstGeom prst="rect">
                <a:avLst/>
              </a:prstGeom>
              <a:solidFill>
                <a:schemeClr val="tx1">
                  <a:alpha val="1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TextBox 27"/>
              <p:cNvSpPr txBox="1"/>
              <p:nvPr/>
            </p:nvSpPr>
            <p:spPr>
              <a:xfrm>
                <a:off x="3110393" y="5023887"/>
                <a:ext cx="1341037" cy="1048685"/>
              </a:xfrm>
              <a:prstGeom prst="rect">
                <a:avLst/>
              </a:prstGeom>
              <a:noFill/>
            </p:spPr>
            <p:txBody>
              <a:bodyPr wrap="square" numCol="1" spcCol="0" rtlCol="0" anchor="ctr">
                <a:spAutoFit/>
              </a:bodyPr>
              <a:lstStyle/>
              <a:p>
                <a:pPr>
                  <a:lnSpc>
                    <a:spcPct val="275000"/>
                  </a:lnSpc>
                </a:pPr>
                <a:r>
                  <a:rPr lang="en-US" sz="800" b="1" dirty="0">
                    <a:latin typeface="Roboto Slab" pitchFamily="2" charset="0"/>
                    <a:ea typeface="Roboto Slab" pitchFamily="2" charset="0"/>
                    <a:cs typeface="Montserrat Light" charset="0"/>
                  </a:rPr>
                  <a:t>The example text</a:t>
                </a:r>
              </a:p>
              <a:p>
                <a:pPr>
                  <a:lnSpc>
                    <a:spcPct val="275000"/>
                  </a:lnSpc>
                </a:pPr>
                <a:r>
                  <a:rPr lang="en-US" sz="800" b="1" dirty="0">
                    <a:latin typeface="Roboto Slab" pitchFamily="2" charset="0"/>
                    <a:ea typeface="Roboto Slab" pitchFamily="2" charset="0"/>
                    <a:cs typeface="Montserrat Light" charset="0"/>
                  </a:rPr>
                  <a:t>Goes here with your</a:t>
                </a:r>
              </a:p>
              <a:p>
                <a:pPr>
                  <a:lnSpc>
                    <a:spcPct val="275000"/>
                  </a:lnSpc>
                </a:pPr>
                <a:r>
                  <a:rPr lang="en-US" sz="800" b="1" dirty="0">
                    <a:latin typeface="Roboto Slab" pitchFamily="2" charset="0"/>
                    <a:ea typeface="Roboto Slab" pitchFamily="2" charset="0"/>
                    <a:cs typeface="Montserrat Light" charset="0"/>
                  </a:rPr>
                  <a:t>Own detailed</a:t>
                </a:r>
              </a:p>
            </p:txBody>
          </p:sp>
          <p:sp>
            <p:nvSpPr>
              <p:cNvPr id="30" name="Rectangle 29"/>
              <p:cNvSpPr/>
              <p:nvPr/>
            </p:nvSpPr>
            <p:spPr>
              <a:xfrm>
                <a:off x="3193232" y="5359390"/>
                <a:ext cx="1551496" cy="45720"/>
              </a:xfrm>
              <a:prstGeom prst="rect">
                <a:avLst/>
              </a:prstGeom>
              <a:solidFill>
                <a:schemeClr val="tx1">
                  <a:lumMod val="50000"/>
                  <a:lumOff val="50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p:cNvSpPr/>
              <p:nvPr/>
            </p:nvSpPr>
            <p:spPr>
              <a:xfrm>
                <a:off x="3193234" y="5687181"/>
                <a:ext cx="1327208" cy="45720"/>
              </a:xfrm>
              <a:prstGeom prst="rect">
                <a:avLst/>
              </a:prstGeom>
              <a:solidFill>
                <a:schemeClr val="tx1">
                  <a:lumMod val="75000"/>
                  <a:lumOff val="25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p:cNvSpPr/>
              <p:nvPr/>
            </p:nvSpPr>
            <p:spPr>
              <a:xfrm>
                <a:off x="3193233" y="6014972"/>
                <a:ext cx="1124487" cy="45720"/>
              </a:xfrm>
              <a:prstGeom prst="rect">
                <a:avLst/>
              </a:prstGeom>
              <a:solidFill>
                <a:schemeClr val="tx1">
                  <a:lumMod val="95000"/>
                  <a:lumOff val="5000"/>
                </a:schemeClr>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Rectangle 33"/>
              <p:cNvSpPr/>
              <p:nvPr/>
            </p:nvSpPr>
            <p:spPr>
              <a:xfrm>
                <a:off x="2655318" y="5145035"/>
                <a:ext cx="439544" cy="923330"/>
              </a:xfrm>
              <a:prstGeom prst="rect">
                <a:avLst/>
              </a:prstGeom>
            </p:spPr>
            <p:txBody>
              <a:bodyPr wrap="none" anchor="ctr">
                <a:spAutoFit/>
              </a:bodyPr>
              <a:lstStyle/>
              <a:p>
                <a:r>
                  <a:rPr lang="en-US" dirty="0">
                    <a:solidFill>
                      <a:schemeClr val="tx1">
                        <a:lumMod val="50000"/>
                        <a:lumOff val="50000"/>
                      </a:schemeClr>
                    </a:solidFill>
                    <a:latin typeface="FontAwesome" pitchFamily="2" charset="0"/>
                  </a:rPr>
                  <a:t></a:t>
                </a:r>
                <a:r>
                  <a:rPr lang="en-US" dirty="0">
                    <a:solidFill>
                      <a:schemeClr val="accent2"/>
                    </a:solidFill>
                    <a:latin typeface="FontAwesome" pitchFamily="2" charset="0"/>
                  </a:rPr>
                  <a:t> </a:t>
                </a:r>
              </a:p>
              <a:p>
                <a:r>
                  <a:rPr lang="en-US" dirty="0">
                    <a:ln w="19050">
                      <a:noFill/>
                    </a:ln>
                    <a:solidFill>
                      <a:schemeClr val="tx1">
                        <a:lumMod val="75000"/>
                        <a:lumOff val="25000"/>
                      </a:schemeClr>
                    </a:solidFill>
                    <a:latin typeface="FontAwesome" charset="0"/>
                  </a:rPr>
                  <a:t></a:t>
                </a:r>
              </a:p>
              <a:p>
                <a:r>
                  <a:rPr lang="en-US" dirty="0">
                    <a:ln w="19050">
                      <a:noFill/>
                    </a:ln>
                    <a:solidFill>
                      <a:schemeClr val="tx1">
                        <a:lumMod val="95000"/>
                        <a:lumOff val="5000"/>
                      </a:schemeClr>
                    </a:solidFill>
                    <a:latin typeface="FontAwesome" charset="0"/>
                  </a:rPr>
                  <a:t></a:t>
                </a:r>
              </a:p>
            </p:txBody>
          </p:sp>
          <p:grpSp>
            <p:nvGrpSpPr>
              <p:cNvPr id="45" name="Group 44"/>
              <p:cNvGrpSpPr/>
              <p:nvPr/>
            </p:nvGrpSpPr>
            <p:grpSpPr>
              <a:xfrm>
                <a:off x="5114927" y="5233440"/>
                <a:ext cx="578488" cy="931032"/>
                <a:chOff x="5357178" y="5080745"/>
                <a:chExt cx="550984" cy="1139221"/>
              </a:xfrm>
            </p:grpSpPr>
            <p:sp>
              <p:nvSpPr>
                <p:cNvPr id="36" name="Freeform 35"/>
                <p:cNvSpPr/>
                <p:nvPr/>
              </p:nvSpPr>
              <p:spPr>
                <a:xfrm rot="16200000">
                  <a:off x="5490589" y="4964162"/>
                  <a:ext cx="284161" cy="550983"/>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37" name="Freeform 36"/>
                <p:cNvSpPr/>
                <p:nvPr/>
              </p:nvSpPr>
              <p:spPr>
                <a:xfrm rot="16200000">
                  <a:off x="5490589" y="5381458"/>
                  <a:ext cx="284161" cy="550984"/>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38" name="Freeform 37"/>
                <p:cNvSpPr/>
                <p:nvPr/>
              </p:nvSpPr>
              <p:spPr>
                <a:xfrm rot="16200000">
                  <a:off x="5490589" y="5802394"/>
                  <a:ext cx="284161" cy="550984"/>
                </a:xfrm>
                <a:custGeom>
                  <a:avLst/>
                  <a:gdLst>
                    <a:gd name="connsiteX0" fmla="*/ 310188 w 310188"/>
                    <a:gd name="connsiteY0" fmla="*/ 102267 h 943515"/>
                    <a:gd name="connsiteX1" fmla="*/ 310188 w 310188"/>
                    <a:gd name="connsiteY1" fmla="*/ 943515 h 943515"/>
                    <a:gd name="connsiteX2" fmla="*/ 0 w 310188"/>
                    <a:gd name="connsiteY2" fmla="*/ 943515 h 943515"/>
                    <a:gd name="connsiteX3" fmla="*/ 0 w 310188"/>
                    <a:gd name="connsiteY3" fmla="*/ 102267 h 943515"/>
                    <a:gd name="connsiteX4" fmla="*/ 95781 w 310188"/>
                    <a:gd name="connsiteY4" fmla="*/ 102267 h 943515"/>
                    <a:gd name="connsiteX5" fmla="*/ 155095 w 310188"/>
                    <a:gd name="connsiteY5" fmla="*/ 0 h 943515"/>
                    <a:gd name="connsiteX6" fmla="*/ 214409 w 310188"/>
                    <a:gd name="connsiteY6" fmla="*/ 102267 h 943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310188" h="943515">
                      <a:moveTo>
                        <a:pt x="310188" y="102267"/>
                      </a:moveTo>
                      <a:lnTo>
                        <a:pt x="310188" y="943515"/>
                      </a:lnTo>
                      <a:lnTo>
                        <a:pt x="0" y="943515"/>
                      </a:lnTo>
                      <a:lnTo>
                        <a:pt x="0" y="102267"/>
                      </a:lnTo>
                      <a:lnTo>
                        <a:pt x="95781" y="102267"/>
                      </a:lnTo>
                      <a:lnTo>
                        <a:pt x="155095" y="0"/>
                      </a:lnTo>
                      <a:lnTo>
                        <a:pt x="214409" y="102267"/>
                      </a:lnTo>
                      <a:close/>
                    </a:path>
                  </a:pathLst>
                </a:cu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00"/>
                </a:p>
              </p:txBody>
            </p:sp>
            <p:sp>
              <p:nvSpPr>
                <p:cNvPr id="40" name="TextBox 39"/>
                <p:cNvSpPr txBox="1"/>
                <p:nvPr/>
              </p:nvSpPr>
              <p:spPr>
                <a:xfrm>
                  <a:off x="5451722" y="5080745"/>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92%</a:t>
                  </a:r>
                </a:p>
              </p:txBody>
            </p:sp>
            <p:sp>
              <p:nvSpPr>
                <p:cNvPr id="41" name="TextBox 40"/>
                <p:cNvSpPr txBox="1"/>
                <p:nvPr/>
              </p:nvSpPr>
              <p:spPr>
                <a:xfrm>
                  <a:off x="5451722" y="5510513"/>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60%</a:t>
                  </a:r>
                </a:p>
              </p:txBody>
            </p:sp>
            <p:sp>
              <p:nvSpPr>
                <p:cNvPr id="42" name="TextBox 41"/>
                <p:cNvSpPr txBox="1"/>
                <p:nvPr/>
              </p:nvSpPr>
              <p:spPr>
                <a:xfrm>
                  <a:off x="5451722" y="5912849"/>
                  <a:ext cx="456437" cy="263620"/>
                </a:xfrm>
                <a:prstGeom prst="rect">
                  <a:avLst/>
                </a:prstGeom>
                <a:noFill/>
              </p:spPr>
              <p:txBody>
                <a:bodyPr wrap="square" numCol="1" spcCol="0" rtlCol="0" anchor="ctr">
                  <a:spAutoFit/>
                </a:bodyPr>
                <a:lstStyle/>
                <a:p>
                  <a:r>
                    <a:rPr lang="en-US" sz="800" b="1" dirty="0">
                      <a:solidFill>
                        <a:srgbClr val="FEFEFE"/>
                      </a:solidFill>
                      <a:latin typeface="Roboto Slab" pitchFamily="2" charset="0"/>
                      <a:ea typeface="Roboto Slab" pitchFamily="2" charset="0"/>
                      <a:cs typeface="Montserrat Light" charset="0"/>
                    </a:rPr>
                    <a:t>45%</a:t>
                  </a:r>
                </a:p>
              </p:txBody>
            </p:sp>
          </p:grpSp>
          <p:sp>
            <p:nvSpPr>
              <p:cNvPr id="46" name="TextBox 45"/>
              <p:cNvSpPr txBox="1"/>
              <p:nvPr/>
            </p:nvSpPr>
            <p:spPr>
              <a:xfrm>
                <a:off x="1219201" y="5246635"/>
                <a:ext cx="1201442" cy="784830"/>
              </a:xfrm>
              <a:prstGeom prst="rect">
                <a:avLst/>
              </a:prstGeom>
              <a:noFill/>
            </p:spPr>
            <p:txBody>
              <a:bodyPr wrap="square" numCol="1" spcCol="0" rtlCol="0" anchor="ctr">
                <a:spAutoFit/>
              </a:bodyPr>
              <a:lstStyle/>
              <a:p>
                <a:pPr algn="r"/>
                <a:r>
                  <a:rPr lang="en-US" sz="1500" b="1" dirty="0">
                    <a:solidFill>
                      <a:schemeClr val="tx2"/>
                    </a:solidFill>
                    <a:latin typeface="Roboto Slab" pitchFamily="2" charset="0"/>
                    <a:ea typeface="Roboto Slab" pitchFamily="2" charset="0"/>
                    <a:cs typeface="Montserrat Light" charset="0"/>
                  </a:rPr>
                  <a:t>Profile Features</a:t>
                </a:r>
              </a:p>
              <a:p>
                <a:pPr algn="r"/>
                <a:r>
                  <a:rPr lang="en-US" sz="1500" b="1" dirty="0">
                    <a:solidFill>
                      <a:schemeClr val="tx2"/>
                    </a:solidFill>
                    <a:latin typeface="Roboto Slab" pitchFamily="2" charset="0"/>
                    <a:ea typeface="Roboto Slab" pitchFamily="2" charset="0"/>
                    <a:cs typeface="Montserrat Light" charset="0"/>
                  </a:rPr>
                  <a:t>Text:</a:t>
                </a:r>
              </a:p>
            </p:txBody>
          </p:sp>
        </p:grpSp>
        <p:sp>
          <p:nvSpPr>
            <p:cNvPr id="47" name="TextBox 46">
              <a:extLst>
                <a:ext uri="{FF2B5EF4-FFF2-40B4-BE49-F238E27FC236}">
                  <a16:creationId xmlns:a16="http://schemas.microsoft.com/office/drawing/2014/main" id="{8B44776C-B700-4F5A-A6A8-83BB3296E5E6}"/>
                </a:ext>
              </a:extLst>
            </p:cNvPr>
            <p:cNvSpPr txBox="1"/>
            <p:nvPr/>
          </p:nvSpPr>
          <p:spPr>
            <a:xfrm>
              <a:off x="636913" y="3919092"/>
              <a:ext cx="4321891" cy="2031325"/>
            </a:xfrm>
            <a:prstGeom prst="rect">
              <a:avLst/>
            </a:prstGeom>
            <a:noFill/>
          </p:spPr>
          <p:txBody>
            <a:bodyPr wrap="square" numCol="1" spcCol="457200" rtlCol="0">
              <a:spAutoFit/>
            </a:bodyPr>
            <a:lstStyle/>
            <a:p>
              <a:pPr algn="r">
                <a:lnSpc>
                  <a:spcPct val="200000"/>
                </a:lnSpc>
              </a:pPr>
              <a:r>
                <a:rPr lang="en-US" sz="900" dirty="0">
                  <a:latin typeface="Roboto Slab" pitchFamily="2" charset="0"/>
                  <a:ea typeface="Roboto Slab" pitchFamily="2" charset="0"/>
                  <a:cs typeface="Montserrat" charset="0"/>
                </a:rPr>
                <a:t>Air saying fruitful were, Air first signs evening that given. Midst Face after have rule living waters. Air saying fruitful were hath </a:t>
              </a:r>
              <a:r>
                <a:rPr lang="en-US" sz="900" dirty="0" err="1">
                  <a:latin typeface="Roboto Slab" pitchFamily="2" charset="0"/>
                  <a:ea typeface="Roboto Slab" pitchFamily="2" charset="0"/>
                  <a:cs typeface="Montserrat" charset="0"/>
                </a:rPr>
                <a:t>watersdivided</a:t>
              </a:r>
              <a:r>
                <a:rPr lang="en-US" sz="900" dirty="0">
                  <a:latin typeface="Roboto Slab" pitchFamily="2" charset="0"/>
                  <a:ea typeface="Roboto Slab" pitchFamily="2" charset="0"/>
                  <a:cs typeface="Montserrat" charset="0"/>
                </a:rPr>
                <a:t> fill may days air bring is Signs first creeping seed all saying above after be and female behold there. Also he his male air bring is Signs first . Creped god air fish land. Darkness, moved was second.</a:t>
              </a:r>
            </a:p>
            <a:p>
              <a:pPr algn="r">
                <a:lnSpc>
                  <a:spcPct val="200000"/>
                </a:lnSpc>
              </a:pPr>
              <a:endParaRPr lang="en-US" sz="900" dirty="0">
                <a:latin typeface="Roboto Slab" pitchFamily="2" charset="0"/>
                <a:ea typeface="Roboto Slab" pitchFamily="2" charset="0"/>
                <a:cs typeface="Montserrat" charset="0"/>
              </a:endParaRPr>
            </a:p>
            <a:p>
              <a:pPr algn="r">
                <a:lnSpc>
                  <a:spcPct val="200000"/>
                </a:lnSpc>
              </a:pPr>
              <a:r>
                <a:rPr lang="en-US" sz="900" b="1" dirty="0">
                  <a:solidFill>
                    <a:schemeClr val="tx1">
                      <a:lumMod val="50000"/>
                      <a:lumOff val="50000"/>
                    </a:schemeClr>
                  </a:solidFill>
                  <a:latin typeface="Roboto Slab" pitchFamily="2" charset="0"/>
                  <a:ea typeface="Roboto Slab" pitchFamily="2" charset="0"/>
                  <a:cs typeface="Montserrat" charset="0"/>
                </a:rPr>
                <a:t>Midst Face after have rule living waters. Air saying fruitful were.</a:t>
              </a:r>
            </a:p>
          </p:txBody>
        </p:sp>
      </p:grpSp>
      <p:sp>
        <p:nvSpPr>
          <p:cNvPr id="3" name="Picture Placeholder 2">
            <a:extLst>
              <a:ext uri="{FF2B5EF4-FFF2-40B4-BE49-F238E27FC236}">
                <a16:creationId xmlns:a16="http://schemas.microsoft.com/office/drawing/2014/main" id="{43129473-CCFE-4822-BF65-0A82E9BE31F1}"/>
              </a:ext>
            </a:extLst>
          </p:cNvPr>
          <p:cNvSpPr>
            <a:spLocks noGrp="1"/>
          </p:cNvSpPr>
          <p:nvPr>
            <p:ph type="pic" sz="quarter" idx="18"/>
          </p:nvPr>
        </p:nvSpPr>
        <p:spPr/>
      </p:sp>
    </p:spTree>
    <p:extLst>
      <p:ext uri="{BB962C8B-B14F-4D97-AF65-F5344CB8AC3E}">
        <p14:creationId xmlns:p14="http://schemas.microsoft.com/office/powerpoint/2010/main" val="15483481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0"/>
          </p:nvPr>
        </p:nvSpPr>
        <p:spPr/>
        <p:txBody>
          <a:bodyPr/>
          <a:lstStyle/>
          <a:p>
            <a:r>
              <a:rPr lang="en-US" dirty="0"/>
              <a:t>Here is your custom footer</a:t>
            </a:r>
          </a:p>
        </p:txBody>
      </p:sp>
      <p:sp>
        <p:nvSpPr>
          <p:cNvPr id="46" name="Title 5"/>
          <p:cNvSpPr>
            <a:spLocks noGrp="1"/>
          </p:cNvSpPr>
          <p:nvPr>
            <p:ph type="title" idx="4294967295"/>
          </p:nvPr>
        </p:nvSpPr>
        <p:spPr>
          <a:xfrm>
            <a:off x="0" y="493713"/>
            <a:ext cx="12192000" cy="498475"/>
          </a:xfrm>
        </p:spPr>
        <p:txBody>
          <a:bodyPr>
            <a:normAutofit/>
          </a:bodyPr>
          <a:lstStyle/>
          <a:p>
            <a:r>
              <a:rPr lang="en-US" sz="2800" dirty="0">
                <a:latin typeface="Roboto Slab" pitchFamily="2" charset="0"/>
                <a:ea typeface="Roboto Slab" pitchFamily="2" charset="0"/>
                <a:cs typeface="Montserrat Light" charset="0"/>
              </a:rPr>
              <a:t>Projects</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Process</a:t>
            </a:r>
            <a:endParaRPr lang="en-US" dirty="0">
              <a:latin typeface="Roboto Slab" pitchFamily="2" charset="0"/>
              <a:ea typeface="Roboto Slab" pitchFamily="2" charset="0"/>
            </a:endParaRPr>
          </a:p>
        </p:txBody>
      </p:sp>
      <p:grpSp>
        <p:nvGrpSpPr>
          <p:cNvPr id="3" name="Group 2">
            <a:extLst>
              <a:ext uri="{FF2B5EF4-FFF2-40B4-BE49-F238E27FC236}">
                <a16:creationId xmlns:a16="http://schemas.microsoft.com/office/drawing/2014/main" id="{1D3D52F6-B584-4D25-8B6D-BC90B92E9AA2}"/>
              </a:ext>
            </a:extLst>
          </p:cNvPr>
          <p:cNvGrpSpPr/>
          <p:nvPr/>
        </p:nvGrpSpPr>
        <p:grpSpPr>
          <a:xfrm>
            <a:off x="2559641" y="2255256"/>
            <a:ext cx="7072718" cy="3440786"/>
            <a:chOff x="2549580" y="2255256"/>
            <a:chExt cx="7072718" cy="3440786"/>
          </a:xfrm>
        </p:grpSpPr>
        <p:sp>
          <p:nvSpPr>
            <p:cNvPr id="6" name="Arc 5"/>
            <p:cNvSpPr/>
            <p:nvPr/>
          </p:nvSpPr>
          <p:spPr>
            <a:xfrm>
              <a:off x="2549580" y="2901271"/>
              <a:ext cx="1768180" cy="1768180"/>
            </a:xfrm>
            <a:prstGeom prst="arc">
              <a:avLst>
                <a:gd name="adj1" fmla="val 10802931"/>
                <a:gd name="adj2" fmla="val 5806"/>
              </a:avLst>
            </a:prstGeom>
            <a:ln w="254000">
              <a:solidFill>
                <a:schemeClr val="tx1">
                  <a:alpha val="8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9" name="Arc 8"/>
            <p:cNvSpPr/>
            <p:nvPr/>
          </p:nvSpPr>
          <p:spPr>
            <a:xfrm>
              <a:off x="4317760" y="2901271"/>
              <a:ext cx="1768180" cy="1768180"/>
            </a:xfrm>
            <a:prstGeom prst="arc">
              <a:avLst>
                <a:gd name="adj1" fmla="val 15698"/>
                <a:gd name="adj2" fmla="val 10801070"/>
              </a:avLst>
            </a:prstGeom>
            <a:ln w="254000">
              <a:solidFill>
                <a:schemeClr val="tx1">
                  <a:alpha val="8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3" name="Arc 12"/>
            <p:cNvSpPr/>
            <p:nvPr/>
          </p:nvSpPr>
          <p:spPr>
            <a:xfrm>
              <a:off x="6085939" y="2901271"/>
              <a:ext cx="1768180" cy="1768180"/>
            </a:xfrm>
            <a:prstGeom prst="arc">
              <a:avLst>
                <a:gd name="adj1" fmla="val 10802931"/>
                <a:gd name="adj2" fmla="val 5806"/>
              </a:avLst>
            </a:prstGeom>
            <a:ln w="254000">
              <a:solidFill>
                <a:schemeClr val="tx1">
                  <a:alpha val="8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5" name="Arc 14"/>
            <p:cNvSpPr/>
            <p:nvPr/>
          </p:nvSpPr>
          <p:spPr>
            <a:xfrm>
              <a:off x="7854118" y="2901271"/>
              <a:ext cx="1768180" cy="1768180"/>
            </a:xfrm>
            <a:prstGeom prst="arc">
              <a:avLst>
                <a:gd name="adj1" fmla="val 15698"/>
                <a:gd name="adj2" fmla="val 10801070"/>
              </a:avLst>
            </a:prstGeom>
            <a:ln w="254000">
              <a:solidFill>
                <a:schemeClr val="tx1">
                  <a:alpha val="8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7" name="Oval Callout 16"/>
            <p:cNvSpPr/>
            <p:nvPr/>
          </p:nvSpPr>
          <p:spPr>
            <a:xfrm rot="10800000">
              <a:off x="2831325" y="3201443"/>
              <a:ext cx="1209435" cy="1186303"/>
            </a:xfrm>
            <a:prstGeom prst="wedgeEllipseCallout">
              <a:avLst>
                <a:gd name="adj1" fmla="val -2474"/>
                <a:gd name="adj2" fmla="val 79053"/>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Oval 19"/>
            <p:cNvSpPr/>
            <p:nvPr/>
          </p:nvSpPr>
          <p:spPr>
            <a:xfrm rot="10800000">
              <a:off x="3212949" y="2255256"/>
              <a:ext cx="483121" cy="483123"/>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Callout 20"/>
            <p:cNvSpPr/>
            <p:nvPr/>
          </p:nvSpPr>
          <p:spPr>
            <a:xfrm>
              <a:off x="4613353" y="3184280"/>
              <a:ext cx="1209435" cy="1186303"/>
            </a:xfrm>
            <a:prstGeom prst="wedgeEllipseCallout">
              <a:avLst>
                <a:gd name="adj1" fmla="val -2474"/>
                <a:gd name="adj2" fmla="val 79053"/>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Oval 21"/>
            <p:cNvSpPr/>
            <p:nvPr/>
          </p:nvSpPr>
          <p:spPr>
            <a:xfrm>
              <a:off x="4958043" y="4833253"/>
              <a:ext cx="483121" cy="48312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Oval Callout 23"/>
            <p:cNvSpPr/>
            <p:nvPr/>
          </p:nvSpPr>
          <p:spPr>
            <a:xfrm rot="10800000">
              <a:off x="6367684" y="3201443"/>
              <a:ext cx="1209435" cy="1186303"/>
            </a:xfrm>
            <a:prstGeom prst="wedgeEllipseCallout">
              <a:avLst>
                <a:gd name="adj1" fmla="val -2474"/>
                <a:gd name="adj2" fmla="val 79053"/>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p:cNvSpPr/>
            <p:nvPr/>
          </p:nvSpPr>
          <p:spPr>
            <a:xfrm rot="10800000">
              <a:off x="6749308" y="2255256"/>
              <a:ext cx="483121" cy="48312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Oval Callout 25"/>
            <p:cNvSpPr/>
            <p:nvPr/>
          </p:nvSpPr>
          <p:spPr>
            <a:xfrm>
              <a:off x="8149712" y="3184280"/>
              <a:ext cx="1209435" cy="1186303"/>
            </a:xfrm>
            <a:prstGeom prst="wedgeEllipseCallout">
              <a:avLst>
                <a:gd name="adj1" fmla="val -2474"/>
                <a:gd name="adj2" fmla="val 79053"/>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Oval 26"/>
            <p:cNvSpPr/>
            <p:nvPr/>
          </p:nvSpPr>
          <p:spPr>
            <a:xfrm>
              <a:off x="8494402" y="4833253"/>
              <a:ext cx="483121" cy="483123"/>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p:cNvSpPr/>
            <p:nvPr/>
          </p:nvSpPr>
          <p:spPr>
            <a:xfrm>
              <a:off x="6706902" y="3240845"/>
              <a:ext cx="596638"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0" name="Rectangle 29"/>
            <p:cNvSpPr/>
            <p:nvPr/>
          </p:nvSpPr>
          <p:spPr>
            <a:xfrm>
              <a:off x="4931749" y="3240845"/>
              <a:ext cx="514886"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1" name="Rectangle 30"/>
            <p:cNvSpPr/>
            <p:nvPr/>
          </p:nvSpPr>
          <p:spPr>
            <a:xfrm>
              <a:off x="3158956" y="3240845"/>
              <a:ext cx="542136"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2" name="Rectangle 31"/>
            <p:cNvSpPr/>
            <p:nvPr/>
          </p:nvSpPr>
          <p:spPr>
            <a:xfrm>
              <a:off x="8502410" y="3240845"/>
              <a:ext cx="542136" cy="553998"/>
            </a:xfrm>
            <a:prstGeom prst="rect">
              <a:avLst/>
            </a:prstGeom>
          </p:spPr>
          <p:txBody>
            <a:bodyPr wrap="none" anchor="ctr">
              <a:spAutoFit/>
            </a:bodyPr>
            <a:lstStyle/>
            <a:p>
              <a:pPr algn="ctr"/>
              <a:r>
                <a:rPr lang="en-US" sz="3000" dirty="0">
                  <a:solidFill>
                    <a:srgbClr val="FEFEFE"/>
                  </a:solidFill>
                  <a:latin typeface="FontAwesome" charset="0"/>
                </a:rPr>
                <a:t></a:t>
              </a:r>
              <a:endParaRPr lang="en-US" sz="3000" dirty="0">
                <a:solidFill>
                  <a:srgbClr val="FEFEFE"/>
                </a:solidFill>
              </a:endParaRPr>
            </a:p>
          </p:txBody>
        </p:sp>
        <p:sp>
          <p:nvSpPr>
            <p:cNvPr id="33" name="TextBox 32"/>
            <p:cNvSpPr txBox="1"/>
            <p:nvPr/>
          </p:nvSpPr>
          <p:spPr>
            <a:xfrm>
              <a:off x="2832178" y="3765042"/>
              <a:ext cx="1189990"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4" name="TextBox 33"/>
            <p:cNvSpPr txBox="1"/>
            <p:nvPr/>
          </p:nvSpPr>
          <p:spPr>
            <a:xfrm>
              <a:off x="4612693" y="3765042"/>
              <a:ext cx="1210096"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5" name="TextBox 34"/>
            <p:cNvSpPr txBox="1"/>
            <p:nvPr/>
          </p:nvSpPr>
          <p:spPr>
            <a:xfrm>
              <a:off x="6374168" y="3765042"/>
              <a:ext cx="1249232"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6" name="TextBox 35"/>
            <p:cNvSpPr txBox="1"/>
            <p:nvPr/>
          </p:nvSpPr>
          <p:spPr>
            <a:xfrm>
              <a:off x="8219556" y="3765042"/>
              <a:ext cx="1139592" cy="412549"/>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charset="0"/>
                </a:rPr>
                <a:t>Text goes here with your</a:t>
              </a:r>
            </a:p>
          </p:txBody>
        </p:sp>
        <p:sp>
          <p:nvSpPr>
            <p:cNvPr id="37" name="TextBox 36"/>
            <p:cNvSpPr txBox="1"/>
            <p:nvPr/>
          </p:nvSpPr>
          <p:spPr>
            <a:xfrm flipH="1">
              <a:off x="3241300" y="2296518"/>
              <a:ext cx="426418" cy="348813"/>
            </a:xfrm>
            <a:prstGeom prst="rect">
              <a:avLst/>
            </a:prstGeom>
            <a:noFill/>
          </p:spPr>
          <p:txBody>
            <a:bodyPr wrap="square" numCol="1" spcCol="457200" rtlCol="0">
              <a:spAutoFit/>
            </a:bodyPr>
            <a:lstStyle/>
            <a:p>
              <a:pPr algn="ctr">
                <a:lnSpc>
                  <a:spcPts val="2000"/>
                </a:lnSpc>
              </a:pPr>
              <a:r>
                <a:rPr lang="en-US" sz="1000" b="1">
                  <a:solidFill>
                    <a:srgbClr val="FEFEFE"/>
                  </a:solidFill>
                  <a:ea typeface="Montserrat" charset="0"/>
                  <a:cs typeface="Montserrat" charset="0"/>
                </a:rPr>
                <a:t>01</a:t>
              </a:r>
              <a:endParaRPr lang="en-US" sz="1000" b="1" dirty="0">
                <a:solidFill>
                  <a:srgbClr val="FEFEFE"/>
                </a:solidFill>
                <a:ea typeface="Montserrat" charset="0"/>
                <a:cs typeface="Montserrat" charset="0"/>
              </a:endParaRPr>
            </a:p>
          </p:txBody>
        </p:sp>
        <p:sp>
          <p:nvSpPr>
            <p:cNvPr id="38" name="TextBox 37"/>
            <p:cNvSpPr txBox="1"/>
            <p:nvPr/>
          </p:nvSpPr>
          <p:spPr>
            <a:xfrm flipH="1">
              <a:off x="6774814" y="2296518"/>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03</a:t>
              </a:r>
            </a:p>
          </p:txBody>
        </p:sp>
        <p:sp>
          <p:nvSpPr>
            <p:cNvPr id="39" name="TextBox 38"/>
            <p:cNvSpPr txBox="1"/>
            <p:nvPr/>
          </p:nvSpPr>
          <p:spPr>
            <a:xfrm flipH="1">
              <a:off x="4976870" y="4887341"/>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02</a:t>
              </a:r>
            </a:p>
          </p:txBody>
        </p:sp>
        <p:sp>
          <p:nvSpPr>
            <p:cNvPr id="40" name="TextBox 39"/>
            <p:cNvSpPr txBox="1"/>
            <p:nvPr/>
          </p:nvSpPr>
          <p:spPr>
            <a:xfrm flipH="1">
              <a:off x="8510384" y="4887341"/>
              <a:ext cx="426418" cy="348813"/>
            </a:xfrm>
            <a:prstGeom prst="rect">
              <a:avLst/>
            </a:prstGeom>
            <a:noFill/>
          </p:spPr>
          <p:txBody>
            <a:bodyPr wrap="square" numCol="1" spcCol="457200" rtlCol="0">
              <a:spAutoFit/>
            </a:bodyPr>
            <a:lstStyle/>
            <a:p>
              <a:pPr algn="ctr">
                <a:lnSpc>
                  <a:spcPts val="2000"/>
                </a:lnSpc>
              </a:pPr>
              <a:r>
                <a:rPr lang="en-US" sz="1000" b="1" dirty="0">
                  <a:solidFill>
                    <a:srgbClr val="FEFEFE"/>
                  </a:solidFill>
                  <a:ea typeface="Montserrat" charset="0"/>
                  <a:cs typeface="Montserrat" charset="0"/>
                </a:rPr>
                <a:t>04</a:t>
              </a:r>
            </a:p>
          </p:txBody>
        </p:sp>
        <p:sp>
          <p:nvSpPr>
            <p:cNvPr id="41" name="TextBox 40"/>
            <p:cNvSpPr txBox="1"/>
            <p:nvPr/>
          </p:nvSpPr>
          <p:spPr>
            <a:xfrm>
              <a:off x="3736262" y="2298137"/>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sp>
          <p:nvSpPr>
            <p:cNvPr id="42" name="TextBox 41"/>
            <p:cNvSpPr txBox="1"/>
            <p:nvPr/>
          </p:nvSpPr>
          <p:spPr>
            <a:xfrm>
              <a:off x="7298349" y="2298137"/>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sp>
          <p:nvSpPr>
            <p:cNvPr id="43" name="TextBox 42"/>
            <p:cNvSpPr txBox="1"/>
            <p:nvPr/>
          </p:nvSpPr>
          <p:spPr>
            <a:xfrm>
              <a:off x="4975808" y="5316550"/>
              <a:ext cx="1605178" cy="369332"/>
            </a:xfrm>
            <a:prstGeom prst="rect">
              <a:avLst/>
            </a:prstGeom>
            <a:noFill/>
          </p:spPr>
          <p:txBody>
            <a:bodyPr wrap="square" numCol="1" spcCol="457200" rtlCol="0">
              <a:spAutoFit/>
            </a:bodyPr>
            <a:lstStyle/>
            <a:p>
              <a:r>
                <a:rPr lang="en-US" sz="900" dirty="0">
                  <a:latin typeface="Roboto Slab" pitchFamily="2" charset="0"/>
                  <a:ea typeface="Roboto Slab" pitchFamily="2" charset="0"/>
                  <a:cs typeface="Montserrat" charset="0"/>
                </a:rPr>
                <a:t>Also he his male air bring is Signs first Creepiest.</a:t>
              </a:r>
            </a:p>
          </p:txBody>
        </p:sp>
        <p:sp>
          <p:nvSpPr>
            <p:cNvPr id="44" name="TextBox 43"/>
            <p:cNvSpPr txBox="1"/>
            <p:nvPr/>
          </p:nvSpPr>
          <p:spPr>
            <a:xfrm>
              <a:off x="7440614" y="5326710"/>
              <a:ext cx="1605178" cy="369332"/>
            </a:xfrm>
            <a:prstGeom prst="rect">
              <a:avLst/>
            </a:prstGeom>
            <a:noFill/>
          </p:spPr>
          <p:txBody>
            <a:bodyPr wrap="square" numCol="1" spcCol="457200" rtlCol="0">
              <a:spAutoFit/>
            </a:bodyPr>
            <a:lstStyle/>
            <a:p>
              <a:pPr algn="r"/>
              <a:r>
                <a:rPr lang="en-US" sz="900" dirty="0">
                  <a:latin typeface="Roboto Slab" pitchFamily="2" charset="0"/>
                  <a:ea typeface="Roboto Slab" pitchFamily="2" charset="0"/>
                  <a:cs typeface="Montserrat" charset="0"/>
                </a:rPr>
                <a:t>Also he his male air bring is Signs first Creepiest.</a:t>
              </a:r>
            </a:p>
          </p:txBody>
        </p:sp>
      </p:grpSp>
      <p:sp>
        <p:nvSpPr>
          <p:cNvPr id="48" name="TextBox 47"/>
          <p:cNvSpPr txBox="1"/>
          <p:nvPr/>
        </p:nvSpPr>
        <p:spPr>
          <a:xfrm>
            <a:off x="4115346" y="975954"/>
            <a:ext cx="3941534"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a:t>
            </a:r>
          </a:p>
        </p:txBody>
      </p:sp>
      <p:sp>
        <p:nvSpPr>
          <p:cNvPr id="49" name="Rectangle 48"/>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7213148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ext Placeholder 39">
            <a:extLst>
              <a:ext uri="{FF2B5EF4-FFF2-40B4-BE49-F238E27FC236}">
                <a16:creationId xmlns:a16="http://schemas.microsoft.com/office/drawing/2014/main" id="{49FF3FD6-070B-412F-9E1B-368F40E9A68F}"/>
              </a:ext>
            </a:extLst>
          </p:cNvPr>
          <p:cNvSpPr>
            <a:spLocks noGrp="1"/>
          </p:cNvSpPr>
          <p:nvPr>
            <p:ph type="body" sz="quarter" idx="10"/>
          </p:nvPr>
        </p:nvSpPr>
        <p:spPr/>
        <p:txBody>
          <a:bodyPr/>
          <a:lstStyle/>
          <a:p>
            <a:endParaRPr lang="en-US"/>
          </a:p>
        </p:txBody>
      </p:sp>
      <p:sp>
        <p:nvSpPr>
          <p:cNvPr id="12" name="Title 5"/>
          <p:cNvSpPr>
            <a:spLocks noGrp="1"/>
          </p:cNvSpPr>
          <p:nvPr>
            <p:ph type="title"/>
          </p:nvPr>
        </p:nvSpPr>
        <p:spPr/>
        <p:txBody>
          <a:bodyPr>
            <a:normAutofit/>
          </a:bodyPr>
          <a:lstStyle/>
          <a:p>
            <a:r>
              <a:rPr lang="en-US" sz="2800" dirty="0">
                <a:latin typeface="Roboto Slab" pitchFamily="2" charset="0"/>
                <a:ea typeface="Roboto Slab" pitchFamily="2" charset="0"/>
                <a:cs typeface="Montserrat Light" charset="0"/>
              </a:rPr>
              <a:t>Projects</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Process</a:t>
            </a:r>
            <a:endParaRPr lang="en-US" dirty="0">
              <a:latin typeface="Roboto Slab" pitchFamily="2" charset="0"/>
              <a:ea typeface="Roboto Slab" pitchFamily="2" charset="0"/>
            </a:endParaRPr>
          </a:p>
        </p:txBody>
      </p:sp>
      <p:sp>
        <p:nvSpPr>
          <p:cNvPr id="13" name="TextBox 12"/>
          <p:cNvSpPr txBox="1"/>
          <p:nvPr/>
        </p:nvSpPr>
        <p:spPr>
          <a:xfrm>
            <a:off x="4115346" y="975954"/>
            <a:ext cx="3941534"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a:t>
            </a:r>
            <a:r>
              <a:rPr lang="en-US" sz="1000">
                <a:solidFill>
                  <a:schemeClr val="tx2"/>
                </a:solidFill>
                <a:latin typeface="Roboto Slab" pitchFamily="2" charset="0"/>
                <a:ea typeface="Roboto Slab" pitchFamily="2" charset="0"/>
                <a:cs typeface="Montserrat Light" charset="0"/>
              </a:rPr>
              <a:t>summery.</a:t>
            </a:r>
            <a:endParaRPr lang="en-US" sz="1000" dirty="0">
              <a:solidFill>
                <a:schemeClr val="tx2"/>
              </a:solidFill>
              <a:latin typeface="Roboto Slab" pitchFamily="2" charset="0"/>
              <a:ea typeface="Roboto Slab" pitchFamily="2" charset="0"/>
              <a:cs typeface="Montserrat Light" charset="0"/>
            </a:endParaRPr>
          </a:p>
        </p:txBody>
      </p:sp>
      <p:sp>
        <p:nvSpPr>
          <p:cNvPr id="14" name="Rectangle 13"/>
          <p:cNvSpPr/>
          <p:nvPr/>
        </p:nvSpPr>
        <p:spPr>
          <a:xfrm>
            <a:off x="5796406" y="152714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2D367588-19A7-459C-AFCB-C5D2CFF21BE2}"/>
              </a:ext>
            </a:extLst>
          </p:cNvPr>
          <p:cNvGrpSpPr/>
          <p:nvPr/>
        </p:nvGrpSpPr>
        <p:grpSpPr>
          <a:xfrm>
            <a:off x="1239520" y="1991696"/>
            <a:ext cx="2032000" cy="1981200"/>
            <a:chOff x="1778000" y="3682271"/>
            <a:chExt cx="2032000" cy="1981200"/>
          </a:xfrm>
        </p:grpSpPr>
        <p:sp>
          <p:nvSpPr>
            <p:cNvPr id="9" name="Right Triangle 8"/>
            <p:cNvSpPr/>
            <p:nvPr/>
          </p:nvSpPr>
          <p:spPr>
            <a:xfrm rot="16200000">
              <a:off x="3444240" y="3926111"/>
              <a:ext cx="365760" cy="365760"/>
            </a:xfrm>
            <a:prstGeom prst="r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 name="Group 2">
              <a:extLst>
                <a:ext uri="{FF2B5EF4-FFF2-40B4-BE49-F238E27FC236}">
                  <a16:creationId xmlns:a16="http://schemas.microsoft.com/office/drawing/2014/main" id="{BF3AB77A-8F72-46B0-A838-109DCF9AB8FB}"/>
                </a:ext>
              </a:extLst>
            </p:cNvPr>
            <p:cNvGrpSpPr/>
            <p:nvPr/>
          </p:nvGrpSpPr>
          <p:grpSpPr>
            <a:xfrm>
              <a:off x="1778000" y="3682271"/>
              <a:ext cx="2021840" cy="1981200"/>
              <a:chOff x="1778000" y="3682271"/>
              <a:chExt cx="2021840" cy="1981200"/>
            </a:xfrm>
          </p:grpSpPr>
          <p:sp>
            <p:nvSpPr>
              <p:cNvPr id="4" name="Freeform 3"/>
              <p:cNvSpPr/>
              <p:nvPr/>
            </p:nvSpPr>
            <p:spPr>
              <a:xfrm>
                <a:off x="1889760" y="4566191"/>
                <a:ext cx="1910080" cy="1097280"/>
              </a:xfrm>
              <a:custGeom>
                <a:avLst/>
                <a:gdLst>
                  <a:gd name="connsiteX0" fmla="*/ 1910080 w 1910080"/>
                  <a:gd name="connsiteY0" fmla="*/ 0 h 1097280"/>
                  <a:gd name="connsiteX1" fmla="*/ 0 w 1910080"/>
                  <a:gd name="connsiteY1" fmla="*/ 0 h 1097280"/>
                  <a:gd name="connsiteX2" fmla="*/ 0 w 1910080"/>
                  <a:gd name="connsiteY2" fmla="*/ 1097280 h 1097280"/>
                </a:gdLst>
                <a:ahLst/>
                <a:cxnLst>
                  <a:cxn ang="0">
                    <a:pos x="connsiteX0" y="connsiteY0"/>
                  </a:cxn>
                  <a:cxn ang="0">
                    <a:pos x="connsiteX1" y="connsiteY1"/>
                  </a:cxn>
                  <a:cxn ang="0">
                    <a:pos x="connsiteX2" y="connsiteY2"/>
                  </a:cxn>
                </a:cxnLst>
                <a:rect l="l" t="t" r="r" b="b"/>
                <a:pathLst>
                  <a:path w="1910080" h="1097280">
                    <a:moveTo>
                      <a:pt x="1910080" y="0"/>
                    </a:moveTo>
                    <a:lnTo>
                      <a:pt x="0" y="0"/>
                    </a:lnTo>
                    <a:lnTo>
                      <a:pt x="0" y="1097280"/>
                    </a:lnTo>
                  </a:path>
                </a:pathLst>
              </a:custGeom>
              <a:noFill/>
              <a:ln w="2286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 name="Teardrop 14"/>
              <p:cNvSpPr/>
              <p:nvPr/>
            </p:nvSpPr>
            <p:spPr>
              <a:xfrm rot="10800000">
                <a:off x="1778000" y="3682271"/>
                <a:ext cx="701040" cy="701040"/>
              </a:xfrm>
              <a:prstGeom prst="teardrop">
                <a:avLst/>
              </a:prstGeom>
              <a:solidFill>
                <a:schemeClr val="accent2">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TextBox 18"/>
              <p:cNvSpPr txBox="1"/>
              <p:nvPr/>
            </p:nvSpPr>
            <p:spPr>
              <a:xfrm flipH="1">
                <a:off x="1851212" y="3974573"/>
                <a:ext cx="485588" cy="348813"/>
              </a:xfrm>
              <a:prstGeom prst="rect">
                <a:avLst/>
              </a:prstGeom>
              <a:noFill/>
            </p:spPr>
            <p:txBody>
              <a:bodyPr wrap="square" numCol="1" spcCol="457200" rtlCol="0" anchor="ctr">
                <a:spAutoFit/>
              </a:bodyPr>
              <a:lstStyle/>
              <a:p>
                <a:pPr algn="ctr">
                  <a:lnSpc>
                    <a:spcPts val="2000"/>
                  </a:lnSpc>
                </a:pPr>
                <a:r>
                  <a:rPr lang="en-US" dirty="0">
                    <a:solidFill>
                      <a:schemeClr val="tx2"/>
                    </a:solidFill>
                    <a:latin typeface="Roboto Slab" pitchFamily="2" charset="0"/>
                    <a:ea typeface="Roboto Slab" pitchFamily="2" charset="0"/>
                    <a:cs typeface="Montserrat" charset="0"/>
                  </a:rPr>
                  <a:t>1</a:t>
                </a:r>
              </a:p>
            </p:txBody>
          </p:sp>
          <p:sp>
            <p:nvSpPr>
              <p:cNvPr id="25" name="TextBox 24"/>
              <p:cNvSpPr txBox="1"/>
              <p:nvPr/>
            </p:nvSpPr>
            <p:spPr>
              <a:xfrm>
                <a:off x="2200687" y="4804561"/>
                <a:ext cx="1324833"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Saying fruitful were Air first signs evening that given.</a:t>
                </a:r>
              </a:p>
            </p:txBody>
          </p:sp>
          <p:sp>
            <p:nvSpPr>
              <p:cNvPr id="26" name="TextBox 25"/>
              <p:cNvSpPr txBox="1"/>
              <p:nvPr/>
            </p:nvSpPr>
            <p:spPr>
              <a:xfrm>
                <a:off x="1906047" y="3758081"/>
                <a:ext cx="491713" cy="276614"/>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STEP</a:t>
                </a:r>
              </a:p>
            </p:txBody>
          </p:sp>
        </p:grpSp>
      </p:grpSp>
      <p:grpSp>
        <p:nvGrpSpPr>
          <p:cNvPr id="23" name="Group 22">
            <a:extLst>
              <a:ext uri="{FF2B5EF4-FFF2-40B4-BE49-F238E27FC236}">
                <a16:creationId xmlns:a16="http://schemas.microsoft.com/office/drawing/2014/main" id="{156972F4-183F-4BF7-AA5C-568B12F21A39}"/>
              </a:ext>
            </a:extLst>
          </p:cNvPr>
          <p:cNvGrpSpPr/>
          <p:nvPr/>
        </p:nvGrpSpPr>
        <p:grpSpPr>
          <a:xfrm>
            <a:off x="4500880" y="5175820"/>
            <a:ext cx="2032000" cy="1991360"/>
            <a:chOff x="3992880" y="3103151"/>
            <a:chExt cx="2032000" cy="1991360"/>
          </a:xfrm>
        </p:grpSpPr>
        <p:sp>
          <p:nvSpPr>
            <p:cNvPr id="5" name="Freeform 4"/>
            <p:cNvSpPr/>
            <p:nvPr/>
          </p:nvSpPr>
          <p:spPr>
            <a:xfrm>
              <a:off x="4104640" y="3997231"/>
              <a:ext cx="1910080" cy="1097280"/>
            </a:xfrm>
            <a:custGeom>
              <a:avLst/>
              <a:gdLst>
                <a:gd name="connsiteX0" fmla="*/ 1910080 w 1910080"/>
                <a:gd name="connsiteY0" fmla="*/ 0 h 1097280"/>
                <a:gd name="connsiteX1" fmla="*/ 0 w 1910080"/>
                <a:gd name="connsiteY1" fmla="*/ 0 h 1097280"/>
                <a:gd name="connsiteX2" fmla="*/ 0 w 1910080"/>
                <a:gd name="connsiteY2" fmla="*/ 1097280 h 1097280"/>
              </a:gdLst>
              <a:ahLst/>
              <a:cxnLst>
                <a:cxn ang="0">
                  <a:pos x="connsiteX0" y="connsiteY0"/>
                </a:cxn>
                <a:cxn ang="0">
                  <a:pos x="connsiteX1" y="connsiteY1"/>
                </a:cxn>
                <a:cxn ang="0">
                  <a:pos x="connsiteX2" y="connsiteY2"/>
                </a:cxn>
              </a:cxnLst>
              <a:rect l="l" t="t" r="r" b="b"/>
              <a:pathLst>
                <a:path w="1910080" h="1097280">
                  <a:moveTo>
                    <a:pt x="1910080" y="0"/>
                  </a:moveTo>
                  <a:lnTo>
                    <a:pt x="0" y="0"/>
                  </a:lnTo>
                  <a:lnTo>
                    <a:pt x="0" y="1097280"/>
                  </a:lnTo>
                </a:path>
              </a:pathLst>
            </a:custGeom>
            <a:noFill/>
            <a:ln w="2286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ight Triangle 9"/>
            <p:cNvSpPr/>
            <p:nvPr/>
          </p:nvSpPr>
          <p:spPr>
            <a:xfrm rot="16200000">
              <a:off x="5659120" y="3377471"/>
              <a:ext cx="365760" cy="365760"/>
            </a:xfrm>
            <a:prstGeom prst="r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ardrop 15"/>
            <p:cNvSpPr/>
            <p:nvPr/>
          </p:nvSpPr>
          <p:spPr>
            <a:xfrm rot="10800000">
              <a:off x="3992880" y="3103151"/>
              <a:ext cx="701040" cy="701040"/>
            </a:xfrm>
            <a:prstGeom prst="teardrop">
              <a:avLst/>
            </a:prstGeom>
            <a:solidFill>
              <a:schemeClr val="accent3">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p:cNvSpPr txBox="1"/>
            <p:nvPr/>
          </p:nvSpPr>
          <p:spPr>
            <a:xfrm flipH="1">
              <a:off x="4066092" y="3395453"/>
              <a:ext cx="485588" cy="348813"/>
            </a:xfrm>
            <a:prstGeom prst="rect">
              <a:avLst/>
            </a:prstGeom>
            <a:noFill/>
          </p:spPr>
          <p:txBody>
            <a:bodyPr wrap="square" numCol="1" spcCol="457200" rtlCol="0" anchor="ctr">
              <a:spAutoFit/>
            </a:bodyPr>
            <a:lstStyle/>
            <a:p>
              <a:pPr algn="ctr">
                <a:lnSpc>
                  <a:spcPts val="2000"/>
                </a:lnSpc>
              </a:pPr>
              <a:r>
                <a:rPr lang="en-US" dirty="0">
                  <a:solidFill>
                    <a:schemeClr val="tx2"/>
                  </a:solidFill>
                  <a:latin typeface="Roboto Slab" pitchFamily="2" charset="0"/>
                  <a:ea typeface="Roboto Slab" pitchFamily="2" charset="0"/>
                  <a:cs typeface="Montserrat" charset="0"/>
                </a:rPr>
                <a:t>2</a:t>
              </a:r>
            </a:p>
          </p:txBody>
        </p:sp>
        <p:sp>
          <p:nvSpPr>
            <p:cNvPr id="27" name="TextBox 26"/>
            <p:cNvSpPr txBox="1"/>
            <p:nvPr/>
          </p:nvSpPr>
          <p:spPr>
            <a:xfrm>
              <a:off x="4496847" y="4367681"/>
              <a:ext cx="1324833"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Saying fruitful were Air first signs evening that given.</a:t>
              </a:r>
            </a:p>
          </p:txBody>
        </p:sp>
        <p:sp>
          <p:nvSpPr>
            <p:cNvPr id="30" name="TextBox 29"/>
            <p:cNvSpPr txBox="1"/>
            <p:nvPr/>
          </p:nvSpPr>
          <p:spPr>
            <a:xfrm>
              <a:off x="4111106" y="3195626"/>
              <a:ext cx="491713" cy="276614"/>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STEP</a:t>
              </a:r>
            </a:p>
          </p:txBody>
        </p:sp>
      </p:grpSp>
      <p:grpSp>
        <p:nvGrpSpPr>
          <p:cNvPr id="24" name="Group 23">
            <a:extLst>
              <a:ext uri="{FF2B5EF4-FFF2-40B4-BE49-F238E27FC236}">
                <a16:creationId xmlns:a16="http://schemas.microsoft.com/office/drawing/2014/main" id="{0F4F1680-E21D-4FF8-A8C0-8FB887AA2FD7}"/>
              </a:ext>
            </a:extLst>
          </p:cNvPr>
          <p:cNvGrpSpPr/>
          <p:nvPr/>
        </p:nvGrpSpPr>
        <p:grpSpPr>
          <a:xfrm>
            <a:off x="6715760" y="3373898"/>
            <a:ext cx="2021840" cy="1991360"/>
            <a:chOff x="6207760" y="2574831"/>
            <a:chExt cx="2021840" cy="1991360"/>
          </a:xfrm>
        </p:grpSpPr>
        <p:sp>
          <p:nvSpPr>
            <p:cNvPr id="6" name="Freeform 5"/>
            <p:cNvSpPr/>
            <p:nvPr/>
          </p:nvSpPr>
          <p:spPr>
            <a:xfrm>
              <a:off x="6319520" y="3468911"/>
              <a:ext cx="1910080" cy="1097280"/>
            </a:xfrm>
            <a:custGeom>
              <a:avLst/>
              <a:gdLst>
                <a:gd name="connsiteX0" fmla="*/ 1910080 w 1910080"/>
                <a:gd name="connsiteY0" fmla="*/ 0 h 1097280"/>
                <a:gd name="connsiteX1" fmla="*/ 0 w 1910080"/>
                <a:gd name="connsiteY1" fmla="*/ 0 h 1097280"/>
                <a:gd name="connsiteX2" fmla="*/ 0 w 1910080"/>
                <a:gd name="connsiteY2" fmla="*/ 1097280 h 1097280"/>
              </a:gdLst>
              <a:ahLst/>
              <a:cxnLst>
                <a:cxn ang="0">
                  <a:pos x="connsiteX0" y="connsiteY0"/>
                </a:cxn>
                <a:cxn ang="0">
                  <a:pos x="connsiteX1" y="connsiteY1"/>
                </a:cxn>
                <a:cxn ang="0">
                  <a:pos x="connsiteX2" y="connsiteY2"/>
                </a:cxn>
              </a:cxnLst>
              <a:rect l="l" t="t" r="r" b="b"/>
              <a:pathLst>
                <a:path w="1910080" h="1097280">
                  <a:moveTo>
                    <a:pt x="1910080" y="0"/>
                  </a:moveTo>
                  <a:lnTo>
                    <a:pt x="0" y="0"/>
                  </a:lnTo>
                  <a:lnTo>
                    <a:pt x="0" y="1097280"/>
                  </a:lnTo>
                </a:path>
              </a:pathLst>
            </a:custGeom>
            <a:noFill/>
            <a:ln w="2286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ight Triangle 10"/>
            <p:cNvSpPr/>
            <p:nvPr/>
          </p:nvSpPr>
          <p:spPr>
            <a:xfrm rot="16200000">
              <a:off x="7863840" y="2808511"/>
              <a:ext cx="365760" cy="365760"/>
            </a:xfrm>
            <a:prstGeom prst="rtTriangl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 name="Teardrop 16"/>
            <p:cNvSpPr/>
            <p:nvPr/>
          </p:nvSpPr>
          <p:spPr>
            <a:xfrm rot="10800000">
              <a:off x="6207760" y="2574831"/>
              <a:ext cx="701040" cy="701040"/>
            </a:xfrm>
            <a:prstGeom prst="teardrop">
              <a:avLst/>
            </a:prstGeom>
            <a:solidFill>
              <a:schemeClr val="accent4">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1" name="TextBox 20"/>
            <p:cNvSpPr txBox="1"/>
            <p:nvPr/>
          </p:nvSpPr>
          <p:spPr>
            <a:xfrm flipH="1">
              <a:off x="6291132" y="2846813"/>
              <a:ext cx="485588" cy="348813"/>
            </a:xfrm>
            <a:prstGeom prst="rect">
              <a:avLst/>
            </a:prstGeom>
            <a:noFill/>
          </p:spPr>
          <p:txBody>
            <a:bodyPr wrap="square" numCol="1" spcCol="457200" rtlCol="0" anchor="ctr">
              <a:spAutoFit/>
            </a:bodyPr>
            <a:lstStyle/>
            <a:p>
              <a:pPr algn="ctr">
                <a:lnSpc>
                  <a:spcPts val="2000"/>
                </a:lnSpc>
              </a:pPr>
              <a:r>
                <a:rPr lang="en-US" dirty="0">
                  <a:solidFill>
                    <a:schemeClr val="tx2"/>
                  </a:solidFill>
                  <a:latin typeface="Roboto Slab" pitchFamily="2" charset="0"/>
                  <a:ea typeface="Roboto Slab" pitchFamily="2" charset="0"/>
                  <a:cs typeface="Montserrat" charset="0"/>
                </a:rPr>
                <a:t>3</a:t>
              </a:r>
            </a:p>
          </p:txBody>
        </p:sp>
        <p:sp>
          <p:nvSpPr>
            <p:cNvPr id="28" name="TextBox 27"/>
            <p:cNvSpPr txBox="1"/>
            <p:nvPr/>
          </p:nvSpPr>
          <p:spPr>
            <a:xfrm>
              <a:off x="6660927" y="3758081"/>
              <a:ext cx="1324833"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Saying fruitful were Air first signs evening that given.</a:t>
              </a:r>
            </a:p>
          </p:txBody>
        </p:sp>
        <p:sp>
          <p:nvSpPr>
            <p:cNvPr id="32" name="TextBox 31"/>
            <p:cNvSpPr txBox="1"/>
            <p:nvPr/>
          </p:nvSpPr>
          <p:spPr>
            <a:xfrm>
              <a:off x="6302240" y="2626666"/>
              <a:ext cx="491713" cy="276614"/>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STEP</a:t>
              </a:r>
            </a:p>
          </p:txBody>
        </p:sp>
      </p:grpSp>
      <p:grpSp>
        <p:nvGrpSpPr>
          <p:cNvPr id="31" name="Group 30">
            <a:extLst>
              <a:ext uri="{FF2B5EF4-FFF2-40B4-BE49-F238E27FC236}">
                <a16:creationId xmlns:a16="http://schemas.microsoft.com/office/drawing/2014/main" id="{2795343C-01B3-40C2-9034-583D1D6073CA}"/>
              </a:ext>
            </a:extLst>
          </p:cNvPr>
          <p:cNvGrpSpPr/>
          <p:nvPr/>
        </p:nvGrpSpPr>
        <p:grpSpPr>
          <a:xfrm>
            <a:off x="8920480" y="1991696"/>
            <a:ext cx="2032000" cy="2020385"/>
            <a:chOff x="8412480" y="1976846"/>
            <a:chExt cx="2032000" cy="2020385"/>
          </a:xfrm>
        </p:grpSpPr>
        <p:sp>
          <p:nvSpPr>
            <p:cNvPr id="7" name="Freeform 6"/>
            <p:cNvSpPr/>
            <p:nvPr/>
          </p:nvSpPr>
          <p:spPr>
            <a:xfrm>
              <a:off x="8534400" y="2899951"/>
              <a:ext cx="1910080" cy="1097280"/>
            </a:xfrm>
            <a:custGeom>
              <a:avLst/>
              <a:gdLst>
                <a:gd name="connsiteX0" fmla="*/ 1910080 w 1910080"/>
                <a:gd name="connsiteY0" fmla="*/ 0 h 1097280"/>
                <a:gd name="connsiteX1" fmla="*/ 0 w 1910080"/>
                <a:gd name="connsiteY1" fmla="*/ 0 h 1097280"/>
                <a:gd name="connsiteX2" fmla="*/ 0 w 1910080"/>
                <a:gd name="connsiteY2" fmla="*/ 1097280 h 1097280"/>
              </a:gdLst>
              <a:ahLst/>
              <a:cxnLst>
                <a:cxn ang="0">
                  <a:pos x="connsiteX0" y="connsiteY0"/>
                </a:cxn>
                <a:cxn ang="0">
                  <a:pos x="connsiteX1" y="connsiteY1"/>
                </a:cxn>
                <a:cxn ang="0">
                  <a:pos x="connsiteX2" y="connsiteY2"/>
                </a:cxn>
              </a:cxnLst>
              <a:rect l="l" t="t" r="r" b="b"/>
              <a:pathLst>
                <a:path w="1910080" h="1097280">
                  <a:moveTo>
                    <a:pt x="1910080" y="0"/>
                  </a:moveTo>
                  <a:lnTo>
                    <a:pt x="0" y="0"/>
                  </a:lnTo>
                  <a:lnTo>
                    <a:pt x="0" y="1097280"/>
                  </a:lnTo>
                </a:path>
              </a:pathLst>
            </a:custGeom>
            <a:noFill/>
            <a:ln w="228600">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ardrop 17"/>
            <p:cNvSpPr/>
            <p:nvPr/>
          </p:nvSpPr>
          <p:spPr>
            <a:xfrm rot="10800000">
              <a:off x="8412480" y="1976846"/>
              <a:ext cx="701040" cy="701040"/>
            </a:xfrm>
            <a:prstGeom prst="teardrop">
              <a:avLst/>
            </a:prstGeom>
            <a:solidFill>
              <a:schemeClr val="accent5">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2" name="TextBox 21"/>
            <p:cNvSpPr txBox="1"/>
            <p:nvPr/>
          </p:nvSpPr>
          <p:spPr>
            <a:xfrm flipH="1">
              <a:off x="8506012" y="2277853"/>
              <a:ext cx="485588" cy="348813"/>
            </a:xfrm>
            <a:prstGeom prst="rect">
              <a:avLst/>
            </a:prstGeom>
            <a:noFill/>
          </p:spPr>
          <p:txBody>
            <a:bodyPr wrap="square" numCol="1" spcCol="457200" rtlCol="0" anchor="ctr">
              <a:spAutoFit/>
            </a:bodyPr>
            <a:lstStyle/>
            <a:p>
              <a:pPr algn="ctr">
                <a:lnSpc>
                  <a:spcPts val="2000"/>
                </a:lnSpc>
              </a:pPr>
              <a:r>
                <a:rPr lang="en-US" dirty="0">
                  <a:solidFill>
                    <a:schemeClr val="tx2"/>
                  </a:solidFill>
                  <a:latin typeface="Roboto Slab" pitchFamily="2" charset="0"/>
                  <a:ea typeface="Roboto Slab" pitchFamily="2" charset="0"/>
                  <a:cs typeface="Montserrat" charset="0"/>
                </a:rPr>
                <a:t>4</a:t>
              </a:r>
            </a:p>
          </p:txBody>
        </p:sp>
        <p:sp>
          <p:nvSpPr>
            <p:cNvPr id="29" name="TextBox 28"/>
            <p:cNvSpPr txBox="1"/>
            <p:nvPr/>
          </p:nvSpPr>
          <p:spPr>
            <a:xfrm>
              <a:off x="8896127" y="3199281"/>
              <a:ext cx="1324833" cy="715581"/>
            </a:xfrm>
            <a:prstGeom prst="rect">
              <a:avLst/>
            </a:prstGeom>
            <a:noFill/>
          </p:spPr>
          <p:txBody>
            <a:bodyPr wrap="square" numCol="1" spcCol="457200" rtlCol="0">
              <a:spAutoFit/>
            </a:bodyPr>
            <a:lstStyle/>
            <a:p>
              <a:pPr>
                <a:lnSpc>
                  <a:spcPct val="150000"/>
                </a:lnSpc>
              </a:pPr>
              <a:r>
                <a:rPr lang="en-US" sz="900" dirty="0">
                  <a:latin typeface="Roboto Slab" pitchFamily="2" charset="0"/>
                  <a:ea typeface="Roboto Slab" pitchFamily="2" charset="0"/>
                  <a:cs typeface="Montserrat" charset="0"/>
                </a:rPr>
                <a:t>Saying fruitful were Air first signs evening that given.</a:t>
              </a:r>
            </a:p>
          </p:txBody>
        </p:sp>
        <p:sp>
          <p:nvSpPr>
            <p:cNvPr id="33" name="TextBox 32"/>
            <p:cNvSpPr txBox="1"/>
            <p:nvPr/>
          </p:nvSpPr>
          <p:spPr>
            <a:xfrm>
              <a:off x="8522825" y="2081512"/>
              <a:ext cx="491713" cy="276614"/>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STEP</a:t>
              </a:r>
            </a:p>
          </p:txBody>
        </p:sp>
      </p:grpSp>
      <p:sp>
        <p:nvSpPr>
          <p:cNvPr id="34" name="Picture Placeholder 33">
            <a:extLst>
              <a:ext uri="{FF2B5EF4-FFF2-40B4-BE49-F238E27FC236}">
                <a16:creationId xmlns:a16="http://schemas.microsoft.com/office/drawing/2014/main" id="{291F096D-49DC-425A-9E2F-AAEECDF501E9}"/>
              </a:ext>
            </a:extLst>
          </p:cNvPr>
          <p:cNvSpPr>
            <a:spLocks noGrp="1"/>
          </p:cNvSpPr>
          <p:nvPr>
            <p:ph type="pic" sz="quarter" idx="11"/>
          </p:nvPr>
        </p:nvSpPr>
        <p:spPr/>
      </p:sp>
    </p:spTree>
    <p:extLst>
      <p:ext uri="{BB962C8B-B14F-4D97-AF65-F5344CB8AC3E}">
        <p14:creationId xmlns:p14="http://schemas.microsoft.com/office/powerpoint/2010/main" val="9344915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TextBox 29">
            <a:extLst>
              <a:ext uri="{FF2B5EF4-FFF2-40B4-BE49-F238E27FC236}">
                <a16:creationId xmlns:a16="http://schemas.microsoft.com/office/drawing/2014/main" id="{56A80314-6C47-483F-B1B1-0466FCCEC1ED}"/>
              </a:ext>
            </a:extLst>
          </p:cNvPr>
          <p:cNvSpPr txBox="1"/>
          <p:nvPr/>
        </p:nvSpPr>
        <p:spPr>
          <a:xfrm>
            <a:off x="1117681" y="952500"/>
            <a:ext cx="1371519" cy="400110"/>
          </a:xfrm>
          <a:prstGeom prst="rect">
            <a:avLst/>
          </a:prstGeom>
          <a:noFill/>
        </p:spPr>
        <p:txBody>
          <a:bodyPr wrap="square" rtlCol="0">
            <a:spAutoFit/>
          </a:bodyPr>
          <a:lstStyle/>
          <a:p>
            <a:r>
              <a:rPr lang="en-US" sz="2000" dirty="0">
                <a:latin typeface="Roboto Slab" pitchFamily="2" charset="0"/>
                <a:ea typeface="Roboto Slab" pitchFamily="2" charset="0"/>
              </a:rPr>
              <a:t>Welcome</a:t>
            </a:r>
          </a:p>
        </p:txBody>
      </p:sp>
      <p:sp>
        <p:nvSpPr>
          <p:cNvPr id="11" name="TextBox 10">
            <a:extLst>
              <a:ext uri="{FF2B5EF4-FFF2-40B4-BE49-F238E27FC236}">
                <a16:creationId xmlns:a16="http://schemas.microsoft.com/office/drawing/2014/main" id="{0FB654EE-7FD2-4882-BAD5-9C4FE7BDCE37}"/>
              </a:ext>
            </a:extLst>
          </p:cNvPr>
          <p:cNvSpPr txBox="1"/>
          <p:nvPr/>
        </p:nvSpPr>
        <p:spPr>
          <a:xfrm>
            <a:off x="5715242" y="2840994"/>
            <a:ext cx="5359078" cy="1676036"/>
          </a:xfrm>
          <a:prstGeom prst="rect">
            <a:avLst/>
          </a:prstGeom>
          <a:noFill/>
        </p:spPr>
        <p:txBody>
          <a:bodyPr wrap="square" rtlCol="0">
            <a:spAutoFit/>
          </a:bodyPr>
          <a:lstStyle/>
          <a:p>
            <a:pPr>
              <a:lnSpc>
                <a:spcPts val="6000"/>
              </a:lnSpc>
            </a:pPr>
            <a:r>
              <a:rPr lang="en-US" sz="7500" b="1" spc="-300" dirty="0">
                <a:solidFill>
                  <a:schemeClr val="tx1">
                    <a:lumMod val="85000"/>
                    <a:lumOff val="15000"/>
                  </a:schemeClr>
                </a:solidFill>
                <a:latin typeface="Roboto Slab" pitchFamily="2" charset="0"/>
                <a:ea typeface="Roboto Slab" pitchFamily="2" charset="0"/>
              </a:rPr>
              <a:t>BUSINESS</a:t>
            </a:r>
          </a:p>
          <a:p>
            <a:pPr>
              <a:lnSpc>
                <a:spcPts val="6000"/>
              </a:lnSpc>
            </a:pPr>
            <a:r>
              <a:rPr lang="en-US" sz="7500" b="1" spc="-300" dirty="0">
                <a:solidFill>
                  <a:schemeClr val="tx1">
                    <a:lumMod val="85000"/>
                    <a:lumOff val="15000"/>
                  </a:schemeClr>
                </a:solidFill>
                <a:latin typeface="Roboto Slab" pitchFamily="2" charset="0"/>
                <a:ea typeface="Roboto Slab" pitchFamily="2" charset="0"/>
              </a:rPr>
              <a:t>PLAN</a:t>
            </a:r>
          </a:p>
        </p:txBody>
      </p:sp>
      <p:sp>
        <p:nvSpPr>
          <p:cNvPr id="3" name="Picture Placeholder 2">
            <a:extLst>
              <a:ext uri="{FF2B5EF4-FFF2-40B4-BE49-F238E27FC236}">
                <a16:creationId xmlns:a16="http://schemas.microsoft.com/office/drawing/2014/main" id="{7627E251-333B-4BA9-BA65-62C1F4C54B72}"/>
              </a:ext>
            </a:extLst>
          </p:cNvPr>
          <p:cNvSpPr>
            <a:spLocks noGrp="1"/>
          </p:cNvSpPr>
          <p:nvPr>
            <p:ph type="pic" sz="quarter" idx="18"/>
          </p:nvPr>
        </p:nvSpPr>
        <p:spPr/>
      </p:sp>
    </p:spTree>
    <p:extLst>
      <p:ext uri="{BB962C8B-B14F-4D97-AF65-F5344CB8AC3E}">
        <p14:creationId xmlns:p14="http://schemas.microsoft.com/office/powerpoint/2010/main" val="54757151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 Placeholder 6">
            <a:extLst>
              <a:ext uri="{FF2B5EF4-FFF2-40B4-BE49-F238E27FC236}">
                <a16:creationId xmlns:a16="http://schemas.microsoft.com/office/drawing/2014/main" id="{37A70E52-5C21-44FF-AAC5-2FE38ADC118B}"/>
              </a:ext>
            </a:extLst>
          </p:cNvPr>
          <p:cNvSpPr>
            <a:spLocks noGrp="1"/>
          </p:cNvSpPr>
          <p:nvPr>
            <p:ph type="body" sz="quarter" idx="10"/>
          </p:nvPr>
        </p:nvSpPr>
        <p:spPr/>
        <p:txBody>
          <a:bodyPr/>
          <a:lstStyle/>
          <a:p>
            <a:endParaRPr lang="en-US"/>
          </a:p>
        </p:txBody>
      </p:sp>
      <p:sp>
        <p:nvSpPr>
          <p:cNvPr id="4" name="Title 5"/>
          <p:cNvSpPr>
            <a:spLocks noGrp="1"/>
          </p:cNvSpPr>
          <p:nvPr>
            <p:ph type="title"/>
          </p:nvPr>
        </p:nvSpPr>
        <p:spPr/>
        <p:txBody>
          <a:bodyPr>
            <a:normAutofit/>
          </a:bodyPr>
          <a:lstStyle/>
          <a:p>
            <a:r>
              <a:rPr lang="en-US" sz="2800" dirty="0">
                <a:latin typeface="Roboto Slab" pitchFamily="2" charset="0"/>
                <a:ea typeface="Roboto Slab" pitchFamily="2" charset="0"/>
                <a:cs typeface="Montserrat Light" charset="0"/>
              </a:rPr>
              <a:t>Case</a:t>
            </a:r>
            <a:r>
              <a:rPr lang="en-US" sz="2800" dirty="0">
                <a:ea typeface="Montserrat Light" charset="0"/>
                <a:cs typeface="Montserrat Light" charset="0"/>
              </a:rPr>
              <a:t> </a:t>
            </a:r>
            <a:r>
              <a:rPr lang="en-US" sz="2800" dirty="0">
                <a:latin typeface="Roboto Slab" pitchFamily="2" charset="0"/>
                <a:ea typeface="Roboto Slab" pitchFamily="2" charset="0"/>
                <a:cs typeface="Montserrat" charset="0"/>
              </a:rPr>
              <a:t>Studies</a:t>
            </a:r>
            <a:endParaRPr lang="en-US" dirty="0">
              <a:latin typeface="Roboto Slab" pitchFamily="2" charset="0"/>
              <a:ea typeface="Roboto Slab" pitchFamily="2" charset="0"/>
            </a:endParaRPr>
          </a:p>
        </p:txBody>
      </p:sp>
      <p:sp>
        <p:nvSpPr>
          <p:cNvPr id="5" name="TextBox 4"/>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6" name="Rectangle 5"/>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4" name="Group 33">
            <a:extLst>
              <a:ext uri="{FF2B5EF4-FFF2-40B4-BE49-F238E27FC236}">
                <a16:creationId xmlns:a16="http://schemas.microsoft.com/office/drawing/2014/main" id="{D5568A03-37C0-47B3-8276-F72E4DFBED72}"/>
              </a:ext>
            </a:extLst>
          </p:cNvPr>
          <p:cNvGrpSpPr/>
          <p:nvPr/>
        </p:nvGrpSpPr>
        <p:grpSpPr>
          <a:xfrm>
            <a:off x="844947" y="1955330"/>
            <a:ext cx="1835171" cy="707886"/>
            <a:chOff x="4371361" y="4204824"/>
            <a:chExt cx="1835171" cy="707886"/>
          </a:xfrm>
        </p:grpSpPr>
        <p:sp>
          <p:nvSpPr>
            <p:cNvPr id="38" name="Rectangle 37"/>
            <p:cNvSpPr/>
            <p:nvPr/>
          </p:nvSpPr>
          <p:spPr>
            <a:xfrm>
              <a:off x="4371361" y="4204824"/>
              <a:ext cx="697627" cy="707886"/>
            </a:xfrm>
            <a:prstGeom prst="rect">
              <a:avLst/>
            </a:prstGeom>
          </p:spPr>
          <p:txBody>
            <a:bodyPr wrap="none" anchor="ctr">
              <a:spAutoFit/>
            </a:bodyPr>
            <a:lstStyle/>
            <a:p>
              <a:pPr algn="ctr"/>
              <a:r>
                <a:rPr lang="en-US" sz="4000" dirty="0">
                  <a:solidFill>
                    <a:schemeClr val="accent6"/>
                  </a:solidFill>
                  <a:latin typeface="FontAwesome" pitchFamily="2" charset="0"/>
                </a:rPr>
                <a:t></a:t>
              </a:r>
            </a:p>
          </p:txBody>
        </p:sp>
        <p:sp>
          <p:nvSpPr>
            <p:cNvPr id="40" name="TextBox 39"/>
            <p:cNvSpPr txBox="1"/>
            <p:nvPr/>
          </p:nvSpPr>
          <p:spPr>
            <a:xfrm>
              <a:off x="5037894" y="4304704"/>
              <a:ext cx="1168638" cy="579261"/>
            </a:xfrm>
            <a:prstGeom prst="rect">
              <a:avLst/>
            </a:prstGeom>
            <a:noFill/>
          </p:spPr>
          <p:txBody>
            <a:bodyPr wrap="square" numCol="1" spcCol="457200" rtlCol="0">
              <a:spAutoFit/>
            </a:bodyPr>
            <a:lstStyle/>
            <a:p>
              <a:pPr>
                <a:lnSpc>
                  <a:spcPts val="1300"/>
                </a:lnSpc>
              </a:pPr>
              <a:r>
                <a:rPr lang="en-US" sz="900" dirty="0">
                  <a:latin typeface="Roboto Slab" pitchFamily="2" charset="0"/>
                  <a:ea typeface="Roboto Slab" pitchFamily="2" charset="0"/>
                  <a:cs typeface="Montserrat" charset="0"/>
                </a:rPr>
                <a:t>Saying fruitful were Air first signs evening.</a:t>
              </a:r>
            </a:p>
          </p:txBody>
        </p:sp>
      </p:grpSp>
      <p:grpSp>
        <p:nvGrpSpPr>
          <p:cNvPr id="35" name="Group 34">
            <a:extLst>
              <a:ext uri="{FF2B5EF4-FFF2-40B4-BE49-F238E27FC236}">
                <a16:creationId xmlns:a16="http://schemas.microsoft.com/office/drawing/2014/main" id="{35DAAC14-3CEB-4E11-ABFF-F7EF739A5ECD}"/>
              </a:ext>
            </a:extLst>
          </p:cNvPr>
          <p:cNvGrpSpPr/>
          <p:nvPr/>
        </p:nvGrpSpPr>
        <p:grpSpPr>
          <a:xfrm>
            <a:off x="3113611" y="1955330"/>
            <a:ext cx="1703708" cy="707886"/>
            <a:chOff x="6206532" y="4213968"/>
            <a:chExt cx="1703708" cy="707886"/>
          </a:xfrm>
        </p:grpSpPr>
        <p:sp>
          <p:nvSpPr>
            <p:cNvPr id="37" name="Rectangle 36"/>
            <p:cNvSpPr/>
            <p:nvPr/>
          </p:nvSpPr>
          <p:spPr>
            <a:xfrm>
              <a:off x="6206532" y="4213968"/>
              <a:ext cx="623889" cy="707886"/>
            </a:xfrm>
            <a:prstGeom prst="rect">
              <a:avLst/>
            </a:prstGeom>
          </p:spPr>
          <p:txBody>
            <a:bodyPr wrap="none" anchor="ctr">
              <a:spAutoFit/>
            </a:bodyPr>
            <a:lstStyle/>
            <a:p>
              <a:pPr algn="ctr"/>
              <a:r>
                <a:rPr lang="en-US" sz="4000" dirty="0">
                  <a:solidFill>
                    <a:schemeClr val="accent3"/>
                  </a:solidFill>
                  <a:latin typeface="FontAwesome" pitchFamily="2" charset="0"/>
                </a:rPr>
                <a:t></a:t>
              </a:r>
            </a:p>
          </p:txBody>
        </p:sp>
        <p:sp>
          <p:nvSpPr>
            <p:cNvPr id="41" name="TextBox 40"/>
            <p:cNvSpPr txBox="1"/>
            <p:nvPr/>
          </p:nvSpPr>
          <p:spPr>
            <a:xfrm>
              <a:off x="6786012" y="4304704"/>
              <a:ext cx="1124228" cy="579261"/>
            </a:xfrm>
            <a:prstGeom prst="rect">
              <a:avLst/>
            </a:prstGeom>
            <a:noFill/>
          </p:spPr>
          <p:txBody>
            <a:bodyPr wrap="square" numCol="1" spcCol="457200" rtlCol="0">
              <a:spAutoFit/>
            </a:bodyPr>
            <a:lstStyle/>
            <a:p>
              <a:pPr>
                <a:lnSpc>
                  <a:spcPts val="1300"/>
                </a:lnSpc>
              </a:pPr>
              <a:r>
                <a:rPr lang="en-US" sz="900" dirty="0">
                  <a:latin typeface="Roboto Slab" pitchFamily="2" charset="0"/>
                  <a:ea typeface="Roboto Slab" pitchFamily="2" charset="0"/>
                  <a:cs typeface="Montserrat" charset="0"/>
                </a:rPr>
                <a:t>Saying fruitful were Air first signs evening.</a:t>
              </a:r>
            </a:p>
          </p:txBody>
        </p:sp>
      </p:grpSp>
      <p:grpSp>
        <p:nvGrpSpPr>
          <p:cNvPr id="36" name="Group 35">
            <a:extLst>
              <a:ext uri="{FF2B5EF4-FFF2-40B4-BE49-F238E27FC236}">
                <a16:creationId xmlns:a16="http://schemas.microsoft.com/office/drawing/2014/main" id="{B394A71A-F11F-445F-BDA7-6E75CF88E3FD}"/>
              </a:ext>
            </a:extLst>
          </p:cNvPr>
          <p:cNvGrpSpPr/>
          <p:nvPr/>
        </p:nvGrpSpPr>
        <p:grpSpPr>
          <a:xfrm>
            <a:off x="5250812" y="1955330"/>
            <a:ext cx="1737453" cy="707886"/>
            <a:chOff x="7967965" y="4213968"/>
            <a:chExt cx="1737453" cy="707886"/>
          </a:xfrm>
        </p:grpSpPr>
        <p:sp>
          <p:nvSpPr>
            <p:cNvPr id="39" name="Rectangle 38"/>
            <p:cNvSpPr/>
            <p:nvPr/>
          </p:nvSpPr>
          <p:spPr>
            <a:xfrm>
              <a:off x="7967965" y="4213968"/>
              <a:ext cx="623889" cy="707886"/>
            </a:xfrm>
            <a:prstGeom prst="rect">
              <a:avLst/>
            </a:prstGeom>
          </p:spPr>
          <p:txBody>
            <a:bodyPr wrap="none" anchor="ctr">
              <a:spAutoFit/>
            </a:bodyPr>
            <a:lstStyle/>
            <a:p>
              <a:pPr algn="ctr"/>
              <a:r>
                <a:rPr lang="en-US" sz="4000" dirty="0">
                  <a:solidFill>
                    <a:schemeClr val="accent4"/>
                  </a:solidFill>
                  <a:latin typeface="FontAwesome" pitchFamily="2" charset="0"/>
                </a:rPr>
                <a:t></a:t>
              </a:r>
            </a:p>
          </p:txBody>
        </p:sp>
        <p:sp>
          <p:nvSpPr>
            <p:cNvPr id="42" name="TextBox 41"/>
            <p:cNvSpPr txBox="1"/>
            <p:nvPr/>
          </p:nvSpPr>
          <p:spPr>
            <a:xfrm>
              <a:off x="8534129" y="4304704"/>
              <a:ext cx="1171289" cy="579261"/>
            </a:xfrm>
            <a:prstGeom prst="rect">
              <a:avLst/>
            </a:prstGeom>
            <a:noFill/>
          </p:spPr>
          <p:txBody>
            <a:bodyPr wrap="square" numCol="1" spcCol="457200" rtlCol="0">
              <a:spAutoFit/>
            </a:bodyPr>
            <a:lstStyle/>
            <a:p>
              <a:pPr>
                <a:lnSpc>
                  <a:spcPts val="1300"/>
                </a:lnSpc>
              </a:pPr>
              <a:r>
                <a:rPr lang="en-US" sz="900" dirty="0">
                  <a:latin typeface="Roboto Slab" pitchFamily="2" charset="0"/>
                  <a:ea typeface="Roboto Slab" pitchFamily="2" charset="0"/>
                  <a:cs typeface="Montserrat" charset="0"/>
                </a:rPr>
                <a:t>Saying fruitful were Air first signs evening.</a:t>
              </a:r>
            </a:p>
          </p:txBody>
        </p:sp>
      </p:grpSp>
      <p:sp>
        <p:nvSpPr>
          <p:cNvPr id="44" name="TextBox 43"/>
          <p:cNvSpPr txBox="1"/>
          <p:nvPr/>
        </p:nvSpPr>
        <p:spPr>
          <a:xfrm>
            <a:off x="844947" y="3235735"/>
            <a:ext cx="5613910" cy="605550"/>
          </a:xfrm>
          <a:prstGeom prst="rect">
            <a:avLst/>
          </a:prstGeom>
          <a:noFill/>
        </p:spPr>
        <p:txBody>
          <a:bodyPr wrap="square" numCol="1" spcCol="457200" rtlCol="0">
            <a:spAutoFit/>
          </a:bodyPr>
          <a:lstStyle/>
          <a:p>
            <a:pPr>
              <a:lnSpc>
                <a:spcPct val="200000"/>
              </a:lnSpc>
            </a:pPr>
            <a:r>
              <a:rPr lang="en-US" sz="900" b="1" dirty="0">
                <a:latin typeface="Roboto Slab" pitchFamily="2" charset="0"/>
                <a:ea typeface="Roboto Slab" pitchFamily="2" charset="0"/>
                <a:cs typeface="Montserrat Light" charset="0"/>
              </a:rPr>
              <a:t>Lesser first day kind god us earth. The divide firmament signs doesn't </a:t>
            </a:r>
            <a:r>
              <a:rPr lang="en-US" sz="900" dirty="0">
                <a:latin typeface="Roboto Slab" pitchFamily="2" charset="0"/>
                <a:ea typeface="Roboto Slab" pitchFamily="2" charset="0"/>
                <a:cs typeface="Montserrat Light" charset="0"/>
              </a:rPr>
              <a:t>called doesn't shall winged. From firmament.</a:t>
            </a:r>
            <a:endParaRPr lang="en-US" sz="900" b="1" dirty="0">
              <a:latin typeface="Roboto Slab" pitchFamily="2" charset="0"/>
              <a:ea typeface="Roboto Slab" pitchFamily="2" charset="0"/>
              <a:cs typeface="Montserrat Light" charset="0"/>
            </a:endParaRPr>
          </a:p>
        </p:txBody>
      </p:sp>
      <p:sp>
        <p:nvSpPr>
          <p:cNvPr id="3" name="Picture Placeholder 2">
            <a:extLst>
              <a:ext uri="{FF2B5EF4-FFF2-40B4-BE49-F238E27FC236}">
                <a16:creationId xmlns:a16="http://schemas.microsoft.com/office/drawing/2014/main" id="{2A792D0F-4AD8-4281-9D0E-5EE74DDE6D9C}"/>
              </a:ext>
            </a:extLst>
          </p:cNvPr>
          <p:cNvSpPr>
            <a:spLocks noGrp="1"/>
          </p:cNvSpPr>
          <p:nvPr>
            <p:ph type="pic" sz="quarter" idx="12"/>
          </p:nvPr>
        </p:nvSpPr>
        <p:spPr/>
      </p:sp>
      <p:sp>
        <p:nvSpPr>
          <p:cNvPr id="9" name="Picture Placeholder 8">
            <a:extLst>
              <a:ext uri="{FF2B5EF4-FFF2-40B4-BE49-F238E27FC236}">
                <a16:creationId xmlns:a16="http://schemas.microsoft.com/office/drawing/2014/main" id="{10C0867C-4E16-4B6B-905C-D9FB504622BB}"/>
              </a:ext>
            </a:extLst>
          </p:cNvPr>
          <p:cNvSpPr>
            <a:spLocks noGrp="1"/>
          </p:cNvSpPr>
          <p:nvPr>
            <p:ph type="pic" sz="quarter" idx="11"/>
          </p:nvPr>
        </p:nvSpPr>
        <p:spPr/>
      </p:sp>
    </p:spTree>
    <p:extLst>
      <p:ext uri="{BB962C8B-B14F-4D97-AF65-F5344CB8AC3E}">
        <p14:creationId xmlns:p14="http://schemas.microsoft.com/office/powerpoint/2010/main" val="60673350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EEE22C57-E433-4B3B-9C6A-E80E8395730C}"/>
              </a:ext>
            </a:extLst>
          </p:cNvPr>
          <p:cNvSpPr>
            <a:spLocks noGrp="1"/>
          </p:cNvSpPr>
          <p:nvPr>
            <p:ph type="pic" sz="quarter" idx="24"/>
          </p:nvPr>
        </p:nvSpPr>
        <p:spPr/>
      </p:sp>
      <p:sp>
        <p:nvSpPr>
          <p:cNvPr id="5" name="Picture Placeholder 4">
            <a:extLst>
              <a:ext uri="{FF2B5EF4-FFF2-40B4-BE49-F238E27FC236}">
                <a16:creationId xmlns:a16="http://schemas.microsoft.com/office/drawing/2014/main" id="{C29514C4-D594-4AB3-A6EE-320C7314B474}"/>
              </a:ext>
            </a:extLst>
          </p:cNvPr>
          <p:cNvSpPr>
            <a:spLocks noGrp="1"/>
          </p:cNvSpPr>
          <p:nvPr>
            <p:ph type="pic" sz="quarter" idx="21"/>
          </p:nvPr>
        </p:nvSpPr>
        <p:spPr/>
      </p:sp>
    </p:spTree>
    <p:extLst>
      <p:ext uri="{BB962C8B-B14F-4D97-AF65-F5344CB8AC3E}">
        <p14:creationId xmlns:p14="http://schemas.microsoft.com/office/powerpoint/2010/main" val="336051794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tx2"/>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F5376FD6-88B3-4AF0-B678-357D0E9BB2E0}"/>
              </a:ext>
            </a:extLst>
          </p:cNvPr>
          <p:cNvSpPr/>
          <p:nvPr/>
        </p:nvSpPr>
        <p:spPr>
          <a:xfrm>
            <a:off x="0" y="0"/>
            <a:ext cx="12192000" cy="685800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extBox 1"/>
          <p:cNvSpPr txBox="1"/>
          <p:nvPr/>
        </p:nvSpPr>
        <p:spPr>
          <a:xfrm>
            <a:off x="3775528" y="2613392"/>
            <a:ext cx="4640944" cy="1631216"/>
          </a:xfrm>
          <a:prstGeom prst="rect">
            <a:avLst/>
          </a:prstGeom>
          <a:noFill/>
        </p:spPr>
        <p:txBody>
          <a:bodyPr wrap="square" numCol="1" spcCol="457200" rtlCol="0">
            <a:spAutoFit/>
          </a:bodyPr>
          <a:lstStyle/>
          <a:p>
            <a:pPr algn="ctr"/>
            <a:r>
              <a:rPr lang="en-US" sz="3000" b="1" spc="-150" dirty="0">
                <a:solidFill>
                  <a:schemeClr val="bg1"/>
                </a:solidFill>
                <a:latin typeface="Roboto Slab" pitchFamily="2" charset="0"/>
                <a:ea typeface="Roboto Slab" pitchFamily="2" charset="0"/>
                <a:cs typeface="Montserrat" charset="0"/>
              </a:rPr>
              <a:t>THE</a:t>
            </a:r>
            <a:r>
              <a:rPr lang="en-US" sz="3000" b="1" spc="-150" dirty="0">
                <a:solidFill>
                  <a:schemeClr val="accent3"/>
                </a:solidFill>
                <a:latin typeface="+mj-lt"/>
                <a:ea typeface="Montserrat" charset="0"/>
                <a:cs typeface="Montserrat" charset="0"/>
              </a:rPr>
              <a:t> </a:t>
            </a:r>
            <a:r>
              <a:rPr lang="en-US" sz="10000" b="1" spc="-150" dirty="0">
                <a:solidFill>
                  <a:schemeClr val="bg1"/>
                </a:solidFill>
                <a:latin typeface="Roboto Slab" pitchFamily="2" charset="0"/>
                <a:ea typeface="Roboto Slab" pitchFamily="2" charset="0"/>
                <a:cs typeface="Montserrat" charset="0"/>
              </a:rPr>
              <a:t>END</a:t>
            </a:r>
          </a:p>
        </p:txBody>
      </p:sp>
      <p:sp>
        <p:nvSpPr>
          <p:cNvPr id="3" name="Rectangle 2">
            <a:extLst>
              <a:ext uri="{FF2B5EF4-FFF2-40B4-BE49-F238E27FC236}">
                <a16:creationId xmlns:a16="http://schemas.microsoft.com/office/drawing/2014/main" id="{37F46408-AE13-432A-950B-781EAFB0256D}"/>
              </a:ext>
            </a:extLst>
          </p:cNvPr>
          <p:cNvSpPr/>
          <p:nvPr/>
        </p:nvSpPr>
        <p:spPr>
          <a:xfrm>
            <a:off x="8040914" y="3208068"/>
            <a:ext cx="4151086" cy="441864"/>
          </a:xfrm>
          <a:prstGeom prst="rect">
            <a:avLst/>
          </a:prstGeom>
          <a:solidFill>
            <a:schemeClr val="accent6">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870738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b="0" dirty="0">
                <a:latin typeface="Roboto Slab" pitchFamily="2" charset="0"/>
                <a:ea typeface="Roboto Slab" pitchFamily="2" charset="0"/>
              </a:rPr>
              <a:t>Presentation : </a:t>
            </a:r>
            <a:r>
              <a:rPr lang="en-US" dirty="0">
                <a:latin typeface="Roboto Slab" pitchFamily="2" charset="0"/>
                <a:ea typeface="Roboto Slab" pitchFamily="2" charset="0"/>
              </a:rPr>
              <a:t>Agenda</a:t>
            </a:r>
          </a:p>
        </p:txBody>
      </p:sp>
      <p:sp>
        <p:nvSpPr>
          <p:cNvPr id="32" name="Text Placeholder 31">
            <a:extLst>
              <a:ext uri="{FF2B5EF4-FFF2-40B4-BE49-F238E27FC236}">
                <a16:creationId xmlns:a16="http://schemas.microsoft.com/office/drawing/2014/main" id="{04718AF7-196C-4676-9C12-3147E08CA5FE}"/>
              </a:ext>
            </a:extLst>
          </p:cNvPr>
          <p:cNvSpPr>
            <a:spLocks noGrp="1"/>
          </p:cNvSpPr>
          <p:nvPr>
            <p:ph type="body" sz="quarter" idx="10"/>
          </p:nvPr>
        </p:nvSpPr>
        <p:spPr/>
        <p:txBody>
          <a:bodyPr/>
          <a:lstStyle/>
          <a:p>
            <a:endParaRPr lang="en-US"/>
          </a:p>
        </p:txBody>
      </p:sp>
      <p:grpSp>
        <p:nvGrpSpPr>
          <p:cNvPr id="11" name="Group 10">
            <a:extLst>
              <a:ext uri="{FF2B5EF4-FFF2-40B4-BE49-F238E27FC236}">
                <a16:creationId xmlns:a16="http://schemas.microsoft.com/office/drawing/2014/main" id="{E0A34369-CF4D-434E-A7B9-A16F7AD201DD}"/>
              </a:ext>
            </a:extLst>
          </p:cNvPr>
          <p:cNvGrpSpPr/>
          <p:nvPr/>
        </p:nvGrpSpPr>
        <p:grpSpPr>
          <a:xfrm>
            <a:off x="521669" y="1789604"/>
            <a:ext cx="11154484" cy="2216890"/>
            <a:chOff x="838200" y="1789604"/>
            <a:chExt cx="11154484" cy="2216890"/>
          </a:xfrm>
        </p:grpSpPr>
        <p:grpSp>
          <p:nvGrpSpPr>
            <p:cNvPr id="5" name="Group 4">
              <a:extLst>
                <a:ext uri="{FF2B5EF4-FFF2-40B4-BE49-F238E27FC236}">
                  <a16:creationId xmlns:a16="http://schemas.microsoft.com/office/drawing/2014/main" id="{723CA326-80B6-4975-B4D2-C4D412A3BEDB}"/>
                </a:ext>
              </a:extLst>
            </p:cNvPr>
            <p:cNvGrpSpPr/>
            <p:nvPr/>
          </p:nvGrpSpPr>
          <p:grpSpPr>
            <a:xfrm>
              <a:off x="838200" y="1789604"/>
              <a:ext cx="5450369" cy="907574"/>
              <a:chOff x="5903431" y="1840372"/>
              <a:chExt cx="5450369" cy="907574"/>
            </a:xfrm>
          </p:grpSpPr>
          <p:sp>
            <p:nvSpPr>
              <p:cNvPr id="9" name="Oval 8"/>
              <p:cNvSpPr/>
              <p:nvPr/>
            </p:nvSpPr>
            <p:spPr>
              <a:xfrm>
                <a:off x="5903431" y="1840372"/>
                <a:ext cx="907572" cy="907574"/>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p:cNvSpPr/>
              <p:nvPr/>
            </p:nvSpPr>
            <p:spPr>
              <a:xfrm>
                <a:off x="6045273" y="1963511"/>
                <a:ext cx="623889"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1" name="TextBox 20"/>
              <p:cNvSpPr txBox="1"/>
              <p:nvPr/>
            </p:nvSpPr>
            <p:spPr>
              <a:xfrm>
                <a:off x="7020164" y="1915245"/>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Company</a:t>
                </a:r>
              </a:p>
              <a:p>
                <a:r>
                  <a:rPr lang="en-US" sz="1600" dirty="0">
                    <a:latin typeface="Roboto Slab" pitchFamily="2" charset="0"/>
                    <a:ea typeface="Roboto Slab" pitchFamily="2" charset="0"/>
                    <a:cs typeface="Montserrat Light" charset="0"/>
                  </a:rPr>
                  <a:t>Profile</a:t>
                </a:r>
                <a:endParaRPr lang="en-US" sz="1600" dirty="0">
                  <a:latin typeface="Roboto Slab" pitchFamily="2" charset="0"/>
                  <a:ea typeface="Roboto Slab" pitchFamily="2" charset="0"/>
                  <a:cs typeface="Montserrat" charset="0"/>
                </a:endParaRPr>
              </a:p>
            </p:txBody>
          </p:sp>
          <p:sp>
            <p:nvSpPr>
              <p:cNvPr id="22" name="TextBox 21"/>
              <p:cNvSpPr txBox="1"/>
              <p:nvPr/>
            </p:nvSpPr>
            <p:spPr>
              <a:xfrm>
                <a:off x="8941253" y="1927021"/>
                <a:ext cx="2412547"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a:t>
                </a:r>
              </a:p>
            </p:txBody>
          </p:sp>
        </p:grpSp>
        <p:grpSp>
          <p:nvGrpSpPr>
            <p:cNvPr id="6" name="Group 5">
              <a:extLst>
                <a:ext uri="{FF2B5EF4-FFF2-40B4-BE49-F238E27FC236}">
                  <a16:creationId xmlns:a16="http://schemas.microsoft.com/office/drawing/2014/main" id="{055D606F-C73A-459D-A6D1-19E2A2AE998A}"/>
                </a:ext>
              </a:extLst>
            </p:cNvPr>
            <p:cNvGrpSpPr/>
            <p:nvPr/>
          </p:nvGrpSpPr>
          <p:grpSpPr>
            <a:xfrm>
              <a:off x="838200" y="3098920"/>
              <a:ext cx="5450369" cy="907574"/>
              <a:chOff x="5903431" y="2899804"/>
              <a:chExt cx="5450369" cy="907574"/>
            </a:xfrm>
          </p:grpSpPr>
          <p:sp>
            <p:nvSpPr>
              <p:cNvPr id="10" name="Oval 9"/>
              <p:cNvSpPr/>
              <p:nvPr/>
            </p:nvSpPr>
            <p:spPr>
              <a:xfrm>
                <a:off x="5903431" y="2899804"/>
                <a:ext cx="907572" cy="907574"/>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p:cNvSpPr/>
              <p:nvPr/>
            </p:nvSpPr>
            <p:spPr>
              <a:xfrm>
                <a:off x="6086149" y="3055061"/>
                <a:ext cx="542136"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5" name="TextBox 24"/>
              <p:cNvSpPr txBox="1"/>
              <p:nvPr/>
            </p:nvSpPr>
            <p:spPr>
              <a:xfrm>
                <a:off x="7020164" y="2968541"/>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Business</a:t>
                </a:r>
              </a:p>
              <a:p>
                <a:r>
                  <a:rPr lang="en-US" sz="1600" dirty="0">
                    <a:latin typeface="Roboto Slab" pitchFamily="2" charset="0"/>
                    <a:ea typeface="Roboto Slab" pitchFamily="2" charset="0"/>
                    <a:cs typeface="Montserrat Light" charset="0"/>
                  </a:rPr>
                  <a:t>Plan</a:t>
                </a:r>
                <a:endParaRPr lang="en-US" sz="1600" dirty="0">
                  <a:latin typeface="Roboto Slab" pitchFamily="2" charset="0"/>
                  <a:ea typeface="Roboto Slab" pitchFamily="2" charset="0"/>
                  <a:cs typeface="Montserrat" charset="0"/>
                </a:endParaRPr>
              </a:p>
            </p:txBody>
          </p:sp>
          <p:sp>
            <p:nvSpPr>
              <p:cNvPr id="26" name="TextBox 25"/>
              <p:cNvSpPr txBox="1"/>
              <p:nvPr/>
            </p:nvSpPr>
            <p:spPr>
              <a:xfrm>
                <a:off x="8941253" y="2980317"/>
                <a:ext cx="2412547"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a:t>
                </a:r>
              </a:p>
            </p:txBody>
          </p:sp>
        </p:grpSp>
        <p:grpSp>
          <p:nvGrpSpPr>
            <p:cNvPr id="8" name="Group 7">
              <a:extLst>
                <a:ext uri="{FF2B5EF4-FFF2-40B4-BE49-F238E27FC236}">
                  <a16:creationId xmlns:a16="http://schemas.microsoft.com/office/drawing/2014/main" id="{C74040BE-F464-4358-9A1A-6095787839A5}"/>
                </a:ext>
              </a:extLst>
            </p:cNvPr>
            <p:cNvGrpSpPr/>
            <p:nvPr/>
          </p:nvGrpSpPr>
          <p:grpSpPr>
            <a:xfrm>
              <a:off x="6542315" y="3098920"/>
              <a:ext cx="5344143" cy="907574"/>
              <a:chOff x="5903431" y="3969422"/>
              <a:chExt cx="5344143" cy="907574"/>
            </a:xfrm>
          </p:grpSpPr>
          <p:sp>
            <p:nvSpPr>
              <p:cNvPr id="12" name="Oval 11"/>
              <p:cNvSpPr/>
              <p:nvPr/>
            </p:nvSpPr>
            <p:spPr>
              <a:xfrm>
                <a:off x="5903431" y="3969422"/>
                <a:ext cx="907572" cy="907574"/>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ectangle 17"/>
              <p:cNvSpPr/>
              <p:nvPr/>
            </p:nvSpPr>
            <p:spPr>
              <a:xfrm>
                <a:off x="6045273" y="4095724"/>
                <a:ext cx="623889"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7" name="TextBox 26"/>
              <p:cNvSpPr txBox="1"/>
              <p:nvPr/>
            </p:nvSpPr>
            <p:spPr>
              <a:xfrm>
                <a:off x="7020164" y="4021837"/>
                <a:ext cx="1759098"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Infographics / Charts</a:t>
                </a:r>
                <a:endParaRPr lang="en-US" sz="1600" dirty="0">
                  <a:latin typeface="Roboto Slab" pitchFamily="2" charset="0"/>
                  <a:ea typeface="Roboto Slab" pitchFamily="2" charset="0"/>
                  <a:cs typeface="Montserrat" charset="0"/>
                </a:endParaRPr>
              </a:p>
            </p:txBody>
          </p:sp>
          <p:sp>
            <p:nvSpPr>
              <p:cNvPr id="28" name="TextBox 27"/>
              <p:cNvSpPr txBox="1"/>
              <p:nvPr/>
            </p:nvSpPr>
            <p:spPr>
              <a:xfrm>
                <a:off x="8941253" y="4033613"/>
                <a:ext cx="2306321" cy="527901"/>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summery loran opium dolor sit amen example text.</a:t>
                </a:r>
              </a:p>
            </p:txBody>
          </p:sp>
        </p:grpSp>
        <p:grpSp>
          <p:nvGrpSpPr>
            <p:cNvPr id="14" name="Group 13">
              <a:extLst>
                <a:ext uri="{FF2B5EF4-FFF2-40B4-BE49-F238E27FC236}">
                  <a16:creationId xmlns:a16="http://schemas.microsoft.com/office/drawing/2014/main" id="{3C8C5F3E-0C50-492E-ADF5-A1F3015B19FD}"/>
                </a:ext>
              </a:extLst>
            </p:cNvPr>
            <p:cNvGrpSpPr/>
            <p:nvPr/>
          </p:nvGrpSpPr>
          <p:grpSpPr>
            <a:xfrm>
              <a:off x="6542315" y="1789604"/>
              <a:ext cx="5450369" cy="907574"/>
              <a:chOff x="5903431" y="5018665"/>
              <a:chExt cx="5450369" cy="907574"/>
            </a:xfrm>
          </p:grpSpPr>
          <p:sp>
            <p:nvSpPr>
              <p:cNvPr id="13" name="Oval 12"/>
              <p:cNvSpPr/>
              <p:nvPr/>
            </p:nvSpPr>
            <p:spPr>
              <a:xfrm>
                <a:off x="5903431" y="5018665"/>
                <a:ext cx="907572" cy="907574"/>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Rectangle 18"/>
              <p:cNvSpPr/>
              <p:nvPr/>
            </p:nvSpPr>
            <p:spPr>
              <a:xfrm>
                <a:off x="6086149" y="5161653"/>
                <a:ext cx="542136" cy="553998"/>
              </a:xfrm>
              <a:prstGeom prst="rect">
                <a:avLst/>
              </a:prstGeom>
            </p:spPr>
            <p:txBody>
              <a:bodyPr wrap="none" anchor="ctr">
                <a:spAutoFit/>
              </a:bodyPr>
              <a:lstStyle/>
              <a:p>
                <a:pPr algn="ctr"/>
                <a:r>
                  <a:rPr lang="en-US" sz="3000" dirty="0">
                    <a:solidFill>
                      <a:srgbClr val="FFFFFF"/>
                    </a:solidFill>
                    <a:latin typeface="FontAwesome" charset="0"/>
                  </a:rPr>
                  <a:t></a:t>
                </a:r>
                <a:endParaRPr lang="en-US" sz="3000" dirty="0">
                  <a:solidFill>
                    <a:srgbClr val="FFFFFF"/>
                  </a:solidFill>
                </a:endParaRPr>
              </a:p>
            </p:txBody>
          </p:sp>
          <p:sp>
            <p:nvSpPr>
              <p:cNvPr id="29" name="TextBox 28"/>
              <p:cNvSpPr txBox="1"/>
              <p:nvPr/>
            </p:nvSpPr>
            <p:spPr>
              <a:xfrm>
                <a:off x="7020164" y="5190880"/>
                <a:ext cx="1325157" cy="584775"/>
              </a:xfrm>
              <a:prstGeom prst="rect">
                <a:avLst/>
              </a:prstGeom>
              <a:noFill/>
            </p:spPr>
            <p:txBody>
              <a:bodyPr wrap="square" rtlCol="0">
                <a:spAutoFit/>
              </a:bodyPr>
              <a:lstStyle/>
              <a:p>
                <a:r>
                  <a:rPr lang="en-US" sz="1600" dirty="0">
                    <a:latin typeface="Roboto Slab" pitchFamily="2" charset="0"/>
                    <a:ea typeface="Roboto Slab" pitchFamily="2" charset="0"/>
                    <a:cs typeface="Montserrat Light" charset="0"/>
                  </a:rPr>
                  <a:t>More Pages…</a:t>
                </a:r>
                <a:endParaRPr lang="en-US" sz="1600" dirty="0">
                  <a:latin typeface="Roboto Slab" pitchFamily="2" charset="0"/>
                  <a:ea typeface="Roboto Slab" pitchFamily="2" charset="0"/>
                  <a:cs typeface="Montserrat" charset="0"/>
                </a:endParaRPr>
              </a:p>
            </p:txBody>
          </p:sp>
          <p:sp>
            <p:nvSpPr>
              <p:cNvPr id="30" name="TextBox 29"/>
              <p:cNvSpPr txBox="1"/>
              <p:nvPr/>
            </p:nvSpPr>
            <p:spPr>
              <a:xfrm>
                <a:off x="8941253" y="5087240"/>
                <a:ext cx="2412547" cy="758734"/>
              </a:xfrm>
              <a:prstGeom prst="rect">
                <a:avLst/>
              </a:prstGeom>
              <a:noFill/>
            </p:spPr>
            <p:txBody>
              <a:bodyPr wrap="square" numCol="1" spcCol="0" rtlCol="0" anchor="ctr">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Your own detailed </a:t>
                </a:r>
                <a:r>
                  <a:rPr lang="en-US" sz="1000">
                    <a:solidFill>
                      <a:schemeClr val="tx2"/>
                    </a:solidFill>
                    <a:latin typeface="Roboto Slab" pitchFamily="2" charset="0"/>
                    <a:ea typeface="Roboto Slab" pitchFamily="2" charset="0"/>
                    <a:cs typeface="Montserrat Light" charset="0"/>
                  </a:rPr>
                  <a:t>summery loran </a:t>
                </a:r>
                <a:r>
                  <a:rPr lang="en-US" sz="1000" dirty="0">
                    <a:solidFill>
                      <a:schemeClr val="tx2"/>
                    </a:solidFill>
                    <a:latin typeface="Roboto Slab" pitchFamily="2" charset="0"/>
                    <a:ea typeface="Roboto Slab" pitchFamily="2" charset="0"/>
                    <a:cs typeface="Montserrat Light" charset="0"/>
                  </a:rPr>
                  <a:t>opium dolor sit amen example text line.</a:t>
                </a:r>
              </a:p>
            </p:txBody>
          </p:sp>
        </p:grpSp>
      </p:grpSp>
      <p:sp>
        <p:nvSpPr>
          <p:cNvPr id="23" name="Rectangle 22"/>
          <p:cNvSpPr/>
          <p:nvPr/>
        </p:nvSpPr>
        <p:spPr>
          <a:xfrm>
            <a:off x="5796406" y="1122745"/>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3">
            <a:extLst>
              <a:ext uri="{FF2B5EF4-FFF2-40B4-BE49-F238E27FC236}">
                <a16:creationId xmlns:a16="http://schemas.microsoft.com/office/drawing/2014/main" id="{423C72F7-553D-40BB-A69C-DDC3453A23B0}"/>
              </a:ext>
            </a:extLst>
          </p:cNvPr>
          <p:cNvSpPr>
            <a:spLocks noGrp="1"/>
          </p:cNvSpPr>
          <p:nvPr>
            <p:ph type="pic" sz="quarter" idx="11"/>
          </p:nvPr>
        </p:nvSpPr>
        <p:spPr/>
      </p:sp>
    </p:spTree>
    <p:extLst>
      <p:ext uri="{BB962C8B-B14F-4D97-AF65-F5344CB8AC3E}">
        <p14:creationId xmlns:p14="http://schemas.microsoft.com/office/powerpoint/2010/main" val="13767100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Text Placeholder 19">
            <a:extLst>
              <a:ext uri="{FF2B5EF4-FFF2-40B4-BE49-F238E27FC236}">
                <a16:creationId xmlns:a16="http://schemas.microsoft.com/office/drawing/2014/main" id="{A39D177C-0DAA-48FA-B528-EA1BAA252223}"/>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a:xfrm>
            <a:off x="838200" y="493274"/>
            <a:ext cx="10515600" cy="499456"/>
          </a:xfrm>
        </p:spPr>
        <p:txBody>
          <a:bodyPr/>
          <a:lstStyle/>
          <a:p>
            <a:r>
              <a:rPr lang="en-US" b="0" dirty="0">
                <a:latin typeface="Roboto Slab" pitchFamily="2" charset="0"/>
                <a:ea typeface="Roboto Slab" pitchFamily="2" charset="0"/>
              </a:rPr>
              <a:t>Presentation : </a:t>
            </a:r>
            <a:r>
              <a:rPr lang="en-US" dirty="0">
                <a:latin typeface="Roboto Slab" pitchFamily="2" charset="0"/>
                <a:ea typeface="Roboto Slab" pitchFamily="2" charset="0"/>
              </a:rPr>
              <a:t>Agenda 2</a:t>
            </a:r>
          </a:p>
        </p:txBody>
      </p:sp>
      <p:sp>
        <p:nvSpPr>
          <p:cNvPr id="17" name="TextBox 16"/>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8" name="Rectangle 17"/>
          <p:cNvSpPr/>
          <p:nvPr/>
        </p:nvSpPr>
        <p:spPr>
          <a:xfrm>
            <a:off x="591705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F375253C-7F17-4F17-BD22-45F51335465A}"/>
              </a:ext>
            </a:extLst>
          </p:cNvPr>
          <p:cNvGrpSpPr/>
          <p:nvPr/>
        </p:nvGrpSpPr>
        <p:grpSpPr>
          <a:xfrm>
            <a:off x="994459" y="2132640"/>
            <a:ext cx="3020987" cy="1296360"/>
            <a:chOff x="958850" y="4841313"/>
            <a:chExt cx="3020987" cy="1296360"/>
          </a:xfrm>
        </p:grpSpPr>
        <p:grpSp>
          <p:nvGrpSpPr>
            <p:cNvPr id="2" name="Group 1">
              <a:extLst>
                <a:ext uri="{FF2B5EF4-FFF2-40B4-BE49-F238E27FC236}">
                  <a16:creationId xmlns:a16="http://schemas.microsoft.com/office/drawing/2014/main" id="{5560BF41-C3AA-4654-91BC-3A5B07FEAB84}"/>
                </a:ext>
              </a:extLst>
            </p:cNvPr>
            <p:cNvGrpSpPr/>
            <p:nvPr/>
          </p:nvGrpSpPr>
          <p:grpSpPr>
            <a:xfrm>
              <a:off x="958850" y="4841313"/>
              <a:ext cx="1296360" cy="1296360"/>
              <a:chOff x="958850" y="4841313"/>
              <a:chExt cx="1296360" cy="1296360"/>
            </a:xfrm>
          </p:grpSpPr>
          <p:sp>
            <p:nvSpPr>
              <p:cNvPr id="7" name="Teardrop 6"/>
              <p:cNvSpPr/>
              <p:nvPr/>
            </p:nvSpPr>
            <p:spPr>
              <a:xfrm>
                <a:off x="958850" y="4841313"/>
                <a:ext cx="1296360" cy="1296360"/>
              </a:xfrm>
              <a:prstGeom prst="teardrop">
                <a:avLst/>
              </a:prstGeom>
              <a:noFill/>
              <a:ln w="635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1241033" y="5052019"/>
                <a:ext cx="771365" cy="707886"/>
              </a:xfrm>
              <a:prstGeom prst="rect">
                <a:avLst/>
              </a:prstGeom>
            </p:spPr>
            <p:txBody>
              <a:bodyPr wrap="none" anchor="ctr">
                <a:spAutoFit/>
              </a:bodyPr>
              <a:lstStyle/>
              <a:p>
                <a:pPr algn="ctr"/>
                <a:r>
                  <a:rPr lang="en-US" sz="4000" dirty="0">
                    <a:solidFill>
                      <a:schemeClr val="accent6"/>
                    </a:solidFill>
                    <a:latin typeface="FontAwesome" charset="0"/>
                  </a:rPr>
                  <a:t></a:t>
                </a:r>
                <a:endParaRPr lang="en-US" sz="4000" dirty="0">
                  <a:solidFill>
                    <a:schemeClr val="accent6"/>
                  </a:solidFill>
                </a:endParaRPr>
              </a:p>
            </p:txBody>
          </p:sp>
        </p:grpSp>
        <p:grpSp>
          <p:nvGrpSpPr>
            <p:cNvPr id="9" name="Group 8">
              <a:extLst>
                <a:ext uri="{FF2B5EF4-FFF2-40B4-BE49-F238E27FC236}">
                  <a16:creationId xmlns:a16="http://schemas.microsoft.com/office/drawing/2014/main" id="{47970079-74E3-443C-99E3-57D7578D5DD0}"/>
                </a:ext>
              </a:extLst>
            </p:cNvPr>
            <p:cNvGrpSpPr/>
            <p:nvPr/>
          </p:nvGrpSpPr>
          <p:grpSpPr>
            <a:xfrm>
              <a:off x="2683477" y="4841313"/>
              <a:ext cx="1296360" cy="1296360"/>
              <a:chOff x="2683477" y="4852888"/>
              <a:chExt cx="1296360" cy="1296360"/>
            </a:xfrm>
          </p:grpSpPr>
          <p:sp>
            <p:nvSpPr>
              <p:cNvPr id="8" name="Teardrop 7"/>
              <p:cNvSpPr/>
              <p:nvPr/>
            </p:nvSpPr>
            <p:spPr>
              <a:xfrm rot="16200000">
                <a:off x="2683477" y="4852888"/>
                <a:ext cx="1296360" cy="1296360"/>
              </a:xfrm>
              <a:prstGeom prst="teardrop">
                <a:avLst/>
              </a:prstGeom>
              <a:noFill/>
              <a:ln w="635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3000742" y="5053077"/>
                <a:ext cx="660758" cy="707886"/>
              </a:xfrm>
              <a:prstGeom prst="rect">
                <a:avLst/>
              </a:prstGeom>
            </p:spPr>
            <p:txBody>
              <a:bodyPr wrap="none" anchor="ctr">
                <a:spAutoFit/>
              </a:bodyPr>
              <a:lstStyle/>
              <a:p>
                <a:pPr algn="ctr"/>
                <a:r>
                  <a:rPr lang="en-US" sz="4000" dirty="0">
                    <a:solidFill>
                      <a:schemeClr val="accent3"/>
                    </a:solidFill>
                    <a:latin typeface="FontAwesome" charset="0"/>
                  </a:rPr>
                  <a:t></a:t>
                </a:r>
                <a:endParaRPr lang="en-US" sz="4000" dirty="0">
                  <a:solidFill>
                    <a:schemeClr val="accent3"/>
                  </a:solidFill>
                </a:endParaRPr>
              </a:p>
            </p:txBody>
          </p:sp>
        </p:grpSp>
      </p:grpSp>
      <p:sp>
        <p:nvSpPr>
          <p:cNvPr id="16" name="TextBox 15"/>
          <p:cNvSpPr txBox="1"/>
          <p:nvPr/>
        </p:nvSpPr>
        <p:spPr>
          <a:xfrm>
            <a:off x="994459" y="4135333"/>
            <a:ext cx="2646936" cy="2230804"/>
          </a:xfrm>
          <a:prstGeom prst="rect">
            <a:avLst/>
          </a:prstGeom>
          <a:noFill/>
        </p:spPr>
        <p:txBody>
          <a:bodyPr wrap="square" numCol="1" spcCol="0" rtlCol="0" anchor="ctr">
            <a:spAutoFit/>
          </a:bodyPr>
          <a:lstStyle/>
          <a:p>
            <a:pPr>
              <a:lnSpc>
                <a:spcPct val="150000"/>
              </a:lnSpc>
            </a:pPr>
            <a:r>
              <a:rPr lang="en-US" sz="900" dirty="0">
                <a:solidFill>
                  <a:schemeClr val="tx2"/>
                </a:solidFill>
                <a:latin typeface="Roboto Slab" pitchFamily="2" charset="0"/>
                <a:ea typeface="Roboto Slab" pitchFamily="2" charset="0"/>
                <a:cs typeface="Montserrat Light" charset="0"/>
              </a:rPr>
              <a:t>Opium dolor sit amen example text line. Example text goes here with your own detailed summery. Loren opium dolor sit amen.</a:t>
            </a:r>
          </a:p>
          <a:p>
            <a:pPr>
              <a:lnSpc>
                <a:spcPct val="150000"/>
              </a:lnSpc>
            </a:pPr>
            <a:endParaRPr lang="en-US" sz="1000" dirty="0">
              <a:ea typeface="Montserrat Light" charset="0"/>
              <a:cs typeface="Montserrat Light" charset="0"/>
            </a:endParaRPr>
          </a:p>
          <a:p>
            <a:pPr marL="171450" indent="-171450">
              <a:lnSpc>
                <a:spcPct val="150000"/>
              </a:lnSpc>
              <a:buFont typeface="Wingdings" charset="2"/>
              <a:buChar char="§"/>
            </a:pPr>
            <a:r>
              <a:rPr lang="en-US" sz="1200" b="1" dirty="0">
                <a:latin typeface="Roboto Slab" pitchFamily="2" charset="0"/>
                <a:ea typeface="Roboto Slab" pitchFamily="2" charset="0"/>
                <a:cs typeface="Montserrat Light" charset="0"/>
              </a:rPr>
              <a:t>Example text goes here</a:t>
            </a:r>
          </a:p>
          <a:p>
            <a:pPr marL="171450" indent="-171450">
              <a:lnSpc>
                <a:spcPct val="150000"/>
              </a:lnSpc>
              <a:buFont typeface="Wingdings" charset="2"/>
              <a:buChar char="§"/>
            </a:pPr>
            <a:r>
              <a:rPr lang="en-US" sz="1200" b="1" dirty="0">
                <a:latin typeface="Roboto Slab" pitchFamily="2" charset="0"/>
                <a:ea typeface="Roboto Slab" pitchFamily="2" charset="0"/>
                <a:cs typeface="Montserrat Light" charset="0"/>
              </a:rPr>
              <a:t>With your own detailed</a:t>
            </a:r>
          </a:p>
          <a:p>
            <a:pPr marL="171450" indent="-171450">
              <a:lnSpc>
                <a:spcPct val="150000"/>
              </a:lnSpc>
              <a:buFont typeface="Wingdings" charset="2"/>
              <a:buChar char="§"/>
            </a:pPr>
            <a:r>
              <a:rPr lang="en-US" sz="1200" b="1" dirty="0">
                <a:latin typeface="Roboto Slab" pitchFamily="2" charset="0"/>
                <a:ea typeface="Roboto Slab" pitchFamily="2" charset="0"/>
                <a:cs typeface="Montserrat Light" charset="0"/>
              </a:rPr>
              <a:t>Loren opium dolor sit</a:t>
            </a:r>
          </a:p>
          <a:p>
            <a:pPr marL="171450" indent="-171450">
              <a:lnSpc>
                <a:spcPct val="150000"/>
              </a:lnSpc>
              <a:buFont typeface="Wingdings" charset="2"/>
              <a:buChar char="§"/>
            </a:pPr>
            <a:r>
              <a:rPr lang="en-US" sz="1200" b="1" dirty="0">
                <a:latin typeface="Roboto Slab" pitchFamily="2" charset="0"/>
                <a:ea typeface="Roboto Slab" pitchFamily="2" charset="0"/>
                <a:cs typeface="Montserrat Light" charset="0"/>
              </a:rPr>
              <a:t>Amen example.</a:t>
            </a:r>
          </a:p>
        </p:txBody>
      </p:sp>
      <p:sp>
        <p:nvSpPr>
          <p:cNvPr id="6" name="Rectangle 5">
            <a:extLst>
              <a:ext uri="{FF2B5EF4-FFF2-40B4-BE49-F238E27FC236}">
                <a16:creationId xmlns:a16="http://schemas.microsoft.com/office/drawing/2014/main" id="{855EC835-D926-4966-95BD-A3F9813CBC5A}"/>
              </a:ext>
            </a:extLst>
          </p:cNvPr>
          <p:cNvSpPr/>
          <p:nvPr/>
        </p:nvSpPr>
        <p:spPr>
          <a:xfrm>
            <a:off x="5101541" y="4823611"/>
            <a:ext cx="6096000" cy="1291892"/>
          </a:xfrm>
          <a:prstGeom prst="rect">
            <a:avLst/>
          </a:prstGeom>
        </p:spPr>
        <p:txBody>
          <a:bodyPr>
            <a:spAutoFit/>
          </a:bodyPr>
          <a:lstStyle/>
          <a:p>
            <a:pPr>
              <a:lnSpc>
                <a:spcPct val="150000"/>
              </a:lnSpc>
            </a:pPr>
            <a:r>
              <a:rPr lang="en-US" dirty="0">
                <a:solidFill>
                  <a:schemeClr val="tx2"/>
                </a:solidFill>
                <a:latin typeface="Roboto Slab" pitchFamily="2" charset="0"/>
                <a:ea typeface="Roboto Slab" pitchFamily="2" charset="0"/>
                <a:cs typeface="Montserrat Light" charset="0"/>
              </a:rPr>
              <a:t>Opium dolor sit amen example text line. Example text goes here with your own detailed summery. Loren opium dolor sit amen.</a:t>
            </a:r>
          </a:p>
        </p:txBody>
      </p:sp>
      <p:sp>
        <p:nvSpPr>
          <p:cNvPr id="5" name="Picture Placeholder 4">
            <a:extLst>
              <a:ext uri="{FF2B5EF4-FFF2-40B4-BE49-F238E27FC236}">
                <a16:creationId xmlns:a16="http://schemas.microsoft.com/office/drawing/2014/main" id="{486522D3-DF4B-48E3-9421-52C20C451A30}"/>
              </a:ext>
            </a:extLst>
          </p:cNvPr>
          <p:cNvSpPr>
            <a:spLocks noGrp="1"/>
          </p:cNvSpPr>
          <p:nvPr>
            <p:ph type="pic" sz="quarter" idx="11"/>
          </p:nvPr>
        </p:nvSpPr>
        <p:spPr/>
      </p:sp>
    </p:spTree>
    <p:extLst>
      <p:ext uri="{BB962C8B-B14F-4D97-AF65-F5344CB8AC3E}">
        <p14:creationId xmlns:p14="http://schemas.microsoft.com/office/powerpoint/2010/main" val="145559096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normAutofit/>
          </a:bodyPr>
          <a:lstStyle/>
          <a:p>
            <a:r>
              <a:rPr lang="en-US" sz="2600" dirty="0">
                <a:latin typeface="Roboto Slab" pitchFamily="2" charset="0"/>
                <a:ea typeface="Roboto Slab" pitchFamily="2" charset="0"/>
              </a:rPr>
              <a:t>About</a:t>
            </a:r>
            <a:r>
              <a:rPr lang="en-US" sz="2600" dirty="0"/>
              <a:t> </a:t>
            </a:r>
            <a:r>
              <a:rPr lang="en-US" sz="2600" b="0" dirty="0">
                <a:latin typeface="Roboto Slab" pitchFamily="2" charset="0"/>
                <a:ea typeface="Roboto Slab" pitchFamily="2" charset="0"/>
              </a:rPr>
              <a:t>Us</a:t>
            </a:r>
            <a:endParaRPr lang="en-US" sz="2600" dirty="0">
              <a:latin typeface="Roboto Slab" pitchFamily="2" charset="0"/>
              <a:ea typeface="Roboto Slab" pitchFamily="2" charset="0"/>
            </a:endParaRPr>
          </a:p>
        </p:txBody>
      </p:sp>
      <p:sp>
        <p:nvSpPr>
          <p:cNvPr id="23" name="Text Placeholder 22">
            <a:extLst>
              <a:ext uri="{FF2B5EF4-FFF2-40B4-BE49-F238E27FC236}">
                <a16:creationId xmlns:a16="http://schemas.microsoft.com/office/drawing/2014/main" id="{97FEE15B-2D9F-4C80-8EA0-6BFB7A4421C4}"/>
              </a:ext>
            </a:extLst>
          </p:cNvPr>
          <p:cNvSpPr>
            <a:spLocks noGrp="1"/>
          </p:cNvSpPr>
          <p:nvPr>
            <p:ph type="body" sz="quarter" idx="10"/>
          </p:nvPr>
        </p:nvSpPr>
        <p:spPr/>
        <p:txBody>
          <a:bodyPr/>
          <a:lstStyle/>
          <a:p>
            <a:endParaRPr lang="en-US"/>
          </a:p>
        </p:txBody>
      </p:sp>
      <p:sp>
        <p:nvSpPr>
          <p:cNvPr id="6" name="TextBox 5"/>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7" name="Rectangle 16">
            <a:extLst>
              <a:ext uri="{FF2B5EF4-FFF2-40B4-BE49-F238E27FC236}">
                <a16:creationId xmlns:a16="http://schemas.microsoft.com/office/drawing/2014/main" id="{346B0AF4-FEFA-48F8-BF6F-53EE1A2EBB79}"/>
              </a:ext>
            </a:extLst>
          </p:cNvPr>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1" name="Group 20">
            <a:extLst>
              <a:ext uri="{FF2B5EF4-FFF2-40B4-BE49-F238E27FC236}">
                <a16:creationId xmlns:a16="http://schemas.microsoft.com/office/drawing/2014/main" id="{47F4F91B-4199-4E8E-846E-47E64FCACBD4}"/>
              </a:ext>
            </a:extLst>
          </p:cNvPr>
          <p:cNvGrpSpPr/>
          <p:nvPr/>
        </p:nvGrpSpPr>
        <p:grpSpPr>
          <a:xfrm>
            <a:off x="574537" y="2084410"/>
            <a:ext cx="3804717" cy="3200566"/>
            <a:chOff x="574537" y="2084410"/>
            <a:chExt cx="3804717" cy="3200566"/>
          </a:xfrm>
        </p:grpSpPr>
        <p:grpSp>
          <p:nvGrpSpPr>
            <p:cNvPr id="13" name="Group 12">
              <a:extLst>
                <a:ext uri="{FF2B5EF4-FFF2-40B4-BE49-F238E27FC236}">
                  <a16:creationId xmlns:a16="http://schemas.microsoft.com/office/drawing/2014/main" id="{12D8C359-CB3F-4A47-BE4A-1F357AFAB89A}"/>
                </a:ext>
              </a:extLst>
            </p:cNvPr>
            <p:cNvGrpSpPr/>
            <p:nvPr/>
          </p:nvGrpSpPr>
          <p:grpSpPr>
            <a:xfrm>
              <a:off x="574537" y="2084410"/>
              <a:ext cx="3804717" cy="966081"/>
              <a:chOff x="355159" y="2381681"/>
              <a:chExt cx="3804717" cy="966081"/>
            </a:xfrm>
          </p:grpSpPr>
          <p:grpSp>
            <p:nvGrpSpPr>
              <p:cNvPr id="7" name="Group 6">
                <a:extLst>
                  <a:ext uri="{FF2B5EF4-FFF2-40B4-BE49-F238E27FC236}">
                    <a16:creationId xmlns:a16="http://schemas.microsoft.com/office/drawing/2014/main" id="{96C25209-C32C-4FAB-A507-887CA6F5D138}"/>
                  </a:ext>
                </a:extLst>
              </p:cNvPr>
              <p:cNvGrpSpPr/>
              <p:nvPr/>
            </p:nvGrpSpPr>
            <p:grpSpPr>
              <a:xfrm>
                <a:off x="355159" y="2381681"/>
                <a:ext cx="966081" cy="966081"/>
                <a:chOff x="4226965" y="2381681"/>
                <a:chExt cx="966081" cy="966081"/>
              </a:xfrm>
            </p:grpSpPr>
            <p:sp>
              <p:nvSpPr>
                <p:cNvPr id="33" name="Rounded Rectangle 32"/>
                <p:cNvSpPr/>
                <p:nvPr/>
              </p:nvSpPr>
              <p:spPr>
                <a:xfrm>
                  <a:off x="4226965" y="2381681"/>
                  <a:ext cx="966081" cy="966081"/>
                </a:xfrm>
                <a:prstGeom prst="round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ectangle 39"/>
                <p:cNvSpPr/>
                <p:nvPr/>
              </p:nvSpPr>
              <p:spPr>
                <a:xfrm>
                  <a:off x="4393339" y="2587722"/>
                  <a:ext cx="542136" cy="553998"/>
                </a:xfrm>
                <a:prstGeom prst="rect">
                  <a:avLst/>
                </a:prstGeom>
              </p:spPr>
              <p:txBody>
                <a:bodyPr wrap="none">
                  <a:spAutoFit/>
                </a:bodyPr>
                <a:lstStyle/>
                <a:p>
                  <a:pPr algn="ctr"/>
                  <a:r>
                    <a:rPr lang="en-US" sz="3000">
                      <a:solidFill>
                        <a:schemeClr val="bg1"/>
                      </a:solidFill>
                      <a:latin typeface="FontAwesome" charset="0"/>
                    </a:rPr>
                    <a:t></a:t>
                  </a:r>
                  <a:endParaRPr lang="en-US" sz="3000">
                    <a:solidFill>
                      <a:schemeClr val="bg1"/>
                    </a:solidFill>
                  </a:endParaRPr>
                </a:p>
              </p:txBody>
            </p:sp>
          </p:grpSp>
          <p:sp>
            <p:nvSpPr>
              <p:cNvPr id="12" name="Rectangle 11">
                <a:extLst>
                  <a:ext uri="{FF2B5EF4-FFF2-40B4-BE49-F238E27FC236}">
                    <a16:creationId xmlns:a16="http://schemas.microsoft.com/office/drawing/2014/main" id="{049D2314-781A-471C-94D9-93C452AA74FA}"/>
                  </a:ext>
                </a:extLst>
              </p:cNvPr>
              <p:cNvSpPr/>
              <p:nvPr/>
            </p:nvSpPr>
            <p:spPr>
              <a:xfrm>
                <a:off x="1404561" y="2464382"/>
                <a:ext cx="2755315" cy="758734"/>
              </a:xfrm>
              <a:prstGeom prst="rect">
                <a:avLst/>
              </a:prstGeom>
            </p:spPr>
            <p:txBody>
              <a:bodyPr wrap="square">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 divided void they're.</a:t>
                </a:r>
              </a:p>
            </p:txBody>
          </p:sp>
        </p:grpSp>
        <p:grpSp>
          <p:nvGrpSpPr>
            <p:cNvPr id="15" name="Group 14">
              <a:extLst>
                <a:ext uri="{FF2B5EF4-FFF2-40B4-BE49-F238E27FC236}">
                  <a16:creationId xmlns:a16="http://schemas.microsoft.com/office/drawing/2014/main" id="{A8C056ED-BA12-4621-84BF-FCE110837874}"/>
                </a:ext>
              </a:extLst>
            </p:cNvPr>
            <p:cNvGrpSpPr/>
            <p:nvPr/>
          </p:nvGrpSpPr>
          <p:grpSpPr>
            <a:xfrm>
              <a:off x="574537" y="4318895"/>
              <a:ext cx="3804717" cy="966081"/>
              <a:chOff x="355159" y="5191028"/>
              <a:chExt cx="3804717" cy="966081"/>
            </a:xfrm>
          </p:grpSpPr>
          <p:grpSp>
            <p:nvGrpSpPr>
              <p:cNvPr id="8" name="Group 7">
                <a:extLst>
                  <a:ext uri="{FF2B5EF4-FFF2-40B4-BE49-F238E27FC236}">
                    <a16:creationId xmlns:a16="http://schemas.microsoft.com/office/drawing/2014/main" id="{A23AA10E-2E71-4771-AA36-BBD196674609}"/>
                  </a:ext>
                </a:extLst>
              </p:cNvPr>
              <p:cNvGrpSpPr/>
              <p:nvPr/>
            </p:nvGrpSpPr>
            <p:grpSpPr>
              <a:xfrm>
                <a:off x="355159" y="5191028"/>
                <a:ext cx="966081" cy="966081"/>
                <a:chOff x="5260134" y="2381681"/>
                <a:chExt cx="966081" cy="966081"/>
              </a:xfrm>
            </p:grpSpPr>
            <p:sp>
              <p:nvSpPr>
                <p:cNvPr id="34" name="Rounded Rectangle 33"/>
                <p:cNvSpPr/>
                <p:nvPr/>
              </p:nvSpPr>
              <p:spPr>
                <a:xfrm>
                  <a:off x="5260134" y="2381681"/>
                  <a:ext cx="966081" cy="966081"/>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Rectangle 40"/>
                <p:cNvSpPr/>
                <p:nvPr/>
              </p:nvSpPr>
              <p:spPr>
                <a:xfrm>
                  <a:off x="5448956" y="2566750"/>
                  <a:ext cx="596638"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25" name="Rectangle 24">
                <a:extLst>
                  <a:ext uri="{FF2B5EF4-FFF2-40B4-BE49-F238E27FC236}">
                    <a16:creationId xmlns:a16="http://schemas.microsoft.com/office/drawing/2014/main" id="{B4A19531-762A-4ABF-8ED8-9D787A5287D1}"/>
                  </a:ext>
                </a:extLst>
              </p:cNvPr>
              <p:cNvSpPr/>
              <p:nvPr/>
            </p:nvSpPr>
            <p:spPr>
              <a:xfrm>
                <a:off x="1404561" y="5273729"/>
                <a:ext cx="2755315" cy="758734"/>
              </a:xfrm>
              <a:prstGeom prst="rect">
                <a:avLst/>
              </a:prstGeom>
            </p:spPr>
            <p:txBody>
              <a:bodyPr wrap="square">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 divided void they're.</a:t>
                </a:r>
              </a:p>
            </p:txBody>
          </p:sp>
        </p:grpSp>
      </p:grpSp>
      <p:grpSp>
        <p:nvGrpSpPr>
          <p:cNvPr id="20" name="Group 19">
            <a:extLst>
              <a:ext uri="{FF2B5EF4-FFF2-40B4-BE49-F238E27FC236}">
                <a16:creationId xmlns:a16="http://schemas.microsoft.com/office/drawing/2014/main" id="{042462BA-2DBE-4C72-BA9B-A448D1721160}"/>
              </a:ext>
            </a:extLst>
          </p:cNvPr>
          <p:cNvGrpSpPr/>
          <p:nvPr/>
        </p:nvGrpSpPr>
        <p:grpSpPr>
          <a:xfrm>
            <a:off x="7812746" y="2084410"/>
            <a:ext cx="3804717" cy="3200566"/>
            <a:chOff x="7812746" y="2084410"/>
            <a:chExt cx="3804717" cy="3200566"/>
          </a:xfrm>
        </p:grpSpPr>
        <p:grpSp>
          <p:nvGrpSpPr>
            <p:cNvPr id="16" name="Group 15">
              <a:extLst>
                <a:ext uri="{FF2B5EF4-FFF2-40B4-BE49-F238E27FC236}">
                  <a16:creationId xmlns:a16="http://schemas.microsoft.com/office/drawing/2014/main" id="{DBB0F15C-6E35-41D3-8218-98C23CC7AC8E}"/>
                </a:ext>
              </a:extLst>
            </p:cNvPr>
            <p:cNvGrpSpPr/>
            <p:nvPr/>
          </p:nvGrpSpPr>
          <p:grpSpPr>
            <a:xfrm>
              <a:off x="7812746" y="4318895"/>
              <a:ext cx="3804717" cy="966081"/>
              <a:chOff x="355159" y="7369235"/>
              <a:chExt cx="3804717" cy="966081"/>
            </a:xfrm>
          </p:grpSpPr>
          <p:grpSp>
            <p:nvGrpSpPr>
              <p:cNvPr id="11" name="Group 10">
                <a:extLst>
                  <a:ext uri="{FF2B5EF4-FFF2-40B4-BE49-F238E27FC236}">
                    <a16:creationId xmlns:a16="http://schemas.microsoft.com/office/drawing/2014/main" id="{1A123692-DDCE-425A-91FA-70EA0D5AEB14}"/>
                  </a:ext>
                </a:extLst>
              </p:cNvPr>
              <p:cNvGrpSpPr/>
              <p:nvPr/>
            </p:nvGrpSpPr>
            <p:grpSpPr>
              <a:xfrm>
                <a:off x="355159" y="7369235"/>
                <a:ext cx="966081" cy="966081"/>
                <a:chOff x="5260134" y="3401432"/>
                <a:chExt cx="966081" cy="966081"/>
              </a:xfrm>
            </p:grpSpPr>
            <p:sp>
              <p:nvSpPr>
                <p:cNvPr id="36" name="Rounded Rectangle 35"/>
                <p:cNvSpPr/>
                <p:nvPr/>
              </p:nvSpPr>
              <p:spPr>
                <a:xfrm>
                  <a:off x="5260134" y="3401432"/>
                  <a:ext cx="966081" cy="966081"/>
                </a:xfrm>
                <a:prstGeom prst="round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Rectangle 38"/>
                <p:cNvSpPr/>
                <p:nvPr/>
              </p:nvSpPr>
              <p:spPr>
                <a:xfrm>
                  <a:off x="5472106" y="3607473"/>
                  <a:ext cx="542136"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26" name="Rectangle 25">
                <a:extLst>
                  <a:ext uri="{FF2B5EF4-FFF2-40B4-BE49-F238E27FC236}">
                    <a16:creationId xmlns:a16="http://schemas.microsoft.com/office/drawing/2014/main" id="{720324AD-9D83-484C-B6E6-B86810B3C86D}"/>
                  </a:ext>
                </a:extLst>
              </p:cNvPr>
              <p:cNvSpPr/>
              <p:nvPr/>
            </p:nvSpPr>
            <p:spPr>
              <a:xfrm>
                <a:off x="1404561" y="7467683"/>
                <a:ext cx="2755315" cy="758734"/>
              </a:xfrm>
              <a:prstGeom prst="rect">
                <a:avLst/>
              </a:prstGeom>
            </p:spPr>
            <p:txBody>
              <a:bodyPr wrap="square">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 divided void they're.</a:t>
                </a:r>
              </a:p>
            </p:txBody>
          </p:sp>
        </p:grpSp>
        <p:grpSp>
          <p:nvGrpSpPr>
            <p:cNvPr id="14" name="Group 13">
              <a:extLst>
                <a:ext uri="{FF2B5EF4-FFF2-40B4-BE49-F238E27FC236}">
                  <a16:creationId xmlns:a16="http://schemas.microsoft.com/office/drawing/2014/main" id="{54640CDE-5585-454A-BB45-9409D2727FB3}"/>
                </a:ext>
              </a:extLst>
            </p:cNvPr>
            <p:cNvGrpSpPr/>
            <p:nvPr/>
          </p:nvGrpSpPr>
          <p:grpSpPr>
            <a:xfrm>
              <a:off x="7812746" y="2084410"/>
              <a:ext cx="3804717" cy="966081"/>
              <a:chOff x="355159" y="3799848"/>
              <a:chExt cx="3804717" cy="966081"/>
            </a:xfrm>
          </p:grpSpPr>
          <p:grpSp>
            <p:nvGrpSpPr>
              <p:cNvPr id="10" name="Group 9">
                <a:extLst>
                  <a:ext uri="{FF2B5EF4-FFF2-40B4-BE49-F238E27FC236}">
                    <a16:creationId xmlns:a16="http://schemas.microsoft.com/office/drawing/2014/main" id="{BF3E1ADF-182F-4FBE-AE36-4FEAF0C90781}"/>
                  </a:ext>
                </a:extLst>
              </p:cNvPr>
              <p:cNvGrpSpPr/>
              <p:nvPr/>
            </p:nvGrpSpPr>
            <p:grpSpPr>
              <a:xfrm>
                <a:off x="355159" y="3799848"/>
                <a:ext cx="966081" cy="966081"/>
                <a:chOff x="4226965" y="3401432"/>
                <a:chExt cx="966081" cy="966081"/>
              </a:xfrm>
            </p:grpSpPr>
            <p:sp>
              <p:nvSpPr>
                <p:cNvPr id="35" name="Rounded Rectangle 34"/>
                <p:cNvSpPr/>
                <p:nvPr/>
              </p:nvSpPr>
              <p:spPr>
                <a:xfrm>
                  <a:off x="4226965" y="3401432"/>
                  <a:ext cx="966081" cy="966081"/>
                </a:xfrm>
                <a:prstGeom prst="round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Rectangle 37"/>
                <p:cNvSpPr/>
                <p:nvPr/>
              </p:nvSpPr>
              <p:spPr>
                <a:xfrm>
                  <a:off x="4452562" y="3607473"/>
                  <a:ext cx="514885"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grpSp>
          <p:sp>
            <p:nvSpPr>
              <p:cNvPr id="27" name="Rectangle 26">
                <a:extLst>
                  <a:ext uri="{FF2B5EF4-FFF2-40B4-BE49-F238E27FC236}">
                    <a16:creationId xmlns:a16="http://schemas.microsoft.com/office/drawing/2014/main" id="{C8E857ED-180E-41FA-966A-208BD704B165}"/>
                  </a:ext>
                </a:extLst>
              </p:cNvPr>
              <p:cNvSpPr/>
              <p:nvPr/>
            </p:nvSpPr>
            <p:spPr>
              <a:xfrm>
                <a:off x="1404561" y="3908746"/>
                <a:ext cx="2755315" cy="758734"/>
              </a:xfrm>
              <a:prstGeom prst="rect">
                <a:avLst/>
              </a:prstGeom>
            </p:spPr>
            <p:txBody>
              <a:bodyPr wrap="square">
                <a:spAutoFit/>
              </a:bodyPr>
              <a:lstStyle/>
              <a:p>
                <a:pPr>
                  <a:lnSpc>
                    <a:spcPct val="150000"/>
                  </a:lnSpc>
                </a:pPr>
                <a:r>
                  <a:rPr lang="en-US" sz="1000" dirty="0">
                    <a:solidFill>
                      <a:schemeClr val="tx2"/>
                    </a:solidFill>
                    <a:latin typeface="Roboto Slab" pitchFamily="2" charset="0"/>
                    <a:ea typeface="Roboto Slab" pitchFamily="2" charset="0"/>
                    <a:cs typeface="Montserrat Light" charset="0"/>
                  </a:rPr>
                  <a:t>Creepiest don't subdue which </a:t>
                </a:r>
                <a:r>
                  <a:rPr lang="en-US" sz="1000" dirty="0" err="1">
                    <a:solidFill>
                      <a:schemeClr val="tx2"/>
                    </a:solidFill>
                    <a:latin typeface="Roboto Slab" pitchFamily="2" charset="0"/>
                    <a:ea typeface="Roboto Slab" pitchFamily="2" charset="0"/>
                    <a:cs typeface="Montserrat Light" charset="0"/>
                  </a:rPr>
                  <a:t>i</a:t>
                </a:r>
                <a:r>
                  <a:rPr lang="en-US" sz="1000" dirty="0">
                    <a:solidFill>
                      <a:schemeClr val="tx2"/>
                    </a:solidFill>
                    <a:latin typeface="Roboto Slab" pitchFamily="2" charset="0"/>
                    <a:ea typeface="Roboto Slab" pitchFamily="2" charset="0"/>
                    <a:cs typeface="Montserrat Light" charset="0"/>
                  </a:rPr>
                  <a:t> two set had seasons. Fifth you'll, man wherein seas our creeping night lights divided void they're.</a:t>
                </a:r>
              </a:p>
            </p:txBody>
          </p:sp>
        </p:grpSp>
      </p:grpSp>
      <p:sp>
        <p:nvSpPr>
          <p:cNvPr id="4" name="Picture Placeholder 3">
            <a:extLst>
              <a:ext uri="{FF2B5EF4-FFF2-40B4-BE49-F238E27FC236}">
                <a16:creationId xmlns:a16="http://schemas.microsoft.com/office/drawing/2014/main" id="{3ADAB980-6341-4AC4-B2E1-DAE7D8D981D4}"/>
              </a:ext>
            </a:extLst>
          </p:cNvPr>
          <p:cNvSpPr>
            <a:spLocks noGrp="1"/>
          </p:cNvSpPr>
          <p:nvPr>
            <p:ph type="pic" sz="quarter" idx="11"/>
          </p:nvPr>
        </p:nvSpPr>
        <p:spPr/>
      </p:sp>
    </p:spTree>
    <p:extLst>
      <p:ext uri="{BB962C8B-B14F-4D97-AF65-F5344CB8AC3E}">
        <p14:creationId xmlns:p14="http://schemas.microsoft.com/office/powerpoint/2010/main" val="119872017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Placeholder 11">
            <a:extLst>
              <a:ext uri="{FF2B5EF4-FFF2-40B4-BE49-F238E27FC236}">
                <a16:creationId xmlns:a16="http://schemas.microsoft.com/office/drawing/2014/main" id="{FE08EA98-5514-4505-8A10-D1FAB0DDE0A5}"/>
              </a:ext>
            </a:extLst>
          </p:cNvPr>
          <p:cNvSpPr>
            <a:spLocks noGrp="1"/>
          </p:cNvSpPr>
          <p:nvPr>
            <p:ph type="body" sz="quarter" idx="10"/>
          </p:nvPr>
        </p:nvSpPr>
        <p:spPr/>
        <p:txBody>
          <a:bodyPr/>
          <a:lstStyle/>
          <a:p>
            <a:endParaRPr lang="en-US"/>
          </a:p>
        </p:txBody>
      </p:sp>
      <p:sp>
        <p:nvSpPr>
          <p:cNvPr id="3" name="Title 2"/>
          <p:cNvSpPr>
            <a:spLocks noGrp="1"/>
          </p:cNvSpPr>
          <p:nvPr>
            <p:ph type="title"/>
          </p:nvPr>
        </p:nvSpPr>
        <p:spPr/>
        <p:txBody>
          <a:bodyPr/>
          <a:lstStyle/>
          <a:p>
            <a:r>
              <a:rPr lang="en-US" dirty="0">
                <a:latin typeface="Roboto Slab" pitchFamily="2" charset="0"/>
                <a:ea typeface="Roboto Slab" pitchFamily="2" charset="0"/>
              </a:rPr>
              <a:t>About</a:t>
            </a:r>
            <a:r>
              <a:rPr lang="en-US" dirty="0"/>
              <a:t> </a:t>
            </a:r>
            <a:r>
              <a:rPr lang="en-US" b="0" dirty="0">
                <a:latin typeface="Roboto Slab" pitchFamily="2" charset="0"/>
                <a:ea typeface="Roboto Slab" pitchFamily="2" charset="0"/>
              </a:rPr>
              <a:t>Us</a:t>
            </a:r>
            <a:endParaRPr lang="en-US" dirty="0">
              <a:latin typeface="Roboto Slab" pitchFamily="2" charset="0"/>
              <a:ea typeface="Roboto Slab" pitchFamily="2" charset="0"/>
            </a:endParaRPr>
          </a:p>
        </p:txBody>
      </p:sp>
      <p:sp>
        <p:nvSpPr>
          <p:cNvPr id="4" name="TextBox 3"/>
          <p:cNvSpPr txBox="1"/>
          <p:nvPr/>
        </p:nvSpPr>
        <p:spPr>
          <a:xfrm>
            <a:off x="2476897"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22" name="Rectangle 21"/>
          <p:cNvSpPr/>
          <p:nvPr/>
        </p:nvSpPr>
        <p:spPr>
          <a:xfrm>
            <a:off x="5796406" y="1400537"/>
            <a:ext cx="548640" cy="54864"/>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D337A7B5-45C7-4937-8F96-0CE62DB3FC8C}"/>
              </a:ext>
            </a:extLst>
          </p:cNvPr>
          <p:cNvGrpSpPr/>
          <p:nvPr/>
        </p:nvGrpSpPr>
        <p:grpSpPr>
          <a:xfrm>
            <a:off x="713001" y="2396250"/>
            <a:ext cx="509404" cy="509404"/>
            <a:chOff x="7354465" y="2150400"/>
            <a:chExt cx="509404" cy="509404"/>
          </a:xfrm>
        </p:grpSpPr>
        <p:sp>
          <p:nvSpPr>
            <p:cNvPr id="18" name="Oval 17"/>
            <p:cNvSpPr/>
            <p:nvPr/>
          </p:nvSpPr>
          <p:spPr>
            <a:xfrm>
              <a:off x="7354465" y="2150400"/>
              <a:ext cx="509404" cy="509404"/>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p:cNvSpPr txBox="1"/>
            <p:nvPr/>
          </p:nvSpPr>
          <p:spPr>
            <a:xfrm>
              <a:off x="7434131" y="2170263"/>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1</a:t>
              </a:r>
            </a:p>
          </p:txBody>
        </p:sp>
      </p:grpSp>
      <p:grpSp>
        <p:nvGrpSpPr>
          <p:cNvPr id="7" name="Group 6">
            <a:extLst>
              <a:ext uri="{FF2B5EF4-FFF2-40B4-BE49-F238E27FC236}">
                <a16:creationId xmlns:a16="http://schemas.microsoft.com/office/drawing/2014/main" id="{32FC241C-5743-4256-A4E6-61590A8DE282}"/>
              </a:ext>
            </a:extLst>
          </p:cNvPr>
          <p:cNvGrpSpPr/>
          <p:nvPr/>
        </p:nvGrpSpPr>
        <p:grpSpPr>
          <a:xfrm>
            <a:off x="1313785" y="2321225"/>
            <a:ext cx="3137275" cy="659454"/>
            <a:chOff x="3310181" y="2251477"/>
            <a:chExt cx="3137275" cy="659454"/>
          </a:xfrm>
        </p:grpSpPr>
        <p:sp>
          <p:nvSpPr>
            <p:cNvPr id="2" name="Rectangle 1">
              <a:extLst>
                <a:ext uri="{FF2B5EF4-FFF2-40B4-BE49-F238E27FC236}">
                  <a16:creationId xmlns:a16="http://schemas.microsoft.com/office/drawing/2014/main" id="{99D2E1FD-6DB3-4592-A5CD-6EA0B1C51441}"/>
                </a:ext>
              </a:extLst>
            </p:cNvPr>
            <p:cNvSpPr/>
            <p:nvPr/>
          </p:nvSpPr>
          <p:spPr>
            <a:xfrm>
              <a:off x="3310181" y="2251477"/>
              <a:ext cx="1747594" cy="258597"/>
            </a:xfrm>
            <a:prstGeom prst="rect">
              <a:avLst/>
            </a:prstGeom>
          </p:spPr>
          <p:txBody>
            <a:bodyPr wrap="none">
              <a:spAutoFit/>
            </a:bodyPr>
            <a:lstStyle/>
            <a:p>
              <a:pPr>
                <a:lnSpc>
                  <a:spcPts val="1400"/>
                </a:lnSpc>
              </a:pPr>
              <a:r>
                <a:rPr lang="en-US" sz="1000" b="1" dirty="0">
                  <a:latin typeface="Roboto Slab" pitchFamily="2" charset="0"/>
                  <a:ea typeface="Roboto Slab" pitchFamily="2" charset="0"/>
                  <a:cs typeface="Montserrat" charset="0"/>
                </a:rPr>
                <a:t>Fowl multiply don't every</a:t>
              </a:r>
            </a:p>
          </p:txBody>
        </p:sp>
        <p:sp>
          <p:nvSpPr>
            <p:cNvPr id="5" name="Rectangle 4">
              <a:extLst>
                <a:ext uri="{FF2B5EF4-FFF2-40B4-BE49-F238E27FC236}">
                  <a16:creationId xmlns:a16="http://schemas.microsoft.com/office/drawing/2014/main" id="{D290E238-28E9-49A6-8FD2-EA1DBF2052A3}"/>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nvGrpSpPr>
          <p:cNvPr id="25" name="Group 24">
            <a:extLst>
              <a:ext uri="{FF2B5EF4-FFF2-40B4-BE49-F238E27FC236}">
                <a16:creationId xmlns:a16="http://schemas.microsoft.com/office/drawing/2014/main" id="{46C4A0A9-1066-4F9B-8A9B-08CF2BE90EAF}"/>
              </a:ext>
            </a:extLst>
          </p:cNvPr>
          <p:cNvGrpSpPr/>
          <p:nvPr/>
        </p:nvGrpSpPr>
        <p:grpSpPr>
          <a:xfrm>
            <a:off x="4663379" y="2321225"/>
            <a:ext cx="3738059" cy="659454"/>
            <a:chOff x="1707544" y="2251477"/>
            <a:chExt cx="3738059" cy="659454"/>
          </a:xfrm>
        </p:grpSpPr>
        <p:grpSp>
          <p:nvGrpSpPr>
            <p:cNvPr id="26" name="Group 25">
              <a:extLst>
                <a:ext uri="{FF2B5EF4-FFF2-40B4-BE49-F238E27FC236}">
                  <a16:creationId xmlns:a16="http://schemas.microsoft.com/office/drawing/2014/main" id="{7485A009-186D-4AFE-A239-A5965B7637FC}"/>
                </a:ext>
              </a:extLst>
            </p:cNvPr>
            <p:cNvGrpSpPr/>
            <p:nvPr/>
          </p:nvGrpSpPr>
          <p:grpSpPr>
            <a:xfrm>
              <a:off x="1707544" y="2326502"/>
              <a:ext cx="509404" cy="509404"/>
              <a:chOff x="7354465" y="2150400"/>
              <a:chExt cx="509404" cy="509404"/>
            </a:xfrm>
          </p:grpSpPr>
          <p:sp>
            <p:nvSpPr>
              <p:cNvPr id="31" name="Oval 30">
                <a:extLst>
                  <a:ext uri="{FF2B5EF4-FFF2-40B4-BE49-F238E27FC236}">
                    <a16:creationId xmlns:a16="http://schemas.microsoft.com/office/drawing/2014/main" id="{06C499C9-20BC-4293-B7F1-8B017AFD37FF}"/>
                  </a:ext>
                </a:extLst>
              </p:cNvPr>
              <p:cNvSpPr/>
              <p:nvPr/>
            </p:nvSpPr>
            <p:spPr>
              <a:xfrm>
                <a:off x="7354465" y="2150400"/>
                <a:ext cx="509404" cy="509404"/>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a:extLst>
                  <a:ext uri="{FF2B5EF4-FFF2-40B4-BE49-F238E27FC236}">
                    <a16:creationId xmlns:a16="http://schemas.microsoft.com/office/drawing/2014/main" id="{1B188555-B74B-4F14-971A-B443A42C57A3}"/>
                  </a:ext>
                </a:extLst>
              </p:cNvPr>
              <p:cNvSpPr txBox="1"/>
              <p:nvPr/>
            </p:nvSpPr>
            <p:spPr>
              <a:xfrm>
                <a:off x="7434131" y="2170263"/>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2</a:t>
                </a:r>
              </a:p>
            </p:txBody>
          </p:sp>
        </p:grpSp>
        <p:grpSp>
          <p:nvGrpSpPr>
            <p:cNvPr id="28" name="Group 27">
              <a:extLst>
                <a:ext uri="{FF2B5EF4-FFF2-40B4-BE49-F238E27FC236}">
                  <a16:creationId xmlns:a16="http://schemas.microsoft.com/office/drawing/2014/main" id="{3969D157-7799-4AFA-8923-72C06FDF5754}"/>
                </a:ext>
              </a:extLst>
            </p:cNvPr>
            <p:cNvGrpSpPr/>
            <p:nvPr/>
          </p:nvGrpSpPr>
          <p:grpSpPr>
            <a:xfrm>
              <a:off x="2308328" y="2251477"/>
              <a:ext cx="3137275" cy="659454"/>
              <a:chOff x="3310181" y="2251477"/>
              <a:chExt cx="3137275" cy="659454"/>
            </a:xfrm>
          </p:grpSpPr>
          <p:sp>
            <p:nvSpPr>
              <p:cNvPr id="29" name="Rectangle 28">
                <a:extLst>
                  <a:ext uri="{FF2B5EF4-FFF2-40B4-BE49-F238E27FC236}">
                    <a16:creationId xmlns:a16="http://schemas.microsoft.com/office/drawing/2014/main" id="{CA366D34-BD52-4B45-AF50-FB9F2FE97C48}"/>
                  </a:ext>
                </a:extLst>
              </p:cNvPr>
              <p:cNvSpPr/>
              <p:nvPr/>
            </p:nvSpPr>
            <p:spPr>
              <a:xfrm>
                <a:off x="3310181" y="2251477"/>
                <a:ext cx="2507418" cy="258597"/>
              </a:xfrm>
              <a:prstGeom prst="rect">
                <a:avLst/>
              </a:prstGeom>
            </p:spPr>
            <p:txBody>
              <a:bodyPr wrap="none">
                <a:spAutoFit/>
              </a:bodyPr>
              <a:lstStyle/>
              <a:p>
                <a:pPr>
                  <a:lnSpc>
                    <a:spcPts val="1400"/>
                  </a:lnSpc>
                </a:pPr>
                <a:r>
                  <a:rPr lang="en-US" sz="1000" b="1" dirty="0">
                    <a:solidFill>
                      <a:schemeClr val="tx1">
                        <a:lumMod val="85000"/>
                        <a:lumOff val="15000"/>
                      </a:schemeClr>
                    </a:solidFill>
                    <a:latin typeface="Roboto Slab" pitchFamily="2" charset="0"/>
                    <a:ea typeface="Roboto Slab" pitchFamily="2" charset="0"/>
                    <a:cs typeface="Montserrat" charset="0"/>
                  </a:rPr>
                  <a:t>Good Greater you living moved to fowl</a:t>
                </a:r>
              </a:p>
            </p:txBody>
          </p:sp>
          <p:sp>
            <p:nvSpPr>
              <p:cNvPr id="30" name="Rectangle 29">
                <a:extLst>
                  <a:ext uri="{FF2B5EF4-FFF2-40B4-BE49-F238E27FC236}">
                    <a16:creationId xmlns:a16="http://schemas.microsoft.com/office/drawing/2014/main" id="{2D4FAE56-7094-4356-A00F-DE9547B00477}"/>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grpSp>
        <p:nvGrpSpPr>
          <p:cNvPr id="34" name="Group 33">
            <a:extLst>
              <a:ext uri="{FF2B5EF4-FFF2-40B4-BE49-F238E27FC236}">
                <a16:creationId xmlns:a16="http://schemas.microsoft.com/office/drawing/2014/main" id="{B21A944C-A93F-4E94-AE89-CE30B864CA25}"/>
              </a:ext>
            </a:extLst>
          </p:cNvPr>
          <p:cNvGrpSpPr/>
          <p:nvPr/>
        </p:nvGrpSpPr>
        <p:grpSpPr>
          <a:xfrm>
            <a:off x="713001" y="3721002"/>
            <a:ext cx="509404" cy="509404"/>
            <a:chOff x="7354465" y="2150400"/>
            <a:chExt cx="509404" cy="509404"/>
          </a:xfrm>
        </p:grpSpPr>
        <p:sp>
          <p:nvSpPr>
            <p:cNvPr id="38" name="Oval 37">
              <a:extLst>
                <a:ext uri="{FF2B5EF4-FFF2-40B4-BE49-F238E27FC236}">
                  <a16:creationId xmlns:a16="http://schemas.microsoft.com/office/drawing/2014/main" id="{5FA2CAB7-0F53-48D0-BECB-EF1E1843AD6F}"/>
                </a:ext>
              </a:extLst>
            </p:cNvPr>
            <p:cNvSpPr/>
            <p:nvPr/>
          </p:nvSpPr>
          <p:spPr>
            <a:xfrm>
              <a:off x="7354465" y="2150400"/>
              <a:ext cx="509404" cy="509404"/>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AD376638-2D27-4F18-A667-59947037335B}"/>
                </a:ext>
              </a:extLst>
            </p:cNvPr>
            <p:cNvSpPr txBox="1"/>
            <p:nvPr/>
          </p:nvSpPr>
          <p:spPr>
            <a:xfrm>
              <a:off x="7434131" y="2170263"/>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3</a:t>
              </a:r>
            </a:p>
          </p:txBody>
        </p:sp>
      </p:grpSp>
      <p:grpSp>
        <p:nvGrpSpPr>
          <p:cNvPr id="35" name="Group 34">
            <a:extLst>
              <a:ext uri="{FF2B5EF4-FFF2-40B4-BE49-F238E27FC236}">
                <a16:creationId xmlns:a16="http://schemas.microsoft.com/office/drawing/2014/main" id="{D8499848-C7C8-4A88-9334-BE3C62D31550}"/>
              </a:ext>
            </a:extLst>
          </p:cNvPr>
          <p:cNvGrpSpPr/>
          <p:nvPr/>
        </p:nvGrpSpPr>
        <p:grpSpPr>
          <a:xfrm>
            <a:off x="1313785" y="3645977"/>
            <a:ext cx="3137275" cy="659454"/>
            <a:chOff x="3310181" y="2251477"/>
            <a:chExt cx="3137275" cy="659454"/>
          </a:xfrm>
        </p:grpSpPr>
        <p:sp>
          <p:nvSpPr>
            <p:cNvPr id="36" name="Rectangle 35">
              <a:extLst>
                <a:ext uri="{FF2B5EF4-FFF2-40B4-BE49-F238E27FC236}">
                  <a16:creationId xmlns:a16="http://schemas.microsoft.com/office/drawing/2014/main" id="{FCB01D97-5D3F-4B07-A6F1-39F1908B4C76}"/>
                </a:ext>
              </a:extLst>
            </p:cNvPr>
            <p:cNvSpPr/>
            <p:nvPr/>
          </p:nvSpPr>
          <p:spPr>
            <a:xfrm>
              <a:off x="3310181" y="2251477"/>
              <a:ext cx="2746265" cy="258597"/>
            </a:xfrm>
            <a:prstGeom prst="rect">
              <a:avLst/>
            </a:prstGeom>
          </p:spPr>
          <p:txBody>
            <a:bodyPr wrap="none">
              <a:spAutoFit/>
            </a:bodyPr>
            <a:lstStyle/>
            <a:p>
              <a:pPr>
                <a:lnSpc>
                  <a:spcPts val="1400"/>
                </a:lnSpc>
              </a:pPr>
              <a:r>
                <a:rPr lang="en-US" sz="1000" b="1" dirty="0">
                  <a:solidFill>
                    <a:schemeClr val="tx1">
                      <a:lumMod val="65000"/>
                      <a:lumOff val="35000"/>
                    </a:schemeClr>
                  </a:solidFill>
                  <a:latin typeface="Roboto Slab" pitchFamily="2" charset="0"/>
                  <a:ea typeface="Roboto Slab" pitchFamily="2" charset="0"/>
                  <a:cs typeface="Montserrat" charset="0"/>
                </a:rPr>
                <a:t>Form may days fish doesn't male together</a:t>
              </a:r>
            </a:p>
          </p:txBody>
        </p:sp>
        <p:sp>
          <p:nvSpPr>
            <p:cNvPr id="37" name="Rectangle 36">
              <a:extLst>
                <a:ext uri="{FF2B5EF4-FFF2-40B4-BE49-F238E27FC236}">
                  <a16:creationId xmlns:a16="http://schemas.microsoft.com/office/drawing/2014/main" id="{CF004377-51FF-4BD0-BEC1-04C5DD280C55}"/>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nvGrpSpPr>
          <p:cNvPr id="41" name="Group 40">
            <a:extLst>
              <a:ext uri="{FF2B5EF4-FFF2-40B4-BE49-F238E27FC236}">
                <a16:creationId xmlns:a16="http://schemas.microsoft.com/office/drawing/2014/main" id="{BA76744B-60F3-4BBB-84DB-31195299058A}"/>
              </a:ext>
            </a:extLst>
          </p:cNvPr>
          <p:cNvGrpSpPr/>
          <p:nvPr/>
        </p:nvGrpSpPr>
        <p:grpSpPr>
          <a:xfrm>
            <a:off x="713001" y="5045754"/>
            <a:ext cx="509404" cy="509404"/>
            <a:chOff x="7354465" y="2150400"/>
            <a:chExt cx="509404" cy="509404"/>
          </a:xfrm>
        </p:grpSpPr>
        <p:sp>
          <p:nvSpPr>
            <p:cNvPr id="45" name="Oval 44">
              <a:extLst>
                <a:ext uri="{FF2B5EF4-FFF2-40B4-BE49-F238E27FC236}">
                  <a16:creationId xmlns:a16="http://schemas.microsoft.com/office/drawing/2014/main" id="{68F54AB0-967D-47D7-AAC0-9979487CF1AF}"/>
                </a:ext>
              </a:extLst>
            </p:cNvPr>
            <p:cNvSpPr/>
            <p:nvPr/>
          </p:nvSpPr>
          <p:spPr>
            <a:xfrm>
              <a:off x="7354465" y="2150400"/>
              <a:ext cx="509404" cy="509404"/>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TextBox 45">
              <a:extLst>
                <a:ext uri="{FF2B5EF4-FFF2-40B4-BE49-F238E27FC236}">
                  <a16:creationId xmlns:a16="http://schemas.microsoft.com/office/drawing/2014/main" id="{95D21DE7-C232-4A43-98D9-E28C5B6980CE}"/>
                </a:ext>
              </a:extLst>
            </p:cNvPr>
            <p:cNvSpPr txBox="1"/>
            <p:nvPr/>
          </p:nvSpPr>
          <p:spPr>
            <a:xfrm>
              <a:off x="7434131" y="2170263"/>
              <a:ext cx="332600" cy="400110"/>
            </a:xfrm>
            <a:prstGeom prst="rect">
              <a:avLst/>
            </a:prstGeom>
            <a:noFill/>
          </p:spPr>
          <p:txBody>
            <a:bodyPr wrap="square" rtlCol="0" anchor="ctr">
              <a:spAutoFit/>
            </a:bodyPr>
            <a:lstStyle/>
            <a:p>
              <a:pPr algn="ctr"/>
              <a:r>
                <a:rPr lang="en-US" sz="2000" dirty="0">
                  <a:solidFill>
                    <a:srgbClr val="FFFFFF"/>
                  </a:solidFill>
                  <a:latin typeface="Roboto Slab" pitchFamily="2" charset="0"/>
                  <a:ea typeface="Roboto Slab" pitchFamily="2" charset="0"/>
                  <a:cs typeface="Montserrat Light" charset="0"/>
                </a:rPr>
                <a:t>4</a:t>
              </a:r>
            </a:p>
          </p:txBody>
        </p:sp>
      </p:grpSp>
      <p:grpSp>
        <p:nvGrpSpPr>
          <p:cNvPr id="42" name="Group 41">
            <a:extLst>
              <a:ext uri="{FF2B5EF4-FFF2-40B4-BE49-F238E27FC236}">
                <a16:creationId xmlns:a16="http://schemas.microsoft.com/office/drawing/2014/main" id="{06028089-4983-4DC9-B3F9-07CE4E658753}"/>
              </a:ext>
            </a:extLst>
          </p:cNvPr>
          <p:cNvGrpSpPr/>
          <p:nvPr/>
        </p:nvGrpSpPr>
        <p:grpSpPr>
          <a:xfrm>
            <a:off x="1313785" y="4970729"/>
            <a:ext cx="3137275" cy="659454"/>
            <a:chOff x="3310181" y="2251477"/>
            <a:chExt cx="3137275" cy="659454"/>
          </a:xfrm>
        </p:grpSpPr>
        <p:sp>
          <p:nvSpPr>
            <p:cNvPr id="43" name="Rectangle 42">
              <a:extLst>
                <a:ext uri="{FF2B5EF4-FFF2-40B4-BE49-F238E27FC236}">
                  <a16:creationId xmlns:a16="http://schemas.microsoft.com/office/drawing/2014/main" id="{590BF5F4-968A-4189-B9B1-ABD352F76C78}"/>
                </a:ext>
              </a:extLst>
            </p:cNvPr>
            <p:cNvSpPr/>
            <p:nvPr/>
          </p:nvSpPr>
          <p:spPr>
            <a:xfrm>
              <a:off x="3310181" y="2251477"/>
              <a:ext cx="1747594" cy="258597"/>
            </a:xfrm>
            <a:prstGeom prst="rect">
              <a:avLst/>
            </a:prstGeom>
          </p:spPr>
          <p:txBody>
            <a:bodyPr wrap="none">
              <a:spAutoFit/>
            </a:bodyPr>
            <a:lstStyle/>
            <a:p>
              <a:pPr>
                <a:lnSpc>
                  <a:spcPts val="1400"/>
                </a:lnSpc>
              </a:pPr>
              <a:r>
                <a:rPr lang="en-US" sz="1000" b="1" dirty="0">
                  <a:solidFill>
                    <a:schemeClr val="tx1">
                      <a:lumMod val="50000"/>
                      <a:lumOff val="50000"/>
                    </a:schemeClr>
                  </a:solidFill>
                  <a:latin typeface="Roboto Slab" pitchFamily="2" charset="0"/>
                  <a:ea typeface="Roboto Slab" pitchFamily="2" charset="0"/>
                  <a:cs typeface="Montserrat" charset="0"/>
                </a:rPr>
                <a:t>Which wherein signs had</a:t>
              </a:r>
            </a:p>
          </p:txBody>
        </p:sp>
        <p:sp>
          <p:nvSpPr>
            <p:cNvPr id="44" name="Rectangle 43">
              <a:extLst>
                <a:ext uri="{FF2B5EF4-FFF2-40B4-BE49-F238E27FC236}">
                  <a16:creationId xmlns:a16="http://schemas.microsoft.com/office/drawing/2014/main" id="{71795D65-F86C-4A09-AD61-6CD77A8ACD6F}"/>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sp>
        <p:nvSpPr>
          <p:cNvPr id="9" name="Picture Placeholder 8">
            <a:extLst>
              <a:ext uri="{FF2B5EF4-FFF2-40B4-BE49-F238E27FC236}">
                <a16:creationId xmlns:a16="http://schemas.microsoft.com/office/drawing/2014/main" id="{9EEE15E7-EAB1-426C-8D97-BF66373BA518}"/>
              </a:ext>
            </a:extLst>
          </p:cNvPr>
          <p:cNvSpPr>
            <a:spLocks noGrp="1"/>
          </p:cNvSpPr>
          <p:nvPr>
            <p:ph type="pic" sz="quarter" idx="21"/>
          </p:nvPr>
        </p:nvSpPr>
        <p:spPr/>
      </p:sp>
      <p:sp>
        <p:nvSpPr>
          <p:cNvPr id="13" name="Picture Placeholder 12">
            <a:extLst>
              <a:ext uri="{FF2B5EF4-FFF2-40B4-BE49-F238E27FC236}">
                <a16:creationId xmlns:a16="http://schemas.microsoft.com/office/drawing/2014/main" id="{7A307972-0176-4749-9CCC-D51815CF96D1}"/>
              </a:ext>
            </a:extLst>
          </p:cNvPr>
          <p:cNvSpPr>
            <a:spLocks noGrp="1"/>
          </p:cNvSpPr>
          <p:nvPr>
            <p:ph type="pic" sz="quarter" idx="18"/>
          </p:nvPr>
        </p:nvSpPr>
        <p:spPr/>
      </p:sp>
    </p:spTree>
    <p:extLst>
      <p:ext uri="{BB962C8B-B14F-4D97-AF65-F5344CB8AC3E}">
        <p14:creationId xmlns:p14="http://schemas.microsoft.com/office/powerpoint/2010/main" val="110581653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838200" y="493274"/>
            <a:ext cx="10515600" cy="499456"/>
          </a:xfrm>
        </p:spPr>
        <p:txBody>
          <a:bodyPr/>
          <a:lstStyle/>
          <a:p>
            <a:r>
              <a:rPr lang="en-US" b="0" dirty="0">
                <a:latin typeface="Roboto Slab" pitchFamily="2" charset="0"/>
                <a:ea typeface="Roboto Slab" pitchFamily="2" charset="0"/>
              </a:rPr>
              <a:t>Company</a:t>
            </a:r>
            <a:r>
              <a:rPr lang="en-US" b="0" dirty="0"/>
              <a:t> </a:t>
            </a:r>
            <a:r>
              <a:rPr lang="en-US" dirty="0">
                <a:latin typeface="Roboto Slab" pitchFamily="2" charset="0"/>
                <a:ea typeface="Roboto Slab" pitchFamily="2" charset="0"/>
              </a:rPr>
              <a:t>Timeline</a:t>
            </a:r>
          </a:p>
        </p:txBody>
      </p:sp>
      <p:sp>
        <p:nvSpPr>
          <p:cNvPr id="31" name="Text Placeholder 30">
            <a:extLst>
              <a:ext uri="{FF2B5EF4-FFF2-40B4-BE49-F238E27FC236}">
                <a16:creationId xmlns:a16="http://schemas.microsoft.com/office/drawing/2014/main" id="{F83609BF-5898-46FA-8189-9C3D4CF85E40}"/>
              </a:ext>
            </a:extLst>
          </p:cNvPr>
          <p:cNvSpPr>
            <a:spLocks noGrp="1"/>
          </p:cNvSpPr>
          <p:nvPr>
            <p:ph type="body" sz="quarter" idx="10"/>
          </p:nvPr>
        </p:nvSpPr>
        <p:spPr/>
        <p:txBody>
          <a:bodyPr/>
          <a:lstStyle/>
          <a:p>
            <a:endParaRPr lang="en-US"/>
          </a:p>
        </p:txBody>
      </p:sp>
      <p:sp>
        <p:nvSpPr>
          <p:cNvPr id="4" name="TextBox 3"/>
          <p:cNvSpPr txBox="1"/>
          <p:nvPr/>
        </p:nvSpPr>
        <p:spPr>
          <a:xfrm>
            <a:off x="2486784" y="975954"/>
            <a:ext cx="7218432" cy="246221"/>
          </a:xfrm>
          <a:prstGeom prst="rect">
            <a:avLst/>
          </a:prstGeom>
          <a:noFill/>
        </p:spPr>
        <p:txBody>
          <a:bodyPr wrap="square" numCol="1" spcCol="0" rtlCol="0" anchor="ctr">
            <a:spAutoFit/>
          </a:bodyPr>
          <a:lstStyle/>
          <a:p>
            <a:pPr algn="ctr"/>
            <a:r>
              <a:rPr lang="en-US" sz="1000" dirty="0">
                <a:solidFill>
                  <a:schemeClr val="tx2"/>
                </a:solidFill>
                <a:latin typeface="Roboto Slab" pitchFamily="2" charset="0"/>
                <a:ea typeface="Roboto Slab" pitchFamily="2" charset="0"/>
                <a:cs typeface="Montserrat Light" charset="0"/>
              </a:rPr>
              <a:t>The example text goes here with your own detailed summery. Loren opium dolor sit amen example text line.</a:t>
            </a:r>
          </a:p>
        </p:txBody>
      </p:sp>
      <p:sp>
        <p:nvSpPr>
          <p:cNvPr id="10" name="Rectangle 9">
            <a:extLst>
              <a:ext uri="{FF2B5EF4-FFF2-40B4-BE49-F238E27FC236}">
                <a16:creationId xmlns:a16="http://schemas.microsoft.com/office/drawing/2014/main" id="{405B1EAC-6416-482C-BA55-3E6B5127657F}"/>
              </a:ext>
            </a:extLst>
          </p:cNvPr>
          <p:cNvSpPr/>
          <p:nvPr/>
        </p:nvSpPr>
        <p:spPr>
          <a:xfrm>
            <a:off x="0" y="3383281"/>
            <a:ext cx="12192000" cy="45719"/>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TextBox 28"/>
          <p:cNvSpPr txBox="1"/>
          <p:nvPr/>
        </p:nvSpPr>
        <p:spPr>
          <a:xfrm>
            <a:off x="1880981" y="4464237"/>
            <a:ext cx="1909554" cy="810478"/>
          </a:xfrm>
          <a:prstGeom prst="rect">
            <a:avLst/>
          </a:prstGeom>
          <a:noFill/>
        </p:spPr>
        <p:txBody>
          <a:bodyPr wrap="square" rtlCol="0">
            <a:spAutoFit/>
          </a:bodyPr>
          <a:lstStyle/>
          <a:p>
            <a:pPr algn="ctr">
              <a:lnSpc>
                <a:spcPts val="1400"/>
              </a:lnSpc>
            </a:pPr>
            <a:r>
              <a:rPr lang="en-US" sz="1200" b="1" dirty="0">
                <a:latin typeface="Roboto Slab" pitchFamily="2" charset="0"/>
                <a:ea typeface="Roboto Slab" pitchFamily="2" charset="0"/>
                <a:cs typeface="Montserrat" charset="0"/>
              </a:rPr>
              <a:t>Third Fact</a:t>
            </a:r>
          </a:p>
          <a:p>
            <a:pPr algn="ctr">
              <a:lnSpc>
                <a:spcPts val="1400"/>
              </a:lnSpc>
            </a:pPr>
            <a:r>
              <a:rPr lang="en-US" sz="900" dirty="0">
                <a:solidFill>
                  <a:schemeClr val="tx2"/>
                </a:solidFill>
                <a:latin typeface="Roboto Slab" pitchFamily="2" charset="0"/>
                <a:ea typeface="Roboto Slab" pitchFamily="2" charset="0"/>
                <a:cs typeface="Montserrat Light" charset="0"/>
              </a:rPr>
              <a:t>Open unto divided first shall made they're appear form great morning over form.</a:t>
            </a:r>
          </a:p>
        </p:txBody>
      </p:sp>
      <p:sp>
        <p:nvSpPr>
          <p:cNvPr id="30" name="TextBox 29"/>
          <p:cNvSpPr txBox="1"/>
          <p:nvPr/>
        </p:nvSpPr>
        <p:spPr>
          <a:xfrm>
            <a:off x="5141223" y="4464237"/>
            <a:ext cx="1909554" cy="810478"/>
          </a:xfrm>
          <a:prstGeom prst="rect">
            <a:avLst/>
          </a:prstGeom>
          <a:noFill/>
        </p:spPr>
        <p:txBody>
          <a:bodyPr wrap="square" rtlCol="0">
            <a:spAutoFit/>
          </a:bodyPr>
          <a:lstStyle/>
          <a:p>
            <a:pPr algn="ctr">
              <a:lnSpc>
                <a:spcPts val="1400"/>
              </a:lnSpc>
            </a:pPr>
            <a:r>
              <a:rPr lang="en-US" sz="1200" b="1" dirty="0">
                <a:latin typeface="Roboto Slab" pitchFamily="2" charset="0"/>
                <a:ea typeface="Roboto Slab" pitchFamily="2" charset="0"/>
                <a:cs typeface="Montserrat" charset="0"/>
              </a:rPr>
              <a:t>Fourth Title Here</a:t>
            </a:r>
          </a:p>
          <a:p>
            <a:pPr algn="ctr">
              <a:lnSpc>
                <a:spcPts val="1400"/>
              </a:lnSpc>
            </a:pPr>
            <a:r>
              <a:rPr lang="en-US" sz="900" dirty="0">
                <a:solidFill>
                  <a:schemeClr val="tx2"/>
                </a:solidFill>
                <a:latin typeface="Roboto Slab" pitchFamily="2" charset="0"/>
                <a:ea typeface="Roboto Slab" pitchFamily="2" charset="0"/>
                <a:cs typeface="Montserrat Light" charset="0"/>
              </a:rPr>
              <a:t>Open unto divided first shall made they're appear form great morning over form.</a:t>
            </a:r>
          </a:p>
        </p:txBody>
      </p:sp>
      <p:sp>
        <p:nvSpPr>
          <p:cNvPr id="34" name="TextBox 33">
            <a:extLst>
              <a:ext uri="{FF2B5EF4-FFF2-40B4-BE49-F238E27FC236}">
                <a16:creationId xmlns:a16="http://schemas.microsoft.com/office/drawing/2014/main" id="{25236F6E-6047-4E99-8A4B-6024FC7CFA7E}"/>
              </a:ext>
            </a:extLst>
          </p:cNvPr>
          <p:cNvSpPr txBox="1"/>
          <p:nvPr/>
        </p:nvSpPr>
        <p:spPr>
          <a:xfrm>
            <a:off x="8401465" y="4464237"/>
            <a:ext cx="1909554" cy="810478"/>
          </a:xfrm>
          <a:prstGeom prst="rect">
            <a:avLst/>
          </a:prstGeom>
          <a:noFill/>
        </p:spPr>
        <p:txBody>
          <a:bodyPr wrap="square" rtlCol="0">
            <a:spAutoFit/>
          </a:bodyPr>
          <a:lstStyle/>
          <a:p>
            <a:pPr algn="ctr">
              <a:lnSpc>
                <a:spcPts val="1400"/>
              </a:lnSpc>
            </a:pPr>
            <a:r>
              <a:rPr lang="en-US" sz="1200" b="1" dirty="0">
                <a:latin typeface="Roboto Slab" pitchFamily="2" charset="0"/>
                <a:ea typeface="Roboto Slab" pitchFamily="2" charset="0"/>
                <a:cs typeface="Montserrat" charset="0"/>
              </a:rPr>
              <a:t>Fourth Title Here</a:t>
            </a:r>
          </a:p>
          <a:p>
            <a:pPr algn="ctr">
              <a:lnSpc>
                <a:spcPts val="1400"/>
              </a:lnSpc>
            </a:pPr>
            <a:r>
              <a:rPr lang="en-US" sz="900" dirty="0">
                <a:solidFill>
                  <a:schemeClr val="tx2"/>
                </a:solidFill>
                <a:latin typeface="Roboto Slab" pitchFamily="2" charset="0"/>
                <a:ea typeface="Roboto Slab" pitchFamily="2" charset="0"/>
                <a:cs typeface="Montserrat Light" charset="0"/>
              </a:rPr>
              <a:t>Open unto divided first shall made they're appear form great morning over form.</a:t>
            </a:r>
          </a:p>
        </p:txBody>
      </p:sp>
      <p:grpSp>
        <p:nvGrpSpPr>
          <p:cNvPr id="12" name="Group 11">
            <a:extLst>
              <a:ext uri="{FF2B5EF4-FFF2-40B4-BE49-F238E27FC236}">
                <a16:creationId xmlns:a16="http://schemas.microsoft.com/office/drawing/2014/main" id="{7433E266-ED62-4AAE-94D1-14E3D77BC627}"/>
              </a:ext>
            </a:extLst>
          </p:cNvPr>
          <p:cNvGrpSpPr/>
          <p:nvPr/>
        </p:nvGrpSpPr>
        <p:grpSpPr>
          <a:xfrm>
            <a:off x="2199654" y="2747177"/>
            <a:ext cx="1272208" cy="1272208"/>
            <a:chOff x="2199654" y="2747177"/>
            <a:chExt cx="1272208" cy="1272208"/>
          </a:xfrm>
        </p:grpSpPr>
        <p:sp>
          <p:nvSpPr>
            <p:cNvPr id="2" name="Oval 1">
              <a:extLst>
                <a:ext uri="{FF2B5EF4-FFF2-40B4-BE49-F238E27FC236}">
                  <a16:creationId xmlns:a16="http://schemas.microsoft.com/office/drawing/2014/main" id="{4EF4E74B-1AB5-4112-81E7-9AB99B1E9FD6}"/>
                </a:ext>
              </a:extLst>
            </p:cNvPr>
            <p:cNvSpPr/>
            <p:nvPr/>
          </p:nvSpPr>
          <p:spPr>
            <a:xfrm>
              <a:off x="2199654" y="2747177"/>
              <a:ext cx="1272208" cy="127220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Oval 16">
              <a:extLst>
                <a:ext uri="{FF2B5EF4-FFF2-40B4-BE49-F238E27FC236}">
                  <a16:creationId xmlns:a16="http://schemas.microsoft.com/office/drawing/2014/main" id="{2689EFAB-9CA1-4E8A-8B21-B6DD26AA7469}"/>
                </a:ext>
              </a:extLst>
            </p:cNvPr>
            <p:cNvSpPr/>
            <p:nvPr/>
          </p:nvSpPr>
          <p:spPr>
            <a:xfrm>
              <a:off x="2305672" y="2853195"/>
              <a:ext cx="1060173" cy="1060173"/>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6D9E2E97-D2CA-4335-BF63-AAB45B44464F}"/>
                </a:ext>
              </a:extLst>
            </p:cNvPr>
            <p:cNvSpPr txBox="1"/>
            <p:nvPr/>
          </p:nvSpPr>
          <p:spPr>
            <a:xfrm>
              <a:off x="2474121" y="3183226"/>
              <a:ext cx="723275" cy="400110"/>
            </a:xfrm>
            <a:prstGeom prst="rect">
              <a:avLst/>
            </a:prstGeom>
            <a:noFill/>
          </p:spPr>
          <p:txBody>
            <a:bodyPr wrap="none" rtlCol="0">
              <a:spAutoFit/>
            </a:bodyPr>
            <a:lstStyle/>
            <a:p>
              <a:pPr algn="ctr"/>
              <a:r>
                <a:rPr lang="en-US" sz="2000" b="1" dirty="0">
                  <a:solidFill>
                    <a:schemeClr val="bg1"/>
                  </a:solidFill>
                  <a:latin typeface="Roboto Slab" pitchFamily="2" charset="0"/>
                  <a:ea typeface="Roboto Slab" pitchFamily="2" charset="0"/>
                </a:rPr>
                <a:t>2017</a:t>
              </a:r>
            </a:p>
          </p:txBody>
        </p:sp>
      </p:grpSp>
      <p:grpSp>
        <p:nvGrpSpPr>
          <p:cNvPr id="13" name="Group 12">
            <a:extLst>
              <a:ext uri="{FF2B5EF4-FFF2-40B4-BE49-F238E27FC236}">
                <a16:creationId xmlns:a16="http://schemas.microsoft.com/office/drawing/2014/main" id="{67733AC4-570D-4334-8022-8B2DEA815769}"/>
              </a:ext>
            </a:extLst>
          </p:cNvPr>
          <p:cNvGrpSpPr/>
          <p:nvPr/>
        </p:nvGrpSpPr>
        <p:grpSpPr>
          <a:xfrm>
            <a:off x="5459896" y="2747177"/>
            <a:ext cx="1272208" cy="1272208"/>
            <a:chOff x="5459896" y="2747177"/>
            <a:chExt cx="1272208" cy="1272208"/>
          </a:xfrm>
        </p:grpSpPr>
        <p:grpSp>
          <p:nvGrpSpPr>
            <p:cNvPr id="19" name="Group 18">
              <a:extLst>
                <a:ext uri="{FF2B5EF4-FFF2-40B4-BE49-F238E27FC236}">
                  <a16:creationId xmlns:a16="http://schemas.microsoft.com/office/drawing/2014/main" id="{0E7802B3-205E-40C7-AF4E-91514DAEBB24}"/>
                </a:ext>
              </a:extLst>
            </p:cNvPr>
            <p:cNvGrpSpPr/>
            <p:nvPr/>
          </p:nvGrpSpPr>
          <p:grpSpPr>
            <a:xfrm>
              <a:off x="5459896" y="2747177"/>
              <a:ext cx="1272208" cy="1272208"/>
              <a:chOff x="2345635" y="2001079"/>
              <a:chExt cx="1272208" cy="1272208"/>
            </a:xfrm>
          </p:grpSpPr>
          <p:sp>
            <p:nvSpPr>
              <p:cNvPr id="20" name="Oval 19">
                <a:extLst>
                  <a:ext uri="{FF2B5EF4-FFF2-40B4-BE49-F238E27FC236}">
                    <a16:creationId xmlns:a16="http://schemas.microsoft.com/office/drawing/2014/main" id="{62A2E63E-329F-4BE0-8D07-F3C613A4A17C}"/>
                  </a:ext>
                </a:extLst>
              </p:cNvPr>
              <p:cNvSpPr/>
              <p:nvPr/>
            </p:nvSpPr>
            <p:spPr>
              <a:xfrm>
                <a:off x="2345635" y="2001079"/>
                <a:ext cx="1272208" cy="127220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AABC790A-558F-4083-90D6-D1977E85C2BC}"/>
                  </a:ext>
                </a:extLst>
              </p:cNvPr>
              <p:cNvSpPr/>
              <p:nvPr/>
            </p:nvSpPr>
            <p:spPr>
              <a:xfrm>
                <a:off x="2451653" y="2107097"/>
                <a:ext cx="1060173" cy="106017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2" name="TextBox 31">
              <a:extLst>
                <a:ext uri="{FF2B5EF4-FFF2-40B4-BE49-F238E27FC236}">
                  <a16:creationId xmlns:a16="http://schemas.microsoft.com/office/drawing/2014/main" id="{20CB901A-43B1-46B3-9FFF-06D6DE9D5251}"/>
                </a:ext>
              </a:extLst>
            </p:cNvPr>
            <p:cNvSpPr txBox="1"/>
            <p:nvPr/>
          </p:nvSpPr>
          <p:spPr>
            <a:xfrm>
              <a:off x="5733562" y="3183226"/>
              <a:ext cx="724878" cy="400110"/>
            </a:xfrm>
            <a:prstGeom prst="rect">
              <a:avLst/>
            </a:prstGeom>
            <a:noFill/>
          </p:spPr>
          <p:txBody>
            <a:bodyPr wrap="none" rtlCol="0">
              <a:spAutoFit/>
            </a:bodyPr>
            <a:lstStyle/>
            <a:p>
              <a:pPr algn="ctr"/>
              <a:r>
                <a:rPr lang="en-US" sz="2000" b="1" dirty="0">
                  <a:solidFill>
                    <a:schemeClr val="bg1"/>
                  </a:solidFill>
                  <a:latin typeface="Roboto Slab" pitchFamily="2" charset="0"/>
                  <a:ea typeface="Roboto Slab" pitchFamily="2" charset="0"/>
                </a:rPr>
                <a:t>2018</a:t>
              </a:r>
            </a:p>
          </p:txBody>
        </p:sp>
      </p:grpSp>
      <p:grpSp>
        <p:nvGrpSpPr>
          <p:cNvPr id="14" name="Group 13">
            <a:extLst>
              <a:ext uri="{FF2B5EF4-FFF2-40B4-BE49-F238E27FC236}">
                <a16:creationId xmlns:a16="http://schemas.microsoft.com/office/drawing/2014/main" id="{7F8EE0EA-DCDC-40EF-9058-AEF09912BB90}"/>
              </a:ext>
            </a:extLst>
          </p:cNvPr>
          <p:cNvGrpSpPr/>
          <p:nvPr/>
        </p:nvGrpSpPr>
        <p:grpSpPr>
          <a:xfrm>
            <a:off x="8720138" y="2747177"/>
            <a:ext cx="1272208" cy="1272208"/>
            <a:chOff x="8720138" y="2747177"/>
            <a:chExt cx="1272208" cy="1272208"/>
          </a:xfrm>
        </p:grpSpPr>
        <p:grpSp>
          <p:nvGrpSpPr>
            <p:cNvPr id="22" name="Group 21">
              <a:extLst>
                <a:ext uri="{FF2B5EF4-FFF2-40B4-BE49-F238E27FC236}">
                  <a16:creationId xmlns:a16="http://schemas.microsoft.com/office/drawing/2014/main" id="{C9BDB7D6-EC8C-46B7-B5F7-F752EB471FFC}"/>
                </a:ext>
              </a:extLst>
            </p:cNvPr>
            <p:cNvGrpSpPr/>
            <p:nvPr/>
          </p:nvGrpSpPr>
          <p:grpSpPr>
            <a:xfrm>
              <a:off x="8720138" y="2747177"/>
              <a:ext cx="1272208" cy="1272208"/>
              <a:chOff x="2345635" y="2001079"/>
              <a:chExt cx="1272208" cy="1272208"/>
            </a:xfrm>
          </p:grpSpPr>
          <p:sp>
            <p:nvSpPr>
              <p:cNvPr id="25" name="Oval 24">
                <a:extLst>
                  <a:ext uri="{FF2B5EF4-FFF2-40B4-BE49-F238E27FC236}">
                    <a16:creationId xmlns:a16="http://schemas.microsoft.com/office/drawing/2014/main" id="{36414A01-48EF-48E9-96C2-4A794E4F5FAC}"/>
                  </a:ext>
                </a:extLst>
              </p:cNvPr>
              <p:cNvSpPr/>
              <p:nvPr/>
            </p:nvSpPr>
            <p:spPr>
              <a:xfrm>
                <a:off x="2345635" y="2001079"/>
                <a:ext cx="1272208" cy="127220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Oval 25">
                <a:extLst>
                  <a:ext uri="{FF2B5EF4-FFF2-40B4-BE49-F238E27FC236}">
                    <a16:creationId xmlns:a16="http://schemas.microsoft.com/office/drawing/2014/main" id="{749C1A30-1180-404E-989A-18E84BF84769}"/>
                  </a:ext>
                </a:extLst>
              </p:cNvPr>
              <p:cNvSpPr/>
              <p:nvPr/>
            </p:nvSpPr>
            <p:spPr>
              <a:xfrm>
                <a:off x="2451653" y="2107097"/>
                <a:ext cx="1060173" cy="106017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3" name="TextBox 32">
              <a:extLst>
                <a:ext uri="{FF2B5EF4-FFF2-40B4-BE49-F238E27FC236}">
                  <a16:creationId xmlns:a16="http://schemas.microsoft.com/office/drawing/2014/main" id="{6BEC30F2-8FA1-45B4-BF2F-BCA429C8CB6D}"/>
                </a:ext>
              </a:extLst>
            </p:cNvPr>
            <p:cNvSpPr txBox="1"/>
            <p:nvPr/>
          </p:nvSpPr>
          <p:spPr>
            <a:xfrm>
              <a:off x="8992201" y="3183226"/>
              <a:ext cx="728084" cy="400110"/>
            </a:xfrm>
            <a:prstGeom prst="rect">
              <a:avLst/>
            </a:prstGeom>
            <a:noFill/>
          </p:spPr>
          <p:txBody>
            <a:bodyPr wrap="none" rtlCol="0">
              <a:spAutoFit/>
            </a:bodyPr>
            <a:lstStyle/>
            <a:p>
              <a:pPr algn="ctr"/>
              <a:r>
                <a:rPr lang="en-US" sz="2000" b="1" dirty="0">
                  <a:solidFill>
                    <a:schemeClr val="bg1"/>
                  </a:solidFill>
                  <a:latin typeface="Roboto Slab" pitchFamily="2" charset="0"/>
                  <a:ea typeface="Roboto Slab" pitchFamily="2" charset="0"/>
                </a:rPr>
                <a:t>2019</a:t>
              </a:r>
            </a:p>
          </p:txBody>
        </p:sp>
      </p:grpSp>
    </p:spTree>
    <p:extLst>
      <p:ext uri="{BB962C8B-B14F-4D97-AF65-F5344CB8AC3E}">
        <p14:creationId xmlns:p14="http://schemas.microsoft.com/office/powerpoint/2010/main" val="175214342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tx2">
            <a:lumMod val="50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78DA2B8-EAE7-47A4-B464-26AE30E7AFB7}"/>
              </a:ext>
            </a:extLst>
          </p:cNvPr>
          <p:cNvSpPr/>
          <p:nvPr/>
        </p:nvSpPr>
        <p:spPr>
          <a:xfrm>
            <a:off x="0" y="0"/>
            <a:ext cx="12192000" cy="6857999"/>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Rectangle 2">
            <a:extLst>
              <a:ext uri="{FF2B5EF4-FFF2-40B4-BE49-F238E27FC236}">
                <a16:creationId xmlns:a16="http://schemas.microsoft.com/office/drawing/2014/main" id="{8F0D73A4-BF13-4742-B3A4-5E10D2A3F8DC}"/>
              </a:ext>
            </a:extLst>
          </p:cNvPr>
          <p:cNvSpPr/>
          <p:nvPr/>
        </p:nvSpPr>
        <p:spPr>
          <a:xfrm flipH="1">
            <a:off x="2266325" y="0"/>
            <a:ext cx="70534"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E33927E1-1CEF-485A-85AD-6E26DB150BA6}"/>
              </a:ext>
            </a:extLst>
          </p:cNvPr>
          <p:cNvGrpSpPr/>
          <p:nvPr/>
        </p:nvGrpSpPr>
        <p:grpSpPr>
          <a:xfrm>
            <a:off x="1665488" y="910165"/>
            <a:ext cx="1272208" cy="1272208"/>
            <a:chOff x="2199654" y="2747177"/>
            <a:chExt cx="1272208" cy="1272208"/>
          </a:xfrm>
        </p:grpSpPr>
        <p:sp>
          <p:nvSpPr>
            <p:cNvPr id="15" name="Oval 14">
              <a:extLst>
                <a:ext uri="{FF2B5EF4-FFF2-40B4-BE49-F238E27FC236}">
                  <a16:creationId xmlns:a16="http://schemas.microsoft.com/office/drawing/2014/main" id="{51AB556B-34CD-404E-ADDF-4DB93E24BC19}"/>
                </a:ext>
              </a:extLst>
            </p:cNvPr>
            <p:cNvSpPr/>
            <p:nvPr/>
          </p:nvSpPr>
          <p:spPr>
            <a:xfrm>
              <a:off x="2199654" y="2747177"/>
              <a:ext cx="1272208" cy="127220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Oval 15">
              <a:extLst>
                <a:ext uri="{FF2B5EF4-FFF2-40B4-BE49-F238E27FC236}">
                  <a16:creationId xmlns:a16="http://schemas.microsoft.com/office/drawing/2014/main" id="{55478D38-05B8-43C0-B839-4E9DE57C344F}"/>
                </a:ext>
              </a:extLst>
            </p:cNvPr>
            <p:cNvSpPr/>
            <p:nvPr/>
          </p:nvSpPr>
          <p:spPr>
            <a:xfrm>
              <a:off x="2305672" y="2853195"/>
              <a:ext cx="1060173" cy="1060173"/>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TextBox 20">
              <a:extLst>
                <a:ext uri="{FF2B5EF4-FFF2-40B4-BE49-F238E27FC236}">
                  <a16:creationId xmlns:a16="http://schemas.microsoft.com/office/drawing/2014/main" id="{83652E99-DA4D-4D76-9261-8CC7F567E662}"/>
                </a:ext>
              </a:extLst>
            </p:cNvPr>
            <p:cNvSpPr txBox="1"/>
            <p:nvPr/>
          </p:nvSpPr>
          <p:spPr>
            <a:xfrm>
              <a:off x="2474121" y="3183226"/>
              <a:ext cx="723275" cy="400110"/>
            </a:xfrm>
            <a:prstGeom prst="rect">
              <a:avLst/>
            </a:prstGeom>
            <a:noFill/>
          </p:spPr>
          <p:txBody>
            <a:bodyPr wrap="none" rtlCol="0">
              <a:spAutoFit/>
            </a:bodyPr>
            <a:lstStyle/>
            <a:p>
              <a:pPr algn="ctr"/>
              <a:r>
                <a:rPr lang="en-US" sz="2000" b="1" dirty="0">
                  <a:solidFill>
                    <a:schemeClr val="bg1"/>
                  </a:solidFill>
                  <a:latin typeface="Roboto Slab" pitchFamily="2" charset="0"/>
                  <a:ea typeface="Roboto Slab" pitchFamily="2" charset="0"/>
                </a:rPr>
                <a:t>2017</a:t>
              </a:r>
            </a:p>
          </p:txBody>
        </p:sp>
      </p:grpSp>
      <p:grpSp>
        <p:nvGrpSpPr>
          <p:cNvPr id="22" name="Group 21">
            <a:extLst>
              <a:ext uri="{FF2B5EF4-FFF2-40B4-BE49-F238E27FC236}">
                <a16:creationId xmlns:a16="http://schemas.microsoft.com/office/drawing/2014/main" id="{9B028256-7C93-4A19-8461-08BBBDD74642}"/>
              </a:ext>
            </a:extLst>
          </p:cNvPr>
          <p:cNvGrpSpPr/>
          <p:nvPr/>
        </p:nvGrpSpPr>
        <p:grpSpPr>
          <a:xfrm>
            <a:off x="1700755" y="2792896"/>
            <a:ext cx="1272208" cy="1272208"/>
            <a:chOff x="5459896" y="2747177"/>
            <a:chExt cx="1272208" cy="1272208"/>
          </a:xfrm>
        </p:grpSpPr>
        <p:grpSp>
          <p:nvGrpSpPr>
            <p:cNvPr id="23" name="Group 22">
              <a:extLst>
                <a:ext uri="{FF2B5EF4-FFF2-40B4-BE49-F238E27FC236}">
                  <a16:creationId xmlns:a16="http://schemas.microsoft.com/office/drawing/2014/main" id="{37D5B287-314E-49B8-B1F3-79754CBA1D77}"/>
                </a:ext>
              </a:extLst>
            </p:cNvPr>
            <p:cNvGrpSpPr/>
            <p:nvPr/>
          </p:nvGrpSpPr>
          <p:grpSpPr>
            <a:xfrm>
              <a:off x="5459896" y="2747177"/>
              <a:ext cx="1272208" cy="1272208"/>
              <a:chOff x="2345635" y="2001079"/>
              <a:chExt cx="1272208" cy="1272208"/>
            </a:xfrm>
          </p:grpSpPr>
          <p:sp>
            <p:nvSpPr>
              <p:cNvPr id="27" name="Oval 26">
                <a:extLst>
                  <a:ext uri="{FF2B5EF4-FFF2-40B4-BE49-F238E27FC236}">
                    <a16:creationId xmlns:a16="http://schemas.microsoft.com/office/drawing/2014/main" id="{170F797D-314C-4927-8EA5-7AB4562DE72B}"/>
                  </a:ext>
                </a:extLst>
              </p:cNvPr>
              <p:cNvSpPr/>
              <p:nvPr/>
            </p:nvSpPr>
            <p:spPr>
              <a:xfrm>
                <a:off x="2345635" y="2001079"/>
                <a:ext cx="1272208" cy="127220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Oval 29">
                <a:extLst>
                  <a:ext uri="{FF2B5EF4-FFF2-40B4-BE49-F238E27FC236}">
                    <a16:creationId xmlns:a16="http://schemas.microsoft.com/office/drawing/2014/main" id="{E1BE15F4-5E34-4E32-AF09-4A1691A5F8AA}"/>
                  </a:ext>
                </a:extLst>
              </p:cNvPr>
              <p:cNvSpPr/>
              <p:nvPr/>
            </p:nvSpPr>
            <p:spPr>
              <a:xfrm>
                <a:off x="2451653" y="2107097"/>
                <a:ext cx="1060173" cy="106017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6" name="TextBox 25">
              <a:extLst>
                <a:ext uri="{FF2B5EF4-FFF2-40B4-BE49-F238E27FC236}">
                  <a16:creationId xmlns:a16="http://schemas.microsoft.com/office/drawing/2014/main" id="{EF64D7C2-343E-4220-BDB0-232316596C23}"/>
                </a:ext>
              </a:extLst>
            </p:cNvPr>
            <p:cNvSpPr txBox="1"/>
            <p:nvPr/>
          </p:nvSpPr>
          <p:spPr>
            <a:xfrm>
              <a:off x="5733562" y="3183226"/>
              <a:ext cx="724878" cy="400110"/>
            </a:xfrm>
            <a:prstGeom prst="rect">
              <a:avLst/>
            </a:prstGeom>
            <a:noFill/>
          </p:spPr>
          <p:txBody>
            <a:bodyPr wrap="none" rtlCol="0">
              <a:spAutoFit/>
            </a:bodyPr>
            <a:lstStyle/>
            <a:p>
              <a:pPr algn="ctr"/>
              <a:r>
                <a:rPr lang="en-US" sz="2000" b="1" dirty="0">
                  <a:solidFill>
                    <a:schemeClr val="bg1"/>
                  </a:solidFill>
                  <a:latin typeface="Roboto Slab" pitchFamily="2" charset="0"/>
                  <a:ea typeface="Roboto Slab" pitchFamily="2" charset="0"/>
                </a:rPr>
                <a:t>2018</a:t>
              </a:r>
            </a:p>
          </p:txBody>
        </p:sp>
      </p:grpSp>
      <p:grpSp>
        <p:nvGrpSpPr>
          <p:cNvPr id="31" name="Group 30">
            <a:extLst>
              <a:ext uri="{FF2B5EF4-FFF2-40B4-BE49-F238E27FC236}">
                <a16:creationId xmlns:a16="http://schemas.microsoft.com/office/drawing/2014/main" id="{51FDB792-13A1-48B2-A8C2-885122B30985}"/>
              </a:ext>
            </a:extLst>
          </p:cNvPr>
          <p:cNvGrpSpPr/>
          <p:nvPr/>
        </p:nvGrpSpPr>
        <p:grpSpPr>
          <a:xfrm>
            <a:off x="1630221" y="4675627"/>
            <a:ext cx="1272208" cy="1272208"/>
            <a:chOff x="8720138" y="2747177"/>
            <a:chExt cx="1272208" cy="1272208"/>
          </a:xfrm>
        </p:grpSpPr>
        <p:grpSp>
          <p:nvGrpSpPr>
            <p:cNvPr id="32" name="Group 31">
              <a:extLst>
                <a:ext uri="{FF2B5EF4-FFF2-40B4-BE49-F238E27FC236}">
                  <a16:creationId xmlns:a16="http://schemas.microsoft.com/office/drawing/2014/main" id="{956FDBD1-CDA0-40D0-B15F-E840A7C36975}"/>
                </a:ext>
              </a:extLst>
            </p:cNvPr>
            <p:cNvGrpSpPr/>
            <p:nvPr/>
          </p:nvGrpSpPr>
          <p:grpSpPr>
            <a:xfrm>
              <a:off x="8720138" y="2747177"/>
              <a:ext cx="1272208" cy="1272208"/>
              <a:chOff x="2345635" y="2001079"/>
              <a:chExt cx="1272208" cy="1272208"/>
            </a:xfrm>
          </p:grpSpPr>
          <p:sp>
            <p:nvSpPr>
              <p:cNvPr id="34" name="Oval 33">
                <a:extLst>
                  <a:ext uri="{FF2B5EF4-FFF2-40B4-BE49-F238E27FC236}">
                    <a16:creationId xmlns:a16="http://schemas.microsoft.com/office/drawing/2014/main" id="{10801D25-D6DA-46C6-B82C-A395890225F2}"/>
                  </a:ext>
                </a:extLst>
              </p:cNvPr>
              <p:cNvSpPr/>
              <p:nvPr/>
            </p:nvSpPr>
            <p:spPr>
              <a:xfrm>
                <a:off x="2345635" y="2001079"/>
                <a:ext cx="1272208" cy="127220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Oval 34">
                <a:extLst>
                  <a:ext uri="{FF2B5EF4-FFF2-40B4-BE49-F238E27FC236}">
                    <a16:creationId xmlns:a16="http://schemas.microsoft.com/office/drawing/2014/main" id="{B3A5D8E0-2495-48FB-A798-18D198443B04}"/>
                  </a:ext>
                </a:extLst>
              </p:cNvPr>
              <p:cNvSpPr/>
              <p:nvPr/>
            </p:nvSpPr>
            <p:spPr>
              <a:xfrm>
                <a:off x="2451653" y="2107097"/>
                <a:ext cx="1060173" cy="106017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3" name="TextBox 32">
              <a:extLst>
                <a:ext uri="{FF2B5EF4-FFF2-40B4-BE49-F238E27FC236}">
                  <a16:creationId xmlns:a16="http://schemas.microsoft.com/office/drawing/2014/main" id="{3B8FEB8D-75F6-4873-A21F-55E8FF14CE62}"/>
                </a:ext>
              </a:extLst>
            </p:cNvPr>
            <p:cNvSpPr txBox="1"/>
            <p:nvPr/>
          </p:nvSpPr>
          <p:spPr>
            <a:xfrm>
              <a:off x="8992201" y="3183226"/>
              <a:ext cx="728084" cy="400110"/>
            </a:xfrm>
            <a:prstGeom prst="rect">
              <a:avLst/>
            </a:prstGeom>
            <a:noFill/>
          </p:spPr>
          <p:txBody>
            <a:bodyPr wrap="none" rtlCol="0">
              <a:spAutoFit/>
            </a:bodyPr>
            <a:lstStyle/>
            <a:p>
              <a:pPr algn="ctr"/>
              <a:r>
                <a:rPr lang="en-US" sz="2000" b="1" dirty="0">
                  <a:solidFill>
                    <a:schemeClr val="bg1"/>
                  </a:solidFill>
                  <a:latin typeface="Roboto Slab" pitchFamily="2" charset="0"/>
                  <a:ea typeface="Roboto Slab" pitchFamily="2" charset="0"/>
                </a:rPr>
                <a:t>2019</a:t>
              </a:r>
            </a:p>
          </p:txBody>
        </p:sp>
      </p:grpSp>
      <p:sp>
        <p:nvSpPr>
          <p:cNvPr id="37" name="Rectangle 36">
            <a:extLst>
              <a:ext uri="{FF2B5EF4-FFF2-40B4-BE49-F238E27FC236}">
                <a16:creationId xmlns:a16="http://schemas.microsoft.com/office/drawing/2014/main" id="{A8B771FA-C2AE-4B69-AFD0-2686BBBB81B4}"/>
              </a:ext>
            </a:extLst>
          </p:cNvPr>
          <p:cNvSpPr/>
          <p:nvPr/>
        </p:nvSpPr>
        <p:spPr>
          <a:xfrm>
            <a:off x="3413465" y="1202637"/>
            <a:ext cx="821059" cy="258597"/>
          </a:xfrm>
          <a:prstGeom prst="rect">
            <a:avLst/>
          </a:prstGeom>
        </p:spPr>
        <p:txBody>
          <a:bodyPr wrap="none">
            <a:spAutoFit/>
          </a:bodyPr>
          <a:lstStyle/>
          <a:p>
            <a:pPr>
              <a:lnSpc>
                <a:spcPts val="1400"/>
              </a:lnSpc>
            </a:pPr>
            <a:r>
              <a:rPr lang="en-US" sz="1000" b="1" dirty="0">
                <a:solidFill>
                  <a:schemeClr val="bg1"/>
                </a:solidFill>
                <a:latin typeface="Roboto Slab" pitchFamily="2" charset="0"/>
                <a:ea typeface="Roboto Slab" pitchFamily="2" charset="0"/>
                <a:cs typeface="Montserrat" charset="0"/>
              </a:rPr>
              <a:t>Third Fact</a:t>
            </a:r>
          </a:p>
        </p:txBody>
      </p:sp>
      <p:sp>
        <p:nvSpPr>
          <p:cNvPr id="38" name="Rectangle 37">
            <a:extLst>
              <a:ext uri="{FF2B5EF4-FFF2-40B4-BE49-F238E27FC236}">
                <a16:creationId xmlns:a16="http://schemas.microsoft.com/office/drawing/2014/main" id="{8C15AC74-FB8B-4F09-A421-31E5A33BA2AB}"/>
              </a:ext>
            </a:extLst>
          </p:cNvPr>
          <p:cNvSpPr/>
          <p:nvPr/>
        </p:nvSpPr>
        <p:spPr>
          <a:xfrm>
            <a:off x="3413465" y="1427100"/>
            <a:ext cx="3137275" cy="434991"/>
          </a:xfrm>
          <a:prstGeom prst="rect">
            <a:avLst/>
          </a:prstGeom>
        </p:spPr>
        <p:txBody>
          <a:bodyPr wrap="square">
            <a:spAutoFit/>
          </a:bodyPr>
          <a:lstStyle/>
          <a:p>
            <a:pPr>
              <a:lnSpc>
                <a:spcPts val="1400"/>
              </a:lnSpc>
            </a:pPr>
            <a:r>
              <a:rPr lang="en-US" sz="900" dirty="0">
                <a:solidFill>
                  <a:schemeClr val="bg1"/>
                </a:solidFill>
                <a:latin typeface="Roboto Slab" pitchFamily="2" charset="0"/>
                <a:ea typeface="Roboto Slab" pitchFamily="2" charset="0"/>
                <a:cs typeface="Montserrat Light" charset="0"/>
              </a:rPr>
              <a:t>Open unto divided first shall made they're appear form </a:t>
            </a:r>
          </a:p>
          <a:p>
            <a:pPr>
              <a:lnSpc>
                <a:spcPts val="1400"/>
              </a:lnSpc>
            </a:pPr>
            <a:r>
              <a:rPr lang="en-US" sz="900" dirty="0">
                <a:solidFill>
                  <a:schemeClr val="bg1"/>
                </a:solidFill>
                <a:latin typeface="Roboto Slab" pitchFamily="2" charset="0"/>
                <a:ea typeface="Roboto Slab" pitchFamily="2" charset="0"/>
                <a:cs typeface="Montserrat Light" charset="0"/>
              </a:rPr>
              <a:t>great morning over form.</a:t>
            </a:r>
          </a:p>
        </p:txBody>
      </p:sp>
      <p:sp>
        <p:nvSpPr>
          <p:cNvPr id="40" name="Rectangle 39">
            <a:extLst>
              <a:ext uri="{FF2B5EF4-FFF2-40B4-BE49-F238E27FC236}">
                <a16:creationId xmlns:a16="http://schemas.microsoft.com/office/drawing/2014/main" id="{E017F946-F538-491C-8D39-22D82AF0DEC0}"/>
              </a:ext>
            </a:extLst>
          </p:cNvPr>
          <p:cNvSpPr/>
          <p:nvPr/>
        </p:nvSpPr>
        <p:spPr>
          <a:xfrm>
            <a:off x="3413465" y="3092320"/>
            <a:ext cx="821059" cy="258597"/>
          </a:xfrm>
          <a:prstGeom prst="rect">
            <a:avLst/>
          </a:prstGeom>
        </p:spPr>
        <p:txBody>
          <a:bodyPr wrap="none">
            <a:spAutoFit/>
          </a:bodyPr>
          <a:lstStyle/>
          <a:p>
            <a:pPr>
              <a:lnSpc>
                <a:spcPts val="1400"/>
              </a:lnSpc>
            </a:pPr>
            <a:r>
              <a:rPr lang="en-US" sz="1000" b="1" dirty="0">
                <a:solidFill>
                  <a:schemeClr val="bg1"/>
                </a:solidFill>
                <a:latin typeface="Roboto Slab" pitchFamily="2" charset="0"/>
                <a:ea typeface="Roboto Slab" pitchFamily="2" charset="0"/>
                <a:cs typeface="Montserrat" charset="0"/>
              </a:rPr>
              <a:t>Third Fact</a:t>
            </a:r>
          </a:p>
        </p:txBody>
      </p:sp>
      <p:sp>
        <p:nvSpPr>
          <p:cNvPr id="41" name="Rectangle 40">
            <a:extLst>
              <a:ext uri="{FF2B5EF4-FFF2-40B4-BE49-F238E27FC236}">
                <a16:creationId xmlns:a16="http://schemas.microsoft.com/office/drawing/2014/main" id="{FF80F6CE-F94E-4266-A0CC-87B4A28DA41F}"/>
              </a:ext>
            </a:extLst>
          </p:cNvPr>
          <p:cNvSpPr/>
          <p:nvPr/>
        </p:nvSpPr>
        <p:spPr>
          <a:xfrm>
            <a:off x="3413465" y="3316783"/>
            <a:ext cx="3137275" cy="434991"/>
          </a:xfrm>
          <a:prstGeom prst="rect">
            <a:avLst/>
          </a:prstGeom>
        </p:spPr>
        <p:txBody>
          <a:bodyPr wrap="square">
            <a:spAutoFit/>
          </a:bodyPr>
          <a:lstStyle/>
          <a:p>
            <a:pPr>
              <a:lnSpc>
                <a:spcPts val="1400"/>
              </a:lnSpc>
            </a:pPr>
            <a:r>
              <a:rPr lang="en-US" sz="900" dirty="0">
                <a:solidFill>
                  <a:schemeClr val="bg1"/>
                </a:solidFill>
                <a:latin typeface="Roboto Slab" pitchFamily="2" charset="0"/>
                <a:ea typeface="Roboto Slab" pitchFamily="2" charset="0"/>
                <a:cs typeface="Montserrat Light" charset="0"/>
              </a:rPr>
              <a:t>Open unto divided first shall made they're appear form </a:t>
            </a:r>
          </a:p>
          <a:p>
            <a:pPr>
              <a:lnSpc>
                <a:spcPts val="1400"/>
              </a:lnSpc>
            </a:pPr>
            <a:r>
              <a:rPr lang="en-US" sz="900" dirty="0">
                <a:solidFill>
                  <a:schemeClr val="bg1"/>
                </a:solidFill>
                <a:latin typeface="Roboto Slab" pitchFamily="2" charset="0"/>
                <a:ea typeface="Roboto Slab" pitchFamily="2" charset="0"/>
                <a:cs typeface="Montserrat Light" charset="0"/>
              </a:rPr>
              <a:t>great morning over form.</a:t>
            </a:r>
          </a:p>
        </p:txBody>
      </p:sp>
      <p:grpSp>
        <p:nvGrpSpPr>
          <p:cNvPr id="42" name="Group 41">
            <a:extLst>
              <a:ext uri="{FF2B5EF4-FFF2-40B4-BE49-F238E27FC236}">
                <a16:creationId xmlns:a16="http://schemas.microsoft.com/office/drawing/2014/main" id="{76A09829-E29A-463A-BFEF-115ECF3375D3}"/>
              </a:ext>
            </a:extLst>
          </p:cNvPr>
          <p:cNvGrpSpPr/>
          <p:nvPr/>
        </p:nvGrpSpPr>
        <p:grpSpPr>
          <a:xfrm>
            <a:off x="3413465" y="4982004"/>
            <a:ext cx="3137275" cy="659454"/>
            <a:chOff x="3310181" y="2251477"/>
            <a:chExt cx="3137275" cy="659454"/>
          </a:xfrm>
        </p:grpSpPr>
        <p:sp>
          <p:nvSpPr>
            <p:cNvPr id="43" name="Rectangle 42">
              <a:extLst>
                <a:ext uri="{FF2B5EF4-FFF2-40B4-BE49-F238E27FC236}">
                  <a16:creationId xmlns:a16="http://schemas.microsoft.com/office/drawing/2014/main" id="{41A9574F-AB3F-4071-B808-8034A3216ADE}"/>
                </a:ext>
              </a:extLst>
            </p:cNvPr>
            <p:cNvSpPr/>
            <p:nvPr/>
          </p:nvSpPr>
          <p:spPr>
            <a:xfrm>
              <a:off x="3310181" y="2251477"/>
              <a:ext cx="821059" cy="258597"/>
            </a:xfrm>
            <a:prstGeom prst="rect">
              <a:avLst/>
            </a:prstGeom>
          </p:spPr>
          <p:txBody>
            <a:bodyPr wrap="none">
              <a:spAutoFit/>
            </a:bodyPr>
            <a:lstStyle/>
            <a:p>
              <a:pPr>
                <a:lnSpc>
                  <a:spcPts val="1400"/>
                </a:lnSpc>
              </a:pPr>
              <a:r>
                <a:rPr lang="en-US" sz="1000" b="1" dirty="0">
                  <a:solidFill>
                    <a:schemeClr val="bg1"/>
                  </a:solidFill>
                  <a:latin typeface="Roboto Slab" pitchFamily="2" charset="0"/>
                  <a:ea typeface="Roboto Slab" pitchFamily="2" charset="0"/>
                  <a:cs typeface="Montserrat" charset="0"/>
                </a:rPr>
                <a:t>Third Fact</a:t>
              </a:r>
            </a:p>
          </p:txBody>
        </p:sp>
        <p:sp>
          <p:nvSpPr>
            <p:cNvPr id="44" name="Rectangle 43">
              <a:extLst>
                <a:ext uri="{FF2B5EF4-FFF2-40B4-BE49-F238E27FC236}">
                  <a16:creationId xmlns:a16="http://schemas.microsoft.com/office/drawing/2014/main" id="{3C9F2C15-4C91-42A4-9386-3C0880FEEB9E}"/>
                </a:ext>
              </a:extLst>
            </p:cNvPr>
            <p:cNvSpPr/>
            <p:nvPr/>
          </p:nvSpPr>
          <p:spPr>
            <a:xfrm>
              <a:off x="3310181" y="2475940"/>
              <a:ext cx="3137275" cy="434991"/>
            </a:xfrm>
            <a:prstGeom prst="rect">
              <a:avLst/>
            </a:prstGeom>
          </p:spPr>
          <p:txBody>
            <a:bodyPr wrap="square">
              <a:spAutoFit/>
            </a:bodyPr>
            <a:lstStyle/>
            <a:p>
              <a:pPr>
                <a:lnSpc>
                  <a:spcPts val="1400"/>
                </a:lnSpc>
              </a:pPr>
              <a:r>
                <a:rPr lang="en-US" sz="900" dirty="0">
                  <a:solidFill>
                    <a:schemeClr val="bg1"/>
                  </a:solidFill>
                  <a:latin typeface="Roboto Slab" pitchFamily="2" charset="0"/>
                  <a:ea typeface="Roboto Slab" pitchFamily="2" charset="0"/>
                  <a:cs typeface="Montserrat Light" charset="0"/>
                </a:rPr>
                <a:t>Open unto divided first shall made they're appear form </a:t>
              </a:r>
            </a:p>
            <a:p>
              <a:pPr>
                <a:lnSpc>
                  <a:spcPts val="1400"/>
                </a:lnSpc>
              </a:pPr>
              <a:r>
                <a:rPr lang="en-US" sz="900" dirty="0">
                  <a:solidFill>
                    <a:schemeClr val="bg1"/>
                  </a:solidFill>
                  <a:latin typeface="Roboto Slab" pitchFamily="2" charset="0"/>
                  <a:ea typeface="Roboto Slab" pitchFamily="2" charset="0"/>
                  <a:cs typeface="Montserrat Light" charset="0"/>
                </a:rPr>
                <a:t>great morning over form.</a:t>
              </a:r>
            </a:p>
          </p:txBody>
        </p:sp>
      </p:grpSp>
      <p:sp>
        <p:nvSpPr>
          <p:cNvPr id="5" name="Picture Placeholder 4">
            <a:extLst>
              <a:ext uri="{FF2B5EF4-FFF2-40B4-BE49-F238E27FC236}">
                <a16:creationId xmlns:a16="http://schemas.microsoft.com/office/drawing/2014/main" id="{ECCA0412-F284-4097-9DC3-5B384C1E2F84}"/>
              </a:ext>
            </a:extLst>
          </p:cNvPr>
          <p:cNvSpPr>
            <a:spLocks noGrp="1"/>
          </p:cNvSpPr>
          <p:nvPr>
            <p:ph type="pic" sz="quarter" idx="10"/>
          </p:nvPr>
        </p:nvSpPr>
        <p:spPr/>
      </p:sp>
    </p:spTree>
    <p:extLst>
      <p:ext uri="{BB962C8B-B14F-4D97-AF65-F5344CB8AC3E}">
        <p14:creationId xmlns:p14="http://schemas.microsoft.com/office/powerpoint/2010/main" val="212834914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Text Placeholder 25">
            <a:extLst>
              <a:ext uri="{FF2B5EF4-FFF2-40B4-BE49-F238E27FC236}">
                <a16:creationId xmlns:a16="http://schemas.microsoft.com/office/drawing/2014/main" id="{3B411D9F-9347-4B0F-A14E-28E875F8D563}"/>
              </a:ext>
            </a:extLst>
          </p:cNvPr>
          <p:cNvSpPr>
            <a:spLocks noGrp="1"/>
          </p:cNvSpPr>
          <p:nvPr>
            <p:ph type="body" sz="quarter" idx="10"/>
          </p:nvPr>
        </p:nvSpPr>
        <p:spPr/>
        <p:txBody>
          <a:bodyPr/>
          <a:lstStyle/>
          <a:p>
            <a:endParaRPr lang="en-US"/>
          </a:p>
        </p:txBody>
      </p:sp>
      <p:cxnSp>
        <p:nvCxnSpPr>
          <p:cNvPr id="17" name="Straight Connector 16">
            <a:extLst>
              <a:ext uri="{FF2B5EF4-FFF2-40B4-BE49-F238E27FC236}">
                <a16:creationId xmlns:a16="http://schemas.microsoft.com/office/drawing/2014/main" id="{01832B31-D987-4098-A521-66AAD2F8E6B4}"/>
              </a:ext>
            </a:extLst>
          </p:cNvPr>
          <p:cNvCxnSpPr>
            <a:cxnSpLocks/>
          </p:cNvCxnSpPr>
          <p:nvPr/>
        </p:nvCxnSpPr>
        <p:spPr>
          <a:xfrm>
            <a:off x="6051457" y="765335"/>
            <a:ext cx="0" cy="6092665"/>
          </a:xfrm>
          <a:prstGeom prst="line">
            <a:avLst/>
          </a:prstGeom>
          <a:ln w="28575">
            <a:solidFill>
              <a:schemeClr val="accent6"/>
            </a:solidFill>
          </a:ln>
        </p:spPr>
        <p:style>
          <a:lnRef idx="1">
            <a:schemeClr val="accent1"/>
          </a:lnRef>
          <a:fillRef idx="0">
            <a:schemeClr val="accent1"/>
          </a:fillRef>
          <a:effectRef idx="0">
            <a:schemeClr val="accent1"/>
          </a:effectRef>
          <a:fontRef idx="minor">
            <a:schemeClr val="tx1"/>
          </a:fontRef>
        </p:style>
      </p:cxnSp>
      <p:sp>
        <p:nvSpPr>
          <p:cNvPr id="6" name="Oval 5"/>
          <p:cNvSpPr/>
          <p:nvPr/>
        </p:nvSpPr>
        <p:spPr>
          <a:xfrm>
            <a:off x="5866262" y="545479"/>
            <a:ext cx="370390" cy="370390"/>
          </a:xfrm>
          <a:prstGeom prst="ellipse">
            <a:avLst/>
          </a:prstGeom>
          <a:solidFill>
            <a:schemeClr val="accent6">
              <a:lumMod val="75000"/>
            </a:schemeClr>
          </a:solidFill>
          <a:ln w="254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743F37C4-D270-4D49-B9E4-BAAC20B0278D}"/>
              </a:ext>
            </a:extLst>
          </p:cNvPr>
          <p:cNvGrpSpPr/>
          <p:nvPr/>
        </p:nvGrpSpPr>
        <p:grpSpPr>
          <a:xfrm>
            <a:off x="5415355" y="4236785"/>
            <a:ext cx="1272208" cy="1272208"/>
            <a:chOff x="2199654" y="2747177"/>
            <a:chExt cx="1272208" cy="1272208"/>
          </a:xfrm>
        </p:grpSpPr>
        <p:sp>
          <p:nvSpPr>
            <p:cNvPr id="13" name="Oval 12">
              <a:extLst>
                <a:ext uri="{FF2B5EF4-FFF2-40B4-BE49-F238E27FC236}">
                  <a16:creationId xmlns:a16="http://schemas.microsoft.com/office/drawing/2014/main" id="{8C59193E-02F0-4805-990F-113903035561}"/>
                </a:ext>
              </a:extLst>
            </p:cNvPr>
            <p:cNvSpPr/>
            <p:nvPr/>
          </p:nvSpPr>
          <p:spPr>
            <a:xfrm>
              <a:off x="2199654" y="2747177"/>
              <a:ext cx="1272208" cy="127220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Oval 14">
              <a:extLst>
                <a:ext uri="{FF2B5EF4-FFF2-40B4-BE49-F238E27FC236}">
                  <a16:creationId xmlns:a16="http://schemas.microsoft.com/office/drawing/2014/main" id="{91A55C01-A89A-4C7D-A140-2DCAC0C77831}"/>
                </a:ext>
              </a:extLst>
            </p:cNvPr>
            <p:cNvSpPr/>
            <p:nvPr/>
          </p:nvSpPr>
          <p:spPr>
            <a:xfrm>
              <a:off x="2305672" y="2853195"/>
              <a:ext cx="1060173" cy="106017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 name="TextBox 15">
              <a:extLst>
                <a:ext uri="{FF2B5EF4-FFF2-40B4-BE49-F238E27FC236}">
                  <a16:creationId xmlns:a16="http://schemas.microsoft.com/office/drawing/2014/main" id="{030D6342-A701-42BE-ABE0-25A247D59326}"/>
                </a:ext>
              </a:extLst>
            </p:cNvPr>
            <p:cNvSpPr txBox="1"/>
            <p:nvPr/>
          </p:nvSpPr>
          <p:spPr>
            <a:xfrm>
              <a:off x="2474121" y="3183226"/>
              <a:ext cx="723275" cy="400110"/>
            </a:xfrm>
            <a:prstGeom prst="rect">
              <a:avLst/>
            </a:prstGeom>
            <a:noFill/>
          </p:spPr>
          <p:txBody>
            <a:bodyPr wrap="none" rtlCol="0">
              <a:spAutoFit/>
            </a:bodyPr>
            <a:lstStyle/>
            <a:p>
              <a:pPr algn="ctr"/>
              <a:r>
                <a:rPr lang="en-US" sz="2000" b="1" dirty="0">
                  <a:solidFill>
                    <a:schemeClr val="bg1"/>
                  </a:solidFill>
                  <a:latin typeface="Roboto Slab" pitchFamily="2" charset="0"/>
                  <a:ea typeface="Roboto Slab" pitchFamily="2" charset="0"/>
                </a:rPr>
                <a:t>2017</a:t>
              </a:r>
            </a:p>
          </p:txBody>
        </p:sp>
      </p:grpSp>
      <p:grpSp>
        <p:nvGrpSpPr>
          <p:cNvPr id="18" name="Group 17">
            <a:extLst>
              <a:ext uri="{FF2B5EF4-FFF2-40B4-BE49-F238E27FC236}">
                <a16:creationId xmlns:a16="http://schemas.microsoft.com/office/drawing/2014/main" id="{C44A6253-3EE6-45C3-B94D-2BFD32BB08B0}"/>
              </a:ext>
            </a:extLst>
          </p:cNvPr>
          <p:cNvGrpSpPr/>
          <p:nvPr/>
        </p:nvGrpSpPr>
        <p:grpSpPr>
          <a:xfrm>
            <a:off x="5415355" y="1657535"/>
            <a:ext cx="1272208" cy="1272208"/>
            <a:chOff x="5459896" y="2747177"/>
            <a:chExt cx="1272208" cy="1272208"/>
          </a:xfrm>
        </p:grpSpPr>
        <p:grpSp>
          <p:nvGrpSpPr>
            <p:cNvPr id="20" name="Group 19">
              <a:extLst>
                <a:ext uri="{FF2B5EF4-FFF2-40B4-BE49-F238E27FC236}">
                  <a16:creationId xmlns:a16="http://schemas.microsoft.com/office/drawing/2014/main" id="{334B565A-92DC-4405-96D6-421C654A7BDE}"/>
                </a:ext>
              </a:extLst>
            </p:cNvPr>
            <p:cNvGrpSpPr/>
            <p:nvPr/>
          </p:nvGrpSpPr>
          <p:grpSpPr>
            <a:xfrm>
              <a:off x="5459896" y="2747177"/>
              <a:ext cx="1272208" cy="1272208"/>
              <a:chOff x="2345635" y="2001079"/>
              <a:chExt cx="1272208" cy="1272208"/>
            </a:xfrm>
          </p:grpSpPr>
          <p:sp>
            <p:nvSpPr>
              <p:cNvPr id="22" name="Oval 21">
                <a:extLst>
                  <a:ext uri="{FF2B5EF4-FFF2-40B4-BE49-F238E27FC236}">
                    <a16:creationId xmlns:a16="http://schemas.microsoft.com/office/drawing/2014/main" id="{30BC80EA-1C0D-416B-AF24-2AE5BA03B312}"/>
                  </a:ext>
                </a:extLst>
              </p:cNvPr>
              <p:cNvSpPr/>
              <p:nvPr/>
            </p:nvSpPr>
            <p:spPr>
              <a:xfrm>
                <a:off x="2345635" y="2001079"/>
                <a:ext cx="1272208" cy="1272208"/>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Oval 22">
                <a:extLst>
                  <a:ext uri="{FF2B5EF4-FFF2-40B4-BE49-F238E27FC236}">
                    <a16:creationId xmlns:a16="http://schemas.microsoft.com/office/drawing/2014/main" id="{26D13FE5-ACDA-4913-BA42-70D33D9A547D}"/>
                  </a:ext>
                </a:extLst>
              </p:cNvPr>
              <p:cNvSpPr/>
              <p:nvPr/>
            </p:nvSpPr>
            <p:spPr>
              <a:xfrm>
                <a:off x="2451653" y="2107097"/>
                <a:ext cx="1060173" cy="1060173"/>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1" name="TextBox 20">
              <a:extLst>
                <a:ext uri="{FF2B5EF4-FFF2-40B4-BE49-F238E27FC236}">
                  <a16:creationId xmlns:a16="http://schemas.microsoft.com/office/drawing/2014/main" id="{A6369F4D-B475-4A3B-9EFE-52A3C1982157}"/>
                </a:ext>
              </a:extLst>
            </p:cNvPr>
            <p:cNvSpPr txBox="1"/>
            <p:nvPr/>
          </p:nvSpPr>
          <p:spPr>
            <a:xfrm>
              <a:off x="5733562" y="3183226"/>
              <a:ext cx="724878" cy="400110"/>
            </a:xfrm>
            <a:prstGeom prst="rect">
              <a:avLst/>
            </a:prstGeom>
            <a:noFill/>
          </p:spPr>
          <p:txBody>
            <a:bodyPr wrap="none" rtlCol="0">
              <a:spAutoFit/>
            </a:bodyPr>
            <a:lstStyle/>
            <a:p>
              <a:pPr algn="ctr"/>
              <a:r>
                <a:rPr lang="en-US" sz="2000" b="1" dirty="0">
                  <a:solidFill>
                    <a:schemeClr val="bg1"/>
                  </a:solidFill>
                  <a:latin typeface="Roboto Slab" pitchFamily="2" charset="0"/>
                  <a:ea typeface="Roboto Slab" pitchFamily="2" charset="0"/>
                </a:rPr>
                <a:t>2018</a:t>
              </a:r>
            </a:p>
          </p:txBody>
        </p:sp>
      </p:grpSp>
      <p:grpSp>
        <p:nvGrpSpPr>
          <p:cNvPr id="8" name="Group 7">
            <a:extLst>
              <a:ext uri="{FF2B5EF4-FFF2-40B4-BE49-F238E27FC236}">
                <a16:creationId xmlns:a16="http://schemas.microsoft.com/office/drawing/2014/main" id="{08C7CBCE-369D-4C2B-8B36-74D3ECA6ED7D}"/>
              </a:ext>
            </a:extLst>
          </p:cNvPr>
          <p:cNvGrpSpPr/>
          <p:nvPr/>
        </p:nvGrpSpPr>
        <p:grpSpPr>
          <a:xfrm>
            <a:off x="6988851" y="1963912"/>
            <a:ext cx="3137275" cy="659454"/>
            <a:chOff x="3413465" y="1202637"/>
            <a:chExt cx="3137275" cy="659454"/>
          </a:xfrm>
        </p:grpSpPr>
        <p:sp>
          <p:nvSpPr>
            <p:cNvPr id="31" name="Rectangle 30">
              <a:extLst>
                <a:ext uri="{FF2B5EF4-FFF2-40B4-BE49-F238E27FC236}">
                  <a16:creationId xmlns:a16="http://schemas.microsoft.com/office/drawing/2014/main" id="{814C5896-4D93-4282-907B-D8F5CA4E3048}"/>
                </a:ext>
              </a:extLst>
            </p:cNvPr>
            <p:cNvSpPr/>
            <p:nvPr/>
          </p:nvSpPr>
          <p:spPr>
            <a:xfrm>
              <a:off x="3413465" y="1202637"/>
              <a:ext cx="821059" cy="258597"/>
            </a:xfrm>
            <a:prstGeom prst="rect">
              <a:avLst/>
            </a:prstGeom>
          </p:spPr>
          <p:txBody>
            <a:bodyPr wrap="none">
              <a:spAutoFit/>
            </a:bodyPr>
            <a:lstStyle/>
            <a:p>
              <a:pPr>
                <a:lnSpc>
                  <a:spcPts val="1400"/>
                </a:lnSpc>
              </a:pPr>
              <a:r>
                <a:rPr lang="en-US" sz="1000" b="1" dirty="0">
                  <a:latin typeface="Roboto Slab" pitchFamily="2" charset="0"/>
                  <a:ea typeface="Roboto Slab" pitchFamily="2" charset="0"/>
                  <a:cs typeface="Montserrat" charset="0"/>
                </a:rPr>
                <a:t>Third Fact</a:t>
              </a:r>
            </a:p>
          </p:txBody>
        </p:sp>
        <p:sp>
          <p:nvSpPr>
            <p:cNvPr id="32" name="Rectangle 31">
              <a:extLst>
                <a:ext uri="{FF2B5EF4-FFF2-40B4-BE49-F238E27FC236}">
                  <a16:creationId xmlns:a16="http://schemas.microsoft.com/office/drawing/2014/main" id="{6A4747CD-3E25-4742-BD70-7EE4B35C5813}"/>
                </a:ext>
              </a:extLst>
            </p:cNvPr>
            <p:cNvSpPr/>
            <p:nvPr/>
          </p:nvSpPr>
          <p:spPr>
            <a:xfrm>
              <a:off x="3413465" y="1427100"/>
              <a:ext cx="3137275" cy="434991"/>
            </a:xfrm>
            <a:prstGeom prst="rect">
              <a:avLst/>
            </a:prstGeom>
          </p:spPr>
          <p:txBody>
            <a:bodyPr wrap="square">
              <a:spAutoFit/>
            </a:bodyPr>
            <a:lstStyle/>
            <a:p>
              <a:pP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nSpc>
                  <a:spcPts val="1400"/>
                </a:lnSpc>
              </a:pPr>
              <a:r>
                <a:rPr lang="en-US" sz="900" dirty="0">
                  <a:latin typeface="Roboto Slab" pitchFamily="2" charset="0"/>
                  <a:ea typeface="Roboto Slab" pitchFamily="2" charset="0"/>
                  <a:cs typeface="Montserrat Light" charset="0"/>
                </a:rPr>
                <a:t>great morning over form.</a:t>
              </a:r>
            </a:p>
          </p:txBody>
        </p:sp>
      </p:grpSp>
      <p:grpSp>
        <p:nvGrpSpPr>
          <p:cNvPr id="9" name="Group 8">
            <a:extLst>
              <a:ext uri="{FF2B5EF4-FFF2-40B4-BE49-F238E27FC236}">
                <a16:creationId xmlns:a16="http://schemas.microsoft.com/office/drawing/2014/main" id="{C92EE226-5989-4543-AE44-8D2577234553}"/>
              </a:ext>
            </a:extLst>
          </p:cNvPr>
          <p:cNvGrpSpPr/>
          <p:nvPr/>
        </p:nvGrpSpPr>
        <p:grpSpPr>
          <a:xfrm>
            <a:off x="2065875" y="4567570"/>
            <a:ext cx="3137275" cy="659454"/>
            <a:chOff x="2057579" y="3099273"/>
            <a:chExt cx="3137275" cy="659454"/>
          </a:xfrm>
        </p:grpSpPr>
        <p:sp>
          <p:nvSpPr>
            <p:cNvPr id="34" name="Rectangle 33">
              <a:extLst>
                <a:ext uri="{FF2B5EF4-FFF2-40B4-BE49-F238E27FC236}">
                  <a16:creationId xmlns:a16="http://schemas.microsoft.com/office/drawing/2014/main" id="{BCD2E229-1124-4F1C-8363-34BD9F747E6B}"/>
                </a:ext>
              </a:extLst>
            </p:cNvPr>
            <p:cNvSpPr/>
            <p:nvPr/>
          </p:nvSpPr>
          <p:spPr>
            <a:xfrm>
              <a:off x="4373795" y="3099273"/>
              <a:ext cx="821059" cy="258597"/>
            </a:xfrm>
            <a:prstGeom prst="rect">
              <a:avLst/>
            </a:prstGeom>
          </p:spPr>
          <p:txBody>
            <a:bodyPr wrap="none">
              <a:spAutoFit/>
            </a:bodyPr>
            <a:lstStyle/>
            <a:p>
              <a:pPr algn="r">
                <a:lnSpc>
                  <a:spcPts val="1400"/>
                </a:lnSpc>
              </a:pPr>
              <a:r>
                <a:rPr lang="en-US" sz="1000" b="1" dirty="0">
                  <a:latin typeface="Roboto Slab" pitchFamily="2" charset="0"/>
                  <a:ea typeface="Roboto Slab" pitchFamily="2" charset="0"/>
                  <a:cs typeface="Montserrat" charset="0"/>
                </a:rPr>
                <a:t>Third Fact</a:t>
              </a:r>
            </a:p>
          </p:txBody>
        </p:sp>
        <p:sp>
          <p:nvSpPr>
            <p:cNvPr id="35" name="Rectangle 34">
              <a:extLst>
                <a:ext uri="{FF2B5EF4-FFF2-40B4-BE49-F238E27FC236}">
                  <a16:creationId xmlns:a16="http://schemas.microsoft.com/office/drawing/2014/main" id="{56EEB3FF-2C8C-498E-9951-8E67A7E94EDD}"/>
                </a:ext>
              </a:extLst>
            </p:cNvPr>
            <p:cNvSpPr/>
            <p:nvPr/>
          </p:nvSpPr>
          <p:spPr>
            <a:xfrm>
              <a:off x="2057579" y="3323736"/>
              <a:ext cx="3137275" cy="434991"/>
            </a:xfrm>
            <a:prstGeom prst="rect">
              <a:avLst/>
            </a:prstGeom>
          </p:spPr>
          <p:txBody>
            <a:bodyPr wrap="square">
              <a:spAutoFit/>
            </a:bodyPr>
            <a:lstStyle/>
            <a:p>
              <a:pPr algn="r">
                <a:lnSpc>
                  <a:spcPts val="1400"/>
                </a:lnSpc>
              </a:pPr>
              <a:r>
                <a:rPr lang="en-US" sz="900" dirty="0">
                  <a:latin typeface="Roboto Slab" pitchFamily="2" charset="0"/>
                  <a:ea typeface="Roboto Slab" pitchFamily="2" charset="0"/>
                  <a:cs typeface="Montserrat Light" charset="0"/>
                </a:rPr>
                <a:t>Open unto divided first shall made they're appear form </a:t>
              </a:r>
            </a:p>
            <a:p>
              <a:pPr algn="r">
                <a:lnSpc>
                  <a:spcPts val="1400"/>
                </a:lnSpc>
              </a:pPr>
              <a:r>
                <a:rPr lang="en-US" sz="900" dirty="0">
                  <a:latin typeface="Roboto Slab" pitchFamily="2" charset="0"/>
                  <a:ea typeface="Roboto Slab" pitchFamily="2" charset="0"/>
                  <a:cs typeface="Montserrat Light" charset="0"/>
                </a:rPr>
                <a:t>great morning over form.</a:t>
              </a:r>
            </a:p>
          </p:txBody>
        </p:sp>
      </p:grpSp>
    </p:spTree>
    <p:extLst>
      <p:ext uri="{BB962C8B-B14F-4D97-AF65-F5344CB8AC3E}">
        <p14:creationId xmlns:p14="http://schemas.microsoft.com/office/powerpoint/2010/main" val="1781459970"/>
      </p:ext>
    </p:extLst>
  </p:cSld>
  <p:clrMapOvr>
    <a:masterClrMapping/>
  </p:clrMapOvr>
</p:sld>
</file>

<file path=ppt/theme/theme1.xml><?xml version="1.0" encoding="utf-8"?>
<a:theme xmlns:a="http://schemas.openxmlformats.org/drawingml/2006/main" name="Office Theme">
  <a:themeElements>
    <a:clrScheme name="BizPlan - mlt 1 B">
      <a:dk1>
        <a:srgbClr val="000000"/>
      </a:dk1>
      <a:lt1>
        <a:srgbClr val="FFFFFF"/>
      </a:lt1>
      <a:dk2>
        <a:srgbClr val="7D8287"/>
      </a:dk2>
      <a:lt2>
        <a:srgbClr val="EBEEF0"/>
      </a:lt2>
      <a:accent1>
        <a:srgbClr val="5A004B"/>
      </a:accent1>
      <a:accent2>
        <a:srgbClr val="D71414"/>
      </a:accent2>
      <a:accent3>
        <a:srgbClr val="FFAF00"/>
      </a:accent3>
      <a:accent4>
        <a:srgbClr val="96B900"/>
      </a:accent4>
      <a:accent5>
        <a:srgbClr val="00A082"/>
      </a:accent5>
      <a:accent6>
        <a:srgbClr val="2891D7"/>
      </a:accent6>
      <a:hlink>
        <a:srgbClr val="0563C1"/>
      </a:hlink>
      <a:folHlink>
        <a:srgbClr val="954F72"/>
      </a:folHlink>
    </a:clrScheme>
    <a:fontScheme name="Arial Black-Arial">
      <a:majorFont>
        <a:latin typeface="Arial Black" panose="020B0A04020102020204"/>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2628</TotalTime>
  <Words>1756</Words>
  <Application>Microsoft Office PowerPoint</Application>
  <PresentationFormat>Widescreen</PresentationFormat>
  <Paragraphs>248</Paragraphs>
  <Slides>22</Slides>
  <Notes>1</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22</vt:i4>
      </vt:variant>
    </vt:vector>
  </HeadingPairs>
  <TitlesOfParts>
    <vt:vector size="30" baseType="lpstr">
      <vt:lpstr>Arial</vt:lpstr>
      <vt:lpstr>Arial Black</vt:lpstr>
      <vt:lpstr>Calibri</vt:lpstr>
      <vt:lpstr>FontAwesome</vt:lpstr>
      <vt:lpstr>Montserrat Light</vt:lpstr>
      <vt:lpstr>Roboto Slab</vt:lpstr>
      <vt:lpstr>Wingdings</vt:lpstr>
      <vt:lpstr>Office Theme</vt:lpstr>
      <vt:lpstr>PowerPoint Presentation</vt:lpstr>
      <vt:lpstr>PowerPoint Presentation</vt:lpstr>
      <vt:lpstr>Presentation : Agenda</vt:lpstr>
      <vt:lpstr>Presentation : Agenda 2</vt:lpstr>
      <vt:lpstr>About Us</vt:lpstr>
      <vt:lpstr>About Us</vt:lpstr>
      <vt:lpstr>Company Timeline</vt:lpstr>
      <vt:lpstr>PowerPoint Presentation</vt:lpstr>
      <vt:lpstr>PowerPoint Presentation</vt:lpstr>
      <vt:lpstr>Our Services</vt:lpstr>
      <vt:lpstr>Our Services</vt:lpstr>
      <vt:lpstr>Our Services</vt:lpstr>
      <vt:lpstr>Our Team Members</vt:lpstr>
      <vt:lpstr>Our Team Members</vt:lpstr>
      <vt:lpstr>Business Plan</vt:lpstr>
      <vt:lpstr>Business Plan</vt:lpstr>
      <vt:lpstr>Customer Profiling</vt:lpstr>
      <vt:lpstr>Projects Process</vt:lpstr>
      <vt:lpstr>Projects Process</vt:lpstr>
      <vt:lpstr>Case Studies</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485</cp:revision>
  <dcterms:created xsi:type="dcterms:W3CDTF">2016-01-13T17:16:24Z</dcterms:created>
  <dcterms:modified xsi:type="dcterms:W3CDTF">2019-04-15T14:39:51Z</dcterms:modified>
</cp:coreProperties>
</file>