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3"/>
  </p:notesMasterIdLst>
  <p:handoutMasterIdLst>
    <p:handoutMasterId r:id="rId24"/>
  </p:handoutMasterIdLst>
  <p:sldIdLst>
    <p:sldId id="852" r:id="rId2"/>
    <p:sldId id="854" r:id="rId3"/>
    <p:sldId id="971" r:id="rId4"/>
    <p:sldId id="972" r:id="rId5"/>
    <p:sldId id="973" r:id="rId6"/>
    <p:sldId id="974" r:id="rId7"/>
    <p:sldId id="975" r:id="rId8"/>
    <p:sldId id="976" r:id="rId9"/>
    <p:sldId id="977" r:id="rId10"/>
    <p:sldId id="978" r:id="rId11"/>
    <p:sldId id="979" r:id="rId12"/>
    <p:sldId id="980" r:id="rId13"/>
    <p:sldId id="984" r:id="rId14"/>
    <p:sldId id="986" r:id="rId15"/>
    <p:sldId id="982" r:id="rId16"/>
    <p:sldId id="983" r:id="rId17"/>
    <p:sldId id="991" r:id="rId18"/>
    <p:sldId id="990" r:id="rId19"/>
    <p:sldId id="987" r:id="rId20"/>
    <p:sldId id="988" r:id="rId21"/>
    <p:sldId id="98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7013"/>
  </p:normalViewPr>
  <p:slideViewPr>
    <p:cSldViewPr snapToGrid="0" snapToObjects="1">
      <p:cViewPr>
        <p:scale>
          <a:sx n="66" d="100"/>
          <a:sy n="66" d="100"/>
        </p:scale>
        <p:origin x="810" y="120"/>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5" d="100"/>
          <a:sy n="55" d="100"/>
        </p:scale>
        <p:origin x="288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tx2"/>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2"/>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131-4BF5-8580-7B982492B9DE}"/>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2131-4BF5-8580-7B982492B9DE}"/>
              </c:ext>
            </c:extLst>
          </c:dPt>
          <c:dPt>
            <c:idx val="2"/>
            <c:bubble3D val="0"/>
            <c:spPr>
              <a:solidFill>
                <a:schemeClr val="bg1"/>
              </a:solidFill>
              <a:ln w="19050">
                <a:noFill/>
              </a:ln>
              <a:effectLst/>
            </c:spPr>
            <c:extLst>
              <c:ext xmlns:c16="http://schemas.microsoft.com/office/drawing/2014/chart" uri="{C3380CC4-5D6E-409C-BE32-E72D297353CC}">
                <c16:uniqueId val="{00000005-2131-4BF5-8580-7B982492B9DE}"/>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2131-4BF5-8580-7B982492B9DE}"/>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131-4BF5-8580-7B982492B9D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131-4BF5-8580-7B982492B9DE}"/>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2131-4BF5-8580-7B982492B9DE}"/>
              </c:ext>
            </c:extLst>
          </c:dPt>
          <c:dPt>
            <c:idx val="2"/>
            <c:bubble3D val="0"/>
            <c:spPr>
              <a:solidFill>
                <a:schemeClr val="bg1"/>
              </a:solidFill>
              <a:ln w="19050">
                <a:noFill/>
              </a:ln>
              <a:effectLst/>
            </c:spPr>
            <c:extLst>
              <c:ext xmlns:c16="http://schemas.microsoft.com/office/drawing/2014/chart" uri="{C3380CC4-5D6E-409C-BE32-E72D297353CC}">
                <c16:uniqueId val="{00000005-2131-4BF5-8580-7B982492B9DE}"/>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2131-4BF5-8580-7B982492B9DE}"/>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131-4BF5-8580-7B982492B9D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Roboto Slab" pitchFamily="2" charset="0"/>
                <a:ea typeface="Roboto Slab" pitchFamily="2" charset="0"/>
                <a:cs typeface="+mn-cs"/>
              </a:defRPr>
            </a:pPr>
            <a:r>
              <a:rPr lang="en-US" dirty="0">
                <a:latin typeface="Roboto Slab" pitchFamily="2" charset="0"/>
                <a:ea typeface="Roboto Slab" pitchFamily="2" charset="0"/>
              </a:rPr>
              <a:t>Chart Title</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Roboto Slab" pitchFamily="2" charset="0"/>
              <a:ea typeface="Roboto Slab" pitchFamily="2" charset="0"/>
              <a:cs typeface="+mn-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095-463B-B622-24C1FCB18CCE}"/>
            </c:ext>
          </c:extLst>
        </c:ser>
        <c:ser>
          <c:idx val="1"/>
          <c:order val="1"/>
          <c:tx>
            <c:strRef>
              <c:f>Sheet1!$C$1</c:f>
              <c:strCache>
                <c:ptCount val="1"/>
                <c:pt idx="0">
                  <c:v>Series 2</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095-463B-B622-24C1FCB18CCE}"/>
            </c:ext>
          </c:extLst>
        </c:ser>
        <c:ser>
          <c:idx val="2"/>
          <c:order val="2"/>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095-463B-B622-24C1FCB18CCE}"/>
            </c:ext>
          </c:extLst>
        </c:ser>
        <c:dLbls>
          <c:showLegendKey val="0"/>
          <c:showVal val="0"/>
          <c:showCatName val="0"/>
          <c:showSerName val="0"/>
          <c:showPercent val="0"/>
          <c:showBubbleSize val="0"/>
        </c:dLbls>
        <c:gapWidth val="115"/>
        <c:overlap val="-20"/>
        <c:axId val="643805224"/>
        <c:axId val="643811784"/>
      </c:barChart>
      <c:catAx>
        <c:axId val="643805224"/>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Roboto Slab" pitchFamily="2" charset="0"/>
                <a:ea typeface="Roboto Slab" pitchFamily="2" charset="0"/>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C0D-4B7C-8DE2-110D93D337D7}"/>
            </c:ext>
          </c:extLst>
        </c:ser>
        <c:ser>
          <c:idx val="1"/>
          <c:order val="1"/>
          <c:tx>
            <c:strRef>
              <c:f>Sheet1!$C$1</c:f>
              <c:strCache>
                <c:ptCount val="1"/>
                <c:pt idx="0">
                  <c:v>Series 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C0D-4B7C-8DE2-110D93D337D7}"/>
            </c:ext>
          </c:extLst>
        </c:ser>
        <c:ser>
          <c:idx val="2"/>
          <c:order val="2"/>
          <c:tx>
            <c:strRef>
              <c:f>Sheet1!$D$1</c:f>
              <c:strCache>
                <c:ptCount val="1"/>
                <c:pt idx="0">
                  <c:v>Series 3</c:v>
                </c:pt>
              </c:strCache>
            </c:strRef>
          </c:tx>
          <c:spPr>
            <a:solidFill>
              <a:schemeClr val="tx2"/>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C0D-4B7C-8DE2-110D93D337D7}"/>
            </c:ext>
          </c:extLst>
        </c:ser>
        <c:dLbls>
          <c:dLblPos val="inEnd"/>
          <c:showLegendKey val="0"/>
          <c:showVal val="1"/>
          <c:showCatName val="0"/>
          <c:showSerName val="0"/>
          <c:showPercent val="0"/>
          <c:showBubbleSize val="0"/>
        </c:dLbls>
        <c:gapWidth val="65"/>
        <c:axId val="1005883248"/>
        <c:axId val="1005879968"/>
      </c:barChart>
      <c:catAx>
        <c:axId val="100588324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00588324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E7D6-4510-AFF1-5857870BE0E2}"/>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E7D6-4510-AFF1-5857870BE0E2}"/>
              </c:ext>
            </c:extLst>
          </c:dPt>
          <c:dPt>
            <c:idx val="2"/>
            <c:bubble3D val="0"/>
            <c:spPr>
              <a:solidFill>
                <a:schemeClr val="bg1"/>
              </a:solidFill>
              <a:ln w="19050">
                <a:noFill/>
              </a:ln>
              <a:effectLst/>
            </c:spPr>
            <c:extLst>
              <c:ext xmlns:c16="http://schemas.microsoft.com/office/drawing/2014/chart" uri="{C3380CC4-5D6E-409C-BE32-E72D297353CC}">
                <c16:uniqueId val="{00000005-E7D6-4510-AFF1-5857870BE0E2}"/>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E7D6-4510-AFF1-5857870BE0E2}"/>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E7D6-4510-AFF1-5857870BE0E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5094-4AA2-90B9-5A615A452E4F}"/>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5094-4AA2-90B9-5A615A452E4F}"/>
              </c:ext>
            </c:extLst>
          </c:dPt>
          <c:dPt>
            <c:idx val="2"/>
            <c:bubble3D val="0"/>
            <c:spPr>
              <a:solidFill>
                <a:schemeClr val="bg1"/>
              </a:solidFill>
              <a:ln w="19050">
                <a:noFill/>
              </a:ln>
              <a:effectLst/>
            </c:spPr>
            <c:extLst>
              <c:ext xmlns:c16="http://schemas.microsoft.com/office/drawing/2014/chart" uri="{C3380CC4-5D6E-409C-BE32-E72D297353CC}">
                <c16:uniqueId val="{00000005-5094-4AA2-90B9-5A615A452E4F}"/>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5094-4AA2-90B9-5A615A452E4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5094-4AA2-90B9-5A615A452E4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2/28/2019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2/28/2019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52512DB-A283-45DA-AC42-33A4C38B84AE}"/>
              </a:ext>
            </a:extLst>
          </p:cNvPr>
          <p:cNvSpPr>
            <a:spLocks noGrp="1"/>
          </p:cNvSpPr>
          <p:nvPr>
            <p:ph type="pic" sz="quarter" idx="11"/>
          </p:nvPr>
        </p:nvSpPr>
        <p:spPr>
          <a:xfrm>
            <a:off x="6332718" y="837412"/>
            <a:ext cx="4897180" cy="5183179"/>
          </a:xfrm>
          <a:custGeom>
            <a:avLst/>
            <a:gdLst>
              <a:gd name="connsiteX0" fmla="*/ 0 w 4897180"/>
              <a:gd name="connsiteY0" fmla="*/ 0 h 5183179"/>
              <a:gd name="connsiteX1" fmla="*/ 4897180 w 4897180"/>
              <a:gd name="connsiteY1" fmla="*/ 0 h 5183179"/>
              <a:gd name="connsiteX2" fmla="*/ 4897180 w 4897180"/>
              <a:gd name="connsiteY2" fmla="*/ 5183179 h 5183179"/>
              <a:gd name="connsiteX3" fmla="*/ 0 w 4897180"/>
              <a:gd name="connsiteY3" fmla="*/ 5183179 h 5183179"/>
            </a:gdLst>
            <a:ahLst/>
            <a:cxnLst>
              <a:cxn ang="0">
                <a:pos x="connsiteX0" y="connsiteY0"/>
              </a:cxn>
              <a:cxn ang="0">
                <a:pos x="connsiteX1" y="connsiteY1"/>
              </a:cxn>
              <a:cxn ang="0">
                <a:pos x="connsiteX2" y="connsiteY2"/>
              </a:cxn>
              <a:cxn ang="0">
                <a:pos x="connsiteX3" y="connsiteY3"/>
              </a:cxn>
            </a:cxnLst>
            <a:rect l="l" t="t" r="r" b="b"/>
            <a:pathLst>
              <a:path w="4897180" h="5183179">
                <a:moveTo>
                  <a:pt x="0" y="0"/>
                </a:moveTo>
                <a:lnTo>
                  <a:pt x="4897180" y="0"/>
                </a:lnTo>
                <a:lnTo>
                  <a:pt x="4897180" y="5183179"/>
                </a:lnTo>
                <a:lnTo>
                  <a:pt x="0" y="518317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27166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DCC982C-D598-4928-B548-56843CFB8774}"/>
              </a:ext>
            </a:extLst>
          </p:cNvPr>
          <p:cNvSpPr>
            <a:spLocks noGrp="1"/>
          </p:cNvSpPr>
          <p:nvPr>
            <p:ph type="pic" sz="quarter" idx="11"/>
          </p:nvPr>
        </p:nvSpPr>
        <p:spPr>
          <a:xfrm>
            <a:off x="6177228" y="2113448"/>
            <a:ext cx="5259272" cy="3912017"/>
          </a:xfrm>
          <a:custGeom>
            <a:avLst/>
            <a:gdLst>
              <a:gd name="connsiteX0" fmla="*/ 0 w 5259272"/>
              <a:gd name="connsiteY0" fmla="*/ 0 h 3912017"/>
              <a:gd name="connsiteX1" fmla="*/ 5259272 w 5259272"/>
              <a:gd name="connsiteY1" fmla="*/ 0 h 3912017"/>
              <a:gd name="connsiteX2" fmla="*/ 5259272 w 5259272"/>
              <a:gd name="connsiteY2" fmla="*/ 3912017 h 3912017"/>
              <a:gd name="connsiteX3" fmla="*/ 0 w 5259272"/>
              <a:gd name="connsiteY3" fmla="*/ 3912017 h 3912017"/>
            </a:gdLst>
            <a:ahLst/>
            <a:cxnLst>
              <a:cxn ang="0">
                <a:pos x="connsiteX0" y="connsiteY0"/>
              </a:cxn>
              <a:cxn ang="0">
                <a:pos x="connsiteX1" y="connsiteY1"/>
              </a:cxn>
              <a:cxn ang="0">
                <a:pos x="connsiteX2" y="connsiteY2"/>
              </a:cxn>
              <a:cxn ang="0">
                <a:pos x="connsiteX3" y="connsiteY3"/>
              </a:cxn>
            </a:cxnLst>
            <a:rect l="l" t="t" r="r" b="b"/>
            <a:pathLst>
              <a:path w="5259272" h="3912017">
                <a:moveTo>
                  <a:pt x="0" y="0"/>
                </a:moveTo>
                <a:lnTo>
                  <a:pt x="5259272" y="0"/>
                </a:lnTo>
                <a:lnTo>
                  <a:pt x="5259272" y="3912017"/>
                </a:lnTo>
                <a:lnTo>
                  <a:pt x="0" y="391201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070831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FB4E2D1F-4EDE-499A-9A97-D54240CED04A}"/>
              </a:ext>
            </a:extLst>
          </p:cNvPr>
          <p:cNvSpPr>
            <a:spLocks noGrp="1"/>
          </p:cNvSpPr>
          <p:nvPr>
            <p:ph type="pic" sz="quarter" idx="11"/>
          </p:nvPr>
        </p:nvSpPr>
        <p:spPr>
          <a:xfrm>
            <a:off x="962103" y="3485033"/>
            <a:ext cx="3413047" cy="2399339"/>
          </a:xfrm>
          <a:custGeom>
            <a:avLst/>
            <a:gdLst>
              <a:gd name="connsiteX0" fmla="*/ 0 w 3413047"/>
              <a:gd name="connsiteY0" fmla="*/ 0 h 2399339"/>
              <a:gd name="connsiteX1" fmla="*/ 3413047 w 3413047"/>
              <a:gd name="connsiteY1" fmla="*/ 0 h 2399339"/>
              <a:gd name="connsiteX2" fmla="*/ 3413047 w 3413047"/>
              <a:gd name="connsiteY2" fmla="*/ 2399339 h 2399339"/>
              <a:gd name="connsiteX3" fmla="*/ 0 w 3413047"/>
              <a:gd name="connsiteY3" fmla="*/ 2399339 h 2399339"/>
            </a:gdLst>
            <a:ahLst/>
            <a:cxnLst>
              <a:cxn ang="0">
                <a:pos x="connsiteX0" y="connsiteY0"/>
              </a:cxn>
              <a:cxn ang="0">
                <a:pos x="connsiteX1" y="connsiteY1"/>
              </a:cxn>
              <a:cxn ang="0">
                <a:pos x="connsiteX2" y="connsiteY2"/>
              </a:cxn>
              <a:cxn ang="0">
                <a:pos x="connsiteX3" y="connsiteY3"/>
              </a:cxn>
            </a:cxnLst>
            <a:rect l="l" t="t" r="r" b="b"/>
            <a:pathLst>
              <a:path w="3413047" h="2399339">
                <a:moveTo>
                  <a:pt x="0" y="0"/>
                </a:moveTo>
                <a:lnTo>
                  <a:pt x="3413047" y="0"/>
                </a:lnTo>
                <a:lnTo>
                  <a:pt x="3413047" y="2399339"/>
                </a:lnTo>
                <a:lnTo>
                  <a:pt x="0" y="239933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575327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175BE43-F55D-4B08-89AB-233E9B2601CA}"/>
              </a:ext>
            </a:extLst>
          </p:cNvPr>
          <p:cNvSpPr>
            <a:spLocks noGrp="1"/>
          </p:cNvSpPr>
          <p:nvPr>
            <p:ph type="pic" sz="quarter" idx="11"/>
          </p:nvPr>
        </p:nvSpPr>
        <p:spPr>
          <a:xfrm>
            <a:off x="2191920" y="1308297"/>
            <a:ext cx="3223344" cy="4248443"/>
          </a:xfrm>
          <a:custGeom>
            <a:avLst/>
            <a:gdLst>
              <a:gd name="connsiteX0" fmla="*/ 0 w 3223344"/>
              <a:gd name="connsiteY0" fmla="*/ 0 h 4248443"/>
              <a:gd name="connsiteX1" fmla="*/ 3223344 w 3223344"/>
              <a:gd name="connsiteY1" fmla="*/ 0 h 4248443"/>
              <a:gd name="connsiteX2" fmla="*/ 3223344 w 3223344"/>
              <a:gd name="connsiteY2" fmla="*/ 4248443 h 4248443"/>
              <a:gd name="connsiteX3" fmla="*/ 0 w 3223344"/>
              <a:gd name="connsiteY3" fmla="*/ 4248443 h 4248443"/>
            </a:gdLst>
            <a:ahLst/>
            <a:cxnLst>
              <a:cxn ang="0">
                <a:pos x="connsiteX0" y="connsiteY0"/>
              </a:cxn>
              <a:cxn ang="0">
                <a:pos x="connsiteX1" y="connsiteY1"/>
              </a:cxn>
              <a:cxn ang="0">
                <a:pos x="connsiteX2" y="connsiteY2"/>
              </a:cxn>
              <a:cxn ang="0">
                <a:pos x="connsiteX3" y="connsiteY3"/>
              </a:cxn>
            </a:cxnLst>
            <a:rect l="l" t="t" r="r" b="b"/>
            <a:pathLst>
              <a:path w="3223344" h="4248443">
                <a:moveTo>
                  <a:pt x="0" y="0"/>
                </a:moveTo>
                <a:lnTo>
                  <a:pt x="3223344" y="0"/>
                </a:lnTo>
                <a:lnTo>
                  <a:pt x="3223344" y="4248443"/>
                </a:lnTo>
                <a:lnTo>
                  <a:pt x="0" y="42484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4825576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C938FC7-7C46-40B7-95E4-8526461809BC}"/>
              </a:ext>
            </a:extLst>
          </p:cNvPr>
          <p:cNvSpPr>
            <a:spLocks noGrp="1"/>
          </p:cNvSpPr>
          <p:nvPr>
            <p:ph type="pic" sz="quarter" idx="11"/>
          </p:nvPr>
        </p:nvSpPr>
        <p:spPr>
          <a:xfrm>
            <a:off x="6096040" y="4046804"/>
            <a:ext cx="2952750" cy="2166961"/>
          </a:xfrm>
          <a:custGeom>
            <a:avLst/>
            <a:gdLst>
              <a:gd name="connsiteX0" fmla="*/ 0 w 2952750"/>
              <a:gd name="connsiteY0" fmla="*/ 0 h 2166961"/>
              <a:gd name="connsiteX1" fmla="*/ 2952750 w 2952750"/>
              <a:gd name="connsiteY1" fmla="*/ 0 h 2166961"/>
              <a:gd name="connsiteX2" fmla="*/ 2952750 w 2952750"/>
              <a:gd name="connsiteY2" fmla="*/ 2166961 h 2166961"/>
              <a:gd name="connsiteX3" fmla="*/ 0 w 2952750"/>
              <a:gd name="connsiteY3" fmla="*/ 2166961 h 2166961"/>
            </a:gdLst>
            <a:ahLst/>
            <a:cxnLst>
              <a:cxn ang="0">
                <a:pos x="connsiteX0" y="connsiteY0"/>
              </a:cxn>
              <a:cxn ang="0">
                <a:pos x="connsiteX1" y="connsiteY1"/>
              </a:cxn>
              <a:cxn ang="0">
                <a:pos x="connsiteX2" y="connsiteY2"/>
              </a:cxn>
              <a:cxn ang="0">
                <a:pos x="connsiteX3" y="connsiteY3"/>
              </a:cxn>
            </a:cxnLst>
            <a:rect l="l" t="t" r="r" b="b"/>
            <a:pathLst>
              <a:path w="2952750" h="2166961">
                <a:moveTo>
                  <a:pt x="0" y="0"/>
                </a:moveTo>
                <a:lnTo>
                  <a:pt x="2952750" y="0"/>
                </a:lnTo>
                <a:lnTo>
                  <a:pt x="2952750" y="2166961"/>
                </a:lnTo>
                <a:lnTo>
                  <a:pt x="0" y="216696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1477126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7781A87-CE23-4828-BCC6-7328722B28DE}"/>
              </a:ext>
            </a:extLst>
          </p:cNvPr>
          <p:cNvSpPr>
            <a:spLocks noGrp="1"/>
          </p:cNvSpPr>
          <p:nvPr>
            <p:ph type="pic" sz="quarter" idx="12"/>
          </p:nvPr>
        </p:nvSpPr>
        <p:spPr>
          <a:xfrm>
            <a:off x="8799847" y="1034215"/>
            <a:ext cx="2557915" cy="3004670"/>
          </a:xfrm>
          <a:custGeom>
            <a:avLst/>
            <a:gdLst>
              <a:gd name="connsiteX0" fmla="*/ 0 w 2557915"/>
              <a:gd name="connsiteY0" fmla="*/ 0 h 3004670"/>
              <a:gd name="connsiteX1" fmla="*/ 2557915 w 2557915"/>
              <a:gd name="connsiteY1" fmla="*/ 0 h 3004670"/>
              <a:gd name="connsiteX2" fmla="*/ 2557915 w 2557915"/>
              <a:gd name="connsiteY2" fmla="*/ 3004670 h 3004670"/>
              <a:gd name="connsiteX3" fmla="*/ 0 w 2557915"/>
              <a:gd name="connsiteY3" fmla="*/ 3004670 h 3004670"/>
            </a:gdLst>
            <a:ahLst/>
            <a:cxnLst>
              <a:cxn ang="0">
                <a:pos x="connsiteX0" y="connsiteY0"/>
              </a:cxn>
              <a:cxn ang="0">
                <a:pos x="connsiteX1" y="connsiteY1"/>
              </a:cxn>
              <a:cxn ang="0">
                <a:pos x="connsiteX2" y="connsiteY2"/>
              </a:cxn>
              <a:cxn ang="0">
                <a:pos x="connsiteX3" y="connsiteY3"/>
              </a:cxn>
            </a:cxnLst>
            <a:rect l="l" t="t" r="r" b="b"/>
            <a:pathLst>
              <a:path w="2557915" h="3004670">
                <a:moveTo>
                  <a:pt x="0" y="0"/>
                </a:moveTo>
                <a:lnTo>
                  <a:pt x="2557915" y="0"/>
                </a:lnTo>
                <a:lnTo>
                  <a:pt x="2557915" y="3004670"/>
                </a:lnTo>
                <a:lnTo>
                  <a:pt x="0" y="3004670"/>
                </a:lnTo>
                <a:close/>
              </a:path>
            </a:pathLst>
          </a:custGeom>
        </p:spPr>
        <p:txBody>
          <a:bodyPr wrap="square" anchor="ctr">
            <a:noAutofit/>
          </a:bodyPr>
          <a:lstStyle>
            <a:lvl1pPr marL="0" indent="0" algn="ctr">
              <a:buNone/>
              <a:defRPr sz="1200"/>
            </a:lvl1pPr>
          </a:lstStyle>
          <a:p>
            <a:endParaRPr lang="en-US" dirty="0"/>
          </a:p>
        </p:txBody>
      </p:sp>
      <p:sp>
        <p:nvSpPr>
          <p:cNvPr id="5" name="Freeform: Shape 4">
            <a:extLst>
              <a:ext uri="{FF2B5EF4-FFF2-40B4-BE49-F238E27FC236}">
                <a16:creationId xmlns:a16="http://schemas.microsoft.com/office/drawing/2014/main" id="{D7686D69-3437-4444-A3F8-7EB4E2D30295}"/>
              </a:ext>
            </a:extLst>
          </p:cNvPr>
          <p:cNvSpPr>
            <a:spLocks noGrp="1"/>
          </p:cNvSpPr>
          <p:nvPr>
            <p:ph type="pic" sz="quarter" idx="11"/>
          </p:nvPr>
        </p:nvSpPr>
        <p:spPr>
          <a:xfrm>
            <a:off x="6071438" y="1034215"/>
            <a:ext cx="2557915" cy="3004670"/>
          </a:xfrm>
          <a:custGeom>
            <a:avLst/>
            <a:gdLst>
              <a:gd name="connsiteX0" fmla="*/ 0 w 2557915"/>
              <a:gd name="connsiteY0" fmla="*/ 0 h 3004670"/>
              <a:gd name="connsiteX1" fmla="*/ 2557915 w 2557915"/>
              <a:gd name="connsiteY1" fmla="*/ 0 h 3004670"/>
              <a:gd name="connsiteX2" fmla="*/ 2557915 w 2557915"/>
              <a:gd name="connsiteY2" fmla="*/ 3004670 h 3004670"/>
              <a:gd name="connsiteX3" fmla="*/ 0 w 2557915"/>
              <a:gd name="connsiteY3" fmla="*/ 3004670 h 3004670"/>
            </a:gdLst>
            <a:ahLst/>
            <a:cxnLst>
              <a:cxn ang="0">
                <a:pos x="connsiteX0" y="connsiteY0"/>
              </a:cxn>
              <a:cxn ang="0">
                <a:pos x="connsiteX1" y="connsiteY1"/>
              </a:cxn>
              <a:cxn ang="0">
                <a:pos x="connsiteX2" y="connsiteY2"/>
              </a:cxn>
              <a:cxn ang="0">
                <a:pos x="connsiteX3" y="connsiteY3"/>
              </a:cxn>
            </a:cxnLst>
            <a:rect l="l" t="t" r="r" b="b"/>
            <a:pathLst>
              <a:path w="2557915" h="3004670">
                <a:moveTo>
                  <a:pt x="0" y="0"/>
                </a:moveTo>
                <a:lnTo>
                  <a:pt x="2557915" y="0"/>
                </a:lnTo>
                <a:lnTo>
                  <a:pt x="2557915" y="3004670"/>
                </a:lnTo>
                <a:lnTo>
                  <a:pt x="0" y="300467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5213037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DC8EAE8-D531-4066-9DE1-BBD078A1FBC2}"/>
              </a:ext>
            </a:extLst>
          </p:cNvPr>
          <p:cNvSpPr>
            <a:spLocks noGrp="1"/>
          </p:cNvSpPr>
          <p:nvPr>
            <p:ph type="pic" sz="quarter" idx="11"/>
          </p:nvPr>
        </p:nvSpPr>
        <p:spPr>
          <a:xfrm>
            <a:off x="3741910" y="1973945"/>
            <a:ext cx="4389216" cy="2031999"/>
          </a:xfrm>
          <a:custGeom>
            <a:avLst/>
            <a:gdLst>
              <a:gd name="connsiteX0" fmla="*/ 0 w 4389216"/>
              <a:gd name="connsiteY0" fmla="*/ 0 h 2031999"/>
              <a:gd name="connsiteX1" fmla="*/ 4389216 w 4389216"/>
              <a:gd name="connsiteY1" fmla="*/ 0 h 2031999"/>
              <a:gd name="connsiteX2" fmla="*/ 4389216 w 4389216"/>
              <a:gd name="connsiteY2" fmla="*/ 2031999 h 2031999"/>
              <a:gd name="connsiteX3" fmla="*/ 0 w 4389216"/>
              <a:gd name="connsiteY3" fmla="*/ 2031999 h 2031999"/>
            </a:gdLst>
            <a:ahLst/>
            <a:cxnLst>
              <a:cxn ang="0">
                <a:pos x="connsiteX0" y="connsiteY0"/>
              </a:cxn>
              <a:cxn ang="0">
                <a:pos x="connsiteX1" y="connsiteY1"/>
              </a:cxn>
              <a:cxn ang="0">
                <a:pos x="connsiteX2" y="connsiteY2"/>
              </a:cxn>
              <a:cxn ang="0">
                <a:pos x="connsiteX3" y="connsiteY3"/>
              </a:cxn>
            </a:cxnLst>
            <a:rect l="l" t="t" r="r" b="b"/>
            <a:pathLst>
              <a:path w="4389216" h="2031999">
                <a:moveTo>
                  <a:pt x="0" y="0"/>
                </a:moveTo>
                <a:lnTo>
                  <a:pt x="4389216" y="0"/>
                </a:lnTo>
                <a:lnTo>
                  <a:pt x="4389216" y="2031999"/>
                </a:lnTo>
                <a:lnTo>
                  <a:pt x="0" y="20319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7585303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75E48CD8-D31F-4915-8BC4-392A98E1C6F6}"/>
              </a:ext>
            </a:extLst>
          </p:cNvPr>
          <p:cNvSpPr>
            <a:spLocks noGrp="1"/>
          </p:cNvSpPr>
          <p:nvPr>
            <p:ph type="pic" sz="quarter" idx="13"/>
          </p:nvPr>
        </p:nvSpPr>
        <p:spPr>
          <a:xfrm>
            <a:off x="6180407" y="3186878"/>
            <a:ext cx="2504048" cy="2504048"/>
          </a:xfrm>
          <a:custGeom>
            <a:avLst/>
            <a:gdLst>
              <a:gd name="connsiteX0" fmla="*/ 1252024 w 2504048"/>
              <a:gd name="connsiteY0" fmla="*/ 0 h 2504048"/>
              <a:gd name="connsiteX1" fmla="*/ 2504048 w 2504048"/>
              <a:gd name="connsiteY1" fmla="*/ 1252024 h 2504048"/>
              <a:gd name="connsiteX2" fmla="*/ 1252024 w 2504048"/>
              <a:gd name="connsiteY2" fmla="*/ 2504048 h 2504048"/>
              <a:gd name="connsiteX3" fmla="*/ 0 w 2504048"/>
              <a:gd name="connsiteY3" fmla="*/ 1252024 h 2504048"/>
              <a:gd name="connsiteX4" fmla="*/ 1252024 w 2504048"/>
              <a:gd name="connsiteY4" fmla="*/ 0 h 250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048" h="2504048">
                <a:moveTo>
                  <a:pt x="1252024" y="0"/>
                </a:moveTo>
                <a:cubicBezTo>
                  <a:pt x="1943498" y="0"/>
                  <a:pt x="2504048" y="560550"/>
                  <a:pt x="2504048" y="1252024"/>
                </a:cubicBezTo>
                <a:cubicBezTo>
                  <a:pt x="2504048" y="1943498"/>
                  <a:pt x="1943498" y="2504048"/>
                  <a:pt x="1252024" y="2504048"/>
                </a:cubicBezTo>
                <a:cubicBezTo>
                  <a:pt x="560550" y="2504048"/>
                  <a:pt x="0" y="1943498"/>
                  <a:pt x="0" y="1252024"/>
                </a:cubicBezTo>
                <a:cubicBezTo>
                  <a:pt x="0" y="560550"/>
                  <a:pt x="560550" y="0"/>
                  <a:pt x="1252024" y="0"/>
                </a:cubicBez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7634583A-86D8-40CB-AC69-3542F6E7D89E}"/>
              </a:ext>
            </a:extLst>
          </p:cNvPr>
          <p:cNvSpPr>
            <a:spLocks noGrp="1"/>
          </p:cNvSpPr>
          <p:nvPr>
            <p:ph type="pic" sz="quarter" idx="14"/>
          </p:nvPr>
        </p:nvSpPr>
        <p:spPr>
          <a:xfrm>
            <a:off x="8853268" y="3186878"/>
            <a:ext cx="2504048" cy="2504048"/>
          </a:xfrm>
          <a:custGeom>
            <a:avLst/>
            <a:gdLst>
              <a:gd name="connsiteX0" fmla="*/ 1252024 w 2504048"/>
              <a:gd name="connsiteY0" fmla="*/ 0 h 2504048"/>
              <a:gd name="connsiteX1" fmla="*/ 2504048 w 2504048"/>
              <a:gd name="connsiteY1" fmla="*/ 1252024 h 2504048"/>
              <a:gd name="connsiteX2" fmla="*/ 1252024 w 2504048"/>
              <a:gd name="connsiteY2" fmla="*/ 2504048 h 2504048"/>
              <a:gd name="connsiteX3" fmla="*/ 0 w 2504048"/>
              <a:gd name="connsiteY3" fmla="*/ 1252024 h 2504048"/>
              <a:gd name="connsiteX4" fmla="*/ 1252024 w 2504048"/>
              <a:gd name="connsiteY4" fmla="*/ 0 h 250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048" h="2504048">
                <a:moveTo>
                  <a:pt x="1252024" y="0"/>
                </a:moveTo>
                <a:cubicBezTo>
                  <a:pt x="1943498" y="0"/>
                  <a:pt x="2504048" y="560550"/>
                  <a:pt x="2504048" y="1252024"/>
                </a:cubicBezTo>
                <a:cubicBezTo>
                  <a:pt x="2504048" y="1943498"/>
                  <a:pt x="1943498" y="2504048"/>
                  <a:pt x="1252024" y="2504048"/>
                </a:cubicBezTo>
                <a:cubicBezTo>
                  <a:pt x="560550" y="2504048"/>
                  <a:pt x="0" y="1943498"/>
                  <a:pt x="0" y="1252024"/>
                </a:cubicBezTo>
                <a:cubicBezTo>
                  <a:pt x="0" y="560550"/>
                  <a:pt x="560550" y="0"/>
                  <a:pt x="1252024" y="0"/>
                </a:cubicBez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A7158C14-D276-4B98-A771-BCC7AC29A9B7}"/>
              </a:ext>
            </a:extLst>
          </p:cNvPr>
          <p:cNvSpPr>
            <a:spLocks noGrp="1"/>
          </p:cNvSpPr>
          <p:nvPr>
            <p:ph type="pic" sz="quarter" idx="11"/>
          </p:nvPr>
        </p:nvSpPr>
        <p:spPr>
          <a:xfrm>
            <a:off x="834685" y="3186878"/>
            <a:ext cx="2504048" cy="2504048"/>
          </a:xfrm>
          <a:custGeom>
            <a:avLst/>
            <a:gdLst>
              <a:gd name="connsiteX0" fmla="*/ 1252024 w 2504048"/>
              <a:gd name="connsiteY0" fmla="*/ 0 h 2504048"/>
              <a:gd name="connsiteX1" fmla="*/ 2504048 w 2504048"/>
              <a:gd name="connsiteY1" fmla="*/ 1252024 h 2504048"/>
              <a:gd name="connsiteX2" fmla="*/ 1252024 w 2504048"/>
              <a:gd name="connsiteY2" fmla="*/ 2504048 h 2504048"/>
              <a:gd name="connsiteX3" fmla="*/ 0 w 2504048"/>
              <a:gd name="connsiteY3" fmla="*/ 1252024 h 2504048"/>
              <a:gd name="connsiteX4" fmla="*/ 1252024 w 2504048"/>
              <a:gd name="connsiteY4" fmla="*/ 0 h 250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048" h="2504048">
                <a:moveTo>
                  <a:pt x="1252024" y="0"/>
                </a:moveTo>
                <a:cubicBezTo>
                  <a:pt x="1943498" y="0"/>
                  <a:pt x="2504048" y="560550"/>
                  <a:pt x="2504048" y="1252024"/>
                </a:cubicBezTo>
                <a:cubicBezTo>
                  <a:pt x="2504048" y="1943498"/>
                  <a:pt x="1943498" y="2504048"/>
                  <a:pt x="1252024" y="2504048"/>
                </a:cubicBezTo>
                <a:cubicBezTo>
                  <a:pt x="560550" y="2504048"/>
                  <a:pt x="0" y="1943498"/>
                  <a:pt x="0" y="1252024"/>
                </a:cubicBezTo>
                <a:cubicBezTo>
                  <a:pt x="0" y="560550"/>
                  <a:pt x="560550" y="0"/>
                  <a:pt x="1252024" y="0"/>
                </a:cubicBez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1ED4E1CD-5811-4AF6-99C5-CA45435125C4}"/>
              </a:ext>
            </a:extLst>
          </p:cNvPr>
          <p:cNvSpPr>
            <a:spLocks noGrp="1"/>
          </p:cNvSpPr>
          <p:nvPr>
            <p:ph type="pic" sz="quarter" idx="12"/>
          </p:nvPr>
        </p:nvSpPr>
        <p:spPr>
          <a:xfrm>
            <a:off x="3507546" y="3186878"/>
            <a:ext cx="2504048" cy="2504048"/>
          </a:xfrm>
          <a:custGeom>
            <a:avLst/>
            <a:gdLst>
              <a:gd name="connsiteX0" fmla="*/ 1252024 w 2504048"/>
              <a:gd name="connsiteY0" fmla="*/ 0 h 2504048"/>
              <a:gd name="connsiteX1" fmla="*/ 2504048 w 2504048"/>
              <a:gd name="connsiteY1" fmla="*/ 1252024 h 2504048"/>
              <a:gd name="connsiteX2" fmla="*/ 1252024 w 2504048"/>
              <a:gd name="connsiteY2" fmla="*/ 2504048 h 2504048"/>
              <a:gd name="connsiteX3" fmla="*/ 0 w 2504048"/>
              <a:gd name="connsiteY3" fmla="*/ 1252024 h 2504048"/>
              <a:gd name="connsiteX4" fmla="*/ 1252024 w 2504048"/>
              <a:gd name="connsiteY4" fmla="*/ 0 h 250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048" h="2504048">
                <a:moveTo>
                  <a:pt x="1252024" y="0"/>
                </a:moveTo>
                <a:cubicBezTo>
                  <a:pt x="1943498" y="0"/>
                  <a:pt x="2504048" y="560550"/>
                  <a:pt x="2504048" y="1252024"/>
                </a:cubicBezTo>
                <a:cubicBezTo>
                  <a:pt x="2504048" y="1943498"/>
                  <a:pt x="1943498" y="2504048"/>
                  <a:pt x="1252024" y="2504048"/>
                </a:cubicBezTo>
                <a:cubicBezTo>
                  <a:pt x="560550" y="2504048"/>
                  <a:pt x="0" y="1943498"/>
                  <a:pt x="0" y="1252024"/>
                </a:cubicBezTo>
                <a:cubicBezTo>
                  <a:pt x="0" y="560550"/>
                  <a:pt x="560550" y="0"/>
                  <a:pt x="1252024"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1127555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D60FF96-83FE-42DE-9D59-9A5A7AD48610}"/>
              </a:ext>
            </a:extLst>
          </p:cNvPr>
          <p:cNvSpPr>
            <a:spLocks noGrp="1"/>
          </p:cNvSpPr>
          <p:nvPr>
            <p:ph type="pic" sz="quarter" idx="11"/>
          </p:nvPr>
        </p:nvSpPr>
        <p:spPr>
          <a:xfrm>
            <a:off x="6959714" y="3429000"/>
            <a:ext cx="4392913" cy="2596465"/>
          </a:xfrm>
          <a:custGeom>
            <a:avLst/>
            <a:gdLst>
              <a:gd name="connsiteX0" fmla="*/ 0 w 4392913"/>
              <a:gd name="connsiteY0" fmla="*/ 0 h 2596465"/>
              <a:gd name="connsiteX1" fmla="*/ 4392913 w 4392913"/>
              <a:gd name="connsiteY1" fmla="*/ 0 h 2596465"/>
              <a:gd name="connsiteX2" fmla="*/ 4392913 w 4392913"/>
              <a:gd name="connsiteY2" fmla="*/ 2596465 h 2596465"/>
              <a:gd name="connsiteX3" fmla="*/ 0 w 4392913"/>
              <a:gd name="connsiteY3" fmla="*/ 2596465 h 2596465"/>
            </a:gdLst>
            <a:ahLst/>
            <a:cxnLst>
              <a:cxn ang="0">
                <a:pos x="connsiteX0" y="connsiteY0"/>
              </a:cxn>
              <a:cxn ang="0">
                <a:pos x="connsiteX1" y="connsiteY1"/>
              </a:cxn>
              <a:cxn ang="0">
                <a:pos x="connsiteX2" y="connsiteY2"/>
              </a:cxn>
              <a:cxn ang="0">
                <a:pos x="connsiteX3" y="connsiteY3"/>
              </a:cxn>
            </a:cxnLst>
            <a:rect l="l" t="t" r="r" b="b"/>
            <a:pathLst>
              <a:path w="4392913" h="2596465">
                <a:moveTo>
                  <a:pt x="0" y="0"/>
                </a:moveTo>
                <a:lnTo>
                  <a:pt x="4392913" y="0"/>
                </a:lnTo>
                <a:lnTo>
                  <a:pt x="4392913" y="2596465"/>
                </a:lnTo>
                <a:lnTo>
                  <a:pt x="0" y="259646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3650786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5607DB2-90F3-4668-8EAC-D1B904A51A88}"/>
              </a:ext>
            </a:extLst>
          </p:cNvPr>
          <p:cNvSpPr>
            <a:spLocks noGrp="1"/>
          </p:cNvSpPr>
          <p:nvPr>
            <p:ph type="pic" sz="quarter" idx="11"/>
          </p:nvPr>
        </p:nvSpPr>
        <p:spPr>
          <a:xfrm>
            <a:off x="5944201" y="479886"/>
            <a:ext cx="5677621" cy="5848343"/>
          </a:xfrm>
          <a:custGeom>
            <a:avLst/>
            <a:gdLst>
              <a:gd name="connsiteX0" fmla="*/ 0 w 5677621"/>
              <a:gd name="connsiteY0" fmla="*/ 0 h 5848343"/>
              <a:gd name="connsiteX1" fmla="*/ 5677621 w 5677621"/>
              <a:gd name="connsiteY1" fmla="*/ 0 h 5848343"/>
              <a:gd name="connsiteX2" fmla="*/ 5677621 w 5677621"/>
              <a:gd name="connsiteY2" fmla="*/ 5848343 h 5848343"/>
              <a:gd name="connsiteX3" fmla="*/ 0 w 5677621"/>
              <a:gd name="connsiteY3" fmla="*/ 5848343 h 5848343"/>
            </a:gdLst>
            <a:ahLst/>
            <a:cxnLst>
              <a:cxn ang="0">
                <a:pos x="connsiteX0" y="connsiteY0"/>
              </a:cxn>
              <a:cxn ang="0">
                <a:pos x="connsiteX1" y="connsiteY1"/>
              </a:cxn>
              <a:cxn ang="0">
                <a:pos x="connsiteX2" y="connsiteY2"/>
              </a:cxn>
              <a:cxn ang="0">
                <a:pos x="connsiteX3" y="connsiteY3"/>
              </a:cxn>
            </a:cxnLst>
            <a:rect l="l" t="t" r="r" b="b"/>
            <a:pathLst>
              <a:path w="5677621" h="5848343">
                <a:moveTo>
                  <a:pt x="0" y="0"/>
                </a:moveTo>
                <a:lnTo>
                  <a:pt x="5677621" y="0"/>
                </a:lnTo>
                <a:lnTo>
                  <a:pt x="5677621" y="5848343"/>
                </a:lnTo>
                <a:lnTo>
                  <a:pt x="0" y="58483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5627675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A859308-9FE7-449F-8B56-C420A3B77118}"/>
              </a:ext>
            </a:extLst>
          </p:cNvPr>
          <p:cNvSpPr>
            <a:spLocks noGrp="1"/>
          </p:cNvSpPr>
          <p:nvPr>
            <p:ph type="pic" sz="quarter" idx="11"/>
          </p:nvPr>
        </p:nvSpPr>
        <p:spPr>
          <a:xfrm>
            <a:off x="0" y="4187894"/>
            <a:ext cx="6096000" cy="2670105"/>
          </a:xfrm>
          <a:custGeom>
            <a:avLst/>
            <a:gdLst>
              <a:gd name="connsiteX0" fmla="*/ 0 w 6096000"/>
              <a:gd name="connsiteY0" fmla="*/ 0 h 2670105"/>
              <a:gd name="connsiteX1" fmla="*/ 6096000 w 6096000"/>
              <a:gd name="connsiteY1" fmla="*/ 0 h 2670105"/>
              <a:gd name="connsiteX2" fmla="*/ 6096000 w 6096000"/>
              <a:gd name="connsiteY2" fmla="*/ 2670105 h 2670105"/>
              <a:gd name="connsiteX3" fmla="*/ 0 w 6096000"/>
              <a:gd name="connsiteY3" fmla="*/ 2670105 h 2670105"/>
            </a:gdLst>
            <a:ahLst/>
            <a:cxnLst>
              <a:cxn ang="0">
                <a:pos x="connsiteX0" y="connsiteY0"/>
              </a:cxn>
              <a:cxn ang="0">
                <a:pos x="connsiteX1" y="connsiteY1"/>
              </a:cxn>
              <a:cxn ang="0">
                <a:pos x="connsiteX2" y="connsiteY2"/>
              </a:cxn>
              <a:cxn ang="0">
                <a:pos x="connsiteX3" y="connsiteY3"/>
              </a:cxn>
            </a:cxnLst>
            <a:rect l="l" t="t" r="r" b="b"/>
            <a:pathLst>
              <a:path w="6096000" h="2670105">
                <a:moveTo>
                  <a:pt x="0" y="0"/>
                </a:moveTo>
                <a:lnTo>
                  <a:pt x="6096000" y="0"/>
                </a:lnTo>
                <a:lnTo>
                  <a:pt x="6096000" y="2670105"/>
                </a:lnTo>
                <a:lnTo>
                  <a:pt x="0" y="267010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3364220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Title Pag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9278F900-503F-44A2-9ADC-DEC01CE1AD68}"/>
              </a:ext>
            </a:extLst>
          </p:cNvPr>
          <p:cNvSpPr>
            <a:spLocks noGrp="1"/>
          </p:cNvSpPr>
          <p:nvPr>
            <p:ph type="pic" sz="quarter" idx="12"/>
          </p:nvPr>
        </p:nvSpPr>
        <p:spPr>
          <a:xfrm>
            <a:off x="6137228" y="1435227"/>
            <a:ext cx="2715064" cy="2841674"/>
          </a:xfrm>
          <a:custGeom>
            <a:avLst/>
            <a:gdLst>
              <a:gd name="connsiteX0" fmla="*/ 0 w 2715064"/>
              <a:gd name="connsiteY0" fmla="*/ 0 h 2841674"/>
              <a:gd name="connsiteX1" fmla="*/ 2715064 w 2715064"/>
              <a:gd name="connsiteY1" fmla="*/ 0 h 2841674"/>
              <a:gd name="connsiteX2" fmla="*/ 2715064 w 2715064"/>
              <a:gd name="connsiteY2" fmla="*/ 2841674 h 2841674"/>
              <a:gd name="connsiteX3" fmla="*/ 0 w 2715064"/>
              <a:gd name="connsiteY3" fmla="*/ 2841674 h 2841674"/>
            </a:gdLst>
            <a:ahLst/>
            <a:cxnLst>
              <a:cxn ang="0">
                <a:pos x="connsiteX0" y="connsiteY0"/>
              </a:cxn>
              <a:cxn ang="0">
                <a:pos x="connsiteX1" y="connsiteY1"/>
              </a:cxn>
              <a:cxn ang="0">
                <a:pos x="connsiteX2" y="connsiteY2"/>
              </a:cxn>
              <a:cxn ang="0">
                <a:pos x="connsiteX3" y="connsiteY3"/>
              </a:cxn>
            </a:cxnLst>
            <a:rect l="l" t="t" r="r" b="b"/>
            <a:pathLst>
              <a:path w="2715064" h="2841674">
                <a:moveTo>
                  <a:pt x="0" y="0"/>
                </a:moveTo>
                <a:lnTo>
                  <a:pt x="2715064" y="0"/>
                </a:lnTo>
                <a:lnTo>
                  <a:pt x="2715064" y="2841674"/>
                </a:lnTo>
                <a:lnTo>
                  <a:pt x="0" y="2841674"/>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B30FA93D-29CB-4970-910B-3C16DC45B919}"/>
              </a:ext>
            </a:extLst>
          </p:cNvPr>
          <p:cNvSpPr>
            <a:spLocks noGrp="1"/>
          </p:cNvSpPr>
          <p:nvPr>
            <p:ph type="pic" sz="quarter" idx="11"/>
          </p:nvPr>
        </p:nvSpPr>
        <p:spPr>
          <a:xfrm>
            <a:off x="542188" y="1798834"/>
            <a:ext cx="2715064" cy="2841674"/>
          </a:xfrm>
          <a:custGeom>
            <a:avLst/>
            <a:gdLst>
              <a:gd name="connsiteX0" fmla="*/ 0 w 2715064"/>
              <a:gd name="connsiteY0" fmla="*/ 0 h 2841674"/>
              <a:gd name="connsiteX1" fmla="*/ 2715064 w 2715064"/>
              <a:gd name="connsiteY1" fmla="*/ 0 h 2841674"/>
              <a:gd name="connsiteX2" fmla="*/ 2715064 w 2715064"/>
              <a:gd name="connsiteY2" fmla="*/ 2841674 h 2841674"/>
              <a:gd name="connsiteX3" fmla="*/ 0 w 2715064"/>
              <a:gd name="connsiteY3" fmla="*/ 2841674 h 2841674"/>
            </a:gdLst>
            <a:ahLst/>
            <a:cxnLst>
              <a:cxn ang="0">
                <a:pos x="connsiteX0" y="connsiteY0"/>
              </a:cxn>
              <a:cxn ang="0">
                <a:pos x="connsiteX1" y="connsiteY1"/>
              </a:cxn>
              <a:cxn ang="0">
                <a:pos x="connsiteX2" y="connsiteY2"/>
              </a:cxn>
              <a:cxn ang="0">
                <a:pos x="connsiteX3" y="connsiteY3"/>
              </a:cxn>
            </a:cxnLst>
            <a:rect l="l" t="t" r="r" b="b"/>
            <a:pathLst>
              <a:path w="2715064" h="2841674">
                <a:moveTo>
                  <a:pt x="0" y="0"/>
                </a:moveTo>
                <a:lnTo>
                  <a:pt x="2715064" y="0"/>
                </a:lnTo>
                <a:lnTo>
                  <a:pt x="2715064" y="2841674"/>
                </a:lnTo>
                <a:lnTo>
                  <a:pt x="0" y="2841674"/>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763AE15F-32BC-4A9E-A43D-0B158D9DBE71}"/>
              </a:ext>
            </a:extLst>
          </p:cNvPr>
          <p:cNvSpPr>
            <a:spLocks noGrp="1"/>
          </p:cNvSpPr>
          <p:nvPr>
            <p:ph type="pic" sz="quarter" idx="14"/>
          </p:nvPr>
        </p:nvSpPr>
        <p:spPr>
          <a:xfrm>
            <a:off x="8934748" y="2339932"/>
            <a:ext cx="2715064" cy="2841674"/>
          </a:xfrm>
          <a:custGeom>
            <a:avLst/>
            <a:gdLst>
              <a:gd name="connsiteX0" fmla="*/ 0 w 2715064"/>
              <a:gd name="connsiteY0" fmla="*/ 0 h 2841674"/>
              <a:gd name="connsiteX1" fmla="*/ 2715064 w 2715064"/>
              <a:gd name="connsiteY1" fmla="*/ 0 h 2841674"/>
              <a:gd name="connsiteX2" fmla="*/ 2715064 w 2715064"/>
              <a:gd name="connsiteY2" fmla="*/ 2841674 h 2841674"/>
              <a:gd name="connsiteX3" fmla="*/ 0 w 2715064"/>
              <a:gd name="connsiteY3" fmla="*/ 2841674 h 2841674"/>
            </a:gdLst>
            <a:ahLst/>
            <a:cxnLst>
              <a:cxn ang="0">
                <a:pos x="connsiteX0" y="connsiteY0"/>
              </a:cxn>
              <a:cxn ang="0">
                <a:pos x="connsiteX1" y="connsiteY1"/>
              </a:cxn>
              <a:cxn ang="0">
                <a:pos x="connsiteX2" y="connsiteY2"/>
              </a:cxn>
              <a:cxn ang="0">
                <a:pos x="connsiteX3" y="connsiteY3"/>
              </a:cxn>
            </a:cxnLst>
            <a:rect l="l" t="t" r="r" b="b"/>
            <a:pathLst>
              <a:path w="2715064" h="2841674">
                <a:moveTo>
                  <a:pt x="0" y="0"/>
                </a:moveTo>
                <a:lnTo>
                  <a:pt x="2715064" y="0"/>
                </a:lnTo>
                <a:lnTo>
                  <a:pt x="2715064" y="2841674"/>
                </a:lnTo>
                <a:lnTo>
                  <a:pt x="0" y="2841674"/>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2B93FC29-EE5C-4D02-81DB-A34268292A81}"/>
              </a:ext>
            </a:extLst>
          </p:cNvPr>
          <p:cNvSpPr>
            <a:spLocks noGrp="1"/>
          </p:cNvSpPr>
          <p:nvPr>
            <p:ph type="pic" sz="quarter" idx="13"/>
          </p:nvPr>
        </p:nvSpPr>
        <p:spPr>
          <a:xfrm>
            <a:off x="3339708" y="2703539"/>
            <a:ext cx="2715064" cy="2841674"/>
          </a:xfrm>
          <a:custGeom>
            <a:avLst/>
            <a:gdLst>
              <a:gd name="connsiteX0" fmla="*/ 0 w 2715064"/>
              <a:gd name="connsiteY0" fmla="*/ 0 h 2841674"/>
              <a:gd name="connsiteX1" fmla="*/ 2715064 w 2715064"/>
              <a:gd name="connsiteY1" fmla="*/ 0 h 2841674"/>
              <a:gd name="connsiteX2" fmla="*/ 2715064 w 2715064"/>
              <a:gd name="connsiteY2" fmla="*/ 2841674 h 2841674"/>
              <a:gd name="connsiteX3" fmla="*/ 0 w 2715064"/>
              <a:gd name="connsiteY3" fmla="*/ 2841674 h 2841674"/>
            </a:gdLst>
            <a:ahLst/>
            <a:cxnLst>
              <a:cxn ang="0">
                <a:pos x="connsiteX0" y="connsiteY0"/>
              </a:cxn>
              <a:cxn ang="0">
                <a:pos x="connsiteX1" y="connsiteY1"/>
              </a:cxn>
              <a:cxn ang="0">
                <a:pos x="connsiteX2" y="connsiteY2"/>
              </a:cxn>
              <a:cxn ang="0">
                <a:pos x="connsiteX3" y="connsiteY3"/>
              </a:cxn>
            </a:cxnLst>
            <a:rect l="l" t="t" r="r" b="b"/>
            <a:pathLst>
              <a:path w="2715064" h="2841674">
                <a:moveTo>
                  <a:pt x="0" y="0"/>
                </a:moveTo>
                <a:lnTo>
                  <a:pt x="2715064" y="0"/>
                </a:lnTo>
                <a:lnTo>
                  <a:pt x="2715064" y="2841674"/>
                </a:lnTo>
                <a:lnTo>
                  <a:pt x="0" y="284167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300271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Title P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F628487C-BF56-4AD3-9BB7-DECEC73A3397}"/>
              </a:ext>
            </a:extLst>
          </p:cNvPr>
          <p:cNvSpPr>
            <a:spLocks noGrp="1"/>
          </p:cNvSpPr>
          <p:nvPr>
            <p:ph type="pic" sz="quarter" idx="12"/>
          </p:nvPr>
        </p:nvSpPr>
        <p:spPr>
          <a:xfrm>
            <a:off x="4452884" y="1941339"/>
            <a:ext cx="3324555" cy="2532185"/>
          </a:xfrm>
          <a:custGeom>
            <a:avLst/>
            <a:gdLst>
              <a:gd name="connsiteX0" fmla="*/ 0 w 3324555"/>
              <a:gd name="connsiteY0" fmla="*/ 0 h 2532185"/>
              <a:gd name="connsiteX1" fmla="*/ 3324555 w 3324555"/>
              <a:gd name="connsiteY1" fmla="*/ 0 h 2532185"/>
              <a:gd name="connsiteX2" fmla="*/ 3324555 w 3324555"/>
              <a:gd name="connsiteY2" fmla="*/ 2532185 h 2532185"/>
              <a:gd name="connsiteX3" fmla="*/ 0 w 3324555"/>
              <a:gd name="connsiteY3" fmla="*/ 2532185 h 2532185"/>
            </a:gdLst>
            <a:ahLst/>
            <a:cxnLst>
              <a:cxn ang="0">
                <a:pos x="connsiteX0" y="connsiteY0"/>
              </a:cxn>
              <a:cxn ang="0">
                <a:pos x="connsiteX1" y="connsiteY1"/>
              </a:cxn>
              <a:cxn ang="0">
                <a:pos x="connsiteX2" y="connsiteY2"/>
              </a:cxn>
              <a:cxn ang="0">
                <a:pos x="connsiteX3" y="connsiteY3"/>
              </a:cxn>
            </a:cxnLst>
            <a:rect l="l" t="t" r="r" b="b"/>
            <a:pathLst>
              <a:path w="3324555" h="2532185">
                <a:moveTo>
                  <a:pt x="0" y="0"/>
                </a:moveTo>
                <a:lnTo>
                  <a:pt x="3324555" y="0"/>
                </a:lnTo>
                <a:lnTo>
                  <a:pt x="3324555" y="2532185"/>
                </a:lnTo>
                <a:lnTo>
                  <a:pt x="0" y="2532185"/>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E019DE87-AFC5-4CA4-B001-D502973BBE1F}"/>
              </a:ext>
            </a:extLst>
          </p:cNvPr>
          <p:cNvSpPr>
            <a:spLocks noGrp="1"/>
          </p:cNvSpPr>
          <p:nvPr>
            <p:ph type="pic" sz="quarter" idx="13"/>
          </p:nvPr>
        </p:nvSpPr>
        <p:spPr>
          <a:xfrm>
            <a:off x="7943668" y="1941340"/>
            <a:ext cx="3324555" cy="2532185"/>
          </a:xfrm>
          <a:custGeom>
            <a:avLst/>
            <a:gdLst>
              <a:gd name="connsiteX0" fmla="*/ 0 w 3324555"/>
              <a:gd name="connsiteY0" fmla="*/ 0 h 2532185"/>
              <a:gd name="connsiteX1" fmla="*/ 3324555 w 3324555"/>
              <a:gd name="connsiteY1" fmla="*/ 0 h 2532185"/>
              <a:gd name="connsiteX2" fmla="*/ 3324555 w 3324555"/>
              <a:gd name="connsiteY2" fmla="*/ 2532185 h 2532185"/>
              <a:gd name="connsiteX3" fmla="*/ 0 w 3324555"/>
              <a:gd name="connsiteY3" fmla="*/ 2532185 h 2532185"/>
            </a:gdLst>
            <a:ahLst/>
            <a:cxnLst>
              <a:cxn ang="0">
                <a:pos x="connsiteX0" y="connsiteY0"/>
              </a:cxn>
              <a:cxn ang="0">
                <a:pos x="connsiteX1" y="connsiteY1"/>
              </a:cxn>
              <a:cxn ang="0">
                <a:pos x="connsiteX2" y="connsiteY2"/>
              </a:cxn>
              <a:cxn ang="0">
                <a:pos x="connsiteX3" y="connsiteY3"/>
              </a:cxn>
            </a:cxnLst>
            <a:rect l="l" t="t" r="r" b="b"/>
            <a:pathLst>
              <a:path w="3324555" h="2532185">
                <a:moveTo>
                  <a:pt x="0" y="0"/>
                </a:moveTo>
                <a:lnTo>
                  <a:pt x="3324555" y="0"/>
                </a:lnTo>
                <a:lnTo>
                  <a:pt x="3324555" y="2532185"/>
                </a:lnTo>
                <a:lnTo>
                  <a:pt x="0" y="2532185"/>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C0A7A392-3E03-4CF6-95DB-066AC7BF8D8E}"/>
              </a:ext>
            </a:extLst>
          </p:cNvPr>
          <p:cNvSpPr>
            <a:spLocks noGrp="1"/>
          </p:cNvSpPr>
          <p:nvPr>
            <p:ph type="pic" sz="quarter" idx="11"/>
          </p:nvPr>
        </p:nvSpPr>
        <p:spPr>
          <a:xfrm>
            <a:off x="962102" y="1941339"/>
            <a:ext cx="3324555" cy="2532185"/>
          </a:xfrm>
          <a:custGeom>
            <a:avLst/>
            <a:gdLst>
              <a:gd name="connsiteX0" fmla="*/ 0 w 3324555"/>
              <a:gd name="connsiteY0" fmla="*/ 0 h 2532185"/>
              <a:gd name="connsiteX1" fmla="*/ 3324555 w 3324555"/>
              <a:gd name="connsiteY1" fmla="*/ 0 h 2532185"/>
              <a:gd name="connsiteX2" fmla="*/ 3324555 w 3324555"/>
              <a:gd name="connsiteY2" fmla="*/ 2532185 h 2532185"/>
              <a:gd name="connsiteX3" fmla="*/ 0 w 3324555"/>
              <a:gd name="connsiteY3" fmla="*/ 2532185 h 2532185"/>
            </a:gdLst>
            <a:ahLst/>
            <a:cxnLst>
              <a:cxn ang="0">
                <a:pos x="connsiteX0" y="connsiteY0"/>
              </a:cxn>
              <a:cxn ang="0">
                <a:pos x="connsiteX1" y="connsiteY1"/>
              </a:cxn>
              <a:cxn ang="0">
                <a:pos x="connsiteX2" y="connsiteY2"/>
              </a:cxn>
              <a:cxn ang="0">
                <a:pos x="connsiteX3" y="connsiteY3"/>
              </a:cxn>
            </a:cxnLst>
            <a:rect l="l" t="t" r="r" b="b"/>
            <a:pathLst>
              <a:path w="3324555" h="2532185">
                <a:moveTo>
                  <a:pt x="0" y="0"/>
                </a:moveTo>
                <a:lnTo>
                  <a:pt x="3324555" y="0"/>
                </a:lnTo>
                <a:lnTo>
                  <a:pt x="3324555" y="2532185"/>
                </a:lnTo>
                <a:lnTo>
                  <a:pt x="0" y="253218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8205536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27F139C1-D80F-41B7-9AF1-4123904C3968}"/>
              </a:ext>
            </a:extLst>
          </p:cNvPr>
          <p:cNvSpPr>
            <a:spLocks noGrp="1"/>
          </p:cNvSpPr>
          <p:nvPr>
            <p:ph type="pic" sz="quarter" idx="13"/>
          </p:nvPr>
        </p:nvSpPr>
        <p:spPr>
          <a:xfrm>
            <a:off x="3211816" y="2296011"/>
            <a:ext cx="2100412" cy="1828800"/>
          </a:xfrm>
          <a:custGeom>
            <a:avLst/>
            <a:gdLst>
              <a:gd name="connsiteX0" fmla="*/ 0 w 2100412"/>
              <a:gd name="connsiteY0" fmla="*/ 0 h 1828800"/>
              <a:gd name="connsiteX1" fmla="*/ 2100412 w 2100412"/>
              <a:gd name="connsiteY1" fmla="*/ 0 h 1828800"/>
              <a:gd name="connsiteX2" fmla="*/ 2100412 w 2100412"/>
              <a:gd name="connsiteY2" fmla="*/ 1828800 h 1828800"/>
              <a:gd name="connsiteX3" fmla="*/ 0 w 2100412"/>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100412" h="1828800">
                <a:moveTo>
                  <a:pt x="0" y="0"/>
                </a:moveTo>
                <a:lnTo>
                  <a:pt x="2100412" y="0"/>
                </a:lnTo>
                <a:lnTo>
                  <a:pt x="2100412" y="1828800"/>
                </a:lnTo>
                <a:lnTo>
                  <a:pt x="0" y="1828800"/>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618B3E9D-3C12-44E9-BD2F-A79EDAF4A53C}"/>
              </a:ext>
            </a:extLst>
          </p:cNvPr>
          <p:cNvSpPr>
            <a:spLocks noGrp="1"/>
          </p:cNvSpPr>
          <p:nvPr>
            <p:ph type="pic" sz="quarter" idx="11"/>
          </p:nvPr>
        </p:nvSpPr>
        <p:spPr>
          <a:xfrm>
            <a:off x="5461530" y="1741715"/>
            <a:ext cx="5768368" cy="2383097"/>
          </a:xfrm>
          <a:custGeom>
            <a:avLst/>
            <a:gdLst>
              <a:gd name="connsiteX0" fmla="*/ 0 w 5768368"/>
              <a:gd name="connsiteY0" fmla="*/ 0 h 2383097"/>
              <a:gd name="connsiteX1" fmla="*/ 5768368 w 5768368"/>
              <a:gd name="connsiteY1" fmla="*/ 0 h 2383097"/>
              <a:gd name="connsiteX2" fmla="*/ 5768368 w 5768368"/>
              <a:gd name="connsiteY2" fmla="*/ 2383097 h 2383097"/>
              <a:gd name="connsiteX3" fmla="*/ 0 w 5768368"/>
              <a:gd name="connsiteY3" fmla="*/ 2383097 h 2383097"/>
            </a:gdLst>
            <a:ahLst/>
            <a:cxnLst>
              <a:cxn ang="0">
                <a:pos x="connsiteX0" y="connsiteY0"/>
              </a:cxn>
              <a:cxn ang="0">
                <a:pos x="connsiteX1" y="connsiteY1"/>
              </a:cxn>
              <a:cxn ang="0">
                <a:pos x="connsiteX2" y="connsiteY2"/>
              </a:cxn>
              <a:cxn ang="0">
                <a:pos x="connsiteX3" y="connsiteY3"/>
              </a:cxn>
            </a:cxnLst>
            <a:rect l="l" t="t" r="r" b="b"/>
            <a:pathLst>
              <a:path w="5768368" h="2383097">
                <a:moveTo>
                  <a:pt x="0" y="0"/>
                </a:moveTo>
                <a:lnTo>
                  <a:pt x="5768368" y="0"/>
                </a:lnTo>
                <a:lnTo>
                  <a:pt x="5768368" y="2383097"/>
                </a:lnTo>
                <a:lnTo>
                  <a:pt x="0" y="2383097"/>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A34206B0-6753-43A6-AF87-AF0D2B60F964}"/>
              </a:ext>
            </a:extLst>
          </p:cNvPr>
          <p:cNvSpPr>
            <a:spLocks noGrp="1"/>
          </p:cNvSpPr>
          <p:nvPr>
            <p:ph type="pic" sz="quarter" idx="12"/>
          </p:nvPr>
        </p:nvSpPr>
        <p:spPr>
          <a:xfrm>
            <a:off x="962102" y="2296011"/>
            <a:ext cx="2100412" cy="1828800"/>
          </a:xfrm>
          <a:custGeom>
            <a:avLst/>
            <a:gdLst>
              <a:gd name="connsiteX0" fmla="*/ 0 w 2100412"/>
              <a:gd name="connsiteY0" fmla="*/ 0 h 1828800"/>
              <a:gd name="connsiteX1" fmla="*/ 2100412 w 2100412"/>
              <a:gd name="connsiteY1" fmla="*/ 0 h 1828800"/>
              <a:gd name="connsiteX2" fmla="*/ 2100412 w 2100412"/>
              <a:gd name="connsiteY2" fmla="*/ 1828800 h 1828800"/>
              <a:gd name="connsiteX3" fmla="*/ 0 w 2100412"/>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2100412" h="1828800">
                <a:moveTo>
                  <a:pt x="0" y="0"/>
                </a:moveTo>
                <a:lnTo>
                  <a:pt x="2100412" y="0"/>
                </a:lnTo>
                <a:lnTo>
                  <a:pt x="2100412" y="1828800"/>
                </a:lnTo>
                <a:lnTo>
                  <a:pt x="0" y="18288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543701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Pag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930E82B-1D20-4CA1-8D57-A21D7CD85C6A}"/>
              </a:ext>
            </a:extLst>
          </p:cNvPr>
          <p:cNvSpPr>
            <a:spLocks noGrp="1"/>
          </p:cNvSpPr>
          <p:nvPr>
            <p:ph type="pic" sz="quarter" idx="13"/>
          </p:nvPr>
        </p:nvSpPr>
        <p:spPr>
          <a:xfrm>
            <a:off x="6108096" y="1814238"/>
            <a:ext cx="2177142" cy="2177142"/>
          </a:xfrm>
          <a:custGeom>
            <a:avLst/>
            <a:gdLst>
              <a:gd name="connsiteX0" fmla="*/ 1088571 w 2177142"/>
              <a:gd name="connsiteY0" fmla="*/ 0 h 2177142"/>
              <a:gd name="connsiteX1" fmla="*/ 2177142 w 2177142"/>
              <a:gd name="connsiteY1" fmla="*/ 1088571 h 2177142"/>
              <a:gd name="connsiteX2" fmla="*/ 1088571 w 2177142"/>
              <a:gd name="connsiteY2" fmla="*/ 2177142 h 2177142"/>
              <a:gd name="connsiteX3" fmla="*/ 0 w 2177142"/>
              <a:gd name="connsiteY3" fmla="*/ 1088571 h 2177142"/>
            </a:gdLst>
            <a:ahLst/>
            <a:cxnLst>
              <a:cxn ang="0">
                <a:pos x="connsiteX0" y="connsiteY0"/>
              </a:cxn>
              <a:cxn ang="0">
                <a:pos x="connsiteX1" y="connsiteY1"/>
              </a:cxn>
              <a:cxn ang="0">
                <a:pos x="connsiteX2" y="connsiteY2"/>
              </a:cxn>
              <a:cxn ang="0">
                <a:pos x="connsiteX3" y="connsiteY3"/>
              </a:cxn>
            </a:cxnLst>
            <a:rect l="l" t="t" r="r" b="b"/>
            <a:pathLst>
              <a:path w="2177142" h="2177142">
                <a:moveTo>
                  <a:pt x="1088571" y="0"/>
                </a:moveTo>
                <a:lnTo>
                  <a:pt x="2177142" y="1088571"/>
                </a:lnTo>
                <a:lnTo>
                  <a:pt x="1088571" y="2177142"/>
                </a:lnTo>
                <a:lnTo>
                  <a:pt x="0" y="1088571"/>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99CB16FD-9DDF-417B-87AA-6DA871425A64}"/>
              </a:ext>
            </a:extLst>
          </p:cNvPr>
          <p:cNvSpPr>
            <a:spLocks noGrp="1"/>
          </p:cNvSpPr>
          <p:nvPr>
            <p:ph type="pic" sz="quarter" idx="14"/>
          </p:nvPr>
        </p:nvSpPr>
        <p:spPr>
          <a:xfrm>
            <a:off x="8669663" y="1814238"/>
            <a:ext cx="2177142" cy="2177142"/>
          </a:xfrm>
          <a:custGeom>
            <a:avLst/>
            <a:gdLst>
              <a:gd name="connsiteX0" fmla="*/ 1088571 w 2177142"/>
              <a:gd name="connsiteY0" fmla="*/ 0 h 2177142"/>
              <a:gd name="connsiteX1" fmla="*/ 2177142 w 2177142"/>
              <a:gd name="connsiteY1" fmla="*/ 1088571 h 2177142"/>
              <a:gd name="connsiteX2" fmla="*/ 1088571 w 2177142"/>
              <a:gd name="connsiteY2" fmla="*/ 2177142 h 2177142"/>
              <a:gd name="connsiteX3" fmla="*/ 0 w 2177142"/>
              <a:gd name="connsiteY3" fmla="*/ 1088571 h 2177142"/>
            </a:gdLst>
            <a:ahLst/>
            <a:cxnLst>
              <a:cxn ang="0">
                <a:pos x="connsiteX0" y="connsiteY0"/>
              </a:cxn>
              <a:cxn ang="0">
                <a:pos x="connsiteX1" y="connsiteY1"/>
              </a:cxn>
              <a:cxn ang="0">
                <a:pos x="connsiteX2" y="connsiteY2"/>
              </a:cxn>
              <a:cxn ang="0">
                <a:pos x="connsiteX3" y="connsiteY3"/>
              </a:cxn>
            </a:cxnLst>
            <a:rect l="l" t="t" r="r" b="b"/>
            <a:pathLst>
              <a:path w="2177142" h="2177142">
                <a:moveTo>
                  <a:pt x="1088571" y="0"/>
                </a:moveTo>
                <a:lnTo>
                  <a:pt x="2177142" y="1088571"/>
                </a:lnTo>
                <a:lnTo>
                  <a:pt x="1088571" y="2177142"/>
                </a:lnTo>
                <a:lnTo>
                  <a:pt x="0" y="1088571"/>
                </a:lnTo>
                <a:close/>
              </a:path>
            </a:pathLst>
          </a:custGeom>
        </p:spPr>
        <p:txBody>
          <a:bodyPr wrap="square" anchor="ctr">
            <a:noAutofit/>
          </a:bodyPr>
          <a:lstStyle>
            <a:lvl1pPr marL="0" indent="0" algn="ctr">
              <a:buNone/>
              <a:defRPr sz="1200"/>
            </a:lvl1pPr>
          </a:lstStyle>
          <a:p>
            <a:endParaRPr lang="en-US" dirty="0"/>
          </a:p>
        </p:txBody>
      </p:sp>
      <p:sp>
        <p:nvSpPr>
          <p:cNvPr id="15" name="Freeform: Shape 14">
            <a:extLst>
              <a:ext uri="{FF2B5EF4-FFF2-40B4-BE49-F238E27FC236}">
                <a16:creationId xmlns:a16="http://schemas.microsoft.com/office/drawing/2014/main" id="{FDD11A0E-935D-48D3-804D-77CD4E23BAD8}"/>
              </a:ext>
            </a:extLst>
          </p:cNvPr>
          <p:cNvSpPr>
            <a:spLocks noGrp="1"/>
          </p:cNvSpPr>
          <p:nvPr>
            <p:ph type="pic" sz="quarter" idx="12"/>
          </p:nvPr>
        </p:nvSpPr>
        <p:spPr>
          <a:xfrm>
            <a:off x="3546529" y="1814238"/>
            <a:ext cx="2177142" cy="2177142"/>
          </a:xfrm>
          <a:custGeom>
            <a:avLst/>
            <a:gdLst>
              <a:gd name="connsiteX0" fmla="*/ 1088571 w 2177142"/>
              <a:gd name="connsiteY0" fmla="*/ 0 h 2177142"/>
              <a:gd name="connsiteX1" fmla="*/ 2177142 w 2177142"/>
              <a:gd name="connsiteY1" fmla="*/ 1088571 h 2177142"/>
              <a:gd name="connsiteX2" fmla="*/ 1088571 w 2177142"/>
              <a:gd name="connsiteY2" fmla="*/ 2177142 h 2177142"/>
              <a:gd name="connsiteX3" fmla="*/ 0 w 2177142"/>
              <a:gd name="connsiteY3" fmla="*/ 1088571 h 2177142"/>
            </a:gdLst>
            <a:ahLst/>
            <a:cxnLst>
              <a:cxn ang="0">
                <a:pos x="connsiteX0" y="connsiteY0"/>
              </a:cxn>
              <a:cxn ang="0">
                <a:pos x="connsiteX1" y="connsiteY1"/>
              </a:cxn>
              <a:cxn ang="0">
                <a:pos x="connsiteX2" y="connsiteY2"/>
              </a:cxn>
              <a:cxn ang="0">
                <a:pos x="connsiteX3" y="connsiteY3"/>
              </a:cxn>
            </a:cxnLst>
            <a:rect l="l" t="t" r="r" b="b"/>
            <a:pathLst>
              <a:path w="2177142" h="2177142">
                <a:moveTo>
                  <a:pt x="1088571" y="0"/>
                </a:moveTo>
                <a:lnTo>
                  <a:pt x="2177142" y="1088571"/>
                </a:lnTo>
                <a:lnTo>
                  <a:pt x="1088571" y="2177142"/>
                </a:lnTo>
                <a:lnTo>
                  <a:pt x="0" y="1088571"/>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5B2684E3-3DA2-45BB-AA60-56D9EDBB2B0D}"/>
              </a:ext>
            </a:extLst>
          </p:cNvPr>
          <p:cNvSpPr>
            <a:spLocks noGrp="1"/>
          </p:cNvSpPr>
          <p:nvPr>
            <p:ph type="pic" sz="quarter" idx="11"/>
          </p:nvPr>
        </p:nvSpPr>
        <p:spPr>
          <a:xfrm>
            <a:off x="984962" y="1814238"/>
            <a:ext cx="2177142" cy="2177142"/>
          </a:xfrm>
          <a:custGeom>
            <a:avLst/>
            <a:gdLst>
              <a:gd name="connsiteX0" fmla="*/ 1088571 w 2177142"/>
              <a:gd name="connsiteY0" fmla="*/ 0 h 2177142"/>
              <a:gd name="connsiteX1" fmla="*/ 2177142 w 2177142"/>
              <a:gd name="connsiteY1" fmla="*/ 1088571 h 2177142"/>
              <a:gd name="connsiteX2" fmla="*/ 1088571 w 2177142"/>
              <a:gd name="connsiteY2" fmla="*/ 2177142 h 2177142"/>
              <a:gd name="connsiteX3" fmla="*/ 0 w 2177142"/>
              <a:gd name="connsiteY3" fmla="*/ 1088571 h 2177142"/>
            </a:gdLst>
            <a:ahLst/>
            <a:cxnLst>
              <a:cxn ang="0">
                <a:pos x="connsiteX0" y="connsiteY0"/>
              </a:cxn>
              <a:cxn ang="0">
                <a:pos x="connsiteX1" y="connsiteY1"/>
              </a:cxn>
              <a:cxn ang="0">
                <a:pos x="connsiteX2" y="connsiteY2"/>
              </a:cxn>
              <a:cxn ang="0">
                <a:pos x="connsiteX3" y="connsiteY3"/>
              </a:cxn>
            </a:cxnLst>
            <a:rect l="l" t="t" r="r" b="b"/>
            <a:pathLst>
              <a:path w="2177142" h="2177142">
                <a:moveTo>
                  <a:pt x="1088571" y="0"/>
                </a:moveTo>
                <a:lnTo>
                  <a:pt x="2177142" y="1088571"/>
                </a:lnTo>
                <a:lnTo>
                  <a:pt x="1088571" y="2177142"/>
                </a:lnTo>
                <a:lnTo>
                  <a:pt x="0" y="108857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315229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EAF683F-EFEC-43ED-AE7E-6D3703626FBF}"/>
              </a:ext>
            </a:extLst>
          </p:cNvPr>
          <p:cNvSpPr>
            <a:spLocks noGrp="1"/>
          </p:cNvSpPr>
          <p:nvPr>
            <p:ph type="pic" sz="quarter" idx="11"/>
          </p:nvPr>
        </p:nvSpPr>
        <p:spPr>
          <a:xfrm>
            <a:off x="1038395" y="4076622"/>
            <a:ext cx="5748678" cy="1830690"/>
          </a:xfrm>
          <a:custGeom>
            <a:avLst/>
            <a:gdLst>
              <a:gd name="connsiteX0" fmla="*/ 0 w 5748678"/>
              <a:gd name="connsiteY0" fmla="*/ 0 h 1830690"/>
              <a:gd name="connsiteX1" fmla="*/ 5748678 w 5748678"/>
              <a:gd name="connsiteY1" fmla="*/ 0 h 1830690"/>
              <a:gd name="connsiteX2" fmla="*/ 5748678 w 5748678"/>
              <a:gd name="connsiteY2" fmla="*/ 1830690 h 1830690"/>
              <a:gd name="connsiteX3" fmla="*/ 0 w 5748678"/>
              <a:gd name="connsiteY3" fmla="*/ 1830690 h 1830690"/>
            </a:gdLst>
            <a:ahLst/>
            <a:cxnLst>
              <a:cxn ang="0">
                <a:pos x="connsiteX0" y="connsiteY0"/>
              </a:cxn>
              <a:cxn ang="0">
                <a:pos x="connsiteX1" y="connsiteY1"/>
              </a:cxn>
              <a:cxn ang="0">
                <a:pos x="connsiteX2" y="connsiteY2"/>
              </a:cxn>
              <a:cxn ang="0">
                <a:pos x="connsiteX3" y="connsiteY3"/>
              </a:cxn>
            </a:cxnLst>
            <a:rect l="l" t="t" r="r" b="b"/>
            <a:pathLst>
              <a:path w="5748678" h="1830690">
                <a:moveTo>
                  <a:pt x="0" y="0"/>
                </a:moveTo>
                <a:lnTo>
                  <a:pt x="5748678" y="0"/>
                </a:lnTo>
                <a:lnTo>
                  <a:pt x="5748678" y="1830690"/>
                </a:lnTo>
                <a:lnTo>
                  <a:pt x="0" y="183069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18350495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7AD3EF3-5C7E-42F5-8328-A63D16264B88}"/>
              </a:ext>
            </a:extLst>
          </p:cNvPr>
          <p:cNvSpPr>
            <a:spLocks noGrp="1"/>
          </p:cNvSpPr>
          <p:nvPr>
            <p:ph type="pic" sz="quarter" idx="11"/>
          </p:nvPr>
        </p:nvSpPr>
        <p:spPr>
          <a:xfrm>
            <a:off x="3996868" y="4011155"/>
            <a:ext cx="7233031" cy="2079777"/>
          </a:xfrm>
          <a:custGeom>
            <a:avLst/>
            <a:gdLst>
              <a:gd name="connsiteX0" fmla="*/ 0 w 7233031"/>
              <a:gd name="connsiteY0" fmla="*/ 0 h 2079777"/>
              <a:gd name="connsiteX1" fmla="*/ 7233031 w 7233031"/>
              <a:gd name="connsiteY1" fmla="*/ 0 h 2079777"/>
              <a:gd name="connsiteX2" fmla="*/ 7233031 w 7233031"/>
              <a:gd name="connsiteY2" fmla="*/ 2079777 h 2079777"/>
              <a:gd name="connsiteX3" fmla="*/ 0 w 7233031"/>
              <a:gd name="connsiteY3" fmla="*/ 2079777 h 2079777"/>
            </a:gdLst>
            <a:ahLst/>
            <a:cxnLst>
              <a:cxn ang="0">
                <a:pos x="connsiteX0" y="connsiteY0"/>
              </a:cxn>
              <a:cxn ang="0">
                <a:pos x="connsiteX1" y="connsiteY1"/>
              </a:cxn>
              <a:cxn ang="0">
                <a:pos x="connsiteX2" y="connsiteY2"/>
              </a:cxn>
              <a:cxn ang="0">
                <a:pos x="connsiteX3" y="connsiteY3"/>
              </a:cxn>
            </a:cxnLst>
            <a:rect l="l" t="t" r="r" b="b"/>
            <a:pathLst>
              <a:path w="7233031" h="2079777">
                <a:moveTo>
                  <a:pt x="0" y="0"/>
                </a:moveTo>
                <a:lnTo>
                  <a:pt x="7233031" y="0"/>
                </a:lnTo>
                <a:lnTo>
                  <a:pt x="7233031" y="2079777"/>
                </a:lnTo>
                <a:lnTo>
                  <a:pt x="0" y="207977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966996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C166F10-8D01-4936-8C73-E95D378C33D5}"/>
              </a:ext>
            </a:extLst>
          </p:cNvPr>
          <p:cNvSpPr>
            <a:spLocks noGrp="1"/>
          </p:cNvSpPr>
          <p:nvPr>
            <p:ph type="pic" sz="quarter" idx="11"/>
          </p:nvPr>
        </p:nvSpPr>
        <p:spPr>
          <a:xfrm>
            <a:off x="1083471" y="4831308"/>
            <a:ext cx="10025060" cy="2026692"/>
          </a:xfrm>
          <a:custGeom>
            <a:avLst/>
            <a:gdLst>
              <a:gd name="connsiteX0" fmla="*/ 0 w 10025060"/>
              <a:gd name="connsiteY0" fmla="*/ 0 h 2026692"/>
              <a:gd name="connsiteX1" fmla="*/ 10025060 w 10025060"/>
              <a:gd name="connsiteY1" fmla="*/ 0 h 2026692"/>
              <a:gd name="connsiteX2" fmla="*/ 10025060 w 10025060"/>
              <a:gd name="connsiteY2" fmla="*/ 2026692 h 2026692"/>
              <a:gd name="connsiteX3" fmla="*/ 0 w 10025060"/>
              <a:gd name="connsiteY3" fmla="*/ 2026692 h 2026692"/>
            </a:gdLst>
            <a:ahLst/>
            <a:cxnLst>
              <a:cxn ang="0">
                <a:pos x="connsiteX0" y="connsiteY0"/>
              </a:cxn>
              <a:cxn ang="0">
                <a:pos x="connsiteX1" y="connsiteY1"/>
              </a:cxn>
              <a:cxn ang="0">
                <a:pos x="connsiteX2" y="connsiteY2"/>
              </a:cxn>
              <a:cxn ang="0">
                <a:pos x="connsiteX3" y="connsiteY3"/>
              </a:cxn>
            </a:cxnLst>
            <a:rect l="l" t="t" r="r" b="b"/>
            <a:pathLst>
              <a:path w="10025060" h="2026692">
                <a:moveTo>
                  <a:pt x="0" y="0"/>
                </a:moveTo>
                <a:lnTo>
                  <a:pt x="10025060" y="0"/>
                </a:lnTo>
                <a:lnTo>
                  <a:pt x="10025060" y="2026692"/>
                </a:lnTo>
                <a:lnTo>
                  <a:pt x="0" y="202669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2575033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3967" r:id="rId3"/>
    <p:sldLayoutId id="2147483966" r:id="rId4"/>
    <p:sldLayoutId id="2147483965" r:id="rId5"/>
    <p:sldLayoutId id="2147483964" r:id="rId6"/>
    <p:sldLayoutId id="2147483962" r:id="rId7"/>
    <p:sldLayoutId id="2147483963" r:id="rId8"/>
    <p:sldLayoutId id="2147483961" r:id="rId9"/>
    <p:sldLayoutId id="2147483959" r:id="rId10"/>
    <p:sldLayoutId id="2147483960" r:id="rId11"/>
    <p:sldLayoutId id="2147483958" r:id="rId12"/>
    <p:sldLayoutId id="2147483957" r:id="rId13"/>
    <p:sldLayoutId id="2147483968" r:id="rId14"/>
    <p:sldLayoutId id="2147483969" r:id="rId15"/>
    <p:sldLayoutId id="2147483970" r:id="rId16"/>
    <p:sldLayoutId id="2147483971" r:id="rId17"/>
    <p:sldLayoutId id="2147483972" r:id="rId18"/>
    <p:sldLayoutId id="2147483973" r:id="rId19"/>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g"/><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g"/><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0.jpg"/><Relationship Id="rId1" Type="http://schemas.openxmlformats.org/officeDocument/2006/relationships/slideLayout" Target="../slideLayouts/slideLayout1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jpeg"/><Relationship Id="rId1" Type="http://schemas.openxmlformats.org/officeDocument/2006/relationships/slideLayout" Target="../slideLayouts/slideLayout10.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C595149-AF4E-4A55-8682-894B7C318A74}"/>
              </a:ext>
            </a:extLst>
          </p:cNvPr>
          <p:cNvSpPr/>
          <p:nvPr/>
        </p:nvSpPr>
        <p:spPr>
          <a:xfrm>
            <a:off x="928914" y="696574"/>
            <a:ext cx="10334172" cy="54718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5C28024-3639-4AAD-B75C-F704A94FCFDD}"/>
              </a:ext>
            </a:extLst>
          </p:cNvPr>
          <p:cNvSpPr txBox="1"/>
          <p:nvPr/>
        </p:nvSpPr>
        <p:spPr>
          <a:xfrm>
            <a:off x="6459119" y="1912280"/>
            <a:ext cx="3540962" cy="1388329"/>
          </a:xfrm>
          <a:prstGeom prst="rect">
            <a:avLst/>
          </a:prstGeom>
          <a:noFill/>
        </p:spPr>
        <p:txBody>
          <a:bodyPr wrap="square" rtlCol="0">
            <a:spAutoFit/>
          </a:bodyPr>
          <a:lstStyle/>
          <a:p>
            <a:pPr>
              <a:lnSpc>
                <a:spcPts val="5000"/>
              </a:lnSpc>
            </a:pPr>
            <a:r>
              <a:rPr lang="en-US" sz="5500" b="1" spc="300" dirty="0">
                <a:latin typeface="Roboto Slab" pitchFamily="2" charset="0"/>
                <a:ea typeface="Roboto Slab" pitchFamily="2" charset="0"/>
                <a:cs typeface="Montserrat" charset="0"/>
              </a:rPr>
              <a:t>Business</a:t>
            </a:r>
            <a:r>
              <a:rPr lang="en-US" sz="5500" b="1" spc="300" dirty="0">
                <a:latin typeface="Montserrat" charset="0"/>
                <a:ea typeface="Montserrat" charset="0"/>
                <a:cs typeface="Montserrat" charset="0"/>
              </a:rPr>
              <a:t> </a:t>
            </a:r>
          </a:p>
          <a:p>
            <a:pPr>
              <a:lnSpc>
                <a:spcPts val="5000"/>
              </a:lnSpc>
            </a:pPr>
            <a:r>
              <a:rPr lang="en-US" sz="5500" b="1" spc="300" dirty="0">
                <a:latin typeface="Roboto Slab" pitchFamily="2" charset="0"/>
                <a:ea typeface="Roboto Slab" pitchFamily="2" charset="0"/>
                <a:cs typeface="Montserrat" charset="0"/>
              </a:rPr>
              <a:t>Plan</a:t>
            </a:r>
          </a:p>
        </p:txBody>
      </p:sp>
      <p:grpSp>
        <p:nvGrpSpPr>
          <p:cNvPr id="7" name="Group 6">
            <a:extLst>
              <a:ext uri="{FF2B5EF4-FFF2-40B4-BE49-F238E27FC236}">
                <a16:creationId xmlns:a16="http://schemas.microsoft.com/office/drawing/2014/main" id="{33C48E49-5570-4DA0-976E-20AF1C362EE0}"/>
              </a:ext>
            </a:extLst>
          </p:cNvPr>
          <p:cNvGrpSpPr/>
          <p:nvPr/>
        </p:nvGrpSpPr>
        <p:grpSpPr>
          <a:xfrm>
            <a:off x="5921023" y="4251555"/>
            <a:ext cx="2599711" cy="1185609"/>
            <a:chOff x="6639539" y="3487968"/>
            <a:chExt cx="2599711" cy="1185609"/>
          </a:xfrm>
        </p:grpSpPr>
        <p:sp>
          <p:nvSpPr>
            <p:cNvPr id="15" name="TextBox 14">
              <a:extLst>
                <a:ext uri="{FF2B5EF4-FFF2-40B4-BE49-F238E27FC236}">
                  <a16:creationId xmlns:a16="http://schemas.microsoft.com/office/drawing/2014/main" id="{A64DE824-5851-4AB9-B4C8-C384A0C2B84E}"/>
                </a:ext>
              </a:extLst>
            </p:cNvPr>
            <p:cNvSpPr txBox="1"/>
            <p:nvPr/>
          </p:nvSpPr>
          <p:spPr>
            <a:xfrm>
              <a:off x="6639539" y="3487968"/>
              <a:ext cx="1490049" cy="400110"/>
            </a:xfrm>
            <a:prstGeom prst="rect">
              <a:avLst/>
            </a:prstGeom>
            <a:noFill/>
          </p:spPr>
          <p:txBody>
            <a:bodyPr wrap="square" rtlCol="0">
              <a:spAutoFit/>
            </a:bodyPr>
            <a:lstStyle/>
            <a:p>
              <a:r>
                <a:rPr lang="en-US" sz="2000" b="1" dirty="0">
                  <a:latin typeface="Roboto Slab" pitchFamily="2" charset="0"/>
                  <a:ea typeface="Roboto Slab" pitchFamily="2" charset="0"/>
                  <a:cs typeface="Montserrat Light" charset="0"/>
                </a:rPr>
                <a:t>Welcome</a:t>
              </a:r>
            </a:p>
          </p:txBody>
        </p:sp>
        <p:sp>
          <p:nvSpPr>
            <p:cNvPr id="16" name="TextBox 15">
              <a:extLst>
                <a:ext uri="{FF2B5EF4-FFF2-40B4-BE49-F238E27FC236}">
                  <a16:creationId xmlns:a16="http://schemas.microsoft.com/office/drawing/2014/main" id="{4A2162B1-F45A-4ADE-8897-FE70157E6773}"/>
                </a:ext>
              </a:extLst>
            </p:cNvPr>
            <p:cNvSpPr txBox="1"/>
            <p:nvPr/>
          </p:nvSpPr>
          <p:spPr>
            <a:xfrm>
              <a:off x="6639539" y="3982810"/>
              <a:ext cx="2599711" cy="69076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lights divided void they're.</a:t>
              </a:r>
            </a:p>
          </p:txBody>
        </p:sp>
      </p:grpSp>
      <p:sp>
        <p:nvSpPr>
          <p:cNvPr id="8" name="Rectangle 7">
            <a:extLst>
              <a:ext uri="{FF2B5EF4-FFF2-40B4-BE49-F238E27FC236}">
                <a16:creationId xmlns:a16="http://schemas.microsoft.com/office/drawing/2014/main" id="{B1D72247-BFCD-4956-8AD1-4468B8A49B5F}"/>
              </a:ext>
            </a:extLst>
          </p:cNvPr>
          <p:cNvSpPr/>
          <p:nvPr/>
        </p:nvSpPr>
        <p:spPr>
          <a:xfrm>
            <a:off x="2191920" y="1308296"/>
            <a:ext cx="3223344" cy="4248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5205E6E1-A5B7-443A-84E9-5687DC02ABE7}"/>
              </a:ext>
            </a:extLst>
          </p:cNvPr>
          <p:cNvPicPr>
            <a:picLocks noGrp="1" noChangeAspect="1"/>
          </p:cNvPicPr>
          <p:nvPr>
            <p:ph type="pic" sz="quarter" idx="11"/>
          </p:nvPr>
        </p:nvPicPr>
        <p:blipFill rotWithShape="1">
          <a:blip r:embed="rId2"/>
          <a:srcRect l="18903" t="4607" r="32855"/>
          <a:stretch/>
        </p:blipFill>
        <p:spPr>
          <a:xfrm>
            <a:off x="2191920" y="1308297"/>
            <a:ext cx="3223344" cy="4248443"/>
          </a:xfrm>
        </p:spPr>
      </p:pic>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834239" y="798853"/>
            <a:ext cx="3641827" cy="1219180"/>
          </a:xfrm>
          <a:prstGeom prst="rect">
            <a:avLst/>
          </a:prstGeom>
          <a:noFill/>
        </p:spPr>
        <p:txBody>
          <a:bodyPr wrap="square" rtlCol="0">
            <a:spAutoFit/>
          </a:bodyPr>
          <a:lstStyle/>
          <a:p>
            <a:pPr>
              <a:lnSpc>
                <a:spcPts val="4500"/>
              </a:lnSpc>
            </a:pPr>
            <a:r>
              <a:rPr lang="en-US" sz="5000" b="1" spc="300" dirty="0">
                <a:latin typeface="Roboto Slab" pitchFamily="2" charset="0"/>
                <a:ea typeface="Roboto Slab" pitchFamily="2" charset="0"/>
                <a:cs typeface="Montserrat Light" charset="0"/>
              </a:rPr>
              <a:t>Product &amp; </a:t>
            </a:r>
          </a:p>
          <a:p>
            <a:pPr>
              <a:lnSpc>
                <a:spcPts val="4500"/>
              </a:lnSpc>
            </a:pPr>
            <a:r>
              <a:rPr lang="en-US" sz="3700" b="1" spc="300" dirty="0">
                <a:latin typeface="Roboto Slab" pitchFamily="2" charset="0"/>
                <a:ea typeface="Roboto Slab" pitchFamily="2" charset="0"/>
                <a:cs typeface="Montserrat Light" charset="0"/>
              </a:rPr>
              <a:t>Service</a:t>
            </a:r>
          </a:p>
        </p:txBody>
      </p:sp>
      <p:sp>
        <p:nvSpPr>
          <p:cNvPr id="2" name="Rectangle 1">
            <a:extLst>
              <a:ext uri="{FF2B5EF4-FFF2-40B4-BE49-F238E27FC236}">
                <a16:creationId xmlns:a16="http://schemas.microsoft.com/office/drawing/2014/main" id="{7F74C1EE-60D7-4EAF-9D7B-0190396EE060}"/>
              </a:ext>
            </a:extLst>
          </p:cNvPr>
          <p:cNvSpPr/>
          <p:nvPr/>
        </p:nvSpPr>
        <p:spPr>
          <a:xfrm>
            <a:off x="955606" y="2406742"/>
            <a:ext cx="2351315" cy="1822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AFA0074-BBCA-411F-AA02-640B345FFAA5}"/>
              </a:ext>
            </a:extLst>
          </p:cNvPr>
          <p:cNvSpPr/>
          <p:nvPr/>
        </p:nvSpPr>
        <p:spPr>
          <a:xfrm>
            <a:off x="3513522" y="2406742"/>
            <a:ext cx="2351315" cy="1822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F07CDB6-19B3-40A6-8DF3-F6A4FCC6480A}"/>
              </a:ext>
            </a:extLst>
          </p:cNvPr>
          <p:cNvSpPr/>
          <p:nvPr/>
        </p:nvSpPr>
        <p:spPr>
          <a:xfrm>
            <a:off x="8629353" y="4208042"/>
            <a:ext cx="2351315" cy="18229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D316DA7D-7A8D-404C-9A75-79B201937219}"/>
              </a:ext>
            </a:extLst>
          </p:cNvPr>
          <p:cNvSpPr/>
          <p:nvPr/>
        </p:nvSpPr>
        <p:spPr>
          <a:xfrm>
            <a:off x="6071438" y="4208042"/>
            <a:ext cx="2351315" cy="1822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66A6672-B7B4-46FB-AFAF-73AC0C85BE2F}"/>
              </a:ext>
            </a:extLst>
          </p:cNvPr>
          <p:cNvGrpSpPr/>
          <p:nvPr/>
        </p:nvGrpSpPr>
        <p:grpSpPr>
          <a:xfrm>
            <a:off x="3803806" y="2682809"/>
            <a:ext cx="1770746" cy="1270849"/>
            <a:chOff x="3878316" y="2510383"/>
            <a:chExt cx="1770746" cy="1270849"/>
          </a:xfrm>
        </p:grpSpPr>
        <p:sp>
          <p:nvSpPr>
            <p:cNvPr id="36" name="TextBox 35">
              <a:extLst>
                <a:ext uri="{FF2B5EF4-FFF2-40B4-BE49-F238E27FC236}">
                  <a16:creationId xmlns:a16="http://schemas.microsoft.com/office/drawing/2014/main" id="{60181D03-0095-41B6-A5DF-EF25EED067AF}"/>
                </a:ext>
              </a:extLst>
            </p:cNvPr>
            <p:cNvSpPr txBox="1"/>
            <p:nvPr/>
          </p:nvSpPr>
          <p:spPr>
            <a:xfrm>
              <a:off x="3878316" y="3097519"/>
              <a:ext cx="1770746" cy="683713"/>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a:t>
              </a:r>
              <a:r>
                <a:rPr lang="en-US" sz="900" dirty="0">
                  <a:latin typeface="Roboto Slab" pitchFamily="2" charset="0"/>
                  <a:ea typeface="Roboto Slab" pitchFamily="2" charset="0"/>
                  <a:cs typeface="Open Sans" panose="020B0606030504020204" pitchFamily="34" charset="0"/>
                </a:rPr>
                <a:t> to popular belief, Lorem has roots in a piece years old.</a:t>
              </a:r>
            </a:p>
          </p:txBody>
        </p:sp>
        <p:sp>
          <p:nvSpPr>
            <p:cNvPr id="37" name="Freeform 35">
              <a:extLst>
                <a:ext uri="{FF2B5EF4-FFF2-40B4-BE49-F238E27FC236}">
                  <a16:creationId xmlns:a16="http://schemas.microsoft.com/office/drawing/2014/main" id="{697C4590-5F48-465D-99D4-A31BB6F07AC4}"/>
                </a:ext>
              </a:extLst>
            </p:cNvPr>
            <p:cNvSpPr>
              <a:spLocks noEditPoints="1"/>
            </p:cNvSpPr>
            <p:nvPr/>
          </p:nvSpPr>
          <p:spPr bwMode="auto">
            <a:xfrm>
              <a:off x="4550576" y="2510383"/>
              <a:ext cx="486907" cy="476763"/>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7" name="Group 6">
            <a:extLst>
              <a:ext uri="{FF2B5EF4-FFF2-40B4-BE49-F238E27FC236}">
                <a16:creationId xmlns:a16="http://schemas.microsoft.com/office/drawing/2014/main" id="{7C2903DD-CA83-495D-A20B-65B815A195BB}"/>
              </a:ext>
            </a:extLst>
          </p:cNvPr>
          <p:cNvGrpSpPr/>
          <p:nvPr/>
        </p:nvGrpSpPr>
        <p:grpSpPr>
          <a:xfrm>
            <a:off x="1245890" y="2682809"/>
            <a:ext cx="1770746" cy="1270849"/>
            <a:chOff x="1373753" y="2510383"/>
            <a:chExt cx="1770746" cy="1270849"/>
          </a:xfrm>
        </p:grpSpPr>
        <p:sp>
          <p:nvSpPr>
            <p:cNvPr id="39" name="Freeform 34">
              <a:extLst>
                <a:ext uri="{FF2B5EF4-FFF2-40B4-BE49-F238E27FC236}">
                  <a16:creationId xmlns:a16="http://schemas.microsoft.com/office/drawing/2014/main" id="{E4B6D8CB-1038-48DF-A1E8-B6EFB5B8981D}"/>
                </a:ext>
              </a:extLst>
            </p:cNvPr>
            <p:cNvSpPr>
              <a:spLocks noEditPoints="1"/>
            </p:cNvSpPr>
            <p:nvPr/>
          </p:nvSpPr>
          <p:spPr bwMode="auto">
            <a:xfrm>
              <a:off x="2046013" y="2510383"/>
              <a:ext cx="486907" cy="476763"/>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7" name="TextBox 46">
              <a:extLst>
                <a:ext uri="{FF2B5EF4-FFF2-40B4-BE49-F238E27FC236}">
                  <a16:creationId xmlns:a16="http://schemas.microsoft.com/office/drawing/2014/main" id="{260A6866-65D4-459D-81F3-C2BB7BFF7966}"/>
                </a:ext>
              </a:extLst>
            </p:cNvPr>
            <p:cNvSpPr txBox="1"/>
            <p:nvPr/>
          </p:nvSpPr>
          <p:spPr>
            <a:xfrm>
              <a:off x="1373753" y="3097519"/>
              <a:ext cx="1770746" cy="683713"/>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a:t>
              </a:r>
              <a:r>
                <a:rPr lang="en-US" sz="900" dirty="0">
                  <a:latin typeface="Roboto Slab" pitchFamily="2" charset="0"/>
                  <a:ea typeface="Roboto Slab" pitchFamily="2" charset="0"/>
                  <a:cs typeface="Open Sans" panose="020B0606030504020204" pitchFamily="34" charset="0"/>
                </a:rPr>
                <a:t> to popular belief, Lorem has roots in a piece years old.</a:t>
              </a:r>
            </a:p>
          </p:txBody>
        </p:sp>
      </p:grpSp>
      <p:pic>
        <p:nvPicPr>
          <p:cNvPr id="14" name="Picture Placeholder 13">
            <a:extLst>
              <a:ext uri="{FF2B5EF4-FFF2-40B4-BE49-F238E27FC236}">
                <a16:creationId xmlns:a16="http://schemas.microsoft.com/office/drawing/2014/main" id="{E7A6A8AC-33CB-4289-803B-A5E4E6D4F95A}"/>
              </a:ext>
            </a:extLst>
          </p:cNvPr>
          <p:cNvPicPr>
            <a:picLocks noGrp="1" noChangeAspect="1"/>
          </p:cNvPicPr>
          <p:nvPr>
            <p:ph type="pic" sz="quarter" idx="11"/>
          </p:nvPr>
        </p:nvPicPr>
        <p:blipFill>
          <a:blip r:embed="rId2"/>
          <a:srcRect l="18086" r="18086"/>
          <a:stretch>
            <a:fillRect/>
          </a:stretch>
        </p:blipFill>
        <p:spPr/>
      </p:pic>
      <p:pic>
        <p:nvPicPr>
          <p:cNvPr id="16" name="Picture Placeholder 15">
            <a:extLst>
              <a:ext uri="{FF2B5EF4-FFF2-40B4-BE49-F238E27FC236}">
                <a16:creationId xmlns:a16="http://schemas.microsoft.com/office/drawing/2014/main" id="{2C41DA19-5448-44DC-96AE-06BEED7BAA75}"/>
              </a:ext>
            </a:extLst>
          </p:cNvPr>
          <p:cNvPicPr>
            <a:picLocks noGrp="1" noChangeAspect="1"/>
          </p:cNvPicPr>
          <p:nvPr>
            <p:ph type="pic" sz="quarter" idx="12"/>
          </p:nvPr>
        </p:nvPicPr>
        <p:blipFill>
          <a:blip r:embed="rId3"/>
          <a:srcRect l="21632" r="21632"/>
          <a:stretch>
            <a:fillRect/>
          </a:stretch>
        </p:blipFill>
        <p:spPr/>
      </p:pic>
      <p:grpSp>
        <p:nvGrpSpPr>
          <p:cNvPr id="65" name="Group 64">
            <a:extLst>
              <a:ext uri="{FF2B5EF4-FFF2-40B4-BE49-F238E27FC236}">
                <a16:creationId xmlns:a16="http://schemas.microsoft.com/office/drawing/2014/main" id="{C815684A-613E-4BCA-B114-E0F70984D81D}"/>
              </a:ext>
            </a:extLst>
          </p:cNvPr>
          <p:cNvGrpSpPr/>
          <p:nvPr/>
        </p:nvGrpSpPr>
        <p:grpSpPr>
          <a:xfrm>
            <a:off x="6361722" y="4484108"/>
            <a:ext cx="1770746" cy="1270850"/>
            <a:chOff x="6433535" y="2510383"/>
            <a:chExt cx="1770746" cy="1270850"/>
          </a:xfrm>
        </p:grpSpPr>
        <p:sp>
          <p:nvSpPr>
            <p:cNvPr id="66" name="TextBox 65">
              <a:extLst>
                <a:ext uri="{FF2B5EF4-FFF2-40B4-BE49-F238E27FC236}">
                  <a16:creationId xmlns:a16="http://schemas.microsoft.com/office/drawing/2014/main" id="{26DC7112-A20D-409C-8C1A-6900EA67F9EE}"/>
                </a:ext>
              </a:extLst>
            </p:cNvPr>
            <p:cNvSpPr txBox="1"/>
            <p:nvPr/>
          </p:nvSpPr>
          <p:spPr>
            <a:xfrm>
              <a:off x="6433535" y="3097520"/>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sp>
          <p:nvSpPr>
            <p:cNvPr id="67" name="Freeform 33">
              <a:extLst>
                <a:ext uri="{FF2B5EF4-FFF2-40B4-BE49-F238E27FC236}">
                  <a16:creationId xmlns:a16="http://schemas.microsoft.com/office/drawing/2014/main" id="{8757DE92-2A0F-48A3-B9D0-11C56225B554}"/>
                </a:ext>
              </a:extLst>
            </p:cNvPr>
            <p:cNvSpPr>
              <a:spLocks noEditPoints="1"/>
            </p:cNvSpPr>
            <p:nvPr/>
          </p:nvSpPr>
          <p:spPr bwMode="auto">
            <a:xfrm>
              <a:off x="7076592" y="2510383"/>
              <a:ext cx="484632" cy="47548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9" name="Freeform 34">
            <a:extLst>
              <a:ext uri="{FF2B5EF4-FFF2-40B4-BE49-F238E27FC236}">
                <a16:creationId xmlns:a16="http://schemas.microsoft.com/office/drawing/2014/main" id="{C9DC0470-384B-40CF-B749-948A2979EB40}"/>
              </a:ext>
            </a:extLst>
          </p:cNvPr>
          <p:cNvSpPr>
            <a:spLocks noEditPoints="1"/>
          </p:cNvSpPr>
          <p:nvPr/>
        </p:nvSpPr>
        <p:spPr bwMode="auto">
          <a:xfrm>
            <a:off x="9591897" y="4484109"/>
            <a:ext cx="486907" cy="476763"/>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70" name="TextBox 69">
            <a:extLst>
              <a:ext uri="{FF2B5EF4-FFF2-40B4-BE49-F238E27FC236}">
                <a16:creationId xmlns:a16="http://schemas.microsoft.com/office/drawing/2014/main" id="{A6FC9DBE-CE92-41AC-BCD6-675B826B48AB}"/>
              </a:ext>
            </a:extLst>
          </p:cNvPr>
          <p:cNvSpPr txBox="1"/>
          <p:nvPr/>
        </p:nvSpPr>
        <p:spPr>
          <a:xfrm>
            <a:off x="8919637" y="5071245"/>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sp>
        <p:nvSpPr>
          <p:cNvPr id="41" name="Rectangle 40">
            <a:extLst>
              <a:ext uri="{FF2B5EF4-FFF2-40B4-BE49-F238E27FC236}">
                <a16:creationId xmlns:a16="http://schemas.microsoft.com/office/drawing/2014/main" id="{4478C135-881E-461C-BEB5-4C12044006A2}"/>
              </a:ext>
            </a:extLst>
          </p:cNvPr>
          <p:cNvSpPr/>
          <p:nvPr/>
        </p:nvSpPr>
        <p:spPr>
          <a:xfrm>
            <a:off x="955607" y="4425203"/>
            <a:ext cx="4825546" cy="16058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8304E12-9FF5-4DE9-948F-9CF9751DBDCA}"/>
              </a:ext>
            </a:extLst>
          </p:cNvPr>
          <p:cNvSpPr txBox="1"/>
          <p:nvPr/>
        </p:nvSpPr>
        <p:spPr>
          <a:xfrm>
            <a:off x="1233289" y="4882731"/>
            <a:ext cx="4270182" cy="690767"/>
          </a:xfrm>
          <a:prstGeom prst="rect">
            <a:avLst/>
          </a:prstGeom>
          <a:noFill/>
        </p:spPr>
        <p:txBody>
          <a:bodyPr wrap="square" rtlCol="0">
            <a:spAutoFit/>
          </a:bodyPr>
          <a:lstStyle/>
          <a:p>
            <a:pPr algn="just">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won't appear him, were divided void they're.</a:t>
            </a:r>
          </a:p>
        </p:txBody>
      </p:sp>
    </p:spTree>
    <p:extLst>
      <p:ext uri="{BB962C8B-B14F-4D97-AF65-F5344CB8AC3E}">
        <p14:creationId xmlns:p14="http://schemas.microsoft.com/office/powerpoint/2010/main" val="324944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3" y="832535"/>
            <a:ext cx="40162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Team Members</a:t>
            </a:r>
          </a:p>
        </p:txBody>
      </p:sp>
      <p:grpSp>
        <p:nvGrpSpPr>
          <p:cNvPr id="12" name="Group 11">
            <a:extLst>
              <a:ext uri="{FF2B5EF4-FFF2-40B4-BE49-F238E27FC236}">
                <a16:creationId xmlns:a16="http://schemas.microsoft.com/office/drawing/2014/main" id="{A2A31147-69A2-4DF7-8050-BD8259603817}"/>
              </a:ext>
            </a:extLst>
          </p:cNvPr>
          <p:cNvGrpSpPr/>
          <p:nvPr/>
        </p:nvGrpSpPr>
        <p:grpSpPr>
          <a:xfrm>
            <a:off x="984962" y="4647402"/>
            <a:ext cx="2290501" cy="1229449"/>
            <a:chOff x="984962" y="4647402"/>
            <a:chExt cx="2290501" cy="1229449"/>
          </a:xfrm>
        </p:grpSpPr>
        <p:sp>
          <p:nvSpPr>
            <p:cNvPr id="57" name="TextBox 56">
              <a:extLst>
                <a:ext uri="{FF2B5EF4-FFF2-40B4-BE49-F238E27FC236}">
                  <a16:creationId xmlns:a16="http://schemas.microsoft.com/office/drawing/2014/main" id="{F825740E-14A2-4373-95A7-B7515960D40A}"/>
                </a:ext>
              </a:extLst>
            </p:cNvPr>
            <p:cNvSpPr txBox="1"/>
            <p:nvPr/>
          </p:nvSpPr>
          <p:spPr>
            <a:xfrm>
              <a:off x="984962" y="4647402"/>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58" name="TextBox 57">
              <a:extLst>
                <a:ext uri="{FF2B5EF4-FFF2-40B4-BE49-F238E27FC236}">
                  <a16:creationId xmlns:a16="http://schemas.microsoft.com/office/drawing/2014/main" id="{E017C684-CD85-44E7-AE99-CB5016CE51F0}"/>
                </a:ext>
              </a:extLst>
            </p:cNvPr>
            <p:cNvSpPr txBox="1"/>
            <p:nvPr/>
          </p:nvSpPr>
          <p:spPr>
            <a:xfrm>
              <a:off x="984963"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pic>
        <p:nvPicPr>
          <p:cNvPr id="25" name="Picture Placeholder 24">
            <a:extLst>
              <a:ext uri="{FF2B5EF4-FFF2-40B4-BE49-F238E27FC236}">
                <a16:creationId xmlns:a16="http://schemas.microsoft.com/office/drawing/2014/main" id="{A9547F5B-8B00-4EB2-B065-50408640588C}"/>
              </a:ext>
            </a:extLst>
          </p:cNvPr>
          <p:cNvPicPr>
            <a:picLocks noGrp="1" noChangeAspect="1"/>
          </p:cNvPicPr>
          <p:nvPr>
            <p:ph type="pic" sz="quarter" idx="11"/>
          </p:nvPr>
        </p:nvPicPr>
        <p:blipFill>
          <a:blip r:embed="rId2"/>
          <a:srcRect t="36" b="36"/>
          <a:stretch>
            <a:fillRect/>
          </a:stretch>
        </p:blipFill>
        <p:spPr/>
      </p:pic>
      <p:pic>
        <p:nvPicPr>
          <p:cNvPr id="36" name="Picture Placeholder 35">
            <a:extLst>
              <a:ext uri="{FF2B5EF4-FFF2-40B4-BE49-F238E27FC236}">
                <a16:creationId xmlns:a16="http://schemas.microsoft.com/office/drawing/2014/main" id="{2ABC67AA-E90F-46F6-B21F-46ADDE917461}"/>
              </a:ext>
            </a:extLst>
          </p:cNvPr>
          <p:cNvPicPr>
            <a:picLocks noGrp="1" noChangeAspect="1"/>
          </p:cNvPicPr>
          <p:nvPr>
            <p:ph type="pic" sz="quarter" idx="13"/>
          </p:nvPr>
        </p:nvPicPr>
        <p:blipFill>
          <a:blip r:embed="rId3"/>
          <a:srcRect/>
          <a:stretch>
            <a:fillRect/>
          </a:stretch>
        </p:blipFill>
        <p:spPr/>
      </p:pic>
      <p:pic>
        <p:nvPicPr>
          <p:cNvPr id="38" name="Picture Placeholder 37">
            <a:extLst>
              <a:ext uri="{FF2B5EF4-FFF2-40B4-BE49-F238E27FC236}">
                <a16:creationId xmlns:a16="http://schemas.microsoft.com/office/drawing/2014/main" id="{8C91D357-9AEF-4E60-818F-E4BD6DFB1948}"/>
              </a:ext>
            </a:extLst>
          </p:cNvPr>
          <p:cNvPicPr>
            <a:picLocks noGrp="1" noChangeAspect="1"/>
          </p:cNvPicPr>
          <p:nvPr>
            <p:ph type="pic" sz="quarter" idx="14"/>
          </p:nvPr>
        </p:nvPicPr>
        <p:blipFill>
          <a:blip r:embed="rId4"/>
          <a:srcRect t="36" b="36"/>
          <a:stretch>
            <a:fillRect/>
          </a:stretch>
        </p:blipFill>
        <p:spPr/>
      </p:pic>
      <p:grpSp>
        <p:nvGrpSpPr>
          <p:cNvPr id="15" name="Group 14">
            <a:extLst>
              <a:ext uri="{FF2B5EF4-FFF2-40B4-BE49-F238E27FC236}">
                <a16:creationId xmlns:a16="http://schemas.microsoft.com/office/drawing/2014/main" id="{AE737944-09C0-4BFF-B564-E97E43103B84}"/>
              </a:ext>
            </a:extLst>
          </p:cNvPr>
          <p:cNvGrpSpPr/>
          <p:nvPr/>
        </p:nvGrpSpPr>
        <p:grpSpPr>
          <a:xfrm>
            <a:off x="3546529" y="4647402"/>
            <a:ext cx="2290500" cy="1229449"/>
            <a:chOff x="3546529" y="4647402"/>
            <a:chExt cx="2290500" cy="1229449"/>
          </a:xfrm>
        </p:grpSpPr>
        <p:sp>
          <p:nvSpPr>
            <p:cNvPr id="61" name="TextBox 60">
              <a:extLst>
                <a:ext uri="{FF2B5EF4-FFF2-40B4-BE49-F238E27FC236}">
                  <a16:creationId xmlns:a16="http://schemas.microsoft.com/office/drawing/2014/main" id="{C9CC4CCA-2F65-4744-AD5C-1C305C2F62BF}"/>
                </a:ext>
              </a:extLst>
            </p:cNvPr>
            <p:cNvSpPr txBox="1"/>
            <p:nvPr/>
          </p:nvSpPr>
          <p:spPr>
            <a:xfrm>
              <a:off x="3546529" y="4647402"/>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02 EXAMPLE</a:t>
              </a:r>
              <a:endParaRPr lang="en-US" sz="1000" b="1" spc="300" dirty="0">
                <a:latin typeface="Roboto Slab" pitchFamily="2" charset="0"/>
                <a:ea typeface="Roboto Slab" pitchFamily="2" charset="0"/>
                <a:cs typeface="Montserrat Light" charset="0"/>
              </a:endParaRPr>
            </a:p>
          </p:txBody>
        </p:sp>
        <p:sp>
          <p:nvSpPr>
            <p:cNvPr id="62" name="TextBox 61">
              <a:extLst>
                <a:ext uri="{FF2B5EF4-FFF2-40B4-BE49-F238E27FC236}">
                  <a16:creationId xmlns:a16="http://schemas.microsoft.com/office/drawing/2014/main" id="{05FE0A12-10F2-492C-8A16-2F1935A2C1C1}"/>
                </a:ext>
              </a:extLst>
            </p:cNvPr>
            <p:cNvSpPr txBox="1"/>
            <p:nvPr/>
          </p:nvSpPr>
          <p:spPr>
            <a:xfrm>
              <a:off x="3546529"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grpSp>
        <p:nvGrpSpPr>
          <p:cNvPr id="17" name="Group 16">
            <a:extLst>
              <a:ext uri="{FF2B5EF4-FFF2-40B4-BE49-F238E27FC236}">
                <a16:creationId xmlns:a16="http://schemas.microsoft.com/office/drawing/2014/main" id="{FC1A2A69-5715-40F2-9D6F-BD832E37F2D5}"/>
              </a:ext>
            </a:extLst>
          </p:cNvPr>
          <p:cNvGrpSpPr/>
          <p:nvPr/>
        </p:nvGrpSpPr>
        <p:grpSpPr>
          <a:xfrm>
            <a:off x="6108095" y="4647402"/>
            <a:ext cx="2290501" cy="1229449"/>
            <a:chOff x="6033866" y="4647402"/>
            <a:chExt cx="2290501" cy="1229449"/>
          </a:xfrm>
        </p:grpSpPr>
        <p:sp>
          <p:nvSpPr>
            <p:cNvPr id="65" name="TextBox 64">
              <a:extLst>
                <a:ext uri="{FF2B5EF4-FFF2-40B4-BE49-F238E27FC236}">
                  <a16:creationId xmlns:a16="http://schemas.microsoft.com/office/drawing/2014/main" id="{F6A94666-3221-42C0-969F-CD129CBF75C7}"/>
                </a:ext>
              </a:extLst>
            </p:cNvPr>
            <p:cNvSpPr txBox="1"/>
            <p:nvPr/>
          </p:nvSpPr>
          <p:spPr>
            <a:xfrm>
              <a:off x="6033866" y="4647402"/>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03 EXAMPLE</a:t>
              </a:r>
              <a:endParaRPr lang="en-US" sz="1000" b="1" spc="300" dirty="0">
                <a:latin typeface="Roboto Slab" pitchFamily="2" charset="0"/>
                <a:ea typeface="Roboto Slab" pitchFamily="2" charset="0"/>
                <a:cs typeface="Montserrat Light" charset="0"/>
              </a:endParaRPr>
            </a:p>
          </p:txBody>
        </p:sp>
        <p:sp>
          <p:nvSpPr>
            <p:cNvPr id="66" name="TextBox 65">
              <a:extLst>
                <a:ext uri="{FF2B5EF4-FFF2-40B4-BE49-F238E27FC236}">
                  <a16:creationId xmlns:a16="http://schemas.microsoft.com/office/drawing/2014/main" id="{5ABBA0B6-6A60-483D-8804-DDA6A22B4914}"/>
                </a:ext>
              </a:extLst>
            </p:cNvPr>
            <p:cNvSpPr txBox="1"/>
            <p:nvPr/>
          </p:nvSpPr>
          <p:spPr>
            <a:xfrm>
              <a:off x="6033867"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grpSp>
        <p:nvGrpSpPr>
          <p:cNvPr id="18" name="Group 17">
            <a:extLst>
              <a:ext uri="{FF2B5EF4-FFF2-40B4-BE49-F238E27FC236}">
                <a16:creationId xmlns:a16="http://schemas.microsoft.com/office/drawing/2014/main" id="{0C3CCCFD-DE56-4D10-8308-D9AFC9EBD2AD}"/>
              </a:ext>
            </a:extLst>
          </p:cNvPr>
          <p:cNvGrpSpPr/>
          <p:nvPr/>
        </p:nvGrpSpPr>
        <p:grpSpPr>
          <a:xfrm>
            <a:off x="8669663" y="4647402"/>
            <a:ext cx="2290501" cy="1229449"/>
            <a:chOff x="8669663" y="4647402"/>
            <a:chExt cx="2290501" cy="1229449"/>
          </a:xfrm>
        </p:grpSpPr>
        <p:sp>
          <p:nvSpPr>
            <p:cNvPr id="69" name="TextBox 68">
              <a:extLst>
                <a:ext uri="{FF2B5EF4-FFF2-40B4-BE49-F238E27FC236}">
                  <a16:creationId xmlns:a16="http://schemas.microsoft.com/office/drawing/2014/main" id="{4B9DD9EE-D935-4BF9-922F-596CC802EF21}"/>
                </a:ext>
              </a:extLst>
            </p:cNvPr>
            <p:cNvSpPr txBox="1"/>
            <p:nvPr/>
          </p:nvSpPr>
          <p:spPr>
            <a:xfrm>
              <a:off x="8669663" y="4647402"/>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04 EXAMPLE</a:t>
              </a:r>
              <a:endParaRPr lang="en-US" sz="1000" b="1" spc="300" dirty="0">
                <a:latin typeface="Roboto Slab" pitchFamily="2" charset="0"/>
                <a:ea typeface="Roboto Slab" pitchFamily="2" charset="0"/>
                <a:cs typeface="Montserrat Light" charset="0"/>
              </a:endParaRPr>
            </a:p>
          </p:txBody>
        </p:sp>
        <p:sp>
          <p:nvSpPr>
            <p:cNvPr id="70" name="TextBox 69">
              <a:extLst>
                <a:ext uri="{FF2B5EF4-FFF2-40B4-BE49-F238E27FC236}">
                  <a16:creationId xmlns:a16="http://schemas.microsoft.com/office/drawing/2014/main" id="{5298F9C4-801C-4AAD-A875-E6501233BA00}"/>
                </a:ext>
              </a:extLst>
            </p:cNvPr>
            <p:cNvSpPr txBox="1"/>
            <p:nvPr/>
          </p:nvSpPr>
          <p:spPr>
            <a:xfrm>
              <a:off x="8669664"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pic>
        <p:nvPicPr>
          <p:cNvPr id="31" name="Picture Placeholder 30">
            <a:extLst>
              <a:ext uri="{FF2B5EF4-FFF2-40B4-BE49-F238E27FC236}">
                <a16:creationId xmlns:a16="http://schemas.microsoft.com/office/drawing/2014/main" id="{7E2F0720-24BD-459A-AEA7-1E997E01A7F5}"/>
              </a:ext>
            </a:extLst>
          </p:cNvPr>
          <p:cNvPicPr>
            <a:picLocks noGrp="1" noChangeAspect="1"/>
          </p:cNvPicPr>
          <p:nvPr>
            <p:ph type="pic" sz="quarter" idx="12"/>
          </p:nvPr>
        </p:nvPicPr>
        <p:blipFill rotWithShape="1">
          <a:blip r:embed="rId5"/>
          <a:srcRect l="11072" t="3175" b="14247"/>
          <a:stretch/>
        </p:blipFill>
        <p:spPr>
          <a:xfrm>
            <a:off x="3546529" y="1814238"/>
            <a:ext cx="2177142" cy="2177142"/>
          </a:xfrm>
        </p:spPr>
      </p:pic>
    </p:spTree>
    <p:extLst>
      <p:ext uri="{BB962C8B-B14F-4D97-AF65-F5344CB8AC3E}">
        <p14:creationId xmlns:p14="http://schemas.microsoft.com/office/powerpoint/2010/main" val="1273742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419046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Team Members</a:t>
            </a:r>
          </a:p>
        </p:txBody>
      </p:sp>
      <p:pic>
        <p:nvPicPr>
          <p:cNvPr id="26" name="Picture Placeholder 25">
            <a:extLst>
              <a:ext uri="{FF2B5EF4-FFF2-40B4-BE49-F238E27FC236}">
                <a16:creationId xmlns:a16="http://schemas.microsoft.com/office/drawing/2014/main" id="{965E4FF4-31CF-417E-A262-74558F0F4734}"/>
              </a:ext>
            </a:extLst>
          </p:cNvPr>
          <p:cNvPicPr>
            <a:picLocks noGrp="1" noChangeAspect="1"/>
          </p:cNvPicPr>
          <p:nvPr>
            <p:ph type="pic" sz="quarter" idx="11"/>
          </p:nvPr>
        </p:nvPicPr>
        <p:blipFill>
          <a:blip r:embed="rId2"/>
          <a:srcRect t="19082" b="19082"/>
          <a:stretch>
            <a:fillRect/>
          </a:stretch>
        </p:blipFill>
        <p:spPr/>
      </p:pic>
      <p:pic>
        <p:nvPicPr>
          <p:cNvPr id="19" name="Picture Placeholder 18">
            <a:extLst>
              <a:ext uri="{FF2B5EF4-FFF2-40B4-BE49-F238E27FC236}">
                <a16:creationId xmlns:a16="http://schemas.microsoft.com/office/drawing/2014/main" id="{4B575C72-CE9F-4B4D-81E9-06974B9BF585}"/>
              </a:ext>
            </a:extLst>
          </p:cNvPr>
          <p:cNvPicPr>
            <a:picLocks noGrp="1" noChangeAspect="1"/>
          </p:cNvPicPr>
          <p:nvPr>
            <p:ph type="pic" sz="quarter" idx="12"/>
          </p:nvPr>
        </p:nvPicPr>
        <p:blipFill>
          <a:blip r:embed="rId3"/>
          <a:srcRect t="6463" b="6463"/>
          <a:stretch>
            <a:fillRect/>
          </a:stretch>
        </p:blipFill>
        <p:spPr/>
      </p:pic>
      <p:pic>
        <p:nvPicPr>
          <p:cNvPr id="22" name="Picture Placeholder 21">
            <a:extLst>
              <a:ext uri="{FF2B5EF4-FFF2-40B4-BE49-F238E27FC236}">
                <a16:creationId xmlns:a16="http://schemas.microsoft.com/office/drawing/2014/main" id="{E93B74E7-2B39-4AF9-B8E1-A822AF709DFB}"/>
              </a:ext>
            </a:extLst>
          </p:cNvPr>
          <p:cNvPicPr>
            <a:picLocks noGrp="1" noChangeAspect="1"/>
          </p:cNvPicPr>
          <p:nvPr>
            <p:ph type="pic" sz="quarter" idx="13"/>
          </p:nvPr>
        </p:nvPicPr>
        <p:blipFill>
          <a:blip r:embed="rId4"/>
          <a:srcRect t="6463" b="6463"/>
          <a:stretch>
            <a:fillRect/>
          </a:stretch>
        </p:blipFill>
        <p:spPr/>
      </p:pic>
      <p:grpSp>
        <p:nvGrpSpPr>
          <p:cNvPr id="35" name="Group 34">
            <a:extLst>
              <a:ext uri="{FF2B5EF4-FFF2-40B4-BE49-F238E27FC236}">
                <a16:creationId xmlns:a16="http://schemas.microsoft.com/office/drawing/2014/main" id="{DBEA58B5-FD54-479F-8D84-0A4D1B91896F}"/>
              </a:ext>
            </a:extLst>
          </p:cNvPr>
          <p:cNvGrpSpPr/>
          <p:nvPr/>
        </p:nvGrpSpPr>
        <p:grpSpPr>
          <a:xfrm>
            <a:off x="6263583" y="4502223"/>
            <a:ext cx="4270183" cy="972204"/>
            <a:chOff x="6959715" y="2268479"/>
            <a:chExt cx="4270183" cy="972204"/>
          </a:xfrm>
        </p:grpSpPr>
        <p:sp>
          <p:nvSpPr>
            <p:cNvPr id="36" name="TextBox 35">
              <a:extLst>
                <a:ext uri="{FF2B5EF4-FFF2-40B4-BE49-F238E27FC236}">
                  <a16:creationId xmlns:a16="http://schemas.microsoft.com/office/drawing/2014/main" id="{B1B6F534-547B-46AA-AD6D-DB4249650B94}"/>
                </a:ext>
              </a:extLst>
            </p:cNvPr>
            <p:cNvSpPr txBox="1"/>
            <p:nvPr/>
          </p:nvSpPr>
          <p:spPr>
            <a:xfrm>
              <a:off x="6959715" y="2268479"/>
              <a:ext cx="228588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YOUR NAME HERE</a:t>
              </a:r>
              <a:endParaRPr lang="en-US" sz="1000" b="1" spc="300" dirty="0">
                <a:latin typeface="Roboto Slab" pitchFamily="2" charset="0"/>
                <a:ea typeface="Roboto Slab" pitchFamily="2" charset="0"/>
                <a:cs typeface="Montserrat Light" charset="0"/>
              </a:endParaRPr>
            </a:p>
          </p:txBody>
        </p:sp>
        <p:sp>
          <p:nvSpPr>
            <p:cNvPr id="37" name="TextBox 36">
              <a:extLst>
                <a:ext uri="{FF2B5EF4-FFF2-40B4-BE49-F238E27FC236}">
                  <a16:creationId xmlns:a16="http://schemas.microsoft.com/office/drawing/2014/main" id="{4994B643-CCCE-4106-9DE9-50960453A7D2}"/>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grpSp>
      <p:grpSp>
        <p:nvGrpSpPr>
          <p:cNvPr id="10" name="Group 9">
            <a:extLst>
              <a:ext uri="{FF2B5EF4-FFF2-40B4-BE49-F238E27FC236}">
                <a16:creationId xmlns:a16="http://schemas.microsoft.com/office/drawing/2014/main" id="{61481AD4-4555-4E37-A57F-A47A2A3C21A6}"/>
              </a:ext>
            </a:extLst>
          </p:cNvPr>
          <p:cNvGrpSpPr/>
          <p:nvPr/>
        </p:nvGrpSpPr>
        <p:grpSpPr>
          <a:xfrm>
            <a:off x="1198277" y="4617761"/>
            <a:ext cx="1628062" cy="849093"/>
            <a:chOff x="5949776" y="5176366"/>
            <a:chExt cx="1628062" cy="849093"/>
          </a:xfrm>
        </p:grpSpPr>
        <p:sp>
          <p:nvSpPr>
            <p:cNvPr id="41" name="TextBox 40">
              <a:extLst>
                <a:ext uri="{FF2B5EF4-FFF2-40B4-BE49-F238E27FC236}">
                  <a16:creationId xmlns:a16="http://schemas.microsoft.com/office/drawing/2014/main" id="{11A5237B-5336-4126-9A13-976CC6F7B2F9}"/>
                </a:ext>
              </a:extLst>
            </p:cNvPr>
            <p:cNvSpPr txBox="1"/>
            <p:nvPr/>
          </p:nvSpPr>
          <p:spPr>
            <a:xfrm>
              <a:off x="6167311"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7" name="TextBox 46">
              <a:extLst>
                <a:ext uri="{FF2B5EF4-FFF2-40B4-BE49-F238E27FC236}">
                  <a16:creationId xmlns:a16="http://schemas.microsoft.com/office/drawing/2014/main" id="{7D18571A-831E-48C1-B599-D15F3259FD88}"/>
                </a:ext>
              </a:extLst>
            </p:cNvPr>
            <p:cNvSpPr txBox="1"/>
            <p:nvPr/>
          </p:nvSpPr>
          <p:spPr>
            <a:xfrm>
              <a:off x="5949776" y="5546930"/>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31" name="Group 30">
            <a:extLst>
              <a:ext uri="{FF2B5EF4-FFF2-40B4-BE49-F238E27FC236}">
                <a16:creationId xmlns:a16="http://schemas.microsoft.com/office/drawing/2014/main" id="{DB156A89-ADDE-4CB1-A018-93D4A289B415}"/>
              </a:ext>
            </a:extLst>
          </p:cNvPr>
          <p:cNvGrpSpPr/>
          <p:nvPr/>
        </p:nvGrpSpPr>
        <p:grpSpPr>
          <a:xfrm>
            <a:off x="3447991" y="4617761"/>
            <a:ext cx="1628062" cy="849093"/>
            <a:chOff x="5949776" y="5176366"/>
            <a:chExt cx="1628062" cy="849093"/>
          </a:xfrm>
        </p:grpSpPr>
        <p:sp>
          <p:nvSpPr>
            <p:cNvPr id="34" name="TextBox 33">
              <a:extLst>
                <a:ext uri="{FF2B5EF4-FFF2-40B4-BE49-F238E27FC236}">
                  <a16:creationId xmlns:a16="http://schemas.microsoft.com/office/drawing/2014/main" id="{E6E2A02A-C5B0-4FE3-85B8-6E7F47E552A8}"/>
                </a:ext>
              </a:extLst>
            </p:cNvPr>
            <p:cNvSpPr txBox="1"/>
            <p:nvPr/>
          </p:nvSpPr>
          <p:spPr>
            <a:xfrm>
              <a:off x="6167311"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39" name="TextBox 38">
              <a:extLst>
                <a:ext uri="{FF2B5EF4-FFF2-40B4-BE49-F238E27FC236}">
                  <a16:creationId xmlns:a16="http://schemas.microsoft.com/office/drawing/2014/main" id="{0DE475CA-9582-4DE3-96CE-C0606E28A366}"/>
                </a:ext>
              </a:extLst>
            </p:cNvPr>
            <p:cNvSpPr txBox="1"/>
            <p:nvPr/>
          </p:nvSpPr>
          <p:spPr>
            <a:xfrm>
              <a:off x="5949776" y="5546930"/>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spTree>
    <p:extLst>
      <p:ext uri="{BB962C8B-B14F-4D97-AF65-F5344CB8AC3E}">
        <p14:creationId xmlns:p14="http://schemas.microsoft.com/office/powerpoint/2010/main" val="4054885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751FB6-4FF9-4553-9564-F015DD58A056}"/>
              </a:ext>
            </a:extLst>
          </p:cNvPr>
          <p:cNvSpPr/>
          <p:nvPr/>
        </p:nvSpPr>
        <p:spPr>
          <a:xfrm>
            <a:off x="962102" y="1973944"/>
            <a:ext cx="2710012" cy="2031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5380641"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Timeline</a:t>
            </a:r>
          </a:p>
        </p:txBody>
      </p:sp>
      <p:sp>
        <p:nvSpPr>
          <p:cNvPr id="40" name="TextBox 39">
            <a:extLst>
              <a:ext uri="{FF2B5EF4-FFF2-40B4-BE49-F238E27FC236}">
                <a16:creationId xmlns:a16="http://schemas.microsoft.com/office/drawing/2014/main" id="{D95947CF-1E3E-418E-A53A-7C94FC5CA843}"/>
              </a:ext>
            </a:extLst>
          </p:cNvPr>
          <p:cNvSpPr txBox="1"/>
          <p:nvPr/>
        </p:nvSpPr>
        <p:spPr>
          <a:xfrm>
            <a:off x="8766629" y="1964343"/>
            <a:ext cx="2463269" cy="1729512"/>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42" name="TextBox 41">
            <a:extLst>
              <a:ext uri="{FF2B5EF4-FFF2-40B4-BE49-F238E27FC236}">
                <a16:creationId xmlns:a16="http://schemas.microsoft.com/office/drawing/2014/main" id="{2BFE3175-03F3-4521-BB76-58F28AAE9C9B}"/>
              </a:ext>
            </a:extLst>
          </p:cNvPr>
          <p:cNvSpPr txBox="1"/>
          <p:nvPr/>
        </p:nvSpPr>
        <p:spPr>
          <a:xfrm>
            <a:off x="8766629" y="4884007"/>
            <a:ext cx="2463269" cy="898516"/>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seas place and won't appear him, were they're and years unto doesn't creeping night lights divided void they're.</a:t>
            </a:r>
          </a:p>
        </p:txBody>
      </p:sp>
      <p:pic>
        <p:nvPicPr>
          <p:cNvPr id="12" name="Picture Placeholder 11">
            <a:extLst>
              <a:ext uri="{FF2B5EF4-FFF2-40B4-BE49-F238E27FC236}">
                <a16:creationId xmlns:a16="http://schemas.microsoft.com/office/drawing/2014/main" id="{D11D10AF-F029-4B4D-84EF-7DCBA750BF82}"/>
              </a:ext>
            </a:extLst>
          </p:cNvPr>
          <p:cNvPicPr>
            <a:picLocks noGrp="1" noChangeAspect="1"/>
          </p:cNvPicPr>
          <p:nvPr>
            <p:ph type="pic" sz="quarter" idx="11"/>
          </p:nvPr>
        </p:nvPicPr>
        <p:blipFill>
          <a:blip r:embed="rId2"/>
          <a:srcRect t="4909" b="4909"/>
          <a:stretch>
            <a:fillRect/>
          </a:stretch>
        </p:blipFill>
        <p:spPr/>
      </p:pic>
      <p:grpSp>
        <p:nvGrpSpPr>
          <p:cNvPr id="45" name="Group 44">
            <a:extLst>
              <a:ext uri="{FF2B5EF4-FFF2-40B4-BE49-F238E27FC236}">
                <a16:creationId xmlns:a16="http://schemas.microsoft.com/office/drawing/2014/main" id="{3103DA05-8337-42E7-9B41-F8C4EAE735D0}"/>
              </a:ext>
            </a:extLst>
          </p:cNvPr>
          <p:cNvGrpSpPr/>
          <p:nvPr/>
        </p:nvGrpSpPr>
        <p:grpSpPr>
          <a:xfrm>
            <a:off x="1431735" y="2354519"/>
            <a:ext cx="1770746" cy="1270849"/>
            <a:chOff x="1373753" y="2510383"/>
            <a:chExt cx="1770746" cy="1270849"/>
          </a:xfrm>
        </p:grpSpPr>
        <p:sp>
          <p:nvSpPr>
            <p:cNvPr id="46" name="Freeform 34">
              <a:extLst>
                <a:ext uri="{FF2B5EF4-FFF2-40B4-BE49-F238E27FC236}">
                  <a16:creationId xmlns:a16="http://schemas.microsoft.com/office/drawing/2014/main" id="{1036A2F9-FB8A-4889-8A28-75ACFA567175}"/>
                </a:ext>
              </a:extLst>
            </p:cNvPr>
            <p:cNvSpPr>
              <a:spLocks noEditPoints="1"/>
            </p:cNvSpPr>
            <p:nvPr/>
          </p:nvSpPr>
          <p:spPr bwMode="auto">
            <a:xfrm>
              <a:off x="2046013" y="2510383"/>
              <a:ext cx="486907" cy="476763"/>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7" name="TextBox 46">
              <a:extLst>
                <a:ext uri="{FF2B5EF4-FFF2-40B4-BE49-F238E27FC236}">
                  <a16:creationId xmlns:a16="http://schemas.microsoft.com/office/drawing/2014/main" id="{A2800AE6-1711-4E4B-BCB7-BC5D50FD3921}"/>
                </a:ext>
              </a:extLst>
            </p:cNvPr>
            <p:cNvSpPr txBox="1"/>
            <p:nvPr/>
          </p:nvSpPr>
          <p:spPr>
            <a:xfrm>
              <a:off x="1373753" y="3097519"/>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grpSp>
      <p:sp>
        <p:nvSpPr>
          <p:cNvPr id="21" name="Rectangle 20">
            <a:extLst>
              <a:ext uri="{FF2B5EF4-FFF2-40B4-BE49-F238E27FC236}">
                <a16:creationId xmlns:a16="http://schemas.microsoft.com/office/drawing/2014/main" id="{CD7C5D2A-4267-4E59-8267-F250A7FA9738}"/>
              </a:ext>
            </a:extLst>
          </p:cNvPr>
          <p:cNvSpPr/>
          <p:nvPr/>
        </p:nvSpPr>
        <p:spPr>
          <a:xfrm>
            <a:off x="962102" y="4834763"/>
            <a:ext cx="7380040" cy="947760"/>
          </a:xfrm>
          <a:prstGeom prst="rect">
            <a:avLst/>
          </a:prstGeom>
        </p:spPr>
        <p:txBody>
          <a:bodyPr wrap="square">
            <a:spAutoFit/>
          </a:bodyPr>
          <a:lstStyle/>
          <a:p>
            <a:pPr>
              <a:lnSpc>
                <a:spcPts val="17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spTree>
    <p:extLst>
      <p:ext uri="{BB962C8B-B14F-4D97-AF65-F5344CB8AC3E}">
        <p14:creationId xmlns:p14="http://schemas.microsoft.com/office/powerpoint/2010/main" val="2223047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555E75A8-DB41-4C92-A66D-675C403750EE}"/>
              </a:ext>
            </a:extLst>
          </p:cNvPr>
          <p:cNvCxnSpPr>
            <a:cxnSpLocks/>
            <a:endCxn id="2" idx="0"/>
          </p:cNvCxnSpPr>
          <p:nvPr/>
        </p:nvCxnSpPr>
        <p:spPr>
          <a:xfrm>
            <a:off x="6096000" y="2687916"/>
            <a:ext cx="0" cy="1345205"/>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99845CB-FE39-4BEB-9D90-E1754C0F8780}"/>
              </a:ext>
            </a:extLst>
          </p:cNvPr>
          <p:cNvSpPr txBox="1"/>
          <p:nvPr/>
        </p:nvSpPr>
        <p:spPr>
          <a:xfrm>
            <a:off x="3405680" y="659438"/>
            <a:ext cx="5380641"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Company Timeline</a:t>
            </a:r>
          </a:p>
        </p:txBody>
      </p:sp>
      <p:sp>
        <p:nvSpPr>
          <p:cNvPr id="31" name="TextBox 30">
            <a:extLst>
              <a:ext uri="{FF2B5EF4-FFF2-40B4-BE49-F238E27FC236}">
                <a16:creationId xmlns:a16="http://schemas.microsoft.com/office/drawing/2014/main" id="{9F3F1156-93C7-49D2-9A95-6AB5CF13E590}"/>
              </a:ext>
            </a:extLst>
          </p:cNvPr>
          <p:cNvSpPr txBox="1"/>
          <p:nvPr/>
        </p:nvSpPr>
        <p:spPr>
          <a:xfrm>
            <a:off x="2857928" y="1777531"/>
            <a:ext cx="6476144" cy="690767"/>
          </a:xfrm>
          <a:prstGeom prst="rect">
            <a:avLst/>
          </a:prstGeom>
          <a:noFill/>
        </p:spPr>
        <p:txBody>
          <a:bodyPr wrap="square" rtlCol="0">
            <a:spAutoFit/>
          </a:bodyPr>
          <a:lstStyle/>
          <a:p>
            <a:pPr algn="ct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2" name="Rectangle 1">
            <a:extLst>
              <a:ext uri="{FF2B5EF4-FFF2-40B4-BE49-F238E27FC236}">
                <a16:creationId xmlns:a16="http://schemas.microsoft.com/office/drawing/2014/main" id="{2C3E534A-6715-4CB6-AE70-ED3376568131}"/>
              </a:ext>
            </a:extLst>
          </p:cNvPr>
          <p:cNvSpPr/>
          <p:nvPr/>
        </p:nvSpPr>
        <p:spPr>
          <a:xfrm>
            <a:off x="5054996" y="4033121"/>
            <a:ext cx="2082008" cy="1737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8E7423A9-AEB5-4CCD-99CE-1CD420EB958E}"/>
              </a:ext>
            </a:extLst>
          </p:cNvPr>
          <p:cNvSpPr/>
          <p:nvPr/>
        </p:nvSpPr>
        <p:spPr>
          <a:xfrm>
            <a:off x="5964434" y="2644002"/>
            <a:ext cx="263130" cy="2631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7B06DF53-9083-44A2-A1AD-D55B1433B3AD}"/>
              </a:ext>
            </a:extLst>
          </p:cNvPr>
          <p:cNvGrpSpPr/>
          <p:nvPr/>
        </p:nvGrpSpPr>
        <p:grpSpPr>
          <a:xfrm>
            <a:off x="5210627" y="4266407"/>
            <a:ext cx="1770746" cy="1270849"/>
            <a:chOff x="3878316" y="2510383"/>
            <a:chExt cx="1770746" cy="1270849"/>
          </a:xfrm>
        </p:grpSpPr>
        <p:sp>
          <p:nvSpPr>
            <p:cNvPr id="22" name="TextBox 21">
              <a:extLst>
                <a:ext uri="{FF2B5EF4-FFF2-40B4-BE49-F238E27FC236}">
                  <a16:creationId xmlns:a16="http://schemas.microsoft.com/office/drawing/2014/main" id="{88A4C668-2967-42C7-9D57-4929CBDD3E34}"/>
                </a:ext>
              </a:extLst>
            </p:cNvPr>
            <p:cNvSpPr txBox="1"/>
            <p:nvPr/>
          </p:nvSpPr>
          <p:spPr>
            <a:xfrm>
              <a:off x="3878316" y="3097519"/>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sp>
          <p:nvSpPr>
            <p:cNvPr id="23" name="Freeform 35">
              <a:extLst>
                <a:ext uri="{FF2B5EF4-FFF2-40B4-BE49-F238E27FC236}">
                  <a16:creationId xmlns:a16="http://schemas.microsoft.com/office/drawing/2014/main" id="{54A29B3D-ED55-4935-AD5D-C61C84440D18}"/>
                </a:ext>
              </a:extLst>
            </p:cNvPr>
            <p:cNvSpPr>
              <a:spLocks noEditPoints="1"/>
            </p:cNvSpPr>
            <p:nvPr/>
          </p:nvSpPr>
          <p:spPr bwMode="auto">
            <a:xfrm>
              <a:off x="4550576" y="2510383"/>
              <a:ext cx="486907" cy="476763"/>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Tree>
    <p:extLst>
      <p:ext uri="{BB962C8B-B14F-4D97-AF65-F5344CB8AC3E}">
        <p14:creationId xmlns:p14="http://schemas.microsoft.com/office/powerpoint/2010/main" val="1854790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8574DF48-A72C-44D5-A18A-DA2BF06A4A4B}"/>
              </a:ext>
            </a:extLst>
          </p:cNvPr>
          <p:cNvPicPr>
            <a:picLocks noGrp="1" noChangeAspect="1"/>
          </p:cNvPicPr>
          <p:nvPr>
            <p:ph type="pic" sz="quarter" idx="11"/>
          </p:nvPr>
        </p:nvPicPr>
        <p:blipFill>
          <a:blip r:embed="rId2"/>
          <a:srcRect l="6238" r="6238"/>
          <a:stretch>
            <a:fillRect/>
          </a:stretch>
        </p:blipFill>
        <p:spPr/>
      </p:pic>
      <p:pic>
        <p:nvPicPr>
          <p:cNvPr id="16" name="Picture Placeholder 15">
            <a:extLst>
              <a:ext uri="{FF2B5EF4-FFF2-40B4-BE49-F238E27FC236}">
                <a16:creationId xmlns:a16="http://schemas.microsoft.com/office/drawing/2014/main" id="{5C2D0276-0E88-4494-9A26-49575ADC5B3A}"/>
              </a:ext>
            </a:extLst>
          </p:cNvPr>
          <p:cNvPicPr>
            <a:picLocks noGrp="1" noChangeAspect="1"/>
          </p:cNvPicPr>
          <p:nvPr>
            <p:ph type="pic" sz="quarter" idx="12"/>
          </p:nvPr>
        </p:nvPicPr>
        <p:blipFill>
          <a:blip r:embed="rId3"/>
          <a:srcRect l="6566" r="6566"/>
          <a:stretch>
            <a:fillRect/>
          </a:stretch>
        </p:blipFill>
        <p:spPr/>
      </p:pic>
      <p:pic>
        <p:nvPicPr>
          <p:cNvPr id="25" name="Picture Placeholder 24">
            <a:extLst>
              <a:ext uri="{FF2B5EF4-FFF2-40B4-BE49-F238E27FC236}">
                <a16:creationId xmlns:a16="http://schemas.microsoft.com/office/drawing/2014/main" id="{2A80454C-B38D-474A-B1D3-1546F1C3A238}"/>
              </a:ext>
            </a:extLst>
          </p:cNvPr>
          <p:cNvPicPr>
            <a:picLocks noGrp="1" noChangeAspect="1"/>
          </p:cNvPicPr>
          <p:nvPr>
            <p:ph type="pic" sz="quarter" idx="13"/>
          </p:nvPr>
        </p:nvPicPr>
        <p:blipFill>
          <a:blip r:embed="rId4"/>
          <a:srcRect l="6153" r="6153"/>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5380641"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Portfolio</a:t>
            </a:r>
          </a:p>
        </p:txBody>
      </p:sp>
      <p:sp>
        <p:nvSpPr>
          <p:cNvPr id="20" name="Rectangle 19">
            <a:extLst>
              <a:ext uri="{FF2B5EF4-FFF2-40B4-BE49-F238E27FC236}">
                <a16:creationId xmlns:a16="http://schemas.microsoft.com/office/drawing/2014/main" id="{817DDC5A-59CD-459B-84E8-034628F11E12}"/>
              </a:ext>
            </a:extLst>
          </p:cNvPr>
          <p:cNvSpPr/>
          <p:nvPr/>
        </p:nvSpPr>
        <p:spPr>
          <a:xfrm>
            <a:off x="962102" y="4974998"/>
            <a:ext cx="10306120" cy="729752"/>
          </a:xfrm>
          <a:prstGeom prst="rect">
            <a:avLst/>
          </a:prstGeom>
        </p:spPr>
        <p:txBody>
          <a:bodyPr wrap="square">
            <a:spAutoFit/>
          </a:bodyPr>
          <a:lstStyle/>
          <a:p>
            <a:pPr>
              <a:lnSpc>
                <a:spcPts val="17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spTree>
    <p:extLst>
      <p:ext uri="{BB962C8B-B14F-4D97-AF65-F5344CB8AC3E}">
        <p14:creationId xmlns:p14="http://schemas.microsoft.com/office/powerpoint/2010/main" val="1913714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3812D292-66AA-4289-AD1B-395625A06950}"/>
              </a:ext>
            </a:extLst>
          </p:cNvPr>
          <p:cNvPicPr>
            <a:picLocks noGrp="1" noChangeAspect="1"/>
          </p:cNvPicPr>
          <p:nvPr>
            <p:ph type="pic" sz="quarter" idx="11"/>
          </p:nvPr>
        </p:nvPicPr>
        <p:blipFill>
          <a:blip r:embed="rId2"/>
          <a:srcRect l="18156" r="18156"/>
          <a:stretch>
            <a:fillRect/>
          </a:stretch>
        </p:blipFill>
        <p:spPr/>
      </p:pic>
      <p:pic>
        <p:nvPicPr>
          <p:cNvPr id="53" name="Picture Placeholder 52">
            <a:extLst>
              <a:ext uri="{FF2B5EF4-FFF2-40B4-BE49-F238E27FC236}">
                <a16:creationId xmlns:a16="http://schemas.microsoft.com/office/drawing/2014/main" id="{91471A00-0BA3-438C-AAE9-B8D36E0E3794}"/>
              </a:ext>
            </a:extLst>
          </p:cNvPr>
          <p:cNvPicPr>
            <a:picLocks noGrp="1" noChangeAspect="1"/>
          </p:cNvPicPr>
          <p:nvPr>
            <p:ph type="pic" sz="quarter" idx="12"/>
          </p:nvPr>
        </p:nvPicPr>
        <p:blipFill>
          <a:blip r:embed="rId3"/>
          <a:srcRect l="18156" r="18156"/>
          <a:stretch>
            <a:fillRect/>
          </a:stretch>
        </p:blipFill>
        <p:spPr/>
      </p:pic>
      <p:pic>
        <p:nvPicPr>
          <p:cNvPr id="51" name="Picture Placeholder 50">
            <a:extLst>
              <a:ext uri="{FF2B5EF4-FFF2-40B4-BE49-F238E27FC236}">
                <a16:creationId xmlns:a16="http://schemas.microsoft.com/office/drawing/2014/main" id="{08BA0003-AB44-4876-B9A2-4F7961AB976C}"/>
              </a:ext>
            </a:extLst>
          </p:cNvPr>
          <p:cNvPicPr>
            <a:picLocks noGrp="1" noChangeAspect="1"/>
          </p:cNvPicPr>
          <p:nvPr>
            <p:ph type="pic" sz="quarter" idx="13"/>
          </p:nvPr>
        </p:nvPicPr>
        <p:blipFill>
          <a:blip r:embed="rId4"/>
          <a:srcRect l="18094" r="18094"/>
          <a:stretch>
            <a:fillRect/>
          </a:stretch>
        </p:blipFill>
        <p:spPr/>
      </p:pic>
      <p:pic>
        <p:nvPicPr>
          <p:cNvPr id="55" name="Picture Placeholder 54">
            <a:extLst>
              <a:ext uri="{FF2B5EF4-FFF2-40B4-BE49-F238E27FC236}">
                <a16:creationId xmlns:a16="http://schemas.microsoft.com/office/drawing/2014/main" id="{804F914B-C07F-4E35-A447-83D247BE25C7}"/>
              </a:ext>
            </a:extLst>
          </p:cNvPr>
          <p:cNvPicPr>
            <a:picLocks noGrp="1" noChangeAspect="1"/>
          </p:cNvPicPr>
          <p:nvPr>
            <p:ph type="pic" sz="quarter" idx="14"/>
          </p:nvPr>
        </p:nvPicPr>
        <p:blipFill>
          <a:blip r:embed="rId5"/>
          <a:srcRect l="18025" r="18025"/>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542188" y="804285"/>
            <a:ext cx="4861923"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Portfolio</a:t>
            </a:r>
          </a:p>
        </p:txBody>
      </p:sp>
      <p:grpSp>
        <p:nvGrpSpPr>
          <p:cNvPr id="11" name="Group 10">
            <a:extLst>
              <a:ext uri="{FF2B5EF4-FFF2-40B4-BE49-F238E27FC236}">
                <a16:creationId xmlns:a16="http://schemas.microsoft.com/office/drawing/2014/main" id="{9C95675D-7D1B-40D1-870A-1531599F3C60}"/>
              </a:ext>
            </a:extLst>
          </p:cNvPr>
          <p:cNvGrpSpPr/>
          <p:nvPr/>
        </p:nvGrpSpPr>
        <p:grpSpPr>
          <a:xfrm>
            <a:off x="1085689" y="5004115"/>
            <a:ext cx="1628062" cy="753829"/>
            <a:chOff x="1626354" y="5176366"/>
            <a:chExt cx="1628062" cy="753829"/>
          </a:xfrm>
        </p:grpSpPr>
        <p:sp>
          <p:nvSpPr>
            <p:cNvPr id="30" name="TextBox 29">
              <a:extLst>
                <a:ext uri="{FF2B5EF4-FFF2-40B4-BE49-F238E27FC236}">
                  <a16:creationId xmlns:a16="http://schemas.microsoft.com/office/drawing/2014/main" id="{51218311-6CFF-43E0-B285-CBDA00AE7069}"/>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29" name="TextBox 28">
              <a:extLst>
                <a:ext uri="{FF2B5EF4-FFF2-40B4-BE49-F238E27FC236}">
                  <a16:creationId xmlns:a16="http://schemas.microsoft.com/office/drawing/2014/main" id="{20EA440B-6D90-464C-960C-B451F5B6D32E}"/>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41" name="Group 40">
            <a:extLst>
              <a:ext uri="{FF2B5EF4-FFF2-40B4-BE49-F238E27FC236}">
                <a16:creationId xmlns:a16="http://schemas.microsoft.com/office/drawing/2014/main" id="{98FCCFDB-01AE-4D90-9585-1689A90E04C1}"/>
              </a:ext>
            </a:extLst>
          </p:cNvPr>
          <p:cNvGrpSpPr/>
          <p:nvPr/>
        </p:nvGrpSpPr>
        <p:grpSpPr>
          <a:xfrm>
            <a:off x="3883209" y="5656329"/>
            <a:ext cx="1628062" cy="753829"/>
            <a:chOff x="1626354" y="5176366"/>
            <a:chExt cx="1628062" cy="753829"/>
          </a:xfrm>
        </p:grpSpPr>
        <p:sp>
          <p:nvSpPr>
            <p:cNvPr id="43" name="TextBox 42">
              <a:extLst>
                <a:ext uri="{FF2B5EF4-FFF2-40B4-BE49-F238E27FC236}">
                  <a16:creationId xmlns:a16="http://schemas.microsoft.com/office/drawing/2014/main" id="{BA55C7E9-36EA-4E5B-92FD-616AE0367FE0}"/>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4" name="TextBox 43">
              <a:extLst>
                <a:ext uri="{FF2B5EF4-FFF2-40B4-BE49-F238E27FC236}">
                  <a16:creationId xmlns:a16="http://schemas.microsoft.com/office/drawing/2014/main" id="{77FF9F98-80CC-413A-ABF8-5F156B3105AA}"/>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45" name="Group 44">
            <a:extLst>
              <a:ext uri="{FF2B5EF4-FFF2-40B4-BE49-F238E27FC236}">
                <a16:creationId xmlns:a16="http://schemas.microsoft.com/office/drawing/2014/main" id="{D1434148-DB26-4259-AC4C-D9DF667EC06F}"/>
              </a:ext>
            </a:extLst>
          </p:cNvPr>
          <p:cNvGrpSpPr/>
          <p:nvPr/>
        </p:nvGrpSpPr>
        <p:grpSpPr>
          <a:xfrm>
            <a:off x="6680729" y="4496507"/>
            <a:ext cx="1628062" cy="753829"/>
            <a:chOff x="1626354" y="5176366"/>
            <a:chExt cx="1628062" cy="753829"/>
          </a:xfrm>
        </p:grpSpPr>
        <p:sp>
          <p:nvSpPr>
            <p:cNvPr id="46" name="TextBox 45">
              <a:extLst>
                <a:ext uri="{FF2B5EF4-FFF2-40B4-BE49-F238E27FC236}">
                  <a16:creationId xmlns:a16="http://schemas.microsoft.com/office/drawing/2014/main" id="{6E80C593-0B9B-4C36-B15F-4E562D508F57}"/>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7" name="TextBox 46">
              <a:extLst>
                <a:ext uri="{FF2B5EF4-FFF2-40B4-BE49-F238E27FC236}">
                  <a16:creationId xmlns:a16="http://schemas.microsoft.com/office/drawing/2014/main" id="{DBE9F36F-5950-4037-AAA8-A73F14F4DDFE}"/>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48" name="Group 47">
            <a:extLst>
              <a:ext uri="{FF2B5EF4-FFF2-40B4-BE49-F238E27FC236}">
                <a16:creationId xmlns:a16="http://schemas.microsoft.com/office/drawing/2014/main" id="{D453CAA1-A4F4-4203-8536-49CB7DCAD195}"/>
              </a:ext>
            </a:extLst>
          </p:cNvPr>
          <p:cNvGrpSpPr/>
          <p:nvPr/>
        </p:nvGrpSpPr>
        <p:grpSpPr>
          <a:xfrm>
            <a:off x="9478249" y="5417064"/>
            <a:ext cx="1628062" cy="753829"/>
            <a:chOff x="1626354" y="5176366"/>
            <a:chExt cx="1628062" cy="753829"/>
          </a:xfrm>
        </p:grpSpPr>
        <p:sp>
          <p:nvSpPr>
            <p:cNvPr id="49" name="TextBox 48">
              <a:extLst>
                <a:ext uri="{FF2B5EF4-FFF2-40B4-BE49-F238E27FC236}">
                  <a16:creationId xmlns:a16="http://schemas.microsoft.com/office/drawing/2014/main" id="{95A55CAC-4793-4EE3-90B8-8FD09F1740D3}"/>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50" name="TextBox 49">
              <a:extLst>
                <a:ext uri="{FF2B5EF4-FFF2-40B4-BE49-F238E27FC236}">
                  <a16:creationId xmlns:a16="http://schemas.microsoft.com/office/drawing/2014/main" id="{7D584CC4-A671-4CE3-9D5B-9D0221BA6C2B}"/>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spTree>
    <p:extLst>
      <p:ext uri="{BB962C8B-B14F-4D97-AF65-F5344CB8AC3E}">
        <p14:creationId xmlns:p14="http://schemas.microsoft.com/office/powerpoint/2010/main" val="565375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7CA98592-9FB8-4D70-817C-10990C8EAF78}"/>
              </a:ext>
            </a:extLst>
          </p:cNvPr>
          <p:cNvPicPr>
            <a:picLocks noGrp="1" noChangeAspect="1"/>
          </p:cNvPicPr>
          <p:nvPr>
            <p:ph type="pic" sz="quarter" idx="11"/>
          </p:nvPr>
        </p:nvPicPr>
        <p:blipFill>
          <a:blip r:embed="rId2"/>
          <a:srcRect l="16688" r="16688"/>
          <a:stretch>
            <a:fillRect/>
          </a:stretch>
        </p:blipFill>
        <p:spPr/>
      </p:pic>
      <p:pic>
        <p:nvPicPr>
          <p:cNvPr id="23" name="Picture Placeholder 22">
            <a:extLst>
              <a:ext uri="{FF2B5EF4-FFF2-40B4-BE49-F238E27FC236}">
                <a16:creationId xmlns:a16="http://schemas.microsoft.com/office/drawing/2014/main" id="{FAC573AF-E371-4089-A2EF-67EB6166CE60}"/>
              </a:ext>
            </a:extLst>
          </p:cNvPr>
          <p:cNvPicPr>
            <a:picLocks noGrp="1" noChangeAspect="1"/>
          </p:cNvPicPr>
          <p:nvPr>
            <p:ph type="pic" sz="quarter" idx="12"/>
          </p:nvPr>
        </p:nvPicPr>
        <p:blipFill>
          <a:blip r:embed="rId3"/>
          <a:srcRect l="16917" r="16917"/>
          <a:stretch>
            <a:fillRect/>
          </a:stretch>
        </p:blipFill>
        <p:spPr/>
      </p:pic>
      <p:pic>
        <p:nvPicPr>
          <p:cNvPr id="25" name="Picture Placeholder 24">
            <a:extLst>
              <a:ext uri="{FF2B5EF4-FFF2-40B4-BE49-F238E27FC236}">
                <a16:creationId xmlns:a16="http://schemas.microsoft.com/office/drawing/2014/main" id="{9476AF43-18D8-44CA-8692-12BE7F3AE5B3}"/>
              </a:ext>
            </a:extLst>
          </p:cNvPr>
          <p:cNvPicPr>
            <a:picLocks noGrp="1" noChangeAspect="1"/>
          </p:cNvPicPr>
          <p:nvPr>
            <p:ph type="pic" sz="quarter" idx="13"/>
          </p:nvPr>
        </p:nvPicPr>
        <p:blipFill>
          <a:blip r:embed="rId4"/>
          <a:srcRect l="12500" r="12500"/>
          <a:stretch>
            <a:fillRect/>
          </a:stretch>
        </p:blipFill>
        <p:spPr/>
      </p:pic>
      <p:pic>
        <p:nvPicPr>
          <p:cNvPr id="27" name="Picture Placeholder 26">
            <a:extLst>
              <a:ext uri="{FF2B5EF4-FFF2-40B4-BE49-F238E27FC236}">
                <a16:creationId xmlns:a16="http://schemas.microsoft.com/office/drawing/2014/main" id="{F54EFC89-B7A0-4F54-BA35-09CC7E946608}"/>
              </a:ext>
            </a:extLst>
          </p:cNvPr>
          <p:cNvPicPr>
            <a:picLocks noGrp="1" noChangeAspect="1"/>
          </p:cNvPicPr>
          <p:nvPr>
            <p:ph type="pic" sz="quarter" idx="14"/>
          </p:nvPr>
        </p:nvPicPr>
        <p:blipFill>
          <a:blip r:embed="rId5"/>
          <a:srcRect l="16623" r="16623"/>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834685" y="1167073"/>
            <a:ext cx="4861923" cy="1400383"/>
          </a:xfrm>
          <a:prstGeom prst="rect">
            <a:avLst/>
          </a:prstGeom>
          <a:noFill/>
        </p:spPr>
        <p:txBody>
          <a:bodyPr wrap="square" rtlCol="0">
            <a:spAutoFit/>
          </a:bodyPr>
          <a:lstStyle/>
          <a:p>
            <a:r>
              <a:rPr lang="en-US" sz="5000" b="1" spc="300" dirty="0">
                <a:latin typeface="Roboto Slab" pitchFamily="2" charset="0"/>
                <a:ea typeface="Roboto Slab" pitchFamily="2" charset="0"/>
                <a:cs typeface="Montserrat Light" charset="0"/>
              </a:rPr>
              <a:t>Company</a:t>
            </a:r>
            <a:r>
              <a:rPr lang="en-US" sz="3500" b="1" spc="300" dirty="0">
                <a:latin typeface="Roboto Slab" pitchFamily="2" charset="0"/>
                <a:ea typeface="Roboto Slab" pitchFamily="2" charset="0"/>
                <a:cs typeface="Montserrat Light" charset="0"/>
              </a:rPr>
              <a:t> </a:t>
            </a:r>
          </a:p>
          <a:p>
            <a:r>
              <a:rPr lang="en-US" sz="3500" b="1" spc="300" dirty="0">
                <a:latin typeface="Roboto Slab" pitchFamily="2" charset="0"/>
                <a:ea typeface="Roboto Slab" pitchFamily="2" charset="0"/>
                <a:cs typeface="Montserrat Light" charset="0"/>
              </a:rPr>
              <a:t>Portfolio</a:t>
            </a:r>
          </a:p>
        </p:txBody>
      </p:sp>
    </p:spTree>
    <p:extLst>
      <p:ext uri="{BB962C8B-B14F-4D97-AF65-F5344CB8AC3E}">
        <p14:creationId xmlns:p14="http://schemas.microsoft.com/office/powerpoint/2010/main" val="4031083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5380641"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Chart</a:t>
            </a:r>
          </a:p>
        </p:txBody>
      </p:sp>
      <p:pic>
        <p:nvPicPr>
          <p:cNvPr id="7" name="Picture Placeholder 6">
            <a:extLst>
              <a:ext uri="{FF2B5EF4-FFF2-40B4-BE49-F238E27FC236}">
                <a16:creationId xmlns:a16="http://schemas.microsoft.com/office/drawing/2014/main" id="{A03D7756-7AE5-4565-BAC5-45ED6075C374}"/>
              </a:ext>
            </a:extLst>
          </p:cNvPr>
          <p:cNvPicPr>
            <a:picLocks noGrp="1" noChangeAspect="1"/>
          </p:cNvPicPr>
          <p:nvPr>
            <p:ph type="pic" sz="quarter" idx="11"/>
          </p:nvPr>
        </p:nvPicPr>
        <p:blipFill>
          <a:blip r:embed="rId2"/>
          <a:srcRect t="5656" b="5656"/>
          <a:stretch>
            <a:fillRect/>
          </a:stretch>
        </p:blipFill>
        <p:spPr/>
      </p:pic>
      <p:grpSp>
        <p:nvGrpSpPr>
          <p:cNvPr id="10" name="Group 9">
            <a:extLst>
              <a:ext uri="{FF2B5EF4-FFF2-40B4-BE49-F238E27FC236}">
                <a16:creationId xmlns:a16="http://schemas.microsoft.com/office/drawing/2014/main" id="{45E6AA94-299F-4173-BA0B-66F1BD86CFA1}"/>
              </a:ext>
            </a:extLst>
          </p:cNvPr>
          <p:cNvGrpSpPr/>
          <p:nvPr/>
        </p:nvGrpSpPr>
        <p:grpSpPr>
          <a:xfrm>
            <a:off x="6959715" y="2172901"/>
            <a:ext cx="4270183" cy="1067782"/>
            <a:chOff x="6959715" y="2172901"/>
            <a:chExt cx="4270183" cy="1067782"/>
          </a:xfrm>
        </p:grpSpPr>
        <p:sp>
          <p:nvSpPr>
            <p:cNvPr id="11" name="TextBox 10">
              <a:extLst>
                <a:ext uri="{FF2B5EF4-FFF2-40B4-BE49-F238E27FC236}">
                  <a16:creationId xmlns:a16="http://schemas.microsoft.com/office/drawing/2014/main" id="{AA06EC00-7271-49F4-BD5A-9E501B473B01}"/>
                </a:ext>
              </a:extLst>
            </p:cNvPr>
            <p:cNvSpPr txBox="1"/>
            <p:nvPr/>
          </p:nvSpPr>
          <p:spPr>
            <a:xfrm>
              <a:off x="6959715" y="2172901"/>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12" name="TextBox 11">
              <a:extLst>
                <a:ext uri="{FF2B5EF4-FFF2-40B4-BE49-F238E27FC236}">
                  <a16:creationId xmlns:a16="http://schemas.microsoft.com/office/drawing/2014/main" id="{E32F38FE-9465-4115-93F4-72302D3D98E0}"/>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cxnSp>
          <p:nvCxnSpPr>
            <p:cNvPr id="14" name="Straight Connector 13">
              <a:extLst>
                <a:ext uri="{FF2B5EF4-FFF2-40B4-BE49-F238E27FC236}">
                  <a16:creationId xmlns:a16="http://schemas.microsoft.com/office/drawing/2014/main" id="{A05A5C87-F667-4BEC-9688-F827686A33E3}"/>
                </a:ext>
              </a:extLst>
            </p:cNvPr>
            <p:cNvCxnSpPr>
              <a:cxnSpLocks/>
            </p:cNvCxnSpPr>
            <p:nvPr/>
          </p:nvCxnSpPr>
          <p:spPr>
            <a:xfrm>
              <a:off x="7057057" y="2566563"/>
              <a:ext cx="409654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6" name="Chart 5">
            <a:extLst>
              <a:ext uri="{FF2B5EF4-FFF2-40B4-BE49-F238E27FC236}">
                <a16:creationId xmlns:a16="http://schemas.microsoft.com/office/drawing/2014/main" id="{79A00ED0-B841-4679-8F62-9AA6D11DFD39}"/>
              </a:ext>
            </a:extLst>
          </p:cNvPr>
          <p:cNvGraphicFramePr/>
          <p:nvPr>
            <p:extLst>
              <p:ext uri="{D42A27DB-BD31-4B8C-83A1-F6EECF244321}">
                <p14:modId xmlns:p14="http://schemas.microsoft.com/office/powerpoint/2010/main" val="2428713297"/>
              </p:ext>
            </p:extLst>
          </p:nvPr>
        </p:nvGraphicFramePr>
        <p:xfrm>
          <a:off x="1187730" y="2172901"/>
          <a:ext cx="4940820" cy="38525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26600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403192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Chart</a:t>
            </a:r>
          </a:p>
        </p:txBody>
      </p:sp>
      <p:graphicFrame>
        <p:nvGraphicFramePr>
          <p:cNvPr id="6" name="Chart 5">
            <a:extLst>
              <a:ext uri="{FF2B5EF4-FFF2-40B4-BE49-F238E27FC236}">
                <a16:creationId xmlns:a16="http://schemas.microsoft.com/office/drawing/2014/main" id="{7AA4553C-45A1-4CBD-91B6-6AFC688BFDE7}"/>
              </a:ext>
            </a:extLst>
          </p:cNvPr>
          <p:cNvGraphicFramePr/>
          <p:nvPr>
            <p:extLst>
              <p:ext uri="{D42A27DB-BD31-4B8C-83A1-F6EECF244321}">
                <p14:modId xmlns:p14="http://schemas.microsoft.com/office/powerpoint/2010/main" val="1393656921"/>
              </p:ext>
            </p:extLst>
          </p:nvPr>
        </p:nvGraphicFramePr>
        <p:xfrm>
          <a:off x="1083469" y="2172899"/>
          <a:ext cx="10025060" cy="38525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13896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88588"/>
            <a:ext cx="46385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Market Analysis</a:t>
            </a:r>
          </a:p>
        </p:txBody>
      </p:sp>
      <p:cxnSp>
        <p:nvCxnSpPr>
          <p:cNvPr id="16" name="Straight Connector 15">
            <a:extLst>
              <a:ext uri="{FF2B5EF4-FFF2-40B4-BE49-F238E27FC236}">
                <a16:creationId xmlns:a16="http://schemas.microsoft.com/office/drawing/2014/main" id="{45BBD1AC-C271-4CCB-9879-51EFECA9B09C}"/>
              </a:ext>
            </a:extLst>
          </p:cNvPr>
          <p:cNvCxnSpPr>
            <a:cxnSpLocks/>
          </p:cNvCxnSpPr>
          <p:nvPr/>
        </p:nvCxnSpPr>
        <p:spPr>
          <a:xfrm>
            <a:off x="11303606" y="6864150"/>
            <a:ext cx="2341902"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3C709B9-769C-4367-9481-961A368FBB7F}"/>
              </a:ext>
            </a:extLst>
          </p:cNvPr>
          <p:cNvSpPr txBox="1"/>
          <p:nvPr/>
        </p:nvSpPr>
        <p:spPr>
          <a:xfrm>
            <a:off x="3923016" y="2172901"/>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cxnSp>
        <p:nvCxnSpPr>
          <p:cNvPr id="21" name="Straight Connector 20">
            <a:extLst>
              <a:ext uri="{FF2B5EF4-FFF2-40B4-BE49-F238E27FC236}">
                <a16:creationId xmlns:a16="http://schemas.microsoft.com/office/drawing/2014/main" id="{BD8572B1-04AF-40C1-B9A7-20D158D85DB8}"/>
              </a:ext>
            </a:extLst>
          </p:cNvPr>
          <p:cNvCxnSpPr>
            <a:cxnSpLocks/>
          </p:cNvCxnSpPr>
          <p:nvPr/>
        </p:nvCxnSpPr>
        <p:spPr>
          <a:xfrm>
            <a:off x="3999309" y="2566563"/>
            <a:ext cx="723059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1969E05-9601-49C5-A36E-2DCFEF7BD999}"/>
              </a:ext>
            </a:extLst>
          </p:cNvPr>
          <p:cNvSpPr txBox="1"/>
          <p:nvPr/>
        </p:nvSpPr>
        <p:spPr>
          <a:xfrm>
            <a:off x="3923016" y="2918427"/>
            <a:ext cx="7306884" cy="69076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aphicFrame>
        <p:nvGraphicFramePr>
          <p:cNvPr id="22" name="Chart 21">
            <a:extLst>
              <a:ext uri="{FF2B5EF4-FFF2-40B4-BE49-F238E27FC236}">
                <a16:creationId xmlns:a16="http://schemas.microsoft.com/office/drawing/2014/main" id="{81D7F6EF-D51E-4D0C-B483-D291860EB8AB}"/>
              </a:ext>
            </a:extLst>
          </p:cNvPr>
          <p:cNvGraphicFramePr/>
          <p:nvPr>
            <p:extLst>
              <p:ext uri="{D42A27DB-BD31-4B8C-83A1-F6EECF244321}">
                <p14:modId xmlns:p14="http://schemas.microsoft.com/office/powerpoint/2010/main" val="3774216817"/>
              </p:ext>
            </p:extLst>
          </p:nvPr>
        </p:nvGraphicFramePr>
        <p:xfrm>
          <a:off x="3999309" y="4046805"/>
          <a:ext cx="2032000" cy="2166961"/>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23936CB6-2E71-4E07-A4C2-F624414EF9E1}"/>
              </a:ext>
            </a:extLst>
          </p:cNvPr>
          <p:cNvSpPr/>
          <p:nvPr/>
        </p:nvSpPr>
        <p:spPr>
          <a:xfrm>
            <a:off x="962102" y="2191604"/>
            <a:ext cx="2735220" cy="40221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8F3B178-3345-49A7-BDE3-78799E8F3EAA}"/>
              </a:ext>
            </a:extLst>
          </p:cNvPr>
          <p:cNvSpPr/>
          <p:nvPr/>
        </p:nvSpPr>
        <p:spPr>
          <a:xfrm>
            <a:off x="1063702" y="1606550"/>
            <a:ext cx="769257" cy="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6" name="Chart 25">
            <a:extLst>
              <a:ext uri="{FF2B5EF4-FFF2-40B4-BE49-F238E27FC236}">
                <a16:creationId xmlns:a16="http://schemas.microsoft.com/office/drawing/2014/main" id="{E603EC1B-4EE9-4062-B2AF-CC2E90AC9D68}"/>
              </a:ext>
            </a:extLst>
          </p:cNvPr>
          <p:cNvGraphicFramePr/>
          <p:nvPr>
            <p:extLst>
              <p:ext uri="{D42A27DB-BD31-4B8C-83A1-F6EECF244321}">
                <p14:modId xmlns:p14="http://schemas.microsoft.com/office/powerpoint/2010/main" val="860245220"/>
              </p:ext>
            </p:extLst>
          </p:nvPr>
        </p:nvGraphicFramePr>
        <p:xfrm>
          <a:off x="9113520" y="4046805"/>
          <a:ext cx="2032000" cy="216696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507159DE-1FD1-4A42-84DE-FBD60A951965}"/>
              </a:ext>
            </a:extLst>
          </p:cNvPr>
          <p:cNvSpPr txBox="1"/>
          <p:nvPr/>
        </p:nvSpPr>
        <p:spPr>
          <a:xfrm>
            <a:off x="4117497" y="4368731"/>
            <a:ext cx="1795624" cy="1523109"/>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doesn't creeping night lights divided void they're.</a:t>
            </a:r>
          </a:p>
        </p:txBody>
      </p:sp>
      <p:sp>
        <p:nvSpPr>
          <p:cNvPr id="30" name="TextBox 29">
            <a:extLst>
              <a:ext uri="{FF2B5EF4-FFF2-40B4-BE49-F238E27FC236}">
                <a16:creationId xmlns:a16="http://schemas.microsoft.com/office/drawing/2014/main" id="{396071C8-54F1-4DC2-A267-CFBA20B20175}"/>
              </a:ext>
            </a:extLst>
          </p:cNvPr>
          <p:cNvSpPr txBox="1"/>
          <p:nvPr/>
        </p:nvSpPr>
        <p:spPr>
          <a:xfrm>
            <a:off x="9231708" y="4368731"/>
            <a:ext cx="1795624" cy="1523109"/>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doesn't creeping night lights divided void they're.</a:t>
            </a:r>
          </a:p>
        </p:txBody>
      </p:sp>
      <p:sp>
        <p:nvSpPr>
          <p:cNvPr id="6" name="Rectangle 5">
            <a:extLst>
              <a:ext uri="{FF2B5EF4-FFF2-40B4-BE49-F238E27FC236}">
                <a16:creationId xmlns:a16="http://schemas.microsoft.com/office/drawing/2014/main" id="{1699A85B-9F85-42CB-9AF5-867DE937CB33}"/>
              </a:ext>
            </a:extLst>
          </p:cNvPr>
          <p:cNvSpPr/>
          <p:nvPr/>
        </p:nvSpPr>
        <p:spPr>
          <a:xfrm>
            <a:off x="1153584" y="2638763"/>
            <a:ext cx="2352256" cy="3127844"/>
          </a:xfrm>
          <a:prstGeom prst="rect">
            <a:avLst/>
          </a:prstGeom>
        </p:spPr>
        <p:txBody>
          <a:bodyPr wrap="square">
            <a:spAutoFit/>
          </a:bodyPr>
          <a:lstStyle/>
          <a:p>
            <a:pPr>
              <a:lnSpc>
                <a:spcPts val="17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pic>
        <p:nvPicPr>
          <p:cNvPr id="18" name="Picture Placeholder 17">
            <a:extLst>
              <a:ext uri="{FF2B5EF4-FFF2-40B4-BE49-F238E27FC236}">
                <a16:creationId xmlns:a16="http://schemas.microsoft.com/office/drawing/2014/main" id="{E3502714-2210-4111-A58D-214B2805CBDF}"/>
              </a:ext>
            </a:extLst>
          </p:cNvPr>
          <p:cNvPicPr>
            <a:picLocks noGrp="1" noChangeAspect="1"/>
          </p:cNvPicPr>
          <p:nvPr>
            <p:ph type="pic" sz="quarter" idx="11"/>
          </p:nvPr>
        </p:nvPicPr>
        <p:blipFill>
          <a:blip r:embed="rId4"/>
          <a:srcRect l="4579" r="4579"/>
          <a:stretch>
            <a:fillRect/>
          </a:stretch>
        </p:blipFill>
        <p:spPr/>
      </p:pic>
    </p:spTree>
    <p:extLst>
      <p:ext uri="{BB962C8B-B14F-4D97-AF65-F5344CB8AC3E}">
        <p14:creationId xmlns:p14="http://schemas.microsoft.com/office/powerpoint/2010/main" val="838366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6B06F0-C8A5-4E51-A751-DF245B920C2F}"/>
              </a:ext>
            </a:extLst>
          </p:cNvPr>
          <p:cNvSpPr/>
          <p:nvPr/>
        </p:nvSpPr>
        <p:spPr>
          <a:xfrm>
            <a:off x="570178" y="479886"/>
            <a:ext cx="5208474" cy="58483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6DCE42AD-E8DA-4BF2-B46D-42172D85DB8C}"/>
              </a:ext>
            </a:extLst>
          </p:cNvPr>
          <p:cNvPicPr>
            <a:picLocks noGrp="1" noChangeAspect="1"/>
          </p:cNvPicPr>
          <p:nvPr>
            <p:ph type="pic" sz="quarter" idx="11"/>
          </p:nvPr>
        </p:nvPicPr>
        <p:blipFill>
          <a:blip r:embed="rId2"/>
          <a:srcRect l="17572" r="17572"/>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1039324" y="832535"/>
            <a:ext cx="409654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Chart</a:t>
            </a:r>
          </a:p>
        </p:txBody>
      </p:sp>
      <p:grpSp>
        <p:nvGrpSpPr>
          <p:cNvPr id="2" name="Group 1">
            <a:extLst>
              <a:ext uri="{FF2B5EF4-FFF2-40B4-BE49-F238E27FC236}">
                <a16:creationId xmlns:a16="http://schemas.microsoft.com/office/drawing/2014/main" id="{F2E53FCD-6DD6-4F53-A3EA-429CD779BE3B}"/>
              </a:ext>
            </a:extLst>
          </p:cNvPr>
          <p:cNvGrpSpPr/>
          <p:nvPr/>
        </p:nvGrpSpPr>
        <p:grpSpPr>
          <a:xfrm>
            <a:off x="1039324" y="1969571"/>
            <a:ext cx="4270183" cy="3852564"/>
            <a:chOff x="6959715" y="2172901"/>
            <a:chExt cx="4270183" cy="3852564"/>
          </a:xfrm>
        </p:grpSpPr>
        <p:grpSp>
          <p:nvGrpSpPr>
            <p:cNvPr id="10" name="Group 9">
              <a:extLst>
                <a:ext uri="{FF2B5EF4-FFF2-40B4-BE49-F238E27FC236}">
                  <a16:creationId xmlns:a16="http://schemas.microsoft.com/office/drawing/2014/main" id="{45E6AA94-299F-4173-BA0B-66F1BD86CFA1}"/>
                </a:ext>
              </a:extLst>
            </p:cNvPr>
            <p:cNvGrpSpPr/>
            <p:nvPr/>
          </p:nvGrpSpPr>
          <p:grpSpPr>
            <a:xfrm>
              <a:off x="6959715" y="2172901"/>
              <a:ext cx="4270183" cy="1067782"/>
              <a:chOff x="6959715" y="2172901"/>
              <a:chExt cx="4270183" cy="1067782"/>
            </a:xfrm>
          </p:grpSpPr>
          <p:sp>
            <p:nvSpPr>
              <p:cNvPr id="11" name="TextBox 10">
                <a:extLst>
                  <a:ext uri="{FF2B5EF4-FFF2-40B4-BE49-F238E27FC236}">
                    <a16:creationId xmlns:a16="http://schemas.microsoft.com/office/drawing/2014/main" id="{AA06EC00-7271-49F4-BD5A-9E501B473B01}"/>
                  </a:ext>
                </a:extLst>
              </p:cNvPr>
              <p:cNvSpPr txBox="1"/>
              <p:nvPr/>
            </p:nvSpPr>
            <p:spPr>
              <a:xfrm>
                <a:off x="6959715" y="2172901"/>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12" name="TextBox 11">
                <a:extLst>
                  <a:ext uri="{FF2B5EF4-FFF2-40B4-BE49-F238E27FC236}">
                    <a16:creationId xmlns:a16="http://schemas.microsoft.com/office/drawing/2014/main" id="{E32F38FE-9465-4115-93F4-72302D3D98E0}"/>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cxnSp>
            <p:nvCxnSpPr>
              <p:cNvPr id="14" name="Straight Connector 13">
                <a:extLst>
                  <a:ext uri="{FF2B5EF4-FFF2-40B4-BE49-F238E27FC236}">
                    <a16:creationId xmlns:a16="http://schemas.microsoft.com/office/drawing/2014/main" id="{A05A5C87-F667-4BEC-9688-F827686A33E3}"/>
                  </a:ext>
                </a:extLst>
              </p:cNvPr>
              <p:cNvCxnSpPr>
                <a:cxnSpLocks/>
              </p:cNvCxnSpPr>
              <p:nvPr/>
            </p:nvCxnSpPr>
            <p:spPr>
              <a:xfrm>
                <a:off x="7057057" y="2566563"/>
                <a:ext cx="409654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5B967A8F-015D-4749-B7DF-770DF5C07378}"/>
                </a:ext>
              </a:extLst>
            </p:cNvPr>
            <p:cNvGrpSpPr/>
            <p:nvPr/>
          </p:nvGrpSpPr>
          <p:grpSpPr>
            <a:xfrm>
              <a:off x="6959716" y="3639072"/>
              <a:ext cx="4270182" cy="1504986"/>
              <a:chOff x="6959716" y="3762957"/>
              <a:chExt cx="4270182" cy="1504986"/>
            </a:xfrm>
          </p:grpSpPr>
          <p:graphicFrame>
            <p:nvGraphicFramePr>
              <p:cNvPr id="16" name="Chart 15">
                <a:extLst>
                  <a:ext uri="{FF2B5EF4-FFF2-40B4-BE49-F238E27FC236}">
                    <a16:creationId xmlns:a16="http://schemas.microsoft.com/office/drawing/2014/main" id="{F8781C87-7B27-42A2-A1B0-3BA0A08FD5C2}"/>
                  </a:ext>
                </a:extLst>
              </p:cNvPr>
              <p:cNvGraphicFramePr/>
              <p:nvPr>
                <p:extLst>
                  <p:ext uri="{D42A27DB-BD31-4B8C-83A1-F6EECF244321}">
                    <p14:modId xmlns:p14="http://schemas.microsoft.com/office/powerpoint/2010/main" val="3345783379"/>
                  </p:ext>
                </p:extLst>
              </p:nvPr>
            </p:nvGraphicFramePr>
            <p:xfrm>
              <a:off x="6959716" y="3762957"/>
              <a:ext cx="1411253" cy="15049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a:extLst>
                  <a:ext uri="{FF2B5EF4-FFF2-40B4-BE49-F238E27FC236}">
                    <a16:creationId xmlns:a16="http://schemas.microsoft.com/office/drawing/2014/main" id="{F99E7D7C-3A4E-4168-BDAC-EBA68F6FAD00}"/>
                  </a:ext>
                </a:extLst>
              </p:cNvPr>
              <p:cNvGraphicFramePr/>
              <p:nvPr>
                <p:extLst>
                  <p:ext uri="{D42A27DB-BD31-4B8C-83A1-F6EECF244321}">
                    <p14:modId xmlns:p14="http://schemas.microsoft.com/office/powerpoint/2010/main" val="3207888374"/>
                  </p:ext>
                </p:extLst>
              </p:nvPr>
            </p:nvGraphicFramePr>
            <p:xfrm>
              <a:off x="8347074" y="3762957"/>
              <a:ext cx="1411253" cy="1504986"/>
            </p:xfrm>
            <a:graphic>
              <a:graphicData uri="http://schemas.openxmlformats.org/drawingml/2006/chart">
                <c:chart xmlns:c="http://schemas.openxmlformats.org/drawingml/2006/chart" xmlns:r="http://schemas.openxmlformats.org/officeDocument/2006/relationships" r:id="rId4"/>
              </a:graphicData>
            </a:graphic>
          </p:graphicFrame>
          <p:grpSp>
            <p:nvGrpSpPr>
              <p:cNvPr id="18" name="Group 17">
                <a:extLst>
                  <a:ext uri="{FF2B5EF4-FFF2-40B4-BE49-F238E27FC236}">
                    <a16:creationId xmlns:a16="http://schemas.microsoft.com/office/drawing/2014/main" id="{88D36711-EF50-42D6-9C85-722D25E9BDD4}"/>
                  </a:ext>
                </a:extLst>
              </p:cNvPr>
              <p:cNvGrpSpPr/>
              <p:nvPr/>
            </p:nvGrpSpPr>
            <p:grpSpPr>
              <a:xfrm>
                <a:off x="10036906" y="4086311"/>
                <a:ext cx="1192992" cy="858279"/>
                <a:chOff x="9117229" y="3822261"/>
                <a:chExt cx="1192992" cy="858279"/>
              </a:xfrm>
            </p:grpSpPr>
            <p:grpSp>
              <p:nvGrpSpPr>
                <p:cNvPr id="21" name="Group 20">
                  <a:extLst>
                    <a:ext uri="{FF2B5EF4-FFF2-40B4-BE49-F238E27FC236}">
                      <a16:creationId xmlns:a16="http://schemas.microsoft.com/office/drawing/2014/main" id="{CE204122-1D6A-4FC8-BE9B-110366866857}"/>
                    </a:ext>
                  </a:extLst>
                </p:cNvPr>
                <p:cNvGrpSpPr/>
                <p:nvPr/>
              </p:nvGrpSpPr>
              <p:grpSpPr>
                <a:xfrm>
                  <a:off x="9117229" y="3822261"/>
                  <a:ext cx="1192992" cy="316826"/>
                  <a:chOff x="9117229" y="3822261"/>
                  <a:chExt cx="1192992" cy="316826"/>
                </a:xfrm>
              </p:grpSpPr>
              <p:sp>
                <p:nvSpPr>
                  <p:cNvPr id="25" name="TextBox 24">
                    <a:extLst>
                      <a:ext uri="{FF2B5EF4-FFF2-40B4-BE49-F238E27FC236}">
                        <a16:creationId xmlns:a16="http://schemas.microsoft.com/office/drawing/2014/main" id="{AA8B91CD-FE36-4EBA-9946-8C5382C5A56F}"/>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26" name="Rectangle: Rounded Corners 25">
                    <a:extLst>
                      <a:ext uri="{FF2B5EF4-FFF2-40B4-BE49-F238E27FC236}">
                        <a16:creationId xmlns:a16="http://schemas.microsoft.com/office/drawing/2014/main" id="{63ED6A77-3DFB-40AE-84ED-9BED543CDAC0}"/>
                      </a:ext>
                    </a:extLst>
                  </p:cNvPr>
                  <p:cNvSpPr/>
                  <p:nvPr/>
                </p:nvSpPr>
                <p:spPr>
                  <a:xfrm>
                    <a:off x="9220200" y="4093368"/>
                    <a:ext cx="864394"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973CC680-1AE6-4B4E-8650-AE5A8FA0F37C}"/>
                    </a:ext>
                  </a:extLst>
                </p:cNvPr>
                <p:cNvGrpSpPr/>
                <p:nvPr/>
              </p:nvGrpSpPr>
              <p:grpSpPr>
                <a:xfrm>
                  <a:off x="9117229" y="4363714"/>
                  <a:ext cx="1192992" cy="316826"/>
                  <a:chOff x="9117229" y="3822261"/>
                  <a:chExt cx="1192992" cy="316826"/>
                </a:xfrm>
              </p:grpSpPr>
              <p:sp>
                <p:nvSpPr>
                  <p:cNvPr id="23" name="TextBox 22">
                    <a:extLst>
                      <a:ext uri="{FF2B5EF4-FFF2-40B4-BE49-F238E27FC236}">
                        <a16:creationId xmlns:a16="http://schemas.microsoft.com/office/drawing/2014/main" id="{0A5BED0B-AAAB-4012-9885-B32D21CF7CA9}"/>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24" name="Rectangle: Rounded Corners 23">
                    <a:extLst>
                      <a:ext uri="{FF2B5EF4-FFF2-40B4-BE49-F238E27FC236}">
                        <a16:creationId xmlns:a16="http://schemas.microsoft.com/office/drawing/2014/main" id="{C3DF0DF7-79B9-4052-8FC9-9CABC904E8E9}"/>
                      </a:ext>
                    </a:extLst>
                  </p:cNvPr>
                  <p:cNvSpPr/>
                  <p:nvPr/>
                </p:nvSpPr>
                <p:spPr>
                  <a:xfrm>
                    <a:off x="9220200" y="4093368"/>
                    <a:ext cx="864394"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9" name="TextBox 18">
                <a:extLst>
                  <a:ext uri="{FF2B5EF4-FFF2-40B4-BE49-F238E27FC236}">
                    <a16:creationId xmlns:a16="http://schemas.microsoft.com/office/drawing/2014/main" id="{ABAF3DE5-5A1F-46DC-9962-4103F389E9A3}"/>
                  </a:ext>
                </a:extLst>
              </p:cNvPr>
              <p:cNvSpPr txBox="1"/>
              <p:nvPr/>
            </p:nvSpPr>
            <p:spPr>
              <a:xfrm>
                <a:off x="7263992" y="4403137"/>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85%</a:t>
                </a:r>
                <a:endParaRPr lang="en-US" sz="1500" b="1" spc="300" dirty="0">
                  <a:latin typeface="Roboto Slab" pitchFamily="2" charset="0"/>
                  <a:ea typeface="Roboto Slab" pitchFamily="2" charset="0"/>
                  <a:cs typeface="Montserrat Light" charset="0"/>
                </a:endParaRPr>
              </a:p>
            </p:txBody>
          </p:sp>
          <p:sp>
            <p:nvSpPr>
              <p:cNvPr id="20" name="TextBox 19">
                <a:extLst>
                  <a:ext uri="{FF2B5EF4-FFF2-40B4-BE49-F238E27FC236}">
                    <a16:creationId xmlns:a16="http://schemas.microsoft.com/office/drawing/2014/main" id="{F4A5AE51-B9A0-4DA9-9F08-17A8E5BB939A}"/>
                  </a:ext>
                </a:extLst>
              </p:cNvPr>
              <p:cNvSpPr txBox="1"/>
              <p:nvPr/>
            </p:nvSpPr>
            <p:spPr>
              <a:xfrm>
                <a:off x="8675245" y="4403137"/>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95%</a:t>
                </a:r>
                <a:endParaRPr lang="en-US" sz="1500" b="1" spc="300" dirty="0">
                  <a:latin typeface="Roboto Slab" pitchFamily="2" charset="0"/>
                  <a:ea typeface="Roboto Slab" pitchFamily="2" charset="0"/>
                  <a:cs typeface="Montserrat Light" charset="0"/>
                </a:endParaRPr>
              </a:p>
            </p:txBody>
          </p:sp>
        </p:grpSp>
        <p:sp>
          <p:nvSpPr>
            <p:cNvPr id="27" name="TextBox 26">
              <a:extLst>
                <a:ext uri="{FF2B5EF4-FFF2-40B4-BE49-F238E27FC236}">
                  <a16:creationId xmlns:a16="http://schemas.microsoft.com/office/drawing/2014/main" id="{CD8CB402-78B3-4D76-9CB1-55530CEE0530}"/>
                </a:ext>
              </a:extLst>
            </p:cNvPr>
            <p:cNvSpPr txBox="1"/>
            <p:nvPr/>
          </p:nvSpPr>
          <p:spPr>
            <a:xfrm>
              <a:off x="6959716" y="5542448"/>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grpSp>
    </p:spTree>
    <p:extLst>
      <p:ext uri="{BB962C8B-B14F-4D97-AF65-F5344CB8AC3E}">
        <p14:creationId xmlns:p14="http://schemas.microsoft.com/office/powerpoint/2010/main" val="1397884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C79F6E3-BEEE-409C-AF2E-CE6499E81B35}"/>
              </a:ext>
            </a:extLst>
          </p:cNvPr>
          <p:cNvSpPr/>
          <p:nvPr/>
        </p:nvSpPr>
        <p:spPr>
          <a:xfrm>
            <a:off x="971550" y="971550"/>
            <a:ext cx="10248900" cy="4914900"/>
          </a:xfrm>
          <a:prstGeom prst="rect">
            <a:avLst/>
          </a:prstGeom>
          <a:solidFill>
            <a:schemeClr val="tx2"/>
          </a:solid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1D91DB5-9EF2-4187-9376-1B29E99AC85D}"/>
              </a:ext>
            </a:extLst>
          </p:cNvPr>
          <p:cNvSpPr txBox="1"/>
          <p:nvPr/>
        </p:nvSpPr>
        <p:spPr>
          <a:xfrm>
            <a:off x="3981450" y="3075057"/>
            <a:ext cx="4229100" cy="707886"/>
          </a:xfrm>
          <a:prstGeom prst="rect">
            <a:avLst/>
          </a:prstGeom>
          <a:noFill/>
        </p:spPr>
        <p:txBody>
          <a:bodyPr wrap="square" rtlCol="0">
            <a:spAutoFit/>
          </a:bodyPr>
          <a:lstStyle/>
          <a:p>
            <a:pPr algn="ctr"/>
            <a:r>
              <a:rPr lang="en-US" sz="4000" b="1" spc="300" dirty="0">
                <a:solidFill>
                  <a:schemeClr val="bg1"/>
                </a:solidFill>
                <a:latin typeface="Roboto Slab" pitchFamily="2" charset="0"/>
                <a:ea typeface="Roboto Slab" pitchFamily="2" charset="0"/>
                <a:cs typeface="Montserrat" charset="0"/>
              </a:rPr>
              <a:t>THE END</a:t>
            </a:r>
            <a:endParaRPr lang="en-US" sz="4000" b="1" spc="300" dirty="0">
              <a:solidFill>
                <a:schemeClr val="bg1"/>
              </a:solidFill>
              <a:latin typeface="Roboto Slab" pitchFamily="2" charset="0"/>
              <a:ea typeface="Roboto Slab" pitchFamily="2" charset="0"/>
              <a:cs typeface="Montserrat Light" charset="0"/>
            </a:endParaRPr>
          </a:p>
        </p:txBody>
      </p:sp>
    </p:spTree>
    <p:extLst>
      <p:ext uri="{BB962C8B-B14F-4D97-AF65-F5344CB8AC3E}">
        <p14:creationId xmlns:p14="http://schemas.microsoft.com/office/powerpoint/2010/main" val="2611703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8D2CD7-64ED-4E6B-B7BB-EC784D0BA81E}"/>
              </a:ext>
            </a:extLst>
          </p:cNvPr>
          <p:cNvSpPr/>
          <p:nvPr/>
        </p:nvSpPr>
        <p:spPr>
          <a:xfrm>
            <a:off x="0" y="1840709"/>
            <a:ext cx="12192000" cy="23471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46385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Market Analysis</a:t>
            </a:r>
          </a:p>
        </p:txBody>
      </p:sp>
      <p:pic>
        <p:nvPicPr>
          <p:cNvPr id="11" name="Picture Placeholder 10">
            <a:extLst>
              <a:ext uri="{FF2B5EF4-FFF2-40B4-BE49-F238E27FC236}">
                <a16:creationId xmlns:a16="http://schemas.microsoft.com/office/drawing/2014/main" id="{7C6AD65A-F4B3-4F93-A85C-8CACB1CD68B1}"/>
              </a:ext>
            </a:extLst>
          </p:cNvPr>
          <p:cNvPicPr>
            <a:picLocks noGrp="1" noChangeAspect="1"/>
          </p:cNvPicPr>
          <p:nvPr>
            <p:ph type="pic" sz="quarter" idx="11"/>
          </p:nvPr>
        </p:nvPicPr>
        <p:blipFill>
          <a:blip r:embed="rId2"/>
          <a:srcRect t="11122" b="11122"/>
          <a:stretch>
            <a:fillRect/>
          </a:stretch>
        </p:blipFill>
        <p:spPr/>
      </p:pic>
      <p:grpSp>
        <p:nvGrpSpPr>
          <p:cNvPr id="3" name="Group 2">
            <a:extLst>
              <a:ext uri="{FF2B5EF4-FFF2-40B4-BE49-F238E27FC236}">
                <a16:creationId xmlns:a16="http://schemas.microsoft.com/office/drawing/2014/main" id="{B24EAEC8-24CD-4E73-A532-3B5B0640104F}"/>
              </a:ext>
            </a:extLst>
          </p:cNvPr>
          <p:cNvGrpSpPr/>
          <p:nvPr/>
        </p:nvGrpSpPr>
        <p:grpSpPr>
          <a:xfrm>
            <a:off x="918125" y="2140580"/>
            <a:ext cx="10355750" cy="1747443"/>
            <a:chOff x="962102" y="2172901"/>
            <a:chExt cx="10355750" cy="1747443"/>
          </a:xfrm>
        </p:grpSpPr>
        <p:sp>
          <p:nvSpPr>
            <p:cNvPr id="29" name="TextBox 28">
              <a:extLst>
                <a:ext uri="{FF2B5EF4-FFF2-40B4-BE49-F238E27FC236}">
                  <a16:creationId xmlns:a16="http://schemas.microsoft.com/office/drawing/2014/main" id="{E0589B12-4DD7-4C53-9B52-9901025682CE}"/>
                </a:ext>
              </a:extLst>
            </p:cNvPr>
            <p:cNvSpPr txBox="1"/>
            <p:nvPr/>
          </p:nvSpPr>
          <p:spPr>
            <a:xfrm>
              <a:off x="962102" y="2172901"/>
              <a:ext cx="2383155" cy="246221"/>
            </a:xfrm>
            <a:prstGeom prst="rect">
              <a:avLst/>
            </a:prstGeom>
            <a:noFill/>
          </p:spPr>
          <p:txBody>
            <a:bodyPr wrap="square" rtlCol="0">
              <a:spAutoFit/>
            </a:bodyPr>
            <a:lstStyle/>
            <a:p>
              <a:r>
                <a:rPr lang="en-US" sz="1000" b="1" spc="300" dirty="0">
                  <a:solidFill>
                    <a:schemeClr val="bg1"/>
                  </a:solidFill>
                  <a:latin typeface="Roboto Slab" pitchFamily="2" charset="0"/>
                  <a:ea typeface="Roboto Slab" pitchFamily="2" charset="0"/>
                  <a:cs typeface="Montserrat" charset="0"/>
                </a:rPr>
                <a:t>TITLE TEXT HERE</a:t>
              </a:r>
              <a:endParaRPr lang="en-US" sz="1000" b="1" spc="300" dirty="0">
                <a:solidFill>
                  <a:schemeClr val="bg1"/>
                </a:solidFill>
                <a:latin typeface="Roboto Slab" pitchFamily="2" charset="0"/>
                <a:ea typeface="Roboto Slab" pitchFamily="2" charset="0"/>
                <a:cs typeface="Montserrat Light" charset="0"/>
              </a:endParaRPr>
            </a:p>
          </p:txBody>
        </p:sp>
        <p:cxnSp>
          <p:nvCxnSpPr>
            <p:cNvPr id="30" name="Straight Connector 29">
              <a:extLst>
                <a:ext uri="{FF2B5EF4-FFF2-40B4-BE49-F238E27FC236}">
                  <a16:creationId xmlns:a16="http://schemas.microsoft.com/office/drawing/2014/main" id="{63680530-D920-4A07-A71F-606FA47E9AB8}"/>
                </a:ext>
              </a:extLst>
            </p:cNvPr>
            <p:cNvCxnSpPr>
              <a:cxnSpLocks/>
            </p:cNvCxnSpPr>
            <p:nvPr/>
          </p:nvCxnSpPr>
          <p:spPr>
            <a:xfrm>
              <a:off x="1038395" y="2566563"/>
              <a:ext cx="423845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A1EF588B-B881-453A-9E94-66F37EB941EA}"/>
                </a:ext>
              </a:extLst>
            </p:cNvPr>
            <p:cNvSpPr txBox="1"/>
            <p:nvPr/>
          </p:nvSpPr>
          <p:spPr>
            <a:xfrm>
              <a:off x="6915150" y="2172901"/>
              <a:ext cx="2383155" cy="246221"/>
            </a:xfrm>
            <a:prstGeom prst="rect">
              <a:avLst/>
            </a:prstGeom>
            <a:noFill/>
          </p:spPr>
          <p:txBody>
            <a:bodyPr wrap="square" rtlCol="0">
              <a:spAutoFit/>
            </a:bodyPr>
            <a:lstStyle/>
            <a:p>
              <a:r>
                <a:rPr lang="en-US" sz="1000" b="1" spc="300" dirty="0">
                  <a:solidFill>
                    <a:schemeClr val="bg1"/>
                  </a:solidFill>
                  <a:latin typeface="Roboto Slab" pitchFamily="2" charset="0"/>
                  <a:ea typeface="Roboto Slab" pitchFamily="2" charset="0"/>
                  <a:cs typeface="Montserrat" charset="0"/>
                </a:rPr>
                <a:t>TITLE TEXT HERE</a:t>
              </a:r>
              <a:endParaRPr lang="en-US" sz="1000" b="1" spc="300" dirty="0">
                <a:solidFill>
                  <a:schemeClr val="bg1"/>
                </a:solidFill>
                <a:latin typeface="Roboto Slab" pitchFamily="2" charset="0"/>
                <a:ea typeface="Roboto Slab" pitchFamily="2" charset="0"/>
                <a:cs typeface="Montserrat Light" charset="0"/>
              </a:endParaRPr>
            </a:p>
          </p:txBody>
        </p:sp>
        <p:cxnSp>
          <p:nvCxnSpPr>
            <p:cNvPr id="47" name="Straight Connector 46">
              <a:extLst>
                <a:ext uri="{FF2B5EF4-FFF2-40B4-BE49-F238E27FC236}">
                  <a16:creationId xmlns:a16="http://schemas.microsoft.com/office/drawing/2014/main" id="{E6134FE5-096F-41C1-BC4A-E0FB6D21BC45}"/>
                </a:ext>
              </a:extLst>
            </p:cNvPr>
            <p:cNvCxnSpPr>
              <a:cxnSpLocks/>
            </p:cNvCxnSpPr>
            <p:nvPr/>
          </p:nvCxnSpPr>
          <p:spPr>
            <a:xfrm>
              <a:off x="6991443" y="2566563"/>
              <a:ext cx="423845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BF48EA5C-7DFC-4254-A5D7-21E0B86D576D}"/>
                </a:ext>
              </a:extLst>
            </p:cNvPr>
            <p:cNvSpPr txBox="1"/>
            <p:nvPr/>
          </p:nvSpPr>
          <p:spPr>
            <a:xfrm>
              <a:off x="962102" y="3021828"/>
              <a:ext cx="4417618" cy="898516"/>
            </a:xfrm>
            <a:prstGeom prst="rect">
              <a:avLst/>
            </a:prstGeom>
            <a:noFill/>
          </p:spPr>
          <p:txBody>
            <a:bodyPr wrap="square" rtlCol="0">
              <a:spAutoFit/>
            </a:bodyPr>
            <a:lstStyle/>
            <a:p>
              <a:pPr algn="just">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sp>
          <p:nvSpPr>
            <p:cNvPr id="53" name="TextBox 52">
              <a:extLst>
                <a:ext uri="{FF2B5EF4-FFF2-40B4-BE49-F238E27FC236}">
                  <a16:creationId xmlns:a16="http://schemas.microsoft.com/office/drawing/2014/main" id="{724ABE05-663B-43AD-93C4-64660B7997A9}"/>
                </a:ext>
              </a:extLst>
            </p:cNvPr>
            <p:cNvSpPr txBox="1"/>
            <p:nvPr/>
          </p:nvSpPr>
          <p:spPr>
            <a:xfrm>
              <a:off x="6900234" y="3021828"/>
              <a:ext cx="4417618" cy="898516"/>
            </a:xfrm>
            <a:prstGeom prst="rect">
              <a:avLst/>
            </a:prstGeom>
            <a:noFill/>
          </p:spPr>
          <p:txBody>
            <a:bodyPr wrap="square" rtlCol="0">
              <a:spAutoFit/>
            </a:bodyPr>
            <a:lstStyle/>
            <a:p>
              <a:pPr algn="just">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grpSp>
      <p:sp>
        <p:nvSpPr>
          <p:cNvPr id="32" name="TextBox 31">
            <a:extLst>
              <a:ext uri="{FF2B5EF4-FFF2-40B4-BE49-F238E27FC236}">
                <a16:creationId xmlns:a16="http://schemas.microsoft.com/office/drawing/2014/main" id="{05AE4B4D-77C7-42FC-9DAA-E37CEB2E20CE}"/>
              </a:ext>
            </a:extLst>
          </p:cNvPr>
          <p:cNvSpPr txBox="1"/>
          <p:nvPr/>
        </p:nvSpPr>
        <p:spPr>
          <a:xfrm>
            <a:off x="6420342" y="4994164"/>
            <a:ext cx="4853533" cy="899862"/>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2618588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8D2817E4-D3F5-47C9-A15D-F186503CECF6}"/>
              </a:ext>
            </a:extLst>
          </p:cNvPr>
          <p:cNvSpPr txBox="1"/>
          <p:nvPr/>
        </p:nvSpPr>
        <p:spPr>
          <a:xfrm>
            <a:off x="962102" y="973628"/>
            <a:ext cx="3413047"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Introduction</a:t>
            </a:r>
          </a:p>
        </p:txBody>
      </p:sp>
      <p:sp>
        <p:nvSpPr>
          <p:cNvPr id="35" name="TextBox 34">
            <a:extLst>
              <a:ext uri="{FF2B5EF4-FFF2-40B4-BE49-F238E27FC236}">
                <a16:creationId xmlns:a16="http://schemas.microsoft.com/office/drawing/2014/main" id="{AE12A043-B137-4914-9B22-DDCD480DF25A}"/>
              </a:ext>
            </a:extLst>
          </p:cNvPr>
          <p:cNvSpPr txBox="1"/>
          <p:nvPr/>
        </p:nvSpPr>
        <p:spPr>
          <a:xfrm>
            <a:off x="962102" y="1994864"/>
            <a:ext cx="3413047" cy="1106265"/>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pic>
        <p:nvPicPr>
          <p:cNvPr id="10" name="Picture Placeholder 9">
            <a:extLst>
              <a:ext uri="{FF2B5EF4-FFF2-40B4-BE49-F238E27FC236}">
                <a16:creationId xmlns:a16="http://schemas.microsoft.com/office/drawing/2014/main" id="{7F878B2B-56F9-4478-9E7C-5735F75EBFB7}"/>
              </a:ext>
            </a:extLst>
          </p:cNvPr>
          <p:cNvPicPr>
            <a:picLocks noGrp="1" noChangeAspect="1"/>
          </p:cNvPicPr>
          <p:nvPr>
            <p:ph type="pic" sz="quarter" idx="11"/>
          </p:nvPr>
        </p:nvPicPr>
        <p:blipFill>
          <a:blip r:embed="rId2"/>
          <a:srcRect t="3116" b="3116"/>
          <a:stretch>
            <a:fillRect/>
          </a:stretch>
        </p:blipFill>
        <p:spPr/>
      </p:pic>
      <p:grpSp>
        <p:nvGrpSpPr>
          <p:cNvPr id="7" name="Group 6">
            <a:extLst>
              <a:ext uri="{FF2B5EF4-FFF2-40B4-BE49-F238E27FC236}">
                <a16:creationId xmlns:a16="http://schemas.microsoft.com/office/drawing/2014/main" id="{C0DB45BC-9864-49C6-AC89-BB91E151B5D0}"/>
              </a:ext>
            </a:extLst>
          </p:cNvPr>
          <p:cNvGrpSpPr/>
          <p:nvPr/>
        </p:nvGrpSpPr>
        <p:grpSpPr>
          <a:xfrm>
            <a:off x="9060248" y="1994865"/>
            <a:ext cx="1915527" cy="3800634"/>
            <a:chOff x="8835165" y="1994864"/>
            <a:chExt cx="1915527" cy="3800634"/>
          </a:xfrm>
        </p:grpSpPr>
        <p:grpSp>
          <p:nvGrpSpPr>
            <p:cNvPr id="6" name="Group 5">
              <a:extLst>
                <a:ext uri="{FF2B5EF4-FFF2-40B4-BE49-F238E27FC236}">
                  <a16:creationId xmlns:a16="http://schemas.microsoft.com/office/drawing/2014/main" id="{BCB2AF30-5F38-471E-A35B-0F7D8F548651}"/>
                </a:ext>
              </a:extLst>
            </p:cNvPr>
            <p:cNvGrpSpPr/>
            <p:nvPr/>
          </p:nvGrpSpPr>
          <p:grpSpPr>
            <a:xfrm>
              <a:off x="8835165" y="1994864"/>
              <a:ext cx="1915527" cy="400110"/>
              <a:chOff x="9314371" y="2224831"/>
              <a:chExt cx="1915527" cy="400110"/>
            </a:xfrm>
          </p:grpSpPr>
          <p:sp>
            <p:nvSpPr>
              <p:cNvPr id="36" name="TextBox 35">
                <a:extLst>
                  <a:ext uri="{FF2B5EF4-FFF2-40B4-BE49-F238E27FC236}">
                    <a16:creationId xmlns:a16="http://schemas.microsoft.com/office/drawing/2014/main" id="{BEEF03B0-FCEC-4B7E-9F22-679918B5624B}"/>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01</a:t>
                </a:r>
                <a:endParaRPr lang="en-US" sz="2000" b="1" spc="300" dirty="0">
                  <a:latin typeface="Roboto Slab" pitchFamily="2" charset="0"/>
                  <a:ea typeface="Roboto Slab" pitchFamily="2" charset="0"/>
                  <a:cs typeface="Montserrat Light" charset="0"/>
                </a:endParaRPr>
              </a:p>
            </p:txBody>
          </p:sp>
          <p:sp>
            <p:nvSpPr>
              <p:cNvPr id="37" name="TextBox 36">
                <a:extLst>
                  <a:ext uri="{FF2B5EF4-FFF2-40B4-BE49-F238E27FC236}">
                    <a16:creationId xmlns:a16="http://schemas.microsoft.com/office/drawing/2014/main" id="{D1E53E48-E4C0-44F9-9625-2724E76A3CD0}"/>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39" name="Group 38">
              <a:extLst>
                <a:ext uri="{FF2B5EF4-FFF2-40B4-BE49-F238E27FC236}">
                  <a16:creationId xmlns:a16="http://schemas.microsoft.com/office/drawing/2014/main" id="{C5A452E0-6922-428C-B191-1D38DE29AE84}"/>
                </a:ext>
              </a:extLst>
            </p:cNvPr>
            <p:cNvGrpSpPr/>
            <p:nvPr/>
          </p:nvGrpSpPr>
          <p:grpSpPr>
            <a:xfrm>
              <a:off x="8835165" y="2674969"/>
              <a:ext cx="1915527" cy="400110"/>
              <a:chOff x="9314371" y="2224831"/>
              <a:chExt cx="1915527" cy="400110"/>
            </a:xfrm>
          </p:grpSpPr>
          <p:sp>
            <p:nvSpPr>
              <p:cNvPr id="40" name="TextBox 39">
                <a:extLst>
                  <a:ext uri="{FF2B5EF4-FFF2-40B4-BE49-F238E27FC236}">
                    <a16:creationId xmlns:a16="http://schemas.microsoft.com/office/drawing/2014/main" id="{85ABC750-0D7D-40A1-A810-9BAA1328A49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02</a:t>
                </a:r>
                <a:endParaRPr lang="en-US" sz="2000" b="1" spc="300" dirty="0">
                  <a:latin typeface="Roboto Slab" pitchFamily="2" charset="0"/>
                  <a:ea typeface="Roboto Slab" pitchFamily="2" charset="0"/>
                  <a:cs typeface="Montserrat Light" charset="0"/>
                </a:endParaRPr>
              </a:p>
            </p:txBody>
          </p:sp>
          <p:sp>
            <p:nvSpPr>
              <p:cNvPr id="41" name="TextBox 40">
                <a:extLst>
                  <a:ext uri="{FF2B5EF4-FFF2-40B4-BE49-F238E27FC236}">
                    <a16:creationId xmlns:a16="http://schemas.microsoft.com/office/drawing/2014/main" id="{0B12F73F-8038-4198-95DC-785D3F0B5D54}"/>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42" name="Group 41">
              <a:extLst>
                <a:ext uri="{FF2B5EF4-FFF2-40B4-BE49-F238E27FC236}">
                  <a16:creationId xmlns:a16="http://schemas.microsoft.com/office/drawing/2014/main" id="{7376043E-0E6D-4FDB-9321-AB22EE426A73}"/>
                </a:ext>
              </a:extLst>
            </p:cNvPr>
            <p:cNvGrpSpPr/>
            <p:nvPr/>
          </p:nvGrpSpPr>
          <p:grpSpPr>
            <a:xfrm>
              <a:off x="8835165" y="3355074"/>
              <a:ext cx="1915527" cy="400110"/>
              <a:chOff x="9314371" y="2224831"/>
              <a:chExt cx="1915527" cy="400110"/>
            </a:xfrm>
          </p:grpSpPr>
          <p:sp>
            <p:nvSpPr>
              <p:cNvPr id="43" name="TextBox 42">
                <a:extLst>
                  <a:ext uri="{FF2B5EF4-FFF2-40B4-BE49-F238E27FC236}">
                    <a16:creationId xmlns:a16="http://schemas.microsoft.com/office/drawing/2014/main" id="{0E6AF79B-519A-47CD-A88A-E144EB6E9AA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03</a:t>
                </a:r>
                <a:endParaRPr lang="en-US" sz="2000" b="1" spc="300" dirty="0">
                  <a:latin typeface="Roboto Slab" pitchFamily="2" charset="0"/>
                  <a:ea typeface="Roboto Slab" pitchFamily="2" charset="0"/>
                  <a:cs typeface="Montserrat Light" charset="0"/>
                </a:endParaRPr>
              </a:p>
            </p:txBody>
          </p:sp>
          <p:sp>
            <p:nvSpPr>
              <p:cNvPr id="44" name="TextBox 43">
                <a:extLst>
                  <a:ext uri="{FF2B5EF4-FFF2-40B4-BE49-F238E27FC236}">
                    <a16:creationId xmlns:a16="http://schemas.microsoft.com/office/drawing/2014/main" id="{17239539-1212-4364-B426-A41D6FE713A2}"/>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45" name="Group 44">
              <a:extLst>
                <a:ext uri="{FF2B5EF4-FFF2-40B4-BE49-F238E27FC236}">
                  <a16:creationId xmlns:a16="http://schemas.microsoft.com/office/drawing/2014/main" id="{65AD916D-6552-4409-B4DA-EEDBCD818EBE}"/>
                </a:ext>
              </a:extLst>
            </p:cNvPr>
            <p:cNvGrpSpPr/>
            <p:nvPr/>
          </p:nvGrpSpPr>
          <p:grpSpPr>
            <a:xfrm>
              <a:off x="8835165" y="4035179"/>
              <a:ext cx="1915527" cy="400110"/>
              <a:chOff x="9314371" y="2224831"/>
              <a:chExt cx="1915527" cy="400110"/>
            </a:xfrm>
          </p:grpSpPr>
          <p:sp>
            <p:nvSpPr>
              <p:cNvPr id="49" name="TextBox 48">
                <a:extLst>
                  <a:ext uri="{FF2B5EF4-FFF2-40B4-BE49-F238E27FC236}">
                    <a16:creationId xmlns:a16="http://schemas.microsoft.com/office/drawing/2014/main" id="{53CAB62E-E147-4F9C-8494-29688282BB72}"/>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04</a:t>
                </a:r>
                <a:endParaRPr lang="en-US" sz="2000" b="1" spc="300" dirty="0">
                  <a:latin typeface="Roboto Slab" pitchFamily="2" charset="0"/>
                  <a:ea typeface="Roboto Slab" pitchFamily="2" charset="0"/>
                  <a:cs typeface="Montserrat Light" charset="0"/>
                </a:endParaRPr>
              </a:p>
            </p:txBody>
          </p:sp>
          <p:sp>
            <p:nvSpPr>
              <p:cNvPr id="50" name="TextBox 49">
                <a:extLst>
                  <a:ext uri="{FF2B5EF4-FFF2-40B4-BE49-F238E27FC236}">
                    <a16:creationId xmlns:a16="http://schemas.microsoft.com/office/drawing/2014/main" id="{CAB068D5-498A-4EBD-AE93-E2B8B2A24A0C}"/>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51" name="Group 50">
              <a:extLst>
                <a:ext uri="{FF2B5EF4-FFF2-40B4-BE49-F238E27FC236}">
                  <a16:creationId xmlns:a16="http://schemas.microsoft.com/office/drawing/2014/main" id="{7924BCC8-2573-4F16-BD0A-AFF92B61432D}"/>
                </a:ext>
              </a:extLst>
            </p:cNvPr>
            <p:cNvGrpSpPr/>
            <p:nvPr/>
          </p:nvGrpSpPr>
          <p:grpSpPr>
            <a:xfrm>
              <a:off x="8835165" y="4715284"/>
              <a:ext cx="1915527" cy="400110"/>
              <a:chOff x="9314371" y="2224831"/>
              <a:chExt cx="1915527" cy="400110"/>
            </a:xfrm>
          </p:grpSpPr>
          <p:sp>
            <p:nvSpPr>
              <p:cNvPr id="52" name="TextBox 51">
                <a:extLst>
                  <a:ext uri="{FF2B5EF4-FFF2-40B4-BE49-F238E27FC236}">
                    <a16:creationId xmlns:a16="http://schemas.microsoft.com/office/drawing/2014/main" id="{9B6F6F55-7407-44C7-B73E-256145CC391B}"/>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05</a:t>
                </a:r>
                <a:endParaRPr lang="en-US" sz="2000" b="1" spc="300" dirty="0">
                  <a:latin typeface="Roboto Slab" pitchFamily="2" charset="0"/>
                  <a:ea typeface="Roboto Slab" pitchFamily="2" charset="0"/>
                  <a:cs typeface="Montserrat Light" charset="0"/>
                </a:endParaRPr>
              </a:p>
            </p:txBody>
          </p:sp>
          <p:sp>
            <p:nvSpPr>
              <p:cNvPr id="54" name="TextBox 53">
                <a:extLst>
                  <a:ext uri="{FF2B5EF4-FFF2-40B4-BE49-F238E27FC236}">
                    <a16:creationId xmlns:a16="http://schemas.microsoft.com/office/drawing/2014/main" id="{CFD8E93F-4D88-4545-8291-3833FE4C809E}"/>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65" name="Group 64">
              <a:extLst>
                <a:ext uri="{FF2B5EF4-FFF2-40B4-BE49-F238E27FC236}">
                  <a16:creationId xmlns:a16="http://schemas.microsoft.com/office/drawing/2014/main" id="{0921EB43-3A19-4F65-8C9A-8F4D7C9619F7}"/>
                </a:ext>
              </a:extLst>
            </p:cNvPr>
            <p:cNvGrpSpPr/>
            <p:nvPr/>
          </p:nvGrpSpPr>
          <p:grpSpPr>
            <a:xfrm>
              <a:off x="8835165" y="5395388"/>
              <a:ext cx="1915527" cy="400110"/>
              <a:chOff x="9314371" y="2224831"/>
              <a:chExt cx="1915527" cy="400110"/>
            </a:xfrm>
          </p:grpSpPr>
          <p:sp>
            <p:nvSpPr>
              <p:cNvPr id="66" name="TextBox 65">
                <a:extLst>
                  <a:ext uri="{FF2B5EF4-FFF2-40B4-BE49-F238E27FC236}">
                    <a16:creationId xmlns:a16="http://schemas.microsoft.com/office/drawing/2014/main" id="{C0A3844C-FAF7-4151-9B52-C79C345EAF8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06</a:t>
                </a:r>
                <a:endParaRPr lang="en-US" sz="2000" b="1" spc="300" dirty="0">
                  <a:latin typeface="Roboto Slab" pitchFamily="2" charset="0"/>
                  <a:ea typeface="Roboto Slab" pitchFamily="2" charset="0"/>
                  <a:cs typeface="Montserrat Light" charset="0"/>
                </a:endParaRPr>
              </a:p>
            </p:txBody>
          </p:sp>
          <p:sp>
            <p:nvSpPr>
              <p:cNvPr id="67" name="TextBox 66">
                <a:extLst>
                  <a:ext uri="{FF2B5EF4-FFF2-40B4-BE49-F238E27FC236}">
                    <a16:creationId xmlns:a16="http://schemas.microsoft.com/office/drawing/2014/main" id="{A6FDB668-30A7-491A-8C6F-FA8478078480}"/>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sp>
        <p:nvSpPr>
          <p:cNvPr id="29" name="Rectangle 28">
            <a:extLst>
              <a:ext uri="{FF2B5EF4-FFF2-40B4-BE49-F238E27FC236}">
                <a16:creationId xmlns:a16="http://schemas.microsoft.com/office/drawing/2014/main" id="{A5CBF08C-3F33-4258-9DD0-E8C5FCAE291B}"/>
              </a:ext>
            </a:extLst>
          </p:cNvPr>
          <p:cNvSpPr/>
          <p:nvPr/>
        </p:nvSpPr>
        <p:spPr>
          <a:xfrm>
            <a:off x="4490132" y="1994865"/>
            <a:ext cx="3413047" cy="3889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6C349307-8BE1-45E8-B962-33CE05590808}"/>
              </a:ext>
            </a:extLst>
          </p:cNvPr>
          <p:cNvGrpSpPr/>
          <p:nvPr/>
        </p:nvGrpSpPr>
        <p:grpSpPr>
          <a:xfrm>
            <a:off x="4490131" y="2788324"/>
            <a:ext cx="3413048" cy="2302591"/>
            <a:chOff x="4490131" y="2729223"/>
            <a:chExt cx="3413048" cy="2302591"/>
          </a:xfrm>
        </p:grpSpPr>
        <p:sp>
          <p:nvSpPr>
            <p:cNvPr id="34" name="TextBox 33">
              <a:extLst>
                <a:ext uri="{FF2B5EF4-FFF2-40B4-BE49-F238E27FC236}">
                  <a16:creationId xmlns:a16="http://schemas.microsoft.com/office/drawing/2014/main" id="{8E1F1C62-7F4A-4A4B-9231-EECE93225668}"/>
                </a:ext>
              </a:extLst>
            </p:cNvPr>
            <p:cNvSpPr txBox="1"/>
            <p:nvPr/>
          </p:nvSpPr>
          <p:spPr>
            <a:xfrm>
              <a:off x="4490131" y="2729223"/>
              <a:ext cx="3413048" cy="1210396"/>
            </a:xfrm>
            <a:prstGeom prst="rect">
              <a:avLst/>
            </a:prstGeom>
            <a:noFill/>
          </p:spPr>
          <p:txBody>
            <a:bodyPr wrap="square" rtlCol="0">
              <a:spAutoFit/>
            </a:bodyPr>
            <a:lstStyle/>
            <a:p>
              <a:pPr algn="ctr">
                <a:lnSpc>
                  <a:spcPts val="3000"/>
                </a:lnSpc>
              </a:pPr>
              <a:r>
                <a:rPr lang="en-US" sz="1900" b="1" spc="300" dirty="0">
                  <a:solidFill>
                    <a:schemeClr val="bg1"/>
                  </a:solidFill>
                  <a:latin typeface="Roboto Slab" pitchFamily="2" charset="0"/>
                  <a:ea typeface="Roboto Slab" pitchFamily="2" charset="0"/>
                  <a:cs typeface="Montserrat" charset="0"/>
                </a:rPr>
                <a:t>TITLE TEXT HERE CONSULOTION HERE FOR EXAMPLE</a:t>
              </a:r>
              <a:endParaRPr lang="en-US" sz="1900" b="1" spc="300" dirty="0">
                <a:solidFill>
                  <a:schemeClr val="bg1"/>
                </a:solidFill>
                <a:latin typeface="Roboto Slab" pitchFamily="2" charset="0"/>
                <a:ea typeface="Roboto Slab" pitchFamily="2" charset="0"/>
                <a:cs typeface="Montserrat Light" charset="0"/>
              </a:endParaRPr>
            </a:p>
          </p:txBody>
        </p:sp>
        <p:sp>
          <p:nvSpPr>
            <p:cNvPr id="30" name="TextBox 29">
              <a:extLst>
                <a:ext uri="{FF2B5EF4-FFF2-40B4-BE49-F238E27FC236}">
                  <a16:creationId xmlns:a16="http://schemas.microsoft.com/office/drawing/2014/main" id="{55EED72B-864B-495C-A386-A40CB800583A}"/>
                </a:ext>
              </a:extLst>
            </p:cNvPr>
            <p:cNvSpPr txBox="1"/>
            <p:nvPr/>
          </p:nvSpPr>
          <p:spPr>
            <a:xfrm>
              <a:off x="4595510" y="4131952"/>
              <a:ext cx="3202290" cy="899862"/>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a:t>
              </a:r>
            </a:p>
          </p:txBody>
        </p:sp>
      </p:grpSp>
    </p:spTree>
    <p:extLst>
      <p:ext uri="{BB962C8B-B14F-4D97-AF65-F5344CB8AC3E}">
        <p14:creationId xmlns:p14="http://schemas.microsoft.com/office/powerpoint/2010/main" val="2008277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949549"/>
            <a:ext cx="4417618" cy="1169551"/>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Strategy &amp; Implementation</a:t>
            </a:r>
          </a:p>
        </p:txBody>
      </p:sp>
      <p:pic>
        <p:nvPicPr>
          <p:cNvPr id="17" name="Picture Placeholder 16">
            <a:extLst>
              <a:ext uri="{FF2B5EF4-FFF2-40B4-BE49-F238E27FC236}">
                <a16:creationId xmlns:a16="http://schemas.microsoft.com/office/drawing/2014/main" id="{8FAA6E08-9B5C-4CFC-8980-CBB5CD052FDA}"/>
              </a:ext>
            </a:extLst>
          </p:cNvPr>
          <p:cNvPicPr>
            <a:picLocks noGrp="1" noChangeAspect="1"/>
          </p:cNvPicPr>
          <p:nvPr>
            <p:ph type="pic" sz="quarter" idx="11"/>
          </p:nvPr>
        </p:nvPicPr>
        <p:blipFill>
          <a:blip r:embed="rId2"/>
          <a:srcRect l="18495" r="18495"/>
          <a:stretch>
            <a:fillRect/>
          </a:stretch>
        </p:blipFill>
        <p:spPr/>
      </p:pic>
      <p:sp>
        <p:nvSpPr>
          <p:cNvPr id="48" name="TextBox 47">
            <a:extLst>
              <a:ext uri="{FF2B5EF4-FFF2-40B4-BE49-F238E27FC236}">
                <a16:creationId xmlns:a16="http://schemas.microsoft.com/office/drawing/2014/main" id="{BF48EA5C-7DFC-4254-A5D7-21E0B86D576D}"/>
              </a:ext>
            </a:extLst>
          </p:cNvPr>
          <p:cNvSpPr txBox="1"/>
          <p:nvPr/>
        </p:nvSpPr>
        <p:spPr>
          <a:xfrm>
            <a:off x="962102" y="2662353"/>
            <a:ext cx="4417618" cy="898516"/>
          </a:xfrm>
          <a:prstGeom prst="rect">
            <a:avLst/>
          </a:prstGeom>
          <a:noFill/>
        </p:spPr>
        <p:txBody>
          <a:bodyPr wrap="square" rtlCol="0">
            <a:spAutoFit/>
          </a:bodyPr>
          <a:lstStyle/>
          <a:p>
            <a:pPr algn="just">
              <a:lnSpc>
                <a:spcPct val="150000"/>
              </a:lnSpc>
            </a:pPr>
            <a:r>
              <a:rPr lang="en-US" sz="900" dirty="0">
                <a:latin typeface="Montserrat Light" charset="0"/>
                <a:ea typeface="Roboto Slab" pitchFamily="2" charset="0"/>
                <a:cs typeface="Montserrat Light" charset="0"/>
              </a:rPr>
              <a:t>Have them for one. Living grass to for can't gathered waters had winged. Creepiest don't subdue which </a:t>
            </a:r>
            <a:r>
              <a:rPr lang="en-US" sz="900" dirty="0" err="1">
                <a:latin typeface="Montserrat Light" charset="0"/>
                <a:ea typeface="Roboto Slab" pitchFamily="2" charset="0"/>
                <a:cs typeface="Montserrat Light" charset="0"/>
              </a:rPr>
              <a:t>i</a:t>
            </a:r>
            <a:r>
              <a:rPr lang="en-US" sz="900" dirty="0">
                <a:latin typeface="Montserrat Light" charset="0"/>
                <a:ea typeface="Roboto Slab" pitchFamily="2" charset="0"/>
                <a:cs typeface="Montserrat Light" charset="0"/>
              </a:rPr>
              <a:t> two set had seasons. Fifth you'll, man wherein seas our creeping. Very. Make from for seas place and won't appear him, were divided void they're.</a:t>
            </a:r>
          </a:p>
        </p:txBody>
      </p:sp>
      <p:grpSp>
        <p:nvGrpSpPr>
          <p:cNvPr id="4" name="Group 3">
            <a:extLst>
              <a:ext uri="{FF2B5EF4-FFF2-40B4-BE49-F238E27FC236}">
                <a16:creationId xmlns:a16="http://schemas.microsoft.com/office/drawing/2014/main" id="{B8E44809-DAAE-41AE-ADFB-F7A2BCD95406}"/>
              </a:ext>
            </a:extLst>
          </p:cNvPr>
          <p:cNvGrpSpPr/>
          <p:nvPr/>
        </p:nvGrpSpPr>
        <p:grpSpPr>
          <a:xfrm>
            <a:off x="962102" y="4104123"/>
            <a:ext cx="4406281" cy="1504986"/>
            <a:chOff x="6162066" y="2207254"/>
            <a:chExt cx="4406281" cy="1504986"/>
          </a:xfrm>
        </p:grpSpPr>
        <p:graphicFrame>
          <p:nvGraphicFramePr>
            <p:cNvPr id="36" name="Chart 35">
              <a:extLst>
                <a:ext uri="{FF2B5EF4-FFF2-40B4-BE49-F238E27FC236}">
                  <a16:creationId xmlns:a16="http://schemas.microsoft.com/office/drawing/2014/main" id="{B9AA9634-8D57-4CB1-B2ED-02CD43A5F435}"/>
                </a:ext>
              </a:extLst>
            </p:cNvPr>
            <p:cNvGraphicFramePr/>
            <p:nvPr>
              <p:extLst>
                <p:ext uri="{D42A27DB-BD31-4B8C-83A1-F6EECF244321}">
                  <p14:modId xmlns:p14="http://schemas.microsoft.com/office/powerpoint/2010/main" val="1125648848"/>
                </p:ext>
              </p:extLst>
            </p:nvPr>
          </p:nvGraphicFramePr>
          <p:xfrm>
            <a:off x="6162066" y="2207254"/>
            <a:ext cx="1411253" cy="15049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Chart 38">
              <a:extLst>
                <a:ext uri="{FF2B5EF4-FFF2-40B4-BE49-F238E27FC236}">
                  <a16:creationId xmlns:a16="http://schemas.microsoft.com/office/drawing/2014/main" id="{69D609D4-FF30-4484-936C-8CBB3DBA223F}"/>
                </a:ext>
              </a:extLst>
            </p:cNvPr>
            <p:cNvGraphicFramePr/>
            <p:nvPr>
              <p:extLst>
                <p:ext uri="{D42A27DB-BD31-4B8C-83A1-F6EECF244321}">
                  <p14:modId xmlns:p14="http://schemas.microsoft.com/office/powerpoint/2010/main" val="245031436"/>
                </p:ext>
              </p:extLst>
            </p:nvPr>
          </p:nvGraphicFramePr>
          <p:xfrm>
            <a:off x="7758854" y="2207254"/>
            <a:ext cx="1411253" cy="1504986"/>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Group 11">
              <a:extLst>
                <a:ext uri="{FF2B5EF4-FFF2-40B4-BE49-F238E27FC236}">
                  <a16:creationId xmlns:a16="http://schemas.microsoft.com/office/drawing/2014/main" id="{6324AE9E-DB00-4BCA-9B9E-A0ABFA09FEB4}"/>
                </a:ext>
              </a:extLst>
            </p:cNvPr>
            <p:cNvGrpSpPr/>
            <p:nvPr/>
          </p:nvGrpSpPr>
          <p:grpSpPr>
            <a:xfrm>
              <a:off x="9375355" y="2530608"/>
              <a:ext cx="1192992" cy="858279"/>
              <a:chOff x="9117229" y="3822261"/>
              <a:chExt cx="1192992" cy="858279"/>
            </a:xfrm>
          </p:grpSpPr>
          <p:grpSp>
            <p:nvGrpSpPr>
              <p:cNvPr id="11" name="Group 10">
                <a:extLst>
                  <a:ext uri="{FF2B5EF4-FFF2-40B4-BE49-F238E27FC236}">
                    <a16:creationId xmlns:a16="http://schemas.microsoft.com/office/drawing/2014/main" id="{F32583BF-BBAC-4117-A42F-707973F381AE}"/>
                  </a:ext>
                </a:extLst>
              </p:cNvPr>
              <p:cNvGrpSpPr/>
              <p:nvPr/>
            </p:nvGrpSpPr>
            <p:grpSpPr>
              <a:xfrm>
                <a:off x="9117229" y="3822261"/>
                <a:ext cx="1192992" cy="316826"/>
                <a:chOff x="9117229" y="3822261"/>
                <a:chExt cx="1192992" cy="316826"/>
              </a:xfrm>
            </p:grpSpPr>
            <p:sp>
              <p:nvSpPr>
                <p:cNvPr id="40" name="TextBox 39">
                  <a:extLst>
                    <a:ext uri="{FF2B5EF4-FFF2-40B4-BE49-F238E27FC236}">
                      <a16:creationId xmlns:a16="http://schemas.microsoft.com/office/drawing/2014/main" id="{DAE89AAD-B947-441A-8C89-13574D6158EC}"/>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10" name="Rectangle: Rounded Corners 9">
                  <a:extLst>
                    <a:ext uri="{FF2B5EF4-FFF2-40B4-BE49-F238E27FC236}">
                      <a16:creationId xmlns:a16="http://schemas.microsoft.com/office/drawing/2014/main" id="{027BC6E9-785B-4D0E-B587-3BFEFB3BCFCF}"/>
                    </a:ext>
                  </a:extLst>
                </p:cNvPr>
                <p:cNvSpPr/>
                <p:nvPr/>
              </p:nvSpPr>
              <p:spPr>
                <a:xfrm>
                  <a:off x="9220200" y="4093368"/>
                  <a:ext cx="864394"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17F3589-094D-4B5E-8350-E2E216BF24DD}"/>
                  </a:ext>
                </a:extLst>
              </p:cNvPr>
              <p:cNvGrpSpPr/>
              <p:nvPr/>
            </p:nvGrpSpPr>
            <p:grpSpPr>
              <a:xfrm>
                <a:off x="9117229" y="4363714"/>
                <a:ext cx="1192992" cy="316826"/>
                <a:chOff x="9117229" y="3822261"/>
                <a:chExt cx="1192992" cy="316826"/>
              </a:xfrm>
            </p:grpSpPr>
            <p:sp>
              <p:nvSpPr>
                <p:cNvPr id="44" name="TextBox 43">
                  <a:extLst>
                    <a:ext uri="{FF2B5EF4-FFF2-40B4-BE49-F238E27FC236}">
                      <a16:creationId xmlns:a16="http://schemas.microsoft.com/office/drawing/2014/main" id="{29141F69-A4DA-4129-83F2-DACF27BA1F1A}"/>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5" name="Rectangle: Rounded Corners 44">
                  <a:extLst>
                    <a:ext uri="{FF2B5EF4-FFF2-40B4-BE49-F238E27FC236}">
                      <a16:creationId xmlns:a16="http://schemas.microsoft.com/office/drawing/2014/main" id="{A0D005C4-0263-4718-B201-8B89BD7B482E}"/>
                    </a:ext>
                  </a:extLst>
                </p:cNvPr>
                <p:cNvSpPr/>
                <p:nvPr/>
              </p:nvSpPr>
              <p:spPr>
                <a:xfrm>
                  <a:off x="9220200" y="4093368"/>
                  <a:ext cx="864394"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2" name="TextBox 51">
              <a:extLst>
                <a:ext uri="{FF2B5EF4-FFF2-40B4-BE49-F238E27FC236}">
                  <a16:creationId xmlns:a16="http://schemas.microsoft.com/office/drawing/2014/main" id="{3FE4F6F1-5B63-4A4A-A034-603FFA031A00}"/>
                </a:ext>
              </a:extLst>
            </p:cNvPr>
            <p:cNvSpPr txBox="1"/>
            <p:nvPr/>
          </p:nvSpPr>
          <p:spPr>
            <a:xfrm>
              <a:off x="6435108" y="2824574"/>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58%</a:t>
              </a:r>
              <a:endParaRPr lang="en-US" sz="1500" b="1" spc="300" dirty="0">
                <a:latin typeface="Roboto Slab" pitchFamily="2" charset="0"/>
                <a:ea typeface="Roboto Slab" pitchFamily="2" charset="0"/>
                <a:cs typeface="Montserrat Light" charset="0"/>
              </a:endParaRPr>
            </a:p>
          </p:txBody>
        </p:sp>
        <p:sp>
          <p:nvSpPr>
            <p:cNvPr id="54" name="TextBox 53">
              <a:extLst>
                <a:ext uri="{FF2B5EF4-FFF2-40B4-BE49-F238E27FC236}">
                  <a16:creationId xmlns:a16="http://schemas.microsoft.com/office/drawing/2014/main" id="{7F382D17-6FCC-43D0-8E18-E1017BE02D4D}"/>
                </a:ext>
              </a:extLst>
            </p:cNvPr>
            <p:cNvSpPr txBox="1"/>
            <p:nvPr/>
          </p:nvSpPr>
          <p:spPr>
            <a:xfrm>
              <a:off x="8031896" y="2824574"/>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85%</a:t>
              </a:r>
              <a:endParaRPr lang="en-US" sz="1500" b="1" spc="300" dirty="0">
                <a:latin typeface="Roboto Slab" pitchFamily="2" charset="0"/>
                <a:ea typeface="Roboto Slab" pitchFamily="2" charset="0"/>
                <a:cs typeface="Montserrat Light" charset="0"/>
              </a:endParaRPr>
            </a:p>
          </p:txBody>
        </p:sp>
      </p:grpSp>
    </p:spTree>
    <p:extLst>
      <p:ext uri="{BB962C8B-B14F-4D97-AF65-F5344CB8AC3E}">
        <p14:creationId xmlns:p14="http://schemas.microsoft.com/office/powerpoint/2010/main" val="3888291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876869" y="871962"/>
            <a:ext cx="501252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Summary</a:t>
            </a:r>
          </a:p>
        </p:txBody>
      </p:sp>
      <p:pic>
        <p:nvPicPr>
          <p:cNvPr id="12" name="Picture Placeholder 11">
            <a:extLst>
              <a:ext uri="{FF2B5EF4-FFF2-40B4-BE49-F238E27FC236}">
                <a16:creationId xmlns:a16="http://schemas.microsoft.com/office/drawing/2014/main" id="{B9DFC3DD-C108-447B-BB4A-AE679E56041A}"/>
              </a:ext>
            </a:extLst>
          </p:cNvPr>
          <p:cNvPicPr>
            <a:picLocks noGrp="1" noChangeAspect="1"/>
          </p:cNvPicPr>
          <p:nvPr>
            <p:ph type="pic" sz="quarter" idx="11"/>
          </p:nvPr>
        </p:nvPicPr>
        <p:blipFill>
          <a:blip r:embed="rId2"/>
          <a:srcRect t="397" b="397"/>
          <a:stretch>
            <a:fillRect/>
          </a:stretch>
        </p:blipFill>
        <p:spPr/>
      </p:pic>
      <p:sp>
        <p:nvSpPr>
          <p:cNvPr id="48" name="TextBox 47">
            <a:extLst>
              <a:ext uri="{FF2B5EF4-FFF2-40B4-BE49-F238E27FC236}">
                <a16:creationId xmlns:a16="http://schemas.microsoft.com/office/drawing/2014/main" id="{BF48EA5C-7DFC-4254-A5D7-21E0B86D576D}"/>
              </a:ext>
            </a:extLst>
          </p:cNvPr>
          <p:cNvSpPr txBox="1"/>
          <p:nvPr/>
        </p:nvSpPr>
        <p:spPr>
          <a:xfrm>
            <a:off x="755500" y="5295271"/>
            <a:ext cx="5273598" cy="690767"/>
          </a:xfrm>
          <a:prstGeom prst="rect">
            <a:avLst/>
          </a:prstGeom>
          <a:noFill/>
        </p:spPr>
        <p:txBody>
          <a:bodyPr wrap="square" rtlCol="0">
            <a:spAutoFit/>
          </a:bodyPr>
          <a:lstStyle/>
          <a:p>
            <a:pPr algn="just">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divided void they're.</a:t>
            </a:r>
          </a:p>
        </p:txBody>
      </p:sp>
      <p:sp>
        <p:nvSpPr>
          <p:cNvPr id="4" name="Rectangle 3">
            <a:extLst>
              <a:ext uri="{FF2B5EF4-FFF2-40B4-BE49-F238E27FC236}">
                <a16:creationId xmlns:a16="http://schemas.microsoft.com/office/drawing/2014/main" id="{B3F4EE43-F7AD-462B-8891-28C4B50A3A0B}"/>
              </a:ext>
            </a:extLst>
          </p:cNvPr>
          <p:cNvSpPr/>
          <p:nvPr/>
        </p:nvSpPr>
        <p:spPr>
          <a:xfrm>
            <a:off x="876869" y="2113448"/>
            <a:ext cx="5259272" cy="26311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B59910D-A85B-4F2B-BE6F-B4F21CB36F68}"/>
              </a:ext>
            </a:extLst>
          </p:cNvPr>
          <p:cNvSpPr/>
          <p:nvPr/>
        </p:nvSpPr>
        <p:spPr>
          <a:xfrm>
            <a:off x="1282845" y="2628108"/>
            <a:ext cx="4447320" cy="1601785"/>
          </a:xfrm>
          <a:prstGeom prst="rect">
            <a:avLst/>
          </a:prstGeom>
        </p:spPr>
        <p:txBody>
          <a:bodyPr wrap="square">
            <a:spAutoFit/>
          </a:bodyPr>
          <a:lstStyle/>
          <a:p>
            <a:pPr>
              <a:lnSpc>
                <a:spcPts val="17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spTree>
    <p:extLst>
      <p:ext uri="{BB962C8B-B14F-4D97-AF65-F5344CB8AC3E}">
        <p14:creationId xmlns:p14="http://schemas.microsoft.com/office/powerpoint/2010/main" val="220582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8479253-DEF9-492C-ADF2-AE36CA83E6C6}"/>
              </a:ext>
            </a:extLst>
          </p:cNvPr>
          <p:cNvSpPr/>
          <p:nvPr/>
        </p:nvSpPr>
        <p:spPr>
          <a:xfrm>
            <a:off x="6176668" y="2099796"/>
            <a:ext cx="5012529" cy="3908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D3946FB-B7F8-427B-AD12-B84A4734ABB0}"/>
              </a:ext>
            </a:extLst>
          </p:cNvPr>
          <p:cNvSpPr txBox="1"/>
          <p:nvPr/>
        </p:nvSpPr>
        <p:spPr>
          <a:xfrm>
            <a:off x="1083471" y="832535"/>
            <a:ext cx="38384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Financial Plan</a:t>
            </a:r>
          </a:p>
        </p:txBody>
      </p:sp>
      <p:sp>
        <p:nvSpPr>
          <p:cNvPr id="26" name="Rectangle 25">
            <a:extLst>
              <a:ext uri="{FF2B5EF4-FFF2-40B4-BE49-F238E27FC236}">
                <a16:creationId xmlns:a16="http://schemas.microsoft.com/office/drawing/2014/main" id="{1896046B-D3D2-476A-A392-C802B488A235}"/>
              </a:ext>
            </a:extLst>
          </p:cNvPr>
          <p:cNvSpPr/>
          <p:nvPr/>
        </p:nvSpPr>
        <p:spPr>
          <a:xfrm>
            <a:off x="1083471" y="2099796"/>
            <a:ext cx="5012529" cy="26584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686DFB16-258F-4FF8-97C4-F6F6CBE0E93F}"/>
              </a:ext>
            </a:extLst>
          </p:cNvPr>
          <p:cNvSpPr txBox="1"/>
          <p:nvPr/>
        </p:nvSpPr>
        <p:spPr>
          <a:xfrm>
            <a:off x="1512482" y="2509320"/>
            <a:ext cx="4235175"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they're.</a:t>
            </a:r>
          </a:p>
        </p:txBody>
      </p:sp>
      <p:grpSp>
        <p:nvGrpSpPr>
          <p:cNvPr id="12" name="Group 11">
            <a:extLst>
              <a:ext uri="{FF2B5EF4-FFF2-40B4-BE49-F238E27FC236}">
                <a16:creationId xmlns:a16="http://schemas.microsoft.com/office/drawing/2014/main" id="{64996167-6C58-49BD-B6D5-7732844F2A0D}"/>
              </a:ext>
            </a:extLst>
          </p:cNvPr>
          <p:cNvGrpSpPr/>
          <p:nvPr/>
        </p:nvGrpSpPr>
        <p:grpSpPr>
          <a:xfrm>
            <a:off x="1512482" y="3865661"/>
            <a:ext cx="4417618" cy="483017"/>
            <a:chOff x="1487310" y="3938765"/>
            <a:chExt cx="4417618" cy="483017"/>
          </a:xfrm>
        </p:grpSpPr>
        <p:sp>
          <p:nvSpPr>
            <p:cNvPr id="35" name="TextBox 34">
              <a:extLst>
                <a:ext uri="{FF2B5EF4-FFF2-40B4-BE49-F238E27FC236}">
                  <a16:creationId xmlns:a16="http://schemas.microsoft.com/office/drawing/2014/main" id="{E6ECEEA1-9EA1-4A48-A178-2597AA2CF858}"/>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36" name="TextBox 35">
              <a:extLst>
                <a:ext uri="{FF2B5EF4-FFF2-40B4-BE49-F238E27FC236}">
                  <a16:creationId xmlns:a16="http://schemas.microsoft.com/office/drawing/2014/main" id="{7477459C-F51D-4CEF-B214-27013D84745F}"/>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grpSp>
        <p:nvGrpSpPr>
          <p:cNvPr id="4" name="Group 3">
            <a:extLst>
              <a:ext uri="{FF2B5EF4-FFF2-40B4-BE49-F238E27FC236}">
                <a16:creationId xmlns:a16="http://schemas.microsoft.com/office/drawing/2014/main" id="{FFCC907A-A283-480B-A258-0310FE27F656}"/>
              </a:ext>
            </a:extLst>
          </p:cNvPr>
          <p:cNvGrpSpPr/>
          <p:nvPr/>
        </p:nvGrpSpPr>
        <p:grpSpPr>
          <a:xfrm>
            <a:off x="6474123" y="2496204"/>
            <a:ext cx="4417618" cy="3115773"/>
            <a:chOff x="6742558" y="2582423"/>
            <a:chExt cx="4417618" cy="3115773"/>
          </a:xfrm>
        </p:grpSpPr>
        <p:grpSp>
          <p:nvGrpSpPr>
            <p:cNvPr id="37" name="Group 36">
              <a:extLst>
                <a:ext uri="{FF2B5EF4-FFF2-40B4-BE49-F238E27FC236}">
                  <a16:creationId xmlns:a16="http://schemas.microsoft.com/office/drawing/2014/main" id="{74EABE35-B6B6-454F-A2A8-9E1048F90791}"/>
                </a:ext>
              </a:extLst>
            </p:cNvPr>
            <p:cNvGrpSpPr/>
            <p:nvPr/>
          </p:nvGrpSpPr>
          <p:grpSpPr>
            <a:xfrm>
              <a:off x="6742558" y="5215179"/>
              <a:ext cx="4417618" cy="483017"/>
              <a:chOff x="1487310" y="3938765"/>
              <a:chExt cx="4417618" cy="483017"/>
            </a:xfrm>
          </p:grpSpPr>
          <p:sp>
            <p:nvSpPr>
              <p:cNvPr id="38" name="TextBox 37">
                <a:extLst>
                  <a:ext uri="{FF2B5EF4-FFF2-40B4-BE49-F238E27FC236}">
                    <a16:creationId xmlns:a16="http://schemas.microsoft.com/office/drawing/2014/main" id="{F06C5D3E-BCD9-423E-945C-075BC2671989}"/>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39" name="TextBox 38">
                <a:extLst>
                  <a:ext uri="{FF2B5EF4-FFF2-40B4-BE49-F238E27FC236}">
                    <a16:creationId xmlns:a16="http://schemas.microsoft.com/office/drawing/2014/main" id="{EC452A71-47A2-4F0E-BF43-F2833C78310D}"/>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grpSp>
          <p:nvGrpSpPr>
            <p:cNvPr id="40" name="Group 39">
              <a:extLst>
                <a:ext uri="{FF2B5EF4-FFF2-40B4-BE49-F238E27FC236}">
                  <a16:creationId xmlns:a16="http://schemas.microsoft.com/office/drawing/2014/main" id="{8992ACF4-7E44-494A-82AB-7DB4CCAD419F}"/>
                </a:ext>
              </a:extLst>
            </p:cNvPr>
            <p:cNvGrpSpPr/>
            <p:nvPr/>
          </p:nvGrpSpPr>
          <p:grpSpPr>
            <a:xfrm>
              <a:off x="6742558" y="4537008"/>
              <a:ext cx="4417618" cy="483017"/>
              <a:chOff x="1487310" y="3938765"/>
              <a:chExt cx="4417618" cy="483017"/>
            </a:xfrm>
          </p:grpSpPr>
          <p:sp>
            <p:nvSpPr>
              <p:cNvPr id="41" name="TextBox 40">
                <a:extLst>
                  <a:ext uri="{FF2B5EF4-FFF2-40B4-BE49-F238E27FC236}">
                    <a16:creationId xmlns:a16="http://schemas.microsoft.com/office/drawing/2014/main" id="{B16CCED6-45F0-49FA-8B2F-E5DCAFC45FCA}"/>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42" name="TextBox 41">
                <a:extLst>
                  <a:ext uri="{FF2B5EF4-FFF2-40B4-BE49-F238E27FC236}">
                    <a16:creationId xmlns:a16="http://schemas.microsoft.com/office/drawing/2014/main" id="{BC06A4F0-F0E2-41BF-B7F6-E237EBDD5BCE}"/>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grpSp>
          <p:nvGrpSpPr>
            <p:cNvPr id="43" name="Group 42">
              <a:extLst>
                <a:ext uri="{FF2B5EF4-FFF2-40B4-BE49-F238E27FC236}">
                  <a16:creationId xmlns:a16="http://schemas.microsoft.com/office/drawing/2014/main" id="{A05384DE-84B1-4D42-9780-588590D1314E}"/>
                </a:ext>
              </a:extLst>
            </p:cNvPr>
            <p:cNvGrpSpPr/>
            <p:nvPr/>
          </p:nvGrpSpPr>
          <p:grpSpPr>
            <a:xfrm>
              <a:off x="6742558" y="3858838"/>
              <a:ext cx="4417618" cy="483017"/>
              <a:chOff x="1487310" y="3938765"/>
              <a:chExt cx="4417618" cy="483017"/>
            </a:xfrm>
          </p:grpSpPr>
          <p:sp>
            <p:nvSpPr>
              <p:cNvPr id="44" name="TextBox 43">
                <a:extLst>
                  <a:ext uri="{FF2B5EF4-FFF2-40B4-BE49-F238E27FC236}">
                    <a16:creationId xmlns:a16="http://schemas.microsoft.com/office/drawing/2014/main" id="{6DAC755C-2B1C-48FA-B93B-B02203B60EE8}"/>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45" name="TextBox 44">
                <a:extLst>
                  <a:ext uri="{FF2B5EF4-FFF2-40B4-BE49-F238E27FC236}">
                    <a16:creationId xmlns:a16="http://schemas.microsoft.com/office/drawing/2014/main" id="{DDF19495-D0A6-4C59-863A-FDC05034DB6C}"/>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sp>
          <p:nvSpPr>
            <p:cNvPr id="23" name="TextBox 22">
              <a:extLst>
                <a:ext uri="{FF2B5EF4-FFF2-40B4-BE49-F238E27FC236}">
                  <a16:creationId xmlns:a16="http://schemas.microsoft.com/office/drawing/2014/main" id="{ED26CCC1-4FF0-4E8C-8138-EFEFCF58610C}"/>
                </a:ext>
              </a:extLst>
            </p:cNvPr>
            <p:cNvSpPr txBox="1"/>
            <p:nvPr/>
          </p:nvSpPr>
          <p:spPr>
            <a:xfrm>
              <a:off x="6742558" y="2582423"/>
              <a:ext cx="4235175"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they're.</a:t>
              </a:r>
            </a:p>
          </p:txBody>
        </p:sp>
      </p:grpSp>
    </p:spTree>
    <p:extLst>
      <p:ext uri="{BB962C8B-B14F-4D97-AF65-F5344CB8AC3E}">
        <p14:creationId xmlns:p14="http://schemas.microsoft.com/office/powerpoint/2010/main" val="3240466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3" y="832535"/>
            <a:ext cx="4636840"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Product &amp; Service</a:t>
            </a:r>
          </a:p>
        </p:txBody>
      </p:sp>
      <p:grpSp>
        <p:nvGrpSpPr>
          <p:cNvPr id="9" name="Group 8">
            <a:extLst>
              <a:ext uri="{FF2B5EF4-FFF2-40B4-BE49-F238E27FC236}">
                <a16:creationId xmlns:a16="http://schemas.microsoft.com/office/drawing/2014/main" id="{B022E6D4-F0DC-47CC-BF55-6B036F9E6521}"/>
              </a:ext>
            </a:extLst>
          </p:cNvPr>
          <p:cNvGrpSpPr/>
          <p:nvPr/>
        </p:nvGrpSpPr>
        <p:grpSpPr>
          <a:xfrm>
            <a:off x="7137209" y="4370927"/>
            <a:ext cx="4270183" cy="1374592"/>
            <a:chOff x="6959715" y="2172901"/>
            <a:chExt cx="4270183" cy="1374592"/>
          </a:xfrm>
        </p:grpSpPr>
        <p:sp>
          <p:nvSpPr>
            <p:cNvPr id="29" name="TextBox 28">
              <a:extLst>
                <a:ext uri="{FF2B5EF4-FFF2-40B4-BE49-F238E27FC236}">
                  <a16:creationId xmlns:a16="http://schemas.microsoft.com/office/drawing/2014/main" id="{5BD63945-A2CD-48F5-A5C9-A09702BDF616}"/>
                </a:ext>
              </a:extLst>
            </p:cNvPr>
            <p:cNvSpPr txBox="1"/>
            <p:nvPr/>
          </p:nvSpPr>
          <p:spPr>
            <a:xfrm>
              <a:off x="6959715" y="2172901"/>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2" name="TextBox 31">
              <a:extLst>
                <a:ext uri="{FF2B5EF4-FFF2-40B4-BE49-F238E27FC236}">
                  <a16:creationId xmlns:a16="http://schemas.microsoft.com/office/drawing/2014/main" id="{290B7E2F-0027-4949-BC0E-347FA0B39831}"/>
                </a:ext>
              </a:extLst>
            </p:cNvPr>
            <p:cNvSpPr txBox="1"/>
            <p:nvPr/>
          </p:nvSpPr>
          <p:spPr>
            <a:xfrm>
              <a:off x="6959716" y="2856726"/>
              <a:ext cx="4270182"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won't appear him, were divided void they're.</a:t>
              </a:r>
            </a:p>
          </p:txBody>
        </p:sp>
        <p:cxnSp>
          <p:nvCxnSpPr>
            <p:cNvPr id="33" name="Straight Connector 32">
              <a:extLst>
                <a:ext uri="{FF2B5EF4-FFF2-40B4-BE49-F238E27FC236}">
                  <a16:creationId xmlns:a16="http://schemas.microsoft.com/office/drawing/2014/main" id="{13EACF2A-4697-4583-8018-C2B66564AC21}"/>
                </a:ext>
              </a:extLst>
            </p:cNvPr>
            <p:cNvCxnSpPr>
              <a:cxnSpLocks/>
            </p:cNvCxnSpPr>
            <p:nvPr/>
          </p:nvCxnSpPr>
          <p:spPr>
            <a:xfrm>
              <a:off x="7057057" y="2566563"/>
              <a:ext cx="409654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B55022E1-119B-4C53-9AE0-63AB75ECBA87}"/>
              </a:ext>
            </a:extLst>
          </p:cNvPr>
          <p:cNvSpPr/>
          <p:nvPr/>
        </p:nvSpPr>
        <p:spPr>
          <a:xfrm>
            <a:off x="1038395" y="1844973"/>
            <a:ext cx="2788018" cy="20797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F17593E-4C74-481A-8DF0-D4276C4E250A}"/>
              </a:ext>
            </a:extLst>
          </p:cNvPr>
          <p:cNvSpPr/>
          <p:nvPr/>
        </p:nvSpPr>
        <p:spPr>
          <a:xfrm>
            <a:off x="3999055" y="1844973"/>
            <a:ext cx="2788018" cy="20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6DAB18F-25F6-46B2-B69D-102520A51FE6}"/>
              </a:ext>
            </a:extLst>
          </p:cNvPr>
          <p:cNvSpPr/>
          <p:nvPr/>
        </p:nvSpPr>
        <p:spPr>
          <a:xfrm>
            <a:off x="6959715" y="1844973"/>
            <a:ext cx="2788018" cy="20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6724D2DC-532F-4191-8309-9CE9B1AEACBC}"/>
              </a:ext>
            </a:extLst>
          </p:cNvPr>
          <p:cNvGrpSpPr/>
          <p:nvPr/>
        </p:nvGrpSpPr>
        <p:grpSpPr>
          <a:xfrm>
            <a:off x="1583718" y="2237616"/>
            <a:ext cx="1697372" cy="1294490"/>
            <a:chOff x="1583151" y="2096185"/>
            <a:chExt cx="1697372" cy="1294490"/>
          </a:xfrm>
        </p:grpSpPr>
        <p:sp>
          <p:nvSpPr>
            <p:cNvPr id="22" name="AutoShape 62">
              <a:extLst>
                <a:ext uri="{FF2B5EF4-FFF2-40B4-BE49-F238E27FC236}">
                  <a16:creationId xmlns:a16="http://schemas.microsoft.com/office/drawing/2014/main" id="{470B0C5E-7D8E-41C9-8640-AE991F78BB3B}"/>
                </a:ext>
              </a:extLst>
            </p:cNvPr>
            <p:cNvSpPr>
              <a:spLocks/>
            </p:cNvSpPr>
            <p:nvPr/>
          </p:nvSpPr>
          <p:spPr bwMode="auto">
            <a:xfrm>
              <a:off x="2235370" y="209618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nvGrpSpPr>
            <p:cNvPr id="6" name="Group 5">
              <a:extLst>
                <a:ext uri="{FF2B5EF4-FFF2-40B4-BE49-F238E27FC236}">
                  <a16:creationId xmlns:a16="http://schemas.microsoft.com/office/drawing/2014/main" id="{FFAFEE09-0074-44FF-9FD0-17BDD3C3CE2C}"/>
                </a:ext>
              </a:extLst>
            </p:cNvPr>
            <p:cNvGrpSpPr/>
            <p:nvPr/>
          </p:nvGrpSpPr>
          <p:grpSpPr>
            <a:xfrm>
              <a:off x="1583151" y="2640992"/>
              <a:ext cx="1697372" cy="749683"/>
              <a:chOff x="1583151" y="2640992"/>
              <a:chExt cx="1697372" cy="749683"/>
            </a:xfrm>
          </p:grpSpPr>
          <p:sp>
            <p:nvSpPr>
              <p:cNvPr id="26" name="Rectangle 17">
                <a:extLst>
                  <a:ext uri="{FF2B5EF4-FFF2-40B4-BE49-F238E27FC236}">
                    <a16:creationId xmlns:a16="http://schemas.microsoft.com/office/drawing/2014/main" id="{0BE507B9-E657-44DD-AF23-1F432E08E746}"/>
                  </a:ext>
                </a:extLst>
              </p:cNvPr>
              <p:cNvSpPr>
                <a:spLocks/>
              </p:cNvSpPr>
              <p:nvPr/>
            </p:nvSpPr>
            <p:spPr bwMode="auto">
              <a:xfrm>
                <a:off x="1583151" y="2968881"/>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7" name="TextBox 26">
                <a:extLst>
                  <a:ext uri="{FF2B5EF4-FFF2-40B4-BE49-F238E27FC236}">
                    <a16:creationId xmlns:a16="http://schemas.microsoft.com/office/drawing/2014/main" id="{3CD5271D-BD5D-469A-B87D-7507FDE88AE4}"/>
                  </a:ext>
                </a:extLst>
              </p:cNvPr>
              <p:cNvSpPr txBox="1"/>
              <p:nvPr/>
            </p:nvSpPr>
            <p:spPr>
              <a:xfrm>
                <a:off x="1753606" y="2640992"/>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pic>
        <p:nvPicPr>
          <p:cNvPr id="17" name="Picture Placeholder 16">
            <a:extLst>
              <a:ext uri="{FF2B5EF4-FFF2-40B4-BE49-F238E27FC236}">
                <a16:creationId xmlns:a16="http://schemas.microsoft.com/office/drawing/2014/main" id="{4E187B1E-B895-4F20-966B-7B253393C031}"/>
              </a:ext>
            </a:extLst>
          </p:cNvPr>
          <p:cNvPicPr>
            <a:picLocks noGrp="1" noChangeAspect="1"/>
          </p:cNvPicPr>
          <p:nvPr>
            <p:ph type="pic" sz="quarter" idx="11"/>
          </p:nvPr>
        </p:nvPicPr>
        <p:blipFill>
          <a:blip r:embed="rId2"/>
          <a:srcRect t="26118" b="26118"/>
          <a:stretch>
            <a:fillRect/>
          </a:stretch>
        </p:blipFill>
        <p:spPr/>
      </p:pic>
      <p:grpSp>
        <p:nvGrpSpPr>
          <p:cNvPr id="11" name="Group 10">
            <a:extLst>
              <a:ext uri="{FF2B5EF4-FFF2-40B4-BE49-F238E27FC236}">
                <a16:creationId xmlns:a16="http://schemas.microsoft.com/office/drawing/2014/main" id="{9ED0082B-653B-474A-994A-EE32E0677604}"/>
              </a:ext>
            </a:extLst>
          </p:cNvPr>
          <p:cNvGrpSpPr/>
          <p:nvPr/>
        </p:nvGrpSpPr>
        <p:grpSpPr>
          <a:xfrm>
            <a:off x="4544378" y="2213172"/>
            <a:ext cx="1697372" cy="1343379"/>
            <a:chOff x="9873440" y="1762393"/>
            <a:chExt cx="1697372" cy="1343379"/>
          </a:xfrm>
        </p:grpSpPr>
        <p:sp>
          <p:nvSpPr>
            <p:cNvPr id="30" name="AutoShape 9">
              <a:extLst>
                <a:ext uri="{FF2B5EF4-FFF2-40B4-BE49-F238E27FC236}">
                  <a16:creationId xmlns:a16="http://schemas.microsoft.com/office/drawing/2014/main" id="{F89E9471-9408-436A-A790-50682CE0CBB3}"/>
                </a:ext>
              </a:extLst>
            </p:cNvPr>
            <p:cNvSpPr>
              <a:spLocks/>
            </p:cNvSpPr>
            <p:nvPr/>
          </p:nvSpPr>
          <p:spPr bwMode="auto">
            <a:xfrm>
              <a:off x="10486672" y="1762393"/>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grpSp>
          <p:nvGrpSpPr>
            <p:cNvPr id="10" name="Group 9">
              <a:extLst>
                <a:ext uri="{FF2B5EF4-FFF2-40B4-BE49-F238E27FC236}">
                  <a16:creationId xmlns:a16="http://schemas.microsoft.com/office/drawing/2014/main" id="{0BFF6232-5F37-494B-81EE-0F739E250069}"/>
                </a:ext>
              </a:extLst>
            </p:cNvPr>
            <p:cNvGrpSpPr/>
            <p:nvPr/>
          </p:nvGrpSpPr>
          <p:grpSpPr>
            <a:xfrm>
              <a:off x="9873440" y="2307200"/>
              <a:ext cx="1697372" cy="798572"/>
              <a:chOff x="9873440" y="2307200"/>
              <a:chExt cx="1697372" cy="798572"/>
            </a:xfrm>
          </p:grpSpPr>
          <p:sp>
            <p:nvSpPr>
              <p:cNvPr id="31" name="Rectangle 17">
                <a:extLst>
                  <a:ext uri="{FF2B5EF4-FFF2-40B4-BE49-F238E27FC236}">
                    <a16:creationId xmlns:a16="http://schemas.microsoft.com/office/drawing/2014/main" id="{7ADD3B97-17C3-4926-B0B7-515D38524411}"/>
                  </a:ext>
                </a:extLst>
              </p:cNvPr>
              <p:cNvSpPr>
                <a:spLocks/>
              </p:cNvSpPr>
              <p:nvPr/>
            </p:nvSpPr>
            <p:spPr bwMode="auto">
              <a:xfrm>
                <a:off x="9873440" y="268397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4" name="TextBox 33">
                <a:extLst>
                  <a:ext uri="{FF2B5EF4-FFF2-40B4-BE49-F238E27FC236}">
                    <a16:creationId xmlns:a16="http://schemas.microsoft.com/office/drawing/2014/main" id="{52459065-D04D-47A4-8F0B-86DC94AC1197}"/>
                  </a:ext>
                </a:extLst>
              </p:cNvPr>
              <p:cNvSpPr txBox="1"/>
              <p:nvPr/>
            </p:nvSpPr>
            <p:spPr>
              <a:xfrm>
                <a:off x="10043895" y="2307200"/>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nvGrpSpPr>
          <p:cNvPr id="12" name="Group 11">
            <a:extLst>
              <a:ext uri="{FF2B5EF4-FFF2-40B4-BE49-F238E27FC236}">
                <a16:creationId xmlns:a16="http://schemas.microsoft.com/office/drawing/2014/main" id="{6B8CEE5C-3E8E-4D76-BBE4-84C8427235BB}"/>
              </a:ext>
            </a:extLst>
          </p:cNvPr>
          <p:cNvGrpSpPr/>
          <p:nvPr/>
        </p:nvGrpSpPr>
        <p:grpSpPr>
          <a:xfrm>
            <a:off x="7505038" y="2221993"/>
            <a:ext cx="1697372" cy="1325736"/>
            <a:chOff x="11696520" y="1776894"/>
            <a:chExt cx="1697372" cy="1325736"/>
          </a:xfrm>
        </p:grpSpPr>
        <p:sp>
          <p:nvSpPr>
            <p:cNvPr id="36" name="AutoShape 23">
              <a:extLst>
                <a:ext uri="{FF2B5EF4-FFF2-40B4-BE49-F238E27FC236}">
                  <a16:creationId xmlns:a16="http://schemas.microsoft.com/office/drawing/2014/main" id="{38E49080-B4C2-4415-9191-2C1F77D189A4}"/>
                </a:ext>
              </a:extLst>
            </p:cNvPr>
            <p:cNvSpPr>
              <a:spLocks/>
            </p:cNvSpPr>
            <p:nvPr/>
          </p:nvSpPr>
          <p:spPr bwMode="auto">
            <a:xfrm>
              <a:off x="12349127" y="177689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grpSp>
          <p:nvGrpSpPr>
            <p:cNvPr id="8" name="Group 7">
              <a:extLst>
                <a:ext uri="{FF2B5EF4-FFF2-40B4-BE49-F238E27FC236}">
                  <a16:creationId xmlns:a16="http://schemas.microsoft.com/office/drawing/2014/main" id="{06ED7587-F838-469D-B5C3-CD9B1A704207}"/>
                </a:ext>
              </a:extLst>
            </p:cNvPr>
            <p:cNvGrpSpPr/>
            <p:nvPr/>
          </p:nvGrpSpPr>
          <p:grpSpPr>
            <a:xfrm>
              <a:off x="11696520" y="2321701"/>
              <a:ext cx="1697372" cy="780929"/>
              <a:chOff x="11696520" y="2321701"/>
              <a:chExt cx="1697372" cy="780929"/>
            </a:xfrm>
          </p:grpSpPr>
          <p:sp>
            <p:nvSpPr>
              <p:cNvPr id="37" name="Rectangle 17">
                <a:extLst>
                  <a:ext uri="{FF2B5EF4-FFF2-40B4-BE49-F238E27FC236}">
                    <a16:creationId xmlns:a16="http://schemas.microsoft.com/office/drawing/2014/main" id="{C45763FC-C353-413A-A2F9-834E345AB5F2}"/>
                  </a:ext>
                </a:extLst>
              </p:cNvPr>
              <p:cNvSpPr>
                <a:spLocks/>
              </p:cNvSpPr>
              <p:nvPr/>
            </p:nvSpPr>
            <p:spPr bwMode="auto">
              <a:xfrm>
                <a:off x="11696520" y="2680836"/>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8" name="TextBox 37">
                <a:extLst>
                  <a:ext uri="{FF2B5EF4-FFF2-40B4-BE49-F238E27FC236}">
                    <a16:creationId xmlns:a16="http://schemas.microsoft.com/office/drawing/2014/main" id="{08077CAC-A828-455B-8F03-C8F7A0BF1450}"/>
                  </a:ext>
                </a:extLst>
              </p:cNvPr>
              <p:cNvSpPr txBox="1"/>
              <p:nvPr/>
            </p:nvSpPr>
            <p:spPr>
              <a:xfrm>
                <a:off x="11866975" y="2321701"/>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spTree>
    <p:extLst>
      <p:ext uri="{BB962C8B-B14F-4D97-AF65-F5344CB8AC3E}">
        <p14:creationId xmlns:p14="http://schemas.microsoft.com/office/powerpoint/2010/main" val="82551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767068"/>
            <a:ext cx="4745030"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Product &amp; Service</a:t>
            </a:r>
          </a:p>
        </p:txBody>
      </p:sp>
      <p:grpSp>
        <p:nvGrpSpPr>
          <p:cNvPr id="9" name="Group 8">
            <a:extLst>
              <a:ext uri="{FF2B5EF4-FFF2-40B4-BE49-F238E27FC236}">
                <a16:creationId xmlns:a16="http://schemas.microsoft.com/office/drawing/2014/main" id="{B022E6D4-F0DC-47CC-BF55-6B036F9E6521}"/>
              </a:ext>
            </a:extLst>
          </p:cNvPr>
          <p:cNvGrpSpPr/>
          <p:nvPr/>
        </p:nvGrpSpPr>
        <p:grpSpPr>
          <a:xfrm>
            <a:off x="6959715" y="2233939"/>
            <a:ext cx="4270183" cy="1067782"/>
            <a:chOff x="6959715" y="2172901"/>
            <a:chExt cx="4270183" cy="1067782"/>
          </a:xfrm>
        </p:grpSpPr>
        <p:sp>
          <p:nvSpPr>
            <p:cNvPr id="29" name="TextBox 28">
              <a:extLst>
                <a:ext uri="{FF2B5EF4-FFF2-40B4-BE49-F238E27FC236}">
                  <a16:creationId xmlns:a16="http://schemas.microsoft.com/office/drawing/2014/main" id="{5BD63945-A2CD-48F5-A5C9-A09702BDF616}"/>
                </a:ext>
              </a:extLst>
            </p:cNvPr>
            <p:cNvSpPr txBox="1"/>
            <p:nvPr/>
          </p:nvSpPr>
          <p:spPr>
            <a:xfrm>
              <a:off x="6959715" y="2172901"/>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2" name="TextBox 31">
              <a:extLst>
                <a:ext uri="{FF2B5EF4-FFF2-40B4-BE49-F238E27FC236}">
                  <a16:creationId xmlns:a16="http://schemas.microsoft.com/office/drawing/2014/main" id="{290B7E2F-0027-4949-BC0E-347FA0B39831}"/>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cxnSp>
          <p:nvCxnSpPr>
            <p:cNvPr id="33" name="Straight Connector 32">
              <a:extLst>
                <a:ext uri="{FF2B5EF4-FFF2-40B4-BE49-F238E27FC236}">
                  <a16:creationId xmlns:a16="http://schemas.microsoft.com/office/drawing/2014/main" id="{13EACF2A-4697-4583-8018-C2B66564AC21}"/>
                </a:ext>
              </a:extLst>
            </p:cNvPr>
            <p:cNvCxnSpPr>
              <a:cxnSpLocks/>
            </p:cNvCxnSpPr>
            <p:nvPr/>
          </p:nvCxnSpPr>
          <p:spPr>
            <a:xfrm>
              <a:off x="7057057" y="2566563"/>
              <a:ext cx="409654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00599DA3-09CD-46D8-B2C6-5EF2D053D06D}"/>
              </a:ext>
            </a:extLst>
          </p:cNvPr>
          <p:cNvSpPr/>
          <p:nvPr/>
        </p:nvSpPr>
        <p:spPr>
          <a:xfrm>
            <a:off x="1038394" y="1779506"/>
            <a:ext cx="2788018" cy="20797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3FA7A062-96C3-4DC1-8E48-91ECBF4B7F1F}"/>
              </a:ext>
            </a:extLst>
          </p:cNvPr>
          <p:cNvGrpSpPr/>
          <p:nvPr/>
        </p:nvGrpSpPr>
        <p:grpSpPr>
          <a:xfrm>
            <a:off x="1583717" y="2172149"/>
            <a:ext cx="1697372" cy="1294490"/>
            <a:chOff x="1583151" y="2096185"/>
            <a:chExt cx="1697372" cy="1294490"/>
          </a:xfrm>
        </p:grpSpPr>
        <p:sp>
          <p:nvSpPr>
            <p:cNvPr id="28" name="AutoShape 62">
              <a:extLst>
                <a:ext uri="{FF2B5EF4-FFF2-40B4-BE49-F238E27FC236}">
                  <a16:creationId xmlns:a16="http://schemas.microsoft.com/office/drawing/2014/main" id="{58178B07-9119-42AD-9D35-59EB8EAE430E}"/>
                </a:ext>
              </a:extLst>
            </p:cNvPr>
            <p:cNvSpPr>
              <a:spLocks/>
            </p:cNvSpPr>
            <p:nvPr/>
          </p:nvSpPr>
          <p:spPr bwMode="auto">
            <a:xfrm>
              <a:off x="2235370" y="209618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nvGrpSpPr>
            <p:cNvPr id="30" name="Group 29">
              <a:extLst>
                <a:ext uri="{FF2B5EF4-FFF2-40B4-BE49-F238E27FC236}">
                  <a16:creationId xmlns:a16="http://schemas.microsoft.com/office/drawing/2014/main" id="{4BCB5B54-1840-46B7-8478-694848B03BA0}"/>
                </a:ext>
              </a:extLst>
            </p:cNvPr>
            <p:cNvGrpSpPr/>
            <p:nvPr/>
          </p:nvGrpSpPr>
          <p:grpSpPr>
            <a:xfrm>
              <a:off x="1583151" y="2640992"/>
              <a:ext cx="1697372" cy="749683"/>
              <a:chOff x="1583151" y="2640992"/>
              <a:chExt cx="1697372" cy="749683"/>
            </a:xfrm>
          </p:grpSpPr>
          <p:sp>
            <p:nvSpPr>
              <p:cNvPr id="31" name="Rectangle 17">
                <a:extLst>
                  <a:ext uri="{FF2B5EF4-FFF2-40B4-BE49-F238E27FC236}">
                    <a16:creationId xmlns:a16="http://schemas.microsoft.com/office/drawing/2014/main" id="{42E5E035-D0DA-4376-9562-788FD7C4BEC7}"/>
                  </a:ext>
                </a:extLst>
              </p:cNvPr>
              <p:cNvSpPr>
                <a:spLocks/>
              </p:cNvSpPr>
              <p:nvPr/>
            </p:nvSpPr>
            <p:spPr bwMode="auto">
              <a:xfrm>
                <a:off x="1583151" y="2968881"/>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4" name="TextBox 33">
                <a:extLst>
                  <a:ext uri="{FF2B5EF4-FFF2-40B4-BE49-F238E27FC236}">
                    <a16:creationId xmlns:a16="http://schemas.microsoft.com/office/drawing/2014/main" id="{7F6B378F-BC1B-4039-A39B-2BFA42B2BB7C}"/>
                  </a:ext>
                </a:extLst>
              </p:cNvPr>
              <p:cNvSpPr txBox="1"/>
              <p:nvPr/>
            </p:nvSpPr>
            <p:spPr>
              <a:xfrm>
                <a:off x="1753606" y="2640992"/>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pic>
        <p:nvPicPr>
          <p:cNvPr id="14" name="Picture Placeholder 13">
            <a:extLst>
              <a:ext uri="{FF2B5EF4-FFF2-40B4-BE49-F238E27FC236}">
                <a16:creationId xmlns:a16="http://schemas.microsoft.com/office/drawing/2014/main" id="{87167DF2-199B-4074-AABC-46A0E8764695}"/>
              </a:ext>
            </a:extLst>
          </p:cNvPr>
          <p:cNvPicPr>
            <a:picLocks noGrp="1" noChangeAspect="1"/>
          </p:cNvPicPr>
          <p:nvPr>
            <p:ph type="pic" sz="quarter" idx="11"/>
          </p:nvPr>
        </p:nvPicPr>
        <p:blipFill rotWithShape="1">
          <a:blip r:embed="rId2"/>
          <a:srcRect t="6137" b="42821"/>
          <a:stretch/>
        </p:blipFill>
        <p:spPr>
          <a:xfrm>
            <a:off x="3996868" y="4011155"/>
            <a:ext cx="7233031" cy="2079777"/>
          </a:xfrm>
        </p:spPr>
      </p:pic>
      <p:grpSp>
        <p:nvGrpSpPr>
          <p:cNvPr id="4" name="Group 3">
            <a:extLst>
              <a:ext uri="{FF2B5EF4-FFF2-40B4-BE49-F238E27FC236}">
                <a16:creationId xmlns:a16="http://schemas.microsoft.com/office/drawing/2014/main" id="{93CDF3CA-2DDC-4AAB-8140-8F20B076A961}"/>
              </a:ext>
            </a:extLst>
          </p:cNvPr>
          <p:cNvGrpSpPr/>
          <p:nvPr/>
        </p:nvGrpSpPr>
        <p:grpSpPr>
          <a:xfrm>
            <a:off x="1038394" y="4011155"/>
            <a:ext cx="2788018" cy="2079777"/>
            <a:chOff x="3999055" y="1844973"/>
            <a:chExt cx="2788018" cy="2079777"/>
          </a:xfrm>
        </p:grpSpPr>
        <p:sp>
          <p:nvSpPr>
            <p:cNvPr id="25" name="Rectangle 24">
              <a:extLst>
                <a:ext uri="{FF2B5EF4-FFF2-40B4-BE49-F238E27FC236}">
                  <a16:creationId xmlns:a16="http://schemas.microsoft.com/office/drawing/2014/main" id="{477EB202-F9F0-46BE-B04F-939148D72D01}"/>
                </a:ext>
              </a:extLst>
            </p:cNvPr>
            <p:cNvSpPr/>
            <p:nvPr/>
          </p:nvSpPr>
          <p:spPr>
            <a:xfrm>
              <a:off x="3999055" y="1844973"/>
              <a:ext cx="2788018" cy="20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65B84E3F-7BCE-47C6-B7E1-1D3C1DFBF307}"/>
                </a:ext>
              </a:extLst>
            </p:cNvPr>
            <p:cNvGrpSpPr/>
            <p:nvPr/>
          </p:nvGrpSpPr>
          <p:grpSpPr>
            <a:xfrm>
              <a:off x="4544378" y="2213172"/>
              <a:ext cx="1697372" cy="1343379"/>
              <a:chOff x="9873440" y="1762393"/>
              <a:chExt cx="1697372" cy="1343379"/>
            </a:xfrm>
          </p:grpSpPr>
          <p:sp>
            <p:nvSpPr>
              <p:cNvPr id="36" name="AutoShape 9">
                <a:extLst>
                  <a:ext uri="{FF2B5EF4-FFF2-40B4-BE49-F238E27FC236}">
                    <a16:creationId xmlns:a16="http://schemas.microsoft.com/office/drawing/2014/main" id="{B866FAC7-5D13-4D24-A9D8-1A89F2E34FCA}"/>
                  </a:ext>
                </a:extLst>
              </p:cNvPr>
              <p:cNvSpPr>
                <a:spLocks/>
              </p:cNvSpPr>
              <p:nvPr/>
            </p:nvSpPr>
            <p:spPr bwMode="auto">
              <a:xfrm>
                <a:off x="10486672" y="1762393"/>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grpSp>
            <p:nvGrpSpPr>
              <p:cNvPr id="37" name="Group 36">
                <a:extLst>
                  <a:ext uri="{FF2B5EF4-FFF2-40B4-BE49-F238E27FC236}">
                    <a16:creationId xmlns:a16="http://schemas.microsoft.com/office/drawing/2014/main" id="{9B6A05A2-D00E-457C-9652-25F1B395D2AF}"/>
                  </a:ext>
                </a:extLst>
              </p:cNvPr>
              <p:cNvGrpSpPr/>
              <p:nvPr/>
            </p:nvGrpSpPr>
            <p:grpSpPr>
              <a:xfrm>
                <a:off x="9873440" y="2307200"/>
                <a:ext cx="1697372" cy="798572"/>
                <a:chOff x="9873440" y="2307200"/>
                <a:chExt cx="1697372" cy="798572"/>
              </a:xfrm>
            </p:grpSpPr>
            <p:sp>
              <p:nvSpPr>
                <p:cNvPr id="38" name="Rectangle 17">
                  <a:extLst>
                    <a:ext uri="{FF2B5EF4-FFF2-40B4-BE49-F238E27FC236}">
                      <a16:creationId xmlns:a16="http://schemas.microsoft.com/office/drawing/2014/main" id="{C3586988-7C49-4547-BFBB-D9BC86BE7132}"/>
                    </a:ext>
                  </a:extLst>
                </p:cNvPr>
                <p:cNvSpPr>
                  <a:spLocks/>
                </p:cNvSpPr>
                <p:nvPr/>
              </p:nvSpPr>
              <p:spPr bwMode="auto">
                <a:xfrm>
                  <a:off x="9873440" y="268397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9" name="TextBox 38">
                  <a:extLst>
                    <a:ext uri="{FF2B5EF4-FFF2-40B4-BE49-F238E27FC236}">
                      <a16:creationId xmlns:a16="http://schemas.microsoft.com/office/drawing/2014/main" id="{28725621-DBEF-4B93-9AF1-DB131084E28B}"/>
                    </a:ext>
                  </a:extLst>
                </p:cNvPr>
                <p:cNvSpPr txBox="1"/>
                <p:nvPr/>
              </p:nvSpPr>
              <p:spPr>
                <a:xfrm>
                  <a:off x="10043895" y="2307200"/>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grpSp>
        <p:nvGrpSpPr>
          <p:cNvPr id="6" name="Group 5">
            <a:extLst>
              <a:ext uri="{FF2B5EF4-FFF2-40B4-BE49-F238E27FC236}">
                <a16:creationId xmlns:a16="http://schemas.microsoft.com/office/drawing/2014/main" id="{22116F78-809A-4E08-80EA-F57150F8ED82}"/>
              </a:ext>
            </a:extLst>
          </p:cNvPr>
          <p:cNvGrpSpPr/>
          <p:nvPr/>
        </p:nvGrpSpPr>
        <p:grpSpPr>
          <a:xfrm>
            <a:off x="3996867" y="1779506"/>
            <a:ext cx="2788018" cy="2079777"/>
            <a:chOff x="6959715" y="1844973"/>
            <a:chExt cx="2788018" cy="2079777"/>
          </a:xfrm>
        </p:grpSpPr>
        <p:sp>
          <p:nvSpPr>
            <p:cNvPr id="26" name="Rectangle 25">
              <a:extLst>
                <a:ext uri="{FF2B5EF4-FFF2-40B4-BE49-F238E27FC236}">
                  <a16:creationId xmlns:a16="http://schemas.microsoft.com/office/drawing/2014/main" id="{4D90EB39-281A-4219-9CB1-9860AB6AC631}"/>
                </a:ext>
              </a:extLst>
            </p:cNvPr>
            <p:cNvSpPr/>
            <p:nvPr/>
          </p:nvSpPr>
          <p:spPr>
            <a:xfrm>
              <a:off x="6959715" y="1844973"/>
              <a:ext cx="2788018" cy="20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BC4075F0-83C4-423D-AB76-C733D093EB5F}"/>
                </a:ext>
              </a:extLst>
            </p:cNvPr>
            <p:cNvGrpSpPr/>
            <p:nvPr/>
          </p:nvGrpSpPr>
          <p:grpSpPr>
            <a:xfrm>
              <a:off x="7505038" y="2221993"/>
              <a:ext cx="1697372" cy="1325736"/>
              <a:chOff x="11696520" y="1776894"/>
              <a:chExt cx="1697372" cy="1325736"/>
            </a:xfrm>
          </p:grpSpPr>
          <p:sp>
            <p:nvSpPr>
              <p:cNvPr id="49" name="AutoShape 23">
                <a:extLst>
                  <a:ext uri="{FF2B5EF4-FFF2-40B4-BE49-F238E27FC236}">
                    <a16:creationId xmlns:a16="http://schemas.microsoft.com/office/drawing/2014/main" id="{FFE19316-0BF0-42D2-A21B-4CE88A84C329}"/>
                  </a:ext>
                </a:extLst>
              </p:cNvPr>
              <p:cNvSpPr>
                <a:spLocks/>
              </p:cNvSpPr>
              <p:nvPr/>
            </p:nvSpPr>
            <p:spPr bwMode="auto">
              <a:xfrm>
                <a:off x="12349127" y="177689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grpSp>
            <p:nvGrpSpPr>
              <p:cNvPr id="50" name="Group 49">
                <a:extLst>
                  <a:ext uri="{FF2B5EF4-FFF2-40B4-BE49-F238E27FC236}">
                    <a16:creationId xmlns:a16="http://schemas.microsoft.com/office/drawing/2014/main" id="{8C06A957-7FD5-4D57-9524-DCA1718D6E06}"/>
                  </a:ext>
                </a:extLst>
              </p:cNvPr>
              <p:cNvGrpSpPr/>
              <p:nvPr/>
            </p:nvGrpSpPr>
            <p:grpSpPr>
              <a:xfrm>
                <a:off x="11696520" y="2321701"/>
                <a:ext cx="1697372" cy="780929"/>
                <a:chOff x="11696520" y="2321701"/>
                <a:chExt cx="1697372" cy="780929"/>
              </a:xfrm>
            </p:grpSpPr>
            <p:sp>
              <p:nvSpPr>
                <p:cNvPr id="51" name="Rectangle 17">
                  <a:extLst>
                    <a:ext uri="{FF2B5EF4-FFF2-40B4-BE49-F238E27FC236}">
                      <a16:creationId xmlns:a16="http://schemas.microsoft.com/office/drawing/2014/main" id="{6391480F-ECB2-4D9F-A54F-E395CD315953}"/>
                    </a:ext>
                  </a:extLst>
                </p:cNvPr>
                <p:cNvSpPr>
                  <a:spLocks/>
                </p:cNvSpPr>
                <p:nvPr/>
              </p:nvSpPr>
              <p:spPr bwMode="auto">
                <a:xfrm>
                  <a:off x="11696520" y="2680836"/>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6" name="TextBox 55">
                  <a:extLst>
                    <a:ext uri="{FF2B5EF4-FFF2-40B4-BE49-F238E27FC236}">
                      <a16:creationId xmlns:a16="http://schemas.microsoft.com/office/drawing/2014/main" id="{7A476E3C-AA5D-43BA-B919-DD144093A6D7}"/>
                    </a:ext>
                  </a:extLst>
                </p:cNvPr>
                <p:cNvSpPr txBox="1"/>
                <p:nvPr/>
              </p:nvSpPr>
              <p:spPr>
                <a:xfrm>
                  <a:off x="11866975" y="2321701"/>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spTree>
    <p:extLst>
      <p:ext uri="{BB962C8B-B14F-4D97-AF65-F5344CB8AC3E}">
        <p14:creationId xmlns:p14="http://schemas.microsoft.com/office/powerpoint/2010/main" val="3483383684"/>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27640</TotalTime>
  <Words>1386</Words>
  <Application>Microsoft Office PowerPoint</Application>
  <PresentationFormat>Widescreen</PresentationFormat>
  <Paragraphs>128</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Montserrat</vt:lpstr>
      <vt:lpstr>Montserrat Light</vt:lpstr>
      <vt:lpstr>Roboto Slab</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4557</cp:revision>
  <dcterms:created xsi:type="dcterms:W3CDTF">2015-09-24T05:44:04Z</dcterms:created>
  <dcterms:modified xsi:type="dcterms:W3CDTF">2019-02-28T08:02:14Z</dcterms:modified>
</cp:coreProperties>
</file>