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3"/>
  </p:notesMasterIdLst>
  <p:handoutMasterIdLst>
    <p:handoutMasterId r:id="rId24"/>
  </p:handoutMasterIdLst>
  <p:sldIdLst>
    <p:sldId id="852" r:id="rId2"/>
    <p:sldId id="854" r:id="rId3"/>
    <p:sldId id="971" r:id="rId4"/>
    <p:sldId id="972" r:id="rId5"/>
    <p:sldId id="973" r:id="rId6"/>
    <p:sldId id="974" r:id="rId7"/>
    <p:sldId id="975" r:id="rId8"/>
    <p:sldId id="976" r:id="rId9"/>
    <p:sldId id="977" r:id="rId10"/>
    <p:sldId id="978" r:id="rId11"/>
    <p:sldId id="979" r:id="rId12"/>
    <p:sldId id="980" r:id="rId13"/>
    <p:sldId id="986" r:id="rId14"/>
    <p:sldId id="984" r:id="rId15"/>
    <p:sldId id="982" r:id="rId16"/>
    <p:sldId id="983" r:id="rId17"/>
    <p:sldId id="991" r:id="rId18"/>
    <p:sldId id="990" r:id="rId19"/>
    <p:sldId id="987" r:id="rId20"/>
    <p:sldId id="988" r:id="rId21"/>
    <p:sldId id="98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2" autoAdjust="0"/>
    <p:restoredTop sz="97013"/>
  </p:normalViewPr>
  <p:slideViewPr>
    <p:cSldViewPr snapToGrid="0" snapToObjects="1">
      <p:cViewPr>
        <p:scale>
          <a:sx n="66" d="100"/>
          <a:sy n="66" d="100"/>
        </p:scale>
        <p:origin x="810" y="210"/>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5" d="100"/>
          <a:sy n="55" d="100"/>
        </p:scale>
        <p:origin x="288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tx2"/>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1"/>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2"/>
    </a:solid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131-4BF5-8580-7B982492B9DE}"/>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2131-4BF5-8580-7B982492B9DE}"/>
              </c:ext>
            </c:extLst>
          </c:dPt>
          <c:dPt>
            <c:idx val="2"/>
            <c:bubble3D val="0"/>
            <c:spPr>
              <a:solidFill>
                <a:schemeClr val="bg1"/>
              </a:solidFill>
              <a:ln w="19050">
                <a:noFill/>
              </a:ln>
              <a:effectLst/>
            </c:spPr>
            <c:extLst>
              <c:ext xmlns:c16="http://schemas.microsoft.com/office/drawing/2014/chart" uri="{C3380CC4-5D6E-409C-BE32-E72D297353CC}">
                <c16:uniqueId val="{00000005-2131-4BF5-8580-7B982492B9DE}"/>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2131-4BF5-8580-7B982492B9DE}"/>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131-4BF5-8580-7B982492B9D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2131-4BF5-8580-7B982492B9DE}"/>
              </c:ext>
            </c:extLst>
          </c:dPt>
          <c:dPt>
            <c:idx val="1"/>
            <c:bubble3D val="0"/>
            <c:spPr>
              <a:solidFill>
                <a:schemeClr val="tx1">
                  <a:lumMod val="85000"/>
                  <a:lumOff val="15000"/>
                </a:schemeClr>
              </a:solidFill>
              <a:ln w="19050">
                <a:noFill/>
              </a:ln>
              <a:effectLst/>
            </c:spPr>
            <c:extLst>
              <c:ext xmlns:c16="http://schemas.microsoft.com/office/drawing/2014/chart" uri="{C3380CC4-5D6E-409C-BE32-E72D297353CC}">
                <c16:uniqueId val="{00000003-2131-4BF5-8580-7B982492B9DE}"/>
              </c:ext>
            </c:extLst>
          </c:dPt>
          <c:dPt>
            <c:idx val="2"/>
            <c:bubble3D val="0"/>
            <c:spPr>
              <a:solidFill>
                <a:schemeClr val="bg1"/>
              </a:solidFill>
              <a:ln w="19050">
                <a:noFill/>
              </a:ln>
              <a:effectLst/>
            </c:spPr>
            <c:extLst>
              <c:ext xmlns:c16="http://schemas.microsoft.com/office/drawing/2014/chart" uri="{C3380CC4-5D6E-409C-BE32-E72D297353CC}">
                <c16:uniqueId val="{00000005-2131-4BF5-8580-7B982492B9DE}"/>
              </c:ext>
            </c:extLst>
          </c:dPt>
          <c:dPt>
            <c:idx val="3"/>
            <c:bubble3D val="0"/>
            <c:spPr>
              <a:solidFill>
                <a:schemeClr val="accent1">
                  <a:lumMod val="60000"/>
                  <a:lumOff val="40000"/>
                </a:schemeClr>
              </a:solidFill>
              <a:ln w="19050">
                <a:noFill/>
              </a:ln>
              <a:effectLst/>
            </c:spPr>
            <c:extLst>
              <c:ext xmlns:c16="http://schemas.microsoft.com/office/drawing/2014/chart" uri="{C3380CC4-5D6E-409C-BE32-E72D297353CC}">
                <c16:uniqueId val="{00000007-2131-4BF5-8580-7B982492B9DE}"/>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131-4BF5-8580-7B982492B9D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Roboto Slab" pitchFamily="2" charset="0"/>
                <a:ea typeface="Roboto Slab" pitchFamily="2" charset="0"/>
                <a:cs typeface="+mn-cs"/>
              </a:defRPr>
            </a:pPr>
            <a:r>
              <a:rPr lang="en-US">
                <a:latin typeface="Roboto Slab" pitchFamily="2" charset="0"/>
                <a:ea typeface="Roboto Slab" pitchFamily="2" charset="0"/>
              </a:rPr>
              <a:t>Chart Title</a:t>
            </a:r>
          </a:p>
        </c:rich>
      </c:tx>
      <c:overlay val="0"/>
      <c:spPr>
        <a:noFill/>
        <a:ln>
          <a:noFill/>
        </a:ln>
        <a:effectLst/>
      </c:spPr>
      <c:txPr>
        <a:bodyPr rot="0" spcFirstLastPara="1" vertOverflow="ellipsis" vert="horz" wrap="square" anchor="ctr" anchorCtr="1"/>
        <a:lstStyle/>
        <a:p>
          <a:pPr>
            <a:defRPr sz="2200" b="1" i="0" u="none" strike="noStrike" kern="1200" cap="all" spc="50" baseline="0">
              <a:solidFill>
                <a:schemeClr val="tx1">
                  <a:lumMod val="65000"/>
                  <a:lumOff val="35000"/>
                </a:schemeClr>
              </a:solidFill>
              <a:latin typeface="Roboto Slab" pitchFamily="2" charset="0"/>
              <a:ea typeface="Roboto Slab" pitchFamily="2" charset="0"/>
              <a:cs typeface="+mn-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10800000" scaled="1"/>
              <a:tileRect/>
            </a:gra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095-463B-B622-24C1FCB18CCE}"/>
            </c:ext>
          </c:extLst>
        </c:ser>
        <c:ser>
          <c:idx val="1"/>
          <c:order val="1"/>
          <c:tx>
            <c:strRef>
              <c:f>Sheet1!$C$1</c:f>
              <c:strCache>
                <c:ptCount val="1"/>
                <c:pt idx="0">
                  <c:v>Series 2</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10800000" scaled="1"/>
              <a:tileRect/>
            </a:gra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095-463B-B622-24C1FCB18CCE}"/>
            </c:ext>
          </c:extLst>
        </c:ser>
        <c:ser>
          <c:idx val="2"/>
          <c:order val="2"/>
          <c:tx>
            <c:strRef>
              <c:f>Sheet1!$D$1</c:f>
              <c:strCache>
                <c:ptCount val="1"/>
                <c:pt idx="0">
                  <c:v>Series 3</c:v>
                </c:pt>
              </c:strCache>
            </c:strRef>
          </c:tx>
          <c:spPr>
            <a:gradFill flip="none" rotWithShape="1">
              <a:gsLst>
                <a:gs pos="0">
                  <a:schemeClr val="accent3"/>
                </a:gs>
                <a:gs pos="75000">
                  <a:schemeClr val="accent3">
                    <a:lumMod val="60000"/>
                    <a:lumOff val="40000"/>
                  </a:schemeClr>
                </a:gs>
                <a:gs pos="51000">
                  <a:schemeClr val="accent3">
                    <a:alpha val="75000"/>
                  </a:schemeClr>
                </a:gs>
                <a:gs pos="100000">
                  <a:schemeClr val="accent3">
                    <a:lumMod val="20000"/>
                    <a:lumOff val="80000"/>
                    <a:alpha val="15000"/>
                  </a:schemeClr>
                </a:gs>
              </a:gsLst>
              <a:lin ang="10800000" scaled="1"/>
              <a:tileRect/>
            </a:gra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095-463B-B622-24C1FCB18CCE}"/>
            </c:ext>
          </c:extLst>
        </c:ser>
        <c:dLbls>
          <c:showLegendKey val="0"/>
          <c:showVal val="0"/>
          <c:showCatName val="0"/>
          <c:showSerName val="0"/>
          <c:showPercent val="0"/>
          <c:showBubbleSize val="0"/>
        </c:dLbls>
        <c:gapWidth val="326"/>
        <c:overlap val="-58"/>
        <c:axId val="643805224"/>
        <c:axId val="643811784"/>
      </c:barChart>
      <c:catAx>
        <c:axId val="643805224"/>
        <c:scaling>
          <c:orientation val="minMax"/>
        </c:scaling>
        <c:delete val="0"/>
        <c:axPos val="l"/>
        <c:numFmt formatCode="General" sourceLinked="1"/>
        <c:majorTickMark val="none"/>
        <c:minorTickMark val="none"/>
        <c:tickLblPos val="nextTo"/>
        <c:spPr>
          <a:noFill/>
          <a:ln w="19050" cap="flat" cmpd="sng" algn="ctr">
            <a:solidFill>
              <a:schemeClr val="tx1">
                <a:lumMod val="15000"/>
                <a:lumOff val="8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gradFill>
                <a:gsLst>
                  <a:gs pos="99000">
                    <a:schemeClr val="tx1">
                      <a:lumMod val="25000"/>
                      <a:lumOff val="75000"/>
                    </a:schemeClr>
                  </a:gs>
                  <a:gs pos="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Roboto Slab" pitchFamily="2" charset="0"/>
              <a:ea typeface="Roboto Slab" pitchFamily="2"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C0D-4B7C-8DE2-110D93D337D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C0D-4B7C-8DE2-110D93D337D7}"/>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C0D-4B7C-8DE2-110D93D337D7}"/>
            </c:ext>
          </c:extLst>
        </c:ser>
        <c:dLbls>
          <c:dLblPos val="outEnd"/>
          <c:showLegendKey val="0"/>
          <c:showVal val="1"/>
          <c:showCatName val="0"/>
          <c:showSerName val="0"/>
          <c:showPercent val="0"/>
          <c:showBubbleSize val="0"/>
        </c:dLbls>
        <c:gapWidth val="444"/>
        <c:overlap val="-90"/>
        <c:axId val="1005883248"/>
        <c:axId val="1005879968"/>
      </c:barChart>
      <c:catAx>
        <c:axId val="10058832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1"/>
        <c:axPos val="l"/>
        <c:numFmt formatCode="General" sourceLinked="1"/>
        <c:majorTickMark val="none"/>
        <c:minorTickMark val="none"/>
        <c:tickLblPos val="nextTo"/>
        <c:crossAx val="10058832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3/2/2019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4</a:t>
            </a:fld>
            <a:endParaRPr lang="en-US"/>
          </a:p>
        </p:txBody>
      </p:sp>
    </p:spTree>
    <p:extLst>
      <p:ext uri="{BB962C8B-B14F-4D97-AF65-F5344CB8AC3E}">
        <p14:creationId xmlns:p14="http://schemas.microsoft.com/office/powerpoint/2010/main" val="4192599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9F4D5E60-A1DA-418D-93D7-05D4D798B5C7}"/>
              </a:ext>
            </a:extLst>
          </p:cNvPr>
          <p:cNvSpPr>
            <a:spLocks noGrp="1"/>
          </p:cNvSpPr>
          <p:nvPr>
            <p:ph type="pic" sz="quarter" idx="11"/>
          </p:nvPr>
        </p:nvSpPr>
        <p:spPr>
          <a:xfrm>
            <a:off x="962102" y="3905665"/>
            <a:ext cx="10220503" cy="2002787"/>
          </a:xfrm>
          <a:custGeom>
            <a:avLst/>
            <a:gdLst>
              <a:gd name="connsiteX0" fmla="*/ 0 w 10220503"/>
              <a:gd name="connsiteY0" fmla="*/ 0 h 2002787"/>
              <a:gd name="connsiteX1" fmla="*/ 10220503 w 10220503"/>
              <a:gd name="connsiteY1" fmla="*/ 0 h 2002787"/>
              <a:gd name="connsiteX2" fmla="*/ 10220503 w 10220503"/>
              <a:gd name="connsiteY2" fmla="*/ 2002787 h 2002787"/>
              <a:gd name="connsiteX3" fmla="*/ 0 w 10220503"/>
              <a:gd name="connsiteY3" fmla="*/ 2002787 h 2002787"/>
            </a:gdLst>
            <a:ahLst/>
            <a:cxnLst>
              <a:cxn ang="0">
                <a:pos x="connsiteX0" y="connsiteY0"/>
              </a:cxn>
              <a:cxn ang="0">
                <a:pos x="connsiteX1" y="connsiteY1"/>
              </a:cxn>
              <a:cxn ang="0">
                <a:pos x="connsiteX2" y="connsiteY2"/>
              </a:cxn>
              <a:cxn ang="0">
                <a:pos x="connsiteX3" y="connsiteY3"/>
              </a:cxn>
            </a:cxnLst>
            <a:rect l="l" t="t" r="r" b="b"/>
            <a:pathLst>
              <a:path w="10220503" h="2002787">
                <a:moveTo>
                  <a:pt x="0" y="0"/>
                </a:moveTo>
                <a:lnTo>
                  <a:pt x="10220503" y="0"/>
                </a:lnTo>
                <a:lnTo>
                  <a:pt x="10220503" y="2002787"/>
                </a:lnTo>
                <a:lnTo>
                  <a:pt x="0" y="200278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271661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13D4FE0C-288C-40FB-A2B7-DB1C3A911D23}"/>
              </a:ext>
            </a:extLst>
          </p:cNvPr>
          <p:cNvSpPr>
            <a:spLocks noGrp="1"/>
          </p:cNvSpPr>
          <p:nvPr>
            <p:ph type="pic" sz="quarter" idx="12"/>
          </p:nvPr>
        </p:nvSpPr>
        <p:spPr>
          <a:xfrm>
            <a:off x="6295374" y="871962"/>
            <a:ext cx="5019757" cy="2631104"/>
          </a:xfrm>
          <a:custGeom>
            <a:avLst/>
            <a:gdLst>
              <a:gd name="connsiteX0" fmla="*/ 0 w 5019757"/>
              <a:gd name="connsiteY0" fmla="*/ 0 h 2631104"/>
              <a:gd name="connsiteX1" fmla="*/ 5019757 w 5019757"/>
              <a:gd name="connsiteY1" fmla="*/ 0 h 2631104"/>
              <a:gd name="connsiteX2" fmla="*/ 5019757 w 5019757"/>
              <a:gd name="connsiteY2" fmla="*/ 2631104 h 2631104"/>
              <a:gd name="connsiteX3" fmla="*/ 0 w 5019757"/>
              <a:gd name="connsiteY3" fmla="*/ 2631104 h 2631104"/>
            </a:gdLst>
            <a:ahLst/>
            <a:cxnLst>
              <a:cxn ang="0">
                <a:pos x="connsiteX0" y="connsiteY0"/>
              </a:cxn>
              <a:cxn ang="0">
                <a:pos x="connsiteX1" y="connsiteY1"/>
              </a:cxn>
              <a:cxn ang="0">
                <a:pos x="connsiteX2" y="connsiteY2"/>
              </a:cxn>
              <a:cxn ang="0">
                <a:pos x="connsiteX3" y="connsiteY3"/>
              </a:cxn>
            </a:cxnLst>
            <a:rect l="l" t="t" r="r" b="b"/>
            <a:pathLst>
              <a:path w="5019757" h="2631104">
                <a:moveTo>
                  <a:pt x="0" y="0"/>
                </a:moveTo>
                <a:lnTo>
                  <a:pt x="5019757" y="0"/>
                </a:lnTo>
                <a:lnTo>
                  <a:pt x="5019757" y="2631104"/>
                </a:lnTo>
                <a:lnTo>
                  <a:pt x="0" y="2631104"/>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BBF7ABEA-C865-49C5-B381-EDD763B5EB0D}"/>
              </a:ext>
            </a:extLst>
          </p:cNvPr>
          <p:cNvSpPr>
            <a:spLocks noGrp="1"/>
          </p:cNvSpPr>
          <p:nvPr>
            <p:ph type="pic" sz="quarter" idx="11"/>
          </p:nvPr>
        </p:nvSpPr>
        <p:spPr>
          <a:xfrm>
            <a:off x="876868" y="2113448"/>
            <a:ext cx="5259272" cy="2631104"/>
          </a:xfrm>
          <a:custGeom>
            <a:avLst/>
            <a:gdLst>
              <a:gd name="connsiteX0" fmla="*/ 0 w 5259272"/>
              <a:gd name="connsiteY0" fmla="*/ 0 h 2631104"/>
              <a:gd name="connsiteX1" fmla="*/ 5259272 w 5259272"/>
              <a:gd name="connsiteY1" fmla="*/ 0 h 2631104"/>
              <a:gd name="connsiteX2" fmla="*/ 5259272 w 5259272"/>
              <a:gd name="connsiteY2" fmla="*/ 2631104 h 2631104"/>
              <a:gd name="connsiteX3" fmla="*/ 0 w 5259272"/>
              <a:gd name="connsiteY3" fmla="*/ 2631104 h 2631104"/>
            </a:gdLst>
            <a:ahLst/>
            <a:cxnLst>
              <a:cxn ang="0">
                <a:pos x="connsiteX0" y="connsiteY0"/>
              </a:cxn>
              <a:cxn ang="0">
                <a:pos x="connsiteX1" y="connsiteY1"/>
              </a:cxn>
              <a:cxn ang="0">
                <a:pos x="connsiteX2" y="connsiteY2"/>
              </a:cxn>
              <a:cxn ang="0">
                <a:pos x="connsiteX3" y="connsiteY3"/>
              </a:cxn>
            </a:cxnLst>
            <a:rect l="l" t="t" r="r" b="b"/>
            <a:pathLst>
              <a:path w="5259272" h="2631104">
                <a:moveTo>
                  <a:pt x="0" y="0"/>
                </a:moveTo>
                <a:lnTo>
                  <a:pt x="5259272" y="0"/>
                </a:lnTo>
                <a:lnTo>
                  <a:pt x="5259272" y="2631104"/>
                </a:lnTo>
                <a:lnTo>
                  <a:pt x="0" y="263110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070831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7360E6A-37B7-45FA-A3E6-4C589D16E465}"/>
              </a:ext>
            </a:extLst>
          </p:cNvPr>
          <p:cNvSpPr>
            <a:spLocks noGrp="1"/>
          </p:cNvSpPr>
          <p:nvPr>
            <p:ph type="pic" sz="quarter" idx="11"/>
          </p:nvPr>
        </p:nvSpPr>
        <p:spPr>
          <a:xfrm>
            <a:off x="0" y="2859302"/>
            <a:ext cx="12192000" cy="2160635"/>
          </a:xfrm>
          <a:custGeom>
            <a:avLst/>
            <a:gdLst>
              <a:gd name="connsiteX0" fmla="*/ 0 w 12192000"/>
              <a:gd name="connsiteY0" fmla="*/ 0 h 2160635"/>
              <a:gd name="connsiteX1" fmla="*/ 12192000 w 12192000"/>
              <a:gd name="connsiteY1" fmla="*/ 0 h 2160635"/>
              <a:gd name="connsiteX2" fmla="*/ 12192000 w 12192000"/>
              <a:gd name="connsiteY2" fmla="*/ 2160635 h 2160635"/>
              <a:gd name="connsiteX3" fmla="*/ 0 w 12192000"/>
              <a:gd name="connsiteY3" fmla="*/ 2160635 h 2160635"/>
            </a:gdLst>
            <a:ahLst/>
            <a:cxnLst>
              <a:cxn ang="0">
                <a:pos x="connsiteX0" y="connsiteY0"/>
              </a:cxn>
              <a:cxn ang="0">
                <a:pos x="connsiteX1" y="connsiteY1"/>
              </a:cxn>
              <a:cxn ang="0">
                <a:pos x="connsiteX2" y="connsiteY2"/>
              </a:cxn>
              <a:cxn ang="0">
                <a:pos x="connsiteX3" y="connsiteY3"/>
              </a:cxn>
            </a:cxnLst>
            <a:rect l="l" t="t" r="r" b="b"/>
            <a:pathLst>
              <a:path w="12192000" h="2160635">
                <a:moveTo>
                  <a:pt x="0" y="0"/>
                </a:moveTo>
                <a:lnTo>
                  <a:pt x="12192000" y="0"/>
                </a:lnTo>
                <a:lnTo>
                  <a:pt x="12192000" y="2160635"/>
                </a:lnTo>
                <a:lnTo>
                  <a:pt x="0" y="216063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575327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109B077-1219-45B5-9612-14CBDD0186EF}"/>
              </a:ext>
            </a:extLst>
          </p:cNvPr>
          <p:cNvSpPr>
            <a:spLocks noGrp="1"/>
          </p:cNvSpPr>
          <p:nvPr>
            <p:ph type="pic" sz="quarter" idx="12"/>
          </p:nvPr>
        </p:nvSpPr>
        <p:spPr>
          <a:xfrm>
            <a:off x="4160407" y="3137929"/>
            <a:ext cx="2258232" cy="2258232"/>
          </a:xfrm>
          <a:custGeom>
            <a:avLst/>
            <a:gdLst>
              <a:gd name="connsiteX0" fmla="*/ 1129116 w 2258232"/>
              <a:gd name="connsiteY0" fmla="*/ 0 h 2258232"/>
              <a:gd name="connsiteX1" fmla="*/ 2258232 w 2258232"/>
              <a:gd name="connsiteY1" fmla="*/ 1129116 h 2258232"/>
              <a:gd name="connsiteX2" fmla="*/ 1129116 w 2258232"/>
              <a:gd name="connsiteY2" fmla="*/ 2258232 h 2258232"/>
              <a:gd name="connsiteX3" fmla="*/ 0 w 2258232"/>
              <a:gd name="connsiteY3" fmla="*/ 1129116 h 2258232"/>
              <a:gd name="connsiteX4" fmla="*/ 1129116 w 2258232"/>
              <a:gd name="connsiteY4" fmla="*/ 0 h 2258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8232" h="2258232">
                <a:moveTo>
                  <a:pt x="1129116" y="0"/>
                </a:moveTo>
                <a:cubicBezTo>
                  <a:pt x="1752711" y="0"/>
                  <a:pt x="2258232" y="505522"/>
                  <a:pt x="2258232" y="1129116"/>
                </a:cubicBezTo>
                <a:cubicBezTo>
                  <a:pt x="2258232" y="1752710"/>
                  <a:pt x="1752711" y="2258232"/>
                  <a:pt x="1129116" y="2258232"/>
                </a:cubicBezTo>
                <a:cubicBezTo>
                  <a:pt x="505522" y="2258232"/>
                  <a:pt x="0" y="1752710"/>
                  <a:pt x="0" y="1129116"/>
                </a:cubicBezTo>
                <a:cubicBezTo>
                  <a:pt x="0" y="505522"/>
                  <a:pt x="505522" y="0"/>
                  <a:pt x="1129116" y="0"/>
                </a:cubicBezTo>
                <a:close/>
              </a:path>
            </a:pathLst>
          </a:custGeom>
        </p:spPr>
        <p:txBody>
          <a:bodyPr wrap="square" anchor="ctr">
            <a:noAutofit/>
          </a:bodyPr>
          <a:lstStyle>
            <a:lvl1pPr marL="0" indent="0" algn="ctr">
              <a:buNone/>
              <a:defRPr sz="1200"/>
            </a:lvl1pPr>
          </a:lstStyle>
          <a:p>
            <a:endParaRPr lang="en-US" dirty="0"/>
          </a:p>
        </p:txBody>
      </p:sp>
      <p:sp>
        <p:nvSpPr>
          <p:cNvPr id="4" name="Freeform: Shape 3">
            <a:extLst>
              <a:ext uri="{FF2B5EF4-FFF2-40B4-BE49-F238E27FC236}">
                <a16:creationId xmlns:a16="http://schemas.microsoft.com/office/drawing/2014/main" id="{00024457-B87A-40EB-A55A-FBCECF2B7FD1}"/>
              </a:ext>
            </a:extLst>
          </p:cNvPr>
          <p:cNvSpPr>
            <a:spLocks noGrp="1"/>
          </p:cNvSpPr>
          <p:nvPr>
            <p:ph type="pic" sz="quarter" idx="1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4825576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6A138D4-5907-4C42-A719-2859B01A0DA4}"/>
              </a:ext>
            </a:extLst>
          </p:cNvPr>
          <p:cNvSpPr>
            <a:spLocks noGrp="1"/>
          </p:cNvSpPr>
          <p:nvPr>
            <p:ph type="pic" sz="quarter" idx="11"/>
          </p:nvPr>
        </p:nvSpPr>
        <p:spPr>
          <a:xfrm>
            <a:off x="962103" y="2191604"/>
            <a:ext cx="3037207" cy="4022162"/>
          </a:xfrm>
          <a:custGeom>
            <a:avLst/>
            <a:gdLst>
              <a:gd name="connsiteX0" fmla="*/ 0 w 3037207"/>
              <a:gd name="connsiteY0" fmla="*/ 0 h 4022162"/>
              <a:gd name="connsiteX1" fmla="*/ 3037207 w 3037207"/>
              <a:gd name="connsiteY1" fmla="*/ 0 h 4022162"/>
              <a:gd name="connsiteX2" fmla="*/ 3037207 w 3037207"/>
              <a:gd name="connsiteY2" fmla="*/ 4022162 h 4022162"/>
              <a:gd name="connsiteX3" fmla="*/ 0 w 3037207"/>
              <a:gd name="connsiteY3" fmla="*/ 4022162 h 4022162"/>
            </a:gdLst>
            <a:ahLst/>
            <a:cxnLst>
              <a:cxn ang="0">
                <a:pos x="connsiteX0" y="connsiteY0"/>
              </a:cxn>
              <a:cxn ang="0">
                <a:pos x="connsiteX1" y="connsiteY1"/>
              </a:cxn>
              <a:cxn ang="0">
                <a:pos x="connsiteX2" y="connsiteY2"/>
              </a:cxn>
              <a:cxn ang="0">
                <a:pos x="connsiteX3" y="connsiteY3"/>
              </a:cxn>
            </a:cxnLst>
            <a:rect l="l" t="t" r="r" b="b"/>
            <a:pathLst>
              <a:path w="3037207" h="4022162">
                <a:moveTo>
                  <a:pt x="0" y="0"/>
                </a:moveTo>
                <a:lnTo>
                  <a:pt x="3037207" y="0"/>
                </a:lnTo>
                <a:lnTo>
                  <a:pt x="3037207" y="4022162"/>
                </a:lnTo>
                <a:lnTo>
                  <a:pt x="0" y="402216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1477126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F754DDE-5322-438F-A446-96247AF2835D}"/>
              </a:ext>
            </a:extLst>
          </p:cNvPr>
          <p:cNvSpPr>
            <a:spLocks noGrp="1"/>
          </p:cNvSpPr>
          <p:nvPr>
            <p:ph type="pic" sz="quarter" idx="11"/>
          </p:nvPr>
        </p:nvSpPr>
        <p:spPr>
          <a:xfrm>
            <a:off x="955607" y="4116684"/>
            <a:ext cx="10025061" cy="1942463"/>
          </a:xfrm>
          <a:custGeom>
            <a:avLst/>
            <a:gdLst>
              <a:gd name="connsiteX0" fmla="*/ 0 w 10025061"/>
              <a:gd name="connsiteY0" fmla="*/ 0 h 1942463"/>
              <a:gd name="connsiteX1" fmla="*/ 10025061 w 10025061"/>
              <a:gd name="connsiteY1" fmla="*/ 0 h 1942463"/>
              <a:gd name="connsiteX2" fmla="*/ 10025061 w 10025061"/>
              <a:gd name="connsiteY2" fmla="*/ 1942463 h 1942463"/>
              <a:gd name="connsiteX3" fmla="*/ 0 w 10025061"/>
              <a:gd name="connsiteY3" fmla="*/ 1942463 h 1942463"/>
            </a:gdLst>
            <a:ahLst/>
            <a:cxnLst>
              <a:cxn ang="0">
                <a:pos x="connsiteX0" y="connsiteY0"/>
              </a:cxn>
              <a:cxn ang="0">
                <a:pos x="connsiteX1" y="connsiteY1"/>
              </a:cxn>
              <a:cxn ang="0">
                <a:pos x="connsiteX2" y="connsiteY2"/>
              </a:cxn>
              <a:cxn ang="0">
                <a:pos x="connsiteX3" y="connsiteY3"/>
              </a:cxn>
            </a:cxnLst>
            <a:rect l="l" t="t" r="r" b="b"/>
            <a:pathLst>
              <a:path w="10025061" h="1942463">
                <a:moveTo>
                  <a:pt x="0" y="0"/>
                </a:moveTo>
                <a:lnTo>
                  <a:pt x="10025061" y="0"/>
                </a:lnTo>
                <a:lnTo>
                  <a:pt x="10025061" y="1942463"/>
                </a:lnTo>
                <a:lnTo>
                  <a:pt x="0" y="194246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5213037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22409368-9FA5-4D73-9D78-5A3325AEC845}"/>
              </a:ext>
            </a:extLst>
          </p:cNvPr>
          <p:cNvSpPr>
            <a:spLocks noGrp="1"/>
          </p:cNvSpPr>
          <p:nvPr>
            <p:ph type="pic" sz="quarter" idx="12"/>
          </p:nvPr>
        </p:nvSpPr>
        <p:spPr>
          <a:xfrm>
            <a:off x="1374432" y="2163973"/>
            <a:ext cx="1724500" cy="1724500"/>
          </a:xfrm>
          <a:custGeom>
            <a:avLst/>
            <a:gdLst>
              <a:gd name="connsiteX0" fmla="*/ 862250 w 1724500"/>
              <a:gd name="connsiteY0" fmla="*/ 0 h 1724500"/>
              <a:gd name="connsiteX1" fmla="*/ 1724500 w 1724500"/>
              <a:gd name="connsiteY1" fmla="*/ 862250 h 1724500"/>
              <a:gd name="connsiteX2" fmla="*/ 862250 w 1724500"/>
              <a:gd name="connsiteY2" fmla="*/ 1724500 h 1724500"/>
              <a:gd name="connsiteX3" fmla="*/ 0 w 1724500"/>
              <a:gd name="connsiteY3" fmla="*/ 862250 h 1724500"/>
              <a:gd name="connsiteX4" fmla="*/ 862250 w 1724500"/>
              <a:gd name="connsiteY4" fmla="*/ 0 h 17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500" h="1724500">
                <a:moveTo>
                  <a:pt x="862250" y="0"/>
                </a:moveTo>
                <a:cubicBezTo>
                  <a:pt x="1338458" y="0"/>
                  <a:pt x="1724500" y="386042"/>
                  <a:pt x="1724500" y="862250"/>
                </a:cubicBezTo>
                <a:cubicBezTo>
                  <a:pt x="1724500" y="1338458"/>
                  <a:pt x="1338458" y="1724500"/>
                  <a:pt x="862250" y="1724500"/>
                </a:cubicBezTo>
                <a:cubicBezTo>
                  <a:pt x="386042" y="1724500"/>
                  <a:pt x="0" y="1338458"/>
                  <a:pt x="0" y="862250"/>
                </a:cubicBezTo>
                <a:cubicBezTo>
                  <a:pt x="0" y="386042"/>
                  <a:pt x="386042" y="0"/>
                  <a:pt x="862250" y="0"/>
                </a:cubicBez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762BB7D1-9E09-4AF5-9EA7-284DAF50DB17}"/>
              </a:ext>
            </a:extLst>
          </p:cNvPr>
          <p:cNvSpPr>
            <a:spLocks noGrp="1"/>
          </p:cNvSpPr>
          <p:nvPr>
            <p:ph type="pic" sz="quarter" idx="13"/>
          </p:nvPr>
        </p:nvSpPr>
        <p:spPr>
          <a:xfrm>
            <a:off x="6603270" y="2163973"/>
            <a:ext cx="1724500" cy="1724500"/>
          </a:xfrm>
          <a:custGeom>
            <a:avLst/>
            <a:gdLst>
              <a:gd name="connsiteX0" fmla="*/ 862250 w 1724500"/>
              <a:gd name="connsiteY0" fmla="*/ 0 h 1724500"/>
              <a:gd name="connsiteX1" fmla="*/ 1724500 w 1724500"/>
              <a:gd name="connsiteY1" fmla="*/ 862250 h 1724500"/>
              <a:gd name="connsiteX2" fmla="*/ 862250 w 1724500"/>
              <a:gd name="connsiteY2" fmla="*/ 1724500 h 1724500"/>
              <a:gd name="connsiteX3" fmla="*/ 0 w 1724500"/>
              <a:gd name="connsiteY3" fmla="*/ 862250 h 1724500"/>
              <a:gd name="connsiteX4" fmla="*/ 862250 w 1724500"/>
              <a:gd name="connsiteY4" fmla="*/ 0 h 17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500" h="1724500">
                <a:moveTo>
                  <a:pt x="862250" y="0"/>
                </a:moveTo>
                <a:cubicBezTo>
                  <a:pt x="1338458" y="0"/>
                  <a:pt x="1724500" y="386042"/>
                  <a:pt x="1724500" y="862250"/>
                </a:cubicBezTo>
                <a:cubicBezTo>
                  <a:pt x="1724500" y="1338458"/>
                  <a:pt x="1338458" y="1724500"/>
                  <a:pt x="862250" y="1724500"/>
                </a:cubicBezTo>
                <a:cubicBezTo>
                  <a:pt x="386042" y="1724500"/>
                  <a:pt x="0" y="1338458"/>
                  <a:pt x="0" y="862250"/>
                </a:cubicBezTo>
                <a:cubicBezTo>
                  <a:pt x="0" y="386042"/>
                  <a:pt x="386042" y="0"/>
                  <a:pt x="862250" y="0"/>
                </a:cubicBez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74718B3C-0B11-447F-80A3-0D7AEDEDFA35}"/>
              </a:ext>
            </a:extLst>
          </p:cNvPr>
          <p:cNvSpPr>
            <a:spLocks noGrp="1"/>
          </p:cNvSpPr>
          <p:nvPr>
            <p:ph type="pic" sz="quarter" idx="14"/>
          </p:nvPr>
        </p:nvSpPr>
        <p:spPr>
          <a:xfrm>
            <a:off x="9176149" y="2163973"/>
            <a:ext cx="1724500" cy="1724500"/>
          </a:xfrm>
          <a:custGeom>
            <a:avLst/>
            <a:gdLst>
              <a:gd name="connsiteX0" fmla="*/ 862250 w 1724500"/>
              <a:gd name="connsiteY0" fmla="*/ 0 h 1724500"/>
              <a:gd name="connsiteX1" fmla="*/ 1724500 w 1724500"/>
              <a:gd name="connsiteY1" fmla="*/ 862250 h 1724500"/>
              <a:gd name="connsiteX2" fmla="*/ 862250 w 1724500"/>
              <a:gd name="connsiteY2" fmla="*/ 1724500 h 1724500"/>
              <a:gd name="connsiteX3" fmla="*/ 0 w 1724500"/>
              <a:gd name="connsiteY3" fmla="*/ 862250 h 1724500"/>
              <a:gd name="connsiteX4" fmla="*/ 862250 w 1724500"/>
              <a:gd name="connsiteY4" fmla="*/ 0 h 17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500" h="1724500">
                <a:moveTo>
                  <a:pt x="862250" y="0"/>
                </a:moveTo>
                <a:cubicBezTo>
                  <a:pt x="1338458" y="0"/>
                  <a:pt x="1724500" y="386042"/>
                  <a:pt x="1724500" y="862250"/>
                </a:cubicBezTo>
                <a:cubicBezTo>
                  <a:pt x="1724500" y="1338458"/>
                  <a:pt x="1338458" y="1724500"/>
                  <a:pt x="862250" y="1724500"/>
                </a:cubicBezTo>
                <a:cubicBezTo>
                  <a:pt x="386042" y="1724500"/>
                  <a:pt x="0" y="1338458"/>
                  <a:pt x="0" y="862250"/>
                </a:cubicBezTo>
                <a:cubicBezTo>
                  <a:pt x="0" y="386042"/>
                  <a:pt x="386042" y="0"/>
                  <a:pt x="862250" y="0"/>
                </a:cubicBez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41E77F5F-733A-4272-8715-E6C8030FA273}"/>
              </a:ext>
            </a:extLst>
          </p:cNvPr>
          <p:cNvSpPr>
            <a:spLocks noGrp="1"/>
          </p:cNvSpPr>
          <p:nvPr>
            <p:ph type="pic" sz="quarter" idx="11"/>
          </p:nvPr>
        </p:nvSpPr>
        <p:spPr>
          <a:xfrm>
            <a:off x="4030391" y="2163973"/>
            <a:ext cx="1724500" cy="1724500"/>
          </a:xfrm>
          <a:custGeom>
            <a:avLst/>
            <a:gdLst>
              <a:gd name="connsiteX0" fmla="*/ 862250 w 1724500"/>
              <a:gd name="connsiteY0" fmla="*/ 0 h 1724500"/>
              <a:gd name="connsiteX1" fmla="*/ 1724500 w 1724500"/>
              <a:gd name="connsiteY1" fmla="*/ 862250 h 1724500"/>
              <a:gd name="connsiteX2" fmla="*/ 862250 w 1724500"/>
              <a:gd name="connsiteY2" fmla="*/ 1724500 h 1724500"/>
              <a:gd name="connsiteX3" fmla="*/ 0 w 1724500"/>
              <a:gd name="connsiteY3" fmla="*/ 862250 h 1724500"/>
              <a:gd name="connsiteX4" fmla="*/ 862250 w 1724500"/>
              <a:gd name="connsiteY4" fmla="*/ 0 h 17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500" h="1724500">
                <a:moveTo>
                  <a:pt x="862250" y="0"/>
                </a:moveTo>
                <a:cubicBezTo>
                  <a:pt x="1338458" y="0"/>
                  <a:pt x="1724500" y="386042"/>
                  <a:pt x="1724500" y="862250"/>
                </a:cubicBezTo>
                <a:cubicBezTo>
                  <a:pt x="1724500" y="1338458"/>
                  <a:pt x="1338458" y="1724500"/>
                  <a:pt x="862250" y="1724500"/>
                </a:cubicBezTo>
                <a:cubicBezTo>
                  <a:pt x="386042" y="1724500"/>
                  <a:pt x="0" y="1338458"/>
                  <a:pt x="0" y="862250"/>
                </a:cubicBezTo>
                <a:cubicBezTo>
                  <a:pt x="0" y="386042"/>
                  <a:pt x="386042" y="0"/>
                  <a:pt x="862250"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7585303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673DE1C2-800C-4652-AEFF-C28249EE2422}"/>
              </a:ext>
            </a:extLst>
          </p:cNvPr>
          <p:cNvSpPr>
            <a:spLocks noGrp="1"/>
          </p:cNvSpPr>
          <p:nvPr>
            <p:ph type="pic" sz="quarter" idx="13"/>
          </p:nvPr>
        </p:nvSpPr>
        <p:spPr>
          <a:xfrm>
            <a:off x="8007953" y="4191906"/>
            <a:ext cx="3429302" cy="1859402"/>
          </a:xfrm>
          <a:custGeom>
            <a:avLst/>
            <a:gdLst>
              <a:gd name="connsiteX0" fmla="*/ 0 w 3429302"/>
              <a:gd name="connsiteY0" fmla="*/ 0 h 1859402"/>
              <a:gd name="connsiteX1" fmla="*/ 3429302 w 3429302"/>
              <a:gd name="connsiteY1" fmla="*/ 0 h 1859402"/>
              <a:gd name="connsiteX2" fmla="*/ 3429302 w 3429302"/>
              <a:gd name="connsiteY2" fmla="*/ 1859402 h 1859402"/>
              <a:gd name="connsiteX3" fmla="*/ 0 w 3429302"/>
              <a:gd name="connsiteY3" fmla="*/ 1859402 h 1859402"/>
            </a:gdLst>
            <a:ahLst/>
            <a:cxnLst>
              <a:cxn ang="0">
                <a:pos x="connsiteX0" y="connsiteY0"/>
              </a:cxn>
              <a:cxn ang="0">
                <a:pos x="connsiteX1" y="connsiteY1"/>
              </a:cxn>
              <a:cxn ang="0">
                <a:pos x="connsiteX2" y="connsiteY2"/>
              </a:cxn>
              <a:cxn ang="0">
                <a:pos x="connsiteX3" y="connsiteY3"/>
              </a:cxn>
            </a:cxnLst>
            <a:rect l="l" t="t" r="r" b="b"/>
            <a:pathLst>
              <a:path w="3429302" h="1859402">
                <a:moveTo>
                  <a:pt x="0" y="0"/>
                </a:moveTo>
                <a:lnTo>
                  <a:pt x="3429302" y="0"/>
                </a:lnTo>
                <a:lnTo>
                  <a:pt x="3429302" y="1859402"/>
                </a:lnTo>
                <a:lnTo>
                  <a:pt x="0" y="1859402"/>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D3D81FB7-DACF-4E6C-896B-8CE2E3D19B36}"/>
              </a:ext>
            </a:extLst>
          </p:cNvPr>
          <p:cNvSpPr>
            <a:spLocks noGrp="1"/>
          </p:cNvSpPr>
          <p:nvPr>
            <p:ph type="pic" sz="quarter" idx="14"/>
          </p:nvPr>
        </p:nvSpPr>
        <p:spPr>
          <a:xfrm>
            <a:off x="936285" y="2245419"/>
            <a:ext cx="10500972" cy="1859402"/>
          </a:xfrm>
          <a:custGeom>
            <a:avLst/>
            <a:gdLst>
              <a:gd name="connsiteX0" fmla="*/ 0 w 10500972"/>
              <a:gd name="connsiteY0" fmla="*/ 0 h 1859402"/>
              <a:gd name="connsiteX1" fmla="*/ 10500972 w 10500972"/>
              <a:gd name="connsiteY1" fmla="*/ 0 h 1859402"/>
              <a:gd name="connsiteX2" fmla="*/ 10500972 w 10500972"/>
              <a:gd name="connsiteY2" fmla="*/ 1859402 h 1859402"/>
              <a:gd name="connsiteX3" fmla="*/ 0 w 10500972"/>
              <a:gd name="connsiteY3" fmla="*/ 1859402 h 1859402"/>
            </a:gdLst>
            <a:ahLst/>
            <a:cxnLst>
              <a:cxn ang="0">
                <a:pos x="connsiteX0" y="connsiteY0"/>
              </a:cxn>
              <a:cxn ang="0">
                <a:pos x="connsiteX1" y="connsiteY1"/>
              </a:cxn>
              <a:cxn ang="0">
                <a:pos x="connsiteX2" y="connsiteY2"/>
              </a:cxn>
              <a:cxn ang="0">
                <a:pos x="connsiteX3" y="connsiteY3"/>
              </a:cxn>
            </a:cxnLst>
            <a:rect l="l" t="t" r="r" b="b"/>
            <a:pathLst>
              <a:path w="10500972" h="1859402">
                <a:moveTo>
                  <a:pt x="0" y="0"/>
                </a:moveTo>
                <a:lnTo>
                  <a:pt x="10500972" y="0"/>
                </a:lnTo>
                <a:lnTo>
                  <a:pt x="10500972" y="1859402"/>
                </a:lnTo>
                <a:lnTo>
                  <a:pt x="0" y="1859402"/>
                </a:ln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38DCC8DB-EFCF-47DB-9B73-09926F48C083}"/>
              </a:ext>
            </a:extLst>
          </p:cNvPr>
          <p:cNvSpPr>
            <a:spLocks noGrp="1"/>
          </p:cNvSpPr>
          <p:nvPr>
            <p:ph type="pic" sz="quarter" idx="11"/>
          </p:nvPr>
        </p:nvSpPr>
        <p:spPr>
          <a:xfrm>
            <a:off x="936284" y="4191906"/>
            <a:ext cx="3429302" cy="1859402"/>
          </a:xfrm>
          <a:custGeom>
            <a:avLst/>
            <a:gdLst>
              <a:gd name="connsiteX0" fmla="*/ 0 w 3429302"/>
              <a:gd name="connsiteY0" fmla="*/ 0 h 1859402"/>
              <a:gd name="connsiteX1" fmla="*/ 3429302 w 3429302"/>
              <a:gd name="connsiteY1" fmla="*/ 0 h 1859402"/>
              <a:gd name="connsiteX2" fmla="*/ 3429302 w 3429302"/>
              <a:gd name="connsiteY2" fmla="*/ 1859402 h 1859402"/>
              <a:gd name="connsiteX3" fmla="*/ 0 w 3429302"/>
              <a:gd name="connsiteY3" fmla="*/ 1859402 h 1859402"/>
            </a:gdLst>
            <a:ahLst/>
            <a:cxnLst>
              <a:cxn ang="0">
                <a:pos x="connsiteX0" y="connsiteY0"/>
              </a:cxn>
              <a:cxn ang="0">
                <a:pos x="connsiteX1" y="connsiteY1"/>
              </a:cxn>
              <a:cxn ang="0">
                <a:pos x="connsiteX2" y="connsiteY2"/>
              </a:cxn>
              <a:cxn ang="0">
                <a:pos x="connsiteX3" y="connsiteY3"/>
              </a:cxn>
            </a:cxnLst>
            <a:rect l="l" t="t" r="r" b="b"/>
            <a:pathLst>
              <a:path w="3429302" h="1859402">
                <a:moveTo>
                  <a:pt x="0" y="0"/>
                </a:moveTo>
                <a:lnTo>
                  <a:pt x="3429302" y="0"/>
                </a:lnTo>
                <a:lnTo>
                  <a:pt x="3429302" y="1859402"/>
                </a:lnTo>
                <a:lnTo>
                  <a:pt x="0" y="1859402"/>
                </a:lnTo>
                <a:close/>
              </a:path>
            </a:pathLst>
          </a:custGeom>
        </p:spPr>
        <p:txBody>
          <a:bodyPr wrap="square" anchor="ctr">
            <a:noAutofit/>
          </a:bodyPr>
          <a:lstStyle>
            <a:lvl1pPr marL="0" indent="0" algn="ctr">
              <a:buNone/>
              <a:defRPr sz="1200"/>
            </a:lvl1pPr>
          </a:lstStyle>
          <a:p>
            <a:endParaRPr lang="en-US" dirty="0"/>
          </a:p>
        </p:txBody>
      </p:sp>
      <p:sp>
        <p:nvSpPr>
          <p:cNvPr id="15" name="Freeform: Shape 14">
            <a:extLst>
              <a:ext uri="{FF2B5EF4-FFF2-40B4-BE49-F238E27FC236}">
                <a16:creationId xmlns:a16="http://schemas.microsoft.com/office/drawing/2014/main" id="{034F2DD5-ED3E-416E-8021-ED782CE7259B}"/>
              </a:ext>
            </a:extLst>
          </p:cNvPr>
          <p:cNvSpPr>
            <a:spLocks noGrp="1"/>
          </p:cNvSpPr>
          <p:nvPr>
            <p:ph type="pic" sz="quarter" idx="12"/>
          </p:nvPr>
        </p:nvSpPr>
        <p:spPr>
          <a:xfrm>
            <a:off x="4472118" y="4191906"/>
            <a:ext cx="3429302" cy="1859402"/>
          </a:xfrm>
          <a:custGeom>
            <a:avLst/>
            <a:gdLst>
              <a:gd name="connsiteX0" fmla="*/ 0 w 3429302"/>
              <a:gd name="connsiteY0" fmla="*/ 0 h 1859402"/>
              <a:gd name="connsiteX1" fmla="*/ 3429302 w 3429302"/>
              <a:gd name="connsiteY1" fmla="*/ 0 h 1859402"/>
              <a:gd name="connsiteX2" fmla="*/ 3429302 w 3429302"/>
              <a:gd name="connsiteY2" fmla="*/ 1859402 h 1859402"/>
              <a:gd name="connsiteX3" fmla="*/ 0 w 3429302"/>
              <a:gd name="connsiteY3" fmla="*/ 1859402 h 1859402"/>
            </a:gdLst>
            <a:ahLst/>
            <a:cxnLst>
              <a:cxn ang="0">
                <a:pos x="connsiteX0" y="connsiteY0"/>
              </a:cxn>
              <a:cxn ang="0">
                <a:pos x="connsiteX1" y="connsiteY1"/>
              </a:cxn>
              <a:cxn ang="0">
                <a:pos x="connsiteX2" y="connsiteY2"/>
              </a:cxn>
              <a:cxn ang="0">
                <a:pos x="connsiteX3" y="connsiteY3"/>
              </a:cxn>
            </a:cxnLst>
            <a:rect l="l" t="t" r="r" b="b"/>
            <a:pathLst>
              <a:path w="3429302" h="1859402">
                <a:moveTo>
                  <a:pt x="0" y="0"/>
                </a:moveTo>
                <a:lnTo>
                  <a:pt x="3429302" y="0"/>
                </a:lnTo>
                <a:lnTo>
                  <a:pt x="3429302" y="1859402"/>
                </a:lnTo>
                <a:lnTo>
                  <a:pt x="0" y="185940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1127555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165C7B4-3E36-47BF-9769-196563877000}"/>
              </a:ext>
            </a:extLst>
          </p:cNvPr>
          <p:cNvSpPr>
            <a:spLocks noGrp="1"/>
          </p:cNvSpPr>
          <p:nvPr>
            <p:ph type="pic" sz="quarter" idx="11"/>
          </p:nvPr>
        </p:nvSpPr>
        <p:spPr>
          <a:xfrm>
            <a:off x="6751584" y="2172901"/>
            <a:ext cx="4397829" cy="3645122"/>
          </a:xfrm>
          <a:custGeom>
            <a:avLst/>
            <a:gdLst>
              <a:gd name="connsiteX0" fmla="*/ 0 w 4397829"/>
              <a:gd name="connsiteY0" fmla="*/ 0 h 3645122"/>
              <a:gd name="connsiteX1" fmla="*/ 4397829 w 4397829"/>
              <a:gd name="connsiteY1" fmla="*/ 0 h 3645122"/>
              <a:gd name="connsiteX2" fmla="*/ 4397829 w 4397829"/>
              <a:gd name="connsiteY2" fmla="*/ 3645122 h 3645122"/>
              <a:gd name="connsiteX3" fmla="*/ 0 w 4397829"/>
              <a:gd name="connsiteY3" fmla="*/ 3645122 h 3645122"/>
            </a:gdLst>
            <a:ahLst/>
            <a:cxnLst>
              <a:cxn ang="0">
                <a:pos x="connsiteX0" y="connsiteY0"/>
              </a:cxn>
              <a:cxn ang="0">
                <a:pos x="connsiteX1" y="connsiteY1"/>
              </a:cxn>
              <a:cxn ang="0">
                <a:pos x="connsiteX2" y="connsiteY2"/>
              </a:cxn>
              <a:cxn ang="0">
                <a:pos x="connsiteX3" y="connsiteY3"/>
              </a:cxn>
            </a:cxnLst>
            <a:rect l="l" t="t" r="r" b="b"/>
            <a:pathLst>
              <a:path w="4397829" h="3645122">
                <a:moveTo>
                  <a:pt x="0" y="0"/>
                </a:moveTo>
                <a:lnTo>
                  <a:pt x="4397829" y="0"/>
                </a:lnTo>
                <a:lnTo>
                  <a:pt x="4397829" y="3645122"/>
                </a:lnTo>
                <a:lnTo>
                  <a:pt x="0" y="364512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3650786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985BA35-2143-4999-857B-E9965A07F364}"/>
              </a:ext>
            </a:extLst>
          </p:cNvPr>
          <p:cNvSpPr>
            <a:spLocks noGrp="1"/>
          </p:cNvSpPr>
          <p:nvPr>
            <p:ph type="pic" sz="quarter" idx="11"/>
          </p:nvPr>
        </p:nvSpPr>
        <p:spPr>
          <a:xfrm>
            <a:off x="1103086" y="1886856"/>
            <a:ext cx="5675086" cy="3817258"/>
          </a:xfrm>
          <a:custGeom>
            <a:avLst/>
            <a:gdLst>
              <a:gd name="connsiteX0" fmla="*/ 0 w 5675086"/>
              <a:gd name="connsiteY0" fmla="*/ 0 h 3817258"/>
              <a:gd name="connsiteX1" fmla="*/ 5675086 w 5675086"/>
              <a:gd name="connsiteY1" fmla="*/ 0 h 3817258"/>
              <a:gd name="connsiteX2" fmla="*/ 5675086 w 5675086"/>
              <a:gd name="connsiteY2" fmla="*/ 3817258 h 3817258"/>
              <a:gd name="connsiteX3" fmla="*/ 0 w 5675086"/>
              <a:gd name="connsiteY3" fmla="*/ 3817258 h 3817258"/>
            </a:gdLst>
            <a:ahLst/>
            <a:cxnLst>
              <a:cxn ang="0">
                <a:pos x="connsiteX0" y="connsiteY0"/>
              </a:cxn>
              <a:cxn ang="0">
                <a:pos x="connsiteX1" y="connsiteY1"/>
              </a:cxn>
              <a:cxn ang="0">
                <a:pos x="connsiteX2" y="connsiteY2"/>
              </a:cxn>
              <a:cxn ang="0">
                <a:pos x="connsiteX3" y="connsiteY3"/>
              </a:cxn>
            </a:cxnLst>
            <a:rect l="l" t="t" r="r" b="b"/>
            <a:pathLst>
              <a:path w="5675086" h="3817258">
                <a:moveTo>
                  <a:pt x="0" y="0"/>
                </a:moveTo>
                <a:lnTo>
                  <a:pt x="5675086" y="0"/>
                </a:lnTo>
                <a:lnTo>
                  <a:pt x="5675086" y="3817258"/>
                </a:lnTo>
                <a:lnTo>
                  <a:pt x="0" y="381725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5627675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5188188-AE59-420D-B10E-0F3C52209050}"/>
              </a:ext>
            </a:extLst>
          </p:cNvPr>
          <p:cNvSpPr>
            <a:spLocks noGrp="1"/>
          </p:cNvSpPr>
          <p:nvPr>
            <p:ph type="pic" sz="quarter" idx="12"/>
          </p:nvPr>
        </p:nvSpPr>
        <p:spPr>
          <a:xfrm>
            <a:off x="6135190" y="1868385"/>
            <a:ext cx="6056811" cy="2347185"/>
          </a:xfrm>
          <a:custGeom>
            <a:avLst/>
            <a:gdLst>
              <a:gd name="connsiteX0" fmla="*/ 0 w 6056811"/>
              <a:gd name="connsiteY0" fmla="*/ 0 h 2347185"/>
              <a:gd name="connsiteX1" fmla="*/ 6056811 w 6056811"/>
              <a:gd name="connsiteY1" fmla="*/ 0 h 2347185"/>
              <a:gd name="connsiteX2" fmla="*/ 6056811 w 6056811"/>
              <a:gd name="connsiteY2" fmla="*/ 2347185 h 2347185"/>
              <a:gd name="connsiteX3" fmla="*/ 0 w 6056811"/>
              <a:gd name="connsiteY3" fmla="*/ 2347185 h 2347185"/>
            </a:gdLst>
            <a:ahLst/>
            <a:cxnLst>
              <a:cxn ang="0">
                <a:pos x="connsiteX0" y="connsiteY0"/>
              </a:cxn>
              <a:cxn ang="0">
                <a:pos x="connsiteX1" y="connsiteY1"/>
              </a:cxn>
              <a:cxn ang="0">
                <a:pos x="connsiteX2" y="connsiteY2"/>
              </a:cxn>
              <a:cxn ang="0">
                <a:pos x="connsiteX3" y="connsiteY3"/>
              </a:cxn>
            </a:cxnLst>
            <a:rect l="l" t="t" r="r" b="b"/>
            <a:pathLst>
              <a:path w="6056811" h="2347185">
                <a:moveTo>
                  <a:pt x="0" y="0"/>
                </a:moveTo>
                <a:lnTo>
                  <a:pt x="6056811" y="0"/>
                </a:lnTo>
                <a:lnTo>
                  <a:pt x="6056811" y="2347185"/>
                </a:lnTo>
                <a:lnTo>
                  <a:pt x="0" y="2347185"/>
                </a:lnTo>
                <a:close/>
              </a:path>
            </a:pathLst>
          </a:custGeom>
        </p:spPr>
        <p:txBody>
          <a:bodyPr wrap="square" anchor="ctr">
            <a:noAutofit/>
          </a:bodyPr>
          <a:lstStyle>
            <a:lvl1pPr marL="0" indent="0" algn="ctr">
              <a:buNone/>
              <a:defRPr sz="1200"/>
            </a:lvl1pPr>
          </a:lstStyle>
          <a:p>
            <a:endParaRPr lang="en-US" dirty="0"/>
          </a:p>
        </p:txBody>
      </p:sp>
      <p:sp>
        <p:nvSpPr>
          <p:cNvPr id="5" name="Freeform: Shape 4">
            <a:extLst>
              <a:ext uri="{FF2B5EF4-FFF2-40B4-BE49-F238E27FC236}">
                <a16:creationId xmlns:a16="http://schemas.microsoft.com/office/drawing/2014/main" id="{C64F5662-80F9-4153-AB48-C64063F477B7}"/>
              </a:ext>
            </a:extLst>
          </p:cNvPr>
          <p:cNvSpPr>
            <a:spLocks noGrp="1"/>
          </p:cNvSpPr>
          <p:nvPr>
            <p:ph type="pic" sz="quarter" idx="11"/>
          </p:nvPr>
        </p:nvSpPr>
        <p:spPr>
          <a:xfrm>
            <a:off x="0" y="1868385"/>
            <a:ext cx="6056811" cy="2347185"/>
          </a:xfrm>
          <a:custGeom>
            <a:avLst/>
            <a:gdLst>
              <a:gd name="connsiteX0" fmla="*/ 0 w 6056811"/>
              <a:gd name="connsiteY0" fmla="*/ 0 h 2347185"/>
              <a:gd name="connsiteX1" fmla="*/ 6056811 w 6056811"/>
              <a:gd name="connsiteY1" fmla="*/ 0 h 2347185"/>
              <a:gd name="connsiteX2" fmla="*/ 6056811 w 6056811"/>
              <a:gd name="connsiteY2" fmla="*/ 2347185 h 2347185"/>
              <a:gd name="connsiteX3" fmla="*/ 0 w 6056811"/>
              <a:gd name="connsiteY3" fmla="*/ 2347185 h 2347185"/>
            </a:gdLst>
            <a:ahLst/>
            <a:cxnLst>
              <a:cxn ang="0">
                <a:pos x="connsiteX0" y="connsiteY0"/>
              </a:cxn>
              <a:cxn ang="0">
                <a:pos x="connsiteX1" y="connsiteY1"/>
              </a:cxn>
              <a:cxn ang="0">
                <a:pos x="connsiteX2" y="connsiteY2"/>
              </a:cxn>
              <a:cxn ang="0">
                <a:pos x="connsiteX3" y="connsiteY3"/>
              </a:cxn>
            </a:cxnLst>
            <a:rect l="l" t="t" r="r" b="b"/>
            <a:pathLst>
              <a:path w="6056811" h="2347185">
                <a:moveTo>
                  <a:pt x="0" y="0"/>
                </a:moveTo>
                <a:lnTo>
                  <a:pt x="6056811" y="0"/>
                </a:lnTo>
                <a:lnTo>
                  <a:pt x="6056811" y="2347185"/>
                </a:lnTo>
                <a:lnTo>
                  <a:pt x="0" y="234718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3364220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DA47C47-1454-4D1A-9A54-3A2131ADF40F}"/>
              </a:ext>
            </a:extLst>
          </p:cNvPr>
          <p:cNvSpPr>
            <a:spLocks noGrp="1"/>
          </p:cNvSpPr>
          <p:nvPr>
            <p:ph type="pic" sz="quarter" idx="11"/>
          </p:nvPr>
        </p:nvSpPr>
        <p:spPr>
          <a:xfrm>
            <a:off x="5054994" y="1748511"/>
            <a:ext cx="2082010" cy="2082010"/>
          </a:xfrm>
          <a:custGeom>
            <a:avLst/>
            <a:gdLst>
              <a:gd name="connsiteX0" fmla="*/ 1041005 w 2082010"/>
              <a:gd name="connsiteY0" fmla="*/ 0 h 2082010"/>
              <a:gd name="connsiteX1" fmla="*/ 2082010 w 2082010"/>
              <a:gd name="connsiteY1" fmla="*/ 1041005 h 2082010"/>
              <a:gd name="connsiteX2" fmla="*/ 1041005 w 2082010"/>
              <a:gd name="connsiteY2" fmla="*/ 2082010 h 2082010"/>
              <a:gd name="connsiteX3" fmla="*/ 0 w 2082010"/>
              <a:gd name="connsiteY3" fmla="*/ 1041005 h 2082010"/>
              <a:gd name="connsiteX4" fmla="*/ 1041005 w 2082010"/>
              <a:gd name="connsiteY4" fmla="*/ 0 h 2082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010" h="2082010">
                <a:moveTo>
                  <a:pt x="1041005" y="0"/>
                </a:moveTo>
                <a:cubicBezTo>
                  <a:pt x="1615936" y="0"/>
                  <a:pt x="2082010" y="466074"/>
                  <a:pt x="2082010" y="1041005"/>
                </a:cubicBezTo>
                <a:cubicBezTo>
                  <a:pt x="2082010" y="1615936"/>
                  <a:pt x="1615936" y="2082010"/>
                  <a:pt x="1041005" y="2082010"/>
                </a:cubicBezTo>
                <a:cubicBezTo>
                  <a:pt x="466074" y="2082010"/>
                  <a:pt x="0" y="1615936"/>
                  <a:pt x="0" y="1041005"/>
                </a:cubicBezTo>
                <a:cubicBezTo>
                  <a:pt x="0" y="466074"/>
                  <a:pt x="466074" y="0"/>
                  <a:pt x="1041005"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25726461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F5A6C92-3191-4EB7-8794-7307F6F3F6AA}"/>
              </a:ext>
            </a:extLst>
          </p:cNvPr>
          <p:cNvSpPr>
            <a:spLocks noGrp="1"/>
          </p:cNvSpPr>
          <p:nvPr>
            <p:ph type="pic" sz="quarter" idx="11"/>
          </p:nvPr>
        </p:nvSpPr>
        <p:spPr>
          <a:xfrm>
            <a:off x="6212115" y="2172898"/>
            <a:ext cx="2365828" cy="3852547"/>
          </a:xfrm>
          <a:custGeom>
            <a:avLst/>
            <a:gdLst>
              <a:gd name="connsiteX0" fmla="*/ 0 w 2365828"/>
              <a:gd name="connsiteY0" fmla="*/ 0 h 3852547"/>
              <a:gd name="connsiteX1" fmla="*/ 2365828 w 2365828"/>
              <a:gd name="connsiteY1" fmla="*/ 0 h 3852547"/>
              <a:gd name="connsiteX2" fmla="*/ 2365828 w 2365828"/>
              <a:gd name="connsiteY2" fmla="*/ 3852547 h 3852547"/>
              <a:gd name="connsiteX3" fmla="*/ 0 w 2365828"/>
              <a:gd name="connsiteY3" fmla="*/ 3852547 h 3852547"/>
            </a:gdLst>
            <a:ahLst/>
            <a:cxnLst>
              <a:cxn ang="0">
                <a:pos x="connsiteX0" y="connsiteY0"/>
              </a:cxn>
              <a:cxn ang="0">
                <a:pos x="connsiteX1" y="connsiteY1"/>
              </a:cxn>
              <a:cxn ang="0">
                <a:pos x="connsiteX2" y="connsiteY2"/>
              </a:cxn>
              <a:cxn ang="0">
                <a:pos x="connsiteX3" y="connsiteY3"/>
              </a:cxn>
            </a:cxnLst>
            <a:rect l="l" t="t" r="r" b="b"/>
            <a:pathLst>
              <a:path w="2365828" h="3852547">
                <a:moveTo>
                  <a:pt x="0" y="0"/>
                </a:moveTo>
                <a:lnTo>
                  <a:pt x="2365828" y="0"/>
                </a:lnTo>
                <a:lnTo>
                  <a:pt x="2365828" y="3852547"/>
                </a:lnTo>
                <a:lnTo>
                  <a:pt x="0" y="385254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8865699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Title Page">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E780C7F7-014B-4CB8-9546-EC0926F7CFD6}"/>
              </a:ext>
            </a:extLst>
          </p:cNvPr>
          <p:cNvSpPr>
            <a:spLocks noGrp="1"/>
          </p:cNvSpPr>
          <p:nvPr>
            <p:ph type="pic" sz="quarter" idx="12"/>
          </p:nvPr>
        </p:nvSpPr>
        <p:spPr>
          <a:xfrm>
            <a:off x="6329064" y="2237901"/>
            <a:ext cx="2250642" cy="2250642"/>
          </a:xfrm>
          <a:custGeom>
            <a:avLst/>
            <a:gdLst>
              <a:gd name="connsiteX0" fmla="*/ 375115 w 2250642"/>
              <a:gd name="connsiteY0" fmla="*/ 0 h 2250642"/>
              <a:gd name="connsiteX1" fmla="*/ 2250642 w 2250642"/>
              <a:gd name="connsiteY1" fmla="*/ 0 h 2250642"/>
              <a:gd name="connsiteX2" fmla="*/ 2250642 w 2250642"/>
              <a:gd name="connsiteY2" fmla="*/ 1875527 h 2250642"/>
              <a:gd name="connsiteX3" fmla="*/ 1875527 w 2250642"/>
              <a:gd name="connsiteY3" fmla="*/ 2250642 h 2250642"/>
              <a:gd name="connsiteX4" fmla="*/ 0 w 2250642"/>
              <a:gd name="connsiteY4" fmla="*/ 2250642 h 2250642"/>
              <a:gd name="connsiteX5" fmla="*/ 0 w 2250642"/>
              <a:gd name="connsiteY5" fmla="*/ 375115 h 2250642"/>
              <a:gd name="connsiteX6" fmla="*/ 375115 w 2250642"/>
              <a:gd name="connsiteY6" fmla="*/ 0 h 225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0642" h="2250642">
                <a:moveTo>
                  <a:pt x="375115" y="0"/>
                </a:moveTo>
                <a:lnTo>
                  <a:pt x="2250642" y="0"/>
                </a:lnTo>
                <a:lnTo>
                  <a:pt x="2250642" y="1875527"/>
                </a:lnTo>
                <a:cubicBezTo>
                  <a:pt x="2250642" y="2082697"/>
                  <a:pt x="2082697" y="2250642"/>
                  <a:pt x="1875527" y="2250642"/>
                </a:cubicBezTo>
                <a:lnTo>
                  <a:pt x="0" y="2250642"/>
                </a:lnTo>
                <a:lnTo>
                  <a:pt x="0" y="375115"/>
                </a:lnTo>
                <a:cubicBezTo>
                  <a:pt x="0" y="167945"/>
                  <a:pt x="167945" y="0"/>
                  <a:pt x="375115" y="0"/>
                </a:cubicBez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20A0FD76-7D54-4EB7-857E-521C1C12DCAF}"/>
              </a:ext>
            </a:extLst>
          </p:cNvPr>
          <p:cNvSpPr>
            <a:spLocks noGrp="1"/>
          </p:cNvSpPr>
          <p:nvPr>
            <p:ph type="pic" sz="quarter" idx="11"/>
          </p:nvPr>
        </p:nvSpPr>
        <p:spPr>
          <a:xfrm>
            <a:off x="895522" y="2237901"/>
            <a:ext cx="2250642" cy="2250642"/>
          </a:xfrm>
          <a:custGeom>
            <a:avLst/>
            <a:gdLst>
              <a:gd name="connsiteX0" fmla="*/ 375115 w 2250642"/>
              <a:gd name="connsiteY0" fmla="*/ 0 h 2250642"/>
              <a:gd name="connsiteX1" fmla="*/ 2250642 w 2250642"/>
              <a:gd name="connsiteY1" fmla="*/ 0 h 2250642"/>
              <a:gd name="connsiteX2" fmla="*/ 2250642 w 2250642"/>
              <a:gd name="connsiteY2" fmla="*/ 1875527 h 2250642"/>
              <a:gd name="connsiteX3" fmla="*/ 1875527 w 2250642"/>
              <a:gd name="connsiteY3" fmla="*/ 2250642 h 2250642"/>
              <a:gd name="connsiteX4" fmla="*/ 0 w 2250642"/>
              <a:gd name="connsiteY4" fmla="*/ 2250642 h 2250642"/>
              <a:gd name="connsiteX5" fmla="*/ 0 w 2250642"/>
              <a:gd name="connsiteY5" fmla="*/ 375115 h 2250642"/>
              <a:gd name="connsiteX6" fmla="*/ 375115 w 2250642"/>
              <a:gd name="connsiteY6" fmla="*/ 0 h 225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0642" h="2250642">
                <a:moveTo>
                  <a:pt x="375115" y="0"/>
                </a:moveTo>
                <a:lnTo>
                  <a:pt x="2250642" y="0"/>
                </a:lnTo>
                <a:lnTo>
                  <a:pt x="2250642" y="1875527"/>
                </a:lnTo>
                <a:cubicBezTo>
                  <a:pt x="2250642" y="2082697"/>
                  <a:pt x="2082697" y="2250642"/>
                  <a:pt x="1875527" y="2250642"/>
                </a:cubicBezTo>
                <a:lnTo>
                  <a:pt x="0" y="2250642"/>
                </a:lnTo>
                <a:lnTo>
                  <a:pt x="0" y="375115"/>
                </a:lnTo>
                <a:cubicBezTo>
                  <a:pt x="0" y="167945"/>
                  <a:pt x="167945" y="0"/>
                  <a:pt x="375115" y="0"/>
                </a:cubicBez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B71A0812-06A6-42BF-9E3E-D421A06E631F}"/>
              </a:ext>
            </a:extLst>
          </p:cNvPr>
          <p:cNvSpPr>
            <a:spLocks noGrp="1"/>
          </p:cNvSpPr>
          <p:nvPr>
            <p:ph type="pic" sz="quarter" idx="14"/>
          </p:nvPr>
        </p:nvSpPr>
        <p:spPr>
          <a:xfrm>
            <a:off x="9045836" y="2237901"/>
            <a:ext cx="2250642" cy="2250642"/>
          </a:xfrm>
          <a:custGeom>
            <a:avLst/>
            <a:gdLst>
              <a:gd name="connsiteX0" fmla="*/ 375115 w 2250642"/>
              <a:gd name="connsiteY0" fmla="*/ 0 h 2250642"/>
              <a:gd name="connsiteX1" fmla="*/ 2250642 w 2250642"/>
              <a:gd name="connsiteY1" fmla="*/ 0 h 2250642"/>
              <a:gd name="connsiteX2" fmla="*/ 2250642 w 2250642"/>
              <a:gd name="connsiteY2" fmla="*/ 1875527 h 2250642"/>
              <a:gd name="connsiteX3" fmla="*/ 1875527 w 2250642"/>
              <a:gd name="connsiteY3" fmla="*/ 2250642 h 2250642"/>
              <a:gd name="connsiteX4" fmla="*/ 0 w 2250642"/>
              <a:gd name="connsiteY4" fmla="*/ 2250642 h 2250642"/>
              <a:gd name="connsiteX5" fmla="*/ 0 w 2250642"/>
              <a:gd name="connsiteY5" fmla="*/ 375115 h 2250642"/>
              <a:gd name="connsiteX6" fmla="*/ 375115 w 2250642"/>
              <a:gd name="connsiteY6" fmla="*/ 0 h 225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0642" h="2250642">
                <a:moveTo>
                  <a:pt x="375115" y="0"/>
                </a:moveTo>
                <a:lnTo>
                  <a:pt x="2250642" y="0"/>
                </a:lnTo>
                <a:lnTo>
                  <a:pt x="2250642" y="1875527"/>
                </a:lnTo>
                <a:cubicBezTo>
                  <a:pt x="2250642" y="2082697"/>
                  <a:pt x="2082697" y="2250642"/>
                  <a:pt x="1875527" y="2250642"/>
                </a:cubicBezTo>
                <a:lnTo>
                  <a:pt x="0" y="2250642"/>
                </a:lnTo>
                <a:lnTo>
                  <a:pt x="0" y="375115"/>
                </a:lnTo>
                <a:cubicBezTo>
                  <a:pt x="0" y="167945"/>
                  <a:pt x="167945" y="0"/>
                  <a:pt x="375115" y="0"/>
                </a:cubicBezTo>
                <a:close/>
              </a:path>
            </a:pathLst>
          </a:custGeom>
        </p:spPr>
        <p:txBody>
          <a:bodyPr wrap="square" anchor="ctr">
            <a:noAutofit/>
          </a:bodyPr>
          <a:lstStyle>
            <a:lvl1pPr marL="0" indent="0" algn="ctr">
              <a:buNone/>
              <a:defRPr sz="1200"/>
            </a:lvl1pPr>
          </a:lstStyle>
          <a:p>
            <a:endParaRPr lang="en-US" dirty="0"/>
          </a:p>
        </p:txBody>
      </p:sp>
      <p:sp>
        <p:nvSpPr>
          <p:cNvPr id="16" name="Freeform: Shape 15">
            <a:extLst>
              <a:ext uri="{FF2B5EF4-FFF2-40B4-BE49-F238E27FC236}">
                <a16:creationId xmlns:a16="http://schemas.microsoft.com/office/drawing/2014/main" id="{412CFF07-6B80-40EC-B62B-55D2265C36FE}"/>
              </a:ext>
            </a:extLst>
          </p:cNvPr>
          <p:cNvSpPr>
            <a:spLocks noGrp="1"/>
          </p:cNvSpPr>
          <p:nvPr>
            <p:ph type="pic" sz="quarter" idx="13"/>
          </p:nvPr>
        </p:nvSpPr>
        <p:spPr>
          <a:xfrm>
            <a:off x="3612293" y="2237901"/>
            <a:ext cx="2250642" cy="2250642"/>
          </a:xfrm>
          <a:custGeom>
            <a:avLst/>
            <a:gdLst>
              <a:gd name="connsiteX0" fmla="*/ 375115 w 2250642"/>
              <a:gd name="connsiteY0" fmla="*/ 0 h 2250642"/>
              <a:gd name="connsiteX1" fmla="*/ 2250642 w 2250642"/>
              <a:gd name="connsiteY1" fmla="*/ 0 h 2250642"/>
              <a:gd name="connsiteX2" fmla="*/ 2250642 w 2250642"/>
              <a:gd name="connsiteY2" fmla="*/ 1875527 h 2250642"/>
              <a:gd name="connsiteX3" fmla="*/ 1875527 w 2250642"/>
              <a:gd name="connsiteY3" fmla="*/ 2250642 h 2250642"/>
              <a:gd name="connsiteX4" fmla="*/ 0 w 2250642"/>
              <a:gd name="connsiteY4" fmla="*/ 2250642 h 2250642"/>
              <a:gd name="connsiteX5" fmla="*/ 0 w 2250642"/>
              <a:gd name="connsiteY5" fmla="*/ 375115 h 2250642"/>
              <a:gd name="connsiteX6" fmla="*/ 375115 w 2250642"/>
              <a:gd name="connsiteY6" fmla="*/ 0 h 225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0642" h="2250642">
                <a:moveTo>
                  <a:pt x="375115" y="0"/>
                </a:moveTo>
                <a:lnTo>
                  <a:pt x="2250642" y="0"/>
                </a:lnTo>
                <a:lnTo>
                  <a:pt x="2250642" y="1875527"/>
                </a:lnTo>
                <a:cubicBezTo>
                  <a:pt x="2250642" y="2082697"/>
                  <a:pt x="2082697" y="2250642"/>
                  <a:pt x="1875527" y="2250642"/>
                </a:cubicBezTo>
                <a:lnTo>
                  <a:pt x="0" y="2250642"/>
                </a:lnTo>
                <a:lnTo>
                  <a:pt x="0" y="375115"/>
                </a:lnTo>
                <a:cubicBezTo>
                  <a:pt x="0" y="167945"/>
                  <a:pt x="167945" y="0"/>
                  <a:pt x="375115"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300271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Title Pag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FBA4CC64-B175-4489-A120-32F73D136278}"/>
              </a:ext>
            </a:extLst>
          </p:cNvPr>
          <p:cNvSpPr>
            <a:spLocks noGrp="1"/>
          </p:cNvSpPr>
          <p:nvPr>
            <p:ph type="pic" sz="quarter" idx="12"/>
          </p:nvPr>
        </p:nvSpPr>
        <p:spPr>
          <a:xfrm>
            <a:off x="3058377" y="1781402"/>
            <a:ext cx="1882698" cy="2600098"/>
          </a:xfrm>
          <a:custGeom>
            <a:avLst/>
            <a:gdLst>
              <a:gd name="connsiteX0" fmla="*/ 0 w 1882698"/>
              <a:gd name="connsiteY0" fmla="*/ 0 h 2600098"/>
              <a:gd name="connsiteX1" fmla="*/ 1882698 w 1882698"/>
              <a:gd name="connsiteY1" fmla="*/ 0 h 2600098"/>
              <a:gd name="connsiteX2" fmla="*/ 1882698 w 1882698"/>
              <a:gd name="connsiteY2" fmla="*/ 2600098 h 2600098"/>
              <a:gd name="connsiteX3" fmla="*/ 0 w 1882698"/>
              <a:gd name="connsiteY3" fmla="*/ 2600098 h 2600098"/>
            </a:gdLst>
            <a:ahLst/>
            <a:cxnLst>
              <a:cxn ang="0">
                <a:pos x="connsiteX0" y="connsiteY0"/>
              </a:cxn>
              <a:cxn ang="0">
                <a:pos x="connsiteX1" y="connsiteY1"/>
              </a:cxn>
              <a:cxn ang="0">
                <a:pos x="connsiteX2" y="connsiteY2"/>
              </a:cxn>
              <a:cxn ang="0">
                <a:pos x="connsiteX3" y="connsiteY3"/>
              </a:cxn>
            </a:cxnLst>
            <a:rect l="l" t="t" r="r" b="b"/>
            <a:pathLst>
              <a:path w="1882698" h="2600098">
                <a:moveTo>
                  <a:pt x="0" y="0"/>
                </a:moveTo>
                <a:lnTo>
                  <a:pt x="1882698" y="0"/>
                </a:lnTo>
                <a:lnTo>
                  <a:pt x="1882698" y="2600098"/>
                </a:lnTo>
                <a:lnTo>
                  <a:pt x="0" y="2600098"/>
                </a:lnTo>
                <a:close/>
              </a:path>
            </a:pathLst>
          </a:custGeom>
        </p:spPr>
        <p:txBody>
          <a:bodyPr wrap="square" anchor="ctr">
            <a:noAutofit/>
          </a:bodyPr>
          <a:lstStyle>
            <a:lvl1pPr marL="0" indent="0" algn="ctr">
              <a:buNone/>
              <a:defRPr sz="1200"/>
            </a:lvl1pPr>
          </a:lstStyle>
          <a:p>
            <a:endParaRPr lang="en-US" dirty="0"/>
          </a:p>
        </p:txBody>
      </p:sp>
      <p:sp>
        <p:nvSpPr>
          <p:cNvPr id="15" name="Freeform: Shape 14">
            <a:extLst>
              <a:ext uri="{FF2B5EF4-FFF2-40B4-BE49-F238E27FC236}">
                <a16:creationId xmlns:a16="http://schemas.microsoft.com/office/drawing/2014/main" id="{BE3F03AC-8973-44E9-8CEC-6AD78F624B9C}"/>
              </a:ext>
            </a:extLst>
          </p:cNvPr>
          <p:cNvSpPr>
            <a:spLocks noGrp="1"/>
          </p:cNvSpPr>
          <p:nvPr>
            <p:ph type="pic" sz="quarter" idx="13"/>
          </p:nvPr>
        </p:nvSpPr>
        <p:spPr>
          <a:xfrm>
            <a:off x="5154652" y="1781402"/>
            <a:ext cx="1882698" cy="2600098"/>
          </a:xfrm>
          <a:custGeom>
            <a:avLst/>
            <a:gdLst>
              <a:gd name="connsiteX0" fmla="*/ 0 w 1882698"/>
              <a:gd name="connsiteY0" fmla="*/ 0 h 2600098"/>
              <a:gd name="connsiteX1" fmla="*/ 1882698 w 1882698"/>
              <a:gd name="connsiteY1" fmla="*/ 0 h 2600098"/>
              <a:gd name="connsiteX2" fmla="*/ 1882698 w 1882698"/>
              <a:gd name="connsiteY2" fmla="*/ 2600098 h 2600098"/>
              <a:gd name="connsiteX3" fmla="*/ 0 w 1882698"/>
              <a:gd name="connsiteY3" fmla="*/ 2600098 h 2600098"/>
            </a:gdLst>
            <a:ahLst/>
            <a:cxnLst>
              <a:cxn ang="0">
                <a:pos x="connsiteX0" y="connsiteY0"/>
              </a:cxn>
              <a:cxn ang="0">
                <a:pos x="connsiteX1" y="connsiteY1"/>
              </a:cxn>
              <a:cxn ang="0">
                <a:pos x="connsiteX2" y="connsiteY2"/>
              </a:cxn>
              <a:cxn ang="0">
                <a:pos x="connsiteX3" y="connsiteY3"/>
              </a:cxn>
            </a:cxnLst>
            <a:rect l="l" t="t" r="r" b="b"/>
            <a:pathLst>
              <a:path w="1882698" h="2600098">
                <a:moveTo>
                  <a:pt x="0" y="0"/>
                </a:moveTo>
                <a:lnTo>
                  <a:pt x="1882698" y="0"/>
                </a:lnTo>
                <a:lnTo>
                  <a:pt x="1882698" y="2600098"/>
                </a:lnTo>
                <a:lnTo>
                  <a:pt x="0" y="2600098"/>
                </a:ln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4ECCA424-9A16-4039-9E12-7D7AA9BE6E92}"/>
              </a:ext>
            </a:extLst>
          </p:cNvPr>
          <p:cNvSpPr>
            <a:spLocks noGrp="1"/>
          </p:cNvSpPr>
          <p:nvPr>
            <p:ph type="pic" sz="quarter" idx="15"/>
          </p:nvPr>
        </p:nvSpPr>
        <p:spPr>
          <a:xfrm>
            <a:off x="9347200" y="1781402"/>
            <a:ext cx="1882698" cy="2600098"/>
          </a:xfrm>
          <a:custGeom>
            <a:avLst/>
            <a:gdLst>
              <a:gd name="connsiteX0" fmla="*/ 0 w 1882698"/>
              <a:gd name="connsiteY0" fmla="*/ 0 h 2600098"/>
              <a:gd name="connsiteX1" fmla="*/ 1882698 w 1882698"/>
              <a:gd name="connsiteY1" fmla="*/ 0 h 2600098"/>
              <a:gd name="connsiteX2" fmla="*/ 1882698 w 1882698"/>
              <a:gd name="connsiteY2" fmla="*/ 2600098 h 2600098"/>
              <a:gd name="connsiteX3" fmla="*/ 0 w 1882698"/>
              <a:gd name="connsiteY3" fmla="*/ 2600098 h 2600098"/>
            </a:gdLst>
            <a:ahLst/>
            <a:cxnLst>
              <a:cxn ang="0">
                <a:pos x="connsiteX0" y="connsiteY0"/>
              </a:cxn>
              <a:cxn ang="0">
                <a:pos x="connsiteX1" y="connsiteY1"/>
              </a:cxn>
              <a:cxn ang="0">
                <a:pos x="connsiteX2" y="connsiteY2"/>
              </a:cxn>
              <a:cxn ang="0">
                <a:pos x="connsiteX3" y="connsiteY3"/>
              </a:cxn>
            </a:cxnLst>
            <a:rect l="l" t="t" r="r" b="b"/>
            <a:pathLst>
              <a:path w="1882698" h="2600098">
                <a:moveTo>
                  <a:pt x="0" y="0"/>
                </a:moveTo>
                <a:lnTo>
                  <a:pt x="1882698" y="0"/>
                </a:lnTo>
                <a:lnTo>
                  <a:pt x="1882698" y="2600098"/>
                </a:lnTo>
                <a:lnTo>
                  <a:pt x="0" y="2600098"/>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9A8E5AEB-4FD6-49EE-9A5C-91D4C2C84275}"/>
              </a:ext>
            </a:extLst>
          </p:cNvPr>
          <p:cNvSpPr>
            <a:spLocks noGrp="1"/>
          </p:cNvSpPr>
          <p:nvPr>
            <p:ph type="pic" sz="quarter" idx="11"/>
          </p:nvPr>
        </p:nvSpPr>
        <p:spPr>
          <a:xfrm>
            <a:off x="962102" y="1781402"/>
            <a:ext cx="1882698" cy="2600098"/>
          </a:xfrm>
          <a:custGeom>
            <a:avLst/>
            <a:gdLst>
              <a:gd name="connsiteX0" fmla="*/ 0 w 1882698"/>
              <a:gd name="connsiteY0" fmla="*/ 0 h 2600098"/>
              <a:gd name="connsiteX1" fmla="*/ 1882698 w 1882698"/>
              <a:gd name="connsiteY1" fmla="*/ 0 h 2600098"/>
              <a:gd name="connsiteX2" fmla="*/ 1882698 w 1882698"/>
              <a:gd name="connsiteY2" fmla="*/ 2600098 h 2600098"/>
              <a:gd name="connsiteX3" fmla="*/ 0 w 1882698"/>
              <a:gd name="connsiteY3" fmla="*/ 2600098 h 2600098"/>
            </a:gdLst>
            <a:ahLst/>
            <a:cxnLst>
              <a:cxn ang="0">
                <a:pos x="connsiteX0" y="connsiteY0"/>
              </a:cxn>
              <a:cxn ang="0">
                <a:pos x="connsiteX1" y="connsiteY1"/>
              </a:cxn>
              <a:cxn ang="0">
                <a:pos x="connsiteX2" y="connsiteY2"/>
              </a:cxn>
              <a:cxn ang="0">
                <a:pos x="connsiteX3" y="connsiteY3"/>
              </a:cxn>
            </a:cxnLst>
            <a:rect l="l" t="t" r="r" b="b"/>
            <a:pathLst>
              <a:path w="1882698" h="2600098">
                <a:moveTo>
                  <a:pt x="0" y="0"/>
                </a:moveTo>
                <a:lnTo>
                  <a:pt x="1882698" y="0"/>
                </a:lnTo>
                <a:lnTo>
                  <a:pt x="1882698" y="2600098"/>
                </a:lnTo>
                <a:lnTo>
                  <a:pt x="0" y="2600098"/>
                </a:lnTo>
                <a:close/>
              </a:path>
            </a:pathLst>
          </a:custGeom>
        </p:spPr>
        <p:txBody>
          <a:bodyPr wrap="square" anchor="ctr">
            <a:noAutofit/>
          </a:bodyPr>
          <a:lstStyle>
            <a:lvl1pPr marL="0" indent="0" algn="ctr">
              <a:buNone/>
              <a:defRPr sz="1200"/>
            </a:lvl1pPr>
          </a:lstStyle>
          <a:p>
            <a:endParaRPr lang="en-US" dirty="0"/>
          </a:p>
        </p:txBody>
      </p:sp>
      <p:sp>
        <p:nvSpPr>
          <p:cNvPr id="17" name="Freeform: Shape 16">
            <a:extLst>
              <a:ext uri="{FF2B5EF4-FFF2-40B4-BE49-F238E27FC236}">
                <a16:creationId xmlns:a16="http://schemas.microsoft.com/office/drawing/2014/main" id="{AACB7CB7-7C2D-4BBD-B801-BC7088162AD1}"/>
              </a:ext>
            </a:extLst>
          </p:cNvPr>
          <p:cNvSpPr>
            <a:spLocks noGrp="1"/>
          </p:cNvSpPr>
          <p:nvPr>
            <p:ph type="pic" sz="quarter" idx="14"/>
          </p:nvPr>
        </p:nvSpPr>
        <p:spPr>
          <a:xfrm>
            <a:off x="7250926" y="1781402"/>
            <a:ext cx="1882698" cy="2600098"/>
          </a:xfrm>
          <a:custGeom>
            <a:avLst/>
            <a:gdLst>
              <a:gd name="connsiteX0" fmla="*/ 0 w 1882698"/>
              <a:gd name="connsiteY0" fmla="*/ 0 h 2600098"/>
              <a:gd name="connsiteX1" fmla="*/ 1882698 w 1882698"/>
              <a:gd name="connsiteY1" fmla="*/ 0 h 2600098"/>
              <a:gd name="connsiteX2" fmla="*/ 1882698 w 1882698"/>
              <a:gd name="connsiteY2" fmla="*/ 2600098 h 2600098"/>
              <a:gd name="connsiteX3" fmla="*/ 0 w 1882698"/>
              <a:gd name="connsiteY3" fmla="*/ 2600098 h 2600098"/>
            </a:gdLst>
            <a:ahLst/>
            <a:cxnLst>
              <a:cxn ang="0">
                <a:pos x="connsiteX0" y="connsiteY0"/>
              </a:cxn>
              <a:cxn ang="0">
                <a:pos x="connsiteX1" y="connsiteY1"/>
              </a:cxn>
              <a:cxn ang="0">
                <a:pos x="connsiteX2" y="connsiteY2"/>
              </a:cxn>
              <a:cxn ang="0">
                <a:pos x="connsiteX3" y="connsiteY3"/>
              </a:cxn>
            </a:cxnLst>
            <a:rect l="l" t="t" r="r" b="b"/>
            <a:pathLst>
              <a:path w="1882698" h="2600098">
                <a:moveTo>
                  <a:pt x="0" y="0"/>
                </a:moveTo>
                <a:lnTo>
                  <a:pt x="1882698" y="0"/>
                </a:lnTo>
                <a:lnTo>
                  <a:pt x="1882698" y="2600098"/>
                </a:lnTo>
                <a:lnTo>
                  <a:pt x="0" y="260009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8205536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26FC4ED-1455-49D8-B297-A0134C5EFF3E}"/>
              </a:ext>
            </a:extLst>
          </p:cNvPr>
          <p:cNvSpPr>
            <a:spLocks noGrp="1"/>
          </p:cNvSpPr>
          <p:nvPr>
            <p:ph type="pic" sz="quarter" idx="13"/>
          </p:nvPr>
        </p:nvSpPr>
        <p:spPr>
          <a:xfrm>
            <a:off x="8383595" y="3429001"/>
            <a:ext cx="2719834" cy="2255709"/>
          </a:xfrm>
          <a:custGeom>
            <a:avLst/>
            <a:gdLst>
              <a:gd name="connsiteX0" fmla="*/ 0 w 2719834"/>
              <a:gd name="connsiteY0" fmla="*/ 0 h 2255709"/>
              <a:gd name="connsiteX1" fmla="*/ 2719834 w 2719834"/>
              <a:gd name="connsiteY1" fmla="*/ 0 h 2255709"/>
              <a:gd name="connsiteX2" fmla="*/ 2719834 w 2719834"/>
              <a:gd name="connsiteY2" fmla="*/ 2255709 h 2255709"/>
              <a:gd name="connsiteX3" fmla="*/ 0 w 2719834"/>
              <a:gd name="connsiteY3" fmla="*/ 2255709 h 2255709"/>
            </a:gdLst>
            <a:ahLst/>
            <a:cxnLst>
              <a:cxn ang="0">
                <a:pos x="connsiteX0" y="connsiteY0"/>
              </a:cxn>
              <a:cxn ang="0">
                <a:pos x="connsiteX1" y="connsiteY1"/>
              </a:cxn>
              <a:cxn ang="0">
                <a:pos x="connsiteX2" y="connsiteY2"/>
              </a:cxn>
              <a:cxn ang="0">
                <a:pos x="connsiteX3" y="connsiteY3"/>
              </a:cxn>
            </a:cxnLst>
            <a:rect l="l" t="t" r="r" b="b"/>
            <a:pathLst>
              <a:path w="2719834" h="2255709">
                <a:moveTo>
                  <a:pt x="0" y="0"/>
                </a:moveTo>
                <a:lnTo>
                  <a:pt x="2719834" y="0"/>
                </a:lnTo>
                <a:lnTo>
                  <a:pt x="2719834" y="2255709"/>
                </a:lnTo>
                <a:lnTo>
                  <a:pt x="0" y="2255709"/>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673D5D30-2C42-408F-A50A-493E81CFD69C}"/>
              </a:ext>
            </a:extLst>
          </p:cNvPr>
          <p:cNvSpPr>
            <a:spLocks noGrp="1"/>
          </p:cNvSpPr>
          <p:nvPr>
            <p:ph type="pic" sz="quarter" idx="11"/>
          </p:nvPr>
        </p:nvSpPr>
        <p:spPr>
          <a:xfrm>
            <a:off x="962103" y="2119086"/>
            <a:ext cx="4190469" cy="2255709"/>
          </a:xfrm>
          <a:custGeom>
            <a:avLst/>
            <a:gdLst>
              <a:gd name="connsiteX0" fmla="*/ 0 w 4190469"/>
              <a:gd name="connsiteY0" fmla="*/ 0 h 2255709"/>
              <a:gd name="connsiteX1" fmla="*/ 4190469 w 4190469"/>
              <a:gd name="connsiteY1" fmla="*/ 0 h 2255709"/>
              <a:gd name="connsiteX2" fmla="*/ 4190469 w 4190469"/>
              <a:gd name="connsiteY2" fmla="*/ 2255709 h 2255709"/>
              <a:gd name="connsiteX3" fmla="*/ 0 w 4190469"/>
              <a:gd name="connsiteY3" fmla="*/ 2255709 h 2255709"/>
            </a:gdLst>
            <a:ahLst/>
            <a:cxnLst>
              <a:cxn ang="0">
                <a:pos x="connsiteX0" y="connsiteY0"/>
              </a:cxn>
              <a:cxn ang="0">
                <a:pos x="connsiteX1" y="connsiteY1"/>
              </a:cxn>
              <a:cxn ang="0">
                <a:pos x="connsiteX2" y="connsiteY2"/>
              </a:cxn>
              <a:cxn ang="0">
                <a:pos x="connsiteX3" y="connsiteY3"/>
              </a:cxn>
            </a:cxnLst>
            <a:rect l="l" t="t" r="r" b="b"/>
            <a:pathLst>
              <a:path w="4190469" h="2255709">
                <a:moveTo>
                  <a:pt x="0" y="0"/>
                </a:moveTo>
                <a:lnTo>
                  <a:pt x="4190469" y="0"/>
                </a:lnTo>
                <a:lnTo>
                  <a:pt x="4190469" y="2255709"/>
                </a:lnTo>
                <a:lnTo>
                  <a:pt x="0" y="2255709"/>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01F7370F-8A5B-42E1-9F21-D10CDD602F58}"/>
              </a:ext>
            </a:extLst>
          </p:cNvPr>
          <p:cNvSpPr>
            <a:spLocks noGrp="1"/>
          </p:cNvSpPr>
          <p:nvPr>
            <p:ph type="pic" sz="quarter" idx="12"/>
          </p:nvPr>
        </p:nvSpPr>
        <p:spPr>
          <a:xfrm>
            <a:off x="5386008" y="3429001"/>
            <a:ext cx="2719834" cy="2255709"/>
          </a:xfrm>
          <a:custGeom>
            <a:avLst/>
            <a:gdLst>
              <a:gd name="connsiteX0" fmla="*/ 0 w 2719834"/>
              <a:gd name="connsiteY0" fmla="*/ 0 h 2255709"/>
              <a:gd name="connsiteX1" fmla="*/ 2719834 w 2719834"/>
              <a:gd name="connsiteY1" fmla="*/ 0 h 2255709"/>
              <a:gd name="connsiteX2" fmla="*/ 2719834 w 2719834"/>
              <a:gd name="connsiteY2" fmla="*/ 2255709 h 2255709"/>
              <a:gd name="connsiteX3" fmla="*/ 0 w 2719834"/>
              <a:gd name="connsiteY3" fmla="*/ 2255709 h 2255709"/>
            </a:gdLst>
            <a:ahLst/>
            <a:cxnLst>
              <a:cxn ang="0">
                <a:pos x="connsiteX0" y="connsiteY0"/>
              </a:cxn>
              <a:cxn ang="0">
                <a:pos x="connsiteX1" y="connsiteY1"/>
              </a:cxn>
              <a:cxn ang="0">
                <a:pos x="connsiteX2" y="connsiteY2"/>
              </a:cxn>
              <a:cxn ang="0">
                <a:pos x="connsiteX3" y="connsiteY3"/>
              </a:cxn>
            </a:cxnLst>
            <a:rect l="l" t="t" r="r" b="b"/>
            <a:pathLst>
              <a:path w="2719834" h="2255709">
                <a:moveTo>
                  <a:pt x="0" y="0"/>
                </a:moveTo>
                <a:lnTo>
                  <a:pt x="2719834" y="0"/>
                </a:lnTo>
                <a:lnTo>
                  <a:pt x="2719834" y="2255709"/>
                </a:lnTo>
                <a:lnTo>
                  <a:pt x="0" y="225570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543701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Page">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31C516CE-903B-400C-AACB-BCF085BBC304}"/>
              </a:ext>
            </a:extLst>
          </p:cNvPr>
          <p:cNvSpPr>
            <a:spLocks noGrp="1"/>
          </p:cNvSpPr>
          <p:nvPr>
            <p:ph type="pic" sz="quarter" idx="13"/>
          </p:nvPr>
        </p:nvSpPr>
        <p:spPr>
          <a:xfrm>
            <a:off x="6146906" y="1840730"/>
            <a:ext cx="2148114" cy="2891173"/>
          </a:xfrm>
          <a:custGeom>
            <a:avLst/>
            <a:gdLst>
              <a:gd name="connsiteX0" fmla="*/ 0 w 2148114"/>
              <a:gd name="connsiteY0" fmla="*/ 0 h 2891173"/>
              <a:gd name="connsiteX1" fmla="*/ 2148114 w 2148114"/>
              <a:gd name="connsiteY1" fmla="*/ 0 h 2891173"/>
              <a:gd name="connsiteX2" fmla="*/ 2148114 w 2148114"/>
              <a:gd name="connsiteY2" fmla="*/ 2891173 h 2891173"/>
              <a:gd name="connsiteX3" fmla="*/ 0 w 2148114"/>
              <a:gd name="connsiteY3" fmla="*/ 2891173 h 2891173"/>
            </a:gdLst>
            <a:ahLst/>
            <a:cxnLst>
              <a:cxn ang="0">
                <a:pos x="connsiteX0" y="connsiteY0"/>
              </a:cxn>
              <a:cxn ang="0">
                <a:pos x="connsiteX1" y="connsiteY1"/>
              </a:cxn>
              <a:cxn ang="0">
                <a:pos x="connsiteX2" y="connsiteY2"/>
              </a:cxn>
              <a:cxn ang="0">
                <a:pos x="connsiteX3" y="connsiteY3"/>
              </a:cxn>
            </a:cxnLst>
            <a:rect l="l" t="t" r="r" b="b"/>
            <a:pathLst>
              <a:path w="2148114" h="2891173">
                <a:moveTo>
                  <a:pt x="0" y="0"/>
                </a:moveTo>
                <a:lnTo>
                  <a:pt x="2148114" y="0"/>
                </a:lnTo>
                <a:lnTo>
                  <a:pt x="2148114" y="2891173"/>
                </a:lnTo>
                <a:lnTo>
                  <a:pt x="0" y="2891173"/>
                </a:lnTo>
                <a:close/>
              </a:path>
            </a:pathLst>
          </a:custGeom>
        </p:spPr>
        <p:txBody>
          <a:bodyPr wrap="square" anchor="ctr">
            <a:noAutofit/>
          </a:bodyPr>
          <a:lstStyle>
            <a:lvl1pPr marL="0" indent="0" algn="ctr">
              <a:buNone/>
              <a:defRPr sz="1200"/>
            </a:lvl1pPr>
          </a:lstStyle>
          <a:p>
            <a:endParaRPr lang="en-US" dirty="0"/>
          </a:p>
        </p:txBody>
      </p:sp>
      <p:sp>
        <p:nvSpPr>
          <p:cNvPr id="21" name="Freeform: Shape 20">
            <a:extLst>
              <a:ext uri="{FF2B5EF4-FFF2-40B4-BE49-F238E27FC236}">
                <a16:creationId xmlns:a16="http://schemas.microsoft.com/office/drawing/2014/main" id="{F26F677A-388E-40D9-A988-37BD5459BBC5}"/>
              </a:ext>
            </a:extLst>
          </p:cNvPr>
          <p:cNvSpPr>
            <a:spLocks noGrp="1"/>
          </p:cNvSpPr>
          <p:nvPr>
            <p:ph type="pic" sz="quarter" idx="14"/>
          </p:nvPr>
        </p:nvSpPr>
        <p:spPr>
          <a:xfrm>
            <a:off x="8546805" y="1840729"/>
            <a:ext cx="2148114" cy="1642200"/>
          </a:xfrm>
          <a:custGeom>
            <a:avLst/>
            <a:gdLst>
              <a:gd name="connsiteX0" fmla="*/ 0 w 2148114"/>
              <a:gd name="connsiteY0" fmla="*/ 0 h 1642200"/>
              <a:gd name="connsiteX1" fmla="*/ 2148114 w 2148114"/>
              <a:gd name="connsiteY1" fmla="*/ 0 h 1642200"/>
              <a:gd name="connsiteX2" fmla="*/ 2148114 w 2148114"/>
              <a:gd name="connsiteY2" fmla="*/ 1642200 h 1642200"/>
              <a:gd name="connsiteX3" fmla="*/ 0 w 2148114"/>
              <a:gd name="connsiteY3" fmla="*/ 1642200 h 1642200"/>
            </a:gdLst>
            <a:ahLst/>
            <a:cxnLst>
              <a:cxn ang="0">
                <a:pos x="connsiteX0" y="connsiteY0"/>
              </a:cxn>
              <a:cxn ang="0">
                <a:pos x="connsiteX1" y="connsiteY1"/>
              </a:cxn>
              <a:cxn ang="0">
                <a:pos x="connsiteX2" y="connsiteY2"/>
              </a:cxn>
              <a:cxn ang="0">
                <a:pos x="connsiteX3" y="connsiteY3"/>
              </a:cxn>
            </a:cxnLst>
            <a:rect l="l" t="t" r="r" b="b"/>
            <a:pathLst>
              <a:path w="2148114" h="1642200">
                <a:moveTo>
                  <a:pt x="0" y="0"/>
                </a:moveTo>
                <a:lnTo>
                  <a:pt x="2148114" y="0"/>
                </a:lnTo>
                <a:lnTo>
                  <a:pt x="2148114" y="1642200"/>
                </a:lnTo>
                <a:lnTo>
                  <a:pt x="0" y="1642200"/>
                </a:lnTo>
                <a:close/>
              </a:path>
            </a:pathLst>
          </a:custGeom>
        </p:spPr>
        <p:txBody>
          <a:bodyPr wrap="square" anchor="ctr">
            <a:noAutofit/>
          </a:bodyPr>
          <a:lstStyle>
            <a:lvl1pPr marL="0" indent="0" algn="ctr">
              <a:buNone/>
              <a:defRPr sz="1200"/>
            </a:lvl1pPr>
          </a:lstStyle>
          <a:p>
            <a:endParaRPr lang="en-US" dirty="0"/>
          </a:p>
        </p:txBody>
      </p:sp>
      <p:sp>
        <p:nvSpPr>
          <p:cNvPr id="19" name="Freeform: Shape 18">
            <a:extLst>
              <a:ext uri="{FF2B5EF4-FFF2-40B4-BE49-F238E27FC236}">
                <a16:creationId xmlns:a16="http://schemas.microsoft.com/office/drawing/2014/main" id="{E11D96E1-2437-4B1B-8D11-887490F4D566}"/>
              </a:ext>
            </a:extLst>
          </p:cNvPr>
          <p:cNvSpPr>
            <a:spLocks noGrp="1"/>
          </p:cNvSpPr>
          <p:nvPr>
            <p:ph type="pic" sz="quarter" idx="12"/>
          </p:nvPr>
        </p:nvSpPr>
        <p:spPr>
          <a:xfrm>
            <a:off x="3747007" y="1840729"/>
            <a:ext cx="2148114" cy="1642200"/>
          </a:xfrm>
          <a:custGeom>
            <a:avLst/>
            <a:gdLst>
              <a:gd name="connsiteX0" fmla="*/ 0 w 2148114"/>
              <a:gd name="connsiteY0" fmla="*/ 0 h 1642200"/>
              <a:gd name="connsiteX1" fmla="*/ 2148114 w 2148114"/>
              <a:gd name="connsiteY1" fmla="*/ 0 h 1642200"/>
              <a:gd name="connsiteX2" fmla="*/ 2148114 w 2148114"/>
              <a:gd name="connsiteY2" fmla="*/ 1642200 h 1642200"/>
              <a:gd name="connsiteX3" fmla="*/ 0 w 2148114"/>
              <a:gd name="connsiteY3" fmla="*/ 1642200 h 1642200"/>
            </a:gdLst>
            <a:ahLst/>
            <a:cxnLst>
              <a:cxn ang="0">
                <a:pos x="connsiteX0" y="connsiteY0"/>
              </a:cxn>
              <a:cxn ang="0">
                <a:pos x="connsiteX1" y="connsiteY1"/>
              </a:cxn>
              <a:cxn ang="0">
                <a:pos x="connsiteX2" y="connsiteY2"/>
              </a:cxn>
              <a:cxn ang="0">
                <a:pos x="connsiteX3" y="connsiteY3"/>
              </a:cxn>
            </a:cxnLst>
            <a:rect l="l" t="t" r="r" b="b"/>
            <a:pathLst>
              <a:path w="2148114" h="1642200">
                <a:moveTo>
                  <a:pt x="0" y="0"/>
                </a:moveTo>
                <a:lnTo>
                  <a:pt x="2148114" y="0"/>
                </a:lnTo>
                <a:lnTo>
                  <a:pt x="2148114" y="1642200"/>
                </a:lnTo>
                <a:lnTo>
                  <a:pt x="0" y="1642200"/>
                </a:lnTo>
                <a:close/>
              </a:path>
            </a:pathLst>
          </a:custGeom>
        </p:spPr>
        <p:txBody>
          <a:bodyPr wrap="square" anchor="ctr">
            <a:noAutofit/>
          </a:bodyPr>
          <a:lstStyle>
            <a:lvl1pPr marL="0" indent="0" algn="ctr">
              <a:buNone/>
              <a:defRPr sz="1200"/>
            </a:lvl1pPr>
          </a:lstStyle>
          <a:p>
            <a:endParaRPr lang="en-US" dirty="0"/>
          </a:p>
        </p:txBody>
      </p:sp>
      <p:sp>
        <p:nvSpPr>
          <p:cNvPr id="18" name="Freeform: Shape 17">
            <a:extLst>
              <a:ext uri="{FF2B5EF4-FFF2-40B4-BE49-F238E27FC236}">
                <a16:creationId xmlns:a16="http://schemas.microsoft.com/office/drawing/2014/main" id="{E69A8C69-6690-4825-8D87-993249A79A25}"/>
              </a:ext>
            </a:extLst>
          </p:cNvPr>
          <p:cNvSpPr>
            <a:spLocks noGrp="1"/>
          </p:cNvSpPr>
          <p:nvPr>
            <p:ph type="pic" sz="quarter" idx="11"/>
          </p:nvPr>
        </p:nvSpPr>
        <p:spPr>
          <a:xfrm>
            <a:off x="1347108" y="1840730"/>
            <a:ext cx="2148114" cy="2891173"/>
          </a:xfrm>
          <a:custGeom>
            <a:avLst/>
            <a:gdLst>
              <a:gd name="connsiteX0" fmla="*/ 0 w 2148114"/>
              <a:gd name="connsiteY0" fmla="*/ 0 h 2891173"/>
              <a:gd name="connsiteX1" fmla="*/ 2148114 w 2148114"/>
              <a:gd name="connsiteY1" fmla="*/ 0 h 2891173"/>
              <a:gd name="connsiteX2" fmla="*/ 2148114 w 2148114"/>
              <a:gd name="connsiteY2" fmla="*/ 2891173 h 2891173"/>
              <a:gd name="connsiteX3" fmla="*/ 0 w 2148114"/>
              <a:gd name="connsiteY3" fmla="*/ 2891173 h 2891173"/>
            </a:gdLst>
            <a:ahLst/>
            <a:cxnLst>
              <a:cxn ang="0">
                <a:pos x="connsiteX0" y="connsiteY0"/>
              </a:cxn>
              <a:cxn ang="0">
                <a:pos x="connsiteX1" y="connsiteY1"/>
              </a:cxn>
              <a:cxn ang="0">
                <a:pos x="connsiteX2" y="connsiteY2"/>
              </a:cxn>
              <a:cxn ang="0">
                <a:pos x="connsiteX3" y="connsiteY3"/>
              </a:cxn>
            </a:cxnLst>
            <a:rect l="l" t="t" r="r" b="b"/>
            <a:pathLst>
              <a:path w="2148114" h="2891173">
                <a:moveTo>
                  <a:pt x="0" y="0"/>
                </a:moveTo>
                <a:lnTo>
                  <a:pt x="2148114" y="0"/>
                </a:lnTo>
                <a:lnTo>
                  <a:pt x="2148114" y="2891173"/>
                </a:lnTo>
                <a:lnTo>
                  <a:pt x="0" y="289117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315229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4BBF5E0-5C84-40F8-AF16-66D91D6B7506}"/>
              </a:ext>
            </a:extLst>
          </p:cNvPr>
          <p:cNvSpPr>
            <a:spLocks noGrp="1"/>
          </p:cNvSpPr>
          <p:nvPr>
            <p:ph type="pic" sz="quarter" idx="11"/>
          </p:nvPr>
        </p:nvSpPr>
        <p:spPr>
          <a:xfrm>
            <a:off x="0" y="1667320"/>
            <a:ext cx="12192000" cy="2351942"/>
          </a:xfrm>
          <a:custGeom>
            <a:avLst/>
            <a:gdLst>
              <a:gd name="connsiteX0" fmla="*/ 0 w 12192000"/>
              <a:gd name="connsiteY0" fmla="*/ 0 h 2351942"/>
              <a:gd name="connsiteX1" fmla="*/ 12192000 w 12192000"/>
              <a:gd name="connsiteY1" fmla="*/ 0 h 2351942"/>
              <a:gd name="connsiteX2" fmla="*/ 12192000 w 12192000"/>
              <a:gd name="connsiteY2" fmla="*/ 2351942 h 2351942"/>
              <a:gd name="connsiteX3" fmla="*/ 0 w 12192000"/>
              <a:gd name="connsiteY3" fmla="*/ 2351942 h 2351942"/>
            </a:gdLst>
            <a:ahLst/>
            <a:cxnLst>
              <a:cxn ang="0">
                <a:pos x="connsiteX0" y="connsiteY0"/>
              </a:cxn>
              <a:cxn ang="0">
                <a:pos x="connsiteX1" y="connsiteY1"/>
              </a:cxn>
              <a:cxn ang="0">
                <a:pos x="connsiteX2" y="connsiteY2"/>
              </a:cxn>
              <a:cxn ang="0">
                <a:pos x="connsiteX3" y="connsiteY3"/>
              </a:cxn>
            </a:cxnLst>
            <a:rect l="l" t="t" r="r" b="b"/>
            <a:pathLst>
              <a:path w="12192000" h="2351942">
                <a:moveTo>
                  <a:pt x="0" y="0"/>
                </a:moveTo>
                <a:lnTo>
                  <a:pt x="12192000" y="0"/>
                </a:lnTo>
                <a:lnTo>
                  <a:pt x="12192000" y="2351942"/>
                </a:lnTo>
                <a:lnTo>
                  <a:pt x="0" y="235194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18350495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5552D8C-15BA-469A-8F34-B9A0F10453A4}"/>
              </a:ext>
            </a:extLst>
          </p:cNvPr>
          <p:cNvSpPr>
            <a:spLocks noGrp="1"/>
          </p:cNvSpPr>
          <p:nvPr>
            <p:ph type="pic" sz="quarter" idx="11"/>
          </p:nvPr>
        </p:nvSpPr>
        <p:spPr>
          <a:xfrm>
            <a:off x="3718781" y="1961380"/>
            <a:ext cx="3059578" cy="4311426"/>
          </a:xfrm>
          <a:custGeom>
            <a:avLst/>
            <a:gdLst>
              <a:gd name="connsiteX0" fmla="*/ 0 w 3059578"/>
              <a:gd name="connsiteY0" fmla="*/ 0 h 4311426"/>
              <a:gd name="connsiteX1" fmla="*/ 3059578 w 3059578"/>
              <a:gd name="connsiteY1" fmla="*/ 0 h 4311426"/>
              <a:gd name="connsiteX2" fmla="*/ 3059578 w 3059578"/>
              <a:gd name="connsiteY2" fmla="*/ 4311426 h 4311426"/>
              <a:gd name="connsiteX3" fmla="*/ 0 w 3059578"/>
              <a:gd name="connsiteY3" fmla="*/ 4311426 h 4311426"/>
            </a:gdLst>
            <a:ahLst/>
            <a:cxnLst>
              <a:cxn ang="0">
                <a:pos x="connsiteX0" y="connsiteY0"/>
              </a:cxn>
              <a:cxn ang="0">
                <a:pos x="connsiteX1" y="connsiteY1"/>
              </a:cxn>
              <a:cxn ang="0">
                <a:pos x="connsiteX2" y="connsiteY2"/>
              </a:cxn>
              <a:cxn ang="0">
                <a:pos x="connsiteX3" y="connsiteY3"/>
              </a:cxn>
            </a:cxnLst>
            <a:rect l="l" t="t" r="r" b="b"/>
            <a:pathLst>
              <a:path w="3059578" h="4311426">
                <a:moveTo>
                  <a:pt x="0" y="0"/>
                </a:moveTo>
                <a:lnTo>
                  <a:pt x="3059578" y="0"/>
                </a:lnTo>
                <a:lnTo>
                  <a:pt x="3059578" y="4311426"/>
                </a:lnTo>
                <a:lnTo>
                  <a:pt x="0" y="43114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966996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98B1F0B-7EEC-4F47-938D-5956146EDBFA}"/>
              </a:ext>
            </a:extLst>
          </p:cNvPr>
          <p:cNvSpPr>
            <a:spLocks noGrp="1"/>
          </p:cNvSpPr>
          <p:nvPr>
            <p:ph type="pic" sz="quarter" idx="11"/>
          </p:nvPr>
        </p:nvSpPr>
        <p:spPr>
          <a:xfrm>
            <a:off x="6196672" y="2099796"/>
            <a:ext cx="5012529" cy="3908586"/>
          </a:xfrm>
          <a:custGeom>
            <a:avLst/>
            <a:gdLst>
              <a:gd name="connsiteX0" fmla="*/ 0 w 5012529"/>
              <a:gd name="connsiteY0" fmla="*/ 0 h 3908586"/>
              <a:gd name="connsiteX1" fmla="*/ 5012529 w 5012529"/>
              <a:gd name="connsiteY1" fmla="*/ 0 h 3908586"/>
              <a:gd name="connsiteX2" fmla="*/ 5012529 w 5012529"/>
              <a:gd name="connsiteY2" fmla="*/ 3908586 h 3908586"/>
              <a:gd name="connsiteX3" fmla="*/ 0 w 5012529"/>
              <a:gd name="connsiteY3" fmla="*/ 3908586 h 3908586"/>
            </a:gdLst>
            <a:ahLst/>
            <a:cxnLst>
              <a:cxn ang="0">
                <a:pos x="connsiteX0" y="connsiteY0"/>
              </a:cxn>
              <a:cxn ang="0">
                <a:pos x="connsiteX1" y="connsiteY1"/>
              </a:cxn>
              <a:cxn ang="0">
                <a:pos x="connsiteX2" y="connsiteY2"/>
              </a:cxn>
              <a:cxn ang="0">
                <a:pos x="connsiteX3" y="connsiteY3"/>
              </a:cxn>
            </a:cxnLst>
            <a:rect l="l" t="t" r="r" b="b"/>
            <a:pathLst>
              <a:path w="5012529" h="3908586">
                <a:moveTo>
                  <a:pt x="0" y="0"/>
                </a:moveTo>
                <a:lnTo>
                  <a:pt x="5012529" y="0"/>
                </a:lnTo>
                <a:lnTo>
                  <a:pt x="5012529" y="3908586"/>
                </a:lnTo>
                <a:lnTo>
                  <a:pt x="0" y="390858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2575033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3967" r:id="rId3"/>
    <p:sldLayoutId id="2147483966" r:id="rId4"/>
    <p:sldLayoutId id="2147483965" r:id="rId5"/>
    <p:sldLayoutId id="2147483964" r:id="rId6"/>
    <p:sldLayoutId id="2147483962" r:id="rId7"/>
    <p:sldLayoutId id="2147483963" r:id="rId8"/>
    <p:sldLayoutId id="2147483961" r:id="rId9"/>
    <p:sldLayoutId id="2147483959" r:id="rId10"/>
    <p:sldLayoutId id="2147483960" r:id="rId11"/>
    <p:sldLayoutId id="2147483958" r:id="rId12"/>
    <p:sldLayoutId id="2147483957" r:id="rId13"/>
    <p:sldLayoutId id="2147483968" r:id="rId14"/>
    <p:sldLayoutId id="2147483969" r:id="rId15"/>
    <p:sldLayoutId id="2147483970" r:id="rId16"/>
    <p:sldLayoutId id="2147483971" r:id="rId17"/>
    <p:sldLayoutId id="2147483972" r:id="rId18"/>
    <p:sldLayoutId id="2147483973" r:id="rId19"/>
    <p:sldLayoutId id="2147483974" r:id="rId20"/>
    <p:sldLayoutId id="2147483975" r:id="rId21"/>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 Id="rId5" Type="http://schemas.openxmlformats.org/officeDocument/2006/relationships/image" Target="../media/image13.jp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g"/><Relationship Id="rId1" Type="http://schemas.openxmlformats.org/officeDocument/2006/relationships/slideLayout" Target="../slideLayouts/slideLayout16.xml"/><Relationship Id="rId5" Type="http://schemas.openxmlformats.org/officeDocument/2006/relationships/image" Target="../media/image3.jpg"/><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7.jpeg"/><Relationship Id="rId1" Type="http://schemas.openxmlformats.org/officeDocument/2006/relationships/slideLayout" Target="../slideLayouts/slideLayout4.xml"/><Relationship Id="rId6" Type="http://schemas.openxmlformats.org/officeDocument/2006/relationships/image" Target="../media/image14.jpg"/><Relationship Id="rId5" Type="http://schemas.openxmlformats.org/officeDocument/2006/relationships/image" Target="../media/image3.jpg"/><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9.jpg"/><Relationship Id="rId1" Type="http://schemas.openxmlformats.org/officeDocument/2006/relationships/slideLayout" Target="../slideLayouts/slideLayout3.xml"/><Relationship Id="rId5" Type="http://schemas.openxmlformats.org/officeDocument/2006/relationships/image" Target="../media/image1.jp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7.xml"/><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4.jp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6.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4.xml"/><Relationship Id="rId5" Type="http://schemas.openxmlformats.org/officeDocument/2006/relationships/image" Target="../media/image3.jpg"/><Relationship Id="rId4" Type="http://schemas.openxmlformats.org/officeDocument/2006/relationships/chart" Target="../charts/char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jpg"/><Relationship Id="rId1" Type="http://schemas.openxmlformats.org/officeDocument/2006/relationships/slideLayout" Target="../slideLayouts/slideLayout10.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001F0FD7-1723-4838-8CE9-812FC24419E1}"/>
              </a:ext>
            </a:extLst>
          </p:cNvPr>
          <p:cNvPicPr>
            <a:picLocks noGrp="1" noChangeAspect="1"/>
          </p:cNvPicPr>
          <p:nvPr>
            <p:ph type="pic" sz="quarter" idx="11"/>
          </p:nvPr>
        </p:nvPicPr>
        <p:blipFill>
          <a:blip r:embed="rId2"/>
          <a:srcRect t="7895" b="7895"/>
          <a:stretch>
            <a:fillRect/>
          </a:stretch>
        </p:blipFill>
        <p:spPr/>
      </p:pic>
      <p:sp>
        <p:nvSpPr>
          <p:cNvPr id="18" name="Freeform 9">
            <a:extLst>
              <a:ext uri="{FF2B5EF4-FFF2-40B4-BE49-F238E27FC236}">
                <a16:creationId xmlns:a16="http://schemas.microsoft.com/office/drawing/2014/main" id="{0189DE7B-73D4-4649-894C-A2DAD8822ED8}"/>
              </a:ext>
            </a:extLst>
          </p:cNvPr>
          <p:cNvSpPr>
            <a:spLocks/>
          </p:cNvSpPr>
          <p:nvPr/>
        </p:nvSpPr>
        <p:spPr bwMode="auto">
          <a:xfrm>
            <a:off x="3701144" y="0"/>
            <a:ext cx="8487682" cy="6858000"/>
          </a:xfrm>
          <a:custGeom>
            <a:avLst/>
            <a:gdLst>
              <a:gd name="T0" fmla="*/ 1322 w 3038"/>
              <a:gd name="T1" fmla="*/ 0 h 2857"/>
              <a:gd name="T2" fmla="*/ 0 w 3038"/>
              <a:gd name="T3" fmla="*/ 2857 h 2857"/>
              <a:gd name="T4" fmla="*/ 3038 w 3038"/>
              <a:gd name="T5" fmla="*/ 2857 h 2857"/>
              <a:gd name="T6" fmla="*/ 3038 w 3038"/>
              <a:gd name="T7" fmla="*/ 0 h 2857"/>
              <a:gd name="T8" fmla="*/ 1322 w 3038"/>
              <a:gd name="T9" fmla="*/ 0 h 2857"/>
            </a:gdLst>
            <a:ahLst/>
            <a:cxnLst>
              <a:cxn ang="0">
                <a:pos x="T0" y="T1"/>
              </a:cxn>
              <a:cxn ang="0">
                <a:pos x="T2" y="T3"/>
              </a:cxn>
              <a:cxn ang="0">
                <a:pos x="T4" y="T5"/>
              </a:cxn>
              <a:cxn ang="0">
                <a:pos x="T6" y="T7"/>
              </a:cxn>
              <a:cxn ang="0">
                <a:pos x="T8" y="T9"/>
              </a:cxn>
            </a:cxnLst>
            <a:rect l="0" t="0" r="r" b="b"/>
            <a:pathLst>
              <a:path w="3038" h="2857">
                <a:moveTo>
                  <a:pt x="1322" y="0"/>
                </a:moveTo>
                <a:lnTo>
                  <a:pt x="0" y="2857"/>
                </a:lnTo>
                <a:lnTo>
                  <a:pt x="3038" y="2857"/>
                </a:lnTo>
                <a:lnTo>
                  <a:pt x="3038" y="0"/>
                </a:lnTo>
                <a:lnTo>
                  <a:pt x="1322" y="0"/>
                </a:lnTo>
                <a:close/>
              </a:path>
            </a:pathLst>
          </a:custGeom>
          <a:solidFill>
            <a:schemeClr val="accent2">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Oval 24">
            <a:extLst>
              <a:ext uri="{FF2B5EF4-FFF2-40B4-BE49-F238E27FC236}">
                <a16:creationId xmlns:a16="http://schemas.microsoft.com/office/drawing/2014/main" id="{E6966F58-62E8-4EF2-89FC-0150F21126AF}"/>
              </a:ext>
            </a:extLst>
          </p:cNvPr>
          <p:cNvSpPr/>
          <p:nvPr/>
        </p:nvSpPr>
        <p:spPr>
          <a:xfrm>
            <a:off x="3984810" y="2962332"/>
            <a:ext cx="2609426" cy="26094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Placeholder 28">
            <a:extLst>
              <a:ext uri="{FF2B5EF4-FFF2-40B4-BE49-F238E27FC236}">
                <a16:creationId xmlns:a16="http://schemas.microsoft.com/office/drawing/2014/main" id="{E10946A6-9AC8-4EF0-8801-C739F9186873}"/>
              </a:ext>
            </a:extLst>
          </p:cNvPr>
          <p:cNvPicPr>
            <a:picLocks noGrp="1" noChangeAspect="1"/>
          </p:cNvPicPr>
          <p:nvPr>
            <p:ph type="pic" sz="quarter" idx="12"/>
          </p:nvPr>
        </p:nvPicPr>
        <p:blipFill rotWithShape="1">
          <a:blip r:embed="rId3"/>
          <a:srcRect l="13459" t="3090" b="16549"/>
          <a:stretch/>
        </p:blipFill>
        <p:spPr>
          <a:xfrm>
            <a:off x="4160407" y="3137929"/>
            <a:ext cx="2258232" cy="2258232"/>
          </a:xfrm>
        </p:spPr>
      </p:pic>
      <p:sp>
        <p:nvSpPr>
          <p:cNvPr id="14" name="TextBox 13">
            <a:extLst>
              <a:ext uri="{FF2B5EF4-FFF2-40B4-BE49-F238E27FC236}">
                <a16:creationId xmlns:a16="http://schemas.microsoft.com/office/drawing/2014/main" id="{45C28024-3639-4AAD-B75C-F704A94FCFDD}"/>
              </a:ext>
            </a:extLst>
          </p:cNvPr>
          <p:cNvSpPr txBox="1"/>
          <p:nvPr/>
        </p:nvSpPr>
        <p:spPr>
          <a:xfrm>
            <a:off x="7819153" y="2171300"/>
            <a:ext cx="3540962" cy="1388329"/>
          </a:xfrm>
          <a:prstGeom prst="rect">
            <a:avLst/>
          </a:prstGeom>
          <a:noFill/>
        </p:spPr>
        <p:txBody>
          <a:bodyPr wrap="square" rtlCol="0">
            <a:spAutoFit/>
          </a:bodyPr>
          <a:lstStyle/>
          <a:p>
            <a:pPr algn="r">
              <a:lnSpc>
                <a:spcPts val="5000"/>
              </a:lnSpc>
            </a:pPr>
            <a:r>
              <a:rPr lang="en-US" sz="5500" b="1" spc="300" dirty="0">
                <a:solidFill>
                  <a:schemeClr val="bg1"/>
                </a:solidFill>
                <a:latin typeface="Roboto Slab" pitchFamily="2" charset="0"/>
                <a:ea typeface="Roboto Slab" pitchFamily="2" charset="0"/>
                <a:cs typeface="Montserrat" charset="0"/>
              </a:rPr>
              <a:t>Business</a:t>
            </a:r>
            <a:r>
              <a:rPr lang="en-US" sz="5500" b="1" spc="300" dirty="0">
                <a:solidFill>
                  <a:schemeClr val="bg1"/>
                </a:solidFill>
                <a:latin typeface="Montserrat" charset="0"/>
                <a:ea typeface="Montserrat" charset="0"/>
                <a:cs typeface="Montserrat" charset="0"/>
              </a:rPr>
              <a:t> </a:t>
            </a:r>
          </a:p>
          <a:p>
            <a:pPr algn="r">
              <a:lnSpc>
                <a:spcPts val="5000"/>
              </a:lnSpc>
            </a:pPr>
            <a:r>
              <a:rPr lang="en-US" sz="5500" b="1" spc="300" dirty="0">
                <a:solidFill>
                  <a:schemeClr val="bg1"/>
                </a:solidFill>
                <a:latin typeface="Roboto Slab" pitchFamily="2" charset="0"/>
                <a:ea typeface="Roboto Slab" pitchFamily="2" charset="0"/>
                <a:cs typeface="Montserrat" charset="0"/>
              </a:rPr>
              <a:t>Plan</a:t>
            </a:r>
          </a:p>
        </p:txBody>
      </p:sp>
      <p:grpSp>
        <p:nvGrpSpPr>
          <p:cNvPr id="19" name="Group 18">
            <a:extLst>
              <a:ext uri="{FF2B5EF4-FFF2-40B4-BE49-F238E27FC236}">
                <a16:creationId xmlns:a16="http://schemas.microsoft.com/office/drawing/2014/main" id="{08FF5B1B-0DD8-4648-8356-0CC248ACAE53}"/>
              </a:ext>
            </a:extLst>
          </p:cNvPr>
          <p:cNvGrpSpPr/>
          <p:nvPr/>
        </p:nvGrpSpPr>
        <p:grpSpPr>
          <a:xfrm>
            <a:off x="8760404" y="4066990"/>
            <a:ext cx="2599711" cy="1185609"/>
            <a:chOff x="7931694" y="4669948"/>
            <a:chExt cx="2599711" cy="1185609"/>
          </a:xfrm>
        </p:grpSpPr>
        <p:sp>
          <p:nvSpPr>
            <p:cNvPr id="15" name="TextBox 14">
              <a:extLst>
                <a:ext uri="{FF2B5EF4-FFF2-40B4-BE49-F238E27FC236}">
                  <a16:creationId xmlns:a16="http://schemas.microsoft.com/office/drawing/2014/main" id="{A64DE824-5851-4AB9-B4C8-C384A0C2B84E}"/>
                </a:ext>
              </a:extLst>
            </p:cNvPr>
            <p:cNvSpPr txBox="1"/>
            <p:nvPr/>
          </p:nvSpPr>
          <p:spPr>
            <a:xfrm>
              <a:off x="9041356" y="4669948"/>
              <a:ext cx="1490049" cy="400110"/>
            </a:xfrm>
            <a:prstGeom prst="rect">
              <a:avLst/>
            </a:prstGeom>
            <a:noFill/>
          </p:spPr>
          <p:txBody>
            <a:bodyPr wrap="square" rtlCol="0">
              <a:spAutoFit/>
            </a:bodyPr>
            <a:lstStyle/>
            <a:p>
              <a:pPr algn="r"/>
              <a:r>
                <a:rPr lang="en-US" sz="2000" b="1" dirty="0">
                  <a:solidFill>
                    <a:schemeClr val="bg1"/>
                  </a:solidFill>
                  <a:latin typeface="Roboto Slab" pitchFamily="2" charset="0"/>
                  <a:ea typeface="Roboto Slab" pitchFamily="2" charset="0"/>
                  <a:cs typeface="Montserrat Light" charset="0"/>
                </a:rPr>
                <a:t>Welcome</a:t>
              </a:r>
            </a:p>
          </p:txBody>
        </p:sp>
        <p:sp>
          <p:nvSpPr>
            <p:cNvPr id="16" name="TextBox 15">
              <a:extLst>
                <a:ext uri="{FF2B5EF4-FFF2-40B4-BE49-F238E27FC236}">
                  <a16:creationId xmlns:a16="http://schemas.microsoft.com/office/drawing/2014/main" id="{4A2162B1-F45A-4ADE-8897-FE70157E6773}"/>
                </a:ext>
              </a:extLst>
            </p:cNvPr>
            <p:cNvSpPr txBox="1"/>
            <p:nvPr/>
          </p:nvSpPr>
          <p:spPr>
            <a:xfrm>
              <a:off x="7931694" y="5164790"/>
              <a:ext cx="2599711" cy="690767"/>
            </a:xfrm>
            <a:prstGeom prst="rect">
              <a:avLst/>
            </a:prstGeom>
            <a:noFill/>
          </p:spPr>
          <p:txBody>
            <a:bodyPr wrap="square" rtlCol="0">
              <a:spAutoFit/>
            </a:bodyPr>
            <a:lstStyle/>
            <a:p>
              <a:pPr algn="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lights divided void they're.</a:t>
              </a:r>
            </a:p>
          </p:txBody>
        </p:sp>
      </p:grpSp>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834239" y="798853"/>
            <a:ext cx="3641827" cy="1219180"/>
          </a:xfrm>
          <a:prstGeom prst="rect">
            <a:avLst/>
          </a:prstGeom>
          <a:noFill/>
        </p:spPr>
        <p:txBody>
          <a:bodyPr wrap="square" rtlCol="0">
            <a:spAutoFit/>
          </a:bodyPr>
          <a:lstStyle/>
          <a:p>
            <a:pPr>
              <a:lnSpc>
                <a:spcPts val="4500"/>
              </a:lnSpc>
            </a:pPr>
            <a:r>
              <a:rPr lang="en-US" sz="5000" b="1" spc="300" dirty="0">
                <a:latin typeface="Roboto Slab" pitchFamily="2" charset="0"/>
                <a:ea typeface="Roboto Slab" pitchFamily="2" charset="0"/>
                <a:cs typeface="Montserrat Light" charset="0"/>
              </a:rPr>
              <a:t>Product &amp; </a:t>
            </a:r>
          </a:p>
          <a:p>
            <a:pPr>
              <a:lnSpc>
                <a:spcPts val="4500"/>
              </a:lnSpc>
            </a:pPr>
            <a:r>
              <a:rPr lang="en-US" sz="3700" b="1" spc="300" dirty="0">
                <a:latin typeface="Roboto Slab" pitchFamily="2" charset="0"/>
                <a:ea typeface="Roboto Slab" pitchFamily="2" charset="0"/>
                <a:cs typeface="Montserrat Light" charset="0"/>
              </a:rPr>
              <a:t>Service</a:t>
            </a:r>
          </a:p>
        </p:txBody>
      </p:sp>
      <p:grpSp>
        <p:nvGrpSpPr>
          <p:cNvPr id="11" name="Group 10">
            <a:extLst>
              <a:ext uri="{FF2B5EF4-FFF2-40B4-BE49-F238E27FC236}">
                <a16:creationId xmlns:a16="http://schemas.microsoft.com/office/drawing/2014/main" id="{A2D940D6-42F7-4485-A831-79C72A84B301}"/>
              </a:ext>
            </a:extLst>
          </p:cNvPr>
          <p:cNvGrpSpPr/>
          <p:nvPr/>
        </p:nvGrpSpPr>
        <p:grpSpPr>
          <a:xfrm>
            <a:off x="3513522" y="2183329"/>
            <a:ext cx="2351315" cy="1822982"/>
            <a:chOff x="3513522" y="2406742"/>
            <a:chExt cx="2351315" cy="1822982"/>
          </a:xfrm>
        </p:grpSpPr>
        <p:sp>
          <p:nvSpPr>
            <p:cNvPr id="25" name="Rectangle 24">
              <a:extLst>
                <a:ext uri="{FF2B5EF4-FFF2-40B4-BE49-F238E27FC236}">
                  <a16:creationId xmlns:a16="http://schemas.microsoft.com/office/drawing/2014/main" id="{DAFA0074-BBCA-411F-AA02-640B345FFAA5}"/>
                </a:ext>
              </a:extLst>
            </p:cNvPr>
            <p:cNvSpPr/>
            <p:nvPr/>
          </p:nvSpPr>
          <p:spPr>
            <a:xfrm>
              <a:off x="3513522" y="2406742"/>
              <a:ext cx="2351315" cy="1822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66A6672-B7B4-46FB-AFAF-73AC0C85BE2F}"/>
                </a:ext>
              </a:extLst>
            </p:cNvPr>
            <p:cNvGrpSpPr/>
            <p:nvPr/>
          </p:nvGrpSpPr>
          <p:grpSpPr>
            <a:xfrm>
              <a:off x="3803806" y="2682809"/>
              <a:ext cx="1770746" cy="1270849"/>
              <a:chOff x="3878316" y="2510383"/>
              <a:chExt cx="1770746" cy="1270849"/>
            </a:xfrm>
          </p:grpSpPr>
          <p:sp>
            <p:nvSpPr>
              <p:cNvPr id="36" name="TextBox 35">
                <a:extLst>
                  <a:ext uri="{FF2B5EF4-FFF2-40B4-BE49-F238E27FC236}">
                    <a16:creationId xmlns:a16="http://schemas.microsoft.com/office/drawing/2014/main" id="{60181D03-0095-41B6-A5DF-EF25EED067AF}"/>
                  </a:ext>
                </a:extLst>
              </p:cNvPr>
              <p:cNvSpPr txBox="1"/>
              <p:nvPr/>
            </p:nvSpPr>
            <p:spPr>
              <a:xfrm>
                <a:off x="3878316" y="3097519"/>
                <a:ext cx="1770746" cy="683713"/>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a:t>
                </a:r>
                <a:r>
                  <a:rPr lang="en-US" sz="900" dirty="0">
                    <a:latin typeface="Roboto Slab" pitchFamily="2" charset="0"/>
                    <a:ea typeface="Roboto Slab" pitchFamily="2" charset="0"/>
                    <a:cs typeface="Open Sans" panose="020B0606030504020204" pitchFamily="34" charset="0"/>
                  </a:rPr>
                  <a:t> to popular belief, Lorem has roots in a piece years old.</a:t>
                </a:r>
              </a:p>
            </p:txBody>
          </p:sp>
          <p:sp>
            <p:nvSpPr>
              <p:cNvPr id="37" name="Freeform 35">
                <a:extLst>
                  <a:ext uri="{FF2B5EF4-FFF2-40B4-BE49-F238E27FC236}">
                    <a16:creationId xmlns:a16="http://schemas.microsoft.com/office/drawing/2014/main" id="{697C4590-5F48-465D-99D4-A31BB6F07AC4}"/>
                  </a:ext>
                </a:extLst>
              </p:cNvPr>
              <p:cNvSpPr>
                <a:spLocks noEditPoints="1"/>
              </p:cNvSpPr>
              <p:nvPr/>
            </p:nvSpPr>
            <p:spPr bwMode="auto">
              <a:xfrm>
                <a:off x="4550576" y="2510383"/>
                <a:ext cx="486907" cy="476763"/>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grpSp>
        <p:nvGrpSpPr>
          <p:cNvPr id="12" name="Group 11">
            <a:extLst>
              <a:ext uri="{FF2B5EF4-FFF2-40B4-BE49-F238E27FC236}">
                <a16:creationId xmlns:a16="http://schemas.microsoft.com/office/drawing/2014/main" id="{0AB6C6BC-DAF0-40CC-9CA2-B35361762C37}"/>
              </a:ext>
            </a:extLst>
          </p:cNvPr>
          <p:cNvGrpSpPr/>
          <p:nvPr/>
        </p:nvGrpSpPr>
        <p:grpSpPr>
          <a:xfrm>
            <a:off x="955606" y="2183329"/>
            <a:ext cx="2351315" cy="1822982"/>
            <a:chOff x="955606" y="2406742"/>
            <a:chExt cx="2351315" cy="1822982"/>
          </a:xfrm>
        </p:grpSpPr>
        <p:sp>
          <p:nvSpPr>
            <p:cNvPr id="2" name="Rectangle 1">
              <a:extLst>
                <a:ext uri="{FF2B5EF4-FFF2-40B4-BE49-F238E27FC236}">
                  <a16:creationId xmlns:a16="http://schemas.microsoft.com/office/drawing/2014/main" id="{7F74C1EE-60D7-4EAF-9D7B-0190396EE060}"/>
                </a:ext>
              </a:extLst>
            </p:cNvPr>
            <p:cNvSpPr/>
            <p:nvPr/>
          </p:nvSpPr>
          <p:spPr>
            <a:xfrm>
              <a:off x="955606" y="2406742"/>
              <a:ext cx="2351315" cy="18229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C2903DD-CA83-495D-A20B-65B815A195BB}"/>
                </a:ext>
              </a:extLst>
            </p:cNvPr>
            <p:cNvGrpSpPr/>
            <p:nvPr/>
          </p:nvGrpSpPr>
          <p:grpSpPr>
            <a:xfrm>
              <a:off x="1245890" y="2682809"/>
              <a:ext cx="1770746" cy="1270849"/>
              <a:chOff x="1373753" y="2510383"/>
              <a:chExt cx="1770746" cy="1270849"/>
            </a:xfrm>
          </p:grpSpPr>
          <p:sp>
            <p:nvSpPr>
              <p:cNvPr id="39" name="Freeform 34">
                <a:extLst>
                  <a:ext uri="{FF2B5EF4-FFF2-40B4-BE49-F238E27FC236}">
                    <a16:creationId xmlns:a16="http://schemas.microsoft.com/office/drawing/2014/main" id="{E4B6D8CB-1038-48DF-A1E8-B6EFB5B8981D}"/>
                  </a:ext>
                </a:extLst>
              </p:cNvPr>
              <p:cNvSpPr>
                <a:spLocks noEditPoints="1"/>
              </p:cNvSpPr>
              <p:nvPr/>
            </p:nvSpPr>
            <p:spPr bwMode="auto">
              <a:xfrm>
                <a:off x="2046013" y="2510383"/>
                <a:ext cx="486907" cy="476763"/>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7" name="TextBox 46">
                <a:extLst>
                  <a:ext uri="{FF2B5EF4-FFF2-40B4-BE49-F238E27FC236}">
                    <a16:creationId xmlns:a16="http://schemas.microsoft.com/office/drawing/2014/main" id="{260A6866-65D4-459D-81F3-C2BB7BFF7966}"/>
                  </a:ext>
                </a:extLst>
              </p:cNvPr>
              <p:cNvSpPr txBox="1"/>
              <p:nvPr/>
            </p:nvSpPr>
            <p:spPr>
              <a:xfrm>
                <a:off x="1373753" y="3097519"/>
                <a:ext cx="1770746" cy="683713"/>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a:t>
                </a:r>
                <a:r>
                  <a:rPr lang="en-US" sz="900" dirty="0">
                    <a:latin typeface="Roboto Slab" pitchFamily="2" charset="0"/>
                    <a:ea typeface="Roboto Slab" pitchFamily="2" charset="0"/>
                    <a:cs typeface="Open Sans" panose="020B0606030504020204" pitchFamily="34" charset="0"/>
                  </a:rPr>
                  <a:t> to popular belief, Lorem has roots in a piece years old.</a:t>
                </a:r>
              </a:p>
            </p:txBody>
          </p:sp>
        </p:grpSp>
      </p:grpSp>
      <p:pic>
        <p:nvPicPr>
          <p:cNvPr id="18" name="Picture Placeholder 17">
            <a:extLst>
              <a:ext uri="{FF2B5EF4-FFF2-40B4-BE49-F238E27FC236}">
                <a16:creationId xmlns:a16="http://schemas.microsoft.com/office/drawing/2014/main" id="{A8E18577-7B45-4573-A42E-32DBF15D6CEB}"/>
              </a:ext>
            </a:extLst>
          </p:cNvPr>
          <p:cNvPicPr>
            <a:picLocks noGrp="1" noChangeAspect="1"/>
          </p:cNvPicPr>
          <p:nvPr>
            <p:ph type="pic" sz="quarter" idx="11"/>
          </p:nvPr>
        </p:nvPicPr>
        <p:blipFill>
          <a:blip r:embed="rId2"/>
          <a:srcRect t="35523" b="35523"/>
          <a:stretch>
            <a:fillRect/>
          </a:stretch>
        </p:blipFill>
        <p:spPr/>
      </p:pic>
      <p:grpSp>
        <p:nvGrpSpPr>
          <p:cNvPr id="10" name="Group 9">
            <a:extLst>
              <a:ext uri="{FF2B5EF4-FFF2-40B4-BE49-F238E27FC236}">
                <a16:creationId xmlns:a16="http://schemas.microsoft.com/office/drawing/2014/main" id="{8F1CD992-27B4-4388-B04E-F66CC7D75EDB}"/>
              </a:ext>
            </a:extLst>
          </p:cNvPr>
          <p:cNvGrpSpPr/>
          <p:nvPr/>
        </p:nvGrpSpPr>
        <p:grpSpPr>
          <a:xfrm>
            <a:off x="6071438" y="2183329"/>
            <a:ext cx="2351315" cy="1822982"/>
            <a:chOff x="6071438" y="2406742"/>
            <a:chExt cx="2351315" cy="1822982"/>
          </a:xfrm>
        </p:grpSpPr>
        <p:sp>
          <p:nvSpPr>
            <p:cNvPr id="31" name="Rectangle 30">
              <a:extLst>
                <a:ext uri="{FF2B5EF4-FFF2-40B4-BE49-F238E27FC236}">
                  <a16:creationId xmlns:a16="http://schemas.microsoft.com/office/drawing/2014/main" id="{D316DA7D-7A8D-404C-9A75-79B201937219}"/>
                </a:ext>
              </a:extLst>
            </p:cNvPr>
            <p:cNvSpPr/>
            <p:nvPr/>
          </p:nvSpPr>
          <p:spPr>
            <a:xfrm>
              <a:off x="6071438" y="2406742"/>
              <a:ext cx="2351315" cy="1822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a:extLst>
                <a:ext uri="{FF2B5EF4-FFF2-40B4-BE49-F238E27FC236}">
                  <a16:creationId xmlns:a16="http://schemas.microsoft.com/office/drawing/2014/main" id="{C815684A-613E-4BCA-B114-E0F70984D81D}"/>
                </a:ext>
              </a:extLst>
            </p:cNvPr>
            <p:cNvGrpSpPr/>
            <p:nvPr/>
          </p:nvGrpSpPr>
          <p:grpSpPr>
            <a:xfrm>
              <a:off x="6361722" y="2682808"/>
              <a:ext cx="1770746" cy="1270850"/>
              <a:chOff x="6433535" y="2510383"/>
              <a:chExt cx="1770746" cy="1270850"/>
            </a:xfrm>
          </p:grpSpPr>
          <p:sp>
            <p:nvSpPr>
              <p:cNvPr id="66" name="TextBox 65">
                <a:extLst>
                  <a:ext uri="{FF2B5EF4-FFF2-40B4-BE49-F238E27FC236}">
                    <a16:creationId xmlns:a16="http://schemas.microsoft.com/office/drawing/2014/main" id="{26DC7112-A20D-409C-8C1A-6900EA67F9EE}"/>
                  </a:ext>
                </a:extLst>
              </p:cNvPr>
              <p:cNvSpPr txBox="1"/>
              <p:nvPr/>
            </p:nvSpPr>
            <p:spPr>
              <a:xfrm>
                <a:off x="6433535" y="3097520"/>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sp>
            <p:nvSpPr>
              <p:cNvPr id="67" name="Freeform 33">
                <a:extLst>
                  <a:ext uri="{FF2B5EF4-FFF2-40B4-BE49-F238E27FC236}">
                    <a16:creationId xmlns:a16="http://schemas.microsoft.com/office/drawing/2014/main" id="{8757DE92-2A0F-48A3-B9D0-11C56225B554}"/>
                  </a:ext>
                </a:extLst>
              </p:cNvPr>
              <p:cNvSpPr>
                <a:spLocks noEditPoints="1"/>
              </p:cNvSpPr>
              <p:nvPr/>
            </p:nvSpPr>
            <p:spPr bwMode="auto">
              <a:xfrm>
                <a:off x="7076592" y="2510383"/>
                <a:ext cx="484632" cy="47548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grpSp>
        <p:nvGrpSpPr>
          <p:cNvPr id="9" name="Group 8">
            <a:extLst>
              <a:ext uri="{FF2B5EF4-FFF2-40B4-BE49-F238E27FC236}">
                <a16:creationId xmlns:a16="http://schemas.microsoft.com/office/drawing/2014/main" id="{FF2D2EBE-F753-4AAE-9CDE-AD0795973198}"/>
              </a:ext>
            </a:extLst>
          </p:cNvPr>
          <p:cNvGrpSpPr/>
          <p:nvPr/>
        </p:nvGrpSpPr>
        <p:grpSpPr>
          <a:xfrm>
            <a:off x="8629353" y="2183329"/>
            <a:ext cx="2351315" cy="1822982"/>
            <a:chOff x="8629353" y="2406742"/>
            <a:chExt cx="2351315" cy="1822982"/>
          </a:xfrm>
        </p:grpSpPr>
        <p:sp>
          <p:nvSpPr>
            <p:cNvPr id="28" name="Rectangle 27">
              <a:extLst>
                <a:ext uri="{FF2B5EF4-FFF2-40B4-BE49-F238E27FC236}">
                  <a16:creationId xmlns:a16="http://schemas.microsoft.com/office/drawing/2014/main" id="{6F07CDB6-19B3-40A6-8DF3-F6A4FCC6480A}"/>
                </a:ext>
              </a:extLst>
            </p:cNvPr>
            <p:cNvSpPr/>
            <p:nvPr/>
          </p:nvSpPr>
          <p:spPr>
            <a:xfrm>
              <a:off x="8629353" y="2406742"/>
              <a:ext cx="2351315" cy="18229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34">
              <a:extLst>
                <a:ext uri="{FF2B5EF4-FFF2-40B4-BE49-F238E27FC236}">
                  <a16:creationId xmlns:a16="http://schemas.microsoft.com/office/drawing/2014/main" id="{C9DC0470-384B-40CF-B749-948A2979EB40}"/>
                </a:ext>
              </a:extLst>
            </p:cNvPr>
            <p:cNvSpPr>
              <a:spLocks noEditPoints="1"/>
            </p:cNvSpPr>
            <p:nvPr/>
          </p:nvSpPr>
          <p:spPr bwMode="auto">
            <a:xfrm>
              <a:off x="9591897" y="2682809"/>
              <a:ext cx="486907" cy="476763"/>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70" name="TextBox 69">
              <a:extLst>
                <a:ext uri="{FF2B5EF4-FFF2-40B4-BE49-F238E27FC236}">
                  <a16:creationId xmlns:a16="http://schemas.microsoft.com/office/drawing/2014/main" id="{A6FC9DBE-CE92-41AC-BCD6-675B826B48AB}"/>
                </a:ext>
              </a:extLst>
            </p:cNvPr>
            <p:cNvSpPr txBox="1"/>
            <p:nvPr/>
          </p:nvSpPr>
          <p:spPr>
            <a:xfrm>
              <a:off x="8919637" y="3269945"/>
              <a:ext cx="1770746" cy="683713"/>
            </a:xfrm>
            <a:prstGeom prst="rect">
              <a:avLst/>
            </a:prstGeom>
            <a:noFill/>
          </p:spPr>
          <p:txBody>
            <a:bodyPr wrap="square" rtlCol="0">
              <a:spAutoFit/>
            </a:bodyPr>
            <a:lstStyle/>
            <a:p>
              <a:pPr algn="ctr">
                <a:lnSpc>
                  <a:spcPts val="1600"/>
                </a:lnSpc>
              </a:pPr>
              <a:r>
                <a:rPr lang="en-US" sz="900" b="1" dirty="0">
                  <a:solidFill>
                    <a:schemeClr val="bg1"/>
                  </a:solidFill>
                  <a:latin typeface="Roboto Slab" pitchFamily="2" charset="0"/>
                  <a:ea typeface="Roboto Slab" pitchFamily="2" charset="0"/>
                  <a:cs typeface="Open Sans" panose="020B0606030504020204" pitchFamily="34" charset="0"/>
                </a:rPr>
                <a:t>Contrary</a:t>
              </a:r>
              <a:r>
                <a:rPr lang="en-US" sz="900" dirty="0">
                  <a:solidFill>
                    <a:schemeClr val="bg1"/>
                  </a:solidFill>
                  <a:latin typeface="Roboto Slab" pitchFamily="2" charset="0"/>
                  <a:ea typeface="Roboto Slab" pitchFamily="2" charset="0"/>
                  <a:cs typeface="Open Sans" panose="020B0606030504020204" pitchFamily="34" charset="0"/>
                </a:rPr>
                <a:t> to popular belief, Lorem has roots in a piece years old.</a:t>
              </a:r>
            </a:p>
          </p:txBody>
        </p:sp>
      </p:grpSp>
      <p:sp>
        <p:nvSpPr>
          <p:cNvPr id="43" name="TextBox 42">
            <a:extLst>
              <a:ext uri="{FF2B5EF4-FFF2-40B4-BE49-F238E27FC236}">
                <a16:creationId xmlns:a16="http://schemas.microsoft.com/office/drawing/2014/main" id="{F8304E12-9FF5-4DE9-948F-9CF9751DBDCA}"/>
              </a:ext>
            </a:extLst>
          </p:cNvPr>
          <p:cNvSpPr txBox="1"/>
          <p:nvPr/>
        </p:nvSpPr>
        <p:spPr>
          <a:xfrm>
            <a:off x="6710486" y="938990"/>
            <a:ext cx="4270182"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won't appear him, were divided void they're.</a:t>
            </a:r>
          </a:p>
        </p:txBody>
      </p:sp>
    </p:spTree>
    <p:extLst>
      <p:ext uri="{BB962C8B-B14F-4D97-AF65-F5344CB8AC3E}">
        <p14:creationId xmlns:p14="http://schemas.microsoft.com/office/powerpoint/2010/main" val="3249440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AFA7E095-D103-4C11-B7DD-035E5FA71ECE}"/>
              </a:ext>
            </a:extLst>
          </p:cNvPr>
          <p:cNvPicPr>
            <a:picLocks noGrp="1" noChangeAspect="1"/>
          </p:cNvPicPr>
          <p:nvPr>
            <p:ph type="pic" sz="quarter" idx="11"/>
          </p:nvPr>
        </p:nvPicPr>
        <p:blipFill>
          <a:blip r:embed="rId2"/>
          <a:srcRect l="12850" r="12850"/>
          <a:stretch>
            <a:fillRect/>
          </a:stretch>
        </p:blipFill>
        <p:spPr/>
      </p:pic>
      <p:pic>
        <p:nvPicPr>
          <p:cNvPr id="26" name="Picture Placeholder 25">
            <a:extLst>
              <a:ext uri="{FF2B5EF4-FFF2-40B4-BE49-F238E27FC236}">
                <a16:creationId xmlns:a16="http://schemas.microsoft.com/office/drawing/2014/main" id="{7A0DC5B0-A4A4-4CCA-B28D-CB78E45CD9D5}"/>
              </a:ext>
            </a:extLst>
          </p:cNvPr>
          <p:cNvPicPr>
            <a:picLocks noGrp="1" noChangeAspect="1"/>
          </p:cNvPicPr>
          <p:nvPr>
            <p:ph type="pic" sz="quarter" idx="12"/>
          </p:nvPr>
        </p:nvPicPr>
        <p:blipFill>
          <a:blip r:embed="rId3"/>
          <a:srcRect t="11789" b="11789"/>
          <a:stretch>
            <a:fillRect/>
          </a:stretch>
        </p:blipFill>
        <p:spPr/>
      </p:pic>
      <p:pic>
        <p:nvPicPr>
          <p:cNvPr id="42" name="Picture Placeholder 41">
            <a:extLst>
              <a:ext uri="{FF2B5EF4-FFF2-40B4-BE49-F238E27FC236}">
                <a16:creationId xmlns:a16="http://schemas.microsoft.com/office/drawing/2014/main" id="{FF210C0E-FFD2-49D6-A1CF-3D0296E1A0D5}"/>
              </a:ext>
            </a:extLst>
          </p:cNvPr>
          <p:cNvPicPr>
            <a:picLocks noGrp="1" noChangeAspect="1"/>
          </p:cNvPicPr>
          <p:nvPr>
            <p:ph type="pic" sz="quarter" idx="14"/>
          </p:nvPr>
        </p:nvPicPr>
        <p:blipFill>
          <a:blip r:embed="rId4"/>
          <a:srcRect t="10910" b="10910"/>
          <a:stretch>
            <a:fillRect/>
          </a:stretch>
        </p:blipFill>
        <p:spPr/>
      </p:pic>
      <p:pic>
        <p:nvPicPr>
          <p:cNvPr id="50" name="Picture Placeholder 49">
            <a:extLst>
              <a:ext uri="{FF2B5EF4-FFF2-40B4-BE49-F238E27FC236}">
                <a16:creationId xmlns:a16="http://schemas.microsoft.com/office/drawing/2014/main" id="{681C9607-CBFA-43E1-A902-80ED0F1AD63D}"/>
              </a:ext>
            </a:extLst>
          </p:cNvPr>
          <p:cNvPicPr>
            <a:picLocks noGrp="1" noChangeAspect="1"/>
          </p:cNvPicPr>
          <p:nvPr>
            <p:ph type="pic" sz="quarter" idx="13"/>
          </p:nvPr>
        </p:nvPicPr>
        <p:blipFill>
          <a:blip r:embed="rId5"/>
          <a:srcRect l="12850" r="12850"/>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4084058" y="832535"/>
            <a:ext cx="4016298"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Team Members</a:t>
            </a:r>
          </a:p>
        </p:txBody>
      </p:sp>
      <p:grpSp>
        <p:nvGrpSpPr>
          <p:cNvPr id="12" name="Group 11">
            <a:extLst>
              <a:ext uri="{FF2B5EF4-FFF2-40B4-BE49-F238E27FC236}">
                <a16:creationId xmlns:a16="http://schemas.microsoft.com/office/drawing/2014/main" id="{A2A31147-69A2-4DF7-8050-BD8259603817}"/>
              </a:ext>
            </a:extLst>
          </p:cNvPr>
          <p:cNvGrpSpPr/>
          <p:nvPr/>
        </p:nvGrpSpPr>
        <p:grpSpPr>
          <a:xfrm>
            <a:off x="3747007" y="3776919"/>
            <a:ext cx="2290501" cy="1026325"/>
            <a:chOff x="984962" y="4850526"/>
            <a:chExt cx="2290501" cy="1026325"/>
          </a:xfrm>
        </p:grpSpPr>
        <p:sp>
          <p:nvSpPr>
            <p:cNvPr id="57" name="TextBox 56">
              <a:extLst>
                <a:ext uri="{FF2B5EF4-FFF2-40B4-BE49-F238E27FC236}">
                  <a16:creationId xmlns:a16="http://schemas.microsoft.com/office/drawing/2014/main" id="{F825740E-14A2-4373-95A7-B7515960D40A}"/>
                </a:ext>
              </a:extLst>
            </p:cNvPr>
            <p:cNvSpPr txBox="1"/>
            <p:nvPr/>
          </p:nvSpPr>
          <p:spPr>
            <a:xfrm>
              <a:off x="984962" y="4850526"/>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58" name="TextBox 57">
              <a:extLst>
                <a:ext uri="{FF2B5EF4-FFF2-40B4-BE49-F238E27FC236}">
                  <a16:creationId xmlns:a16="http://schemas.microsoft.com/office/drawing/2014/main" id="{E017C684-CD85-44E7-AE99-CB5016CE51F0}"/>
                </a:ext>
              </a:extLst>
            </p:cNvPr>
            <p:cNvSpPr txBox="1"/>
            <p:nvPr/>
          </p:nvSpPr>
          <p:spPr>
            <a:xfrm>
              <a:off x="984963"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grpSp>
        <p:nvGrpSpPr>
          <p:cNvPr id="15" name="Group 14">
            <a:extLst>
              <a:ext uri="{FF2B5EF4-FFF2-40B4-BE49-F238E27FC236}">
                <a16:creationId xmlns:a16="http://schemas.microsoft.com/office/drawing/2014/main" id="{AE737944-09C0-4BFF-B564-E97E43103B84}"/>
              </a:ext>
            </a:extLst>
          </p:cNvPr>
          <p:cNvGrpSpPr/>
          <p:nvPr/>
        </p:nvGrpSpPr>
        <p:grpSpPr>
          <a:xfrm>
            <a:off x="1347108" y="5092347"/>
            <a:ext cx="2290500" cy="1059548"/>
            <a:chOff x="3546529" y="4817303"/>
            <a:chExt cx="2290500" cy="1059548"/>
          </a:xfrm>
        </p:grpSpPr>
        <p:sp>
          <p:nvSpPr>
            <p:cNvPr id="61" name="TextBox 60">
              <a:extLst>
                <a:ext uri="{FF2B5EF4-FFF2-40B4-BE49-F238E27FC236}">
                  <a16:creationId xmlns:a16="http://schemas.microsoft.com/office/drawing/2014/main" id="{C9CC4CCA-2F65-4744-AD5C-1C305C2F62BF}"/>
                </a:ext>
              </a:extLst>
            </p:cNvPr>
            <p:cNvSpPr txBox="1"/>
            <p:nvPr/>
          </p:nvSpPr>
          <p:spPr>
            <a:xfrm>
              <a:off x="3546529" y="481730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02 EXAMPLE</a:t>
              </a:r>
              <a:endParaRPr lang="en-US" sz="1000" b="1" spc="300" dirty="0">
                <a:latin typeface="Roboto Slab" pitchFamily="2" charset="0"/>
                <a:ea typeface="Roboto Slab" pitchFamily="2" charset="0"/>
                <a:cs typeface="Montserrat Light" charset="0"/>
              </a:endParaRPr>
            </a:p>
          </p:txBody>
        </p:sp>
        <p:sp>
          <p:nvSpPr>
            <p:cNvPr id="62" name="TextBox 61">
              <a:extLst>
                <a:ext uri="{FF2B5EF4-FFF2-40B4-BE49-F238E27FC236}">
                  <a16:creationId xmlns:a16="http://schemas.microsoft.com/office/drawing/2014/main" id="{05FE0A12-10F2-492C-8A16-2F1935A2C1C1}"/>
                </a:ext>
              </a:extLst>
            </p:cNvPr>
            <p:cNvSpPr txBox="1"/>
            <p:nvPr/>
          </p:nvSpPr>
          <p:spPr>
            <a:xfrm>
              <a:off x="3546529"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grpSp>
        <p:nvGrpSpPr>
          <p:cNvPr id="29" name="Group 28">
            <a:extLst>
              <a:ext uri="{FF2B5EF4-FFF2-40B4-BE49-F238E27FC236}">
                <a16:creationId xmlns:a16="http://schemas.microsoft.com/office/drawing/2014/main" id="{34E34906-DFE9-4B8D-90F3-F1FAEF30CF9A}"/>
              </a:ext>
            </a:extLst>
          </p:cNvPr>
          <p:cNvGrpSpPr/>
          <p:nvPr/>
        </p:nvGrpSpPr>
        <p:grpSpPr>
          <a:xfrm>
            <a:off x="8546805" y="3776919"/>
            <a:ext cx="2290501" cy="1026325"/>
            <a:chOff x="984962" y="4850526"/>
            <a:chExt cx="2290501" cy="1026325"/>
          </a:xfrm>
        </p:grpSpPr>
        <p:sp>
          <p:nvSpPr>
            <p:cNvPr id="30" name="TextBox 29">
              <a:extLst>
                <a:ext uri="{FF2B5EF4-FFF2-40B4-BE49-F238E27FC236}">
                  <a16:creationId xmlns:a16="http://schemas.microsoft.com/office/drawing/2014/main" id="{95C13E84-DC97-4A35-B1A0-27BE848DF0FA}"/>
                </a:ext>
              </a:extLst>
            </p:cNvPr>
            <p:cNvSpPr txBox="1"/>
            <p:nvPr/>
          </p:nvSpPr>
          <p:spPr>
            <a:xfrm>
              <a:off x="984962" y="4850526"/>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2" name="TextBox 31">
              <a:extLst>
                <a:ext uri="{FF2B5EF4-FFF2-40B4-BE49-F238E27FC236}">
                  <a16:creationId xmlns:a16="http://schemas.microsoft.com/office/drawing/2014/main" id="{149985CC-F4A8-48B5-9E5C-580F35CAAC91}"/>
                </a:ext>
              </a:extLst>
            </p:cNvPr>
            <p:cNvSpPr txBox="1"/>
            <p:nvPr/>
          </p:nvSpPr>
          <p:spPr>
            <a:xfrm>
              <a:off x="984963"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grpSp>
        <p:nvGrpSpPr>
          <p:cNvPr id="33" name="Group 32">
            <a:extLst>
              <a:ext uri="{FF2B5EF4-FFF2-40B4-BE49-F238E27FC236}">
                <a16:creationId xmlns:a16="http://schemas.microsoft.com/office/drawing/2014/main" id="{FB525F57-3C98-4B51-A241-E6482B3C687A}"/>
              </a:ext>
            </a:extLst>
          </p:cNvPr>
          <p:cNvGrpSpPr/>
          <p:nvPr/>
        </p:nvGrpSpPr>
        <p:grpSpPr>
          <a:xfrm>
            <a:off x="6146906" y="5092347"/>
            <a:ext cx="2290500" cy="1059548"/>
            <a:chOff x="3546529" y="4817303"/>
            <a:chExt cx="2290500" cy="1059548"/>
          </a:xfrm>
        </p:grpSpPr>
        <p:sp>
          <p:nvSpPr>
            <p:cNvPr id="34" name="TextBox 33">
              <a:extLst>
                <a:ext uri="{FF2B5EF4-FFF2-40B4-BE49-F238E27FC236}">
                  <a16:creationId xmlns:a16="http://schemas.microsoft.com/office/drawing/2014/main" id="{2FC9D1DE-2E18-4D8B-830B-C4571A21BCE9}"/>
                </a:ext>
              </a:extLst>
            </p:cNvPr>
            <p:cNvSpPr txBox="1"/>
            <p:nvPr/>
          </p:nvSpPr>
          <p:spPr>
            <a:xfrm>
              <a:off x="3546529" y="481730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02 EXAMPLE</a:t>
              </a:r>
              <a:endParaRPr lang="en-US" sz="1000" b="1" spc="300" dirty="0">
                <a:latin typeface="Roboto Slab" pitchFamily="2" charset="0"/>
                <a:ea typeface="Roboto Slab" pitchFamily="2" charset="0"/>
                <a:cs typeface="Montserrat Light" charset="0"/>
              </a:endParaRPr>
            </a:p>
          </p:txBody>
        </p:sp>
        <p:sp>
          <p:nvSpPr>
            <p:cNvPr id="35" name="TextBox 34">
              <a:extLst>
                <a:ext uri="{FF2B5EF4-FFF2-40B4-BE49-F238E27FC236}">
                  <a16:creationId xmlns:a16="http://schemas.microsoft.com/office/drawing/2014/main" id="{7966745B-133C-430B-9690-78388D7A20AD}"/>
                </a:ext>
              </a:extLst>
            </p:cNvPr>
            <p:cNvSpPr txBox="1"/>
            <p:nvPr/>
          </p:nvSpPr>
          <p:spPr>
            <a:xfrm>
              <a:off x="3546529" y="5186084"/>
              <a:ext cx="2290500"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divided void they're.</a:t>
              </a:r>
            </a:p>
          </p:txBody>
        </p:sp>
      </p:grpSp>
    </p:spTree>
    <p:extLst>
      <p:ext uri="{BB962C8B-B14F-4D97-AF65-F5344CB8AC3E}">
        <p14:creationId xmlns:p14="http://schemas.microsoft.com/office/powerpoint/2010/main" val="1273742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419046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Team Members</a:t>
            </a:r>
          </a:p>
        </p:txBody>
      </p:sp>
      <p:grpSp>
        <p:nvGrpSpPr>
          <p:cNvPr id="35" name="Group 34">
            <a:extLst>
              <a:ext uri="{FF2B5EF4-FFF2-40B4-BE49-F238E27FC236}">
                <a16:creationId xmlns:a16="http://schemas.microsoft.com/office/drawing/2014/main" id="{DBEA58B5-FD54-479F-8D84-0A4D1B91896F}"/>
              </a:ext>
            </a:extLst>
          </p:cNvPr>
          <p:cNvGrpSpPr/>
          <p:nvPr/>
        </p:nvGrpSpPr>
        <p:grpSpPr>
          <a:xfrm>
            <a:off x="922244" y="4617761"/>
            <a:ext cx="4270183" cy="972204"/>
            <a:chOff x="6959715" y="2268479"/>
            <a:chExt cx="4270183" cy="972204"/>
          </a:xfrm>
        </p:grpSpPr>
        <p:sp>
          <p:nvSpPr>
            <p:cNvPr id="36" name="TextBox 35">
              <a:extLst>
                <a:ext uri="{FF2B5EF4-FFF2-40B4-BE49-F238E27FC236}">
                  <a16:creationId xmlns:a16="http://schemas.microsoft.com/office/drawing/2014/main" id="{B1B6F534-547B-46AA-AD6D-DB4249650B94}"/>
                </a:ext>
              </a:extLst>
            </p:cNvPr>
            <p:cNvSpPr txBox="1"/>
            <p:nvPr/>
          </p:nvSpPr>
          <p:spPr>
            <a:xfrm>
              <a:off x="6959715" y="2268479"/>
              <a:ext cx="228588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YOUR NAME HERE</a:t>
              </a:r>
              <a:endParaRPr lang="en-US" sz="1000" b="1" spc="300" dirty="0">
                <a:latin typeface="Roboto Slab" pitchFamily="2" charset="0"/>
                <a:ea typeface="Roboto Slab" pitchFamily="2" charset="0"/>
                <a:cs typeface="Montserrat Light" charset="0"/>
              </a:endParaRPr>
            </a:p>
          </p:txBody>
        </p:sp>
        <p:sp>
          <p:nvSpPr>
            <p:cNvPr id="37" name="TextBox 36">
              <a:extLst>
                <a:ext uri="{FF2B5EF4-FFF2-40B4-BE49-F238E27FC236}">
                  <a16:creationId xmlns:a16="http://schemas.microsoft.com/office/drawing/2014/main" id="{4994B643-CCCE-4106-9DE9-50960453A7D2}"/>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grpSp>
      <p:pic>
        <p:nvPicPr>
          <p:cNvPr id="16" name="Picture Placeholder 15">
            <a:extLst>
              <a:ext uri="{FF2B5EF4-FFF2-40B4-BE49-F238E27FC236}">
                <a16:creationId xmlns:a16="http://schemas.microsoft.com/office/drawing/2014/main" id="{7F7799FD-AD31-4604-9232-A30D319CAFBF}"/>
              </a:ext>
            </a:extLst>
          </p:cNvPr>
          <p:cNvPicPr>
            <a:picLocks noGrp="1" noChangeAspect="1"/>
          </p:cNvPicPr>
          <p:nvPr>
            <p:ph type="pic" sz="quarter" idx="11"/>
          </p:nvPr>
        </p:nvPicPr>
        <p:blipFill>
          <a:blip r:embed="rId2"/>
          <a:srcRect t="23087" b="23087"/>
          <a:stretch>
            <a:fillRect/>
          </a:stretch>
        </p:blipFill>
        <p:spPr/>
      </p:pic>
      <p:pic>
        <p:nvPicPr>
          <p:cNvPr id="18" name="Picture Placeholder 17">
            <a:extLst>
              <a:ext uri="{FF2B5EF4-FFF2-40B4-BE49-F238E27FC236}">
                <a16:creationId xmlns:a16="http://schemas.microsoft.com/office/drawing/2014/main" id="{C353860D-14F9-442A-9407-8D00CB04B970}"/>
              </a:ext>
            </a:extLst>
          </p:cNvPr>
          <p:cNvPicPr>
            <a:picLocks noGrp="1" noChangeAspect="1"/>
          </p:cNvPicPr>
          <p:nvPr>
            <p:ph type="pic" sz="quarter" idx="12"/>
          </p:nvPr>
        </p:nvPicPr>
        <p:blipFill>
          <a:blip r:embed="rId3"/>
          <a:srcRect t="8523" b="8523"/>
          <a:stretch>
            <a:fillRect/>
          </a:stretch>
        </p:blipFill>
        <p:spPr/>
      </p:pic>
      <p:pic>
        <p:nvPicPr>
          <p:cNvPr id="21" name="Picture Placeholder 20">
            <a:extLst>
              <a:ext uri="{FF2B5EF4-FFF2-40B4-BE49-F238E27FC236}">
                <a16:creationId xmlns:a16="http://schemas.microsoft.com/office/drawing/2014/main" id="{49BFCD04-C270-4CD5-BBF2-70EA499AD5E7}"/>
              </a:ext>
            </a:extLst>
          </p:cNvPr>
          <p:cNvPicPr>
            <a:picLocks noGrp="1" noChangeAspect="1"/>
          </p:cNvPicPr>
          <p:nvPr>
            <p:ph type="pic" sz="quarter" idx="13"/>
          </p:nvPr>
        </p:nvPicPr>
        <p:blipFill>
          <a:blip r:embed="rId4"/>
          <a:srcRect t="8523" b="8523"/>
          <a:stretch>
            <a:fillRect/>
          </a:stretch>
        </p:blipFill>
        <p:spPr/>
      </p:pic>
      <p:grpSp>
        <p:nvGrpSpPr>
          <p:cNvPr id="10" name="Group 9">
            <a:extLst>
              <a:ext uri="{FF2B5EF4-FFF2-40B4-BE49-F238E27FC236}">
                <a16:creationId xmlns:a16="http://schemas.microsoft.com/office/drawing/2014/main" id="{61481AD4-4555-4E37-A57F-A47A2A3C21A6}"/>
              </a:ext>
            </a:extLst>
          </p:cNvPr>
          <p:cNvGrpSpPr/>
          <p:nvPr/>
        </p:nvGrpSpPr>
        <p:grpSpPr>
          <a:xfrm>
            <a:off x="5931894" y="2148437"/>
            <a:ext cx="1628062" cy="849093"/>
            <a:chOff x="5949776" y="5176366"/>
            <a:chExt cx="1628062" cy="849093"/>
          </a:xfrm>
        </p:grpSpPr>
        <p:sp>
          <p:nvSpPr>
            <p:cNvPr id="41" name="TextBox 40">
              <a:extLst>
                <a:ext uri="{FF2B5EF4-FFF2-40B4-BE49-F238E27FC236}">
                  <a16:creationId xmlns:a16="http://schemas.microsoft.com/office/drawing/2014/main" id="{11A5237B-5336-4126-9A13-976CC6F7B2F9}"/>
                </a:ext>
              </a:extLst>
            </p:cNvPr>
            <p:cNvSpPr txBox="1"/>
            <p:nvPr/>
          </p:nvSpPr>
          <p:spPr>
            <a:xfrm>
              <a:off x="6167311"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7" name="TextBox 46">
              <a:extLst>
                <a:ext uri="{FF2B5EF4-FFF2-40B4-BE49-F238E27FC236}">
                  <a16:creationId xmlns:a16="http://schemas.microsoft.com/office/drawing/2014/main" id="{7D18571A-831E-48C1-B599-D15F3259FD88}"/>
                </a:ext>
              </a:extLst>
            </p:cNvPr>
            <p:cNvSpPr txBox="1"/>
            <p:nvPr/>
          </p:nvSpPr>
          <p:spPr>
            <a:xfrm>
              <a:off x="5949776" y="5546930"/>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31" name="Group 30">
            <a:extLst>
              <a:ext uri="{FF2B5EF4-FFF2-40B4-BE49-F238E27FC236}">
                <a16:creationId xmlns:a16="http://schemas.microsoft.com/office/drawing/2014/main" id="{DB156A89-ADDE-4CB1-A018-93D4A289B415}"/>
              </a:ext>
            </a:extLst>
          </p:cNvPr>
          <p:cNvGrpSpPr/>
          <p:nvPr/>
        </p:nvGrpSpPr>
        <p:grpSpPr>
          <a:xfrm>
            <a:off x="8929481" y="2148437"/>
            <a:ext cx="1628062" cy="849093"/>
            <a:chOff x="5949776" y="5176366"/>
            <a:chExt cx="1628062" cy="849093"/>
          </a:xfrm>
        </p:grpSpPr>
        <p:sp>
          <p:nvSpPr>
            <p:cNvPr id="34" name="TextBox 33">
              <a:extLst>
                <a:ext uri="{FF2B5EF4-FFF2-40B4-BE49-F238E27FC236}">
                  <a16:creationId xmlns:a16="http://schemas.microsoft.com/office/drawing/2014/main" id="{E6E2A02A-C5B0-4FE3-85B8-6E7F47E552A8}"/>
                </a:ext>
              </a:extLst>
            </p:cNvPr>
            <p:cNvSpPr txBox="1"/>
            <p:nvPr/>
          </p:nvSpPr>
          <p:spPr>
            <a:xfrm>
              <a:off x="6167311"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39" name="TextBox 38">
              <a:extLst>
                <a:ext uri="{FF2B5EF4-FFF2-40B4-BE49-F238E27FC236}">
                  <a16:creationId xmlns:a16="http://schemas.microsoft.com/office/drawing/2014/main" id="{0DE475CA-9582-4DE3-96CE-C0606E28A366}"/>
                </a:ext>
              </a:extLst>
            </p:cNvPr>
            <p:cNvSpPr txBox="1"/>
            <p:nvPr/>
          </p:nvSpPr>
          <p:spPr>
            <a:xfrm>
              <a:off x="5949776" y="5546930"/>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spTree>
    <p:extLst>
      <p:ext uri="{BB962C8B-B14F-4D97-AF65-F5344CB8AC3E}">
        <p14:creationId xmlns:p14="http://schemas.microsoft.com/office/powerpoint/2010/main" val="4054885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555E75A8-DB41-4C92-A66D-675C403750EE}"/>
              </a:ext>
            </a:extLst>
          </p:cNvPr>
          <p:cNvCxnSpPr>
            <a:cxnSpLocks/>
            <a:endCxn id="11" idx="0"/>
          </p:cNvCxnSpPr>
          <p:nvPr/>
        </p:nvCxnSpPr>
        <p:spPr>
          <a:xfrm>
            <a:off x="6096000" y="3035674"/>
            <a:ext cx="0" cy="1571574"/>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 name="Picture Placeholder 6">
            <a:extLst>
              <a:ext uri="{FF2B5EF4-FFF2-40B4-BE49-F238E27FC236}">
                <a16:creationId xmlns:a16="http://schemas.microsoft.com/office/drawing/2014/main" id="{768A902C-13EA-485A-8329-7711D098A1D5}"/>
              </a:ext>
            </a:extLst>
          </p:cNvPr>
          <p:cNvPicPr>
            <a:picLocks noGrp="1" noChangeAspect="1"/>
          </p:cNvPicPr>
          <p:nvPr>
            <p:ph type="pic" sz="quarter" idx="11"/>
          </p:nvPr>
        </p:nvPicPr>
        <p:blipFill>
          <a:blip r:embed="rId2"/>
          <a:srcRect l="16667" r="16667"/>
          <a:stretch>
            <a:fillRect/>
          </a:stretch>
        </p:blipFill>
        <p:spPr/>
      </p:pic>
      <p:sp>
        <p:nvSpPr>
          <p:cNvPr id="19" name="TextBox 18">
            <a:extLst>
              <a:ext uri="{FF2B5EF4-FFF2-40B4-BE49-F238E27FC236}">
                <a16:creationId xmlns:a16="http://schemas.microsoft.com/office/drawing/2014/main" id="{D99845CB-FE39-4BEB-9D90-E1754C0F8780}"/>
              </a:ext>
            </a:extLst>
          </p:cNvPr>
          <p:cNvSpPr txBox="1"/>
          <p:nvPr/>
        </p:nvSpPr>
        <p:spPr>
          <a:xfrm>
            <a:off x="3405680" y="659438"/>
            <a:ext cx="5380641"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Company Timeline</a:t>
            </a:r>
          </a:p>
        </p:txBody>
      </p:sp>
      <p:grpSp>
        <p:nvGrpSpPr>
          <p:cNvPr id="10" name="Group 9">
            <a:extLst>
              <a:ext uri="{FF2B5EF4-FFF2-40B4-BE49-F238E27FC236}">
                <a16:creationId xmlns:a16="http://schemas.microsoft.com/office/drawing/2014/main" id="{8612BD9F-6B06-4D0D-ADFD-D56657DA64E2}"/>
              </a:ext>
            </a:extLst>
          </p:cNvPr>
          <p:cNvGrpSpPr/>
          <p:nvPr/>
        </p:nvGrpSpPr>
        <p:grpSpPr>
          <a:xfrm>
            <a:off x="5247313" y="4607248"/>
            <a:ext cx="1697372" cy="1272038"/>
            <a:chOff x="2229737" y="4204738"/>
            <a:chExt cx="1697372" cy="1272038"/>
          </a:xfrm>
        </p:grpSpPr>
        <p:sp>
          <p:nvSpPr>
            <p:cNvPr id="11" name="TextBox 10">
              <a:extLst>
                <a:ext uri="{FF2B5EF4-FFF2-40B4-BE49-F238E27FC236}">
                  <a16:creationId xmlns:a16="http://schemas.microsoft.com/office/drawing/2014/main" id="{D5648FF3-128B-4B26-9675-536752B4F0BE}"/>
                </a:ext>
              </a:extLst>
            </p:cNvPr>
            <p:cNvSpPr txBox="1"/>
            <p:nvPr/>
          </p:nvSpPr>
          <p:spPr>
            <a:xfrm>
              <a:off x="2679116" y="4204738"/>
              <a:ext cx="798615"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Roboto Slab" pitchFamily="2" charset="0"/>
                  <a:ea typeface="Roboto Slab" pitchFamily="2" charset="0"/>
                  <a:cs typeface="Lato" panose="020F0502020204030203" pitchFamily="34" charset="0"/>
                </a:rPr>
                <a:t>2015</a:t>
              </a:r>
            </a:p>
          </p:txBody>
        </p:sp>
        <p:grpSp>
          <p:nvGrpSpPr>
            <p:cNvPr id="12" name="Group 11">
              <a:extLst>
                <a:ext uri="{FF2B5EF4-FFF2-40B4-BE49-F238E27FC236}">
                  <a16:creationId xmlns:a16="http://schemas.microsoft.com/office/drawing/2014/main" id="{2FC633B4-9682-4038-A546-DA4D2A576B5F}"/>
                </a:ext>
              </a:extLst>
            </p:cNvPr>
            <p:cNvGrpSpPr/>
            <p:nvPr/>
          </p:nvGrpSpPr>
          <p:grpSpPr>
            <a:xfrm>
              <a:off x="2229737" y="4642426"/>
              <a:ext cx="1697372" cy="834350"/>
              <a:chOff x="2229737" y="4642426"/>
              <a:chExt cx="1697372" cy="834350"/>
            </a:xfrm>
          </p:grpSpPr>
          <p:sp>
            <p:nvSpPr>
              <p:cNvPr id="13" name="Rectangle 17">
                <a:extLst>
                  <a:ext uri="{FF2B5EF4-FFF2-40B4-BE49-F238E27FC236}">
                    <a16:creationId xmlns:a16="http://schemas.microsoft.com/office/drawing/2014/main" id="{E9D4B00A-36E1-4A2C-97F0-D98611E9419F}"/>
                  </a:ext>
                </a:extLst>
              </p:cNvPr>
              <p:cNvSpPr>
                <a:spLocks/>
              </p:cNvSpPr>
              <p:nvPr/>
            </p:nvSpPr>
            <p:spPr bwMode="auto">
              <a:xfrm>
                <a:off x="2229737" y="505498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4" name="TextBox 13">
                <a:extLst>
                  <a:ext uri="{FF2B5EF4-FFF2-40B4-BE49-F238E27FC236}">
                    <a16:creationId xmlns:a16="http://schemas.microsoft.com/office/drawing/2014/main" id="{4EAF4037-FE80-4A5F-B80F-82C7C21B5CE5}"/>
                  </a:ext>
                </a:extLst>
              </p:cNvPr>
              <p:cNvSpPr txBox="1"/>
              <p:nvPr/>
            </p:nvSpPr>
            <p:spPr>
              <a:xfrm>
                <a:off x="2275215" y="4642426"/>
                <a:ext cx="1606418"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spTree>
    <p:extLst>
      <p:ext uri="{BB962C8B-B14F-4D97-AF65-F5344CB8AC3E}">
        <p14:creationId xmlns:p14="http://schemas.microsoft.com/office/powerpoint/2010/main" val="1854790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3405680" y="832535"/>
            <a:ext cx="5380641"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Company Timeline</a:t>
            </a:r>
          </a:p>
        </p:txBody>
      </p:sp>
      <p:grpSp>
        <p:nvGrpSpPr>
          <p:cNvPr id="14" name="Group 13">
            <a:extLst>
              <a:ext uri="{FF2B5EF4-FFF2-40B4-BE49-F238E27FC236}">
                <a16:creationId xmlns:a16="http://schemas.microsoft.com/office/drawing/2014/main" id="{F09064E1-1DF0-446A-A142-C3FE91261C37}"/>
              </a:ext>
            </a:extLst>
          </p:cNvPr>
          <p:cNvGrpSpPr/>
          <p:nvPr/>
        </p:nvGrpSpPr>
        <p:grpSpPr>
          <a:xfrm>
            <a:off x="1291352" y="4334647"/>
            <a:ext cx="1890660" cy="1272038"/>
            <a:chOff x="2133094" y="4204738"/>
            <a:chExt cx="1890660" cy="1272038"/>
          </a:xfrm>
        </p:grpSpPr>
        <p:sp>
          <p:nvSpPr>
            <p:cNvPr id="15" name="TextBox 14">
              <a:extLst>
                <a:ext uri="{FF2B5EF4-FFF2-40B4-BE49-F238E27FC236}">
                  <a16:creationId xmlns:a16="http://schemas.microsoft.com/office/drawing/2014/main" id="{85641E70-A77C-4A98-ACF0-1028B5D52CAA}"/>
                </a:ext>
              </a:extLst>
            </p:cNvPr>
            <p:cNvSpPr txBox="1"/>
            <p:nvPr/>
          </p:nvSpPr>
          <p:spPr>
            <a:xfrm>
              <a:off x="2679116" y="4204738"/>
              <a:ext cx="798615"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Roboto Slab" pitchFamily="2" charset="0"/>
                  <a:ea typeface="Roboto Slab" pitchFamily="2" charset="0"/>
                  <a:cs typeface="Lato" panose="020F0502020204030203" pitchFamily="34" charset="0"/>
                </a:rPr>
                <a:t>2013</a:t>
              </a:r>
            </a:p>
          </p:txBody>
        </p:sp>
        <p:grpSp>
          <p:nvGrpSpPr>
            <p:cNvPr id="16" name="Group 15">
              <a:extLst>
                <a:ext uri="{FF2B5EF4-FFF2-40B4-BE49-F238E27FC236}">
                  <a16:creationId xmlns:a16="http://schemas.microsoft.com/office/drawing/2014/main" id="{424B148F-5B7A-4289-883F-4DAEFC8155BE}"/>
                </a:ext>
              </a:extLst>
            </p:cNvPr>
            <p:cNvGrpSpPr/>
            <p:nvPr/>
          </p:nvGrpSpPr>
          <p:grpSpPr>
            <a:xfrm>
              <a:off x="2133094" y="4642426"/>
              <a:ext cx="1890660" cy="834350"/>
              <a:chOff x="2133094" y="4642426"/>
              <a:chExt cx="1890660" cy="834350"/>
            </a:xfrm>
          </p:grpSpPr>
          <p:sp>
            <p:nvSpPr>
              <p:cNvPr id="17" name="Rectangle 17">
                <a:extLst>
                  <a:ext uri="{FF2B5EF4-FFF2-40B4-BE49-F238E27FC236}">
                    <a16:creationId xmlns:a16="http://schemas.microsoft.com/office/drawing/2014/main" id="{6DE8798E-13EE-4708-833B-90FB1242126C}"/>
                  </a:ext>
                </a:extLst>
              </p:cNvPr>
              <p:cNvSpPr>
                <a:spLocks/>
              </p:cNvSpPr>
              <p:nvPr/>
            </p:nvSpPr>
            <p:spPr bwMode="auto">
              <a:xfrm>
                <a:off x="2229737" y="505498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8" name="TextBox 17">
                <a:extLst>
                  <a:ext uri="{FF2B5EF4-FFF2-40B4-BE49-F238E27FC236}">
                    <a16:creationId xmlns:a16="http://schemas.microsoft.com/office/drawing/2014/main" id="{A65C172B-37B8-4B89-830C-2DE9BED0D37E}"/>
                  </a:ext>
                </a:extLst>
              </p:cNvPr>
              <p:cNvSpPr txBox="1"/>
              <p:nvPr/>
            </p:nvSpPr>
            <p:spPr>
              <a:xfrm>
                <a:off x="2133094" y="4642426"/>
                <a:ext cx="1890660"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19" name="Group 18">
            <a:extLst>
              <a:ext uri="{FF2B5EF4-FFF2-40B4-BE49-F238E27FC236}">
                <a16:creationId xmlns:a16="http://schemas.microsoft.com/office/drawing/2014/main" id="{9DB613F0-BF8A-42C0-8556-31D7396FF4B3}"/>
              </a:ext>
            </a:extLst>
          </p:cNvPr>
          <p:cNvGrpSpPr/>
          <p:nvPr/>
        </p:nvGrpSpPr>
        <p:grpSpPr>
          <a:xfrm>
            <a:off x="4043955" y="4334647"/>
            <a:ext cx="1697373" cy="1272038"/>
            <a:chOff x="2229737" y="4204738"/>
            <a:chExt cx="1697373" cy="1272038"/>
          </a:xfrm>
        </p:grpSpPr>
        <p:sp>
          <p:nvSpPr>
            <p:cNvPr id="20" name="TextBox 19">
              <a:extLst>
                <a:ext uri="{FF2B5EF4-FFF2-40B4-BE49-F238E27FC236}">
                  <a16:creationId xmlns:a16="http://schemas.microsoft.com/office/drawing/2014/main" id="{97AA3A16-7792-4A27-B7BA-BF61BB467503}"/>
                </a:ext>
              </a:extLst>
            </p:cNvPr>
            <p:cNvSpPr txBox="1"/>
            <p:nvPr/>
          </p:nvSpPr>
          <p:spPr>
            <a:xfrm>
              <a:off x="2679116" y="4204738"/>
              <a:ext cx="798615"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Roboto Slab" pitchFamily="2" charset="0"/>
                  <a:ea typeface="Roboto Slab" pitchFamily="2" charset="0"/>
                  <a:cs typeface="Lato" panose="020F0502020204030203" pitchFamily="34" charset="0"/>
                </a:rPr>
                <a:t>2014</a:t>
              </a:r>
            </a:p>
          </p:txBody>
        </p:sp>
        <p:grpSp>
          <p:nvGrpSpPr>
            <p:cNvPr id="22" name="Group 21">
              <a:extLst>
                <a:ext uri="{FF2B5EF4-FFF2-40B4-BE49-F238E27FC236}">
                  <a16:creationId xmlns:a16="http://schemas.microsoft.com/office/drawing/2014/main" id="{48CEF6E1-2635-40F7-BC06-19E4E796BDED}"/>
                </a:ext>
              </a:extLst>
            </p:cNvPr>
            <p:cNvGrpSpPr/>
            <p:nvPr/>
          </p:nvGrpSpPr>
          <p:grpSpPr>
            <a:xfrm>
              <a:off x="2229737" y="4642426"/>
              <a:ext cx="1697373" cy="834350"/>
              <a:chOff x="2229737" y="4642426"/>
              <a:chExt cx="1697373" cy="834350"/>
            </a:xfrm>
          </p:grpSpPr>
          <p:sp>
            <p:nvSpPr>
              <p:cNvPr id="23" name="Rectangle 17">
                <a:extLst>
                  <a:ext uri="{FF2B5EF4-FFF2-40B4-BE49-F238E27FC236}">
                    <a16:creationId xmlns:a16="http://schemas.microsoft.com/office/drawing/2014/main" id="{015B9A2E-28C8-4842-A7C7-F9A2351706B3}"/>
                  </a:ext>
                </a:extLst>
              </p:cNvPr>
              <p:cNvSpPr>
                <a:spLocks/>
              </p:cNvSpPr>
              <p:nvPr/>
            </p:nvSpPr>
            <p:spPr bwMode="auto">
              <a:xfrm>
                <a:off x="2229737" y="505498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4" name="TextBox 23">
                <a:extLst>
                  <a:ext uri="{FF2B5EF4-FFF2-40B4-BE49-F238E27FC236}">
                    <a16:creationId xmlns:a16="http://schemas.microsoft.com/office/drawing/2014/main" id="{2CE4A1E3-B6F3-4FD5-9AD1-02411CF9BB95}"/>
                  </a:ext>
                </a:extLst>
              </p:cNvPr>
              <p:cNvSpPr txBox="1"/>
              <p:nvPr/>
            </p:nvSpPr>
            <p:spPr>
              <a:xfrm>
                <a:off x="2229738" y="4642426"/>
                <a:ext cx="1697372"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25" name="Group 24">
            <a:extLst>
              <a:ext uri="{FF2B5EF4-FFF2-40B4-BE49-F238E27FC236}">
                <a16:creationId xmlns:a16="http://schemas.microsoft.com/office/drawing/2014/main" id="{6DB174CB-C9D0-4597-918E-968B8CA6CEEC}"/>
              </a:ext>
            </a:extLst>
          </p:cNvPr>
          <p:cNvGrpSpPr/>
          <p:nvPr/>
        </p:nvGrpSpPr>
        <p:grpSpPr>
          <a:xfrm>
            <a:off x="6616834" y="4334647"/>
            <a:ext cx="1697373" cy="1272038"/>
            <a:chOff x="2229737" y="4204738"/>
            <a:chExt cx="1697373" cy="1272038"/>
          </a:xfrm>
        </p:grpSpPr>
        <p:sp>
          <p:nvSpPr>
            <p:cNvPr id="26" name="TextBox 25">
              <a:extLst>
                <a:ext uri="{FF2B5EF4-FFF2-40B4-BE49-F238E27FC236}">
                  <a16:creationId xmlns:a16="http://schemas.microsoft.com/office/drawing/2014/main" id="{38489E57-D430-4A94-B31C-8515E119C9DB}"/>
                </a:ext>
              </a:extLst>
            </p:cNvPr>
            <p:cNvSpPr txBox="1"/>
            <p:nvPr/>
          </p:nvSpPr>
          <p:spPr>
            <a:xfrm>
              <a:off x="2679116" y="4204738"/>
              <a:ext cx="798615"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Roboto Slab" pitchFamily="2" charset="0"/>
                  <a:ea typeface="Roboto Slab" pitchFamily="2" charset="0"/>
                  <a:cs typeface="Lato" panose="020F0502020204030203" pitchFamily="34" charset="0"/>
                </a:rPr>
                <a:t>2015</a:t>
              </a:r>
            </a:p>
          </p:txBody>
        </p:sp>
        <p:grpSp>
          <p:nvGrpSpPr>
            <p:cNvPr id="27" name="Group 26">
              <a:extLst>
                <a:ext uri="{FF2B5EF4-FFF2-40B4-BE49-F238E27FC236}">
                  <a16:creationId xmlns:a16="http://schemas.microsoft.com/office/drawing/2014/main" id="{D36294E2-CFB8-447C-BA9B-3ED8A843B5E7}"/>
                </a:ext>
              </a:extLst>
            </p:cNvPr>
            <p:cNvGrpSpPr/>
            <p:nvPr/>
          </p:nvGrpSpPr>
          <p:grpSpPr>
            <a:xfrm>
              <a:off x="2229737" y="4642426"/>
              <a:ext cx="1697373" cy="834350"/>
              <a:chOff x="2229737" y="4642426"/>
              <a:chExt cx="1697373" cy="834350"/>
            </a:xfrm>
          </p:grpSpPr>
          <p:sp>
            <p:nvSpPr>
              <p:cNvPr id="28" name="Rectangle 17">
                <a:extLst>
                  <a:ext uri="{FF2B5EF4-FFF2-40B4-BE49-F238E27FC236}">
                    <a16:creationId xmlns:a16="http://schemas.microsoft.com/office/drawing/2014/main" id="{8A72FC74-7A3A-466C-8842-74B4604BBDCA}"/>
                  </a:ext>
                </a:extLst>
              </p:cNvPr>
              <p:cNvSpPr>
                <a:spLocks/>
              </p:cNvSpPr>
              <p:nvPr/>
            </p:nvSpPr>
            <p:spPr bwMode="auto">
              <a:xfrm>
                <a:off x="2229737" y="505498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9" name="TextBox 28">
                <a:extLst>
                  <a:ext uri="{FF2B5EF4-FFF2-40B4-BE49-F238E27FC236}">
                    <a16:creationId xmlns:a16="http://schemas.microsoft.com/office/drawing/2014/main" id="{136361ED-944D-4370-9F7F-589E823506FA}"/>
                  </a:ext>
                </a:extLst>
              </p:cNvPr>
              <p:cNvSpPr txBox="1"/>
              <p:nvPr/>
            </p:nvSpPr>
            <p:spPr>
              <a:xfrm>
                <a:off x="2229738" y="4642426"/>
                <a:ext cx="1697372"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nvGrpSpPr>
          <p:cNvPr id="30" name="Group 29">
            <a:extLst>
              <a:ext uri="{FF2B5EF4-FFF2-40B4-BE49-F238E27FC236}">
                <a16:creationId xmlns:a16="http://schemas.microsoft.com/office/drawing/2014/main" id="{02CA338F-4C39-4ED0-AF10-82E780745F61}"/>
              </a:ext>
            </a:extLst>
          </p:cNvPr>
          <p:cNvGrpSpPr/>
          <p:nvPr/>
        </p:nvGrpSpPr>
        <p:grpSpPr>
          <a:xfrm>
            <a:off x="9189713" y="4334647"/>
            <a:ext cx="1697372" cy="1272038"/>
            <a:chOff x="2229737" y="4204738"/>
            <a:chExt cx="1697372" cy="1272038"/>
          </a:xfrm>
        </p:grpSpPr>
        <p:sp>
          <p:nvSpPr>
            <p:cNvPr id="31" name="TextBox 30">
              <a:extLst>
                <a:ext uri="{FF2B5EF4-FFF2-40B4-BE49-F238E27FC236}">
                  <a16:creationId xmlns:a16="http://schemas.microsoft.com/office/drawing/2014/main" id="{F3EF42E9-AA41-487C-9CE9-DFE7C4AC588A}"/>
                </a:ext>
              </a:extLst>
            </p:cNvPr>
            <p:cNvSpPr txBox="1"/>
            <p:nvPr/>
          </p:nvSpPr>
          <p:spPr>
            <a:xfrm>
              <a:off x="2679116" y="4204738"/>
              <a:ext cx="798615"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Roboto Slab" pitchFamily="2" charset="0"/>
                  <a:ea typeface="Roboto Slab" pitchFamily="2" charset="0"/>
                  <a:cs typeface="Lato" panose="020F0502020204030203" pitchFamily="34" charset="0"/>
                </a:rPr>
                <a:t>2015</a:t>
              </a:r>
            </a:p>
          </p:txBody>
        </p:sp>
        <p:grpSp>
          <p:nvGrpSpPr>
            <p:cNvPr id="32" name="Group 31">
              <a:extLst>
                <a:ext uri="{FF2B5EF4-FFF2-40B4-BE49-F238E27FC236}">
                  <a16:creationId xmlns:a16="http://schemas.microsoft.com/office/drawing/2014/main" id="{52A4AB61-6BCC-438A-BD5A-E00C02563DB0}"/>
                </a:ext>
              </a:extLst>
            </p:cNvPr>
            <p:cNvGrpSpPr/>
            <p:nvPr/>
          </p:nvGrpSpPr>
          <p:grpSpPr>
            <a:xfrm>
              <a:off x="2229737" y="4642426"/>
              <a:ext cx="1697372" cy="834350"/>
              <a:chOff x="2229737" y="4642426"/>
              <a:chExt cx="1697372" cy="834350"/>
            </a:xfrm>
          </p:grpSpPr>
          <p:sp>
            <p:nvSpPr>
              <p:cNvPr id="33" name="Rectangle 17">
                <a:extLst>
                  <a:ext uri="{FF2B5EF4-FFF2-40B4-BE49-F238E27FC236}">
                    <a16:creationId xmlns:a16="http://schemas.microsoft.com/office/drawing/2014/main" id="{6AD60FB1-86FE-44D8-844B-E69D90CE9F5D}"/>
                  </a:ext>
                </a:extLst>
              </p:cNvPr>
              <p:cNvSpPr>
                <a:spLocks/>
              </p:cNvSpPr>
              <p:nvPr/>
            </p:nvSpPr>
            <p:spPr bwMode="auto">
              <a:xfrm>
                <a:off x="2229737" y="5054982"/>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4" name="TextBox 33">
                <a:extLst>
                  <a:ext uri="{FF2B5EF4-FFF2-40B4-BE49-F238E27FC236}">
                    <a16:creationId xmlns:a16="http://schemas.microsoft.com/office/drawing/2014/main" id="{71C53105-AA01-4B88-8A35-263B19A0117D}"/>
                  </a:ext>
                </a:extLst>
              </p:cNvPr>
              <p:cNvSpPr txBox="1"/>
              <p:nvPr/>
            </p:nvSpPr>
            <p:spPr>
              <a:xfrm>
                <a:off x="2275215" y="4642426"/>
                <a:ext cx="1606418"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pic>
        <p:nvPicPr>
          <p:cNvPr id="65" name="Picture Placeholder 64">
            <a:extLst>
              <a:ext uri="{FF2B5EF4-FFF2-40B4-BE49-F238E27FC236}">
                <a16:creationId xmlns:a16="http://schemas.microsoft.com/office/drawing/2014/main" id="{568E1E22-11C4-4302-890D-E5A491AB6193}"/>
              </a:ext>
            </a:extLst>
          </p:cNvPr>
          <p:cNvPicPr>
            <a:picLocks noGrp="1" noChangeAspect="1"/>
          </p:cNvPicPr>
          <p:nvPr>
            <p:ph type="pic" sz="quarter" idx="12"/>
          </p:nvPr>
        </p:nvPicPr>
        <p:blipFill>
          <a:blip r:embed="rId2"/>
          <a:srcRect l="16667" r="16667"/>
          <a:stretch>
            <a:fillRect/>
          </a:stretch>
        </p:blipFill>
        <p:spPr/>
      </p:pic>
      <p:pic>
        <p:nvPicPr>
          <p:cNvPr id="67" name="Picture Placeholder 66">
            <a:extLst>
              <a:ext uri="{FF2B5EF4-FFF2-40B4-BE49-F238E27FC236}">
                <a16:creationId xmlns:a16="http://schemas.microsoft.com/office/drawing/2014/main" id="{B57AE79A-E30B-43FC-91A6-6CFE05BE770A}"/>
              </a:ext>
            </a:extLst>
          </p:cNvPr>
          <p:cNvPicPr>
            <a:picLocks noGrp="1" noChangeAspect="1"/>
          </p:cNvPicPr>
          <p:nvPr>
            <p:ph type="pic" sz="quarter" idx="11"/>
          </p:nvPr>
        </p:nvPicPr>
        <p:blipFill>
          <a:blip r:embed="rId3"/>
          <a:srcRect l="16917" r="16917"/>
          <a:stretch>
            <a:fillRect/>
          </a:stretch>
        </p:blipFill>
        <p:spPr/>
      </p:pic>
      <p:pic>
        <p:nvPicPr>
          <p:cNvPr id="71" name="Picture Placeholder 70">
            <a:extLst>
              <a:ext uri="{FF2B5EF4-FFF2-40B4-BE49-F238E27FC236}">
                <a16:creationId xmlns:a16="http://schemas.microsoft.com/office/drawing/2014/main" id="{08401117-0714-4748-934B-911E4AA88F0C}"/>
              </a:ext>
            </a:extLst>
          </p:cNvPr>
          <p:cNvPicPr>
            <a:picLocks noGrp="1" noChangeAspect="1"/>
          </p:cNvPicPr>
          <p:nvPr>
            <p:ph type="pic" sz="quarter" idx="14"/>
          </p:nvPr>
        </p:nvPicPr>
        <p:blipFill>
          <a:blip r:embed="rId4"/>
          <a:srcRect l="16571" r="16571"/>
          <a:stretch>
            <a:fillRect/>
          </a:stretch>
        </p:blipFill>
        <p:spPr/>
      </p:pic>
      <p:pic>
        <p:nvPicPr>
          <p:cNvPr id="75" name="Picture Placeholder 74">
            <a:extLst>
              <a:ext uri="{FF2B5EF4-FFF2-40B4-BE49-F238E27FC236}">
                <a16:creationId xmlns:a16="http://schemas.microsoft.com/office/drawing/2014/main" id="{BE26B833-20C3-4877-A7F9-87D05919E85E}"/>
              </a:ext>
            </a:extLst>
          </p:cNvPr>
          <p:cNvPicPr>
            <a:picLocks noGrp="1" noChangeAspect="1"/>
          </p:cNvPicPr>
          <p:nvPr>
            <p:ph type="pic" sz="quarter" idx="13"/>
          </p:nvPr>
        </p:nvPicPr>
        <p:blipFill>
          <a:blip r:embed="rId5"/>
          <a:srcRect l="16529" r="16529"/>
          <a:stretch>
            <a:fillRect/>
          </a:stretch>
        </p:blipFill>
        <p:spPr/>
      </p:pic>
    </p:spTree>
    <p:extLst>
      <p:ext uri="{BB962C8B-B14F-4D97-AF65-F5344CB8AC3E}">
        <p14:creationId xmlns:p14="http://schemas.microsoft.com/office/powerpoint/2010/main" val="2223047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223C6090-3968-48FF-861B-860BBCBCE508}"/>
              </a:ext>
            </a:extLst>
          </p:cNvPr>
          <p:cNvPicPr>
            <a:picLocks noGrp="1" noChangeAspect="1"/>
          </p:cNvPicPr>
          <p:nvPr>
            <p:ph type="pic" sz="quarter" idx="11"/>
          </p:nvPr>
        </p:nvPicPr>
        <p:blipFill>
          <a:blip r:embed="rId2"/>
          <a:srcRect l="26046" r="26046"/>
          <a:stretch>
            <a:fillRect/>
          </a:stretch>
        </p:blipFill>
        <p:spPr/>
      </p:pic>
      <p:pic>
        <p:nvPicPr>
          <p:cNvPr id="31" name="Picture Placeholder 30">
            <a:extLst>
              <a:ext uri="{FF2B5EF4-FFF2-40B4-BE49-F238E27FC236}">
                <a16:creationId xmlns:a16="http://schemas.microsoft.com/office/drawing/2014/main" id="{FB5C7638-0036-4FC2-A646-F7DF7C370E56}"/>
              </a:ext>
            </a:extLst>
          </p:cNvPr>
          <p:cNvPicPr>
            <a:picLocks noGrp="1" noChangeAspect="1"/>
          </p:cNvPicPr>
          <p:nvPr>
            <p:ph type="pic" sz="quarter" idx="12"/>
          </p:nvPr>
        </p:nvPicPr>
        <p:blipFill>
          <a:blip r:embed="rId3"/>
          <a:srcRect l="25885" r="25885"/>
          <a:stretch>
            <a:fillRect/>
          </a:stretch>
        </p:blipFill>
        <p:spPr/>
      </p:pic>
      <p:pic>
        <p:nvPicPr>
          <p:cNvPr id="33" name="Picture Placeholder 32">
            <a:extLst>
              <a:ext uri="{FF2B5EF4-FFF2-40B4-BE49-F238E27FC236}">
                <a16:creationId xmlns:a16="http://schemas.microsoft.com/office/drawing/2014/main" id="{C58F5700-3422-4030-9E72-4F0432953AF4}"/>
              </a:ext>
            </a:extLst>
          </p:cNvPr>
          <p:cNvPicPr>
            <a:picLocks noGrp="1" noChangeAspect="1"/>
          </p:cNvPicPr>
          <p:nvPr>
            <p:ph type="pic" sz="quarter" idx="13"/>
          </p:nvPr>
        </p:nvPicPr>
        <p:blipFill>
          <a:blip r:embed="rId4"/>
          <a:srcRect l="25818" r="25818"/>
          <a:stretch>
            <a:fillRect/>
          </a:stretch>
        </p:blipFill>
        <p:spPr/>
      </p:pic>
      <p:pic>
        <p:nvPicPr>
          <p:cNvPr id="35" name="Picture Placeholder 34">
            <a:extLst>
              <a:ext uri="{FF2B5EF4-FFF2-40B4-BE49-F238E27FC236}">
                <a16:creationId xmlns:a16="http://schemas.microsoft.com/office/drawing/2014/main" id="{B2131663-DECE-4B53-9C7D-85CE74E08B1A}"/>
              </a:ext>
            </a:extLst>
          </p:cNvPr>
          <p:cNvPicPr>
            <a:picLocks noGrp="1" noChangeAspect="1"/>
          </p:cNvPicPr>
          <p:nvPr>
            <p:ph type="pic" sz="quarter" idx="14"/>
          </p:nvPr>
        </p:nvPicPr>
        <p:blipFill>
          <a:blip r:embed="rId5"/>
          <a:srcRect l="25786" r="25786"/>
          <a:stretch>
            <a:fillRect/>
          </a:stretch>
        </p:blipFill>
        <p:spPr/>
      </p:pic>
      <p:pic>
        <p:nvPicPr>
          <p:cNvPr id="37" name="Picture Placeholder 36">
            <a:extLst>
              <a:ext uri="{FF2B5EF4-FFF2-40B4-BE49-F238E27FC236}">
                <a16:creationId xmlns:a16="http://schemas.microsoft.com/office/drawing/2014/main" id="{46BC1D42-D056-4763-A863-8A3D2665F30B}"/>
              </a:ext>
            </a:extLst>
          </p:cNvPr>
          <p:cNvPicPr>
            <a:picLocks noGrp="1" noChangeAspect="1"/>
          </p:cNvPicPr>
          <p:nvPr>
            <p:ph type="pic" sz="quarter" idx="15"/>
          </p:nvPr>
        </p:nvPicPr>
        <p:blipFill>
          <a:blip r:embed="rId6"/>
          <a:srcRect l="25865" r="25865"/>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5380641"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Portfolio</a:t>
            </a:r>
          </a:p>
        </p:txBody>
      </p:sp>
      <p:sp>
        <p:nvSpPr>
          <p:cNvPr id="21" name="Rectangle 20">
            <a:extLst>
              <a:ext uri="{FF2B5EF4-FFF2-40B4-BE49-F238E27FC236}">
                <a16:creationId xmlns:a16="http://schemas.microsoft.com/office/drawing/2014/main" id="{874BF3B2-E708-4905-AF19-50D30C4485B4}"/>
              </a:ext>
            </a:extLst>
          </p:cNvPr>
          <p:cNvSpPr/>
          <p:nvPr/>
        </p:nvSpPr>
        <p:spPr>
          <a:xfrm>
            <a:off x="962102" y="4595237"/>
            <a:ext cx="1882698" cy="13000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0A8E9F3-5EEA-41D9-BEAD-2C3F99AC5304}"/>
              </a:ext>
            </a:extLst>
          </p:cNvPr>
          <p:cNvSpPr/>
          <p:nvPr/>
        </p:nvSpPr>
        <p:spPr>
          <a:xfrm>
            <a:off x="3058376" y="4595237"/>
            <a:ext cx="1882698" cy="13000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22F5E81-BB77-47D0-B3A7-6ACBF0A02256}"/>
              </a:ext>
            </a:extLst>
          </p:cNvPr>
          <p:cNvSpPr/>
          <p:nvPr/>
        </p:nvSpPr>
        <p:spPr>
          <a:xfrm>
            <a:off x="5154650" y="4595237"/>
            <a:ext cx="1882698" cy="13000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CEC931F-93CF-47AB-8CC3-A5BE6C7F1488}"/>
              </a:ext>
            </a:extLst>
          </p:cNvPr>
          <p:cNvSpPr/>
          <p:nvPr/>
        </p:nvSpPr>
        <p:spPr>
          <a:xfrm>
            <a:off x="7250924" y="4595237"/>
            <a:ext cx="1882698" cy="13000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990931-5734-49EB-B580-B614EE70E36D}"/>
              </a:ext>
            </a:extLst>
          </p:cNvPr>
          <p:cNvSpPr/>
          <p:nvPr/>
        </p:nvSpPr>
        <p:spPr>
          <a:xfrm>
            <a:off x="9347200" y="4595237"/>
            <a:ext cx="1882698" cy="13000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7">
            <a:extLst>
              <a:ext uri="{FF2B5EF4-FFF2-40B4-BE49-F238E27FC236}">
                <a16:creationId xmlns:a16="http://schemas.microsoft.com/office/drawing/2014/main" id="{AF8E1336-0395-4B9C-99A1-6E1D6C2A843D}"/>
              </a:ext>
            </a:extLst>
          </p:cNvPr>
          <p:cNvSpPr>
            <a:spLocks/>
          </p:cNvSpPr>
          <p:nvPr/>
        </p:nvSpPr>
        <p:spPr bwMode="auto">
          <a:xfrm>
            <a:off x="1254202" y="4953000"/>
            <a:ext cx="1298498" cy="58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9" name="Rectangle 17">
            <a:extLst>
              <a:ext uri="{FF2B5EF4-FFF2-40B4-BE49-F238E27FC236}">
                <a16:creationId xmlns:a16="http://schemas.microsoft.com/office/drawing/2014/main" id="{57A000A8-DD5C-433D-96F6-5CF6E88B2E21}"/>
              </a:ext>
            </a:extLst>
          </p:cNvPr>
          <p:cNvSpPr>
            <a:spLocks/>
          </p:cNvSpPr>
          <p:nvPr/>
        </p:nvSpPr>
        <p:spPr bwMode="auto">
          <a:xfrm>
            <a:off x="3350476" y="4953000"/>
            <a:ext cx="1298498" cy="58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40" name="Rectangle 17">
            <a:extLst>
              <a:ext uri="{FF2B5EF4-FFF2-40B4-BE49-F238E27FC236}">
                <a16:creationId xmlns:a16="http://schemas.microsoft.com/office/drawing/2014/main" id="{0588D732-A170-436B-A985-20127D84D9F1}"/>
              </a:ext>
            </a:extLst>
          </p:cNvPr>
          <p:cNvSpPr>
            <a:spLocks/>
          </p:cNvSpPr>
          <p:nvPr/>
        </p:nvSpPr>
        <p:spPr bwMode="auto">
          <a:xfrm>
            <a:off x="5446750" y="4953000"/>
            <a:ext cx="1298498" cy="58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41" name="Rectangle 17">
            <a:extLst>
              <a:ext uri="{FF2B5EF4-FFF2-40B4-BE49-F238E27FC236}">
                <a16:creationId xmlns:a16="http://schemas.microsoft.com/office/drawing/2014/main" id="{AD0CE4A7-0312-45AF-AECA-A20644387C5B}"/>
              </a:ext>
            </a:extLst>
          </p:cNvPr>
          <p:cNvSpPr>
            <a:spLocks/>
          </p:cNvSpPr>
          <p:nvPr/>
        </p:nvSpPr>
        <p:spPr bwMode="auto">
          <a:xfrm>
            <a:off x="7543024" y="4953000"/>
            <a:ext cx="1298498" cy="58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42" name="Rectangle 17">
            <a:extLst>
              <a:ext uri="{FF2B5EF4-FFF2-40B4-BE49-F238E27FC236}">
                <a16:creationId xmlns:a16="http://schemas.microsoft.com/office/drawing/2014/main" id="{2B5DA2FE-434A-4A4F-8631-24C748CBDADE}"/>
              </a:ext>
            </a:extLst>
          </p:cNvPr>
          <p:cNvSpPr>
            <a:spLocks/>
          </p:cNvSpPr>
          <p:nvPr/>
        </p:nvSpPr>
        <p:spPr bwMode="auto">
          <a:xfrm>
            <a:off x="9639300" y="4953000"/>
            <a:ext cx="1298498" cy="58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Tree>
    <p:extLst>
      <p:ext uri="{BB962C8B-B14F-4D97-AF65-F5344CB8AC3E}">
        <p14:creationId xmlns:p14="http://schemas.microsoft.com/office/powerpoint/2010/main" val="1913714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3665039" y="804285"/>
            <a:ext cx="4861923"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Company Portfolio</a:t>
            </a:r>
          </a:p>
        </p:txBody>
      </p:sp>
      <p:pic>
        <p:nvPicPr>
          <p:cNvPr id="23" name="Picture Placeholder 22">
            <a:extLst>
              <a:ext uri="{FF2B5EF4-FFF2-40B4-BE49-F238E27FC236}">
                <a16:creationId xmlns:a16="http://schemas.microsoft.com/office/drawing/2014/main" id="{25517F6E-12A2-4484-BFDC-54C543F068A2}"/>
              </a:ext>
            </a:extLst>
          </p:cNvPr>
          <p:cNvPicPr>
            <a:picLocks noGrp="1" noChangeAspect="1"/>
          </p:cNvPicPr>
          <p:nvPr>
            <p:ph type="pic" sz="quarter" idx="11"/>
          </p:nvPr>
        </p:nvPicPr>
        <p:blipFill>
          <a:blip r:embed="rId2"/>
          <a:srcRect l="16643" r="16643"/>
          <a:stretch>
            <a:fillRect/>
          </a:stretch>
        </p:blipFill>
        <p:spPr/>
      </p:pic>
      <p:pic>
        <p:nvPicPr>
          <p:cNvPr id="27" name="Picture Placeholder 26">
            <a:extLst>
              <a:ext uri="{FF2B5EF4-FFF2-40B4-BE49-F238E27FC236}">
                <a16:creationId xmlns:a16="http://schemas.microsoft.com/office/drawing/2014/main" id="{6011273B-3803-491E-9D27-E4A8D3B225EE}"/>
              </a:ext>
            </a:extLst>
          </p:cNvPr>
          <p:cNvPicPr>
            <a:picLocks noGrp="1" noChangeAspect="1"/>
          </p:cNvPicPr>
          <p:nvPr>
            <p:ph type="pic" sz="quarter" idx="12"/>
          </p:nvPr>
        </p:nvPicPr>
        <p:blipFill>
          <a:blip r:embed="rId3"/>
          <a:srcRect l="16505" r="16505"/>
          <a:stretch>
            <a:fillRect/>
          </a:stretch>
        </p:blipFill>
        <p:spPr/>
      </p:pic>
      <p:pic>
        <p:nvPicPr>
          <p:cNvPr id="25" name="Picture Placeholder 24">
            <a:extLst>
              <a:ext uri="{FF2B5EF4-FFF2-40B4-BE49-F238E27FC236}">
                <a16:creationId xmlns:a16="http://schemas.microsoft.com/office/drawing/2014/main" id="{AD129BA8-8391-4C77-8CC9-3EAE5A7ACA8C}"/>
              </a:ext>
            </a:extLst>
          </p:cNvPr>
          <p:cNvPicPr>
            <a:picLocks noGrp="1" noChangeAspect="1"/>
          </p:cNvPicPr>
          <p:nvPr>
            <p:ph type="pic" sz="quarter" idx="13"/>
          </p:nvPr>
        </p:nvPicPr>
        <p:blipFill>
          <a:blip r:embed="rId4"/>
          <a:srcRect l="16643" r="16643"/>
          <a:stretch>
            <a:fillRect/>
          </a:stretch>
        </p:blipFill>
        <p:spPr/>
      </p:pic>
      <p:pic>
        <p:nvPicPr>
          <p:cNvPr id="58" name="Picture Placeholder 57">
            <a:extLst>
              <a:ext uri="{FF2B5EF4-FFF2-40B4-BE49-F238E27FC236}">
                <a16:creationId xmlns:a16="http://schemas.microsoft.com/office/drawing/2014/main" id="{2272D9DD-788F-438B-877B-90CE83B47B9F}"/>
              </a:ext>
            </a:extLst>
          </p:cNvPr>
          <p:cNvPicPr>
            <a:picLocks noGrp="1" noChangeAspect="1"/>
          </p:cNvPicPr>
          <p:nvPr>
            <p:ph type="pic" sz="quarter" idx="14"/>
          </p:nvPr>
        </p:nvPicPr>
        <p:blipFill>
          <a:blip r:embed="rId5"/>
          <a:srcRect l="16578" r="16578"/>
          <a:stretch>
            <a:fillRect/>
          </a:stretch>
        </p:blipFill>
        <p:spPr/>
      </p:pic>
      <p:grpSp>
        <p:nvGrpSpPr>
          <p:cNvPr id="11" name="Group 10">
            <a:extLst>
              <a:ext uri="{FF2B5EF4-FFF2-40B4-BE49-F238E27FC236}">
                <a16:creationId xmlns:a16="http://schemas.microsoft.com/office/drawing/2014/main" id="{9C95675D-7D1B-40D1-870A-1531599F3C60}"/>
              </a:ext>
            </a:extLst>
          </p:cNvPr>
          <p:cNvGrpSpPr/>
          <p:nvPr/>
        </p:nvGrpSpPr>
        <p:grpSpPr>
          <a:xfrm>
            <a:off x="1113057" y="4895845"/>
            <a:ext cx="1628062" cy="753829"/>
            <a:chOff x="1626354" y="5176366"/>
            <a:chExt cx="1628062" cy="753829"/>
          </a:xfrm>
        </p:grpSpPr>
        <p:sp>
          <p:nvSpPr>
            <p:cNvPr id="30" name="TextBox 29">
              <a:extLst>
                <a:ext uri="{FF2B5EF4-FFF2-40B4-BE49-F238E27FC236}">
                  <a16:creationId xmlns:a16="http://schemas.microsoft.com/office/drawing/2014/main" id="{51218311-6CFF-43E0-B285-CBDA00AE7069}"/>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29" name="TextBox 28">
              <a:extLst>
                <a:ext uri="{FF2B5EF4-FFF2-40B4-BE49-F238E27FC236}">
                  <a16:creationId xmlns:a16="http://schemas.microsoft.com/office/drawing/2014/main" id="{20EA440B-6D90-464C-960C-B451F5B6D32E}"/>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32" name="Group 31">
            <a:extLst>
              <a:ext uri="{FF2B5EF4-FFF2-40B4-BE49-F238E27FC236}">
                <a16:creationId xmlns:a16="http://schemas.microsoft.com/office/drawing/2014/main" id="{B0CCFC77-6EBB-4B34-B6D4-751A64FA1F63}"/>
              </a:ext>
            </a:extLst>
          </p:cNvPr>
          <p:cNvGrpSpPr/>
          <p:nvPr/>
        </p:nvGrpSpPr>
        <p:grpSpPr>
          <a:xfrm>
            <a:off x="3829828" y="4895845"/>
            <a:ext cx="1628062" cy="753829"/>
            <a:chOff x="1626354" y="5176366"/>
            <a:chExt cx="1628062" cy="753829"/>
          </a:xfrm>
        </p:grpSpPr>
        <p:sp>
          <p:nvSpPr>
            <p:cNvPr id="34" name="TextBox 33">
              <a:extLst>
                <a:ext uri="{FF2B5EF4-FFF2-40B4-BE49-F238E27FC236}">
                  <a16:creationId xmlns:a16="http://schemas.microsoft.com/office/drawing/2014/main" id="{F945DAE2-A8F6-4271-A591-447C591B83CF}"/>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35" name="TextBox 34">
              <a:extLst>
                <a:ext uri="{FF2B5EF4-FFF2-40B4-BE49-F238E27FC236}">
                  <a16:creationId xmlns:a16="http://schemas.microsoft.com/office/drawing/2014/main" id="{6A383697-B877-4373-B528-97D941A6BD1F}"/>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37" name="Group 36">
            <a:extLst>
              <a:ext uri="{FF2B5EF4-FFF2-40B4-BE49-F238E27FC236}">
                <a16:creationId xmlns:a16="http://schemas.microsoft.com/office/drawing/2014/main" id="{241795DE-039F-43D1-80E1-234D3BBAEC20}"/>
              </a:ext>
            </a:extLst>
          </p:cNvPr>
          <p:cNvGrpSpPr/>
          <p:nvPr/>
        </p:nvGrpSpPr>
        <p:grpSpPr>
          <a:xfrm>
            <a:off x="6546599" y="4895845"/>
            <a:ext cx="1628062" cy="753829"/>
            <a:chOff x="1626354" y="5176366"/>
            <a:chExt cx="1628062" cy="753829"/>
          </a:xfrm>
        </p:grpSpPr>
        <p:sp>
          <p:nvSpPr>
            <p:cNvPr id="39" name="TextBox 38">
              <a:extLst>
                <a:ext uri="{FF2B5EF4-FFF2-40B4-BE49-F238E27FC236}">
                  <a16:creationId xmlns:a16="http://schemas.microsoft.com/office/drawing/2014/main" id="{2AE7E322-85A5-441B-AEA0-4581B70F1FE1}"/>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0" name="TextBox 39">
              <a:extLst>
                <a:ext uri="{FF2B5EF4-FFF2-40B4-BE49-F238E27FC236}">
                  <a16:creationId xmlns:a16="http://schemas.microsoft.com/office/drawing/2014/main" id="{5D6456DB-1E8F-4634-9B46-6596292667B6}"/>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grpSp>
        <p:nvGrpSpPr>
          <p:cNvPr id="52" name="Group 51">
            <a:extLst>
              <a:ext uri="{FF2B5EF4-FFF2-40B4-BE49-F238E27FC236}">
                <a16:creationId xmlns:a16="http://schemas.microsoft.com/office/drawing/2014/main" id="{C916440F-77F5-4C5E-9644-D1CA58FC2F7A}"/>
              </a:ext>
            </a:extLst>
          </p:cNvPr>
          <p:cNvGrpSpPr/>
          <p:nvPr/>
        </p:nvGrpSpPr>
        <p:grpSpPr>
          <a:xfrm>
            <a:off x="9263371" y="4895845"/>
            <a:ext cx="1628062" cy="753829"/>
            <a:chOff x="1626354" y="5176366"/>
            <a:chExt cx="1628062" cy="753829"/>
          </a:xfrm>
        </p:grpSpPr>
        <p:sp>
          <p:nvSpPr>
            <p:cNvPr id="56" name="TextBox 55">
              <a:extLst>
                <a:ext uri="{FF2B5EF4-FFF2-40B4-BE49-F238E27FC236}">
                  <a16:creationId xmlns:a16="http://schemas.microsoft.com/office/drawing/2014/main" id="{535FA419-057B-46A0-A01F-F33FA47BC6EF}"/>
                </a:ext>
              </a:extLst>
            </p:cNvPr>
            <p:cNvSpPr txBox="1"/>
            <p:nvPr/>
          </p:nvSpPr>
          <p:spPr>
            <a:xfrm>
              <a:off x="1843889" y="5176366"/>
              <a:ext cx="1192992" cy="246221"/>
            </a:xfrm>
            <a:prstGeom prst="rect">
              <a:avLst/>
            </a:prstGeom>
            <a:noFill/>
          </p:spPr>
          <p:txBody>
            <a:bodyPr wrap="square" rtlCol="0">
              <a:spAutoFit/>
            </a:bodyPr>
            <a:lstStyle/>
            <a:p>
              <a:pPr algn="ctr"/>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57" name="TextBox 56">
              <a:extLst>
                <a:ext uri="{FF2B5EF4-FFF2-40B4-BE49-F238E27FC236}">
                  <a16:creationId xmlns:a16="http://schemas.microsoft.com/office/drawing/2014/main" id="{3F07F81B-CD84-4E43-ADA4-2C18CC72356E}"/>
                </a:ext>
              </a:extLst>
            </p:cNvPr>
            <p:cNvSpPr txBox="1"/>
            <p:nvPr/>
          </p:nvSpPr>
          <p:spPr>
            <a:xfrm>
              <a:off x="1626354" y="5451666"/>
              <a:ext cx="1628062" cy="478529"/>
            </a:xfrm>
            <a:prstGeom prst="rect">
              <a:avLst/>
            </a:prstGeom>
            <a:noFill/>
          </p:spPr>
          <p:txBody>
            <a:bodyPr wrap="square" rtlCol="0">
              <a:spAutoFit/>
            </a:bodyPr>
            <a:lstStyle/>
            <a:p>
              <a:pPr algn="ctr">
                <a:lnSpc>
                  <a:spcPts val="1600"/>
                </a:lnSpc>
              </a:pPr>
              <a:r>
                <a:rPr lang="en-US" sz="900" b="1" dirty="0">
                  <a:latin typeface="Roboto Slab" pitchFamily="2" charset="0"/>
                  <a:ea typeface="Roboto Slab" pitchFamily="2" charset="0"/>
                  <a:cs typeface="Open Sans" panose="020B0606030504020204" pitchFamily="34" charset="0"/>
                </a:rPr>
                <a:t>Contrary to popular a piece years old.</a:t>
              </a:r>
            </a:p>
          </p:txBody>
        </p:sp>
      </p:grpSp>
    </p:spTree>
    <p:extLst>
      <p:ext uri="{BB962C8B-B14F-4D97-AF65-F5344CB8AC3E}">
        <p14:creationId xmlns:p14="http://schemas.microsoft.com/office/powerpoint/2010/main" val="565375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B5BA8666-2E4F-409B-BDFD-D1E0D0C34872}"/>
              </a:ext>
            </a:extLst>
          </p:cNvPr>
          <p:cNvPicPr>
            <a:picLocks noGrp="1" noChangeAspect="1"/>
          </p:cNvPicPr>
          <p:nvPr>
            <p:ph type="pic" sz="quarter" idx="11"/>
          </p:nvPr>
        </p:nvPicPr>
        <p:blipFill>
          <a:blip r:embed="rId2"/>
          <a:srcRect t="9508" b="9508"/>
          <a:stretch>
            <a:fillRect/>
          </a:stretch>
        </p:blipFill>
        <p:spPr/>
      </p:pic>
      <p:pic>
        <p:nvPicPr>
          <p:cNvPr id="29" name="Picture Placeholder 28">
            <a:extLst>
              <a:ext uri="{FF2B5EF4-FFF2-40B4-BE49-F238E27FC236}">
                <a16:creationId xmlns:a16="http://schemas.microsoft.com/office/drawing/2014/main" id="{9405165C-A1FA-4D4F-B571-81364EBAA89A}"/>
              </a:ext>
            </a:extLst>
          </p:cNvPr>
          <p:cNvPicPr>
            <a:picLocks noGrp="1" noChangeAspect="1"/>
          </p:cNvPicPr>
          <p:nvPr>
            <p:ph type="pic" sz="quarter" idx="12"/>
          </p:nvPr>
        </p:nvPicPr>
        <p:blipFill>
          <a:blip r:embed="rId3"/>
          <a:srcRect t="9340" b="9340"/>
          <a:stretch>
            <a:fillRect/>
          </a:stretch>
        </p:blipFill>
        <p:spPr/>
      </p:pic>
      <p:pic>
        <p:nvPicPr>
          <p:cNvPr id="22" name="Picture Placeholder 21">
            <a:extLst>
              <a:ext uri="{FF2B5EF4-FFF2-40B4-BE49-F238E27FC236}">
                <a16:creationId xmlns:a16="http://schemas.microsoft.com/office/drawing/2014/main" id="{C4F2C310-095F-4917-9266-CCB5C9413C4D}"/>
              </a:ext>
            </a:extLst>
          </p:cNvPr>
          <p:cNvPicPr>
            <a:picLocks noGrp="1" noChangeAspect="1"/>
          </p:cNvPicPr>
          <p:nvPr>
            <p:ph type="pic" sz="quarter" idx="14"/>
          </p:nvPr>
        </p:nvPicPr>
        <p:blipFill rotWithShape="1">
          <a:blip r:embed="rId4"/>
          <a:srcRect t="28030" b="37456"/>
          <a:stretch/>
        </p:blipFill>
        <p:spPr>
          <a:xfrm>
            <a:off x="936285" y="2245419"/>
            <a:ext cx="10500972" cy="1859402"/>
          </a:xfrm>
        </p:spPr>
      </p:pic>
      <p:pic>
        <p:nvPicPr>
          <p:cNvPr id="35" name="Picture Placeholder 34">
            <a:extLst>
              <a:ext uri="{FF2B5EF4-FFF2-40B4-BE49-F238E27FC236}">
                <a16:creationId xmlns:a16="http://schemas.microsoft.com/office/drawing/2014/main" id="{33FA3AC0-65E8-4A6A-A98D-857B5BEED2AF}"/>
              </a:ext>
            </a:extLst>
          </p:cNvPr>
          <p:cNvPicPr>
            <a:picLocks noGrp="1" noChangeAspect="1"/>
          </p:cNvPicPr>
          <p:nvPr>
            <p:ph type="pic" sz="quarter" idx="13"/>
          </p:nvPr>
        </p:nvPicPr>
        <p:blipFill>
          <a:blip r:embed="rId5"/>
          <a:srcRect t="13875" b="13875"/>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936285" y="673342"/>
            <a:ext cx="3432515" cy="1400383"/>
          </a:xfrm>
          <a:prstGeom prst="rect">
            <a:avLst/>
          </a:prstGeom>
          <a:noFill/>
        </p:spPr>
        <p:txBody>
          <a:bodyPr wrap="square" rtlCol="0">
            <a:spAutoFit/>
          </a:bodyPr>
          <a:lstStyle/>
          <a:p>
            <a:r>
              <a:rPr lang="en-US" sz="5000" b="1" spc="300" dirty="0">
                <a:latin typeface="Roboto Slab" pitchFamily="2" charset="0"/>
                <a:ea typeface="Roboto Slab" pitchFamily="2" charset="0"/>
                <a:cs typeface="Montserrat Light" charset="0"/>
              </a:rPr>
              <a:t>Company</a:t>
            </a:r>
            <a:r>
              <a:rPr lang="en-US" sz="3500" b="1" spc="300" dirty="0">
                <a:latin typeface="Roboto Slab" pitchFamily="2" charset="0"/>
                <a:ea typeface="Roboto Slab" pitchFamily="2" charset="0"/>
                <a:cs typeface="Montserrat Light" charset="0"/>
              </a:rPr>
              <a:t> </a:t>
            </a:r>
          </a:p>
          <a:p>
            <a:r>
              <a:rPr lang="en-US" sz="3500" b="1" spc="300" dirty="0">
                <a:latin typeface="Roboto Slab" pitchFamily="2" charset="0"/>
                <a:ea typeface="Roboto Slab" pitchFamily="2" charset="0"/>
                <a:cs typeface="Montserrat Light" charset="0"/>
              </a:rPr>
              <a:t>Portfolio</a:t>
            </a:r>
          </a:p>
        </p:txBody>
      </p:sp>
    </p:spTree>
    <p:extLst>
      <p:ext uri="{BB962C8B-B14F-4D97-AF65-F5344CB8AC3E}">
        <p14:creationId xmlns:p14="http://schemas.microsoft.com/office/powerpoint/2010/main" val="4031083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C599B3B-BC99-489B-9B9E-729168313ABA}"/>
              </a:ext>
            </a:extLst>
          </p:cNvPr>
          <p:cNvPicPr>
            <a:picLocks noGrp="1" noChangeAspect="1"/>
          </p:cNvPicPr>
          <p:nvPr>
            <p:ph type="pic" sz="quarter" idx="11"/>
          </p:nvPr>
        </p:nvPicPr>
        <p:blipFill>
          <a:blip r:embed="rId2"/>
          <a:srcRect l="9785" r="9785"/>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5380641"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Chart</a:t>
            </a:r>
          </a:p>
        </p:txBody>
      </p:sp>
      <p:graphicFrame>
        <p:nvGraphicFramePr>
          <p:cNvPr id="6" name="Chart 5">
            <a:extLst>
              <a:ext uri="{FF2B5EF4-FFF2-40B4-BE49-F238E27FC236}">
                <a16:creationId xmlns:a16="http://schemas.microsoft.com/office/drawing/2014/main" id="{79A00ED0-B841-4679-8F62-9AA6D11DFD39}"/>
              </a:ext>
            </a:extLst>
          </p:cNvPr>
          <p:cNvGraphicFramePr/>
          <p:nvPr>
            <p:extLst>
              <p:ext uri="{D42A27DB-BD31-4B8C-83A1-F6EECF244321}">
                <p14:modId xmlns:p14="http://schemas.microsoft.com/office/powerpoint/2010/main" val="1426683570"/>
              </p:ext>
            </p:extLst>
          </p:nvPr>
        </p:nvGraphicFramePr>
        <p:xfrm>
          <a:off x="1187730" y="2172901"/>
          <a:ext cx="4940820" cy="38525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26600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8A288A-8207-46CF-A214-1AE0080525AB}"/>
              </a:ext>
            </a:extLst>
          </p:cNvPr>
          <p:cNvSpPr/>
          <p:nvPr/>
        </p:nvSpPr>
        <p:spPr>
          <a:xfrm>
            <a:off x="8577942" y="2172899"/>
            <a:ext cx="3614057" cy="3852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177DD941-79D2-4A4E-BD89-44EC3C15D96C}"/>
              </a:ext>
            </a:extLst>
          </p:cNvPr>
          <p:cNvPicPr>
            <a:picLocks noGrp="1" noChangeAspect="1"/>
          </p:cNvPicPr>
          <p:nvPr>
            <p:ph type="pic" sz="quarter" idx="11"/>
          </p:nvPr>
        </p:nvPicPr>
        <p:blipFill>
          <a:blip r:embed="rId2"/>
          <a:srcRect l="32708" r="32708"/>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4080036" y="832535"/>
            <a:ext cx="4031929"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Company Chart</a:t>
            </a:r>
          </a:p>
        </p:txBody>
      </p:sp>
      <p:graphicFrame>
        <p:nvGraphicFramePr>
          <p:cNvPr id="6" name="Chart 5">
            <a:extLst>
              <a:ext uri="{FF2B5EF4-FFF2-40B4-BE49-F238E27FC236}">
                <a16:creationId xmlns:a16="http://schemas.microsoft.com/office/drawing/2014/main" id="{7AA4553C-45A1-4CBD-91B6-6AFC688BFDE7}"/>
              </a:ext>
            </a:extLst>
          </p:cNvPr>
          <p:cNvGraphicFramePr/>
          <p:nvPr>
            <p:extLst>
              <p:ext uri="{D42A27DB-BD31-4B8C-83A1-F6EECF244321}">
                <p14:modId xmlns:p14="http://schemas.microsoft.com/office/powerpoint/2010/main" val="682343717"/>
              </p:ext>
            </p:extLst>
          </p:nvPr>
        </p:nvGraphicFramePr>
        <p:xfrm>
          <a:off x="1083470" y="2172899"/>
          <a:ext cx="4635160" cy="3852547"/>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a:extLst>
              <a:ext uri="{FF2B5EF4-FFF2-40B4-BE49-F238E27FC236}">
                <a16:creationId xmlns:a16="http://schemas.microsoft.com/office/drawing/2014/main" id="{73D03FBC-1FB3-4526-BCC2-E689CB409655}"/>
              </a:ext>
            </a:extLst>
          </p:cNvPr>
          <p:cNvSpPr/>
          <p:nvPr/>
        </p:nvSpPr>
        <p:spPr>
          <a:xfrm>
            <a:off x="9340707" y="2358920"/>
            <a:ext cx="2088526" cy="3480505"/>
          </a:xfrm>
          <a:prstGeom prst="rect">
            <a:avLst/>
          </a:prstGeom>
        </p:spPr>
        <p:txBody>
          <a:bodyPr wrap="square">
            <a:spAutoFit/>
          </a:bodyPr>
          <a:lstStyle/>
          <a:p>
            <a:pPr>
              <a:lnSpc>
                <a:spcPts val="19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a:t>
            </a:r>
          </a:p>
        </p:txBody>
      </p:sp>
    </p:spTree>
    <p:extLst>
      <p:ext uri="{BB962C8B-B14F-4D97-AF65-F5344CB8AC3E}">
        <p14:creationId xmlns:p14="http://schemas.microsoft.com/office/powerpoint/2010/main" val="2913896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936CB6-2E71-4E07-A4C2-F624414EF9E1}"/>
              </a:ext>
            </a:extLst>
          </p:cNvPr>
          <p:cNvSpPr/>
          <p:nvPr/>
        </p:nvSpPr>
        <p:spPr>
          <a:xfrm>
            <a:off x="962102" y="2191604"/>
            <a:ext cx="10267798" cy="402216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D3946FB-B7F8-427B-AD12-B84A4734ABB0}"/>
              </a:ext>
            </a:extLst>
          </p:cNvPr>
          <p:cNvSpPr txBox="1"/>
          <p:nvPr/>
        </p:nvSpPr>
        <p:spPr>
          <a:xfrm>
            <a:off x="962102" y="888588"/>
            <a:ext cx="46385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Market Analysis</a:t>
            </a:r>
          </a:p>
        </p:txBody>
      </p:sp>
      <p:sp>
        <p:nvSpPr>
          <p:cNvPr id="20" name="TextBox 19">
            <a:extLst>
              <a:ext uri="{FF2B5EF4-FFF2-40B4-BE49-F238E27FC236}">
                <a16:creationId xmlns:a16="http://schemas.microsoft.com/office/drawing/2014/main" id="{83C709B9-769C-4367-9481-961A368FBB7F}"/>
              </a:ext>
            </a:extLst>
          </p:cNvPr>
          <p:cNvSpPr txBox="1"/>
          <p:nvPr/>
        </p:nvSpPr>
        <p:spPr>
          <a:xfrm>
            <a:off x="4409123" y="4646463"/>
            <a:ext cx="1851977" cy="553998"/>
          </a:xfrm>
          <a:prstGeom prst="rect">
            <a:avLst/>
          </a:prstGeom>
          <a:noFill/>
        </p:spPr>
        <p:txBody>
          <a:bodyPr wrap="square" rtlCol="0">
            <a:spAutoFit/>
          </a:bodyPr>
          <a:lstStyle/>
          <a:p>
            <a:r>
              <a:rPr lang="en-US" sz="1500" b="1" spc="300" dirty="0">
                <a:solidFill>
                  <a:schemeClr val="bg1"/>
                </a:solidFill>
                <a:latin typeface="Roboto Slab" pitchFamily="2" charset="0"/>
                <a:ea typeface="Roboto Slab" pitchFamily="2" charset="0"/>
                <a:cs typeface="Montserrat" charset="0"/>
              </a:rPr>
              <a:t>TITLE </a:t>
            </a:r>
          </a:p>
          <a:p>
            <a:r>
              <a:rPr lang="en-US" sz="1500" b="1" spc="300" dirty="0">
                <a:solidFill>
                  <a:schemeClr val="bg1"/>
                </a:solidFill>
                <a:latin typeface="Roboto Slab" pitchFamily="2" charset="0"/>
                <a:ea typeface="Roboto Slab" pitchFamily="2" charset="0"/>
                <a:cs typeface="Montserrat" charset="0"/>
              </a:rPr>
              <a:t>TEXT HERE</a:t>
            </a:r>
            <a:endParaRPr lang="en-US" sz="1500" b="1" spc="300" dirty="0">
              <a:solidFill>
                <a:schemeClr val="bg1"/>
              </a:solidFill>
              <a:latin typeface="Roboto Slab" pitchFamily="2" charset="0"/>
              <a:ea typeface="Roboto Slab" pitchFamily="2" charset="0"/>
              <a:cs typeface="Montserrat Light" charset="0"/>
            </a:endParaRPr>
          </a:p>
        </p:txBody>
      </p:sp>
      <p:sp>
        <p:nvSpPr>
          <p:cNvPr id="25" name="TextBox 24">
            <a:extLst>
              <a:ext uri="{FF2B5EF4-FFF2-40B4-BE49-F238E27FC236}">
                <a16:creationId xmlns:a16="http://schemas.microsoft.com/office/drawing/2014/main" id="{21969E05-9601-49C5-A36E-2DCFEF7BD999}"/>
              </a:ext>
            </a:extLst>
          </p:cNvPr>
          <p:cNvSpPr txBox="1"/>
          <p:nvPr/>
        </p:nvSpPr>
        <p:spPr>
          <a:xfrm>
            <a:off x="4409122" y="5178829"/>
            <a:ext cx="6316028" cy="690767"/>
          </a:xfrm>
          <a:prstGeom prst="rect">
            <a:avLst/>
          </a:prstGeom>
          <a:noFill/>
        </p:spPr>
        <p:txBody>
          <a:bodyPr wrap="square" rtlCol="0">
            <a:spAutoFit/>
          </a:bodyPr>
          <a:lstStyle/>
          <a:p>
            <a:pP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3" name="Rectangle 2">
            <a:extLst>
              <a:ext uri="{FF2B5EF4-FFF2-40B4-BE49-F238E27FC236}">
                <a16:creationId xmlns:a16="http://schemas.microsoft.com/office/drawing/2014/main" id="{18F3B178-3345-49A7-BDE3-78799E8F3EAA}"/>
              </a:ext>
            </a:extLst>
          </p:cNvPr>
          <p:cNvSpPr/>
          <p:nvPr/>
        </p:nvSpPr>
        <p:spPr>
          <a:xfrm>
            <a:off x="1063702" y="1606550"/>
            <a:ext cx="769257" cy="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6" name="Chart 25">
            <a:extLst>
              <a:ext uri="{FF2B5EF4-FFF2-40B4-BE49-F238E27FC236}">
                <a16:creationId xmlns:a16="http://schemas.microsoft.com/office/drawing/2014/main" id="{E603EC1B-4EE9-4062-B2AF-CC2E90AC9D68}"/>
              </a:ext>
            </a:extLst>
          </p:cNvPr>
          <p:cNvGraphicFramePr/>
          <p:nvPr>
            <p:extLst>
              <p:ext uri="{D42A27DB-BD31-4B8C-83A1-F6EECF244321}">
                <p14:modId xmlns:p14="http://schemas.microsoft.com/office/powerpoint/2010/main" val="986208539"/>
              </p:ext>
            </p:extLst>
          </p:nvPr>
        </p:nvGraphicFramePr>
        <p:xfrm>
          <a:off x="3999309" y="2191604"/>
          <a:ext cx="2414471" cy="216696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a:extLst>
              <a:ext uri="{FF2B5EF4-FFF2-40B4-BE49-F238E27FC236}">
                <a16:creationId xmlns:a16="http://schemas.microsoft.com/office/drawing/2014/main" id="{A0C9B88C-4CE8-4B64-A0FE-F83493A65893}"/>
              </a:ext>
            </a:extLst>
          </p:cNvPr>
          <p:cNvGraphicFramePr/>
          <p:nvPr>
            <p:extLst>
              <p:ext uri="{D42A27DB-BD31-4B8C-83A1-F6EECF244321}">
                <p14:modId xmlns:p14="http://schemas.microsoft.com/office/powerpoint/2010/main" val="1660923523"/>
              </p:ext>
            </p:extLst>
          </p:nvPr>
        </p:nvGraphicFramePr>
        <p:xfrm>
          <a:off x="6400956" y="2191604"/>
          <a:ext cx="2414471" cy="21669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Chart 26">
            <a:extLst>
              <a:ext uri="{FF2B5EF4-FFF2-40B4-BE49-F238E27FC236}">
                <a16:creationId xmlns:a16="http://schemas.microsoft.com/office/drawing/2014/main" id="{57A59F6B-FE83-49D3-AF65-0C112BA895E5}"/>
              </a:ext>
            </a:extLst>
          </p:cNvPr>
          <p:cNvGraphicFramePr/>
          <p:nvPr>
            <p:extLst>
              <p:ext uri="{D42A27DB-BD31-4B8C-83A1-F6EECF244321}">
                <p14:modId xmlns:p14="http://schemas.microsoft.com/office/powerpoint/2010/main" val="1241562778"/>
              </p:ext>
            </p:extLst>
          </p:nvPr>
        </p:nvGraphicFramePr>
        <p:xfrm>
          <a:off x="8815427" y="2191604"/>
          <a:ext cx="2414471" cy="2166961"/>
        </p:xfrm>
        <a:graphic>
          <a:graphicData uri="http://schemas.openxmlformats.org/drawingml/2006/chart">
            <c:chart xmlns:c="http://schemas.openxmlformats.org/drawingml/2006/chart" xmlns:r="http://schemas.openxmlformats.org/officeDocument/2006/relationships" r:id="rId4"/>
          </a:graphicData>
        </a:graphic>
      </p:graphicFrame>
      <p:sp>
        <p:nvSpPr>
          <p:cNvPr id="30" name="TextBox 29">
            <a:extLst>
              <a:ext uri="{FF2B5EF4-FFF2-40B4-BE49-F238E27FC236}">
                <a16:creationId xmlns:a16="http://schemas.microsoft.com/office/drawing/2014/main" id="{396071C8-54F1-4DC2-A267-CFBA20B20175}"/>
              </a:ext>
            </a:extLst>
          </p:cNvPr>
          <p:cNvSpPr txBox="1"/>
          <p:nvPr/>
        </p:nvSpPr>
        <p:spPr>
          <a:xfrm>
            <a:off x="4308732" y="2513530"/>
            <a:ext cx="1795624" cy="1523109"/>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doesn't creeping night lights divided void they're.</a:t>
            </a:r>
          </a:p>
        </p:txBody>
      </p:sp>
      <p:pic>
        <p:nvPicPr>
          <p:cNvPr id="11" name="Picture Placeholder 10">
            <a:extLst>
              <a:ext uri="{FF2B5EF4-FFF2-40B4-BE49-F238E27FC236}">
                <a16:creationId xmlns:a16="http://schemas.microsoft.com/office/drawing/2014/main" id="{A29DBA0C-F8E1-43EB-8354-F9F45DCABE9A}"/>
              </a:ext>
            </a:extLst>
          </p:cNvPr>
          <p:cNvPicPr>
            <a:picLocks noGrp="1" noChangeAspect="1"/>
          </p:cNvPicPr>
          <p:nvPr>
            <p:ph type="pic" sz="quarter" idx="11"/>
          </p:nvPr>
        </p:nvPicPr>
        <p:blipFill>
          <a:blip r:embed="rId5"/>
          <a:srcRect l="24722" r="24722"/>
          <a:stretch>
            <a:fillRect/>
          </a:stretch>
        </p:blipFill>
        <p:spPr/>
      </p:pic>
      <p:sp>
        <p:nvSpPr>
          <p:cNvPr id="23" name="TextBox 22">
            <a:extLst>
              <a:ext uri="{FF2B5EF4-FFF2-40B4-BE49-F238E27FC236}">
                <a16:creationId xmlns:a16="http://schemas.microsoft.com/office/drawing/2014/main" id="{6F8E971F-02E0-428F-99BD-3D7FF89D24DF}"/>
              </a:ext>
            </a:extLst>
          </p:cNvPr>
          <p:cNvSpPr txBox="1"/>
          <p:nvPr/>
        </p:nvSpPr>
        <p:spPr>
          <a:xfrm>
            <a:off x="6710379" y="2513530"/>
            <a:ext cx="1795624" cy="1523109"/>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doesn't creeping night lights divided void they're.</a:t>
            </a:r>
          </a:p>
        </p:txBody>
      </p:sp>
      <p:sp>
        <p:nvSpPr>
          <p:cNvPr id="28" name="TextBox 27">
            <a:extLst>
              <a:ext uri="{FF2B5EF4-FFF2-40B4-BE49-F238E27FC236}">
                <a16:creationId xmlns:a16="http://schemas.microsoft.com/office/drawing/2014/main" id="{35FF733C-1446-46AD-94C5-5B80D9F5FC01}"/>
              </a:ext>
            </a:extLst>
          </p:cNvPr>
          <p:cNvSpPr txBox="1"/>
          <p:nvPr/>
        </p:nvSpPr>
        <p:spPr>
          <a:xfrm>
            <a:off x="9124850" y="2513530"/>
            <a:ext cx="1795624" cy="1523109"/>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doesn't creeping night lights divided void they're.</a:t>
            </a:r>
          </a:p>
        </p:txBody>
      </p:sp>
    </p:spTree>
    <p:extLst>
      <p:ext uri="{BB962C8B-B14F-4D97-AF65-F5344CB8AC3E}">
        <p14:creationId xmlns:p14="http://schemas.microsoft.com/office/powerpoint/2010/main" val="838366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3540AC0-781C-427A-A2A8-EF33626BB8BD}"/>
              </a:ext>
            </a:extLst>
          </p:cNvPr>
          <p:cNvSpPr/>
          <p:nvPr/>
        </p:nvSpPr>
        <p:spPr>
          <a:xfrm>
            <a:off x="4068843" y="781995"/>
            <a:ext cx="4054315" cy="553998"/>
          </a:xfrm>
          <a:prstGeom prst="rect">
            <a:avLst/>
          </a:prstGeom>
        </p:spPr>
        <p:txBody>
          <a:bodyPr wrap="none">
            <a:spAutoFit/>
          </a:bodyPr>
          <a:lstStyle/>
          <a:p>
            <a:pPr algn="ctr"/>
            <a:r>
              <a:rPr lang="en-US" sz="3000" b="1" dirty="0">
                <a:latin typeface="Roboto Slab" pitchFamily="2" charset="0"/>
                <a:ea typeface="Roboto Slab" pitchFamily="2" charset="0"/>
              </a:rPr>
              <a:t>Map Project Location</a:t>
            </a:r>
            <a:endParaRPr lang="en-US" sz="3000" dirty="0">
              <a:latin typeface="Roboto Slab" pitchFamily="2" charset="0"/>
              <a:ea typeface="Roboto Slab" pitchFamily="2" charset="0"/>
            </a:endParaRPr>
          </a:p>
        </p:txBody>
      </p:sp>
      <p:sp>
        <p:nvSpPr>
          <p:cNvPr id="8" name="Rectangle 7">
            <a:extLst>
              <a:ext uri="{FF2B5EF4-FFF2-40B4-BE49-F238E27FC236}">
                <a16:creationId xmlns:a16="http://schemas.microsoft.com/office/drawing/2014/main" id="{E9AE5ABB-F7FD-4590-B3F0-3FCEA7AAF37A}"/>
              </a:ext>
            </a:extLst>
          </p:cNvPr>
          <p:cNvSpPr/>
          <p:nvPr/>
        </p:nvSpPr>
        <p:spPr>
          <a:xfrm>
            <a:off x="1103086" y="1886856"/>
            <a:ext cx="5675086" cy="38172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91D784F-06FF-4F0B-8C12-BB8A225F680B}"/>
              </a:ext>
            </a:extLst>
          </p:cNvPr>
          <p:cNvSpPr/>
          <p:nvPr/>
        </p:nvSpPr>
        <p:spPr>
          <a:xfrm>
            <a:off x="6908801" y="1886856"/>
            <a:ext cx="4180113" cy="38172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Placeholder 30">
            <a:extLst>
              <a:ext uri="{FF2B5EF4-FFF2-40B4-BE49-F238E27FC236}">
                <a16:creationId xmlns:a16="http://schemas.microsoft.com/office/drawing/2014/main" id="{BD21A0BB-624D-4F20-B5BE-4B5D00FBB00C}"/>
              </a:ext>
            </a:extLst>
          </p:cNvPr>
          <p:cNvPicPr>
            <a:picLocks noGrp="1" noChangeAspect="1"/>
          </p:cNvPicPr>
          <p:nvPr>
            <p:ph type="pic" sz="quarter" idx="11"/>
          </p:nvPr>
        </p:nvPicPr>
        <p:blipFill rotWithShape="1">
          <a:blip r:embed="rId2"/>
          <a:srcRect l="36122" t="40003" r="34144" b="40003"/>
          <a:stretch/>
        </p:blipFill>
        <p:spPr>
          <a:xfrm>
            <a:off x="1103086" y="1886856"/>
            <a:ext cx="5675086" cy="3817258"/>
          </a:xfrm>
        </p:spPr>
      </p:pic>
      <p:sp>
        <p:nvSpPr>
          <p:cNvPr id="32" name="Rectangle 31">
            <a:extLst>
              <a:ext uri="{FF2B5EF4-FFF2-40B4-BE49-F238E27FC236}">
                <a16:creationId xmlns:a16="http://schemas.microsoft.com/office/drawing/2014/main" id="{1FF6C4C0-7A1E-4690-A6CE-1F5D257DB001}"/>
              </a:ext>
            </a:extLst>
          </p:cNvPr>
          <p:cNvSpPr/>
          <p:nvPr/>
        </p:nvSpPr>
        <p:spPr>
          <a:xfrm>
            <a:off x="7678057" y="2420718"/>
            <a:ext cx="2641600" cy="2749535"/>
          </a:xfrm>
          <a:prstGeom prst="rect">
            <a:avLst/>
          </a:prstGeom>
        </p:spPr>
        <p:txBody>
          <a:bodyPr wrap="square">
            <a:spAutoFit/>
          </a:bodyPr>
          <a:lstStyle/>
          <a:p>
            <a:pPr>
              <a:lnSpc>
                <a:spcPts val="19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a:t>
            </a:r>
          </a:p>
        </p:txBody>
      </p:sp>
    </p:spTree>
    <p:extLst>
      <p:ext uri="{BB962C8B-B14F-4D97-AF65-F5344CB8AC3E}">
        <p14:creationId xmlns:p14="http://schemas.microsoft.com/office/powerpoint/2010/main" val="1397884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7A78B1-A1DA-4048-B2A1-CABCE6C821DD}"/>
              </a:ext>
            </a:extLst>
          </p:cNvPr>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Shape 3">
            <a:extLst>
              <a:ext uri="{FF2B5EF4-FFF2-40B4-BE49-F238E27FC236}">
                <a16:creationId xmlns:a16="http://schemas.microsoft.com/office/drawing/2014/main" id="{C5CB8AA4-4CED-46BF-A9A0-42C411A3CE5B}"/>
              </a:ext>
            </a:extLst>
          </p:cNvPr>
          <p:cNvSpPr>
            <a:spLocks/>
          </p:cNvSpPr>
          <p:nvPr/>
        </p:nvSpPr>
        <p:spPr bwMode="auto">
          <a:xfrm>
            <a:off x="6138683" y="1913888"/>
            <a:ext cx="3589120" cy="2753024"/>
          </a:xfrm>
          <a:custGeom>
            <a:avLst/>
            <a:gdLst>
              <a:gd name="connsiteX0" fmla="*/ 747337 w 3589120"/>
              <a:gd name="connsiteY0" fmla="*/ 1998536 h 2753024"/>
              <a:gd name="connsiteX1" fmla="*/ 739949 w 3589120"/>
              <a:gd name="connsiteY1" fmla="*/ 2045417 h 2753024"/>
              <a:gd name="connsiteX2" fmla="*/ 738079 w 3589120"/>
              <a:gd name="connsiteY2" fmla="*/ 2135381 h 2753024"/>
              <a:gd name="connsiteX3" fmla="*/ 738226 w 3589120"/>
              <a:gd name="connsiteY3" fmla="*/ 2133196 h 2753024"/>
              <a:gd name="connsiteX4" fmla="*/ 740052 w 3589120"/>
              <a:gd name="connsiteY4" fmla="*/ 2045391 h 2753024"/>
              <a:gd name="connsiteX5" fmla="*/ 747265 w 3589120"/>
              <a:gd name="connsiteY5" fmla="*/ 1999600 h 2753024"/>
              <a:gd name="connsiteX6" fmla="*/ 780077 w 3589120"/>
              <a:gd name="connsiteY6" fmla="*/ 1824685 h 2753024"/>
              <a:gd name="connsiteX7" fmla="*/ 766970 w 3589120"/>
              <a:gd name="connsiteY7" fmla="*/ 1873952 h 2753024"/>
              <a:gd name="connsiteX8" fmla="*/ 750559 w 3589120"/>
              <a:gd name="connsiteY8" fmla="*/ 1978093 h 2753024"/>
              <a:gd name="connsiteX9" fmla="*/ 751081 w 3589120"/>
              <a:gd name="connsiteY9" fmla="*/ 1975379 h 2753024"/>
              <a:gd name="connsiteX10" fmla="*/ 767068 w 3589120"/>
              <a:gd name="connsiteY10" fmla="*/ 1873897 h 2753024"/>
              <a:gd name="connsiteX11" fmla="*/ 779869 w 3589120"/>
              <a:gd name="connsiteY11" fmla="*/ 1825767 h 2753024"/>
              <a:gd name="connsiteX12" fmla="*/ 833576 w 3589120"/>
              <a:gd name="connsiteY12" fmla="*/ 1639038 h 2753024"/>
              <a:gd name="connsiteX13" fmla="*/ 816949 w 3589120"/>
              <a:gd name="connsiteY13" fmla="*/ 1686092 h 2753024"/>
              <a:gd name="connsiteX14" fmla="*/ 789297 w 3589120"/>
              <a:gd name="connsiteY14" fmla="*/ 1790031 h 2753024"/>
              <a:gd name="connsiteX15" fmla="*/ 790122 w 3589120"/>
              <a:gd name="connsiteY15" fmla="*/ 1787216 h 2753024"/>
              <a:gd name="connsiteX16" fmla="*/ 817041 w 3589120"/>
              <a:gd name="connsiteY16" fmla="*/ 1686006 h 2753024"/>
              <a:gd name="connsiteX17" fmla="*/ 833302 w 3589120"/>
              <a:gd name="connsiteY17" fmla="*/ 1639972 h 2753024"/>
              <a:gd name="connsiteX18" fmla="*/ 905270 w 3589120"/>
              <a:gd name="connsiteY18" fmla="*/ 1444742 h 2753024"/>
              <a:gd name="connsiteX19" fmla="*/ 889049 w 3589120"/>
              <a:gd name="connsiteY19" fmla="*/ 1482047 h 2753024"/>
              <a:gd name="connsiteX20" fmla="*/ 856105 w 3589120"/>
              <a:gd name="connsiteY20" fmla="*/ 1575279 h 2753024"/>
              <a:gd name="connsiteX21" fmla="*/ 856901 w 3589120"/>
              <a:gd name="connsiteY21" fmla="*/ 1573168 h 2753024"/>
              <a:gd name="connsiteX22" fmla="*/ 889131 w 3589120"/>
              <a:gd name="connsiteY22" fmla="*/ 1481927 h 2753024"/>
              <a:gd name="connsiteX23" fmla="*/ 905109 w 3589120"/>
              <a:gd name="connsiteY23" fmla="*/ 1445170 h 2753024"/>
              <a:gd name="connsiteX24" fmla="*/ 1262382 w 3589120"/>
              <a:gd name="connsiteY24" fmla="*/ 0 h 2753024"/>
              <a:gd name="connsiteX25" fmla="*/ 2308377 w 3589120"/>
              <a:gd name="connsiteY25" fmla="*/ 276363 h 2753024"/>
              <a:gd name="connsiteX26" fmla="*/ 2707843 w 3589120"/>
              <a:gd name="connsiteY26" fmla="*/ 589514 h 2753024"/>
              <a:gd name="connsiteX27" fmla="*/ 2785874 w 3589120"/>
              <a:gd name="connsiteY27" fmla="*/ 722169 h 2753024"/>
              <a:gd name="connsiteX28" fmla="*/ 2891781 w 3589120"/>
              <a:gd name="connsiteY28" fmla="*/ 763642 h 2753024"/>
              <a:gd name="connsiteX29" fmla="*/ 3042037 w 3589120"/>
              <a:gd name="connsiteY29" fmla="*/ 829256 h 2753024"/>
              <a:gd name="connsiteX30" fmla="*/ 2309211 w 3589120"/>
              <a:gd name="connsiteY30" fmla="*/ 2625986 h 2753024"/>
              <a:gd name="connsiteX31" fmla="*/ 749870 w 3589120"/>
              <a:gd name="connsiteY31" fmla="*/ 2295775 h 2753024"/>
              <a:gd name="connsiteX32" fmla="*/ 741169 w 3589120"/>
              <a:gd name="connsiteY32" fmla="*/ 2200275 h 2753024"/>
              <a:gd name="connsiteX33" fmla="*/ 736832 w 3589120"/>
              <a:gd name="connsiteY33" fmla="*/ 2200275 h 2753024"/>
              <a:gd name="connsiteX34" fmla="*/ 737638 w 3589120"/>
              <a:gd name="connsiteY34" fmla="*/ 2161521 h 2753024"/>
              <a:gd name="connsiteX35" fmla="*/ 737554 w 3589120"/>
              <a:gd name="connsiteY35" fmla="*/ 2160603 h 2753024"/>
              <a:gd name="connsiteX36" fmla="*/ 736729 w 3589120"/>
              <a:gd name="connsiteY36" fmla="*/ 2200275 h 2753024"/>
              <a:gd name="connsiteX37" fmla="*/ 285411 w 3589120"/>
              <a:gd name="connsiteY37" fmla="*/ 632446 h 2753024"/>
              <a:gd name="connsiteX38" fmla="*/ 1262382 w 3589120"/>
              <a:gd name="connsiteY38" fmla="*/ 0 h 275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589120" h="2753024">
                <a:moveTo>
                  <a:pt x="747337" y="1998536"/>
                </a:moveTo>
                <a:lnTo>
                  <a:pt x="739949" y="2045417"/>
                </a:lnTo>
                <a:lnTo>
                  <a:pt x="738079" y="2135381"/>
                </a:lnTo>
                <a:lnTo>
                  <a:pt x="738226" y="2133196"/>
                </a:lnTo>
                <a:lnTo>
                  <a:pt x="740052" y="2045391"/>
                </a:lnTo>
                <a:lnTo>
                  <a:pt x="747265" y="1999600"/>
                </a:lnTo>
                <a:close/>
                <a:moveTo>
                  <a:pt x="780077" y="1824685"/>
                </a:moveTo>
                <a:lnTo>
                  <a:pt x="766970" y="1873952"/>
                </a:lnTo>
                <a:lnTo>
                  <a:pt x="750559" y="1978093"/>
                </a:lnTo>
                <a:lnTo>
                  <a:pt x="751081" y="1975379"/>
                </a:lnTo>
                <a:lnTo>
                  <a:pt x="767068" y="1873897"/>
                </a:lnTo>
                <a:lnTo>
                  <a:pt x="779869" y="1825767"/>
                </a:lnTo>
                <a:close/>
                <a:moveTo>
                  <a:pt x="833576" y="1639038"/>
                </a:moveTo>
                <a:lnTo>
                  <a:pt x="816949" y="1686092"/>
                </a:lnTo>
                <a:lnTo>
                  <a:pt x="789297" y="1790031"/>
                </a:lnTo>
                <a:lnTo>
                  <a:pt x="790122" y="1787216"/>
                </a:lnTo>
                <a:lnTo>
                  <a:pt x="817041" y="1686006"/>
                </a:lnTo>
                <a:lnTo>
                  <a:pt x="833302" y="1639972"/>
                </a:lnTo>
                <a:close/>
                <a:moveTo>
                  <a:pt x="905270" y="1444742"/>
                </a:moveTo>
                <a:lnTo>
                  <a:pt x="889049" y="1482047"/>
                </a:lnTo>
                <a:lnTo>
                  <a:pt x="856105" y="1575279"/>
                </a:lnTo>
                <a:lnTo>
                  <a:pt x="856901" y="1573168"/>
                </a:lnTo>
                <a:lnTo>
                  <a:pt x="889131" y="1481927"/>
                </a:lnTo>
                <a:lnTo>
                  <a:pt x="905109" y="1445170"/>
                </a:lnTo>
                <a:close/>
                <a:moveTo>
                  <a:pt x="1262382" y="0"/>
                </a:moveTo>
                <a:cubicBezTo>
                  <a:pt x="1586269" y="0"/>
                  <a:pt x="1947323" y="111608"/>
                  <a:pt x="2308377" y="276363"/>
                </a:cubicBezTo>
                <a:cubicBezTo>
                  <a:pt x="2479613" y="356083"/>
                  <a:pt x="2615008" y="462709"/>
                  <a:pt x="2707843" y="589514"/>
                </a:cubicBezTo>
                <a:lnTo>
                  <a:pt x="2785874" y="722169"/>
                </a:lnTo>
                <a:lnTo>
                  <a:pt x="2891781" y="763642"/>
                </a:lnTo>
                <a:cubicBezTo>
                  <a:pt x="2941804" y="784405"/>
                  <a:pt x="2991921" y="806332"/>
                  <a:pt x="3042037" y="829256"/>
                </a:cubicBezTo>
                <a:cubicBezTo>
                  <a:pt x="3849208" y="1196044"/>
                  <a:pt x="3886380" y="2221988"/>
                  <a:pt x="2309211" y="2625986"/>
                </a:cubicBezTo>
                <a:cubicBezTo>
                  <a:pt x="1323480" y="2881808"/>
                  <a:pt x="833518" y="2741023"/>
                  <a:pt x="749870" y="2295775"/>
                </a:cubicBezTo>
                <a:lnTo>
                  <a:pt x="741169" y="2200275"/>
                </a:lnTo>
                <a:lnTo>
                  <a:pt x="736832" y="2200275"/>
                </a:lnTo>
                <a:lnTo>
                  <a:pt x="737638" y="2161521"/>
                </a:lnTo>
                <a:lnTo>
                  <a:pt x="737554" y="2160603"/>
                </a:lnTo>
                <a:lnTo>
                  <a:pt x="736729" y="2200275"/>
                </a:lnTo>
                <a:cubicBezTo>
                  <a:pt x="-96882" y="2194960"/>
                  <a:pt x="-187145" y="1610346"/>
                  <a:pt x="285411" y="632446"/>
                </a:cubicBezTo>
                <a:cubicBezTo>
                  <a:pt x="513725" y="170069"/>
                  <a:pt x="864160" y="0"/>
                  <a:pt x="1262382"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5" name="Freeform 5">
            <a:extLst>
              <a:ext uri="{FF2B5EF4-FFF2-40B4-BE49-F238E27FC236}">
                <a16:creationId xmlns:a16="http://schemas.microsoft.com/office/drawing/2014/main" id="{7200A853-C582-4ED3-90D2-6E81EBACCFB5}"/>
              </a:ext>
            </a:extLst>
          </p:cNvPr>
          <p:cNvSpPr>
            <a:spLocks/>
          </p:cNvSpPr>
          <p:nvPr/>
        </p:nvSpPr>
        <p:spPr bwMode="auto">
          <a:xfrm>
            <a:off x="6562725" y="2264725"/>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Shape 5">
            <a:extLst>
              <a:ext uri="{FF2B5EF4-FFF2-40B4-BE49-F238E27FC236}">
                <a16:creationId xmlns:a16="http://schemas.microsoft.com/office/drawing/2014/main" id="{F2EF67EE-925D-4DEC-9AA3-A27DB4365402}"/>
              </a:ext>
            </a:extLst>
          </p:cNvPr>
          <p:cNvSpPr>
            <a:spLocks/>
          </p:cNvSpPr>
          <p:nvPr/>
        </p:nvSpPr>
        <p:spPr bwMode="auto">
          <a:xfrm>
            <a:off x="6138683" y="1913888"/>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7" name="Group 6">
            <a:extLst>
              <a:ext uri="{FF2B5EF4-FFF2-40B4-BE49-F238E27FC236}">
                <a16:creationId xmlns:a16="http://schemas.microsoft.com/office/drawing/2014/main" id="{5D83C365-19B1-4691-BFCA-DCD9BD8B9594}"/>
              </a:ext>
            </a:extLst>
          </p:cNvPr>
          <p:cNvGrpSpPr/>
          <p:nvPr/>
        </p:nvGrpSpPr>
        <p:grpSpPr>
          <a:xfrm>
            <a:off x="2166938" y="2152013"/>
            <a:ext cx="4321175" cy="1584325"/>
            <a:chOff x="2316163" y="2290763"/>
            <a:chExt cx="4321175" cy="1584325"/>
          </a:xfrm>
        </p:grpSpPr>
        <p:sp>
          <p:nvSpPr>
            <p:cNvPr id="8" name="Rectangle 8">
              <a:extLst>
                <a:ext uri="{FF2B5EF4-FFF2-40B4-BE49-F238E27FC236}">
                  <a16:creationId xmlns:a16="http://schemas.microsoft.com/office/drawing/2014/main" id="{0B002266-1A58-4C23-B580-21F3366822AA}"/>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9">
              <a:extLst>
                <a:ext uri="{FF2B5EF4-FFF2-40B4-BE49-F238E27FC236}">
                  <a16:creationId xmlns:a16="http://schemas.microsoft.com/office/drawing/2014/main" id="{AE9315C1-E659-4FA8-955A-B81122B2B5FB}"/>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a:extLst>
                <a:ext uri="{FF2B5EF4-FFF2-40B4-BE49-F238E27FC236}">
                  <a16:creationId xmlns:a16="http://schemas.microsoft.com/office/drawing/2014/main" id="{6A61C5A8-7C03-4E8C-BBFC-DF2E8864BB21}"/>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Rectangle 11">
              <a:extLst>
                <a:ext uri="{FF2B5EF4-FFF2-40B4-BE49-F238E27FC236}">
                  <a16:creationId xmlns:a16="http://schemas.microsoft.com/office/drawing/2014/main" id="{F4DEB9DA-724E-4764-B602-30C63C58D48A}"/>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a:extLst>
                <a:ext uri="{FF2B5EF4-FFF2-40B4-BE49-F238E27FC236}">
                  <a16:creationId xmlns:a16="http://schemas.microsoft.com/office/drawing/2014/main" id="{0D2D5429-9410-474D-9E60-47BE0F39EA8A}"/>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3" name="Rectangle 12">
            <a:extLst>
              <a:ext uri="{FF2B5EF4-FFF2-40B4-BE49-F238E27FC236}">
                <a16:creationId xmlns:a16="http://schemas.microsoft.com/office/drawing/2014/main" id="{95D225D3-AE3B-4BC2-AA10-79BC7DFEFDCD}"/>
              </a:ext>
            </a:extLst>
          </p:cNvPr>
          <p:cNvSpPr/>
          <p:nvPr/>
        </p:nvSpPr>
        <p:spPr>
          <a:xfrm>
            <a:off x="3102227" y="2544065"/>
            <a:ext cx="2101167" cy="800219"/>
          </a:xfrm>
          <a:prstGeom prst="rect">
            <a:avLst/>
          </a:prstGeom>
        </p:spPr>
        <p:txBody>
          <a:bodyPr wrap="square">
            <a:spAutoFit/>
          </a:bodyPr>
          <a:lstStyle/>
          <a:p>
            <a:r>
              <a:rPr lang="en-US" sz="3100" spc="200" dirty="0">
                <a:solidFill>
                  <a:schemeClr val="bg1"/>
                </a:solidFill>
                <a:latin typeface="Roboto Slab" pitchFamily="2" charset="0"/>
                <a:ea typeface="Roboto Slab" pitchFamily="2" charset="0"/>
                <a:cs typeface="Roboto" panose="02000000000000000000" pitchFamily="2" charset="0"/>
              </a:rPr>
              <a:t>THANKS</a:t>
            </a:r>
          </a:p>
          <a:p>
            <a:r>
              <a:rPr lang="en-US" sz="1500" spc="200" dirty="0">
                <a:solidFill>
                  <a:schemeClr val="bg1"/>
                </a:solidFill>
                <a:latin typeface="Roboto Slab" pitchFamily="2" charset="0"/>
                <a:ea typeface="Roboto Slab" pitchFamily="2" charset="0"/>
                <a:cs typeface="Roboto" panose="02000000000000000000" pitchFamily="2" charset="0"/>
              </a:rPr>
              <a:t> FOR WATCHING</a:t>
            </a:r>
          </a:p>
        </p:txBody>
      </p:sp>
      <p:sp>
        <p:nvSpPr>
          <p:cNvPr id="14" name="Rectangle 13">
            <a:extLst>
              <a:ext uri="{FF2B5EF4-FFF2-40B4-BE49-F238E27FC236}">
                <a16:creationId xmlns:a16="http://schemas.microsoft.com/office/drawing/2014/main" id="{A8487FD3-777D-4792-8766-ADE8F5815A2E}"/>
              </a:ext>
            </a:extLst>
          </p:cNvPr>
          <p:cNvSpPr/>
          <p:nvPr/>
        </p:nvSpPr>
        <p:spPr>
          <a:xfrm>
            <a:off x="6339280" y="2581567"/>
            <a:ext cx="2450582" cy="881010"/>
          </a:xfrm>
          <a:prstGeom prst="rect">
            <a:avLst/>
          </a:prstGeom>
        </p:spPr>
        <p:txBody>
          <a:bodyPr wrap="square">
            <a:spAutoFit/>
          </a:bodyPr>
          <a:lstStyle/>
          <a:p>
            <a:pPr algn="ctr">
              <a:lnSpc>
                <a:spcPts val="3000"/>
              </a:lnSpc>
            </a:pPr>
            <a:r>
              <a:rPr lang="en-US" sz="3000" dirty="0">
                <a:solidFill>
                  <a:schemeClr val="accent3"/>
                </a:solidFill>
                <a:latin typeface="Roboto Slab" pitchFamily="2" charset="0"/>
                <a:ea typeface="Roboto Slab" pitchFamily="2" charset="0"/>
                <a:cs typeface="Roboto" panose="02000000000000000000" pitchFamily="2" charset="0"/>
              </a:rPr>
              <a:t>HAVE A</a:t>
            </a:r>
          </a:p>
          <a:p>
            <a:pPr algn="ctr">
              <a:lnSpc>
                <a:spcPts val="3000"/>
              </a:lnSpc>
            </a:pPr>
            <a:r>
              <a:rPr lang="en-US" sz="3000" dirty="0">
                <a:solidFill>
                  <a:schemeClr val="accent3"/>
                </a:solidFill>
                <a:latin typeface="Roboto Slab" pitchFamily="2" charset="0"/>
                <a:ea typeface="Roboto Slab" pitchFamily="2" charset="0"/>
                <a:cs typeface="Roboto" panose="02000000000000000000" pitchFamily="2" charset="0"/>
              </a:rPr>
              <a:t>QUESTION?</a:t>
            </a:r>
          </a:p>
        </p:txBody>
      </p:sp>
    </p:spTree>
    <p:extLst>
      <p:ext uri="{BB962C8B-B14F-4D97-AF65-F5344CB8AC3E}">
        <p14:creationId xmlns:p14="http://schemas.microsoft.com/office/powerpoint/2010/main" val="2611703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832535"/>
            <a:ext cx="46385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Market Analysis</a:t>
            </a:r>
          </a:p>
        </p:txBody>
      </p:sp>
      <p:sp>
        <p:nvSpPr>
          <p:cNvPr id="29" name="TextBox 28">
            <a:extLst>
              <a:ext uri="{FF2B5EF4-FFF2-40B4-BE49-F238E27FC236}">
                <a16:creationId xmlns:a16="http://schemas.microsoft.com/office/drawing/2014/main" id="{E0589B12-4DD7-4C53-9B52-9901025682CE}"/>
              </a:ext>
            </a:extLst>
          </p:cNvPr>
          <p:cNvSpPr txBox="1"/>
          <p:nvPr/>
        </p:nvSpPr>
        <p:spPr>
          <a:xfrm>
            <a:off x="918125" y="4486018"/>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latin typeface="Roboto Slab" pitchFamily="2" charset="0"/>
              <a:ea typeface="Roboto Slab" pitchFamily="2" charset="0"/>
              <a:cs typeface="Montserrat Light" charset="0"/>
            </a:endParaRPr>
          </a:p>
        </p:txBody>
      </p:sp>
      <p:cxnSp>
        <p:nvCxnSpPr>
          <p:cNvPr id="30" name="Straight Connector 29">
            <a:extLst>
              <a:ext uri="{FF2B5EF4-FFF2-40B4-BE49-F238E27FC236}">
                <a16:creationId xmlns:a16="http://schemas.microsoft.com/office/drawing/2014/main" id="{63680530-D920-4A07-A71F-606FA47E9AB8}"/>
              </a:ext>
            </a:extLst>
          </p:cNvPr>
          <p:cNvCxnSpPr>
            <a:cxnSpLocks/>
          </p:cNvCxnSpPr>
          <p:nvPr/>
        </p:nvCxnSpPr>
        <p:spPr>
          <a:xfrm>
            <a:off x="994418" y="4995794"/>
            <a:ext cx="423845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A1EF588B-B881-453A-9E94-66F37EB941EA}"/>
              </a:ext>
            </a:extLst>
          </p:cNvPr>
          <p:cNvSpPr txBox="1"/>
          <p:nvPr/>
        </p:nvSpPr>
        <p:spPr>
          <a:xfrm>
            <a:off x="6871173" y="4486018"/>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TITLE TEXT HERE</a:t>
            </a:r>
            <a:endParaRPr lang="en-US" sz="1000" b="1" spc="300" dirty="0">
              <a:latin typeface="Roboto Slab" pitchFamily="2" charset="0"/>
              <a:ea typeface="Roboto Slab" pitchFamily="2" charset="0"/>
              <a:cs typeface="Montserrat Light" charset="0"/>
            </a:endParaRPr>
          </a:p>
        </p:txBody>
      </p:sp>
      <p:cxnSp>
        <p:nvCxnSpPr>
          <p:cNvPr id="47" name="Straight Connector 46">
            <a:extLst>
              <a:ext uri="{FF2B5EF4-FFF2-40B4-BE49-F238E27FC236}">
                <a16:creationId xmlns:a16="http://schemas.microsoft.com/office/drawing/2014/main" id="{E6134FE5-096F-41C1-BC4A-E0FB6D21BC45}"/>
              </a:ext>
            </a:extLst>
          </p:cNvPr>
          <p:cNvCxnSpPr>
            <a:cxnSpLocks/>
          </p:cNvCxnSpPr>
          <p:nvPr/>
        </p:nvCxnSpPr>
        <p:spPr>
          <a:xfrm>
            <a:off x="6947466" y="4995794"/>
            <a:ext cx="423845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Placeholder 9">
            <a:extLst>
              <a:ext uri="{FF2B5EF4-FFF2-40B4-BE49-F238E27FC236}">
                <a16:creationId xmlns:a16="http://schemas.microsoft.com/office/drawing/2014/main" id="{CA1963BE-192A-4DB8-8B2E-00E07DAC5D13}"/>
              </a:ext>
            </a:extLst>
          </p:cNvPr>
          <p:cNvPicPr>
            <a:picLocks noGrp="1" noChangeAspect="1"/>
          </p:cNvPicPr>
          <p:nvPr>
            <p:ph type="pic" sz="quarter" idx="11"/>
          </p:nvPr>
        </p:nvPicPr>
        <p:blipFill>
          <a:blip r:embed="rId2"/>
          <a:srcRect t="20944" b="20944"/>
          <a:stretch>
            <a:fillRect/>
          </a:stretch>
        </p:blipFill>
        <p:spPr/>
      </p:pic>
      <p:sp>
        <p:nvSpPr>
          <p:cNvPr id="48" name="TextBox 47">
            <a:extLst>
              <a:ext uri="{FF2B5EF4-FFF2-40B4-BE49-F238E27FC236}">
                <a16:creationId xmlns:a16="http://schemas.microsoft.com/office/drawing/2014/main" id="{BF48EA5C-7DFC-4254-A5D7-21E0B86D576D}"/>
              </a:ext>
            </a:extLst>
          </p:cNvPr>
          <p:cNvSpPr txBox="1"/>
          <p:nvPr/>
        </p:nvSpPr>
        <p:spPr>
          <a:xfrm>
            <a:off x="918125" y="5334945"/>
            <a:ext cx="4417618"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sp>
        <p:nvSpPr>
          <p:cNvPr id="53" name="TextBox 52">
            <a:extLst>
              <a:ext uri="{FF2B5EF4-FFF2-40B4-BE49-F238E27FC236}">
                <a16:creationId xmlns:a16="http://schemas.microsoft.com/office/drawing/2014/main" id="{724ABE05-663B-43AD-93C4-64660B7997A9}"/>
              </a:ext>
            </a:extLst>
          </p:cNvPr>
          <p:cNvSpPr txBox="1"/>
          <p:nvPr/>
        </p:nvSpPr>
        <p:spPr>
          <a:xfrm>
            <a:off x="6856257" y="5334945"/>
            <a:ext cx="4417618"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sp>
        <p:nvSpPr>
          <p:cNvPr id="32" name="TextBox 31">
            <a:extLst>
              <a:ext uri="{FF2B5EF4-FFF2-40B4-BE49-F238E27FC236}">
                <a16:creationId xmlns:a16="http://schemas.microsoft.com/office/drawing/2014/main" id="{05AE4B4D-77C7-42FC-9DAA-E37CEB2E20CE}"/>
              </a:ext>
            </a:extLst>
          </p:cNvPr>
          <p:cNvSpPr txBox="1"/>
          <p:nvPr/>
        </p:nvSpPr>
        <p:spPr>
          <a:xfrm>
            <a:off x="6420342" y="698075"/>
            <a:ext cx="4853533" cy="899862"/>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14" name="Picture Placeholder 13">
            <a:extLst>
              <a:ext uri="{FF2B5EF4-FFF2-40B4-BE49-F238E27FC236}">
                <a16:creationId xmlns:a16="http://schemas.microsoft.com/office/drawing/2014/main" id="{83C7F899-DFF6-4E6B-8A13-29FFFCAD2574}"/>
              </a:ext>
            </a:extLst>
          </p:cNvPr>
          <p:cNvPicPr>
            <a:picLocks noGrp="1" noChangeAspect="1"/>
          </p:cNvPicPr>
          <p:nvPr>
            <p:ph type="pic" sz="quarter" idx="12"/>
          </p:nvPr>
        </p:nvPicPr>
        <p:blipFill>
          <a:blip r:embed="rId3"/>
          <a:srcRect t="20482" b="20482"/>
          <a:stretch>
            <a:fillRect/>
          </a:stretch>
        </p:blipFill>
        <p:spPr/>
      </p:pic>
    </p:spTree>
    <p:extLst>
      <p:ext uri="{BB962C8B-B14F-4D97-AF65-F5344CB8AC3E}">
        <p14:creationId xmlns:p14="http://schemas.microsoft.com/office/powerpoint/2010/main" val="2618588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EB678824-6CC9-4693-A7E0-B4CB9BF3255C}"/>
              </a:ext>
            </a:extLst>
          </p:cNvPr>
          <p:cNvPicPr>
            <a:picLocks noGrp="1" noChangeAspect="1"/>
          </p:cNvPicPr>
          <p:nvPr>
            <p:ph type="pic" sz="quarter" idx="11"/>
          </p:nvPr>
        </p:nvPicPr>
        <p:blipFill rotWithShape="1">
          <a:blip r:embed="rId3"/>
          <a:srcRect t="9309" b="59233"/>
          <a:stretch/>
        </p:blipFill>
        <p:spPr>
          <a:xfrm>
            <a:off x="0" y="2859302"/>
            <a:ext cx="12192000" cy="2160635"/>
          </a:xfrm>
        </p:spPr>
      </p:pic>
      <p:sp>
        <p:nvSpPr>
          <p:cNvPr id="4" name="Rectangle 3">
            <a:extLst>
              <a:ext uri="{FF2B5EF4-FFF2-40B4-BE49-F238E27FC236}">
                <a16:creationId xmlns:a16="http://schemas.microsoft.com/office/drawing/2014/main" id="{B8EF6176-3D87-4821-AFF5-09214DC40127}"/>
              </a:ext>
            </a:extLst>
          </p:cNvPr>
          <p:cNvSpPr/>
          <p:nvPr/>
        </p:nvSpPr>
        <p:spPr>
          <a:xfrm>
            <a:off x="0" y="2859301"/>
            <a:ext cx="12192000" cy="2160635"/>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D2817E4-D3F5-47C9-A15D-F186503CECF6}"/>
              </a:ext>
            </a:extLst>
          </p:cNvPr>
          <p:cNvSpPr txBox="1"/>
          <p:nvPr/>
        </p:nvSpPr>
        <p:spPr>
          <a:xfrm>
            <a:off x="4389477" y="801775"/>
            <a:ext cx="3413047"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Introduction</a:t>
            </a:r>
          </a:p>
        </p:txBody>
      </p:sp>
      <p:sp>
        <p:nvSpPr>
          <p:cNvPr id="29" name="Rectangle 28">
            <a:extLst>
              <a:ext uri="{FF2B5EF4-FFF2-40B4-BE49-F238E27FC236}">
                <a16:creationId xmlns:a16="http://schemas.microsoft.com/office/drawing/2014/main" id="{A5CBF08C-3F33-4258-9DD0-E8C5FCAE291B}"/>
              </a:ext>
            </a:extLst>
          </p:cNvPr>
          <p:cNvSpPr/>
          <p:nvPr/>
        </p:nvSpPr>
        <p:spPr>
          <a:xfrm>
            <a:off x="1220803" y="1994865"/>
            <a:ext cx="3413047" cy="38895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6C349307-8BE1-45E8-B962-33CE05590808}"/>
              </a:ext>
            </a:extLst>
          </p:cNvPr>
          <p:cNvGrpSpPr/>
          <p:nvPr/>
        </p:nvGrpSpPr>
        <p:grpSpPr>
          <a:xfrm>
            <a:off x="1220802" y="2788324"/>
            <a:ext cx="3413048" cy="2302591"/>
            <a:chOff x="4490131" y="2729223"/>
            <a:chExt cx="3413048" cy="2302591"/>
          </a:xfrm>
        </p:grpSpPr>
        <p:sp>
          <p:nvSpPr>
            <p:cNvPr id="34" name="TextBox 33">
              <a:extLst>
                <a:ext uri="{FF2B5EF4-FFF2-40B4-BE49-F238E27FC236}">
                  <a16:creationId xmlns:a16="http://schemas.microsoft.com/office/drawing/2014/main" id="{8E1F1C62-7F4A-4A4B-9231-EECE93225668}"/>
                </a:ext>
              </a:extLst>
            </p:cNvPr>
            <p:cNvSpPr txBox="1"/>
            <p:nvPr/>
          </p:nvSpPr>
          <p:spPr>
            <a:xfrm>
              <a:off x="4490131" y="2729223"/>
              <a:ext cx="3413048" cy="1210396"/>
            </a:xfrm>
            <a:prstGeom prst="rect">
              <a:avLst/>
            </a:prstGeom>
            <a:noFill/>
          </p:spPr>
          <p:txBody>
            <a:bodyPr wrap="square" rtlCol="0">
              <a:spAutoFit/>
            </a:bodyPr>
            <a:lstStyle/>
            <a:p>
              <a:pPr algn="ctr">
                <a:lnSpc>
                  <a:spcPts val="3000"/>
                </a:lnSpc>
              </a:pPr>
              <a:r>
                <a:rPr lang="en-US" sz="1900" b="1" spc="300" dirty="0">
                  <a:solidFill>
                    <a:schemeClr val="bg1"/>
                  </a:solidFill>
                  <a:latin typeface="Roboto Slab" pitchFamily="2" charset="0"/>
                  <a:ea typeface="Roboto Slab" pitchFamily="2" charset="0"/>
                  <a:cs typeface="Montserrat" charset="0"/>
                </a:rPr>
                <a:t>TITLE TEXT HERE CONSULOTION HERE FOR EXAMPLE</a:t>
              </a:r>
              <a:endParaRPr lang="en-US" sz="1900" b="1" spc="300" dirty="0">
                <a:solidFill>
                  <a:schemeClr val="bg1"/>
                </a:solidFill>
                <a:latin typeface="Roboto Slab" pitchFamily="2" charset="0"/>
                <a:ea typeface="Roboto Slab" pitchFamily="2" charset="0"/>
                <a:cs typeface="Montserrat Light" charset="0"/>
              </a:endParaRPr>
            </a:p>
          </p:txBody>
        </p:sp>
        <p:sp>
          <p:nvSpPr>
            <p:cNvPr id="30" name="TextBox 29">
              <a:extLst>
                <a:ext uri="{FF2B5EF4-FFF2-40B4-BE49-F238E27FC236}">
                  <a16:creationId xmlns:a16="http://schemas.microsoft.com/office/drawing/2014/main" id="{55EED72B-864B-495C-A386-A40CB800583A}"/>
                </a:ext>
              </a:extLst>
            </p:cNvPr>
            <p:cNvSpPr txBox="1"/>
            <p:nvPr/>
          </p:nvSpPr>
          <p:spPr>
            <a:xfrm>
              <a:off x="4595510" y="4131952"/>
              <a:ext cx="3202290" cy="899862"/>
            </a:xfrm>
            <a:prstGeom prst="rect">
              <a:avLst/>
            </a:prstGeom>
            <a:noFill/>
          </p:spPr>
          <p:txBody>
            <a:bodyPr wrap="square" rtlCol="0">
              <a:spAutoFit/>
            </a:bodyPr>
            <a:lstStyle/>
            <a:p>
              <a:pPr algn="ctr">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a:t>
              </a:r>
            </a:p>
          </p:txBody>
        </p:sp>
      </p:grpSp>
      <p:sp>
        <p:nvSpPr>
          <p:cNvPr id="35" name="TextBox 34">
            <a:extLst>
              <a:ext uri="{FF2B5EF4-FFF2-40B4-BE49-F238E27FC236}">
                <a16:creationId xmlns:a16="http://schemas.microsoft.com/office/drawing/2014/main" id="{AE12A043-B137-4914-9B22-DDCD480DF25A}"/>
              </a:ext>
            </a:extLst>
          </p:cNvPr>
          <p:cNvSpPr txBox="1"/>
          <p:nvPr/>
        </p:nvSpPr>
        <p:spPr>
          <a:xfrm>
            <a:off x="4984914" y="3386486"/>
            <a:ext cx="3413047" cy="1106265"/>
          </a:xfrm>
          <a:prstGeom prst="rect">
            <a:avLst/>
          </a:prstGeom>
          <a:noFill/>
        </p:spPr>
        <p:txBody>
          <a:bodyPr wrap="square" rtlCol="0">
            <a:spAutoFit/>
          </a:bodyPr>
          <a:lstStyle/>
          <a:p>
            <a:pPr algn="just">
              <a:lnSpc>
                <a:spcPct val="150000"/>
              </a:lnSpc>
            </a:pPr>
            <a:r>
              <a:rPr lang="en-US" sz="900" dirty="0">
                <a:solidFill>
                  <a:schemeClr val="bg1"/>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chemeClr val="bg1"/>
                </a:solidFill>
                <a:latin typeface="Roboto Slab" pitchFamily="2" charset="0"/>
                <a:ea typeface="Roboto Slab" pitchFamily="2" charset="0"/>
                <a:cs typeface="Montserrat Light" charset="0"/>
              </a:rPr>
              <a:t>i</a:t>
            </a:r>
            <a:r>
              <a:rPr lang="en-US" sz="900" dirty="0">
                <a:solidFill>
                  <a:schemeClr val="bg1"/>
                </a:solidFill>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grpSp>
        <p:nvGrpSpPr>
          <p:cNvPr id="7" name="Group 6">
            <a:extLst>
              <a:ext uri="{FF2B5EF4-FFF2-40B4-BE49-F238E27FC236}">
                <a16:creationId xmlns:a16="http://schemas.microsoft.com/office/drawing/2014/main" id="{C0DB45BC-9864-49C6-AC89-BB91E151B5D0}"/>
              </a:ext>
            </a:extLst>
          </p:cNvPr>
          <p:cNvGrpSpPr/>
          <p:nvPr/>
        </p:nvGrpSpPr>
        <p:grpSpPr>
          <a:xfrm>
            <a:off x="9144251" y="1994865"/>
            <a:ext cx="1915527" cy="3800634"/>
            <a:chOff x="8835165" y="1994864"/>
            <a:chExt cx="1915527" cy="3800634"/>
          </a:xfrm>
        </p:grpSpPr>
        <p:grpSp>
          <p:nvGrpSpPr>
            <p:cNvPr id="6" name="Group 5">
              <a:extLst>
                <a:ext uri="{FF2B5EF4-FFF2-40B4-BE49-F238E27FC236}">
                  <a16:creationId xmlns:a16="http://schemas.microsoft.com/office/drawing/2014/main" id="{BCB2AF30-5F38-471E-A35B-0F7D8F548651}"/>
                </a:ext>
              </a:extLst>
            </p:cNvPr>
            <p:cNvGrpSpPr/>
            <p:nvPr/>
          </p:nvGrpSpPr>
          <p:grpSpPr>
            <a:xfrm>
              <a:off x="8835165" y="1994864"/>
              <a:ext cx="1915527" cy="400110"/>
              <a:chOff x="9314371" y="2224831"/>
              <a:chExt cx="1915527" cy="400110"/>
            </a:xfrm>
          </p:grpSpPr>
          <p:sp>
            <p:nvSpPr>
              <p:cNvPr id="36" name="TextBox 35">
                <a:extLst>
                  <a:ext uri="{FF2B5EF4-FFF2-40B4-BE49-F238E27FC236}">
                    <a16:creationId xmlns:a16="http://schemas.microsoft.com/office/drawing/2014/main" id="{BEEF03B0-FCEC-4B7E-9F22-679918B5624B}"/>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01</a:t>
                </a:r>
                <a:endParaRPr lang="en-US" sz="2000" b="1" spc="300" dirty="0">
                  <a:latin typeface="Roboto Slab" pitchFamily="2" charset="0"/>
                  <a:ea typeface="Roboto Slab" pitchFamily="2" charset="0"/>
                  <a:cs typeface="Montserrat Light" charset="0"/>
                </a:endParaRPr>
              </a:p>
            </p:txBody>
          </p:sp>
          <p:sp>
            <p:nvSpPr>
              <p:cNvPr id="37" name="TextBox 36">
                <a:extLst>
                  <a:ext uri="{FF2B5EF4-FFF2-40B4-BE49-F238E27FC236}">
                    <a16:creationId xmlns:a16="http://schemas.microsoft.com/office/drawing/2014/main" id="{D1E53E48-E4C0-44F9-9625-2724E76A3CD0}"/>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39" name="Group 38">
              <a:extLst>
                <a:ext uri="{FF2B5EF4-FFF2-40B4-BE49-F238E27FC236}">
                  <a16:creationId xmlns:a16="http://schemas.microsoft.com/office/drawing/2014/main" id="{C5A452E0-6922-428C-B191-1D38DE29AE84}"/>
                </a:ext>
              </a:extLst>
            </p:cNvPr>
            <p:cNvGrpSpPr/>
            <p:nvPr/>
          </p:nvGrpSpPr>
          <p:grpSpPr>
            <a:xfrm>
              <a:off x="8835165" y="2674969"/>
              <a:ext cx="1915527" cy="400110"/>
              <a:chOff x="9314371" y="2224831"/>
              <a:chExt cx="1915527" cy="400110"/>
            </a:xfrm>
          </p:grpSpPr>
          <p:sp>
            <p:nvSpPr>
              <p:cNvPr id="40" name="TextBox 39">
                <a:extLst>
                  <a:ext uri="{FF2B5EF4-FFF2-40B4-BE49-F238E27FC236}">
                    <a16:creationId xmlns:a16="http://schemas.microsoft.com/office/drawing/2014/main" id="{85ABC750-0D7D-40A1-A810-9BAA1328A49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02</a:t>
                </a:r>
                <a:endParaRPr lang="en-US" sz="2000" b="1" spc="300" dirty="0">
                  <a:latin typeface="Roboto Slab" pitchFamily="2" charset="0"/>
                  <a:ea typeface="Roboto Slab" pitchFamily="2" charset="0"/>
                  <a:cs typeface="Montserrat Light" charset="0"/>
                </a:endParaRPr>
              </a:p>
            </p:txBody>
          </p:sp>
          <p:sp>
            <p:nvSpPr>
              <p:cNvPr id="41" name="TextBox 40">
                <a:extLst>
                  <a:ext uri="{FF2B5EF4-FFF2-40B4-BE49-F238E27FC236}">
                    <a16:creationId xmlns:a16="http://schemas.microsoft.com/office/drawing/2014/main" id="{0B12F73F-8038-4198-95DC-785D3F0B5D54}"/>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42" name="Group 41">
              <a:extLst>
                <a:ext uri="{FF2B5EF4-FFF2-40B4-BE49-F238E27FC236}">
                  <a16:creationId xmlns:a16="http://schemas.microsoft.com/office/drawing/2014/main" id="{7376043E-0E6D-4FDB-9321-AB22EE426A73}"/>
                </a:ext>
              </a:extLst>
            </p:cNvPr>
            <p:cNvGrpSpPr/>
            <p:nvPr/>
          </p:nvGrpSpPr>
          <p:grpSpPr>
            <a:xfrm>
              <a:off x="8835165" y="3355074"/>
              <a:ext cx="1915527" cy="400110"/>
              <a:chOff x="9314371" y="2224831"/>
              <a:chExt cx="1915527" cy="400110"/>
            </a:xfrm>
          </p:grpSpPr>
          <p:sp>
            <p:nvSpPr>
              <p:cNvPr id="43" name="TextBox 42">
                <a:extLst>
                  <a:ext uri="{FF2B5EF4-FFF2-40B4-BE49-F238E27FC236}">
                    <a16:creationId xmlns:a16="http://schemas.microsoft.com/office/drawing/2014/main" id="{0E6AF79B-519A-47CD-A88A-E144EB6E9AA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03</a:t>
                </a:r>
                <a:endParaRPr lang="en-US" sz="2000" b="1" spc="300" dirty="0">
                  <a:latin typeface="Roboto Slab" pitchFamily="2" charset="0"/>
                  <a:ea typeface="Roboto Slab" pitchFamily="2" charset="0"/>
                  <a:cs typeface="Montserrat Light" charset="0"/>
                </a:endParaRPr>
              </a:p>
            </p:txBody>
          </p:sp>
          <p:sp>
            <p:nvSpPr>
              <p:cNvPr id="44" name="TextBox 43">
                <a:extLst>
                  <a:ext uri="{FF2B5EF4-FFF2-40B4-BE49-F238E27FC236}">
                    <a16:creationId xmlns:a16="http://schemas.microsoft.com/office/drawing/2014/main" id="{17239539-1212-4364-B426-A41D6FE713A2}"/>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45" name="Group 44">
              <a:extLst>
                <a:ext uri="{FF2B5EF4-FFF2-40B4-BE49-F238E27FC236}">
                  <a16:creationId xmlns:a16="http://schemas.microsoft.com/office/drawing/2014/main" id="{65AD916D-6552-4409-B4DA-EEDBCD818EBE}"/>
                </a:ext>
              </a:extLst>
            </p:cNvPr>
            <p:cNvGrpSpPr/>
            <p:nvPr/>
          </p:nvGrpSpPr>
          <p:grpSpPr>
            <a:xfrm>
              <a:off x="8835165" y="4035179"/>
              <a:ext cx="1915527" cy="400110"/>
              <a:chOff x="9314371" y="2224831"/>
              <a:chExt cx="1915527" cy="400110"/>
            </a:xfrm>
          </p:grpSpPr>
          <p:sp>
            <p:nvSpPr>
              <p:cNvPr id="49" name="TextBox 48">
                <a:extLst>
                  <a:ext uri="{FF2B5EF4-FFF2-40B4-BE49-F238E27FC236}">
                    <a16:creationId xmlns:a16="http://schemas.microsoft.com/office/drawing/2014/main" id="{53CAB62E-E147-4F9C-8494-29688282BB72}"/>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04</a:t>
                </a:r>
                <a:endParaRPr lang="en-US" sz="2000" b="1" spc="300" dirty="0">
                  <a:latin typeface="Roboto Slab" pitchFamily="2" charset="0"/>
                  <a:ea typeface="Roboto Slab" pitchFamily="2" charset="0"/>
                  <a:cs typeface="Montserrat Light" charset="0"/>
                </a:endParaRPr>
              </a:p>
            </p:txBody>
          </p:sp>
          <p:sp>
            <p:nvSpPr>
              <p:cNvPr id="50" name="TextBox 49">
                <a:extLst>
                  <a:ext uri="{FF2B5EF4-FFF2-40B4-BE49-F238E27FC236}">
                    <a16:creationId xmlns:a16="http://schemas.microsoft.com/office/drawing/2014/main" id="{CAB068D5-498A-4EBD-AE93-E2B8B2A24A0C}"/>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51" name="Group 50">
              <a:extLst>
                <a:ext uri="{FF2B5EF4-FFF2-40B4-BE49-F238E27FC236}">
                  <a16:creationId xmlns:a16="http://schemas.microsoft.com/office/drawing/2014/main" id="{7924BCC8-2573-4F16-BD0A-AFF92B61432D}"/>
                </a:ext>
              </a:extLst>
            </p:cNvPr>
            <p:cNvGrpSpPr/>
            <p:nvPr/>
          </p:nvGrpSpPr>
          <p:grpSpPr>
            <a:xfrm>
              <a:off x="8835165" y="4715284"/>
              <a:ext cx="1915527" cy="400110"/>
              <a:chOff x="9314371" y="2224831"/>
              <a:chExt cx="1915527" cy="400110"/>
            </a:xfrm>
          </p:grpSpPr>
          <p:sp>
            <p:nvSpPr>
              <p:cNvPr id="52" name="TextBox 51">
                <a:extLst>
                  <a:ext uri="{FF2B5EF4-FFF2-40B4-BE49-F238E27FC236}">
                    <a16:creationId xmlns:a16="http://schemas.microsoft.com/office/drawing/2014/main" id="{9B6F6F55-7407-44C7-B73E-256145CC391B}"/>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05</a:t>
                </a:r>
                <a:endParaRPr lang="en-US" sz="2000" b="1" spc="300" dirty="0">
                  <a:latin typeface="Roboto Slab" pitchFamily="2" charset="0"/>
                  <a:ea typeface="Roboto Slab" pitchFamily="2" charset="0"/>
                  <a:cs typeface="Montserrat Light" charset="0"/>
                </a:endParaRPr>
              </a:p>
            </p:txBody>
          </p:sp>
          <p:sp>
            <p:nvSpPr>
              <p:cNvPr id="54" name="TextBox 53">
                <a:extLst>
                  <a:ext uri="{FF2B5EF4-FFF2-40B4-BE49-F238E27FC236}">
                    <a16:creationId xmlns:a16="http://schemas.microsoft.com/office/drawing/2014/main" id="{CFD8E93F-4D88-4545-8291-3833FE4C809E}"/>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nvGrpSpPr>
            <p:cNvPr id="65" name="Group 64">
              <a:extLst>
                <a:ext uri="{FF2B5EF4-FFF2-40B4-BE49-F238E27FC236}">
                  <a16:creationId xmlns:a16="http://schemas.microsoft.com/office/drawing/2014/main" id="{0921EB43-3A19-4F65-8C9A-8F4D7C9619F7}"/>
                </a:ext>
              </a:extLst>
            </p:cNvPr>
            <p:cNvGrpSpPr/>
            <p:nvPr/>
          </p:nvGrpSpPr>
          <p:grpSpPr>
            <a:xfrm>
              <a:off x="8835165" y="5395388"/>
              <a:ext cx="1915527" cy="400110"/>
              <a:chOff x="9314371" y="2224831"/>
              <a:chExt cx="1915527" cy="400110"/>
            </a:xfrm>
          </p:grpSpPr>
          <p:sp>
            <p:nvSpPr>
              <p:cNvPr id="66" name="TextBox 65">
                <a:extLst>
                  <a:ext uri="{FF2B5EF4-FFF2-40B4-BE49-F238E27FC236}">
                    <a16:creationId xmlns:a16="http://schemas.microsoft.com/office/drawing/2014/main" id="{C0A3844C-FAF7-4151-9B52-C79C345EAF85}"/>
                  </a:ext>
                </a:extLst>
              </p:cNvPr>
              <p:cNvSpPr txBox="1"/>
              <p:nvPr/>
            </p:nvSpPr>
            <p:spPr>
              <a:xfrm>
                <a:off x="9314371" y="2224831"/>
                <a:ext cx="607552" cy="400110"/>
              </a:xfrm>
              <a:prstGeom prst="rect">
                <a:avLst/>
              </a:prstGeom>
              <a:noFill/>
            </p:spPr>
            <p:txBody>
              <a:bodyPr wrap="square" rtlCol="0">
                <a:spAutoFit/>
              </a:bodyPr>
              <a:lstStyle/>
              <a:p>
                <a:r>
                  <a:rPr lang="en-US" sz="2000" b="1" spc="300" dirty="0">
                    <a:latin typeface="Roboto Slab" pitchFamily="2" charset="0"/>
                    <a:ea typeface="Roboto Slab" pitchFamily="2" charset="0"/>
                    <a:cs typeface="Montserrat" charset="0"/>
                  </a:rPr>
                  <a:t>06</a:t>
                </a:r>
                <a:endParaRPr lang="en-US" sz="2000" b="1" spc="300" dirty="0">
                  <a:latin typeface="Roboto Slab" pitchFamily="2" charset="0"/>
                  <a:ea typeface="Roboto Slab" pitchFamily="2" charset="0"/>
                  <a:cs typeface="Montserrat Light" charset="0"/>
                </a:endParaRPr>
              </a:p>
            </p:txBody>
          </p:sp>
          <p:sp>
            <p:nvSpPr>
              <p:cNvPr id="67" name="TextBox 66">
                <a:extLst>
                  <a:ext uri="{FF2B5EF4-FFF2-40B4-BE49-F238E27FC236}">
                    <a16:creationId xmlns:a16="http://schemas.microsoft.com/office/drawing/2014/main" id="{A6FDB668-30A7-491A-8C6F-FA8478078480}"/>
                  </a:ext>
                </a:extLst>
              </p:cNvPr>
              <p:cNvSpPr txBox="1"/>
              <p:nvPr/>
            </p:nvSpPr>
            <p:spPr>
              <a:xfrm>
                <a:off x="10036906" y="2301776"/>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grpSp>
      </p:grpSp>
    </p:spTree>
    <p:extLst>
      <p:ext uri="{BB962C8B-B14F-4D97-AF65-F5344CB8AC3E}">
        <p14:creationId xmlns:p14="http://schemas.microsoft.com/office/powerpoint/2010/main" val="2008277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949549"/>
            <a:ext cx="4417618" cy="1169551"/>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Strategy &amp; Implementation</a:t>
            </a:r>
          </a:p>
        </p:txBody>
      </p:sp>
      <p:pic>
        <p:nvPicPr>
          <p:cNvPr id="15" name="Picture Placeholder 14">
            <a:extLst>
              <a:ext uri="{FF2B5EF4-FFF2-40B4-BE49-F238E27FC236}">
                <a16:creationId xmlns:a16="http://schemas.microsoft.com/office/drawing/2014/main" id="{2560CC5F-1D3D-45C8-A33D-B7FECBCC816F}"/>
              </a:ext>
            </a:extLst>
          </p:cNvPr>
          <p:cNvPicPr>
            <a:picLocks noGrp="1" noChangeAspect="1"/>
          </p:cNvPicPr>
          <p:nvPr>
            <p:ph type="pic" sz="quarter" idx="11"/>
          </p:nvPr>
        </p:nvPicPr>
        <p:blipFill>
          <a:blip r:embed="rId2"/>
          <a:srcRect t="35298" b="35298"/>
          <a:stretch>
            <a:fillRect/>
          </a:stretch>
        </p:blipFill>
        <p:spPr/>
      </p:pic>
      <p:sp>
        <p:nvSpPr>
          <p:cNvPr id="48" name="TextBox 47">
            <a:extLst>
              <a:ext uri="{FF2B5EF4-FFF2-40B4-BE49-F238E27FC236}">
                <a16:creationId xmlns:a16="http://schemas.microsoft.com/office/drawing/2014/main" id="{BF48EA5C-7DFC-4254-A5D7-21E0B86D576D}"/>
              </a:ext>
            </a:extLst>
          </p:cNvPr>
          <p:cNvSpPr txBox="1"/>
          <p:nvPr/>
        </p:nvSpPr>
        <p:spPr>
          <a:xfrm>
            <a:off x="962102" y="2662353"/>
            <a:ext cx="4417618"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grpSp>
        <p:nvGrpSpPr>
          <p:cNvPr id="4" name="Group 3">
            <a:extLst>
              <a:ext uri="{FF2B5EF4-FFF2-40B4-BE49-F238E27FC236}">
                <a16:creationId xmlns:a16="http://schemas.microsoft.com/office/drawing/2014/main" id="{B8E44809-DAAE-41AE-ADFB-F7A2BCD95406}"/>
              </a:ext>
            </a:extLst>
          </p:cNvPr>
          <p:cNvGrpSpPr/>
          <p:nvPr/>
        </p:nvGrpSpPr>
        <p:grpSpPr>
          <a:xfrm>
            <a:off x="6776324" y="2222314"/>
            <a:ext cx="4406281" cy="1504986"/>
            <a:chOff x="6162066" y="2207254"/>
            <a:chExt cx="4406281" cy="1504986"/>
          </a:xfrm>
        </p:grpSpPr>
        <p:graphicFrame>
          <p:nvGraphicFramePr>
            <p:cNvPr id="36" name="Chart 35">
              <a:extLst>
                <a:ext uri="{FF2B5EF4-FFF2-40B4-BE49-F238E27FC236}">
                  <a16:creationId xmlns:a16="http://schemas.microsoft.com/office/drawing/2014/main" id="{B9AA9634-8D57-4CB1-B2ED-02CD43A5F435}"/>
                </a:ext>
              </a:extLst>
            </p:cNvPr>
            <p:cNvGraphicFramePr/>
            <p:nvPr>
              <p:extLst>
                <p:ext uri="{D42A27DB-BD31-4B8C-83A1-F6EECF244321}">
                  <p14:modId xmlns:p14="http://schemas.microsoft.com/office/powerpoint/2010/main" val="1125648848"/>
                </p:ext>
              </p:extLst>
            </p:nvPr>
          </p:nvGraphicFramePr>
          <p:xfrm>
            <a:off x="6162066" y="2207254"/>
            <a:ext cx="1411253" cy="15049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Chart 38">
              <a:extLst>
                <a:ext uri="{FF2B5EF4-FFF2-40B4-BE49-F238E27FC236}">
                  <a16:creationId xmlns:a16="http://schemas.microsoft.com/office/drawing/2014/main" id="{69D609D4-FF30-4484-936C-8CBB3DBA223F}"/>
                </a:ext>
              </a:extLst>
            </p:cNvPr>
            <p:cNvGraphicFramePr/>
            <p:nvPr>
              <p:extLst>
                <p:ext uri="{D42A27DB-BD31-4B8C-83A1-F6EECF244321}">
                  <p14:modId xmlns:p14="http://schemas.microsoft.com/office/powerpoint/2010/main" val="245031436"/>
                </p:ext>
              </p:extLst>
            </p:nvPr>
          </p:nvGraphicFramePr>
          <p:xfrm>
            <a:off x="7758854" y="2207254"/>
            <a:ext cx="1411253" cy="1504986"/>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Group 11">
              <a:extLst>
                <a:ext uri="{FF2B5EF4-FFF2-40B4-BE49-F238E27FC236}">
                  <a16:creationId xmlns:a16="http://schemas.microsoft.com/office/drawing/2014/main" id="{6324AE9E-DB00-4BCA-9B9E-A0ABFA09FEB4}"/>
                </a:ext>
              </a:extLst>
            </p:cNvPr>
            <p:cNvGrpSpPr/>
            <p:nvPr/>
          </p:nvGrpSpPr>
          <p:grpSpPr>
            <a:xfrm>
              <a:off x="9375355" y="2530608"/>
              <a:ext cx="1192992" cy="858279"/>
              <a:chOff x="9117229" y="3822261"/>
              <a:chExt cx="1192992" cy="858279"/>
            </a:xfrm>
          </p:grpSpPr>
          <p:grpSp>
            <p:nvGrpSpPr>
              <p:cNvPr id="11" name="Group 10">
                <a:extLst>
                  <a:ext uri="{FF2B5EF4-FFF2-40B4-BE49-F238E27FC236}">
                    <a16:creationId xmlns:a16="http://schemas.microsoft.com/office/drawing/2014/main" id="{F32583BF-BBAC-4117-A42F-707973F381AE}"/>
                  </a:ext>
                </a:extLst>
              </p:cNvPr>
              <p:cNvGrpSpPr/>
              <p:nvPr/>
            </p:nvGrpSpPr>
            <p:grpSpPr>
              <a:xfrm>
                <a:off x="9117229" y="3822261"/>
                <a:ext cx="1192992" cy="316826"/>
                <a:chOff x="9117229" y="3822261"/>
                <a:chExt cx="1192992" cy="316826"/>
              </a:xfrm>
            </p:grpSpPr>
            <p:sp>
              <p:nvSpPr>
                <p:cNvPr id="40" name="TextBox 39">
                  <a:extLst>
                    <a:ext uri="{FF2B5EF4-FFF2-40B4-BE49-F238E27FC236}">
                      <a16:creationId xmlns:a16="http://schemas.microsoft.com/office/drawing/2014/main" id="{DAE89AAD-B947-441A-8C89-13574D6158EC}"/>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10" name="Rectangle: Rounded Corners 9">
                  <a:extLst>
                    <a:ext uri="{FF2B5EF4-FFF2-40B4-BE49-F238E27FC236}">
                      <a16:creationId xmlns:a16="http://schemas.microsoft.com/office/drawing/2014/main" id="{027BC6E9-785B-4D0E-B587-3BFEFB3BCFCF}"/>
                    </a:ext>
                  </a:extLst>
                </p:cNvPr>
                <p:cNvSpPr/>
                <p:nvPr/>
              </p:nvSpPr>
              <p:spPr>
                <a:xfrm>
                  <a:off x="9220200" y="4093368"/>
                  <a:ext cx="864394"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D17F3589-094D-4B5E-8350-E2E216BF24DD}"/>
                  </a:ext>
                </a:extLst>
              </p:cNvPr>
              <p:cNvGrpSpPr/>
              <p:nvPr/>
            </p:nvGrpSpPr>
            <p:grpSpPr>
              <a:xfrm>
                <a:off x="9117229" y="4363714"/>
                <a:ext cx="1192992" cy="316826"/>
                <a:chOff x="9117229" y="3822261"/>
                <a:chExt cx="1192992" cy="316826"/>
              </a:xfrm>
            </p:grpSpPr>
            <p:sp>
              <p:nvSpPr>
                <p:cNvPr id="44" name="TextBox 43">
                  <a:extLst>
                    <a:ext uri="{FF2B5EF4-FFF2-40B4-BE49-F238E27FC236}">
                      <a16:creationId xmlns:a16="http://schemas.microsoft.com/office/drawing/2014/main" id="{29141F69-A4DA-4129-83F2-DACF27BA1F1A}"/>
                    </a:ext>
                  </a:extLst>
                </p:cNvPr>
                <p:cNvSpPr txBox="1"/>
                <p:nvPr/>
              </p:nvSpPr>
              <p:spPr>
                <a:xfrm>
                  <a:off x="9117229" y="3822261"/>
                  <a:ext cx="1192992"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EXAMPLE</a:t>
                  </a:r>
                  <a:endParaRPr lang="en-US" sz="1000" b="1" spc="300" dirty="0">
                    <a:solidFill>
                      <a:schemeClr val="tx1">
                        <a:lumMod val="50000"/>
                        <a:lumOff val="50000"/>
                      </a:schemeClr>
                    </a:solidFill>
                    <a:latin typeface="Roboto Slab" pitchFamily="2" charset="0"/>
                    <a:ea typeface="Roboto Slab" pitchFamily="2" charset="0"/>
                    <a:cs typeface="Montserrat Light" charset="0"/>
                  </a:endParaRPr>
                </a:p>
              </p:txBody>
            </p:sp>
            <p:sp>
              <p:nvSpPr>
                <p:cNvPr id="45" name="Rectangle: Rounded Corners 44">
                  <a:extLst>
                    <a:ext uri="{FF2B5EF4-FFF2-40B4-BE49-F238E27FC236}">
                      <a16:creationId xmlns:a16="http://schemas.microsoft.com/office/drawing/2014/main" id="{A0D005C4-0263-4718-B201-8B89BD7B482E}"/>
                    </a:ext>
                  </a:extLst>
                </p:cNvPr>
                <p:cNvSpPr/>
                <p:nvPr/>
              </p:nvSpPr>
              <p:spPr>
                <a:xfrm>
                  <a:off x="9220200" y="4093368"/>
                  <a:ext cx="864394"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2" name="TextBox 51">
              <a:extLst>
                <a:ext uri="{FF2B5EF4-FFF2-40B4-BE49-F238E27FC236}">
                  <a16:creationId xmlns:a16="http://schemas.microsoft.com/office/drawing/2014/main" id="{3FE4F6F1-5B63-4A4A-A034-603FFA031A00}"/>
                </a:ext>
              </a:extLst>
            </p:cNvPr>
            <p:cNvSpPr txBox="1"/>
            <p:nvPr/>
          </p:nvSpPr>
          <p:spPr>
            <a:xfrm>
              <a:off x="6435108" y="2824574"/>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58%</a:t>
              </a:r>
              <a:endParaRPr lang="en-US" sz="1500" b="1" spc="300" dirty="0">
                <a:latin typeface="Roboto Slab" pitchFamily="2" charset="0"/>
                <a:ea typeface="Roboto Slab" pitchFamily="2" charset="0"/>
                <a:cs typeface="Montserrat Light" charset="0"/>
              </a:endParaRPr>
            </a:p>
          </p:txBody>
        </p:sp>
        <p:sp>
          <p:nvSpPr>
            <p:cNvPr id="54" name="TextBox 53">
              <a:extLst>
                <a:ext uri="{FF2B5EF4-FFF2-40B4-BE49-F238E27FC236}">
                  <a16:creationId xmlns:a16="http://schemas.microsoft.com/office/drawing/2014/main" id="{7F382D17-6FCC-43D0-8E18-E1017BE02D4D}"/>
                </a:ext>
              </a:extLst>
            </p:cNvPr>
            <p:cNvSpPr txBox="1"/>
            <p:nvPr/>
          </p:nvSpPr>
          <p:spPr>
            <a:xfrm>
              <a:off x="8031896" y="2824574"/>
              <a:ext cx="865168" cy="323165"/>
            </a:xfrm>
            <a:prstGeom prst="rect">
              <a:avLst/>
            </a:prstGeom>
            <a:noFill/>
          </p:spPr>
          <p:txBody>
            <a:bodyPr wrap="square" rtlCol="0">
              <a:spAutoFit/>
            </a:bodyPr>
            <a:lstStyle/>
            <a:p>
              <a:pPr algn="ctr"/>
              <a:r>
                <a:rPr lang="en-US" sz="1500" b="1" spc="300" dirty="0">
                  <a:latin typeface="Roboto Slab" pitchFamily="2" charset="0"/>
                  <a:ea typeface="Roboto Slab" pitchFamily="2" charset="0"/>
                  <a:cs typeface="Montserrat" charset="0"/>
                </a:rPr>
                <a:t>85%</a:t>
              </a:r>
              <a:endParaRPr lang="en-US" sz="1500" b="1" spc="300" dirty="0">
                <a:latin typeface="Roboto Slab" pitchFamily="2" charset="0"/>
                <a:ea typeface="Roboto Slab" pitchFamily="2" charset="0"/>
                <a:cs typeface="Montserrat Light" charset="0"/>
              </a:endParaRPr>
            </a:p>
          </p:txBody>
        </p:sp>
      </p:grpSp>
    </p:spTree>
    <p:extLst>
      <p:ext uri="{BB962C8B-B14F-4D97-AF65-F5344CB8AC3E}">
        <p14:creationId xmlns:p14="http://schemas.microsoft.com/office/powerpoint/2010/main" val="3888291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876868" y="871962"/>
            <a:ext cx="5012529"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Company Summary</a:t>
            </a:r>
          </a:p>
        </p:txBody>
      </p:sp>
      <p:pic>
        <p:nvPicPr>
          <p:cNvPr id="11" name="Picture Placeholder 10">
            <a:extLst>
              <a:ext uri="{FF2B5EF4-FFF2-40B4-BE49-F238E27FC236}">
                <a16:creationId xmlns:a16="http://schemas.microsoft.com/office/drawing/2014/main" id="{B5B3D2FA-C32B-4F56-A8AE-A88E5D6F88E2}"/>
              </a:ext>
            </a:extLst>
          </p:cNvPr>
          <p:cNvPicPr>
            <a:picLocks noGrp="1" noChangeAspect="1"/>
          </p:cNvPicPr>
          <p:nvPr>
            <p:ph type="pic" sz="quarter" idx="11"/>
          </p:nvPr>
        </p:nvPicPr>
        <p:blipFill>
          <a:blip r:embed="rId2"/>
          <a:srcRect t="12466" b="12466"/>
          <a:stretch>
            <a:fillRect/>
          </a:stretch>
        </p:blipFill>
        <p:spPr/>
      </p:pic>
      <p:pic>
        <p:nvPicPr>
          <p:cNvPr id="15" name="Picture Placeholder 14">
            <a:extLst>
              <a:ext uri="{FF2B5EF4-FFF2-40B4-BE49-F238E27FC236}">
                <a16:creationId xmlns:a16="http://schemas.microsoft.com/office/drawing/2014/main" id="{6B048920-8C8B-47C6-90ED-E76BE8C9723B}"/>
              </a:ext>
            </a:extLst>
          </p:cNvPr>
          <p:cNvPicPr>
            <a:picLocks noGrp="1" noChangeAspect="1"/>
          </p:cNvPicPr>
          <p:nvPr>
            <p:ph type="pic" sz="quarter" idx="12"/>
          </p:nvPr>
        </p:nvPicPr>
        <p:blipFill>
          <a:blip r:embed="rId3"/>
          <a:srcRect t="10376" b="10376"/>
          <a:stretch>
            <a:fillRect/>
          </a:stretch>
        </p:blipFill>
        <p:spPr/>
      </p:pic>
      <p:sp>
        <p:nvSpPr>
          <p:cNvPr id="48" name="TextBox 47">
            <a:extLst>
              <a:ext uri="{FF2B5EF4-FFF2-40B4-BE49-F238E27FC236}">
                <a16:creationId xmlns:a16="http://schemas.microsoft.com/office/drawing/2014/main" id="{BF48EA5C-7DFC-4254-A5D7-21E0B86D576D}"/>
              </a:ext>
            </a:extLst>
          </p:cNvPr>
          <p:cNvSpPr txBox="1"/>
          <p:nvPr/>
        </p:nvSpPr>
        <p:spPr>
          <a:xfrm>
            <a:off x="755499" y="5295271"/>
            <a:ext cx="5133898"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divided void they're.</a:t>
            </a:r>
          </a:p>
        </p:txBody>
      </p:sp>
      <p:sp>
        <p:nvSpPr>
          <p:cNvPr id="24" name="Rectangle 23">
            <a:extLst>
              <a:ext uri="{FF2B5EF4-FFF2-40B4-BE49-F238E27FC236}">
                <a16:creationId xmlns:a16="http://schemas.microsoft.com/office/drawing/2014/main" id="{AB59910D-A85B-4F2B-BE6F-B4F21CB36F68}"/>
              </a:ext>
            </a:extLst>
          </p:cNvPr>
          <p:cNvSpPr/>
          <p:nvPr/>
        </p:nvSpPr>
        <p:spPr>
          <a:xfrm>
            <a:off x="6302603" y="3943659"/>
            <a:ext cx="5133898" cy="1383777"/>
          </a:xfrm>
          <a:prstGeom prst="rect">
            <a:avLst/>
          </a:prstGeom>
        </p:spPr>
        <p:txBody>
          <a:bodyPr wrap="square">
            <a:spAutoFit/>
          </a:bodyPr>
          <a:lstStyle/>
          <a:p>
            <a:pPr>
              <a:lnSpc>
                <a:spcPts val="17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spTree>
    <p:extLst>
      <p:ext uri="{BB962C8B-B14F-4D97-AF65-F5344CB8AC3E}">
        <p14:creationId xmlns:p14="http://schemas.microsoft.com/office/powerpoint/2010/main" val="220582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8479253-DEF9-492C-ADF2-AE36CA83E6C6}"/>
              </a:ext>
            </a:extLst>
          </p:cNvPr>
          <p:cNvSpPr/>
          <p:nvPr/>
        </p:nvSpPr>
        <p:spPr>
          <a:xfrm>
            <a:off x="1083471" y="2099796"/>
            <a:ext cx="5012529" cy="3908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5B3779C1-A8FC-4628-8164-50CCAD933837}"/>
              </a:ext>
            </a:extLst>
          </p:cNvPr>
          <p:cNvPicPr>
            <a:picLocks noGrp="1" noChangeAspect="1"/>
          </p:cNvPicPr>
          <p:nvPr>
            <p:ph type="pic" sz="quarter" idx="11"/>
          </p:nvPr>
        </p:nvPicPr>
        <p:blipFill>
          <a:blip r:embed="rId2"/>
          <a:srcRect l="7243" r="7243"/>
          <a:stretch>
            <a:fillRect/>
          </a:stretch>
        </p:blipFill>
        <p:spPr/>
      </p:pic>
      <p:sp>
        <p:nvSpPr>
          <p:cNvPr id="13" name="TextBox 12">
            <a:extLst>
              <a:ext uri="{FF2B5EF4-FFF2-40B4-BE49-F238E27FC236}">
                <a16:creationId xmlns:a16="http://schemas.microsoft.com/office/drawing/2014/main" id="{5D3946FB-B7F8-427B-AD12-B84A4734ABB0}"/>
              </a:ext>
            </a:extLst>
          </p:cNvPr>
          <p:cNvSpPr txBox="1"/>
          <p:nvPr/>
        </p:nvSpPr>
        <p:spPr>
          <a:xfrm>
            <a:off x="1083471" y="832535"/>
            <a:ext cx="3838498"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Financial Plan</a:t>
            </a:r>
          </a:p>
        </p:txBody>
      </p:sp>
      <p:grpSp>
        <p:nvGrpSpPr>
          <p:cNvPr id="4" name="Group 3">
            <a:extLst>
              <a:ext uri="{FF2B5EF4-FFF2-40B4-BE49-F238E27FC236}">
                <a16:creationId xmlns:a16="http://schemas.microsoft.com/office/drawing/2014/main" id="{FFCC907A-A283-480B-A258-0310FE27F656}"/>
              </a:ext>
            </a:extLst>
          </p:cNvPr>
          <p:cNvGrpSpPr/>
          <p:nvPr/>
        </p:nvGrpSpPr>
        <p:grpSpPr>
          <a:xfrm>
            <a:off x="1380926" y="2496204"/>
            <a:ext cx="4417618" cy="3115773"/>
            <a:chOff x="6742558" y="2582423"/>
            <a:chExt cx="4417618" cy="3115773"/>
          </a:xfrm>
        </p:grpSpPr>
        <p:grpSp>
          <p:nvGrpSpPr>
            <p:cNvPr id="37" name="Group 36">
              <a:extLst>
                <a:ext uri="{FF2B5EF4-FFF2-40B4-BE49-F238E27FC236}">
                  <a16:creationId xmlns:a16="http://schemas.microsoft.com/office/drawing/2014/main" id="{74EABE35-B6B6-454F-A2A8-9E1048F90791}"/>
                </a:ext>
              </a:extLst>
            </p:cNvPr>
            <p:cNvGrpSpPr/>
            <p:nvPr/>
          </p:nvGrpSpPr>
          <p:grpSpPr>
            <a:xfrm>
              <a:off x="6742558" y="5215179"/>
              <a:ext cx="4417618" cy="483017"/>
              <a:chOff x="1487310" y="3938765"/>
              <a:chExt cx="4417618" cy="483017"/>
            </a:xfrm>
          </p:grpSpPr>
          <p:sp>
            <p:nvSpPr>
              <p:cNvPr id="38" name="TextBox 37">
                <a:extLst>
                  <a:ext uri="{FF2B5EF4-FFF2-40B4-BE49-F238E27FC236}">
                    <a16:creationId xmlns:a16="http://schemas.microsoft.com/office/drawing/2014/main" id="{F06C5D3E-BCD9-423E-945C-075BC2671989}"/>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39" name="TextBox 38">
                <a:extLst>
                  <a:ext uri="{FF2B5EF4-FFF2-40B4-BE49-F238E27FC236}">
                    <a16:creationId xmlns:a16="http://schemas.microsoft.com/office/drawing/2014/main" id="{EC452A71-47A2-4F0E-BF43-F2833C78310D}"/>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grpSp>
          <p:nvGrpSpPr>
            <p:cNvPr id="40" name="Group 39">
              <a:extLst>
                <a:ext uri="{FF2B5EF4-FFF2-40B4-BE49-F238E27FC236}">
                  <a16:creationId xmlns:a16="http://schemas.microsoft.com/office/drawing/2014/main" id="{8992ACF4-7E44-494A-82AB-7DB4CCAD419F}"/>
                </a:ext>
              </a:extLst>
            </p:cNvPr>
            <p:cNvGrpSpPr/>
            <p:nvPr/>
          </p:nvGrpSpPr>
          <p:grpSpPr>
            <a:xfrm>
              <a:off x="6742558" y="4537008"/>
              <a:ext cx="4417618" cy="483017"/>
              <a:chOff x="1487310" y="3938765"/>
              <a:chExt cx="4417618" cy="483017"/>
            </a:xfrm>
          </p:grpSpPr>
          <p:sp>
            <p:nvSpPr>
              <p:cNvPr id="41" name="TextBox 40">
                <a:extLst>
                  <a:ext uri="{FF2B5EF4-FFF2-40B4-BE49-F238E27FC236}">
                    <a16:creationId xmlns:a16="http://schemas.microsoft.com/office/drawing/2014/main" id="{B16CCED6-45F0-49FA-8B2F-E5DCAFC45FCA}"/>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42" name="TextBox 41">
                <a:extLst>
                  <a:ext uri="{FF2B5EF4-FFF2-40B4-BE49-F238E27FC236}">
                    <a16:creationId xmlns:a16="http://schemas.microsoft.com/office/drawing/2014/main" id="{BC06A4F0-F0E2-41BF-B7F6-E237EBDD5BCE}"/>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grpSp>
          <p:nvGrpSpPr>
            <p:cNvPr id="43" name="Group 42">
              <a:extLst>
                <a:ext uri="{FF2B5EF4-FFF2-40B4-BE49-F238E27FC236}">
                  <a16:creationId xmlns:a16="http://schemas.microsoft.com/office/drawing/2014/main" id="{A05384DE-84B1-4D42-9780-588590D1314E}"/>
                </a:ext>
              </a:extLst>
            </p:cNvPr>
            <p:cNvGrpSpPr/>
            <p:nvPr/>
          </p:nvGrpSpPr>
          <p:grpSpPr>
            <a:xfrm>
              <a:off x="6742558" y="3858838"/>
              <a:ext cx="4417618" cy="483017"/>
              <a:chOff x="1487310" y="3938765"/>
              <a:chExt cx="4417618" cy="483017"/>
            </a:xfrm>
          </p:grpSpPr>
          <p:sp>
            <p:nvSpPr>
              <p:cNvPr id="44" name="TextBox 43">
                <a:extLst>
                  <a:ext uri="{FF2B5EF4-FFF2-40B4-BE49-F238E27FC236}">
                    <a16:creationId xmlns:a16="http://schemas.microsoft.com/office/drawing/2014/main" id="{6DAC755C-2B1C-48FA-B93B-B02203B60EE8}"/>
                  </a:ext>
                </a:extLst>
              </p:cNvPr>
              <p:cNvSpPr txBox="1"/>
              <p:nvPr/>
            </p:nvSpPr>
            <p:spPr>
              <a:xfrm>
                <a:off x="1487310" y="3938765"/>
                <a:ext cx="1407718" cy="323165"/>
              </a:xfrm>
              <a:prstGeom prst="rect">
                <a:avLst/>
              </a:prstGeom>
              <a:noFill/>
            </p:spPr>
            <p:txBody>
              <a:bodyPr wrap="square" rtlCol="0">
                <a:spAutoFit/>
              </a:bodyPr>
              <a:lstStyle/>
              <a:p>
                <a:r>
                  <a:rPr lang="en-US" sz="1500" b="1" spc="300" dirty="0">
                    <a:latin typeface="Roboto Slab" pitchFamily="2" charset="0"/>
                    <a:ea typeface="Roboto Slab" pitchFamily="2" charset="0"/>
                    <a:cs typeface="Montserrat Light" charset="0"/>
                  </a:rPr>
                  <a:t>$115.000</a:t>
                </a:r>
              </a:p>
            </p:txBody>
          </p:sp>
          <p:sp>
            <p:nvSpPr>
              <p:cNvPr id="45" name="TextBox 44">
                <a:extLst>
                  <a:ext uri="{FF2B5EF4-FFF2-40B4-BE49-F238E27FC236}">
                    <a16:creationId xmlns:a16="http://schemas.microsoft.com/office/drawing/2014/main" id="{DDF19495-D0A6-4C59-863A-FDC05034DB6C}"/>
                  </a:ext>
                </a:extLst>
              </p:cNvPr>
              <p:cNvSpPr txBox="1"/>
              <p:nvPr/>
            </p:nvSpPr>
            <p:spPr>
              <a:xfrm>
                <a:off x="2895028" y="3938765"/>
                <a:ext cx="3009900"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won't appear him, were divided void they're.</a:t>
                </a:r>
              </a:p>
            </p:txBody>
          </p:sp>
        </p:grpSp>
        <p:sp>
          <p:nvSpPr>
            <p:cNvPr id="23" name="TextBox 22">
              <a:extLst>
                <a:ext uri="{FF2B5EF4-FFF2-40B4-BE49-F238E27FC236}">
                  <a16:creationId xmlns:a16="http://schemas.microsoft.com/office/drawing/2014/main" id="{ED26CCC1-4FF0-4E8C-8138-EFEFCF58610C}"/>
                </a:ext>
              </a:extLst>
            </p:cNvPr>
            <p:cNvSpPr txBox="1"/>
            <p:nvPr/>
          </p:nvSpPr>
          <p:spPr>
            <a:xfrm>
              <a:off x="6742558" y="2582423"/>
              <a:ext cx="4235175" cy="69076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winged. wherein seas our creeping. Very. Make from for seas place and won't appear him, were divided void they're.</a:t>
              </a:r>
            </a:p>
          </p:txBody>
        </p:sp>
      </p:grpSp>
    </p:spTree>
    <p:extLst>
      <p:ext uri="{BB962C8B-B14F-4D97-AF65-F5344CB8AC3E}">
        <p14:creationId xmlns:p14="http://schemas.microsoft.com/office/powerpoint/2010/main" val="3240466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3777580" y="832535"/>
            <a:ext cx="4636840" cy="630942"/>
          </a:xfrm>
          <a:prstGeom prst="rect">
            <a:avLst/>
          </a:prstGeom>
          <a:noFill/>
        </p:spPr>
        <p:txBody>
          <a:bodyPr wrap="square" rtlCol="0">
            <a:spAutoFit/>
          </a:bodyPr>
          <a:lstStyle/>
          <a:p>
            <a:pPr algn="ctr"/>
            <a:r>
              <a:rPr lang="en-US" sz="3500" b="1" spc="300" dirty="0">
                <a:latin typeface="Roboto Slab" pitchFamily="2" charset="0"/>
                <a:ea typeface="Roboto Slab" pitchFamily="2" charset="0"/>
                <a:cs typeface="Montserrat Light" charset="0"/>
              </a:rPr>
              <a:t>Product &amp; Service</a:t>
            </a:r>
          </a:p>
        </p:txBody>
      </p:sp>
      <p:pic>
        <p:nvPicPr>
          <p:cNvPr id="21" name="Picture Placeholder 20">
            <a:extLst>
              <a:ext uri="{FF2B5EF4-FFF2-40B4-BE49-F238E27FC236}">
                <a16:creationId xmlns:a16="http://schemas.microsoft.com/office/drawing/2014/main" id="{63A3D08E-51B4-4CE3-94C2-56A41A6A305E}"/>
              </a:ext>
            </a:extLst>
          </p:cNvPr>
          <p:cNvPicPr>
            <a:picLocks noGrp="1" noChangeAspect="1"/>
          </p:cNvPicPr>
          <p:nvPr>
            <p:ph type="pic" sz="quarter" idx="11"/>
          </p:nvPr>
        </p:nvPicPr>
        <p:blipFill>
          <a:blip r:embed="rId2"/>
          <a:srcRect t="35527" b="35527"/>
          <a:stretch>
            <a:fillRect/>
          </a:stretch>
        </p:blipFill>
        <p:spPr/>
      </p:pic>
      <p:grpSp>
        <p:nvGrpSpPr>
          <p:cNvPr id="5" name="Group 4">
            <a:extLst>
              <a:ext uri="{FF2B5EF4-FFF2-40B4-BE49-F238E27FC236}">
                <a16:creationId xmlns:a16="http://schemas.microsoft.com/office/drawing/2014/main" id="{1E2A935A-82BE-4BAD-AFCD-829FC429CB78}"/>
              </a:ext>
            </a:extLst>
          </p:cNvPr>
          <p:cNvGrpSpPr/>
          <p:nvPr/>
        </p:nvGrpSpPr>
        <p:grpSpPr>
          <a:xfrm>
            <a:off x="1741331" y="4171138"/>
            <a:ext cx="8709338" cy="2079777"/>
            <a:chOff x="1038395" y="3405736"/>
            <a:chExt cx="8709338" cy="2079777"/>
          </a:xfrm>
        </p:grpSpPr>
        <p:sp>
          <p:nvSpPr>
            <p:cNvPr id="4" name="Rectangle 3">
              <a:extLst>
                <a:ext uri="{FF2B5EF4-FFF2-40B4-BE49-F238E27FC236}">
                  <a16:creationId xmlns:a16="http://schemas.microsoft.com/office/drawing/2014/main" id="{B55022E1-119B-4C53-9AE0-63AB75ECBA87}"/>
                </a:ext>
              </a:extLst>
            </p:cNvPr>
            <p:cNvSpPr/>
            <p:nvPr/>
          </p:nvSpPr>
          <p:spPr>
            <a:xfrm>
              <a:off x="1038395" y="3405736"/>
              <a:ext cx="2788018" cy="20797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F17593E-4C74-481A-8DF0-D4276C4E250A}"/>
                </a:ext>
              </a:extLst>
            </p:cNvPr>
            <p:cNvSpPr/>
            <p:nvPr/>
          </p:nvSpPr>
          <p:spPr>
            <a:xfrm>
              <a:off x="3999055" y="3405736"/>
              <a:ext cx="2788018" cy="20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6DAB18F-25F6-46B2-B69D-102520A51FE6}"/>
                </a:ext>
              </a:extLst>
            </p:cNvPr>
            <p:cNvSpPr/>
            <p:nvPr/>
          </p:nvSpPr>
          <p:spPr>
            <a:xfrm>
              <a:off x="6959715" y="3405736"/>
              <a:ext cx="2788018" cy="20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6724D2DC-532F-4191-8309-9CE9B1AEACBC}"/>
                </a:ext>
              </a:extLst>
            </p:cNvPr>
            <p:cNvGrpSpPr/>
            <p:nvPr/>
          </p:nvGrpSpPr>
          <p:grpSpPr>
            <a:xfrm>
              <a:off x="1583718" y="3798379"/>
              <a:ext cx="1697372" cy="1294490"/>
              <a:chOff x="1583151" y="2096185"/>
              <a:chExt cx="1697372" cy="1294490"/>
            </a:xfrm>
          </p:grpSpPr>
          <p:sp>
            <p:nvSpPr>
              <p:cNvPr id="22" name="AutoShape 62">
                <a:extLst>
                  <a:ext uri="{FF2B5EF4-FFF2-40B4-BE49-F238E27FC236}">
                    <a16:creationId xmlns:a16="http://schemas.microsoft.com/office/drawing/2014/main" id="{470B0C5E-7D8E-41C9-8640-AE991F78BB3B}"/>
                  </a:ext>
                </a:extLst>
              </p:cNvPr>
              <p:cNvSpPr>
                <a:spLocks/>
              </p:cNvSpPr>
              <p:nvPr/>
            </p:nvSpPr>
            <p:spPr bwMode="auto">
              <a:xfrm>
                <a:off x="2235370" y="209618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nvGrpSpPr>
              <p:cNvPr id="6" name="Group 5">
                <a:extLst>
                  <a:ext uri="{FF2B5EF4-FFF2-40B4-BE49-F238E27FC236}">
                    <a16:creationId xmlns:a16="http://schemas.microsoft.com/office/drawing/2014/main" id="{FFAFEE09-0074-44FF-9FD0-17BDD3C3CE2C}"/>
                  </a:ext>
                </a:extLst>
              </p:cNvPr>
              <p:cNvGrpSpPr/>
              <p:nvPr/>
            </p:nvGrpSpPr>
            <p:grpSpPr>
              <a:xfrm>
                <a:off x="1583151" y="2640992"/>
                <a:ext cx="1697372" cy="749683"/>
                <a:chOff x="1583151" y="2640992"/>
                <a:chExt cx="1697372" cy="749683"/>
              </a:xfrm>
            </p:grpSpPr>
            <p:sp>
              <p:nvSpPr>
                <p:cNvPr id="26" name="Rectangle 17">
                  <a:extLst>
                    <a:ext uri="{FF2B5EF4-FFF2-40B4-BE49-F238E27FC236}">
                      <a16:creationId xmlns:a16="http://schemas.microsoft.com/office/drawing/2014/main" id="{0BE507B9-E657-44DD-AF23-1F432E08E746}"/>
                    </a:ext>
                  </a:extLst>
                </p:cNvPr>
                <p:cNvSpPr>
                  <a:spLocks/>
                </p:cNvSpPr>
                <p:nvPr/>
              </p:nvSpPr>
              <p:spPr bwMode="auto">
                <a:xfrm>
                  <a:off x="1583151" y="2968881"/>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27" name="TextBox 26">
                  <a:extLst>
                    <a:ext uri="{FF2B5EF4-FFF2-40B4-BE49-F238E27FC236}">
                      <a16:creationId xmlns:a16="http://schemas.microsoft.com/office/drawing/2014/main" id="{3CD5271D-BD5D-469A-B87D-7507FDE88AE4}"/>
                    </a:ext>
                  </a:extLst>
                </p:cNvPr>
                <p:cNvSpPr txBox="1"/>
                <p:nvPr/>
              </p:nvSpPr>
              <p:spPr>
                <a:xfrm>
                  <a:off x="1753606" y="2640992"/>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nvGrpSpPr>
            <p:cNvPr id="11" name="Group 10">
              <a:extLst>
                <a:ext uri="{FF2B5EF4-FFF2-40B4-BE49-F238E27FC236}">
                  <a16:creationId xmlns:a16="http://schemas.microsoft.com/office/drawing/2014/main" id="{9ED0082B-653B-474A-994A-EE32E0677604}"/>
                </a:ext>
              </a:extLst>
            </p:cNvPr>
            <p:cNvGrpSpPr/>
            <p:nvPr/>
          </p:nvGrpSpPr>
          <p:grpSpPr>
            <a:xfrm>
              <a:off x="4544378" y="3773935"/>
              <a:ext cx="1697372" cy="1343379"/>
              <a:chOff x="9873440" y="1762393"/>
              <a:chExt cx="1697372" cy="1343379"/>
            </a:xfrm>
          </p:grpSpPr>
          <p:sp>
            <p:nvSpPr>
              <p:cNvPr id="30" name="AutoShape 9">
                <a:extLst>
                  <a:ext uri="{FF2B5EF4-FFF2-40B4-BE49-F238E27FC236}">
                    <a16:creationId xmlns:a16="http://schemas.microsoft.com/office/drawing/2014/main" id="{F89E9471-9408-436A-A790-50682CE0CBB3}"/>
                  </a:ext>
                </a:extLst>
              </p:cNvPr>
              <p:cNvSpPr>
                <a:spLocks/>
              </p:cNvSpPr>
              <p:nvPr/>
            </p:nvSpPr>
            <p:spPr bwMode="auto">
              <a:xfrm>
                <a:off x="10486672" y="1762393"/>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grpSp>
            <p:nvGrpSpPr>
              <p:cNvPr id="10" name="Group 9">
                <a:extLst>
                  <a:ext uri="{FF2B5EF4-FFF2-40B4-BE49-F238E27FC236}">
                    <a16:creationId xmlns:a16="http://schemas.microsoft.com/office/drawing/2014/main" id="{0BFF6232-5F37-494B-81EE-0F739E250069}"/>
                  </a:ext>
                </a:extLst>
              </p:cNvPr>
              <p:cNvGrpSpPr/>
              <p:nvPr/>
            </p:nvGrpSpPr>
            <p:grpSpPr>
              <a:xfrm>
                <a:off x="9873440" y="2307200"/>
                <a:ext cx="1697372" cy="798572"/>
                <a:chOff x="9873440" y="2307200"/>
                <a:chExt cx="1697372" cy="798572"/>
              </a:xfrm>
            </p:grpSpPr>
            <p:sp>
              <p:nvSpPr>
                <p:cNvPr id="31" name="Rectangle 17">
                  <a:extLst>
                    <a:ext uri="{FF2B5EF4-FFF2-40B4-BE49-F238E27FC236}">
                      <a16:creationId xmlns:a16="http://schemas.microsoft.com/office/drawing/2014/main" id="{7ADD3B97-17C3-4926-B0B7-515D38524411}"/>
                    </a:ext>
                  </a:extLst>
                </p:cNvPr>
                <p:cNvSpPr>
                  <a:spLocks/>
                </p:cNvSpPr>
                <p:nvPr/>
              </p:nvSpPr>
              <p:spPr bwMode="auto">
                <a:xfrm>
                  <a:off x="9873440" y="268397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4" name="TextBox 33">
                  <a:extLst>
                    <a:ext uri="{FF2B5EF4-FFF2-40B4-BE49-F238E27FC236}">
                      <a16:creationId xmlns:a16="http://schemas.microsoft.com/office/drawing/2014/main" id="{52459065-D04D-47A4-8F0B-86DC94AC1197}"/>
                    </a:ext>
                  </a:extLst>
                </p:cNvPr>
                <p:cNvSpPr txBox="1"/>
                <p:nvPr/>
              </p:nvSpPr>
              <p:spPr>
                <a:xfrm>
                  <a:off x="10043895" y="2307200"/>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nvGrpSpPr>
            <p:cNvPr id="12" name="Group 11">
              <a:extLst>
                <a:ext uri="{FF2B5EF4-FFF2-40B4-BE49-F238E27FC236}">
                  <a16:creationId xmlns:a16="http://schemas.microsoft.com/office/drawing/2014/main" id="{6B8CEE5C-3E8E-4D76-BBE4-84C8427235BB}"/>
                </a:ext>
              </a:extLst>
            </p:cNvPr>
            <p:cNvGrpSpPr/>
            <p:nvPr/>
          </p:nvGrpSpPr>
          <p:grpSpPr>
            <a:xfrm>
              <a:off x="7505038" y="3782756"/>
              <a:ext cx="1697372" cy="1325736"/>
              <a:chOff x="11696520" y="1776894"/>
              <a:chExt cx="1697372" cy="1325736"/>
            </a:xfrm>
          </p:grpSpPr>
          <p:sp>
            <p:nvSpPr>
              <p:cNvPr id="36" name="AutoShape 23">
                <a:extLst>
                  <a:ext uri="{FF2B5EF4-FFF2-40B4-BE49-F238E27FC236}">
                    <a16:creationId xmlns:a16="http://schemas.microsoft.com/office/drawing/2014/main" id="{38E49080-B4C2-4415-9191-2C1F77D189A4}"/>
                  </a:ext>
                </a:extLst>
              </p:cNvPr>
              <p:cNvSpPr>
                <a:spLocks/>
              </p:cNvSpPr>
              <p:nvPr/>
            </p:nvSpPr>
            <p:spPr bwMode="auto">
              <a:xfrm>
                <a:off x="12349127" y="177689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grpSp>
            <p:nvGrpSpPr>
              <p:cNvPr id="8" name="Group 7">
                <a:extLst>
                  <a:ext uri="{FF2B5EF4-FFF2-40B4-BE49-F238E27FC236}">
                    <a16:creationId xmlns:a16="http://schemas.microsoft.com/office/drawing/2014/main" id="{06ED7587-F838-469D-B5C3-CD9B1A704207}"/>
                  </a:ext>
                </a:extLst>
              </p:cNvPr>
              <p:cNvGrpSpPr/>
              <p:nvPr/>
            </p:nvGrpSpPr>
            <p:grpSpPr>
              <a:xfrm>
                <a:off x="11696520" y="2321701"/>
                <a:ext cx="1697372" cy="780929"/>
                <a:chOff x="11696520" y="2321701"/>
                <a:chExt cx="1697372" cy="780929"/>
              </a:xfrm>
            </p:grpSpPr>
            <p:sp>
              <p:nvSpPr>
                <p:cNvPr id="37" name="Rectangle 17">
                  <a:extLst>
                    <a:ext uri="{FF2B5EF4-FFF2-40B4-BE49-F238E27FC236}">
                      <a16:creationId xmlns:a16="http://schemas.microsoft.com/office/drawing/2014/main" id="{C45763FC-C353-413A-A2F9-834E345AB5F2}"/>
                    </a:ext>
                  </a:extLst>
                </p:cNvPr>
                <p:cNvSpPr>
                  <a:spLocks/>
                </p:cNvSpPr>
                <p:nvPr/>
              </p:nvSpPr>
              <p:spPr bwMode="auto">
                <a:xfrm>
                  <a:off x="11696520" y="2680836"/>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8" name="TextBox 37">
                  <a:extLst>
                    <a:ext uri="{FF2B5EF4-FFF2-40B4-BE49-F238E27FC236}">
                      <a16:creationId xmlns:a16="http://schemas.microsoft.com/office/drawing/2014/main" id="{08077CAC-A828-455B-8F03-C8F7A0BF1450}"/>
                    </a:ext>
                  </a:extLst>
                </p:cNvPr>
                <p:cNvSpPr txBox="1"/>
                <p:nvPr/>
              </p:nvSpPr>
              <p:spPr>
                <a:xfrm>
                  <a:off x="11866975" y="2321701"/>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spTree>
    <p:extLst>
      <p:ext uri="{BB962C8B-B14F-4D97-AF65-F5344CB8AC3E}">
        <p14:creationId xmlns:p14="http://schemas.microsoft.com/office/powerpoint/2010/main" val="82551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D3946FB-B7F8-427B-AD12-B84A4734ABB0}"/>
              </a:ext>
            </a:extLst>
          </p:cNvPr>
          <p:cNvSpPr txBox="1"/>
          <p:nvPr/>
        </p:nvSpPr>
        <p:spPr>
          <a:xfrm>
            <a:off x="962102" y="767068"/>
            <a:ext cx="4745030" cy="630942"/>
          </a:xfrm>
          <a:prstGeom prst="rect">
            <a:avLst/>
          </a:prstGeom>
          <a:noFill/>
        </p:spPr>
        <p:txBody>
          <a:bodyPr wrap="square" rtlCol="0">
            <a:spAutoFit/>
          </a:bodyPr>
          <a:lstStyle/>
          <a:p>
            <a:r>
              <a:rPr lang="en-US" sz="3500" b="1" spc="300" dirty="0">
                <a:latin typeface="Roboto Slab" pitchFamily="2" charset="0"/>
                <a:ea typeface="Roboto Slab" pitchFamily="2" charset="0"/>
                <a:cs typeface="Montserrat Light" charset="0"/>
              </a:rPr>
              <a:t>Product &amp; Service</a:t>
            </a:r>
          </a:p>
        </p:txBody>
      </p:sp>
      <p:grpSp>
        <p:nvGrpSpPr>
          <p:cNvPr id="9" name="Group 8">
            <a:extLst>
              <a:ext uri="{FF2B5EF4-FFF2-40B4-BE49-F238E27FC236}">
                <a16:creationId xmlns:a16="http://schemas.microsoft.com/office/drawing/2014/main" id="{B022E6D4-F0DC-47CC-BF55-6B036F9E6521}"/>
              </a:ext>
            </a:extLst>
          </p:cNvPr>
          <p:cNvGrpSpPr/>
          <p:nvPr/>
        </p:nvGrpSpPr>
        <p:grpSpPr>
          <a:xfrm>
            <a:off x="6914590" y="2138590"/>
            <a:ext cx="4270183" cy="1067782"/>
            <a:chOff x="6959715" y="2172901"/>
            <a:chExt cx="4270183" cy="1067782"/>
          </a:xfrm>
        </p:grpSpPr>
        <p:sp>
          <p:nvSpPr>
            <p:cNvPr id="29" name="TextBox 28">
              <a:extLst>
                <a:ext uri="{FF2B5EF4-FFF2-40B4-BE49-F238E27FC236}">
                  <a16:creationId xmlns:a16="http://schemas.microsoft.com/office/drawing/2014/main" id="{5BD63945-A2CD-48F5-A5C9-A09702BDF616}"/>
                </a:ext>
              </a:extLst>
            </p:cNvPr>
            <p:cNvSpPr txBox="1"/>
            <p:nvPr/>
          </p:nvSpPr>
          <p:spPr>
            <a:xfrm>
              <a:off x="6959715" y="2172901"/>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Montserrat" charset="0"/>
                </a:rPr>
                <a:t>01 EXAMPLE</a:t>
              </a:r>
              <a:endParaRPr lang="en-US" sz="1000" b="1" spc="300" dirty="0">
                <a:latin typeface="Roboto Slab" pitchFamily="2" charset="0"/>
                <a:ea typeface="Roboto Slab" pitchFamily="2" charset="0"/>
                <a:cs typeface="Montserrat Light" charset="0"/>
              </a:endParaRPr>
            </a:p>
          </p:txBody>
        </p:sp>
        <p:sp>
          <p:nvSpPr>
            <p:cNvPr id="32" name="TextBox 31">
              <a:extLst>
                <a:ext uri="{FF2B5EF4-FFF2-40B4-BE49-F238E27FC236}">
                  <a16:creationId xmlns:a16="http://schemas.microsoft.com/office/drawing/2014/main" id="{290B7E2F-0027-4949-BC0E-347FA0B39831}"/>
                </a:ext>
              </a:extLst>
            </p:cNvPr>
            <p:cNvSpPr txBox="1"/>
            <p:nvPr/>
          </p:nvSpPr>
          <p:spPr>
            <a:xfrm>
              <a:off x="6959716" y="2757666"/>
              <a:ext cx="4270182" cy="483017"/>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Montserrat Light" charset="0"/>
                </a:rPr>
                <a:t>Have them for one. Living grass to for can't gathered waters had won't appear him, were divided void they're.</a:t>
              </a:r>
            </a:p>
          </p:txBody>
        </p:sp>
        <p:cxnSp>
          <p:nvCxnSpPr>
            <p:cNvPr id="33" name="Straight Connector 32">
              <a:extLst>
                <a:ext uri="{FF2B5EF4-FFF2-40B4-BE49-F238E27FC236}">
                  <a16:creationId xmlns:a16="http://schemas.microsoft.com/office/drawing/2014/main" id="{13EACF2A-4697-4583-8018-C2B66564AC21}"/>
                </a:ext>
              </a:extLst>
            </p:cNvPr>
            <p:cNvCxnSpPr>
              <a:cxnSpLocks/>
            </p:cNvCxnSpPr>
            <p:nvPr/>
          </p:nvCxnSpPr>
          <p:spPr>
            <a:xfrm>
              <a:off x="7057057" y="2566563"/>
              <a:ext cx="409654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Rectangle 23">
            <a:extLst>
              <a:ext uri="{FF2B5EF4-FFF2-40B4-BE49-F238E27FC236}">
                <a16:creationId xmlns:a16="http://schemas.microsoft.com/office/drawing/2014/main" id="{00599DA3-09CD-46D8-B2C6-5EF2D053D06D}"/>
              </a:ext>
            </a:extLst>
          </p:cNvPr>
          <p:cNvSpPr/>
          <p:nvPr/>
        </p:nvSpPr>
        <p:spPr>
          <a:xfrm>
            <a:off x="760308" y="1961380"/>
            <a:ext cx="2788018" cy="20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3C9A5F2D-AA5D-4E98-8EC2-684D86DA742B}"/>
              </a:ext>
            </a:extLst>
          </p:cNvPr>
          <p:cNvPicPr>
            <a:picLocks noGrp="1" noChangeAspect="1"/>
          </p:cNvPicPr>
          <p:nvPr>
            <p:ph type="pic" sz="quarter" idx="11"/>
          </p:nvPr>
        </p:nvPicPr>
        <p:blipFill>
          <a:blip r:embed="rId2"/>
          <a:srcRect l="26341" r="26341"/>
          <a:stretch>
            <a:fillRect/>
          </a:stretch>
        </p:blipFill>
        <p:spPr/>
      </p:pic>
      <p:grpSp>
        <p:nvGrpSpPr>
          <p:cNvPr id="27" name="Group 26">
            <a:extLst>
              <a:ext uri="{FF2B5EF4-FFF2-40B4-BE49-F238E27FC236}">
                <a16:creationId xmlns:a16="http://schemas.microsoft.com/office/drawing/2014/main" id="{3FA7A062-96C3-4DC1-8E48-91ECBF4B7F1F}"/>
              </a:ext>
            </a:extLst>
          </p:cNvPr>
          <p:cNvGrpSpPr/>
          <p:nvPr/>
        </p:nvGrpSpPr>
        <p:grpSpPr>
          <a:xfrm>
            <a:off x="1305631" y="2354023"/>
            <a:ext cx="1697372" cy="1294490"/>
            <a:chOff x="1583151" y="2096185"/>
            <a:chExt cx="1697372" cy="1294490"/>
          </a:xfrm>
        </p:grpSpPr>
        <p:sp>
          <p:nvSpPr>
            <p:cNvPr id="28" name="AutoShape 62">
              <a:extLst>
                <a:ext uri="{FF2B5EF4-FFF2-40B4-BE49-F238E27FC236}">
                  <a16:creationId xmlns:a16="http://schemas.microsoft.com/office/drawing/2014/main" id="{58178B07-9119-42AD-9D35-59EB8EAE430E}"/>
                </a:ext>
              </a:extLst>
            </p:cNvPr>
            <p:cNvSpPr>
              <a:spLocks/>
            </p:cNvSpPr>
            <p:nvPr/>
          </p:nvSpPr>
          <p:spPr bwMode="auto">
            <a:xfrm>
              <a:off x="2235370" y="2096185"/>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nvGrpSpPr>
            <p:cNvPr id="30" name="Group 29">
              <a:extLst>
                <a:ext uri="{FF2B5EF4-FFF2-40B4-BE49-F238E27FC236}">
                  <a16:creationId xmlns:a16="http://schemas.microsoft.com/office/drawing/2014/main" id="{4BCB5B54-1840-46B7-8478-694848B03BA0}"/>
                </a:ext>
              </a:extLst>
            </p:cNvPr>
            <p:cNvGrpSpPr/>
            <p:nvPr/>
          </p:nvGrpSpPr>
          <p:grpSpPr>
            <a:xfrm>
              <a:off x="1583151" y="2640992"/>
              <a:ext cx="1697372" cy="749683"/>
              <a:chOff x="1583151" y="2640992"/>
              <a:chExt cx="1697372" cy="749683"/>
            </a:xfrm>
          </p:grpSpPr>
          <p:sp>
            <p:nvSpPr>
              <p:cNvPr id="31" name="Rectangle 17">
                <a:extLst>
                  <a:ext uri="{FF2B5EF4-FFF2-40B4-BE49-F238E27FC236}">
                    <a16:creationId xmlns:a16="http://schemas.microsoft.com/office/drawing/2014/main" id="{42E5E035-D0DA-4376-9562-788FD7C4BEC7}"/>
                  </a:ext>
                </a:extLst>
              </p:cNvPr>
              <p:cNvSpPr>
                <a:spLocks/>
              </p:cNvSpPr>
              <p:nvPr/>
            </p:nvSpPr>
            <p:spPr bwMode="auto">
              <a:xfrm>
                <a:off x="1583151" y="2968881"/>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4" name="TextBox 33">
                <a:extLst>
                  <a:ext uri="{FF2B5EF4-FFF2-40B4-BE49-F238E27FC236}">
                    <a16:creationId xmlns:a16="http://schemas.microsoft.com/office/drawing/2014/main" id="{7F6B378F-BC1B-4039-A39B-2BFA42B2BB7C}"/>
                  </a:ext>
                </a:extLst>
              </p:cNvPr>
              <p:cNvSpPr txBox="1"/>
              <p:nvPr/>
            </p:nvSpPr>
            <p:spPr>
              <a:xfrm>
                <a:off x="1753606" y="2640992"/>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nvGrpSpPr>
          <p:cNvPr id="4" name="Group 3">
            <a:extLst>
              <a:ext uri="{FF2B5EF4-FFF2-40B4-BE49-F238E27FC236}">
                <a16:creationId xmlns:a16="http://schemas.microsoft.com/office/drawing/2014/main" id="{93CDF3CA-2DDC-4AAB-8140-8F20B076A961}"/>
              </a:ext>
            </a:extLst>
          </p:cNvPr>
          <p:cNvGrpSpPr/>
          <p:nvPr/>
        </p:nvGrpSpPr>
        <p:grpSpPr>
          <a:xfrm>
            <a:off x="760308" y="4193029"/>
            <a:ext cx="2788018" cy="2079777"/>
            <a:chOff x="3999055" y="1844973"/>
            <a:chExt cx="2788018" cy="2079777"/>
          </a:xfrm>
        </p:grpSpPr>
        <p:sp>
          <p:nvSpPr>
            <p:cNvPr id="25" name="Rectangle 24">
              <a:extLst>
                <a:ext uri="{FF2B5EF4-FFF2-40B4-BE49-F238E27FC236}">
                  <a16:creationId xmlns:a16="http://schemas.microsoft.com/office/drawing/2014/main" id="{477EB202-F9F0-46BE-B04F-939148D72D01}"/>
                </a:ext>
              </a:extLst>
            </p:cNvPr>
            <p:cNvSpPr/>
            <p:nvPr/>
          </p:nvSpPr>
          <p:spPr>
            <a:xfrm>
              <a:off x="3999055" y="1844973"/>
              <a:ext cx="2788018" cy="20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65B84E3F-7BCE-47C6-B7E1-1D3C1DFBF307}"/>
                </a:ext>
              </a:extLst>
            </p:cNvPr>
            <p:cNvGrpSpPr/>
            <p:nvPr/>
          </p:nvGrpSpPr>
          <p:grpSpPr>
            <a:xfrm>
              <a:off x="4544378" y="2213172"/>
              <a:ext cx="1697372" cy="1343379"/>
              <a:chOff x="9873440" y="1762393"/>
              <a:chExt cx="1697372" cy="1343379"/>
            </a:xfrm>
          </p:grpSpPr>
          <p:sp>
            <p:nvSpPr>
              <p:cNvPr id="36" name="AutoShape 9">
                <a:extLst>
                  <a:ext uri="{FF2B5EF4-FFF2-40B4-BE49-F238E27FC236}">
                    <a16:creationId xmlns:a16="http://schemas.microsoft.com/office/drawing/2014/main" id="{B866FAC7-5D13-4D24-A9D8-1A89F2E34FCA}"/>
                  </a:ext>
                </a:extLst>
              </p:cNvPr>
              <p:cNvSpPr>
                <a:spLocks/>
              </p:cNvSpPr>
              <p:nvPr/>
            </p:nvSpPr>
            <p:spPr bwMode="auto">
              <a:xfrm>
                <a:off x="10486672" y="1762393"/>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grpSp>
            <p:nvGrpSpPr>
              <p:cNvPr id="37" name="Group 36">
                <a:extLst>
                  <a:ext uri="{FF2B5EF4-FFF2-40B4-BE49-F238E27FC236}">
                    <a16:creationId xmlns:a16="http://schemas.microsoft.com/office/drawing/2014/main" id="{9B6A05A2-D00E-457C-9652-25F1B395D2AF}"/>
                  </a:ext>
                </a:extLst>
              </p:cNvPr>
              <p:cNvGrpSpPr/>
              <p:nvPr/>
            </p:nvGrpSpPr>
            <p:grpSpPr>
              <a:xfrm>
                <a:off x="9873440" y="2307200"/>
                <a:ext cx="1697372" cy="798572"/>
                <a:chOff x="9873440" y="2307200"/>
                <a:chExt cx="1697372" cy="798572"/>
              </a:xfrm>
            </p:grpSpPr>
            <p:sp>
              <p:nvSpPr>
                <p:cNvPr id="38" name="Rectangle 17">
                  <a:extLst>
                    <a:ext uri="{FF2B5EF4-FFF2-40B4-BE49-F238E27FC236}">
                      <a16:creationId xmlns:a16="http://schemas.microsoft.com/office/drawing/2014/main" id="{C3586988-7C49-4547-BFBB-D9BC86BE7132}"/>
                    </a:ext>
                  </a:extLst>
                </p:cNvPr>
                <p:cNvSpPr>
                  <a:spLocks/>
                </p:cNvSpPr>
                <p:nvPr/>
              </p:nvSpPr>
              <p:spPr bwMode="auto">
                <a:xfrm>
                  <a:off x="9873440" y="268397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39" name="TextBox 38">
                  <a:extLst>
                    <a:ext uri="{FF2B5EF4-FFF2-40B4-BE49-F238E27FC236}">
                      <a16:creationId xmlns:a16="http://schemas.microsoft.com/office/drawing/2014/main" id="{28725621-DBEF-4B93-9AF1-DB131084E28B}"/>
                    </a:ext>
                  </a:extLst>
                </p:cNvPr>
                <p:cNvSpPr txBox="1"/>
                <p:nvPr/>
              </p:nvSpPr>
              <p:spPr>
                <a:xfrm>
                  <a:off x="10043895" y="2307200"/>
                  <a:ext cx="135646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TLTLE TEXT</a:t>
                  </a:r>
                </a:p>
              </p:txBody>
            </p:sp>
          </p:grpSp>
        </p:grpSp>
      </p:grpSp>
      <p:sp>
        <p:nvSpPr>
          <p:cNvPr id="40" name="Rectangle 39">
            <a:extLst>
              <a:ext uri="{FF2B5EF4-FFF2-40B4-BE49-F238E27FC236}">
                <a16:creationId xmlns:a16="http://schemas.microsoft.com/office/drawing/2014/main" id="{78931DDA-BEE6-4B25-98AB-A6FEBD9A13DB}"/>
              </a:ext>
            </a:extLst>
          </p:cNvPr>
          <p:cNvSpPr/>
          <p:nvPr/>
        </p:nvSpPr>
        <p:spPr>
          <a:xfrm>
            <a:off x="7011932" y="4045821"/>
            <a:ext cx="4419761" cy="1774909"/>
          </a:xfrm>
          <a:prstGeom prst="rect">
            <a:avLst/>
          </a:prstGeom>
        </p:spPr>
        <p:txBody>
          <a:bodyPr wrap="square">
            <a:spAutoFit/>
          </a:bodyPr>
          <a:lstStyle/>
          <a:p>
            <a:pPr>
              <a:lnSpc>
                <a:spcPts val="19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with desktop publishing versions of Lorem Ipsum.</a:t>
            </a:r>
          </a:p>
        </p:txBody>
      </p:sp>
    </p:spTree>
    <p:extLst>
      <p:ext uri="{BB962C8B-B14F-4D97-AF65-F5344CB8AC3E}">
        <p14:creationId xmlns:p14="http://schemas.microsoft.com/office/powerpoint/2010/main" val="3483383684"/>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27794</TotalTime>
  <Words>1168</Words>
  <Application>Microsoft Office PowerPoint</Application>
  <PresentationFormat>Widescreen</PresentationFormat>
  <Paragraphs>133</Paragraphs>
  <Slides>21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Montserrat</vt:lpstr>
      <vt:lpstr>Roboto Slab</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4583</cp:revision>
  <dcterms:created xsi:type="dcterms:W3CDTF">2015-09-24T05:44:04Z</dcterms:created>
  <dcterms:modified xsi:type="dcterms:W3CDTF">2019-03-02T07:04:58Z</dcterms:modified>
</cp:coreProperties>
</file>