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8" r:id="rId4"/>
    <p:sldId id="269" r:id="rId5"/>
    <p:sldId id="270" r:id="rId6"/>
    <p:sldId id="272" r:id="rId7"/>
    <p:sldId id="271" r:id="rId8"/>
    <p:sldId id="273" r:id="rId9"/>
    <p:sldId id="274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 autoAdjust="0"/>
    <p:restoredTop sz="94280" autoAdjust="0"/>
  </p:normalViewPr>
  <p:slideViewPr>
    <p:cSldViewPr snapToGrid="0">
      <p:cViewPr>
        <p:scale>
          <a:sx n="66" d="100"/>
          <a:sy n="66" d="100"/>
        </p:scale>
        <p:origin x="57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5/9/2019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5/9/2019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075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176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05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8393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451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070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0141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18968F7-58F9-4A4C-8F3B-9B81409F8FAE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5965371" y="1272380"/>
            <a:ext cx="5152572" cy="2634678"/>
          </a:xfrm>
          <a:custGeom>
            <a:avLst/>
            <a:gdLst>
              <a:gd name="connsiteX0" fmla="*/ 0 w 5152572"/>
              <a:gd name="connsiteY0" fmla="*/ 0 h 2634678"/>
              <a:gd name="connsiteX1" fmla="*/ 5152572 w 5152572"/>
              <a:gd name="connsiteY1" fmla="*/ 0 h 2634678"/>
              <a:gd name="connsiteX2" fmla="*/ 5152572 w 5152572"/>
              <a:gd name="connsiteY2" fmla="*/ 2634678 h 2634678"/>
              <a:gd name="connsiteX3" fmla="*/ 0 w 5152572"/>
              <a:gd name="connsiteY3" fmla="*/ 2634678 h 263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52572" h="2634678">
                <a:moveTo>
                  <a:pt x="0" y="0"/>
                </a:moveTo>
                <a:lnTo>
                  <a:pt x="5152572" y="0"/>
                </a:lnTo>
                <a:lnTo>
                  <a:pt x="5152572" y="2634678"/>
                </a:lnTo>
                <a:lnTo>
                  <a:pt x="0" y="26346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839C573-0CA2-4489-8D7B-5A8CC8E8AA53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0" y="4953000"/>
            <a:ext cx="12192000" cy="1905000"/>
          </a:xfrm>
          <a:custGeom>
            <a:avLst/>
            <a:gdLst>
              <a:gd name="connsiteX0" fmla="*/ 0 w 12192000"/>
              <a:gd name="connsiteY0" fmla="*/ 0 h 1905000"/>
              <a:gd name="connsiteX1" fmla="*/ 12192000 w 12192000"/>
              <a:gd name="connsiteY1" fmla="*/ 0 h 1905000"/>
              <a:gd name="connsiteX2" fmla="*/ 12192000 w 12192000"/>
              <a:gd name="connsiteY2" fmla="*/ 1905000 h 1905000"/>
              <a:gd name="connsiteX3" fmla="*/ 0 w 12192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5000">
                <a:moveTo>
                  <a:pt x="0" y="0"/>
                </a:moveTo>
                <a:lnTo>
                  <a:pt x="12192000" y="0"/>
                </a:lnTo>
                <a:lnTo>
                  <a:pt x="12192000" y="1905000"/>
                </a:lnTo>
                <a:lnTo>
                  <a:pt x="0" y="1905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09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819557D-D330-48B1-A54C-DB9F2E455B36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5491163" y="3175"/>
            <a:ext cx="6704012" cy="6851650"/>
          </a:xfrm>
          <a:custGeom>
            <a:avLst/>
            <a:gdLst>
              <a:gd name="connsiteX0" fmla="*/ 0 w 6704012"/>
              <a:gd name="connsiteY0" fmla="*/ 0 h 6851650"/>
              <a:gd name="connsiteX1" fmla="*/ 6704012 w 6704012"/>
              <a:gd name="connsiteY1" fmla="*/ 0 h 6851650"/>
              <a:gd name="connsiteX2" fmla="*/ 6704012 w 6704012"/>
              <a:gd name="connsiteY2" fmla="*/ 6851650 h 6851650"/>
              <a:gd name="connsiteX3" fmla="*/ 4864241 w 6704012"/>
              <a:gd name="connsiteY3" fmla="*/ 6851650 h 6851650"/>
              <a:gd name="connsiteX4" fmla="*/ 0 w 6704012"/>
              <a:gd name="connsiteY4" fmla="*/ 0 h 685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4012" h="6851650">
                <a:moveTo>
                  <a:pt x="0" y="0"/>
                </a:moveTo>
                <a:cubicBezTo>
                  <a:pt x="0" y="0"/>
                  <a:pt x="0" y="0"/>
                  <a:pt x="6704012" y="0"/>
                </a:cubicBezTo>
                <a:lnTo>
                  <a:pt x="6704012" y="6851650"/>
                </a:lnTo>
                <a:cubicBezTo>
                  <a:pt x="6704012" y="6851650"/>
                  <a:pt x="6704012" y="6851650"/>
                  <a:pt x="4864241" y="6851650"/>
                </a:cubicBezTo>
                <a:cubicBezTo>
                  <a:pt x="721971" y="5611457"/>
                  <a:pt x="61326" y="1882536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90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EE5D130-A207-44B4-A499-EFDEAACA8B1E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3502836" y="0"/>
            <a:ext cx="3115679" cy="3239198"/>
          </a:xfrm>
          <a:custGeom>
            <a:avLst/>
            <a:gdLst>
              <a:gd name="connsiteX0" fmla="*/ 0 w 3115679"/>
              <a:gd name="connsiteY0" fmla="*/ 0 h 3239198"/>
              <a:gd name="connsiteX1" fmla="*/ 3115679 w 3115679"/>
              <a:gd name="connsiteY1" fmla="*/ 0 h 3239198"/>
              <a:gd name="connsiteX2" fmla="*/ 3115679 w 3115679"/>
              <a:gd name="connsiteY2" fmla="*/ 3239198 h 3239198"/>
              <a:gd name="connsiteX3" fmla="*/ 0 w 3115679"/>
              <a:gd name="connsiteY3" fmla="*/ 3239198 h 323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5679" h="3239198">
                <a:moveTo>
                  <a:pt x="0" y="0"/>
                </a:moveTo>
                <a:lnTo>
                  <a:pt x="3115679" y="0"/>
                </a:lnTo>
                <a:lnTo>
                  <a:pt x="3115679" y="3239198"/>
                </a:lnTo>
                <a:lnTo>
                  <a:pt x="0" y="32391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B98CA3D-4DE8-473F-AD5B-7C246EA5629E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0" y="3239199"/>
            <a:ext cx="6618514" cy="3618801"/>
          </a:xfrm>
          <a:custGeom>
            <a:avLst/>
            <a:gdLst>
              <a:gd name="connsiteX0" fmla="*/ 0 w 6618514"/>
              <a:gd name="connsiteY0" fmla="*/ 0 h 3618801"/>
              <a:gd name="connsiteX1" fmla="*/ 6618514 w 6618514"/>
              <a:gd name="connsiteY1" fmla="*/ 0 h 3618801"/>
              <a:gd name="connsiteX2" fmla="*/ 6618514 w 6618514"/>
              <a:gd name="connsiteY2" fmla="*/ 3618801 h 3618801"/>
              <a:gd name="connsiteX3" fmla="*/ 0 w 6618514"/>
              <a:gd name="connsiteY3" fmla="*/ 3618801 h 361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18514" h="3618801">
                <a:moveTo>
                  <a:pt x="0" y="0"/>
                </a:moveTo>
                <a:lnTo>
                  <a:pt x="6618514" y="0"/>
                </a:lnTo>
                <a:lnTo>
                  <a:pt x="6618514" y="3618801"/>
                </a:lnTo>
                <a:lnTo>
                  <a:pt x="0" y="36188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27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1C4E73-AD02-439A-9B46-C0D25C037C4C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5778775" y="333293"/>
            <a:ext cx="6422387" cy="6524707"/>
          </a:xfrm>
          <a:custGeom>
            <a:avLst/>
            <a:gdLst>
              <a:gd name="connsiteX0" fmla="*/ 2155958 w 6422387"/>
              <a:gd name="connsiteY0" fmla="*/ 4388352 h 6524707"/>
              <a:gd name="connsiteX1" fmla="*/ 4266429 w 6422387"/>
              <a:gd name="connsiteY1" fmla="*/ 4388352 h 6524707"/>
              <a:gd name="connsiteX2" fmla="*/ 4266429 w 6422387"/>
              <a:gd name="connsiteY2" fmla="*/ 6524707 h 6524707"/>
              <a:gd name="connsiteX3" fmla="*/ 2155958 w 6422387"/>
              <a:gd name="connsiteY3" fmla="*/ 6524707 h 6524707"/>
              <a:gd name="connsiteX4" fmla="*/ 4307335 w 6422387"/>
              <a:gd name="connsiteY4" fmla="*/ 4383995 h 6524707"/>
              <a:gd name="connsiteX5" fmla="*/ 6417806 w 6422387"/>
              <a:gd name="connsiteY5" fmla="*/ 4383995 h 6524707"/>
              <a:gd name="connsiteX6" fmla="*/ 6417806 w 6422387"/>
              <a:gd name="connsiteY6" fmla="*/ 6520350 h 6524707"/>
              <a:gd name="connsiteX7" fmla="*/ 4307335 w 6422387"/>
              <a:gd name="connsiteY7" fmla="*/ 6520350 h 6524707"/>
              <a:gd name="connsiteX8" fmla="*/ 0 w 6422387"/>
              <a:gd name="connsiteY8" fmla="*/ 4383995 h 6524707"/>
              <a:gd name="connsiteX9" fmla="*/ 2110471 w 6422387"/>
              <a:gd name="connsiteY9" fmla="*/ 4383995 h 6524707"/>
              <a:gd name="connsiteX10" fmla="*/ 2110471 w 6422387"/>
              <a:gd name="connsiteY10" fmla="*/ 6520350 h 6524707"/>
              <a:gd name="connsiteX11" fmla="*/ 0 w 6422387"/>
              <a:gd name="connsiteY11" fmla="*/ 6520350 h 6524707"/>
              <a:gd name="connsiteX12" fmla="*/ 2151377 w 6422387"/>
              <a:gd name="connsiteY12" fmla="*/ 2196356 h 6524707"/>
              <a:gd name="connsiteX13" fmla="*/ 4261848 w 6422387"/>
              <a:gd name="connsiteY13" fmla="*/ 2196356 h 6524707"/>
              <a:gd name="connsiteX14" fmla="*/ 4261848 w 6422387"/>
              <a:gd name="connsiteY14" fmla="*/ 4332710 h 6524707"/>
              <a:gd name="connsiteX15" fmla="*/ 2151377 w 6422387"/>
              <a:gd name="connsiteY15" fmla="*/ 4332710 h 6524707"/>
              <a:gd name="connsiteX16" fmla="*/ 0 w 6422387"/>
              <a:gd name="connsiteY16" fmla="*/ 2196356 h 6524707"/>
              <a:gd name="connsiteX17" fmla="*/ 2110471 w 6422387"/>
              <a:gd name="connsiteY17" fmla="*/ 2196356 h 6524707"/>
              <a:gd name="connsiteX18" fmla="*/ 2110471 w 6422387"/>
              <a:gd name="connsiteY18" fmla="*/ 4332710 h 6524707"/>
              <a:gd name="connsiteX19" fmla="*/ 0 w 6422387"/>
              <a:gd name="connsiteY19" fmla="*/ 4332710 h 6524707"/>
              <a:gd name="connsiteX20" fmla="*/ 4302754 w 6422387"/>
              <a:gd name="connsiteY20" fmla="*/ 2191999 h 6524707"/>
              <a:gd name="connsiteX21" fmla="*/ 6413225 w 6422387"/>
              <a:gd name="connsiteY21" fmla="*/ 2191999 h 6524707"/>
              <a:gd name="connsiteX22" fmla="*/ 6413225 w 6422387"/>
              <a:gd name="connsiteY22" fmla="*/ 4328353 h 6524707"/>
              <a:gd name="connsiteX23" fmla="*/ 4302754 w 6422387"/>
              <a:gd name="connsiteY23" fmla="*/ 4328353 h 6524707"/>
              <a:gd name="connsiteX24" fmla="*/ 2160539 w 6422387"/>
              <a:gd name="connsiteY24" fmla="*/ 4357 h 6524707"/>
              <a:gd name="connsiteX25" fmla="*/ 4271010 w 6422387"/>
              <a:gd name="connsiteY25" fmla="*/ 4357 h 6524707"/>
              <a:gd name="connsiteX26" fmla="*/ 4271010 w 6422387"/>
              <a:gd name="connsiteY26" fmla="*/ 2140711 h 6524707"/>
              <a:gd name="connsiteX27" fmla="*/ 2160539 w 6422387"/>
              <a:gd name="connsiteY27" fmla="*/ 2140711 h 6524707"/>
              <a:gd name="connsiteX28" fmla="*/ 4311916 w 6422387"/>
              <a:gd name="connsiteY28" fmla="*/ 0 h 6524707"/>
              <a:gd name="connsiteX29" fmla="*/ 6422387 w 6422387"/>
              <a:gd name="connsiteY29" fmla="*/ 0 h 6524707"/>
              <a:gd name="connsiteX30" fmla="*/ 6422387 w 6422387"/>
              <a:gd name="connsiteY30" fmla="*/ 2136355 h 6524707"/>
              <a:gd name="connsiteX31" fmla="*/ 4311916 w 6422387"/>
              <a:gd name="connsiteY31" fmla="*/ 2136355 h 6524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422387" h="6524707">
                <a:moveTo>
                  <a:pt x="2155958" y="4388352"/>
                </a:moveTo>
                <a:lnTo>
                  <a:pt x="4266429" y="4388352"/>
                </a:lnTo>
                <a:lnTo>
                  <a:pt x="4266429" y="6524707"/>
                </a:lnTo>
                <a:lnTo>
                  <a:pt x="2155958" y="6524707"/>
                </a:lnTo>
                <a:close/>
                <a:moveTo>
                  <a:pt x="4307335" y="4383995"/>
                </a:moveTo>
                <a:lnTo>
                  <a:pt x="6417806" y="4383995"/>
                </a:lnTo>
                <a:lnTo>
                  <a:pt x="6417806" y="6520350"/>
                </a:lnTo>
                <a:lnTo>
                  <a:pt x="4307335" y="6520350"/>
                </a:lnTo>
                <a:close/>
                <a:moveTo>
                  <a:pt x="0" y="4383995"/>
                </a:moveTo>
                <a:lnTo>
                  <a:pt x="2110471" y="4383995"/>
                </a:lnTo>
                <a:lnTo>
                  <a:pt x="2110471" y="6520350"/>
                </a:lnTo>
                <a:lnTo>
                  <a:pt x="0" y="6520350"/>
                </a:lnTo>
                <a:close/>
                <a:moveTo>
                  <a:pt x="2151377" y="2196356"/>
                </a:moveTo>
                <a:lnTo>
                  <a:pt x="4261848" y="2196356"/>
                </a:lnTo>
                <a:lnTo>
                  <a:pt x="4261848" y="4332710"/>
                </a:lnTo>
                <a:lnTo>
                  <a:pt x="2151377" y="4332710"/>
                </a:lnTo>
                <a:close/>
                <a:moveTo>
                  <a:pt x="0" y="2196356"/>
                </a:moveTo>
                <a:lnTo>
                  <a:pt x="2110471" y="2196356"/>
                </a:lnTo>
                <a:lnTo>
                  <a:pt x="2110471" y="4332710"/>
                </a:lnTo>
                <a:lnTo>
                  <a:pt x="0" y="4332710"/>
                </a:lnTo>
                <a:close/>
                <a:moveTo>
                  <a:pt x="4302754" y="2191999"/>
                </a:moveTo>
                <a:lnTo>
                  <a:pt x="6413225" y="2191999"/>
                </a:lnTo>
                <a:lnTo>
                  <a:pt x="6413225" y="4328353"/>
                </a:lnTo>
                <a:lnTo>
                  <a:pt x="4302754" y="4328353"/>
                </a:lnTo>
                <a:close/>
                <a:moveTo>
                  <a:pt x="2160539" y="4357"/>
                </a:moveTo>
                <a:lnTo>
                  <a:pt x="4271010" y="4357"/>
                </a:lnTo>
                <a:lnTo>
                  <a:pt x="4271010" y="2140711"/>
                </a:lnTo>
                <a:lnTo>
                  <a:pt x="2160539" y="2140711"/>
                </a:lnTo>
                <a:close/>
                <a:moveTo>
                  <a:pt x="4311916" y="0"/>
                </a:moveTo>
                <a:lnTo>
                  <a:pt x="6422387" y="0"/>
                </a:lnTo>
                <a:lnTo>
                  <a:pt x="6422387" y="2136355"/>
                </a:lnTo>
                <a:lnTo>
                  <a:pt x="4311916" y="2136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421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E13113D-8C31-4A70-A033-9145D16E08F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4813573" y="2180236"/>
            <a:ext cx="2564854" cy="1374342"/>
          </a:xfrm>
          <a:custGeom>
            <a:avLst/>
            <a:gdLst>
              <a:gd name="connsiteX0" fmla="*/ 0 w 2564854"/>
              <a:gd name="connsiteY0" fmla="*/ 0 h 1374342"/>
              <a:gd name="connsiteX1" fmla="*/ 2564854 w 2564854"/>
              <a:gd name="connsiteY1" fmla="*/ 0 h 1374342"/>
              <a:gd name="connsiteX2" fmla="*/ 2564854 w 2564854"/>
              <a:gd name="connsiteY2" fmla="*/ 1374342 h 1374342"/>
              <a:gd name="connsiteX3" fmla="*/ 0 w 2564854"/>
              <a:gd name="connsiteY3" fmla="*/ 1374342 h 13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854" h="1374342">
                <a:moveTo>
                  <a:pt x="0" y="0"/>
                </a:moveTo>
                <a:lnTo>
                  <a:pt x="2564854" y="0"/>
                </a:lnTo>
                <a:lnTo>
                  <a:pt x="2564854" y="1374342"/>
                </a:lnTo>
                <a:lnTo>
                  <a:pt x="0" y="1374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0159BF-FF2F-4A03-903B-AE4AB611CF00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2103397" y="2174298"/>
            <a:ext cx="2564854" cy="1374342"/>
          </a:xfrm>
          <a:custGeom>
            <a:avLst/>
            <a:gdLst>
              <a:gd name="connsiteX0" fmla="*/ 0 w 2564854"/>
              <a:gd name="connsiteY0" fmla="*/ 0 h 1374342"/>
              <a:gd name="connsiteX1" fmla="*/ 2564854 w 2564854"/>
              <a:gd name="connsiteY1" fmla="*/ 0 h 1374342"/>
              <a:gd name="connsiteX2" fmla="*/ 2564854 w 2564854"/>
              <a:gd name="connsiteY2" fmla="*/ 1374342 h 1374342"/>
              <a:gd name="connsiteX3" fmla="*/ 0 w 2564854"/>
              <a:gd name="connsiteY3" fmla="*/ 1374342 h 13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854" h="1374342">
                <a:moveTo>
                  <a:pt x="0" y="0"/>
                </a:moveTo>
                <a:lnTo>
                  <a:pt x="2564854" y="0"/>
                </a:lnTo>
                <a:lnTo>
                  <a:pt x="2564854" y="1374342"/>
                </a:lnTo>
                <a:lnTo>
                  <a:pt x="0" y="1374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BD27F1A-2D19-4755-B88A-6873E39A8FE5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7523749" y="2186175"/>
            <a:ext cx="2564854" cy="1374342"/>
          </a:xfrm>
          <a:custGeom>
            <a:avLst/>
            <a:gdLst>
              <a:gd name="connsiteX0" fmla="*/ 0 w 2564854"/>
              <a:gd name="connsiteY0" fmla="*/ 0 h 1374342"/>
              <a:gd name="connsiteX1" fmla="*/ 2564854 w 2564854"/>
              <a:gd name="connsiteY1" fmla="*/ 0 h 1374342"/>
              <a:gd name="connsiteX2" fmla="*/ 2564854 w 2564854"/>
              <a:gd name="connsiteY2" fmla="*/ 1374342 h 1374342"/>
              <a:gd name="connsiteX3" fmla="*/ 0 w 2564854"/>
              <a:gd name="connsiteY3" fmla="*/ 1374342 h 13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854" h="1374342">
                <a:moveTo>
                  <a:pt x="0" y="0"/>
                </a:moveTo>
                <a:lnTo>
                  <a:pt x="2564854" y="0"/>
                </a:lnTo>
                <a:lnTo>
                  <a:pt x="2564854" y="1374342"/>
                </a:lnTo>
                <a:lnTo>
                  <a:pt x="0" y="1374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64234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287BAD1-83CB-4248-9F0E-0E40AEF20E33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600077" y="1987736"/>
            <a:ext cx="10991849" cy="2971800"/>
          </a:xfrm>
          <a:custGeom>
            <a:avLst/>
            <a:gdLst>
              <a:gd name="connsiteX0" fmla="*/ 9220199 w 10991849"/>
              <a:gd name="connsiteY0" fmla="*/ 1524000 h 2971800"/>
              <a:gd name="connsiteX1" fmla="*/ 10991849 w 10991849"/>
              <a:gd name="connsiteY1" fmla="*/ 1524000 h 2971800"/>
              <a:gd name="connsiteX2" fmla="*/ 10991849 w 10991849"/>
              <a:gd name="connsiteY2" fmla="*/ 2971800 h 2971800"/>
              <a:gd name="connsiteX3" fmla="*/ 9220199 w 10991849"/>
              <a:gd name="connsiteY3" fmla="*/ 2971800 h 2971800"/>
              <a:gd name="connsiteX4" fmla="*/ 7376159 w 10991849"/>
              <a:gd name="connsiteY4" fmla="*/ 1524000 h 2971800"/>
              <a:gd name="connsiteX5" fmla="*/ 9147809 w 10991849"/>
              <a:gd name="connsiteY5" fmla="*/ 1524000 h 2971800"/>
              <a:gd name="connsiteX6" fmla="*/ 9147809 w 10991849"/>
              <a:gd name="connsiteY6" fmla="*/ 2971800 h 2971800"/>
              <a:gd name="connsiteX7" fmla="*/ 7376159 w 10991849"/>
              <a:gd name="connsiteY7" fmla="*/ 2971800 h 2971800"/>
              <a:gd name="connsiteX8" fmla="*/ 5532119 w 10991849"/>
              <a:gd name="connsiteY8" fmla="*/ 1524000 h 2971800"/>
              <a:gd name="connsiteX9" fmla="*/ 7303769 w 10991849"/>
              <a:gd name="connsiteY9" fmla="*/ 1524000 h 2971800"/>
              <a:gd name="connsiteX10" fmla="*/ 7303769 w 10991849"/>
              <a:gd name="connsiteY10" fmla="*/ 2971800 h 2971800"/>
              <a:gd name="connsiteX11" fmla="*/ 5532119 w 10991849"/>
              <a:gd name="connsiteY11" fmla="*/ 2971800 h 2971800"/>
              <a:gd name="connsiteX12" fmla="*/ 3688079 w 10991849"/>
              <a:gd name="connsiteY12" fmla="*/ 1524000 h 2971800"/>
              <a:gd name="connsiteX13" fmla="*/ 5459729 w 10991849"/>
              <a:gd name="connsiteY13" fmla="*/ 1524000 h 2971800"/>
              <a:gd name="connsiteX14" fmla="*/ 5459729 w 10991849"/>
              <a:gd name="connsiteY14" fmla="*/ 2971800 h 2971800"/>
              <a:gd name="connsiteX15" fmla="*/ 3688079 w 10991849"/>
              <a:gd name="connsiteY15" fmla="*/ 2971800 h 2971800"/>
              <a:gd name="connsiteX16" fmla="*/ 1844040 w 10991849"/>
              <a:gd name="connsiteY16" fmla="*/ 1524000 h 2971800"/>
              <a:gd name="connsiteX17" fmla="*/ 3615690 w 10991849"/>
              <a:gd name="connsiteY17" fmla="*/ 1524000 h 2971800"/>
              <a:gd name="connsiteX18" fmla="*/ 3615690 w 10991849"/>
              <a:gd name="connsiteY18" fmla="*/ 2971800 h 2971800"/>
              <a:gd name="connsiteX19" fmla="*/ 1844040 w 10991849"/>
              <a:gd name="connsiteY19" fmla="*/ 2971800 h 2971800"/>
              <a:gd name="connsiteX20" fmla="*/ 0 w 10991849"/>
              <a:gd name="connsiteY20" fmla="*/ 1524000 h 2971800"/>
              <a:gd name="connsiteX21" fmla="*/ 1771651 w 10991849"/>
              <a:gd name="connsiteY21" fmla="*/ 1524000 h 2971800"/>
              <a:gd name="connsiteX22" fmla="*/ 1771651 w 10991849"/>
              <a:gd name="connsiteY22" fmla="*/ 2971800 h 2971800"/>
              <a:gd name="connsiteX23" fmla="*/ 0 w 10991849"/>
              <a:gd name="connsiteY23" fmla="*/ 2971800 h 2971800"/>
              <a:gd name="connsiteX24" fmla="*/ 9220199 w 10991849"/>
              <a:gd name="connsiteY24" fmla="*/ 0 h 2971800"/>
              <a:gd name="connsiteX25" fmla="*/ 10991849 w 10991849"/>
              <a:gd name="connsiteY25" fmla="*/ 0 h 2971800"/>
              <a:gd name="connsiteX26" fmla="*/ 10991849 w 10991849"/>
              <a:gd name="connsiteY26" fmla="*/ 1447800 h 2971800"/>
              <a:gd name="connsiteX27" fmla="*/ 9220199 w 10991849"/>
              <a:gd name="connsiteY27" fmla="*/ 1447800 h 2971800"/>
              <a:gd name="connsiteX28" fmla="*/ 7376159 w 10991849"/>
              <a:gd name="connsiteY28" fmla="*/ 0 h 2971800"/>
              <a:gd name="connsiteX29" fmla="*/ 9147809 w 10991849"/>
              <a:gd name="connsiteY29" fmla="*/ 0 h 2971800"/>
              <a:gd name="connsiteX30" fmla="*/ 9147809 w 10991849"/>
              <a:gd name="connsiteY30" fmla="*/ 1447800 h 2971800"/>
              <a:gd name="connsiteX31" fmla="*/ 7376159 w 10991849"/>
              <a:gd name="connsiteY31" fmla="*/ 1447800 h 2971800"/>
              <a:gd name="connsiteX32" fmla="*/ 5532119 w 10991849"/>
              <a:gd name="connsiteY32" fmla="*/ 0 h 2971800"/>
              <a:gd name="connsiteX33" fmla="*/ 7303769 w 10991849"/>
              <a:gd name="connsiteY33" fmla="*/ 0 h 2971800"/>
              <a:gd name="connsiteX34" fmla="*/ 7303769 w 10991849"/>
              <a:gd name="connsiteY34" fmla="*/ 1447800 h 2971800"/>
              <a:gd name="connsiteX35" fmla="*/ 5532119 w 10991849"/>
              <a:gd name="connsiteY35" fmla="*/ 1447800 h 2971800"/>
              <a:gd name="connsiteX36" fmla="*/ 3688079 w 10991849"/>
              <a:gd name="connsiteY36" fmla="*/ 0 h 2971800"/>
              <a:gd name="connsiteX37" fmla="*/ 5459729 w 10991849"/>
              <a:gd name="connsiteY37" fmla="*/ 0 h 2971800"/>
              <a:gd name="connsiteX38" fmla="*/ 5459729 w 10991849"/>
              <a:gd name="connsiteY38" fmla="*/ 1447800 h 2971800"/>
              <a:gd name="connsiteX39" fmla="*/ 3688079 w 10991849"/>
              <a:gd name="connsiteY39" fmla="*/ 1447800 h 2971800"/>
              <a:gd name="connsiteX40" fmla="*/ 1844041 w 10991849"/>
              <a:gd name="connsiteY40" fmla="*/ 0 h 2971800"/>
              <a:gd name="connsiteX41" fmla="*/ 3615690 w 10991849"/>
              <a:gd name="connsiteY41" fmla="*/ 0 h 2971800"/>
              <a:gd name="connsiteX42" fmla="*/ 3615690 w 10991849"/>
              <a:gd name="connsiteY42" fmla="*/ 1447800 h 2971800"/>
              <a:gd name="connsiteX43" fmla="*/ 1844041 w 10991849"/>
              <a:gd name="connsiteY43" fmla="*/ 1447800 h 2971800"/>
              <a:gd name="connsiteX44" fmla="*/ 0 w 10991849"/>
              <a:gd name="connsiteY44" fmla="*/ 0 h 2971800"/>
              <a:gd name="connsiteX45" fmla="*/ 1771651 w 10991849"/>
              <a:gd name="connsiteY45" fmla="*/ 0 h 2971800"/>
              <a:gd name="connsiteX46" fmla="*/ 1771651 w 10991849"/>
              <a:gd name="connsiteY46" fmla="*/ 1447800 h 2971800"/>
              <a:gd name="connsiteX47" fmla="*/ 0 w 10991849"/>
              <a:gd name="connsiteY47" fmla="*/ 1447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0991849" h="2971800">
                <a:moveTo>
                  <a:pt x="9220199" y="1524000"/>
                </a:moveTo>
                <a:lnTo>
                  <a:pt x="10991849" y="1524000"/>
                </a:lnTo>
                <a:lnTo>
                  <a:pt x="10991849" y="2971800"/>
                </a:lnTo>
                <a:lnTo>
                  <a:pt x="9220199" y="2971800"/>
                </a:lnTo>
                <a:close/>
                <a:moveTo>
                  <a:pt x="7376159" y="1524000"/>
                </a:moveTo>
                <a:lnTo>
                  <a:pt x="9147809" y="1524000"/>
                </a:lnTo>
                <a:lnTo>
                  <a:pt x="9147809" y="2971800"/>
                </a:lnTo>
                <a:lnTo>
                  <a:pt x="7376159" y="2971800"/>
                </a:lnTo>
                <a:close/>
                <a:moveTo>
                  <a:pt x="5532119" y="1524000"/>
                </a:moveTo>
                <a:lnTo>
                  <a:pt x="7303769" y="1524000"/>
                </a:lnTo>
                <a:lnTo>
                  <a:pt x="7303769" y="2971800"/>
                </a:lnTo>
                <a:lnTo>
                  <a:pt x="5532119" y="2971800"/>
                </a:lnTo>
                <a:close/>
                <a:moveTo>
                  <a:pt x="3688079" y="1524000"/>
                </a:moveTo>
                <a:lnTo>
                  <a:pt x="5459729" y="1524000"/>
                </a:lnTo>
                <a:lnTo>
                  <a:pt x="5459729" y="2971800"/>
                </a:lnTo>
                <a:lnTo>
                  <a:pt x="3688079" y="2971800"/>
                </a:lnTo>
                <a:close/>
                <a:moveTo>
                  <a:pt x="1844040" y="1524000"/>
                </a:moveTo>
                <a:lnTo>
                  <a:pt x="3615690" y="1524000"/>
                </a:lnTo>
                <a:lnTo>
                  <a:pt x="3615690" y="2971800"/>
                </a:lnTo>
                <a:lnTo>
                  <a:pt x="1844040" y="2971800"/>
                </a:lnTo>
                <a:close/>
                <a:moveTo>
                  <a:pt x="0" y="1524000"/>
                </a:moveTo>
                <a:lnTo>
                  <a:pt x="1771651" y="1524000"/>
                </a:lnTo>
                <a:lnTo>
                  <a:pt x="1771651" y="2971800"/>
                </a:lnTo>
                <a:lnTo>
                  <a:pt x="0" y="2971800"/>
                </a:lnTo>
                <a:close/>
                <a:moveTo>
                  <a:pt x="9220199" y="0"/>
                </a:moveTo>
                <a:lnTo>
                  <a:pt x="10991849" y="0"/>
                </a:lnTo>
                <a:lnTo>
                  <a:pt x="10991849" y="1447800"/>
                </a:lnTo>
                <a:lnTo>
                  <a:pt x="9220199" y="1447800"/>
                </a:lnTo>
                <a:close/>
                <a:moveTo>
                  <a:pt x="7376159" y="0"/>
                </a:moveTo>
                <a:lnTo>
                  <a:pt x="9147809" y="0"/>
                </a:lnTo>
                <a:lnTo>
                  <a:pt x="9147809" y="1447800"/>
                </a:lnTo>
                <a:lnTo>
                  <a:pt x="7376159" y="1447800"/>
                </a:lnTo>
                <a:close/>
                <a:moveTo>
                  <a:pt x="5532119" y="0"/>
                </a:moveTo>
                <a:lnTo>
                  <a:pt x="7303769" y="0"/>
                </a:lnTo>
                <a:lnTo>
                  <a:pt x="7303769" y="1447800"/>
                </a:lnTo>
                <a:lnTo>
                  <a:pt x="5532119" y="1447800"/>
                </a:lnTo>
                <a:close/>
                <a:moveTo>
                  <a:pt x="3688079" y="0"/>
                </a:moveTo>
                <a:lnTo>
                  <a:pt x="5459729" y="0"/>
                </a:lnTo>
                <a:lnTo>
                  <a:pt x="5459729" y="1447800"/>
                </a:lnTo>
                <a:lnTo>
                  <a:pt x="3688079" y="1447800"/>
                </a:lnTo>
                <a:close/>
                <a:moveTo>
                  <a:pt x="1844041" y="0"/>
                </a:moveTo>
                <a:lnTo>
                  <a:pt x="3615690" y="0"/>
                </a:lnTo>
                <a:lnTo>
                  <a:pt x="3615690" y="1447800"/>
                </a:lnTo>
                <a:lnTo>
                  <a:pt x="1844041" y="1447800"/>
                </a:lnTo>
                <a:close/>
                <a:moveTo>
                  <a:pt x="0" y="0"/>
                </a:moveTo>
                <a:lnTo>
                  <a:pt x="1771651" y="0"/>
                </a:lnTo>
                <a:lnTo>
                  <a:pt x="1771651" y="1447800"/>
                </a:lnTo>
                <a:lnTo>
                  <a:pt x="0" y="1447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47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05C055E-DD29-4690-BFD2-875C91474237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1702526" y="2137652"/>
            <a:ext cx="8786948" cy="3933206"/>
          </a:xfrm>
          <a:custGeom>
            <a:avLst/>
            <a:gdLst>
              <a:gd name="connsiteX0" fmla="*/ 2807902 w 8786948"/>
              <a:gd name="connsiteY0" fmla="*/ 1683492 h 3933206"/>
              <a:gd name="connsiteX1" fmla="*/ 3932759 w 8786948"/>
              <a:gd name="connsiteY1" fmla="*/ 2808349 h 3933206"/>
              <a:gd name="connsiteX2" fmla="*/ 2807902 w 8786948"/>
              <a:gd name="connsiteY2" fmla="*/ 3933206 h 3933206"/>
              <a:gd name="connsiteX3" fmla="*/ 1683045 w 8786948"/>
              <a:gd name="connsiteY3" fmla="*/ 2808349 h 3933206"/>
              <a:gd name="connsiteX4" fmla="*/ 2807902 w 8786948"/>
              <a:gd name="connsiteY4" fmla="*/ 1683492 h 3933206"/>
              <a:gd name="connsiteX5" fmla="*/ 6037547 w 8786948"/>
              <a:gd name="connsiteY5" fmla="*/ 1680019 h 3933206"/>
              <a:gd name="connsiteX6" fmla="*/ 7162404 w 8786948"/>
              <a:gd name="connsiteY6" fmla="*/ 2804876 h 3933206"/>
              <a:gd name="connsiteX7" fmla="*/ 6037547 w 8786948"/>
              <a:gd name="connsiteY7" fmla="*/ 3929733 h 3933206"/>
              <a:gd name="connsiteX8" fmla="*/ 4912690 w 8786948"/>
              <a:gd name="connsiteY8" fmla="*/ 2804876 h 3933206"/>
              <a:gd name="connsiteX9" fmla="*/ 6037547 w 8786948"/>
              <a:gd name="connsiteY9" fmla="*/ 1680019 h 3933206"/>
              <a:gd name="connsiteX10" fmla="*/ 7662091 w 8786948"/>
              <a:gd name="connsiteY10" fmla="*/ 0 h 3933206"/>
              <a:gd name="connsiteX11" fmla="*/ 8786948 w 8786948"/>
              <a:gd name="connsiteY11" fmla="*/ 1124857 h 3933206"/>
              <a:gd name="connsiteX12" fmla="*/ 7662091 w 8786948"/>
              <a:gd name="connsiteY12" fmla="*/ 2249714 h 3933206"/>
              <a:gd name="connsiteX13" fmla="*/ 6537234 w 8786948"/>
              <a:gd name="connsiteY13" fmla="*/ 1124857 h 3933206"/>
              <a:gd name="connsiteX14" fmla="*/ 7662091 w 8786948"/>
              <a:gd name="connsiteY14" fmla="*/ 0 h 3933206"/>
              <a:gd name="connsiteX15" fmla="*/ 4381725 w 8786948"/>
              <a:gd name="connsiteY15" fmla="*/ 0 h 3933206"/>
              <a:gd name="connsiteX16" fmla="*/ 5506582 w 8786948"/>
              <a:gd name="connsiteY16" fmla="*/ 1124857 h 3933206"/>
              <a:gd name="connsiteX17" fmla="*/ 4381725 w 8786948"/>
              <a:gd name="connsiteY17" fmla="*/ 2249714 h 3933206"/>
              <a:gd name="connsiteX18" fmla="*/ 3256868 w 8786948"/>
              <a:gd name="connsiteY18" fmla="*/ 1124857 h 3933206"/>
              <a:gd name="connsiteX19" fmla="*/ 4381725 w 8786948"/>
              <a:gd name="connsiteY19" fmla="*/ 0 h 3933206"/>
              <a:gd name="connsiteX20" fmla="*/ 1124857 w 8786948"/>
              <a:gd name="connsiteY20" fmla="*/ 0 h 3933206"/>
              <a:gd name="connsiteX21" fmla="*/ 2249714 w 8786948"/>
              <a:gd name="connsiteY21" fmla="*/ 1124857 h 3933206"/>
              <a:gd name="connsiteX22" fmla="*/ 1124857 w 8786948"/>
              <a:gd name="connsiteY22" fmla="*/ 2249714 h 3933206"/>
              <a:gd name="connsiteX23" fmla="*/ 0 w 8786948"/>
              <a:gd name="connsiteY23" fmla="*/ 1124857 h 3933206"/>
              <a:gd name="connsiteX24" fmla="*/ 1124857 w 8786948"/>
              <a:gd name="connsiteY24" fmla="*/ 0 h 3933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786948" h="3933206">
                <a:moveTo>
                  <a:pt x="2807902" y="1683492"/>
                </a:moveTo>
                <a:cubicBezTo>
                  <a:pt x="3429143" y="1683492"/>
                  <a:pt x="3932759" y="2187108"/>
                  <a:pt x="3932759" y="2808349"/>
                </a:cubicBezTo>
                <a:cubicBezTo>
                  <a:pt x="3932759" y="3429590"/>
                  <a:pt x="3429143" y="3933206"/>
                  <a:pt x="2807902" y="3933206"/>
                </a:cubicBezTo>
                <a:cubicBezTo>
                  <a:pt x="2186661" y="3933206"/>
                  <a:pt x="1683045" y="3429590"/>
                  <a:pt x="1683045" y="2808349"/>
                </a:cubicBezTo>
                <a:cubicBezTo>
                  <a:pt x="1683045" y="2187108"/>
                  <a:pt x="2186661" y="1683492"/>
                  <a:pt x="2807902" y="1683492"/>
                </a:cubicBezTo>
                <a:close/>
                <a:moveTo>
                  <a:pt x="6037547" y="1680019"/>
                </a:moveTo>
                <a:cubicBezTo>
                  <a:pt x="6658788" y="1680019"/>
                  <a:pt x="7162404" y="2183635"/>
                  <a:pt x="7162404" y="2804876"/>
                </a:cubicBezTo>
                <a:cubicBezTo>
                  <a:pt x="7162404" y="3426117"/>
                  <a:pt x="6658788" y="3929733"/>
                  <a:pt x="6037547" y="3929733"/>
                </a:cubicBezTo>
                <a:cubicBezTo>
                  <a:pt x="5416306" y="3929733"/>
                  <a:pt x="4912690" y="3426117"/>
                  <a:pt x="4912690" y="2804876"/>
                </a:cubicBezTo>
                <a:cubicBezTo>
                  <a:pt x="4912690" y="2183635"/>
                  <a:pt x="5416306" y="1680019"/>
                  <a:pt x="6037547" y="1680019"/>
                </a:cubicBezTo>
                <a:close/>
                <a:moveTo>
                  <a:pt x="7662091" y="0"/>
                </a:moveTo>
                <a:cubicBezTo>
                  <a:pt x="8283332" y="0"/>
                  <a:pt x="8786948" y="503616"/>
                  <a:pt x="8786948" y="1124857"/>
                </a:cubicBezTo>
                <a:cubicBezTo>
                  <a:pt x="8786948" y="1746098"/>
                  <a:pt x="8283332" y="2249714"/>
                  <a:pt x="7662091" y="2249714"/>
                </a:cubicBezTo>
                <a:cubicBezTo>
                  <a:pt x="7040850" y="2249714"/>
                  <a:pt x="6537234" y="1746098"/>
                  <a:pt x="6537234" y="1124857"/>
                </a:cubicBezTo>
                <a:cubicBezTo>
                  <a:pt x="6537234" y="503616"/>
                  <a:pt x="7040850" y="0"/>
                  <a:pt x="7662091" y="0"/>
                </a:cubicBezTo>
                <a:close/>
                <a:moveTo>
                  <a:pt x="4381725" y="0"/>
                </a:moveTo>
                <a:cubicBezTo>
                  <a:pt x="5002966" y="0"/>
                  <a:pt x="5506582" y="503616"/>
                  <a:pt x="5506582" y="1124857"/>
                </a:cubicBezTo>
                <a:cubicBezTo>
                  <a:pt x="5506582" y="1746098"/>
                  <a:pt x="5002966" y="2249714"/>
                  <a:pt x="4381725" y="2249714"/>
                </a:cubicBezTo>
                <a:cubicBezTo>
                  <a:pt x="3760484" y="2249714"/>
                  <a:pt x="3256868" y="1746098"/>
                  <a:pt x="3256868" y="1124857"/>
                </a:cubicBezTo>
                <a:cubicBezTo>
                  <a:pt x="3256868" y="503616"/>
                  <a:pt x="3760484" y="0"/>
                  <a:pt x="4381725" y="0"/>
                </a:cubicBezTo>
                <a:close/>
                <a:moveTo>
                  <a:pt x="1124857" y="0"/>
                </a:moveTo>
                <a:cubicBezTo>
                  <a:pt x="1746098" y="0"/>
                  <a:pt x="2249714" y="503616"/>
                  <a:pt x="2249714" y="1124857"/>
                </a:cubicBezTo>
                <a:cubicBezTo>
                  <a:pt x="2249714" y="1746098"/>
                  <a:pt x="1746098" y="2249714"/>
                  <a:pt x="1124857" y="2249714"/>
                </a:cubicBezTo>
                <a:cubicBezTo>
                  <a:pt x="503616" y="2249714"/>
                  <a:pt x="0" y="1746098"/>
                  <a:pt x="0" y="1124857"/>
                </a:cubicBezTo>
                <a:cubicBezTo>
                  <a:pt x="0" y="503616"/>
                  <a:pt x="503616" y="0"/>
                  <a:pt x="112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986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74592DE-2DB6-4A43-98B8-1F64866163AB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8797802" y="1252337"/>
            <a:ext cx="2180744" cy="2180744"/>
          </a:xfrm>
          <a:custGeom>
            <a:avLst/>
            <a:gdLst>
              <a:gd name="connsiteX0" fmla="*/ 1090372 w 2180744"/>
              <a:gd name="connsiteY0" fmla="*/ 0 h 2180744"/>
              <a:gd name="connsiteX1" fmla="*/ 2180744 w 2180744"/>
              <a:gd name="connsiteY1" fmla="*/ 1090372 h 2180744"/>
              <a:gd name="connsiteX2" fmla="*/ 1090372 w 2180744"/>
              <a:gd name="connsiteY2" fmla="*/ 2180744 h 2180744"/>
              <a:gd name="connsiteX3" fmla="*/ 0 w 2180744"/>
              <a:gd name="connsiteY3" fmla="*/ 1090372 h 2180744"/>
              <a:gd name="connsiteX4" fmla="*/ 1090372 w 2180744"/>
              <a:gd name="connsiteY4" fmla="*/ 0 h 218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0744" h="2180744">
                <a:moveTo>
                  <a:pt x="1090372" y="0"/>
                </a:moveTo>
                <a:cubicBezTo>
                  <a:pt x="1692568" y="0"/>
                  <a:pt x="2180744" y="488176"/>
                  <a:pt x="2180744" y="1090372"/>
                </a:cubicBezTo>
                <a:cubicBezTo>
                  <a:pt x="2180744" y="1692568"/>
                  <a:pt x="1692568" y="2180744"/>
                  <a:pt x="1090372" y="2180744"/>
                </a:cubicBezTo>
                <a:cubicBezTo>
                  <a:pt x="488176" y="2180744"/>
                  <a:pt x="0" y="1692568"/>
                  <a:pt x="0" y="1090372"/>
                </a:cubicBezTo>
                <a:cubicBezTo>
                  <a:pt x="0" y="488176"/>
                  <a:pt x="488176" y="0"/>
                  <a:pt x="1090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FCC09AE-5138-4E5B-A032-2D3C628D6C53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6430025" y="3574156"/>
            <a:ext cx="2180744" cy="2180744"/>
          </a:xfrm>
          <a:custGeom>
            <a:avLst/>
            <a:gdLst>
              <a:gd name="connsiteX0" fmla="*/ 1090372 w 2180744"/>
              <a:gd name="connsiteY0" fmla="*/ 0 h 2180744"/>
              <a:gd name="connsiteX1" fmla="*/ 2180744 w 2180744"/>
              <a:gd name="connsiteY1" fmla="*/ 1090372 h 2180744"/>
              <a:gd name="connsiteX2" fmla="*/ 1090372 w 2180744"/>
              <a:gd name="connsiteY2" fmla="*/ 2180744 h 2180744"/>
              <a:gd name="connsiteX3" fmla="*/ 0 w 2180744"/>
              <a:gd name="connsiteY3" fmla="*/ 1090372 h 2180744"/>
              <a:gd name="connsiteX4" fmla="*/ 1090372 w 2180744"/>
              <a:gd name="connsiteY4" fmla="*/ 0 h 218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0744" h="2180744">
                <a:moveTo>
                  <a:pt x="1090372" y="0"/>
                </a:moveTo>
                <a:cubicBezTo>
                  <a:pt x="1692568" y="0"/>
                  <a:pt x="2180744" y="488176"/>
                  <a:pt x="2180744" y="1090372"/>
                </a:cubicBezTo>
                <a:cubicBezTo>
                  <a:pt x="2180744" y="1692568"/>
                  <a:pt x="1692568" y="2180744"/>
                  <a:pt x="1090372" y="2180744"/>
                </a:cubicBezTo>
                <a:cubicBezTo>
                  <a:pt x="488176" y="2180744"/>
                  <a:pt x="0" y="1692568"/>
                  <a:pt x="0" y="1090372"/>
                </a:cubicBezTo>
                <a:cubicBezTo>
                  <a:pt x="0" y="488176"/>
                  <a:pt x="488176" y="0"/>
                  <a:pt x="1090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F2F4525-3473-45BD-BBE0-72C75C478E90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1354999" y="1244645"/>
            <a:ext cx="4368712" cy="4368712"/>
          </a:xfrm>
          <a:custGeom>
            <a:avLst/>
            <a:gdLst>
              <a:gd name="connsiteX0" fmla="*/ 2184356 w 4368712"/>
              <a:gd name="connsiteY0" fmla="*/ 0 h 4368712"/>
              <a:gd name="connsiteX1" fmla="*/ 4368712 w 4368712"/>
              <a:gd name="connsiteY1" fmla="*/ 2184356 h 4368712"/>
              <a:gd name="connsiteX2" fmla="*/ 2184356 w 4368712"/>
              <a:gd name="connsiteY2" fmla="*/ 4368712 h 4368712"/>
              <a:gd name="connsiteX3" fmla="*/ 0 w 4368712"/>
              <a:gd name="connsiteY3" fmla="*/ 2184356 h 4368712"/>
              <a:gd name="connsiteX4" fmla="*/ 2184356 w 4368712"/>
              <a:gd name="connsiteY4" fmla="*/ 0 h 436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8712" h="4368712">
                <a:moveTo>
                  <a:pt x="2184356" y="0"/>
                </a:moveTo>
                <a:cubicBezTo>
                  <a:pt x="3390743" y="0"/>
                  <a:pt x="4368712" y="977969"/>
                  <a:pt x="4368712" y="2184356"/>
                </a:cubicBezTo>
                <a:cubicBezTo>
                  <a:pt x="4368712" y="3390743"/>
                  <a:pt x="3390743" y="4368712"/>
                  <a:pt x="2184356" y="4368712"/>
                </a:cubicBezTo>
                <a:cubicBezTo>
                  <a:pt x="977969" y="4368712"/>
                  <a:pt x="0" y="3390743"/>
                  <a:pt x="0" y="2184356"/>
                </a:cubicBezTo>
                <a:cubicBezTo>
                  <a:pt x="0" y="977969"/>
                  <a:pt x="977969" y="0"/>
                  <a:pt x="2184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63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73BA703-5E99-44FD-A575-B355E337A968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4928108" y="862419"/>
            <a:ext cx="2335784" cy="2103556"/>
          </a:xfrm>
          <a:custGeom>
            <a:avLst/>
            <a:gdLst>
              <a:gd name="connsiteX0" fmla="*/ 350600 w 2335784"/>
              <a:gd name="connsiteY0" fmla="*/ 0 h 2103556"/>
              <a:gd name="connsiteX1" fmla="*/ 1985184 w 2335784"/>
              <a:gd name="connsiteY1" fmla="*/ 0 h 2103556"/>
              <a:gd name="connsiteX2" fmla="*/ 2335784 w 2335784"/>
              <a:gd name="connsiteY2" fmla="*/ 350600 h 2103556"/>
              <a:gd name="connsiteX3" fmla="*/ 2335784 w 2335784"/>
              <a:gd name="connsiteY3" fmla="*/ 1752956 h 2103556"/>
              <a:gd name="connsiteX4" fmla="*/ 1985184 w 2335784"/>
              <a:gd name="connsiteY4" fmla="*/ 2103556 h 2103556"/>
              <a:gd name="connsiteX5" fmla="*/ 350600 w 2335784"/>
              <a:gd name="connsiteY5" fmla="*/ 2103556 h 2103556"/>
              <a:gd name="connsiteX6" fmla="*/ 0 w 2335784"/>
              <a:gd name="connsiteY6" fmla="*/ 1752956 h 2103556"/>
              <a:gd name="connsiteX7" fmla="*/ 0 w 2335784"/>
              <a:gd name="connsiteY7" fmla="*/ 350600 h 2103556"/>
              <a:gd name="connsiteX8" fmla="*/ 350600 w 2335784"/>
              <a:gd name="connsiteY8" fmla="*/ 0 h 2103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5784" h="2103556">
                <a:moveTo>
                  <a:pt x="350600" y="0"/>
                </a:moveTo>
                <a:lnTo>
                  <a:pt x="1985184" y="0"/>
                </a:lnTo>
                <a:cubicBezTo>
                  <a:pt x="2178815" y="0"/>
                  <a:pt x="2335784" y="156969"/>
                  <a:pt x="2335784" y="350600"/>
                </a:cubicBezTo>
                <a:lnTo>
                  <a:pt x="2335784" y="1752956"/>
                </a:lnTo>
                <a:cubicBezTo>
                  <a:pt x="2335784" y="1946587"/>
                  <a:pt x="2178815" y="2103556"/>
                  <a:pt x="1985184" y="2103556"/>
                </a:cubicBezTo>
                <a:lnTo>
                  <a:pt x="350600" y="2103556"/>
                </a:lnTo>
                <a:cubicBezTo>
                  <a:pt x="156969" y="2103556"/>
                  <a:pt x="0" y="1946587"/>
                  <a:pt x="0" y="1752956"/>
                </a:cubicBezTo>
                <a:lnTo>
                  <a:pt x="0" y="350600"/>
                </a:lnTo>
                <a:cubicBezTo>
                  <a:pt x="0" y="156969"/>
                  <a:pt x="156969" y="0"/>
                  <a:pt x="3506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854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D7201FC-7357-4985-B51F-513D0B18ED2E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0" y="3663716"/>
            <a:ext cx="12192000" cy="3194283"/>
          </a:xfrm>
          <a:custGeom>
            <a:avLst/>
            <a:gdLst>
              <a:gd name="connsiteX0" fmla="*/ 0 w 12192000"/>
              <a:gd name="connsiteY0" fmla="*/ 0 h 3194283"/>
              <a:gd name="connsiteX1" fmla="*/ 12192000 w 12192000"/>
              <a:gd name="connsiteY1" fmla="*/ 0 h 3194283"/>
              <a:gd name="connsiteX2" fmla="*/ 12192000 w 12192000"/>
              <a:gd name="connsiteY2" fmla="*/ 3194283 h 3194283"/>
              <a:gd name="connsiteX3" fmla="*/ 0 w 12192000"/>
              <a:gd name="connsiteY3" fmla="*/ 3194283 h 3194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94283">
                <a:moveTo>
                  <a:pt x="0" y="0"/>
                </a:moveTo>
                <a:lnTo>
                  <a:pt x="12192000" y="0"/>
                </a:lnTo>
                <a:lnTo>
                  <a:pt x="12192000" y="3194283"/>
                </a:lnTo>
                <a:lnTo>
                  <a:pt x="0" y="31942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78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CD690B8-17A8-44B6-BDA8-CAD8C3A44BA6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539278" y="4707390"/>
            <a:ext cx="8604723" cy="2150610"/>
          </a:xfrm>
          <a:custGeom>
            <a:avLst/>
            <a:gdLst>
              <a:gd name="connsiteX0" fmla="*/ 0 w 8604723"/>
              <a:gd name="connsiteY0" fmla="*/ 0 h 2150610"/>
              <a:gd name="connsiteX1" fmla="*/ 8604723 w 8604723"/>
              <a:gd name="connsiteY1" fmla="*/ 0 h 2150610"/>
              <a:gd name="connsiteX2" fmla="*/ 8604723 w 8604723"/>
              <a:gd name="connsiteY2" fmla="*/ 2150610 h 2150610"/>
              <a:gd name="connsiteX3" fmla="*/ 0 w 8604723"/>
              <a:gd name="connsiteY3" fmla="*/ 2150610 h 2150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04723" h="2150610">
                <a:moveTo>
                  <a:pt x="0" y="0"/>
                </a:moveTo>
                <a:lnTo>
                  <a:pt x="8604723" y="0"/>
                </a:lnTo>
                <a:lnTo>
                  <a:pt x="8604723" y="2150610"/>
                </a:lnTo>
                <a:lnTo>
                  <a:pt x="0" y="2150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2A948AC-0269-46B7-A929-612FFA5AE52D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9311676" y="2075543"/>
            <a:ext cx="2318349" cy="4301220"/>
          </a:xfrm>
          <a:custGeom>
            <a:avLst/>
            <a:gdLst>
              <a:gd name="connsiteX0" fmla="*/ 0 w 2318349"/>
              <a:gd name="connsiteY0" fmla="*/ 0 h 4301220"/>
              <a:gd name="connsiteX1" fmla="*/ 2318349 w 2318349"/>
              <a:gd name="connsiteY1" fmla="*/ 0 h 4301220"/>
              <a:gd name="connsiteX2" fmla="*/ 2318349 w 2318349"/>
              <a:gd name="connsiteY2" fmla="*/ 4301220 h 4301220"/>
              <a:gd name="connsiteX3" fmla="*/ 0 w 2318349"/>
              <a:gd name="connsiteY3" fmla="*/ 4301220 h 4301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8349" h="4301220">
                <a:moveTo>
                  <a:pt x="0" y="0"/>
                </a:moveTo>
                <a:lnTo>
                  <a:pt x="2318349" y="0"/>
                </a:lnTo>
                <a:lnTo>
                  <a:pt x="2318349" y="4301220"/>
                </a:lnTo>
                <a:lnTo>
                  <a:pt x="0" y="43012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171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61A3372-DB00-4F60-AA86-F2671FBB7DC9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6571366" y="2452597"/>
            <a:ext cx="1865722" cy="1865722"/>
          </a:xfrm>
          <a:custGeom>
            <a:avLst/>
            <a:gdLst>
              <a:gd name="connsiteX0" fmla="*/ 932861 w 1865722"/>
              <a:gd name="connsiteY0" fmla="*/ 0 h 1865722"/>
              <a:gd name="connsiteX1" fmla="*/ 1865722 w 1865722"/>
              <a:gd name="connsiteY1" fmla="*/ 932861 h 1865722"/>
              <a:gd name="connsiteX2" fmla="*/ 932861 w 1865722"/>
              <a:gd name="connsiteY2" fmla="*/ 1865722 h 1865722"/>
              <a:gd name="connsiteX3" fmla="*/ 0 w 1865722"/>
              <a:gd name="connsiteY3" fmla="*/ 932861 h 1865722"/>
              <a:gd name="connsiteX4" fmla="*/ 932861 w 1865722"/>
              <a:gd name="connsiteY4" fmla="*/ 0 h 1865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5722" h="1865722">
                <a:moveTo>
                  <a:pt x="932861" y="0"/>
                </a:moveTo>
                <a:cubicBezTo>
                  <a:pt x="1448066" y="0"/>
                  <a:pt x="1865722" y="417656"/>
                  <a:pt x="1865722" y="932861"/>
                </a:cubicBezTo>
                <a:cubicBezTo>
                  <a:pt x="1865722" y="1448066"/>
                  <a:pt x="1448066" y="1865722"/>
                  <a:pt x="932861" y="1865722"/>
                </a:cubicBezTo>
                <a:cubicBezTo>
                  <a:pt x="417656" y="1865722"/>
                  <a:pt x="0" y="1448066"/>
                  <a:pt x="0" y="932861"/>
                </a:cubicBezTo>
                <a:cubicBezTo>
                  <a:pt x="0" y="417656"/>
                  <a:pt x="417656" y="0"/>
                  <a:pt x="9328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3BC948D-1FA7-4954-8069-F91D817E5C6C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9548256" y="2452597"/>
            <a:ext cx="1865722" cy="1865722"/>
          </a:xfrm>
          <a:custGeom>
            <a:avLst/>
            <a:gdLst>
              <a:gd name="connsiteX0" fmla="*/ 932861 w 1865722"/>
              <a:gd name="connsiteY0" fmla="*/ 0 h 1865722"/>
              <a:gd name="connsiteX1" fmla="*/ 1865722 w 1865722"/>
              <a:gd name="connsiteY1" fmla="*/ 932861 h 1865722"/>
              <a:gd name="connsiteX2" fmla="*/ 932861 w 1865722"/>
              <a:gd name="connsiteY2" fmla="*/ 1865722 h 1865722"/>
              <a:gd name="connsiteX3" fmla="*/ 0 w 1865722"/>
              <a:gd name="connsiteY3" fmla="*/ 932861 h 1865722"/>
              <a:gd name="connsiteX4" fmla="*/ 932861 w 1865722"/>
              <a:gd name="connsiteY4" fmla="*/ 0 h 1865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5722" h="1865722">
                <a:moveTo>
                  <a:pt x="932861" y="0"/>
                </a:moveTo>
                <a:cubicBezTo>
                  <a:pt x="1448066" y="0"/>
                  <a:pt x="1865722" y="417656"/>
                  <a:pt x="1865722" y="932861"/>
                </a:cubicBezTo>
                <a:cubicBezTo>
                  <a:pt x="1865722" y="1448066"/>
                  <a:pt x="1448066" y="1865722"/>
                  <a:pt x="932861" y="1865722"/>
                </a:cubicBezTo>
                <a:cubicBezTo>
                  <a:pt x="417656" y="1865722"/>
                  <a:pt x="0" y="1448066"/>
                  <a:pt x="0" y="932861"/>
                </a:cubicBezTo>
                <a:cubicBezTo>
                  <a:pt x="0" y="417656"/>
                  <a:pt x="417656" y="0"/>
                  <a:pt x="9328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DD023A7-A37C-4EB8-9939-0CCF8E2286D9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3594475" y="2452597"/>
            <a:ext cx="1865722" cy="1865722"/>
          </a:xfrm>
          <a:custGeom>
            <a:avLst/>
            <a:gdLst>
              <a:gd name="connsiteX0" fmla="*/ 932861 w 1865722"/>
              <a:gd name="connsiteY0" fmla="*/ 0 h 1865722"/>
              <a:gd name="connsiteX1" fmla="*/ 1865722 w 1865722"/>
              <a:gd name="connsiteY1" fmla="*/ 932861 h 1865722"/>
              <a:gd name="connsiteX2" fmla="*/ 932861 w 1865722"/>
              <a:gd name="connsiteY2" fmla="*/ 1865722 h 1865722"/>
              <a:gd name="connsiteX3" fmla="*/ 0 w 1865722"/>
              <a:gd name="connsiteY3" fmla="*/ 932861 h 1865722"/>
              <a:gd name="connsiteX4" fmla="*/ 932861 w 1865722"/>
              <a:gd name="connsiteY4" fmla="*/ 0 h 1865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5722" h="1865722">
                <a:moveTo>
                  <a:pt x="932861" y="0"/>
                </a:moveTo>
                <a:cubicBezTo>
                  <a:pt x="1448066" y="0"/>
                  <a:pt x="1865722" y="417656"/>
                  <a:pt x="1865722" y="932861"/>
                </a:cubicBezTo>
                <a:cubicBezTo>
                  <a:pt x="1865722" y="1448066"/>
                  <a:pt x="1448066" y="1865722"/>
                  <a:pt x="932861" y="1865722"/>
                </a:cubicBezTo>
                <a:cubicBezTo>
                  <a:pt x="417656" y="1865722"/>
                  <a:pt x="0" y="1448066"/>
                  <a:pt x="0" y="932861"/>
                </a:cubicBezTo>
                <a:cubicBezTo>
                  <a:pt x="0" y="417656"/>
                  <a:pt x="417656" y="0"/>
                  <a:pt x="9328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EA928C8-1D0A-4E9C-9189-AD8BFE3FB517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617584" y="2452597"/>
            <a:ext cx="1865722" cy="1865722"/>
          </a:xfrm>
          <a:custGeom>
            <a:avLst/>
            <a:gdLst>
              <a:gd name="connsiteX0" fmla="*/ 932861 w 1865722"/>
              <a:gd name="connsiteY0" fmla="*/ 0 h 1865722"/>
              <a:gd name="connsiteX1" fmla="*/ 1865722 w 1865722"/>
              <a:gd name="connsiteY1" fmla="*/ 932861 h 1865722"/>
              <a:gd name="connsiteX2" fmla="*/ 932861 w 1865722"/>
              <a:gd name="connsiteY2" fmla="*/ 1865722 h 1865722"/>
              <a:gd name="connsiteX3" fmla="*/ 0 w 1865722"/>
              <a:gd name="connsiteY3" fmla="*/ 932861 h 1865722"/>
              <a:gd name="connsiteX4" fmla="*/ 932861 w 1865722"/>
              <a:gd name="connsiteY4" fmla="*/ 0 h 1865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5722" h="1865722">
                <a:moveTo>
                  <a:pt x="932861" y="0"/>
                </a:moveTo>
                <a:cubicBezTo>
                  <a:pt x="1448066" y="0"/>
                  <a:pt x="1865722" y="417656"/>
                  <a:pt x="1865722" y="932861"/>
                </a:cubicBezTo>
                <a:cubicBezTo>
                  <a:pt x="1865722" y="1448066"/>
                  <a:pt x="1448066" y="1865722"/>
                  <a:pt x="932861" y="1865722"/>
                </a:cubicBezTo>
                <a:cubicBezTo>
                  <a:pt x="417656" y="1865722"/>
                  <a:pt x="0" y="1448066"/>
                  <a:pt x="0" y="932861"/>
                </a:cubicBezTo>
                <a:cubicBezTo>
                  <a:pt x="0" y="417656"/>
                  <a:pt x="417656" y="0"/>
                  <a:pt x="9328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63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8FC8C41-A447-4DB9-BD24-B3521C3BD296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424977" y="2074587"/>
            <a:ext cx="3592048" cy="2942771"/>
          </a:xfrm>
          <a:custGeom>
            <a:avLst/>
            <a:gdLst>
              <a:gd name="connsiteX0" fmla="*/ 0 w 3592048"/>
              <a:gd name="connsiteY0" fmla="*/ 0 h 2942771"/>
              <a:gd name="connsiteX1" fmla="*/ 3592048 w 3592048"/>
              <a:gd name="connsiteY1" fmla="*/ 0 h 2942771"/>
              <a:gd name="connsiteX2" fmla="*/ 3592048 w 3592048"/>
              <a:gd name="connsiteY2" fmla="*/ 2942771 h 2942771"/>
              <a:gd name="connsiteX3" fmla="*/ 0 w 3592048"/>
              <a:gd name="connsiteY3" fmla="*/ 2942771 h 294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2048" h="2942771">
                <a:moveTo>
                  <a:pt x="0" y="0"/>
                </a:moveTo>
                <a:lnTo>
                  <a:pt x="3592048" y="0"/>
                </a:lnTo>
                <a:lnTo>
                  <a:pt x="3592048" y="2942771"/>
                </a:lnTo>
                <a:lnTo>
                  <a:pt x="0" y="2942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232CD83-005B-41A2-A778-412DBD5FACB1}"/>
              </a:ext>
            </a:extLst>
          </p:cNvPr>
          <p:cNvSpPr>
            <a:spLocks noGrp="1"/>
          </p:cNvSpPr>
          <p:nvPr>
            <p:ph type="pic" sz="quarter" idx="119" hasCustomPrompt="1"/>
          </p:nvPr>
        </p:nvSpPr>
        <p:spPr>
          <a:xfrm>
            <a:off x="4231477" y="2074587"/>
            <a:ext cx="3592048" cy="2942771"/>
          </a:xfrm>
          <a:custGeom>
            <a:avLst/>
            <a:gdLst>
              <a:gd name="connsiteX0" fmla="*/ 0 w 3592048"/>
              <a:gd name="connsiteY0" fmla="*/ 0 h 2942771"/>
              <a:gd name="connsiteX1" fmla="*/ 3592048 w 3592048"/>
              <a:gd name="connsiteY1" fmla="*/ 0 h 2942771"/>
              <a:gd name="connsiteX2" fmla="*/ 3592048 w 3592048"/>
              <a:gd name="connsiteY2" fmla="*/ 2942771 h 2942771"/>
              <a:gd name="connsiteX3" fmla="*/ 0 w 3592048"/>
              <a:gd name="connsiteY3" fmla="*/ 2942771 h 294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2048" h="2942771">
                <a:moveTo>
                  <a:pt x="0" y="0"/>
                </a:moveTo>
                <a:lnTo>
                  <a:pt x="3592048" y="0"/>
                </a:lnTo>
                <a:lnTo>
                  <a:pt x="3592048" y="2942771"/>
                </a:lnTo>
                <a:lnTo>
                  <a:pt x="0" y="2942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AD66F40-B150-40E4-A52C-427141CD52CC}"/>
              </a:ext>
            </a:extLst>
          </p:cNvPr>
          <p:cNvSpPr>
            <a:spLocks noGrp="1"/>
          </p:cNvSpPr>
          <p:nvPr>
            <p:ph type="pic" sz="quarter" idx="120" hasCustomPrompt="1"/>
          </p:nvPr>
        </p:nvSpPr>
        <p:spPr>
          <a:xfrm>
            <a:off x="8037977" y="2074586"/>
            <a:ext cx="3592048" cy="2942771"/>
          </a:xfrm>
          <a:custGeom>
            <a:avLst/>
            <a:gdLst>
              <a:gd name="connsiteX0" fmla="*/ 0 w 3592048"/>
              <a:gd name="connsiteY0" fmla="*/ 0 h 2942771"/>
              <a:gd name="connsiteX1" fmla="*/ 3592048 w 3592048"/>
              <a:gd name="connsiteY1" fmla="*/ 0 h 2942771"/>
              <a:gd name="connsiteX2" fmla="*/ 3592048 w 3592048"/>
              <a:gd name="connsiteY2" fmla="*/ 2942771 h 2942771"/>
              <a:gd name="connsiteX3" fmla="*/ 0 w 3592048"/>
              <a:gd name="connsiteY3" fmla="*/ 2942771 h 294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2048" h="2942771">
                <a:moveTo>
                  <a:pt x="0" y="0"/>
                </a:moveTo>
                <a:lnTo>
                  <a:pt x="3592048" y="0"/>
                </a:lnTo>
                <a:lnTo>
                  <a:pt x="3592048" y="2942771"/>
                </a:lnTo>
                <a:lnTo>
                  <a:pt x="0" y="2942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795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6CDE272-E2B3-4591-A5B4-9B77F6C0048B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424977" y="2016531"/>
            <a:ext cx="2598788" cy="2598788"/>
          </a:xfrm>
          <a:custGeom>
            <a:avLst/>
            <a:gdLst>
              <a:gd name="connsiteX0" fmla="*/ 1299394 w 2598788"/>
              <a:gd name="connsiteY0" fmla="*/ 0 h 2598788"/>
              <a:gd name="connsiteX1" fmla="*/ 2598788 w 2598788"/>
              <a:gd name="connsiteY1" fmla="*/ 1299394 h 2598788"/>
              <a:gd name="connsiteX2" fmla="*/ 1299394 w 2598788"/>
              <a:gd name="connsiteY2" fmla="*/ 2598788 h 2598788"/>
              <a:gd name="connsiteX3" fmla="*/ 0 w 2598788"/>
              <a:gd name="connsiteY3" fmla="*/ 1299394 h 2598788"/>
              <a:gd name="connsiteX4" fmla="*/ 1299394 w 2598788"/>
              <a:gd name="connsiteY4" fmla="*/ 0 h 259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8788" h="2598788">
                <a:moveTo>
                  <a:pt x="1299394" y="0"/>
                </a:moveTo>
                <a:cubicBezTo>
                  <a:pt x="2017029" y="0"/>
                  <a:pt x="2598788" y="581759"/>
                  <a:pt x="2598788" y="1299394"/>
                </a:cubicBezTo>
                <a:cubicBezTo>
                  <a:pt x="2598788" y="2017029"/>
                  <a:pt x="2017029" y="2598788"/>
                  <a:pt x="1299394" y="2598788"/>
                </a:cubicBezTo>
                <a:cubicBezTo>
                  <a:pt x="581759" y="2598788"/>
                  <a:pt x="0" y="2017029"/>
                  <a:pt x="0" y="1299394"/>
                </a:cubicBezTo>
                <a:cubicBezTo>
                  <a:pt x="0" y="581759"/>
                  <a:pt x="581759" y="0"/>
                  <a:pt x="12993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0FBFCF-A665-44B0-95D9-D1C0736FF0BA}"/>
              </a:ext>
            </a:extLst>
          </p:cNvPr>
          <p:cNvSpPr>
            <a:spLocks noGrp="1"/>
          </p:cNvSpPr>
          <p:nvPr>
            <p:ph type="pic" sz="quarter" idx="119" hasCustomPrompt="1"/>
          </p:nvPr>
        </p:nvSpPr>
        <p:spPr>
          <a:xfrm>
            <a:off x="4728107" y="2016531"/>
            <a:ext cx="2598788" cy="2598788"/>
          </a:xfrm>
          <a:custGeom>
            <a:avLst/>
            <a:gdLst>
              <a:gd name="connsiteX0" fmla="*/ 1299394 w 2598788"/>
              <a:gd name="connsiteY0" fmla="*/ 0 h 2598788"/>
              <a:gd name="connsiteX1" fmla="*/ 2598788 w 2598788"/>
              <a:gd name="connsiteY1" fmla="*/ 1299394 h 2598788"/>
              <a:gd name="connsiteX2" fmla="*/ 1299394 w 2598788"/>
              <a:gd name="connsiteY2" fmla="*/ 2598788 h 2598788"/>
              <a:gd name="connsiteX3" fmla="*/ 0 w 2598788"/>
              <a:gd name="connsiteY3" fmla="*/ 1299394 h 2598788"/>
              <a:gd name="connsiteX4" fmla="*/ 1299394 w 2598788"/>
              <a:gd name="connsiteY4" fmla="*/ 0 h 259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8788" h="2598788">
                <a:moveTo>
                  <a:pt x="1299394" y="0"/>
                </a:moveTo>
                <a:cubicBezTo>
                  <a:pt x="2017029" y="0"/>
                  <a:pt x="2598788" y="581759"/>
                  <a:pt x="2598788" y="1299394"/>
                </a:cubicBezTo>
                <a:cubicBezTo>
                  <a:pt x="2598788" y="2017029"/>
                  <a:pt x="2017029" y="2598788"/>
                  <a:pt x="1299394" y="2598788"/>
                </a:cubicBezTo>
                <a:cubicBezTo>
                  <a:pt x="581759" y="2598788"/>
                  <a:pt x="0" y="2017029"/>
                  <a:pt x="0" y="1299394"/>
                </a:cubicBezTo>
                <a:cubicBezTo>
                  <a:pt x="0" y="581759"/>
                  <a:pt x="581759" y="0"/>
                  <a:pt x="12993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574ECE7-FB21-4603-8E35-908BABC1C169}"/>
              </a:ext>
            </a:extLst>
          </p:cNvPr>
          <p:cNvSpPr>
            <a:spLocks noGrp="1"/>
          </p:cNvSpPr>
          <p:nvPr>
            <p:ph type="pic" sz="quarter" idx="120" hasCustomPrompt="1"/>
          </p:nvPr>
        </p:nvSpPr>
        <p:spPr>
          <a:xfrm>
            <a:off x="9031237" y="2016531"/>
            <a:ext cx="2598788" cy="2598788"/>
          </a:xfrm>
          <a:custGeom>
            <a:avLst/>
            <a:gdLst>
              <a:gd name="connsiteX0" fmla="*/ 1299394 w 2598788"/>
              <a:gd name="connsiteY0" fmla="*/ 0 h 2598788"/>
              <a:gd name="connsiteX1" fmla="*/ 2598788 w 2598788"/>
              <a:gd name="connsiteY1" fmla="*/ 1299394 h 2598788"/>
              <a:gd name="connsiteX2" fmla="*/ 1299394 w 2598788"/>
              <a:gd name="connsiteY2" fmla="*/ 2598788 h 2598788"/>
              <a:gd name="connsiteX3" fmla="*/ 0 w 2598788"/>
              <a:gd name="connsiteY3" fmla="*/ 1299394 h 2598788"/>
              <a:gd name="connsiteX4" fmla="*/ 1299394 w 2598788"/>
              <a:gd name="connsiteY4" fmla="*/ 0 h 259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8788" h="2598788">
                <a:moveTo>
                  <a:pt x="1299394" y="0"/>
                </a:moveTo>
                <a:cubicBezTo>
                  <a:pt x="2017029" y="0"/>
                  <a:pt x="2598788" y="581759"/>
                  <a:pt x="2598788" y="1299394"/>
                </a:cubicBezTo>
                <a:cubicBezTo>
                  <a:pt x="2598788" y="2017029"/>
                  <a:pt x="2017029" y="2598788"/>
                  <a:pt x="1299394" y="2598788"/>
                </a:cubicBezTo>
                <a:cubicBezTo>
                  <a:pt x="581759" y="2598788"/>
                  <a:pt x="0" y="2017029"/>
                  <a:pt x="0" y="1299394"/>
                </a:cubicBezTo>
                <a:cubicBezTo>
                  <a:pt x="0" y="581759"/>
                  <a:pt x="581759" y="0"/>
                  <a:pt x="12993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0584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5ACCBA7-9CAD-461F-9D08-2B41666FDEF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420686" y="2428876"/>
            <a:ext cx="10888664" cy="3327401"/>
          </a:xfrm>
          <a:custGeom>
            <a:avLst/>
            <a:gdLst>
              <a:gd name="connsiteX0" fmla="*/ 6814344 w 10888664"/>
              <a:gd name="connsiteY0" fmla="*/ 1131888 h 3327401"/>
              <a:gd name="connsiteX1" fmla="*/ 8257381 w 10888664"/>
              <a:gd name="connsiteY1" fmla="*/ 1131888 h 3327401"/>
              <a:gd name="connsiteX2" fmla="*/ 8795544 w 10888664"/>
              <a:gd name="connsiteY2" fmla="*/ 2251076 h 3327401"/>
              <a:gd name="connsiteX3" fmla="*/ 8262144 w 10888664"/>
              <a:gd name="connsiteY3" fmla="*/ 3327401 h 3327401"/>
              <a:gd name="connsiteX4" fmla="*/ 6819107 w 10888664"/>
              <a:gd name="connsiteY4" fmla="*/ 3327401 h 3327401"/>
              <a:gd name="connsiteX5" fmla="*/ 6280944 w 10888664"/>
              <a:gd name="connsiteY5" fmla="*/ 2260601 h 3327401"/>
              <a:gd name="connsiteX6" fmla="*/ 2626519 w 10888664"/>
              <a:gd name="connsiteY6" fmla="*/ 1131888 h 3327401"/>
              <a:gd name="connsiteX7" fmla="*/ 4069557 w 10888664"/>
              <a:gd name="connsiteY7" fmla="*/ 1131888 h 3327401"/>
              <a:gd name="connsiteX8" fmla="*/ 4607719 w 10888664"/>
              <a:gd name="connsiteY8" fmla="*/ 2251076 h 3327401"/>
              <a:gd name="connsiteX9" fmla="*/ 4074319 w 10888664"/>
              <a:gd name="connsiteY9" fmla="*/ 3327401 h 3327401"/>
              <a:gd name="connsiteX10" fmla="*/ 2631282 w 10888664"/>
              <a:gd name="connsiteY10" fmla="*/ 3327401 h 3327401"/>
              <a:gd name="connsiteX11" fmla="*/ 2093120 w 10888664"/>
              <a:gd name="connsiteY11" fmla="*/ 2260601 h 3327401"/>
              <a:gd name="connsiteX12" fmla="*/ 8909051 w 10888664"/>
              <a:gd name="connsiteY12" fmla="*/ 0 h 3327401"/>
              <a:gd name="connsiteX13" fmla="*/ 10350501 w 10888664"/>
              <a:gd name="connsiteY13" fmla="*/ 0 h 3327401"/>
              <a:gd name="connsiteX14" fmla="*/ 10888664 w 10888664"/>
              <a:gd name="connsiteY14" fmla="*/ 1119188 h 3327401"/>
              <a:gd name="connsiteX15" fmla="*/ 10355264 w 10888664"/>
              <a:gd name="connsiteY15" fmla="*/ 2195513 h 3327401"/>
              <a:gd name="connsiteX16" fmla="*/ 8913814 w 10888664"/>
              <a:gd name="connsiteY16" fmla="*/ 2195513 h 3327401"/>
              <a:gd name="connsiteX17" fmla="*/ 8375651 w 10888664"/>
              <a:gd name="connsiteY17" fmla="*/ 1127125 h 3327401"/>
              <a:gd name="connsiteX18" fmla="*/ 4721226 w 10888664"/>
              <a:gd name="connsiteY18" fmla="*/ 0 h 3327401"/>
              <a:gd name="connsiteX19" fmla="*/ 6162676 w 10888664"/>
              <a:gd name="connsiteY19" fmla="*/ 0 h 3327401"/>
              <a:gd name="connsiteX20" fmla="*/ 6700838 w 10888664"/>
              <a:gd name="connsiteY20" fmla="*/ 1119188 h 3327401"/>
              <a:gd name="connsiteX21" fmla="*/ 6167438 w 10888664"/>
              <a:gd name="connsiteY21" fmla="*/ 2195513 h 3327401"/>
              <a:gd name="connsiteX22" fmla="*/ 4725988 w 10888664"/>
              <a:gd name="connsiteY22" fmla="*/ 2195513 h 3327401"/>
              <a:gd name="connsiteX23" fmla="*/ 4187825 w 10888664"/>
              <a:gd name="connsiteY23" fmla="*/ 1127125 h 3327401"/>
              <a:gd name="connsiteX24" fmla="*/ 533401 w 10888664"/>
              <a:gd name="connsiteY24" fmla="*/ 0 h 3327401"/>
              <a:gd name="connsiteX25" fmla="*/ 1974851 w 10888664"/>
              <a:gd name="connsiteY25" fmla="*/ 0 h 3327401"/>
              <a:gd name="connsiteX26" fmla="*/ 2513013 w 10888664"/>
              <a:gd name="connsiteY26" fmla="*/ 1119188 h 3327401"/>
              <a:gd name="connsiteX27" fmla="*/ 1979613 w 10888664"/>
              <a:gd name="connsiteY27" fmla="*/ 2195513 h 3327401"/>
              <a:gd name="connsiteX28" fmla="*/ 538163 w 10888664"/>
              <a:gd name="connsiteY28" fmla="*/ 2195513 h 3327401"/>
              <a:gd name="connsiteX29" fmla="*/ 0 w 10888664"/>
              <a:gd name="connsiteY29" fmla="*/ 1128713 h 3327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888664" h="3327401">
                <a:moveTo>
                  <a:pt x="6814344" y="1131888"/>
                </a:moveTo>
                <a:lnTo>
                  <a:pt x="8257381" y="1131888"/>
                </a:lnTo>
                <a:lnTo>
                  <a:pt x="8795544" y="2251076"/>
                </a:lnTo>
                <a:lnTo>
                  <a:pt x="8262144" y="3327401"/>
                </a:lnTo>
                <a:lnTo>
                  <a:pt x="6819107" y="3327401"/>
                </a:lnTo>
                <a:lnTo>
                  <a:pt x="6280944" y="2260601"/>
                </a:lnTo>
                <a:close/>
                <a:moveTo>
                  <a:pt x="2626519" y="1131888"/>
                </a:moveTo>
                <a:lnTo>
                  <a:pt x="4069557" y="1131888"/>
                </a:lnTo>
                <a:lnTo>
                  <a:pt x="4607719" y="2251076"/>
                </a:lnTo>
                <a:lnTo>
                  <a:pt x="4074319" y="3327401"/>
                </a:lnTo>
                <a:lnTo>
                  <a:pt x="2631282" y="3327401"/>
                </a:lnTo>
                <a:lnTo>
                  <a:pt x="2093120" y="2260601"/>
                </a:lnTo>
                <a:close/>
                <a:moveTo>
                  <a:pt x="8909051" y="0"/>
                </a:moveTo>
                <a:lnTo>
                  <a:pt x="10350501" y="0"/>
                </a:lnTo>
                <a:lnTo>
                  <a:pt x="10888664" y="1119188"/>
                </a:lnTo>
                <a:lnTo>
                  <a:pt x="10355264" y="2195513"/>
                </a:lnTo>
                <a:lnTo>
                  <a:pt x="8913814" y="2195513"/>
                </a:lnTo>
                <a:lnTo>
                  <a:pt x="8375651" y="1127125"/>
                </a:lnTo>
                <a:close/>
                <a:moveTo>
                  <a:pt x="4721226" y="0"/>
                </a:moveTo>
                <a:lnTo>
                  <a:pt x="6162676" y="0"/>
                </a:lnTo>
                <a:lnTo>
                  <a:pt x="6700838" y="1119188"/>
                </a:lnTo>
                <a:lnTo>
                  <a:pt x="6167438" y="2195513"/>
                </a:lnTo>
                <a:lnTo>
                  <a:pt x="4725988" y="2195513"/>
                </a:lnTo>
                <a:lnTo>
                  <a:pt x="4187825" y="1127125"/>
                </a:lnTo>
                <a:close/>
                <a:moveTo>
                  <a:pt x="533401" y="0"/>
                </a:moveTo>
                <a:lnTo>
                  <a:pt x="1974851" y="0"/>
                </a:lnTo>
                <a:lnTo>
                  <a:pt x="2513013" y="1119188"/>
                </a:lnTo>
                <a:lnTo>
                  <a:pt x="1979613" y="2195513"/>
                </a:lnTo>
                <a:lnTo>
                  <a:pt x="538163" y="2195513"/>
                </a:lnTo>
                <a:lnTo>
                  <a:pt x="0" y="1128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5031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B4A31B6-CFA0-4F55-A591-71E4674DE992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424977" y="2265859"/>
            <a:ext cx="11294583" cy="2665940"/>
          </a:xfrm>
          <a:custGeom>
            <a:avLst/>
            <a:gdLst>
              <a:gd name="connsiteX0" fmla="*/ 0 w 11294583"/>
              <a:gd name="connsiteY0" fmla="*/ 0 h 2665940"/>
              <a:gd name="connsiteX1" fmla="*/ 11294583 w 11294583"/>
              <a:gd name="connsiteY1" fmla="*/ 0 h 2665940"/>
              <a:gd name="connsiteX2" fmla="*/ 11294583 w 11294583"/>
              <a:gd name="connsiteY2" fmla="*/ 2665940 h 2665940"/>
              <a:gd name="connsiteX3" fmla="*/ 0 w 11294583"/>
              <a:gd name="connsiteY3" fmla="*/ 2665940 h 2665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94583" h="2665940">
                <a:moveTo>
                  <a:pt x="0" y="0"/>
                </a:moveTo>
                <a:lnTo>
                  <a:pt x="11294583" y="0"/>
                </a:lnTo>
                <a:lnTo>
                  <a:pt x="11294583" y="2665940"/>
                </a:lnTo>
                <a:lnTo>
                  <a:pt x="0" y="26659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188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12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0965023-35A7-4B9F-BF8E-4536C9351ECD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4723315" y="2176888"/>
            <a:ext cx="2816001" cy="3885840"/>
          </a:xfrm>
          <a:custGeom>
            <a:avLst/>
            <a:gdLst>
              <a:gd name="connsiteX0" fmla="*/ 0 w 2816001"/>
              <a:gd name="connsiteY0" fmla="*/ 0 h 3885840"/>
              <a:gd name="connsiteX1" fmla="*/ 2816001 w 2816001"/>
              <a:gd name="connsiteY1" fmla="*/ 0 h 3885840"/>
              <a:gd name="connsiteX2" fmla="*/ 2816001 w 2816001"/>
              <a:gd name="connsiteY2" fmla="*/ 3885840 h 3885840"/>
              <a:gd name="connsiteX3" fmla="*/ 0 w 2816001"/>
              <a:gd name="connsiteY3" fmla="*/ 3885840 h 388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6001" h="3885840">
                <a:moveTo>
                  <a:pt x="0" y="0"/>
                </a:moveTo>
                <a:lnTo>
                  <a:pt x="2816001" y="0"/>
                </a:lnTo>
                <a:lnTo>
                  <a:pt x="2816001" y="3885840"/>
                </a:lnTo>
                <a:lnTo>
                  <a:pt x="0" y="38858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89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4522398-5A02-4397-BC59-E6C2271DEA68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4690702" y="2191656"/>
            <a:ext cx="2723513" cy="2394858"/>
          </a:xfrm>
          <a:custGeom>
            <a:avLst/>
            <a:gdLst>
              <a:gd name="connsiteX0" fmla="*/ 0 w 2723513"/>
              <a:gd name="connsiteY0" fmla="*/ 0 h 2394858"/>
              <a:gd name="connsiteX1" fmla="*/ 2723513 w 2723513"/>
              <a:gd name="connsiteY1" fmla="*/ 0 h 2394858"/>
              <a:gd name="connsiteX2" fmla="*/ 2723513 w 2723513"/>
              <a:gd name="connsiteY2" fmla="*/ 2394858 h 2394858"/>
              <a:gd name="connsiteX3" fmla="*/ 0 w 2723513"/>
              <a:gd name="connsiteY3" fmla="*/ 2394858 h 239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3513" h="2394858">
                <a:moveTo>
                  <a:pt x="0" y="0"/>
                </a:moveTo>
                <a:lnTo>
                  <a:pt x="2723513" y="0"/>
                </a:lnTo>
                <a:lnTo>
                  <a:pt x="2723513" y="2394858"/>
                </a:lnTo>
                <a:lnTo>
                  <a:pt x="0" y="23948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1513619-F7AB-46D3-B27B-26AC7CA19CC9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7813859" y="2191656"/>
            <a:ext cx="2723513" cy="2394858"/>
          </a:xfrm>
          <a:custGeom>
            <a:avLst/>
            <a:gdLst>
              <a:gd name="connsiteX0" fmla="*/ 0 w 2723513"/>
              <a:gd name="connsiteY0" fmla="*/ 0 h 2394858"/>
              <a:gd name="connsiteX1" fmla="*/ 2723513 w 2723513"/>
              <a:gd name="connsiteY1" fmla="*/ 0 h 2394858"/>
              <a:gd name="connsiteX2" fmla="*/ 2723513 w 2723513"/>
              <a:gd name="connsiteY2" fmla="*/ 2394858 h 2394858"/>
              <a:gd name="connsiteX3" fmla="*/ 0 w 2723513"/>
              <a:gd name="connsiteY3" fmla="*/ 2394858 h 239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3513" h="2394858">
                <a:moveTo>
                  <a:pt x="0" y="0"/>
                </a:moveTo>
                <a:lnTo>
                  <a:pt x="2723513" y="0"/>
                </a:lnTo>
                <a:lnTo>
                  <a:pt x="2723513" y="2394858"/>
                </a:lnTo>
                <a:lnTo>
                  <a:pt x="0" y="23948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374D845-D785-47C9-B1AF-7907947F6B2B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1567544" y="2191656"/>
            <a:ext cx="2723513" cy="2394858"/>
          </a:xfrm>
          <a:custGeom>
            <a:avLst/>
            <a:gdLst>
              <a:gd name="connsiteX0" fmla="*/ 0 w 2723513"/>
              <a:gd name="connsiteY0" fmla="*/ 0 h 2394858"/>
              <a:gd name="connsiteX1" fmla="*/ 2723513 w 2723513"/>
              <a:gd name="connsiteY1" fmla="*/ 0 h 2394858"/>
              <a:gd name="connsiteX2" fmla="*/ 2723513 w 2723513"/>
              <a:gd name="connsiteY2" fmla="*/ 2394858 h 2394858"/>
              <a:gd name="connsiteX3" fmla="*/ 0 w 2723513"/>
              <a:gd name="connsiteY3" fmla="*/ 2394858 h 239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3513" h="2394858">
                <a:moveTo>
                  <a:pt x="0" y="0"/>
                </a:moveTo>
                <a:lnTo>
                  <a:pt x="2723513" y="0"/>
                </a:lnTo>
                <a:lnTo>
                  <a:pt x="2723513" y="2394858"/>
                </a:lnTo>
                <a:lnTo>
                  <a:pt x="0" y="23948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480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4015" r:id="rId4"/>
    <p:sldLayoutId id="2147483650" r:id="rId5"/>
    <p:sldLayoutId id="2147483713" r:id="rId6"/>
    <p:sldLayoutId id="2147483723" r:id="rId7"/>
    <p:sldLayoutId id="2147484025" r:id="rId8"/>
    <p:sldLayoutId id="2147484026" r:id="rId9"/>
    <p:sldLayoutId id="2147484027" r:id="rId10"/>
    <p:sldLayoutId id="2147484028" r:id="rId11"/>
    <p:sldLayoutId id="2147484029" r:id="rId12"/>
    <p:sldLayoutId id="2147484030" r:id="rId13"/>
    <p:sldLayoutId id="2147484031" r:id="rId14"/>
    <p:sldLayoutId id="2147484032" r:id="rId15"/>
    <p:sldLayoutId id="2147484033" r:id="rId16"/>
    <p:sldLayoutId id="2147484034" r:id="rId17"/>
    <p:sldLayoutId id="2147484035" r:id="rId18"/>
    <p:sldLayoutId id="2147484036" r:id="rId19"/>
    <p:sldLayoutId id="2147484037" r:id="rId20"/>
    <p:sldLayoutId id="2147484038" r:id="rId21"/>
    <p:sldLayoutId id="2147484039" r:id="rId22"/>
    <p:sldLayoutId id="2147484040" r:id="rId23"/>
    <p:sldLayoutId id="2147484041" r:id="rId24"/>
    <p:sldLayoutId id="2147484042" r:id="rId25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E1FD9165-5C03-40ED-AF39-F1C091D9FA0E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B8AB28F-9BA4-43D5-8DE7-1A32F303BE4D}"/>
              </a:ext>
            </a:extLst>
          </p:cNvPr>
          <p:cNvSpPr/>
          <p:nvPr/>
        </p:nvSpPr>
        <p:spPr>
          <a:xfrm>
            <a:off x="689113" y="636812"/>
            <a:ext cx="10813774" cy="5584376"/>
          </a:xfrm>
          <a:prstGeom prst="rect">
            <a:avLst/>
          </a:prstGeom>
          <a:solidFill>
            <a:schemeClr val="tx1">
              <a:lumMod val="95000"/>
              <a:lumOff val="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7FE6A95-4658-44CD-9322-A9A621986D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763" y="1435536"/>
            <a:ext cx="6626475" cy="398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CF4817-FADB-4783-8BD6-2AEFFD578F24}"/>
              </a:ext>
            </a:extLst>
          </p:cNvPr>
          <p:cNvSpPr txBox="1"/>
          <p:nvPr/>
        </p:nvSpPr>
        <p:spPr>
          <a:xfrm>
            <a:off x="4648328" y="3075057"/>
            <a:ext cx="28953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latin typeface="Roboto Slab" pitchFamily="2" charset="0"/>
                <a:ea typeface="Roboto Slab" pitchFamily="2" charset="0"/>
              </a:rPr>
              <a:t>T H E </a:t>
            </a:r>
            <a:r>
              <a:rPr lang="en-US" sz="4000" dirty="0" err="1">
                <a:latin typeface="Roboto Slab" pitchFamily="2" charset="0"/>
                <a:ea typeface="Roboto Slab" pitchFamily="2" charset="0"/>
              </a:rPr>
              <a:t>E</a:t>
            </a:r>
            <a:r>
              <a:rPr lang="en-US" sz="4000" dirty="0">
                <a:latin typeface="Roboto Slab" pitchFamily="2" charset="0"/>
                <a:ea typeface="Roboto Slab" pitchFamily="2" charset="0"/>
              </a:rPr>
              <a:t> N 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D2078E1-B443-43D4-9D05-E4581539E1EB}"/>
              </a:ext>
            </a:extLst>
          </p:cNvPr>
          <p:cNvSpPr/>
          <p:nvPr/>
        </p:nvSpPr>
        <p:spPr>
          <a:xfrm>
            <a:off x="424977" y="481237"/>
            <a:ext cx="2584362" cy="11322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0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Welcome</a:t>
            </a:r>
            <a:r>
              <a:rPr lang="en-US" sz="3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sz="45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Message</a:t>
            </a:r>
            <a:endParaRPr lang="en-US" sz="4500" dirty="0">
              <a:solidFill>
                <a:schemeClr val="accent2"/>
              </a:solidFill>
              <a:latin typeface="Roboto Slab" pitchFamily="2" charset="0"/>
              <a:ea typeface="Roboto Slab" pitchFamily="2" charset="0"/>
              <a:cs typeface="Roboto" panose="02000000000000000000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70043F-B231-4A75-8502-9717089B32AD}"/>
              </a:ext>
            </a:extLst>
          </p:cNvPr>
          <p:cNvSpPr txBox="1"/>
          <p:nvPr/>
        </p:nvSpPr>
        <p:spPr>
          <a:xfrm>
            <a:off x="4928108" y="3307652"/>
            <a:ext cx="23357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JOHN </a:t>
            </a:r>
            <a:r>
              <a:rPr lang="en-US" sz="30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DEO</a:t>
            </a:r>
          </a:p>
        </p:txBody>
      </p:sp>
      <p:sp>
        <p:nvSpPr>
          <p:cNvPr id="46" name="Rectangle 9">
            <a:extLst>
              <a:ext uri="{FF2B5EF4-FFF2-40B4-BE49-F238E27FC236}">
                <a16:creationId xmlns:a16="http://schemas.microsoft.com/office/drawing/2014/main" id="{13E17491-F2B8-46CF-A383-4917BCFD6C2D}"/>
              </a:ext>
            </a:extLst>
          </p:cNvPr>
          <p:cNvSpPr>
            <a:spLocks/>
          </p:cNvSpPr>
          <p:nvPr/>
        </p:nvSpPr>
        <p:spPr bwMode="auto">
          <a:xfrm>
            <a:off x="838200" y="4573104"/>
            <a:ext cx="10515600" cy="144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Design is meant to project an image of professionalism and reliability. By using simple alignments we have created a very </a:t>
            </a:r>
            <a:r>
              <a:rPr lang="en-US" sz="12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feeling &amp; The simplicity lorem suggests strength and the </a:t>
            </a:r>
            <a:r>
              <a:rPr lang="en-US" sz="12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</a:t>
            </a:r>
          </a:p>
          <a:p>
            <a:pPr algn="ctr">
              <a:lnSpc>
                <a:spcPct val="120000"/>
              </a:lnSpc>
            </a:pPr>
            <a:endParaRPr lang="en-US" sz="1200" b="1" dirty="0">
              <a:latin typeface="Roboto Slab" pitchFamily="2" charset="0"/>
              <a:ea typeface="Roboto Slab" pitchFamily="2" charset="0"/>
              <a:cs typeface="Lato" panose="020F0502020204030203" pitchFamily="34" charset="0"/>
              <a:sym typeface="Montserrat-Regular" charset="0"/>
            </a:endParaRPr>
          </a:p>
          <a:p>
            <a:pPr algn="ctr">
              <a:lnSpc>
                <a:spcPct val="120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2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feeling &amp; The simplicity ipsum suggests strength and the </a:t>
            </a:r>
            <a:r>
              <a:rPr lang="en-US" sz="12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 of professionalism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198DC9-D47B-4005-AAE0-59CF433CF9D1}"/>
              </a:ext>
            </a:extLst>
          </p:cNvPr>
          <p:cNvSpPr/>
          <p:nvPr/>
        </p:nvSpPr>
        <p:spPr>
          <a:xfrm>
            <a:off x="5573486" y="3968281"/>
            <a:ext cx="1045029" cy="1152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858C7BAA-AA8C-4D32-82C1-6E9E896A80F5}"/>
              </a:ext>
            </a:extLst>
          </p:cNvPr>
          <p:cNvPicPr>
            <a:picLocks noGrp="1" noChangeAspect="1"/>
          </p:cNvPicPr>
          <p:nvPr>
            <p:ph type="pic" sz="quarter" idx="1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3" b="49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455678E-DC30-4E4F-A72C-FC08BF33A0DE}"/>
              </a:ext>
            </a:extLst>
          </p:cNvPr>
          <p:cNvSpPr/>
          <p:nvPr/>
        </p:nvSpPr>
        <p:spPr>
          <a:xfrm>
            <a:off x="0" y="3663716"/>
            <a:ext cx="12192000" cy="31942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24977" y="481237"/>
            <a:ext cx="2489784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Business</a:t>
            </a:r>
          </a:p>
          <a:p>
            <a:pPr>
              <a:lnSpc>
                <a:spcPts val="4500"/>
              </a:lnSpc>
            </a:pPr>
            <a:r>
              <a:rPr lang="en-US" sz="4500" b="1" dirty="0" err="1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Aboutus</a:t>
            </a:r>
            <a:endParaRPr lang="en-US" sz="4500" b="1" dirty="0">
              <a:solidFill>
                <a:schemeClr val="accent4"/>
              </a:solidFill>
              <a:latin typeface="Roboto Slab" pitchFamily="2" charset="0"/>
              <a:ea typeface="Roboto Slab" pitchFamily="2" charset="0"/>
              <a:cs typeface="Roboto" panose="02000000000000000000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EB3BEA-FC75-431D-B684-80519A2D0E0A}"/>
              </a:ext>
            </a:extLst>
          </p:cNvPr>
          <p:cNvSpPr/>
          <p:nvPr/>
        </p:nvSpPr>
        <p:spPr>
          <a:xfrm flipV="1">
            <a:off x="2786520" y="1480818"/>
            <a:ext cx="8843505" cy="557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9C4528D-04FB-47D8-A2E9-1F5FB0B3F88E}"/>
              </a:ext>
            </a:extLst>
          </p:cNvPr>
          <p:cNvGrpSpPr/>
          <p:nvPr/>
        </p:nvGrpSpPr>
        <p:grpSpPr>
          <a:xfrm>
            <a:off x="424977" y="2416163"/>
            <a:ext cx="11545881" cy="579069"/>
            <a:chOff x="424977" y="2416163"/>
            <a:chExt cx="11545881" cy="57906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EADB7C7-A445-4A3C-B860-D85CC917FFBE}"/>
                </a:ext>
              </a:extLst>
            </p:cNvPr>
            <p:cNvGrpSpPr/>
            <p:nvPr/>
          </p:nvGrpSpPr>
          <p:grpSpPr>
            <a:xfrm>
              <a:off x="424977" y="2416163"/>
              <a:ext cx="3145537" cy="579069"/>
              <a:chOff x="424977" y="5356965"/>
              <a:chExt cx="3145537" cy="579069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AFBD8049-4325-4B8D-9F5D-EF7BFB42D7B9}"/>
                  </a:ext>
                </a:extLst>
              </p:cNvPr>
              <p:cNvSpPr/>
              <p:nvPr/>
            </p:nvSpPr>
            <p:spPr>
              <a:xfrm>
                <a:off x="424977" y="5420127"/>
                <a:ext cx="478971" cy="47897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F4E2AD7-5BBE-4CCF-8BF7-E527397DFD72}"/>
                  </a:ext>
                </a:extLst>
              </p:cNvPr>
              <p:cNvSpPr/>
              <p:nvPr/>
            </p:nvSpPr>
            <p:spPr>
              <a:xfrm>
                <a:off x="900092" y="5356965"/>
                <a:ext cx="2670422" cy="5790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b="0" i="0" dirty="0">
                    <a:effectLst/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commonly used to demonstrate graphic elements of a document.</a:t>
                </a:r>
                <a:endPara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772FA2A-CCB0-4561-9C5A-9B23A9F6D033}"/>
                  </a:ext>
                </a:extLst>
              </p:cNvPr>
              <p:cNvSpPr txBox="1"/>
              <p:nvPr/>
            </p:nvSpPr>
            <p:spPr>
              <a:xfrm>
                <a:off x="531679" y="5474946"/>
                <a:ext cx="2655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1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0480536-D1DB-447E-86BD-598261830339}"/>
                </a:ext>
              </a:extLst>
            </p:cNvPr>
            <p:cNvGrpSpPr/>
            <p:nvPr/>
          </p:nvGrpSpPr>
          <p:grpSpPr>
            <a:xfrm>
              <a:off x="4629006" y="2416163"/>
              <a:ext cx="3141680" cy="579069"/>
              <a:chOff x="4627078" y="5356965"/>
              <a:chExt cx="3141680" cy="579069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B7B4ABD6-6D80-46FB-995C-DCB3F6AA9728}"/>
                  </a:ext>
                </a:extLst>
              </p:cNvPr>
              <p:cNvSpPr/>
              <p:nvPr/>
            </p:nvSpPr>
            <p:spPr>
              <a:xfrm>
                <a:off x="4627078" y="5420127"/>
                <a:ext cx="478971" cy="478971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361945F0-51AA-4CFE-86FE-B27761EACC26}"/>
                  </a:ext>
                </a:extLst>
              </p:cNvPr>
              <p:cNvSpPr/>
              <p:nvPr/>
            </p:nvSpPr>
            <p:spPr>
              <a:xfrm>
                <a:off x="5102193" y="5356965"/>
                <a:ext cx="2666565" cy="5790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b="0" i="0" dirty="0">
                    <a:effectLst/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commonly used to demonstrate graphic elements of a document.</a:t>
                </a:r>
                <a:endPara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496D2C4-C873-4D47-ABAD-F90D3BC774F3}"/>
                  </a:ext>
                </a:extLst>
              </p:cNvPr>
              <p:cNvSpPr txBox="1"/>
              <p:nvPr/>
            </p:nvSpPr>
            <p:spPr>
              <a:xfrm>
                <a:off x="4733780" y="5474946"/>
                <a:ext cx="2655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2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01BA598-1CFE-4EC7-AFDD-15EEF80AAD90}"/>
                </a:ext>
              </a:extLst>
            </p:cNvPr>
            <p:cNvGrpSpPr/>
            <p:nvPr/>
          </p:nvGrpSpPr>
          <p:grpSpPr>
            <a:xfrm>
              <a:off x="8829178" y="2416163"/>
              <a:ext cx="3141680" cy="579069"/>
              <a:chOff x="8829178" y="5356965"/>
              <a:chExt cx="3141680" cy="579069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B9CE049D-6295-4512-B5FA-ACEE751228E4}"/>
                  </a:ext>
                </a:extLst>
              </p:cNvPr>
              <p:cNvSpPr/>
              <p:nvPr/>
            </p:nvSpPr>
            <p:spPr>
              <a:xfrm>
                <a:off x="8829178" y="5420127"/>
                <a:ext cx="478971" cy="47897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698ABB6E-B166-40CA-8F76-4CE93C2A2263}"/>
                  </a:ext>
                </a:extLst>
              </p:cNvPr>
              <p:cNvSpPr/>
              <p:nvPr/>
            </p:nvSpPr>
            <p:spPr>
              <a:xfrm>
                <a:off x="9304293" y="5356965"/>
                <a:ext cx="2666565" cy="5790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200" b="0" i="0" dirty="0">
                    <a:effectLst/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commonly used to demonstrate graphic elements of a document.</a:t>
                </a:r>
                <a:endPara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95CF901-2F40-4B10-9EDC-D4FA9D0693BF}"/>
                  </a:ext>
                </a:extLst>
              </p:cNvPr>
              <p:cNvSpPr txBox="1"/>
              <p:nvPr/>
            </p:nvSpPr>
            <p:spPr>
              <a:xfrm>
                <a:off x="8935880" y="5474946"/>
                <a:ext cx="2655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3</a:t>
                </a:r>
              </a:p>
            </p:txBody>
          </p:sp>
        </p:grpSp>
      </p:grp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AAAF6320-303B-4228-8147-7E90C2015CF6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01" b="369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4423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24977" y="481237"/>
            <a:ext cx="2509020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3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Our</a:t>
            </a:r>
          </a:p>
          <a:p>
            <a:pPr>
              <a:lnSpc>
                <a:spcPts val="4500"/>
              </a:lnSpc>
            </a:pPr>
            <a:r>
              <a:rPr lang="en-US" sz="45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Services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EB3BEA-FC75-431D-B684-80519A2D0E0A}"/>
              </a:ext>
            </a:extLst>
          </p:cNvPr>
          <p:cNvSpPr/>
          <p:nvPr/>
        </p:nvSpPr>
        <p:spPr>
          <a:xfrm flipV="1">
            <a:off x="2786520" y="1480818"/>
            <a:ext cx="8843505" cy="557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BB3EE67-710F-4AB7-9D2F-0C25A24BEDA9}"/>
              </a:ext>
            </a:extLst>
          </p:cNvPr>
          <p:cNvGrpSpPr/>
          <p:nvPr/>
        </p:nvGrpSpPr>
        <p:grpSpPr>
          <a:xfrm>
            <a:off x="539277" y="2075543"/>
            <a:ext cx="4159246" cy="743781"/>
            <a:chOff x="539277" y="2075543"/>
            <a:chExt cx="4159246" cy="74378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DB3105B-43DC-46DD-A4F7-1EEF3BD61352}"/>
                </a:ext>
              </a:extLst>
            </p:cNvPr>
            <p:cNvSpPr txBox="1"/>
            <p:nvPr/>
          </p:nvSpPr>
          <p:spPr>
            <a:xfrm>
              <a:off x="1536179" y="2075543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D4AC262-B764-4F67-A3D9-26BB75483725}"/>
                </a:ext>
              </a:extLst>
            </p:cNvPr>
            <p:cNvSpPr/>
            <p:nvPr/>
          </p:nvSpPr>
          <p:spPr>
            <a:xfrm>
              <a:off x="1559960" y="2444863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A518D27-112D-431D-A443-1A3FA2D5F9EA}"/>
                </a:ext>
              </a:extLst>
            </p:cNvPr>
            <p:cNvSpPr/>
            <p:nvPr/>
          </p:nvSpPr>
          <p:spPr>
            <a:xfrm>
              <a:off x="539277" y="2122393"/>
              <a:ext cx="758371" cy="6500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A1765F39-DA50-4E46-A194-E18DD4BAED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533" y="2300066"/>
              <a:ext cx="287859" cy="294734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4958C09-D272-4797-A079-A6D9523B4AAE}"/>
              </a:ext>
            </a:extLst>
          </p:cNvPr>
          <p:cNvGrpSpPr/>
          <p:nvPr/>
        </p:nvGrpSpPr>
        <p:grpSpPr>
          <a:xfrm>
            <a:off x="5128649" y="2075543"/>
            <a:ext cx="4159246" cy="741013"/>
            <a:chOff x="539277" y="3535282"/>
            <a:chExt cx="4159246" cy="741013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21AE7C8-77D3-4DA2-8B81-F5AF206F14DC}"/>
                </a:ext>
              </a:extLst>
            </p:cNvPr>
            <p:cNvSpPr/>
            <p:nvPr/>
          </p:nvSpPr>
          <p:spPr>
            <a:xfrm>
              <a:off x="539277" y="3580748"/>
              <a:ext cx="758371" cy="6500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15904B9F-33F6-4EA8-919F-8FD4DF8FDD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3059" y="3769719"/>
              <a:ext cx="290806" cy="272139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CF263BA-395F-42FD-A897-A9A9FB393F00}"/>
                </a:ext>
              </a:extLst>
            </p:cNvPr>
            <p:cNvSpPr/>
            <p:nvPr/>
          </p:nvSpPr>
          <p:spPr>
            <a:xfrm>
              <a:off x="1559960" y="3901834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2BD3C08-9D06-43F4-BBDB-8BB2579B293F}"/>
                </a:ext>
              </a:extLst>
            </p:cNvPr>
            <p:cNvSpPr txBox="1"/>
            <p:nvPr/>
          </p:nvSpPr>
          <p:spPr>
            <a:xfrm>
              <a:off x="1536179" y="3535282"/>
              <a:ext cx="133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Charities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A5C3BD8-3564-4C22-8C7B-19E3AD787887}"/>
              </a:ext>
            </a:extLst>
          </p:cNvPr>
          <p:cNvGrpSpPr/>
          <p:nvPr/>
        </p:nvGrpSpPr>
        <p:grpSpPr>
          <a:xfrm>
            <a:off x="539277" y="3507299"/>
            <a:ext cx="4159246" cy="743781"/>
            <a:chOff x="539277" y="5092402"/>
            <a:chExt cx="4159246" cy="743781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8EEDF64-D0E8-4662-8310-D515B38A9C8C}"/>
                </a:ext>
              </a:extLst>
            </p:cNvPr>
            <p:cNvSpPr/>
            <p:nvPr/>
          </p:nvSpPr>
          <p:spPr>
            <a:xfrm>
              <a:off x="539277" y="5139252"/>
              <a:ext cx="758371" cy="65008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CE60ED48-0E30-4071-AF7B-23541BCD1ED1}"/>
                </a:ext>
              </a:extLst>
            </p:cNvPr>
            <p:cNvGrpSpPr/>
            <p:nvPr/>
          </p:nvGrpSpPr>
          <p:grpSpPr>
            <a:xfrm>
              <a:off x="803516" y="5316925"/>
              <a:ext cx="229893" cy="294734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42" name="Freeform 5">
                <a:extLst>
                  <a:ext uri="{FF2B5EF4-FFF2-40B4-BE49-F238E27FC236}">
                    <a16:creationId xmlns:a16="http://schemas.microsoft.com/office/drawing/2014/main" id="{F8E5FE82-2F2C-4DAC-B96F-5813EE8405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6">
                <a:extLst>
                  <a:ext uri="{FF2B5EF4-FFF2-40B4-BE49-F238E27FC236}">
                    <a16:creationId xmlns:a16="http://schemas.microsoft.com/office/drawing/2014/main" id="{46EB89AB-071B-44CC-B30E-3F27F5FBB0E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:a16="http://schemas.microsoft.com/office/drawing/2014/main" id="{C3C44641-79E4-45F9-AF3B-8DB5586142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A1A23A0-3187-47D4-9240-D550329AC7CD}"/>
                </a:ext>
              </a:extLst>
            </p:cNvPr>
            <p:cNvSpPr/>
            <p:nvPr/>
          </p:nvSpPr>
          <p:spPr>
            <a:xfrm>
              <a:off x="1559960" y="5461722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DEB2C1D-9BA3-4714-980E-84DF4FAF9309}"/>
                </a:ext>
              </a:extLst>
            </p:cNvPr>
            <p:cNvSpPr txBox="1"/>
            <p:nvPr/>
          </p:nvSpPr>
          <p:spPr>
            <a:xfrm>
              <a:off x="1536178" y="5092402"/>
              <a:ext cx="1604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6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Healthcare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B96B864-81CA-4759-96BA-2E2AB6A70286}"/>
              </a:ext>
            </a:extLst>
          </p:cNvPr>
          <p:cNvGrpSpPr/>
          <p:nvPr/>
        </p:nvGrpSpPr>
        <p:grpSpPr>
          <a:xfrm>
            <a:off x="5128649" y="3507299"/>
            <a:ext cx="4159246" cy="743781"/>
            <a:chOff x="539277" y="2075543"/>
            <a:chExt cx="4159246" cy="743781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AC8FBD6-0EE7-4EA0-9AE6-7F6B230FDA02}"/>
                </a:ext>
              </a:extLst>
            </p:cNvPr>
            <p:cNvSpPr txBox="1"/>
            <p:nvPr/>
          </p:nvSpPr>
          <p:spPr>
            <a:xfrm>
              <a:off x="1536179" y="2075543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220490F-F91E-4939-8E6E-E550AD85E359}"/>
                </a:ext>
              </a:extLst>
            </p:cNvPr>
            <p:cNvSpPr/>
            <p:nvPr/>
          </p:nvSpPr>
          <p:spPr>
            <a:xfrm>
              <a:off x="1559960" y="2444863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8912C9D-B22D-4DAA-8CF4-3BA714B66A9D}"/>
                </a:ext>
              </a:extLst>
            </p:cNvPr>
            <p:cNvSpPr/>
            <p:nvPr/>
          </p:nvSpPr>
          <p:spPr>
            <a:xfrm>
              <a:off x="539277" y="2122393"/>
              <a:ext cx="758371" cy="6500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C761BC90-DA94-4151-8C5D-8B3B466D8C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533" y="2300066"/>
              <a:ext cx="287859" cy="294734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AC9B47AF-4EB0-44DA-AACC-6621516CE2E9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63" r="23063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1BF80C3E-2513-42B6-A54D-0D57ADF67D89}"/>
              </a:ext>
            </a:extLst>
          </p:cNvPr>
          <p:cNvPicPr>
            <a:picLocks noGrp="1" noChangeAspect="1"/>
          </p:cNvPicPr>
          <p:nvPr>
            <p:ph type="pic" sz="quarter" idx="1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00" b="37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8200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24977" y="271687"/>
            <a:ext cx="225093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3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Our</a:t>
            </a:r>
          </a:p>
          <a:p>
            <a:pPr>
              <a:lnSpc>
                <a:spcPts val="6000"/>
              </a:lnSpc>
            </a:pPr>
            <a:r>
              <a:rPr lang="en-US" sz="6000" b="1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Team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EB3BEA-FC75-431D-B684-80519A2D0E0A}"/>
              </a:ext>
            </a:extLst>
          </p:cNvPr>
          <p:cNvSpPr/>
          <p:nvPr/>
        </p:nvSpPr>
        <p:spPr>
          <a:xfrm>
            <a:off x="2675914" y="1493902"/>
            <a:ext cx="8954111" cy="5648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id="{691EF70D-71A2-4DF7-8DA5-88F22D91B592}"/>
              </a:ext>
            </a:extLst>
          </p:cNvPr>
          <p:cNvSpPr>
            <a:spLocks/>
          </p:cNvSpPr>
          <p:nvPr/>
        </p:nvSpPr>
        <p:spPr bwMode="auto">
          <a:xfrm>
            <a:off x="567425" y="5432629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  <a:sym typeface="Montserrat-Regular" charset="0"/>
              </a:rPr>
              <a:t>This letterhead design is meant to professionalism and lorem to lorem ipsum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4EBA38C-0C61-49F2-B6F0-C6FB68BC1AB3}"/>
              </a:ext>
            </a:extLst>
          </p:cNvPr>
          <p:cNvSpPr txBox="1"/>
          <p:nvPr/>
        </p:nvSpPr>
        <p:spPr>
          <a:xfrm>
            <a:off x="641023" y="4707262"/>
            <a:ext cx="1865722" cy="572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err="1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Sakawi</a:t>
            </a:r>
            <a:r>
              <a:rPr lang="en-US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 Beda</a:t>
            </a:r>
          </a:p>
          <a:p>
            <a:pPr algn="ctr">
              <a:lnSpc>
                <a:spcPts val="2000"/>
              </a:lnSpc>
            </a:pPr>
            <a:r>
              <a:rPr lang="en-US" sz="1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Post Title Text</a:t>
            </a:r>
          </a:p>
        </p:txBody>
      </p:sp>
      <p:sp>
        <p:nvSpPr>
          <p:cNvPr id="41" name="Rectangle 9">
            <a:extLst>
              <a:ext uri="{FF2B5EF4-FFF2-40B4-BE49-F238E27FC236}">
                <a16:creationId xmlns:a16="http://schemas.microsoft.com/office/drawing/2014/main" id="{ED9512B0-8016-465A-9CCC-254CE85E013A}"/>
              </a:ext>
            </a:extLst>
          </p:cNvPr>
          <p:cNvSpPr>
            <a:spLocks/>
          </p:cNvSpPr>
          <p:nvPr/>
        </p:nvSpPr>
        <p:spPr bwMode="auto">
          <a:xfrm>
            <a:off x="3462672" y="5440196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  <a:sym typeface="Montserrat-Regular" charset="0"/>
              </a:rPr>
              <a:t>This letterhead design is meant to professionalism and lorem to lorem ipsum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F610BD1-9835-4A5F-B1CC-8E4E251FBFAD}"/>
              </a:ext>
            </a:extLst>
          </p:cNvPr>
          <p:cNvSpPr txBox="1"/>
          <p:nvPr/>
        </p:nvSpPr>
        <p:spPr>
          <a:xfrm>
            <a:off x="3536270" y="4707262"/>
            <a:ext cx="1865722" cy="572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err="1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Nahila</a:t>
            </a:r>
            <a:r>
              <a:rPr lang="en-US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nateya</a:t>
            </a:r>
            <a:endParaRPr lang="en-US" b="1" dirty="0">
              <a:solidFill>
                <a:schemeClr val="accent3"/>
              </a:solidFill>
              <a:latin typeface="Roboto Slab" pitchFamily="2" charset="0"/>
              <a:ea typeface="Roboto Slab" pitchFamily="2" charset="0"/>
              <a:cs typeface="Roboto" panose="02000000000000000000" pitchFamily="2" charset="0"/>
            </a:endParaRPr>
          </a:p>
          <a:p>
            <a:pPr algn="ctr">
              <a:lnSpc>
                <a:spcPts val="2000"/>
              </a:lnSpc>
            </a:pPr>
            <a:r>
              <a:rPr lang="en-US" sz="1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Post Title Text</a:t>
            </a:r>
          </a:p>
        </p:txBody>
      </p:sp>
      <p:sp>
        <p:nvSpPr>
          <p:cNvPr id="48" name="Rectangle 9">
            <a:extLst>
              <a:ext uri="{FF2B5EF4-FFF2-40B4-BE49-F238E27FC236}">
                <a16:creationId xmlns:a16="http://schemas.microsoft.com/office/drawing/2014/main" id="{3B917C10-F92E-45AD-AAE7-621B6708A4F0}"/>
              </a:ext>
            </a:extLst>
          </p:cNvPr>
          <p:cNvSpPr>
            <a:spLocks/>
          </p:cNvSpPr>
          <p:nvPr/>
        </p:nvSpPr>
        <p:spPr bwMode="auto">
          <a:xfrm>
            <a:off x="6468665" y="5432629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  <a:sym typeface="Montserrat-Regular" charset="0"/>
              </a:rPr>
              <a:t>This letterhead design is meant to professionalism and lorem to lorem ipsum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A9048C0-E6CC-4F7F-8754-4EFF5522928D}"/>
              </a:ext>
            </a:extLst>
          </p:cNvPr>
          <p:cNvSpPr txBox="1"/>
          <p:nvPr/>
        </p:nvSpPr>
        <p:spPr>
          <a:xfrm>
            <a:off x="6542263" y="4707262"/>
            <a:ext cx="1865722" cy="572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err="1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Sakawi</a:t>
            </a:r>
            <a:r>
              <a:rPr lang="en-US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 Beda</a:t>
            </a:r>
          </a:p>
          <a:p>
            <a:pPr algn="ctr">
              <a:lnSpc>
                <a:spcPts val="2000"/>
              </a:lnSpc>
            </a:pPr>
            <a:r>
              <a:rPr lang="en-US" sz="1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Post Title Text</a:t>
            </a:r>
          </a:p>
        </p:txBody>
      </p:sp>
      <p:sp>
        <p:nvSpPr>
          <p:cNvPr id="50" name="Rectangle 9">
            <a:extLst>
              <a:ext uri="{FF2B5EF4-FFF2-40B4-BE49-F238E27FC236}">
                <a16:creationId xmlns:a16="http://schemas.microsoft.com/office/drawing/2014/main" id="{F1A3E43C-35D6-4B49-8BE6-5FD4ED209CF8}"/>
              </a:ext>
            </a:extLst>
          </p:cNvPr>
          <p:cNvSpPr>
            <a:spLocks/>
          </p:cNvSpPr>
          <p:nvPr/>
        </p:nvSpPr>
        <p:spPr bwMode="auto">
          <a:xfrm>
            <a:off x="9474658" y="5440196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  <a:sym typeface="Montserrat-Regular" charset="0"/>
              </a:rPr>
              <a:t>This letterhead design is meant to professionalism and lorem to lorem ipsum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4468DAF-FB02-4C86-93E5-3BC7ACDF7650}"/>
              </a:ext>
            </a:extLst>
          </p:cNvPr>
          <p:cNvSpPr txBox="1"/>
          <p:nvPr/>
        </p:nvSpPr>
        <p:spPr>
          <a:xfrm>
            <a:off x="9548256" y="4707262"/>
            <a:ext cx="1865722" cy="572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err="1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Nahila</a:t>
            </a:r>
            <a:r>
              <a:rPr lang="en-US" b="1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 </a:t>
            </a:r>
            <a:r>
              <a:rPr lang="en-US" b="1" dirty="0" err="1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nateya</a:t>
            </a:r>
            <a:endParaRPr lang="en-US" b="1" dirty="0">
              <a:solidFill>
                <a:schemeClr val="accent5"/>
              </a:solidFill>
              <a:latin typeface="Roboto Slab" pitchFamily="2" charset="0"/>
              <a:ea typeface="Roboto Slab" pitchFamily="2" charset="0"/>
              <a:cs typeface="Roboto" panose="02000000000000000000" pitchFamily="2" charset="0"/>
            </a:endParaRPr>
          </a:p>
          <a:p>
            <a:pPr algn="ctr">
              <a:lnSpc>
                <a:spcPts val="2000"/>
              </a:lnSpc>
            </a:pPr>
            <a:r>
              <a:rPr lang="en-US" sz="1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Post Title Text</a:t>
            </a:r>
          </a:p>
        </p:txBody>
      </p:sp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2A175A0D-35F0-4B6F-986D-002B6F3DF513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DC3F3F97-B9D6-46B2-8A30-B49622C81AA5}"/>
              </a:ext>
            </a:extLst>
          </p:cNvPr>
          <p:cNvPicPr>
            <a:picLocks noGrp="1" noChangeAspect="1"/>
          </p:cNvPicPr>
          <p:nvPr>
            <p:ph type="pic" sz="quarter" idx="1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E508B1A1-EE5F-4663-975B-B6FBDD696706}"/>
              </a:ext>
            </a:extLst>
          </p:cNvPr>
          <p:cNvPicPr>
            <a:picLocks noGrp="1" noChangeAspect="1"/>
          </p:cNvPicPr>
          <p:nvPr>
            <p:ph type="pic" sz="quarter" idx="1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" b="43"/>
          <a:stretch>
            <a:fillRect/>
          </a:stretch>
        </p:blipFill>
        <p:spPr/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5EBA310E-83CE-4B65-AE13-D058532A4A42}"/>
              </a:ext>
            </a:extLst>
          </p:cNvPr>
          <p:cNvPicPr>
            <a:picLocks noGrp="1" noChangeAspect="1"/>
          </p:cNvPicPr>
          <p:nvPr>
            <p:ph type="pic" sz="quarter" idx="1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3669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24977" y="481237"/>
            <a:ext cx="2714205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3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Our</a:t>
            </a:r>
          </a:p>
          <a:p>
            <a:pPr>
              <a:lnSpc>
                <a:spcPts val="4500"/>
              </a:lnSpc>
            </a:pPr>
            <a:r>
              <a:rPr lang="en-US" sz="45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Port folio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EB3BEA-FC75-431D-B684-80519A2D0E0A}"/>
              </a:ext>
            </a:extLst>
          </p:cNvPr>
          <p:cNvSpPr/>
          <p:nvPr/>
        </p:nvSpPr>
        <p:spPr>
          <a:xfrm>
            <a:off x="3023765" y="1426524"/>
            <a:ext cx="8606260" cy="542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266E3A4-E01D-4E63-948D-37F7EDDF6D65}"/>
              </a:ext>
            </a:extLst>
          </p:cNvPr>
          <p:cNvSpPr/>
          <p:nvPr/>
        </p:nvSpPr>
        <p:spPr>
          <a:xfrm>
            <a:off x="864328" y="5420096"/>
            <a:ext cx="10463346" cy="579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C2F85025-025B-42D8-850B-BEF5F69A0806}"/>
              </a:ext>
            </a:extLst>
          </p:cNvPr>
          <p:cNvPicPr>
            <a:picLocks noGrp="1" noChangeAspect="1"/>
          </p:cNvPicPr>
          <p:nvPr>
            <p:ph type="pic" sz="quarter" idx="1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19" b="9019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1637FE13-8D48-48AF-A587-6A3634D16F51}"/>
              </a:ext>
            </a:extLst>
          </p:cNvPr>
          <p:cNvPicPr>
            <a:picLocks noGrp="1" noChangeAspect="1"/>
          </p:cNvPicPr>
          <p:nvPr>
            <p:ph type="pic" sz="quarter" idx="1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7" b="9037"/>
          <a:stretch>
            <a:fillRect/>
          </a:stretch>
        </p:blipFill>
        <p:spPr/>
      </p:pic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BC88AEA0-8627-4EAF-8DBF-1ECCB74C751A}"/>
              </a:ext>
            </a:extLst>
          </p:cNvPr>
          <p:cNvPicPr>
            <a:picLocks noGrp="1" noChangeAspect="1"/>
          </p:cNvPicPr>
          <p:nvPr>
            <p:ph type="pic" sz="quarter" idx="1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7" b="90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21695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24977" y="481237"/>
            <a:ext cx="2648482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3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Our</a:t>
            </a:r>
          </a:p>
          <a:p>
            <a:pPr>
              <a:lnSpc>
                <a:spcPts val="4500"/>
              </a:lnSpc>
            </a:pPr>
            <a:r>
              <a:rPr lang="en-US" sz="45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Timeline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EB3BEA-FC75-431D-B684-80519A2D0E0A}"/>
              </a:ext>
            </a:extLst>
          </p:cNvPr>
          <p:cNvSpPr/>
          <p:nvPr/>
        </p:nvSpPr>
        <p:spPr>
          <a:xfrm>
            <a:off x="3023765" y="1426524"/>
            <a:ext cx="8606260" cy="542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AutoShape 62">
            <a:extLst>
              <a:ext uri="{FF2B5EF4-FFF2-40B4-BE49-F238E27FC236}">
                <a16:creationId xmlns:a16="http://schemas.microsoft.com/office/drawing/2014/main" id="{52704BD3-A3AC-45C7-B548-A6B1B151F8FE}"/>
              </a:ext>
            </a:extLst>
          </p:cNvPr>
          <p:cNvSpPr>
            <a:spLocks/>
          </p:cNvSpPr>
          <p:nvPr/>
        </p:nvSpPr>
        <p:spPr bwMode="auto">
          <a:xfrm>
            <a:off x="1527904" y="4431534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59" name="Rectangle 17">
            <a:extLst>
              <a:ext uri="{FF2B5EF4-FFF2-40B4-BE49-F238E27FC236}">
                <a16:creationId xmlns:a16="http://schemas.microsoft.com/office/drawing/2014/main" id="{46D60556-D618-4D95-BC3B-37CA6AFE3151}"/>
              </a:ext>
            </a:extLst>
          </p:cNvPr>
          <p:cNvSpPr>
            <a:spLocks/>
          </p:cNvSpPr>
          <p:nvPr/>
        </p:nvSpPr>
        <p:spPr bwMode="auto">
          <a:xfrm>
            <a:off x="875685" y="5349894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135CA40-B323-4B68-9411-EE46C20C9B4A}"/>
              </a:ext>
            </a:extLst>
          </p:cNvPr>
          <p:cNvSpPr txBox="1"/>
          <p:nvPr/>
        </p:nvSpPr>
        <p:spPr>
          <a:xfrm>
            <a:off x="779043" y="4966366"/>
            <a:ext cx="1890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TITLE TEXT</a:t>
            </a:r>
          </a:p>
        </p:txBody>
      </p:sp>
      <p:sp>
        <p:nvSpPr>
          <p:cNvPr id="62" name="AutoShape 62">
            <a:extLst>
              <a:ext uri="{FF2B5EF4-FFF2-40B4-BE49-F238E27FC236}">
                <a16:creationId xmlns:a16="http://schemas.microsoft.com/office/drawing/2014/main" id="{C679FFBD-DF3E-48A7-90CD-762BE6A120E0}"/>
              </a:ext>
            </a:extLst>
          </p:cNvPr>
          <p:cNvSpPr>
            <a:spLocks/>
          </p:cNvSpPr>
          <p:nvPr/>
        </p:nvSpPr>
        <p:spPr bwMode="auto">
          <a:xfrm>
            <a:off x="5921906" y="4431534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64" name="Rectangle 17">
            <a:extLst>
              <a:ext uri="{FF2B5EF4-FFF2-40B4-BE49-F238E27FC236}">
                <a16:creationId xmlns:a16="http://schemas.microsoft.com/office/drawing/2014/main" id="{98585979-745E-4F43-B5CB-9AEDBD70D426}"/>
              </a:ext>
            </a:extLst>
          </p:cNvPr>
          <p:cNvSpPr>
            <a:spLocks/>
          </p:cNvSpPr>
          <p:nvPr/>
        </p:nvSpPr>
        <p:spPr bwMode="auto">
          <a:xfrm>
            <a:off x="5269687" y="5349894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37BAE89-8C1F-4872-8082-F6EF3FB731C1}"/>
              </a:ext>
            </a:extLst>
          </p:cNvPr>
          <p:cNvSpPr txBox="1"/>
          <p:nvPr/>
        </p:nvSpPr>
        <p:spPr>
          <a:xfrm>
            <a:off x="5173045" y="4966366"/>
            <a:ext cx="1890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TITLE TEXT</a:t>
            </a:r>
          </a:p>
        </p:txBody>
      </p:sp>
      <p:sp>
        <p:nvSpPr>
          <p:cNvPr id="67" name="AutoShape 62">
            <a:extLst>
              <a:ext uri="{FF2B5EF4-FFF2-40B4-BE49-F238E27FC236}">
                <a16:creationId xmlns:a16="http://schemas.microsoft.com/office/drawing/2014/main" id="{09516ED4-D579-4F25-BEDE-0B413167E98C}"/>
              </a:ext>
            </a:extLst>
          </p:cNvPr>
          <p:cNvSpPr>
            <a:spLocks/>
          </p:cNvSpPr>
          <p:nvPr/>
        </p:nvSpPr>
        <p:spPr bwMode="auto">
          <a:xfrm>
            <a:off x="10315907" y="4431534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69" name="Rectangle 17">
            <a:extLst>
              <a:ext uri="{FF2B5EF4-FFF2-40B4-BE49-F238E27FC236}">
                <a16:creationId xmlns:a16="http://schemas.microsoft.com/office/drawing/2014/main" id="{FDFA8607-B93B-46E5-A242-4E7BFB07F6AC}"/>
              </a:ext>
            </a:extLst>
          </p:cNvPr>
          <p:cNvSpPr>
            <a:spLocks/>
          </p:cNvSpPr>
          <p:nvPr/>
        </p:nvSpPr>
        <p:spPr bwMode="auto">
          <a:xfrm>
            <a:off x="9663688" y="5349894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49DA75B-50A5-4B0F-8E32-9DCAF76F871D}"/>
              </a:ext>
            </a:extLst>
          </p:cNvPr>
          <p:cNvSpPr txBox="1"/>
          <p:nvPr/>
        </p:nvSpPr>
        <p:spPr>
          <a:xfrm>
            <a:off x="9697075" y="4966366"/>
            <a:ext cx="163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TITLE TEXT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4A5A021-B015-496D-974B-D9C8F90E571A}"/>
              </a:ext>
            </a:extLst>
          </p:cNvPr>
          <p:cNvSpPr/>
          <p:nvPr/>
        </p:nvSpPr>
        <p:spPr>
          <a:xfrm>
            <a:off x="1205287" y="2796842"/>
            <a:ext cx="1038167" cy="10381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48B85EF-F5BB-44CD-B7C1-1A10CE51B63B}"/>
              </a:ext>
            </a:extLst>
          </p:cNvPr>
          <p:cNvSpPr/>
          <p:nvPr/>
        </p:nvSpPr>
        <p:spPr>
          <a:xfrm>
            <a:off x="5508417" y="2796842"/>
            <a:ext cx="1038167" cy="10381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793B06F6-A1AA-407E-A29D-ECD7F78C7D1E}"/>
              </a:ext>
            </a:extLst>
          </p:cNvPr>
          <p:cNvSpPr/>
          <p:nvPr/>
        </p:nvSpPr>
        <p:spPr>
          <a:xfrm>
            <a:off x="9811547" y="2796842"/>
            <a:ext cx="1038167" cy="103816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480B99A-2F30-4FDA-816B-A9AF60C11380}"/>
              </a:ext>
            </a:extLst>
          </p:cNvPr>
          <p:cNvSpPr txBox="1"/>
          <p:nvPr/>
        </p:nvSpPr>
        <p:spPr>
          <a:xfrm>
            <a:off x="1108699" y="3115870"/>
            <a:ext cx="1231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1F1FE08-EAFA-4598-9B29-9551B0F09054}"/>
              </a:ext>
            </a:extLst>
          </p:cNvPr>
          <p:cNvSpPr txBox="1"/>
          <p:nvPr/>
        </p:nvSpPr>
        <p:spPr>
          <a:xfrm>
            <a:off x="5411829" y="3115870"/>
            <a:ext cx="1231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007D6EB-FC68-4C59-B077-19BBD4AE476B}"/>
              </a:ext>
            </a:extLst>
          </p:cNvPr>
          <p:cNvSpPr txBox="1"/>
          <p:nvPr/>
        </p:nvSpPr>
        <p:spPr>
          <a:xfrm>
            <a:off x="9714959" y="3115870"/>
            <a:ext cx="1231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747984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24977" y="481237"/>
            <a:ext cx="3389069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3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Map</a:t>
            </a:r>
          </a:p>
          <a:p>
            <a:pPr>
              <a:lnSpc>
                <a:spcPts val="4500"/>
              </a:lnSpc>
            </a:pPr>
            <a:r>
              <a:rPr lang="en-US" sz="4500" b="1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Infographic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EB3BEA-FC75-431D-B684-80519A2D0E0A}"/>
              </a:ext>
            </a:extLst>
          </p:cNvPr>
          <p:cNvSpPr/>
          <p:nvPr/>
        </p:nvSpPr>
        <p:spPr>
          <a:xfrm>
            <a:off x="3887232" y="1431970"/>
            <a:ext cx="7742792" cy="4884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C71D55E-4E6C-43CF-881E-BA3DD9A18969}"/>
              </a:ext>
            </a:extLst>
          </p:cNvPr>
          <p:cNvSpPr/>
          <p:nvPr/>
        </p:nvSpPr>
        <p:spPr>
          <a:xfrm>
            <a:off x="0" y="5296578"/>
            <a:ext cx="12192000" cy="157491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25FD08F-A325-44A6-BB3B-472CB46E5682}"/>
              </a:ext>
            </a:extLst>
          </p:cNvPr>
          <p:cNvGrpSpPr/>
          <p:nvPr/>
        </p:nvGrpSpPr>
        <p:grpSpPr>
          <a:xfrm>
            <a:off x="832334" y="1561421"/>
            <a:ext cx="10328694" cy="3735157"/>
            <a:chOff x="1465705" y="1722214"/>
            <a:chExt cx="9140164" cy="3305350"/>
          </a:xfrm>
        </p:grpSpPr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B6F2A98F-2C36-4108-AC4F-B3E3A2146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705" y="3827733"/>
              <a:ext cx="2588968" cy="1199831"/>
            </a:xfrm>
            <a:custGeom>
              <a:avLst/>
              <a:gdLst>
                <a:gd name="T0" fmla="*/ 0 w 21600"/>
                <a:gd name="T1" fmla="+- 0 21600 457"/>
                <a:gd name="T2" fmla="*/ 21600 h 21143"/>
                <a:gd name="T3" fmla="*/ 21600 w 21600"/>
                <a:gd name="T4" fmla="+- 0 21600 457"/>
                <a:gd name="T5" fmla="*/ 21600 h 21143"/>
                <a:gd name="T6" fmla="*/ 15139 w 21600"/>
                <a:gd name="T7" fmla="+- 0 9855 457"/>
                <a:gd name="T8" fmla="*/ 9855 h 21143"/>
                <a:gd name="T9" fmla="*/ 10324 w 21600"/>
                <a:gd name="T10" fmla="+- 0 507 457"/>
                <a:gd name="T11" fmla="*/ 507 h 21143"/>
                <a:gd name="T12" fmla="*/ 5061 w 21600"/>
                <a:gd name="T13" fmla="+- 0 14452 457"/>
                <a:gd name="T14" fmla="*/ 14452 h 21143"/>
                <a:gd name="T15" fmla="*/ 0 w 21600"/>
                <a:gd name="T16" fmla="+- 0 21600 457"/>
                <a:gd name="T17" fmla="*/ 21600 h 21143"/>
                <a:gd name="T18" fmla="*/ 0 w 21600"/>
                <a:gd name="T19" fmla="+- 0 21600 457"/>
                <a:gd name="T20" fmla="*/ 21600 h 2114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  <a:cxn ang="0">
                  <a:pos x="T15" y="T17"/>
                </a:cxn>
                <a:cxn ang="0">
                  <a:pos x="T18" y="T20"/>
                </a:cxn>
              </a:cxnLst>
              <a:rect l="0" t="0" r="r" b="b"/>
              <a:pathLst>
                <a:path w="21600" h="21143">
                  <a:moveTo>
                    <a:pt x="0" y="21143"/>
                  </a:moveTo>
                  <a:lnTo>
                    <a:pt x="21600" y="21143"/>
                  </a:lnTo>
                  <a:cubicBezTo>
                    <a:pt x="18789" y="20009"/>
                    <a:pt x="16394" y="15907"/>
                    <a:pt x="15139" y="9398"/>
                  </a:cubicBezTo>
                  <a:cubicBezTo>
                    <a:pt x="13884" y="2888"/>
                    <a:pt x="12751" y="-457"/>
                    <a:pt x="10324" y="50"/>
                  </a:cubicBezTo>
                  <a:cubicBezTo>
                    <a:pt x="7896" y="558"/>
                    <a:pt x="6361" y="9550"/>
                    <a:pt x="5061" y="13995"/>
                  </a:cubicBezTo>
                  <a:cubicBezTo>
                    <a:pt x="3761" y="18439"/>
                    <a:pt x="1953" y="20281"/>
                    <a:pt x="0" y="21143"/>
                  </a:cubicBezTo>
                  <a:close/>
                  <a:moveTo>
                    <a:pt x="0" y="21143"/>
                  </a:move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/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3138C2A0-5794-4E6B-8F54-5B26CA701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8339" y="3186047"/>
              <a:ext cx="2581723" cy="1841517"/>
            </a:xfrm>
            <a:custGeom>
              <a:avLst/>
              <a:gdLst>
                <a:gd name="T0" fmla="*/ 0 w 21600"/>
                <a:gd name="T1" fmla="+- 0 21600 457"/>
                <a:gd name="T2" fmla="*/ 21600 h 21143"/>
                <a:gd name="T3" fmla="*/ 21600 w 21600"/>
                <a:gd name="T4" fmla="+- 0 21600 457"/>
                <a:gd name="T5" fmla="*/ 21600 h 21143"/>
                <a:gd name="T6" fmla="*/ 15139 w 21600"/>
                <a:gd name="T7" fmla="+- 0 9855 457"/>
                <a:gd name="T8" fmla="*/ 9855 h 21143"/>
                <a:gd name="T9" fmla="*/ 10324 w 21600"/>
                <a:gd name="T10" fmla="+- 0 507 457"/>
                <a:gd name="T11" fmla="*/ 507 h 21143"/>
                <a:gd name="T12" fmla="*/ 5061 w 21600"/>
                <a:gd name="T13" fmla="+- 0 14452 457"/>
                <a:gd name="T14" fmla="*/ 14452 h 21143"/>
                <a:gd name="T15" fmla="*/ 0 w 21600"/>
                <a:gd name="T16" fmla="+- 0 21600 457"/>
                <a:gd name="T17" fmla="*/ 21600 h 21143"/>
                <a:gd name="T18" fmla="*/ 0 w 21600"/>
                <a:gd name="T19" fmla="+- 0 21600 457"/>
                <a:gd name="T20" fmla="*/ 21600 h 2114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  <a:cxn ang="0">
                  <a:pos x="T15" y="T17"/>
                </a:cxn>
                <a:cxn ang="0">
                  <a:pos x="T18" y="T20"/>
                </a:cxn>
              </a:cxnLst>
              <a:rect l="0" t="0" r="r" b="b"/>
              <a:pathLst>
                <a:path w="21600" h="21143">
                  <a:moveTo>
                    <a:pt x="0" y="21143"/>
                  </a:moveTo>
                  <a:lnTo>
                    <a:pt x="21600" y="21143"/>
                  </a:lnTo>
                  <a:cubicBezTo>
                    <a:pt x="18789" y="20009"/>
                    <a:pt x="16394" y="15907"/>
                    <a:pt x="15139" y="9398"/>
                  </a:cubicBezTo>
                  <a:cubicBezTo>
                    <a:pt x="13884" y="2888"/>
                    <a:pt x="12751" y="-457"/>
                    <a:pt x="10324" y="50"/>
                  </a:cubicBezTo>
                  <a:cubicBezTo>
                    <a:pt x="7896" y="558"/>
                    <a:pt x="6361" y="9550"/>
                    <a:pt x="5061" y="13995"/>
                  </a:cubicBezTo>
                  <a:cubicBezTo>
                    <a:pt x="3761" y="18439"/>
                    <a:pt x="1953" y="20281"/>
                    <a:pt x="0" y="21143"/>
                  </a:cubicBezTo>
                  <a:close/>
                  <a:moveTo>
                    <a:pt x="0" y="21143"/>
                  </a:moveTo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  <a:extLst/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CBB4134F-DC4A-4F57-98E0-9F8E65034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2241" y="2627900"/>
              <a:ext cx="2587517" cy="2399664"/>
            </a:xfrm>
            <a:custGeom>
              <a:avLst/>
              <a:gdLst>
                <a:gd name="T0" fmla="*/ 0 w 21600"/>
                <a:gd name="T1" fmla="+- 0 21600 457"/>
                <a:gd name="T2" fmla="*/ 21600 h 21143"/>
                <a:gd name="T3" fmla="*/ 21600 w 21600"/>
                <a:gd name="T4" fmla="+- 0 21600 457"/>
                <a:gd name="T5" fmla="*/ 21600 h 21143"/>
                <a:gd name="T6" fmla="*/ 15139 w 21600"/>
                <a:gd name="T7" fmla="+- 0 9855 457"/>
                <a:gd name="T8" fmla="*/ 9855 h 21143"/>
                <a:gd name="T9" fmla="*/ 10324 w 21600"/>
                <a:gd name="T10" fmla="+- 0 507 457"/>
                <a:gd name="T11" fmla="*/ 507 h 21143"/>
                <a:gd name="T12" fmla="*/ 5061 w 21600"/>
                <a:gd name="T13" fmla="+- 0 14452 457"/>
                <a:gd name="T14" fmla="*/ 14452 h 21143"/>
                <a:gd name="T15" fmla="*/ 0 w 21600"/>
                <a:gd name="T16" fmla="+- 0 21600 457"/>
                <a:gd name="T17" fmla="*/ 21600 h 21143"/>
                <a:gd name="T18" fmla="*/ 0 w 21600"/>
                <a:gd name="T19" fmla="+- 0 21600 457"/>
                <a:gd name="T20" fmla="*/ 21600 h 2114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  <a:cxn ang="0">
                  <a:pos x="T15" y="T17"/>
                </a:cxn>
                <a:cxn ang="0">
                  <a:pos x="T18" y="T20"/>
                </a:cxn>
              </a:cxnLst>
              <a:rect l="0" t="0" r="r" b="b"/>
              <a:pathLst>
                <a:path w="21600" h="21143">
                  <a:moveTo>
                    <a:pt x="0" y="21143"/>
                  </a:moveTo>
                  <a:lnTo>
                    <a:pt x="21600" y="21143"/>
                  </a:lnTo>
                  <a:cubicBezTo>
                    <a:pt x="18789" y="20009"/>
                    <a:pt x="16394" y="15907"/>
                    <a:pt x="15139" y="9398"/>
                  </a:cubicBezTo>
                  <a:cubicBezTo>
                    <a:pt x="13884" y="2888"/>
                    <a:pt x="12751" y="-457"/>
                    <a:pt x="10324" y="50"/>
                  </a:cubicBezTo>
                  <a:cubicBezTo>
                    <a:pt x="7896" y="558"/>
                    <a:pt x="6361" y="9550"/>
                    <a:pt x="5061" y="13995"/>
                  </a:cubicBezTo>
                  <a:cubicBezTo>
                    <a:pt x="3761" y="18439"/>
                    <a:pt x="1953" y="20281"/>
                    <a:pt x="0" y="21143"/>
                  </a:cubicBezTo>
                  <a:close/>
                  <a:moveTo>
                    <a:pt x="0" y="21143"/>
                  </a:moveTo>
                </a:path>
              </a:pathLst>
            </a:custGeom>
            <a:solidFill>
              <a:schemeClr val="accent4">
                <a:alpha val="50000"/>
              </a:schemeClr>
            </a:solidFill>
            <a:ln>
              <a:noFill/>
            </a:ln>
            <a:extLst/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2E782C18-B396-4D8E-843B-09AD9F1CF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0523" y="3186049"/>
              <a:ext cx="2588968" cy="1841515"/>
            </a:xfrm>
            <a:custGeom>
              <a:avLst/>
              <a:gdLst>
                <a:gd name="T0" fmla="*/ 0 w 21600"/>
                <a:gd name="T1" fmla="+- 0 21600 457"/>
                <a:gd name="T2" fmla="*/ 21600 h 21143"/>
                <a:gd name="T3" fmla="*/ 21600 w 21600"/>
                <a:gd name="T4" fmla="+- 0 21600 457"/>
                <a:gd name="T5" fmla="*/ 21600 h 21143"/>
                <a:gd name="T6" fmla="*/ 15139 w 21600"/>
                <a:gd name="T7" fmla="+- 0 9855 457"/>
                <a:gd name="T8" fmla="*/ 9855 h 21143"/>
                <a:gd name="T9" fmla="*/ 10324 w 21600"/>
                <a:gd name="T10" fmla="+- 0 507 457"/>
                <a:gd name="T11" fmla="*/ 507 h 21143"/>
                <a:gd name="T12" fmla="*/ 5061 w 21600"/>
                <a:gd name="T13" fmla="+- 0 14452 457"/>
                <a:gd name="T14" fmla="*/ 14452 h 21143"/>
                <a:gd name="T15" fmla="*/ 0 w 21600"/>
                <a:gd name="T16" fmla="+- 0 21600 457"/>
                <a:gd name="T17" fmla="*/ 21600 h 21143"/>
                <a:gd name="T18" fmla="*/ 0 w 21600"/>
                <a:gd name="T19" fmla="+- 0 21600 457"/>
                <a:gd name="T20" fmla="*/ 21600 h 2114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  <a:cxn ang="0">
                  <a:pos x="T15" y="T17"/>
                </a:cxn>
                <a:cxn ang="0">
                  <a:pos x="T18" y="T20"/>
                </a:cxn>
              </a:cxnLst>
              <a:rect l="0" t="0" r="r" b="b"/>
              <a:pathLst>
                <a:path w="21600" h="21143">
                  <a:moveTo>
                    <a:pt x="0" y="21143"/>
                  </a:moveTo>
                  <a:lnTo>
                    <a:pt x="21600" y="21143"/>
                  </a:lnTo>
                  <a:cubicBezTo>
                    <a:pt x="18789" y="20009"/>
                    <a:pt x="16394" y="15907"/>
                    <a:pt x="15139" y="9398"/>
                  </a:cubicBezTo>
                  <a:cubicBezTo>
                    <a:pt x="13884" y="2888"/>
                    <a:pt x="12751" y="-457"/>
                    <a:pt x="10324" y="50"/>
                  </a:cubicBezTo>
                  <a:cubicBezTo>
                    <a:pt x="7896" y="558"/>
                    <a:pt x="6361" y="9550"/>
                    <a:pt x="5061" y="13995"/>
                  </a:cubicBezTo>
                  <a:cubicBezTo>
                    <a:pt x="3761" y="18439"/>
                    <a:pt x="1953" y="20281"/>
                    <a:pt x="0" y="21143"/>
                  </a:cubicBezTo>
                  <a:close/>
                  <a:moveTo>
                    <a:pt x="0" y="21143"/>
                  </a:moveTo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  <a:extLst/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3AFA119B-8010-43E1-98E7-69366B5B8AEA}"/>
                </a:ext>
              </a:extLst>
            </p:cNvPr>
            <p:cNvSpPr/>
            <p:nvPr/>
          </p:nvSpPr>
          <p:spPr bwMode="auto">
            <a:xfrm>
              <a:off x="2458293" y="2954949"/>
              <a:ext cx="603791" cy="603791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D15E625-36C3-4744-B2B3-88438FF8FB7A}"/>
                </a:ext>
              </a:extLst>
            </p:cNvPr>
            <p:cNvSpPr/>
            <p:nvPr/>
          </p:nvSpPr>
          <p:spPr bwMode="auto">
            <a:xfrm>
              <a:off x="4076510" y="2326005"/>
              <a:ext cx="603791" cy="603791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7AA756A-2FAE-47A5-9830-CBD40004744C}"/>
                </a:ext>
              </a:extLst>
            </p:cNvPr>
            <p:cNvSpPr/>
            <p:nvPr/>
          </p:nvSpPr>
          <p:spPr bwMode="auto">
            <a:xfrm>
              <a:off x="5794104" y="1722214"/>
              <a:ext cx="603791" cy="603791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D7604E63-9BE0-460D-9171-7B6A04FBF36F}"/>
                </a:ext>
              </a:extLst>
            </p:cNvPr>
            <p:cNvSpPr/>
            <p:nvPr/>
          </p:nvSpPr>
          <p:spPr bwMode="auto">
            <a:xfrm>
              <a:off x="7413110" y="2326005"/>
              <a:ext cx="603791" cy="603791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8BE61EF0-76F1-47F0-9F0F-88A32BC1C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901" y="3827733"/>
              <a:ext cx="2588968" cy="1199831"/>
            </a:xfrm>
            <a:custGeom>
              <a:avLst/>
              <a:gdLst>
                <a:gd name="T0" fmla="*/ 0 w 21600"/>
                <a:gd name="T1" fmla="+- 0 21600 457"/>
                <a:gd name="T2" fmla="*/ 21600 h 21143"/>
                <a:gd name="T3" fmla="*/ 21600 w 21600"/>
                <a:gd name="T4" fmla="+- 0 21600 457"/>
                <a:gd name="T5" fmla="*/ 21600 h 21143"/>
                <a:gd name="T6" fmla="*/ 15139 w 21600"/>
                <a:gd name="T7" fmla="+- 0 9855 457"/>
                <a:gd name="T8" fmla="*/ 9855 h 21143"/>
                <a:gd name="T9" fmla="*/ 10324 w 21600"/>
                <a:gd name="T10" fmla="+- 0 507 457"/>
                <a:gd name="T11" fmla="*/ 507 h 21143"/>
                <a:gd name="T12" fmla="*/ 5061 w 21600"/>
                <a:gd name="T13" fmla="+- 0 14452 457"/>
                <a:gd name="T14" fmla="*/ 14452 h 21143"/>
                <a:gd name="T15" fmla="*/ 0 w 21600"/>
                <a:gd name="T16" fmla="+- 0 21600 457"/>
                <a:gd name="T17" fmla="*/ 21600 h 21143"/>
                <a:gd name="T18" fmla="*/ 0 w 21600"/>
                <a:gd name="T19" fmla="+- 0 21600 457"/>
                <a:gd name="T20" fmla="*/ 21600 h 2114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  <a:cxn ang="0">
                  <a:pos x="T15" y="T17"/>
                </a:cxn>
                <a:cxn ang="0">
                  <a:pos x="T18" y="T20"/>
                </a:cxn>
              </a:cxnLst>
              <a:rect l="0" t="0" r="r" b="b"/>
              <a:pathLst>
                <a:path w="21600" h="21143">
                  <a:moveTo>
                    <a:pt x="0" y="21143"/>
                  </a:moveTo>
                  <a:lnTo>
                    <a:pt x="21600" y="21143"/>
                  </a:lnTo>
                  <a:cubicBezTo>
                    <a:pt x="18789" y="20009"/>
                    <a:pt x="16394" y="15907"/>
                    <a:pt x="15139" y="9398"/>
                  </a:cubicBezTo>
                  <a:cubicBezTo>
                    <a:pt x="13884" y="2888"/>
                    <a:pt x="12751" y="-457"/>
                    <a:pt x="10324" y="50"/>
                  </a:cubicBezTo>
                  <a:cubicBezTo>
                    <a:pt x="7896" y="558"/>
                    <a:pt x="6361" y="9550"/>
                    <a:pt x="5061" y="13995"/>
                  </a:cubicBezTo>
                  <a:cubicBezTo>
                    <a:pt x="3761" y="18439"/>
                    <a:pt x="1953" y="20281"/>
                    <a:pt x="0" y="21143"/>
                  </a:cubicBezTo>
                  <a:close/>
                  <a:moveTo>
                    <a:pt x="0" y="21143"/>
                  </a:moveTo>
                </a:path>
              </a:pathLst>
            </a:custGeom>
            <a:solidFill>
              <a:schemeClr val="accent6">
                <a:alpha val="50000"/>
              </a:schemeClr>
            </a:solidFill>
            <a:ln>
              <a:noFill/>
            </a:ln>
            <a:extLst/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81BB0F5-6A8A-4376-85C6-9C3624350241}"/>
                </a:ext>
              </a:extLst>
            </p:cNvPr>
            <p:cNvSpPr/>
            <p:nvPr/>
          </p:nvSpPr>
          <p:spPr bwMode="auto">
            <a:xfrm>
              <a:off x="9009489" y="2954949"/>
              <a:ext cx="603791" cy="603791"/>
            </a:xfrm>
            <a:prstGeom prst="ellipse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44" name="AutoShape 13">
              <a:extLst>
                <a:ext uri="{FF2B5EF4-FFF2-40B4-BE49-F238E27FC236}">
                  <a16:creationId xmlns:a16="http://schemas.microsoft.com/office/drawing/2014/main" id="{A4FFE3B7-5489-4FA5-B4C5-327153757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1101" y="4344461"/>
              <a:ext cx="427813" cy="32470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10944"/>
                  </a:moveTo>
                  <a:lnTo>
                    <a:pt x="3554" y="2862"/>
                  </a:lnTo>
                  <a:lnTo>
                    <a:pt x="18046" y="2862"/>
                  </a:lnTo>
                  <a:cubicBezTo>
                    <a:pt x="18046" y="2862"/>
                    <a:pt x="10800" y="10944"/>
                    <a:pt x="10800" y="10944"/>
                  </a:cubicBezTo>
                  <a:close/>
                  <a:moveTo>
                    <a:pt x="19036" y="18738"/>
                  </a:moveTo>
                  <a:lnTo>
                    <a:pt x="2564" y="18738"/>
                  </a:lnTo>
                  <a:cubicBezTo>
                    <a:pt x="2356" y="18738"/>
                    <a:pt x="2173" y="18561"/>
                    <a:pt x="2173" y="18358"/>
                  </a:cubicBezTo>
                  <a:lnTo>
                    <a:pt x="2173" y="5242"/>
                  </a:lnTo>
                  <a:lnTo>
                    <a:pt x="9624" y="13522"/>
                  </a:lnTo>
                  <a:cubicBezTo>
                    <a:pt x="9777" y="13692"/>
                    <a:pt x="9970" y="13786"/>
                    <a:pt x="10170" y="13786"/>
                  </a:cubicBezTo>
                  <a:lnTo>
                    <a:pt x="11429" y="13786"/>
                  </a:lnTo>
                  <a:cubicBezTo>
                    <a:pt x="11629" y="13786"/>
                    <a:pt x="11823" y="13692"/>
                    <a:pt x="11976" y="13522"/>
                  </a:cubicBezTo>
                  <a:lnTo>
                    <a:pt x="19427" y="5241"/>
                  </a:lnTo>
                  <a:lnTo>
                    <a:pt x="19427" y="18358"/>
                  </a:lnTo>
                  <a:cubicBezTo>
                    <a:pt x="19426" y="18561"/>
                    <a:pt x="19244" y="18738"/>
                    <a:pt x="19036" y="18738"/>
                  </a:cubicBezTo>
                  <a:cubicBezTo>
                    <a:pt x="19036" y="18738"/>
                    <a:pt x="19036" y="18738"/>
                    <a:pt x="19036" y="18738"/>
                  </a:cubicBezTo>
                  <a:close/>
                  <a:moveTo>
                    <a:pt x="19036" y="0"/>
                  </a:moveTo>
                  <a:lnTo>
                    <a:pt x="2564" y="0"/>
                  </a:lnTo>
                  <a:cubicBezTo>
                    <a:pt x="1150" y="0"/>
                    <a:pt x="0" y="1455"/>
                    <a:pt x="0" y="3242"/>
                  </a:cubicBezTo>
                  <a:lnTo>
                    <a:pt x="0" y="18358"/>
                  </a:lnTo>
                  <a:cubicBezTo>
                    <a:pt x="0" y="20146"/>
                    <a:pt x="1150" y="21600"/>
                    <a:pt x="2564" y="21600"/>
                  </a:cubicBezTo>
                  <a:lnTo>
                    <a:pt x="19036" y="21600"/>
                  </a:lnTo>
                  <a:cubicBezTo>
                    <a:pt x="20450" y="21600"/>
                    <a:pt x="21600" y="20146"/>
                    <a:pt x="21600" y="18358"/>
                  </a:cubicBezTo>
                  <a:lnTo>
                    <a:pt x="21600" y="3242"/>
                  </a:lnTo>
                  <a:cubicBezTo>
                    <a:pt x="21600" y="1455"/>
                    <a:pt x="20450" y="0"/>
                    <a:pt x="19036" y="0"/>
                  </a:cubicBezTo>
                  <a:cubicBezTo>
                    <a:pt x="19036" y="0"/>
                    <a:pt x="19036" y="0"/>
                    <a:pt x="19036" y="0"/>
                  </a:cubicBezTo>
                  <a:close/>
                  <a:moveTo>
                    <a:pt x="19036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6" name="AutoShape 49">
              <a:extLst>
                <a:ext uri="{FF2B5EF4-FFF2-40B4-BE49-F238E27FC236}">
                  <a16:creationId xmlns:a16="http://schemas.microsoft.com/office/drawing/2014/main" id="{CE8F3CE4-2946-4ED8-8F57-A340FB2A8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208" y="4291214"/>
              <a:ext cx="431582" cy="431199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7" name="AutoShape 51">
              <a:extLst>
                <a:ext uri="{FF2B5EF4-FFF2-40B4-BE49-F238E27FC236}">
                  <a16:creationId xmlns:a16="http://schemas.microsoft.com/office/drawing/2014/main" id="{0CDEF0B3-21ED-4B9B-B650-A79748521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6116" y="4311544"/>
              <a:ext cx="390538" cy="390538"/>
            </a:xfrm>
            <a:custGeom>
              <a:avLst/>
              <a:gdLst/>
              <a:ahLst/>
              <a:cxnLst/>
              <a:rect l="0" t="0" r="r" b="b"/>
              <a:pathLst>
                <a:path w="21552" h="21576">
                  <a:moveTo>
                    <a:pt x="10792" y="14410"/>
                  </a:moveTo>
                  <a:cubicBezTo>
                    <a:pt x="8811" y="14410"/>
                    <a:pt x="7199" y="12795"/>
                    <a:pt x="7199" y="10812"/>
                  </a:cubicBezTo>
                  <a:cubicBezTo>
                    <a:pt x="7199" y="8827"/>
                    <a:pt x="8811" y="7213"/>
                    <a:pt x="10792" y="7213"/>
                  </a:cubicBezTo>
                  <a:cubicBezTo>
                    <a:pt x="12775" y="7213"/>
                    <a:pt x="14387" y="8827"/>
                    <a:pt x="14387" y="10812"/>
                  </a:cubicBezTo>
                  <a:cubicBezTo>
                    <a:pt x="14387" y="12795"/>
                    <a:pt x="12775" y="14410"/>
                    <a:pt x="10792" y="14410"/>
                  </a:cubicBezTo>
                  <a:cubicBezTo>
                    <a:pt x="10792" y="14410"/>
                    <a:pt x="10792" y="14410"/>
                    <a:pt x="10792" y="14410"/>
                  </a:cubicBezTo>
                  <a:close/>
                  <a:moveTo>
                    <a:pt x="21484" y="9591"/>
                  </a:moveTo>
                  <a:cubicBezTo>
                    <a:pt x="21450" y="9287"/>
                    <a:pt x="21097" y="9059"/>
                    <a:pt x="20791" y="9059"/>
                  </a:cubicBezTo>
                  <a:cubicBezTo>
                    <a:pt x="19804" y="9059"/>
                    <a:pt x="18928" y="8479"/>
                    <a:pt x="18561" y="7581"/>
                  </a:cubicBezTo>
                  <a:cubicBezTo>
                    <a:pt x="18185" y="6661"/>
                    <a:pt x="18427" y="5590"/>
                    <a:pt x="19163" y="4914"/>
                  </a:cubicBezTo>
                  <a:cubicBezTo>
                    <a:pt x="19394" y="4702"/>
                    <a:pt x="19423" y="4347"/>
                    <a:pt x="19228" y="4100"/>
                  </a:cubicBezTo>
                  <a:cubicBezTo>
                    <a:pt x="18723" y="3458"/>
                    <a:pt x="18148" y="2877"/>
                    <a:pt x="17521" y="2374"/>
                  </a:cubicBezTo>
                  <a:cubicBezTo>
                    <a:pt x="17276" y="2177"/>
                    <a:pt x="16915" y="2205"/>
                    <a:pt x="16702" y="2441"/>
                  </a:cubicBezTo>
                  <a:cubicBezTo>
                    <a:pt x="16060" y="3153"/>
                    <a:pt x="14906" y="3418"/>
                    <a:pt x="14014" y="3045"/>
                  </a:cubicBezTo>
                  <a:cubicBezTo>
                    <a:pt x="13087" y="2655"/>
                    <a:pt x="12502" y="1713"/>
                    <a:pt x="12559" y="703"/>
                  </a:cubicBezTo>
                  <a:cubicBezTo>
                    <a:pt x="12578" y="386"/>
                    <a:pt x="12346" y="110"/>
                    <a:pt x="12030" y="73"/>
                  </a:cubicBezTo>
                  <a:cubicBezTo>
                    <a:pt x="11226" y="-21"/>
                    <a:pt x="10413" y="-24"/>
                    <a:pt x="9605" y="66"/>
                  </a:cubicBezTo>
                  <a:cubicBezTo>
                    <a:pt x="9293" y="101"/>
                    <a:pt x="9062" y="370"/>
                    <a:pt x="9072" y="684"/>
                  </a:cubicBezTo>
                  <a:cubicBezTo>
                    <a:pt x="9107" y="1684"/>
                    <a:pt x="8515" y="2609"/>
                    <a:pt x="7596" y="2986"/>
                  </a:cubicBezTo>
                  <a:cubicBezTo>
                    <a:pt x="6715" y="3345"/>
                    <a:pt x="5569" y="3083"/>
                    <a:pt x="4929" y="2377"/>
                  </a:cubicBezTo>
                  <a:cubicBezTo>
                    <a:pt x="4717" y="2144"/>
                    <a:pt x="4362" y="2116"/>
                    <a:pt x="4116" y="2309"/>
                  </a:cubicBezTo>
                  <a:cubicBezTo>
                    <a:pt x="3470" y="2816"/>
                    <a:pt x="2882" y="3397"/>
                    <a:pt x="2373" y="4034"/>
                  </a:cubicBezTo>
                  <a:cubicBezTo>
                    <a:pt x="2173" y="4282"/>
                    <a:pt x="2203" y="4641"/>
                    <a:pt x="2437" y="4853"/>
                  </a:cubicBezTo>
                  <a:cubicBezTo>
                    <a:pt x="3186" y="5534"/>
                    <a:pt x="3428" y="6615"/>
                    <a:pt x="3039" y="7546"/>
                  </a:cubicBezTo>
                  <a:cubicBezTo>
                    <a:pt x="2667" y="8433"/>
                    <a:pt x="1747" y="9004"/>
                    <a:pt x="695" y="9004"/>
                  </a:cubicBezTo>
                  <a:cubicBezTo>
                    <a:pt x="353" y="8993"/>
                    <a:pt x="109" y="9223"/>
                    <a:pt x="72" y="9534"/>
                  </a:cubicBezTo>
                  <a:cubicBezTo>
                    <a:pt x="-23" y="10344"/>
                    <a:pt x="-24" y="11170"/>
                    <a:pt x="67" y="11987"/>
                  </a:cubicBezTo>
                  <a:cubicBezTo>
                    <a:pt x="101" y="12291"/>
                    <a:pt x="465" y="12518"/>
                    <a:pt x="774" y="12518"/>
                  </a:cubicBezTo>
                  <a:cubicBezTo>
                    <a:pt x="1712" y="12493"/>
                    <a:pt x="2612" y="13074"/>
                    <a:pt x="2991" y="13996"/>
                  </a:cubicBezTo>
                  <a:cubicBezTo>
                    <a:pt x="3367" y="14914"/>
                    <a:pt x="3125" y="15987"/>
                    <a:pt x="2389" y="16663"/>
                  </a:cubicBezTo>
                  <a:cubicBezTo>
                    <a:pt x="2158" y="16875"/>
                    <a:pt x="2128" y="17229"/>
                    <a:pt x="2323" y="17476"/>
                  </a:cubicBezTo>
                  <a:cubicBezTo>
                    <a:pt x="2823" y="18114"/>
                    <a:pt x="3399" y="18696"/>
                    <a:pt x="4028" y="19203"/>
                  </a:cubicBezTo>
                  <a:cubicBezTo>
                    <a:pt x="4275" y="19401"/>
                    <a:pt x="4634" y="19374"/>
                    <a:pt x="4848" y="19137"/>
                  </a:cubicBezTo>
                  <a:cubicBezTo>
                    <a:pt x="5493" y="18424"/>
                    <a:pt x="6647" y="18159"/>
                    <a:pt x="7535" y="18533"/>
                  </a:cubicBezTo>
                  <a:cubicBezTo>
                    <a:pt x="8464" y="18923"/>
                    <a:pt x="9050" y="19864"/>
                    <a:pt x="8993" y="20874"/>
                  </a:cubicBezTo>
                  <a:cubicBezTo>
                    <a:pt x="8974" y="21191"/>
                    <a:pt x="9206" y="21469"/>
                    <a:pt x="9521" y="21504"/>
                  </a:cubicBezTo>
                  <a:cubicBezTo>
                    <a:pt x="9933" y="21552"/>
                    <a:pt x="10347" y="21576"/>
                    <a:pt x="10762" y="21576"/>
                  </a:cubicBezTo>
                  <a:cubicBezTo>
                    <a:pt x="11157" y="21576"/>
                    <a:pt x="11552" y="21554"/>
                    <a:pt x="11946" y="21511"/>
                  </a:cubicBezTo>
                  <a:cubicBezTo>
                    <a:pt x="12258" y="21476"/>
                    <a:pt x="12489" y="21206"/>
                    <a:pt x="12479" y="20893"/>
                  </a:cubicBezTo>
                  <a:cubicBezTo>
                    <a:pt x="12444" y="19893"/>
                    <a:pt x="13036" y="18968"/>
                    <a:pt x="13953" y="18593"/>
                  </a:cubicBezTo>
                  <a:cubicBezTo>
                    <a:pt x="14840" y="18230"/>
                    <a:pt x="15981" y="18495"/>
                    <a:pt x="16623" y="19200"/>
                  </a:cubicBezTo>
                  <a:cubicBezTo>
                    <a:pt x="16835" y="19432"/>
                    <a:pt x="17187" y="19460"/>
                    <a:pt x="17436" y="19268"/>
                  </a:cubicBezTo>
                  <a:cubicBezTo>
                    <a:pt x="18081" y="18762"/>
                    <a:pt x="18667" y="18182"/>
                    <a:pt x="19179" y="17542"/>
                  </a:cubicBezTo>
                  <a:cubicBezTo>
                    <a:pt x="19378" y="17295"/>
                    <a:pt x="19350" y="16936"/>
                    <a:pt x="19115" y="16722"/>
                  </a:cubicBezTo>
                  <a:cubicBezTo>
                    <a:pt x="18365" y="16044"/>
                    <a:pt x="18121" y="14961"/>
                    <a:pt x="18511" y="14032"/>
                  </a:cubicBezTo>
                  <a:cubicBezTo>
                    <a:pt x="18877" y="13157"/>
                    <a:pt x="19763" y="12570"/>
                    <a:pt x="20716" y="12570"/>
                  </a:cubicBezTo>
                  <a:lnTo>
                    <a:pt x="20849" y="12573"/>
                  </a:lnTo>
                  <a:cubicBezTo>
                    <a:pt x="21159" y="12599"/>
                    <a:pt x="21442" y="12359"/>
                    <a:pt x="21480" y="12044"/>
                  </a:cubicBezTo>
                  <a:cubicBezTo>
                    <a:pt x="21575" y="11233"/>
                    <a:pt x="21576" y="10408"/>
                    <a:pt x="21484" y="9591"/>
                  </a:cubicBezTo>
                  <a:cubicBezTo>
                    <a:pt x="21484" y="9591"/>
                    <a:pt x="21484" y="9591"/>
                    <a:pt x="21484" y="9591"/>
                  </a:cubicBezTo>
                  <a:close/>
                  <a:moveTo>
                    <a:pt x="21484" y="9591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8" name="AutoShape 62">
              <a:extLst>
                <a:ext uri="{FF2B5EF4-FFF2-40B4-BE49-F238E27FC236}">
                  <a16:creationId xmlns:a16="http://schemas.microsoft.com/office/drawing/2014/main" id="{207E45B7-A6D0-4132-B45A-07DA75899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074" y="4296687"/>
              <a:ext cx="420252" cy="420252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9" name="AutoShape 63">
              <a:extLst>
                <a:ext uri="{FF2B5EF4-FFF2-40B4-BE49-F238E27FC236}">
                  <a16:creationId xmlns:a16="http://schemas.microsoft.com/office/drawing/2014/main" id="{81838A88-E75F-4AFC-ADD1-CFB8225FF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255" y="4272865"/>
              <a:ext cx="323868" cy="4678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000" y="9554"/>
                  </a:moveTo>
                  <a:cubicBezTo>
                    <a:pt x="9000" y="9676"/>
                    <a:pt x="8943" y="9774"/>
                    <a:pt x="8831" y="9853"/>
                  </a:cubicBezTo>
                  <a:cubicBezTo>
                    <a:pt x="8719" y="9931"/>
                    <a:pt x="8575" y="9970"/>
                    <a:pt x="8399" y="9970"/>
                  </a:cubicBezTo>
                  <a:cubicBezTo>
                    <a:pt x="8226" y="9970"/>
                    <a:pt x="8082" y="9931"/>
                    <a:pt x="7968" y="9853"/>
                  </a:cubicBezTo>
                  <a:cubicBezTo>
                    <a:pt x="7856" y="9775"/>
                    <a:pt x="7799" y="9676"/>
                    <a:pt x="7799" y="9554"/>
                  </a:cubicBezTo>
                  <a:lnTo>
                    <a:pt x="7799" y="3739"/>
                  </a:lnTo>
                  <a:cubicBezTo>
                    <a:pt x="7799" y="3617"/>
                    <a:pt x="7856" y="3518"/>
                    <a:pt x="7968" y="3440"/>
                  </a:cubicBezTo>
                  <a:cubicBezTo>
                    <a:pt x="8082" y="3362"/>
                    <a:pt x="8226" y="3323"/>
                    <a:pt x="8399" y="3323"/>
                  </a:cubicBezTo>
                  <a:cubicBezTo>
                    <a:pt x="8575" y="3323"/>
                    <a:pt x="8719" y="3362"/>
                    <a:pt x="8831" y="3440"/>
                  </a:cubicBezTo>
                  <a:cubicBezTo>
                    <a:pt x="8943" y="3518"/>
                    <a:pt x="9000" y="3617"/>
                    <a:pt x="9000" y="3739"/>
                  </a:cubicBezTo>
                  <a:cubicBezTo>
                    <a:pt x="9000" y="3739"/>
                    <a:pt x="9000" y="9554"/>
                    <a:pt x="9000" y="9554"/>
                  </a:cubicBezTo>
                  <a:close/>
                  <a:moveTo>
                    <a:pt x="20128" y="11248"/>
                  </a:moveTo>
                  <a:cubicBezTo>
                    <a:pt x="19147" y="10396"/>
                    <a:pt x="18038" y="9970"/>
                    <a:pt x="16799" y="9970"/>
                  </a:cubicBezTo>
                  <a:lnTo>
                    <a:pt x="16799" y="3323"/>
                  </a:lnTo>
                  <a:cubicBezTo>
                    <a:pt x="17450" y="3323"/>
                    <a:pt x="18012" y="3158"/>
                    <a:pt x="18487" y="2830"/>
                  </a:cubicBezTo>
                  <a:cubicBezTo>
                    <a:pt x="18962" y="2501"/>
                    <a:pt x="19200" y="2111"/>
                    <a:pt x="19200" y="1662"/>
                  </a:cubicBezTo>
                  <a:cubicBezTo>
                    <a:pt x="19200" y="1211"/>
                    <a:pt x="18962" y="822"/>
                    <a:pt x="18487" y="493"/>
                  </a:cubicBezTo>
                  <a:cubicBezTo>
                    <a:pt x="18012" y="164"/>
                    <a:pt x="17450" y="0"/>
                    <a:pt x="16799" y="0"/>
                  </a:cubicBezTo>
                  <a:lnTo>
                    <a:pt x="4801" y="0"/>
                  </a:lnTo>
                  <a:cubicBezTo>
                    <a:pt x="4150" y="0"/>
                    <a:pt x="3587" y="164"/>
                    <a:pt x="3112" y="493"/>
                  </a:cubicBezTo>
                  <a:cubicBezTo>
                    <a:pt x="2637" y="822"/>
                    <a:pt x="2400" y="1211"/>
                    <a:pt x="2400" y="1662"/>
                  </a:cubicBezTo>
                  <a:cubicBezTo>
                    <a:pt x="2400" y="2111"/>
                    <a:pt x="2637" y="2501"/>
                    <a:pt x="3112" y="2830"/>
                  </a:cubicBezTo>
                  <a:cubicBezTo>
                    <a:pt x="3587" y="3158"/>
                    <a:pt x="4150" y="3323"/>
                    <a:pt x="4801" y="3323"/>
                  </a:cubicBezTo>
                  <a:lnTo>
                    <a:pt x="4801" y="9970"/>
                  </a:lnTo>
                  <a:cubicBezTo>
                    <a:pt x="3562" y="9970"/>
                    <a:pt x="2453" y="10396"/>
                    <a:pt x="1472" y="11248"/>
                  </a:cubicBezTo>
                  <a:cubicBezTo>
                    <a:pt x="491" y="12100"/>
                    <a:pt x="0" y="13059"/>
                    <a:pt x="0" y="14123"/>
                  </a:cubicBezTo>
                  <a:cubicBezTo>
                    <a:pt x="0" y="14348"/>
                    <a:pt x="119" y="14543"/>
                    <a:pt x="356" y="14707"/>
                  </a:cubicBezTo>
                  <a:cubicBezTo>
                    <a:pt x="594" y="14872"/>
                    <a:pt x="875" y="14954"/>
                    <a:pt x="1200" y="14954"/>
                  </a:cubicBezTo>
                  <a:lnTo>
                    <a:pt x="8775" y="14954"/>
                  </a:lnTo>
                  <a:lnTo>
                    <a:pt x="10200" y="21250"/>
                  </a:lnTo>
                  <a:cubicBezTo>
                    <a:pt x="10263" y="21484"/>
                    <a:pt x="10463" y="21600"/>
                    <a:pt x="10800" y="21600"/>
                  </a:cubicBezTo>
                  <a:lnTo>
                    <a:pt x="10819" y="21600"/>
                  </a:lnTo>
                  <a:cubicBezTo>
                    <a:pt x="10968" y="21600"/>
                    <a:pt x="11097" y="21564"/>
                    <a:pt x="11203" y="21491"/>
                  </a:cubicBezTo>
                  <a:cubicBezTo>
                    <a:pt x="11309" y="21417"/>
                    <a:pt x="11375" y="21328"/>
                    <a:pt x="11400" y="21224"/>
                  </a:cubicBezTo>
                  <a:lnTo>
                    <a:pt x="12356" y="14954"/>
                  </a:lnTo>
                  <a:lnTo>
                    <a:pt x="20400" y="14954"/>
                  </a:lnTo>
                  <a:cubicBezTo>
                    <a:pt x="20725" y="14954"/>
                    <a:pt x="21007" y="14872"/>
                    <a:pt x="21244" y="14707"/>
                  </a:cubicBezTo>
                  <a:cubicBezTo>
                    <a:pt x="21481" y="14543"/>
                    <a:pt x="21600" y="14348"/>
                    <a:pt x="21600" y="14123"/>
                  </a:cubicBezTo>
                  <a:cubicBezTo>
                    <a:pt x="21600" y="13059"/>
                    <a:pt x="21109" y="12100"/>
                    <a:pt x="20128" y="11248"/>
                  </a:cubicBezTo>
                  <a:cubicBezTo>
                    <a:pt x="20128" y="11248"/>
                    <a:pt x="20128" y="11248"/>
                    <a:pt x="20128" y="11248"/>
                  </a:cubicBezTo>
                  <a:close/>
                  <a:moveTo>
                    <a:pt x="20128" y="1124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0" name="TextBox 153">
              <a:extLst>
                <a:ext uri="{FF2B5EF4-FFF2-40B4-BE49-F238E27FC236}">
                  <a16:creationId xmlns:a16="http://schemas.microsoft.com/office/drawing/2014/main" id="{276064AA-EEB6-4C26-A135-E5E59C3D6728}"/>
                </a:ext>
              </a:extLst>
            </p:cNvPr>
            <p:cNvSpPr txBox="1"/>
            <p:nvPr/>
          </p:nvSpPr>
          <p:spPr>
            <a:xfrm>
              <a:off x="2484550" y="3102955"/>
              <a:ext cx="551142" cy="272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10%</a:t>
              </a:r>
            </a:p>
          </p:txBody>
        </p:sp>
        <p:sp>
          <p:nvSpPr>
            <p:cNvPr id="61" name="TextBox 154">
              <a:extLst>
                <a:ext uri="{FF2B5EF4-FFF2-40B4-BE49-F238E27FC236}">
                  <a16:creationId xmlns:a16="http://schemas.microsoft.com/office/drawing/2014/main" id="{0CC0A71B-89B3-43FA-8199-AE3586896339}"/>
                </a:ext>
              </a:extLst>
            </p:cNvPr>
            <p:cNvSpPr txBox="1"/>
            <p:nvPr/>
          </p:nvSpPr>
          <p:spPr>
            <a:xfrm>
              <a:off x="4102834" y="2474011"/>
              <a:ext cx="551142" cy="272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10%</a:t>
              </a:r>
            </a:p>
          </p:txBody>
        </p:sp>
        <p:sp>
          <p:nvSpPr>
            <p:cNvPr id="62" name="TextBox 155">
              <a:extLst>
                <a:ext uri="{FF2B5EF4-FFF2-40B4-BE49-F238E27FC236}">
                  <a16:creationId xmlns:a16="http://schemas.microsoft.com/office/drawing/2014/main" id="{A3117615-80AE-42E8-A81C-654E14487D60}"/>
                </a:ext>
              </a:extLst>
            </p:cNvPr>
            <p:cNvSpPr txBox="1"/>
            <p:nvPr/>
          </p:nvSpPr>
          <p:spPr>
            <a:xfrm>
              <a:off x="5820428" y="1870220"/>
              <a:ext cx="551142" cy="272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10%</a:t>
              </a:r>
            </a:p>
          </p:txBody>
        </p:sp>
        <p:sp>
          <p:nvSpPr>
            <p:cNvPr id="63" name="TextBox 156">
              <a:extLst>
                <a:ext uri="{FF2B5EF4-FFF2-40B4-BE49-F238E27FC236}">
                  <a16:creationId xmlns:a16="http://schemas.microsoft.com/office/drawing/2014/main" id="{88A345BE-F2A4-4667-97A5-C136A3747109}"/>
                </a:ext>
              </a:extLst>
            </p:cNvPr>
            <p:cNvSpPr txBox="1"/>
            <p:nvPr/>
          </p:nvSpPr>
          <p:spPr>
            <a:xfrm>
              <a:off x="7441634" y="2470615"/>
              <a:ext cx="551142" cy="272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10%</a:t>
              </a:r>
            </a:p>
          </p:txBody>
        </p:sp>
        <p:sp>
          <p:nvSpPr>
            <p:cNvPr id="64" name="TextBox 157">
              <a:extLst>
                <a:ext uri="{FF2B5EF4-FFF2-40B4-BE49-F238E27FC236}">
                  <a16:creationId xmlns:a16="http://schemas.microsoft.com/office/drawing/2014/main" id="{0AEF1515-3DF6-4761-AF18-ECDC09CAE8F1}"/>
                </a:ext>
              </a:extLst>
            </p:cNvPr>
            <p:cNvSpPr txBox="1"/>
            <p:nvPr/>
          </p:nvSpPr>
          <p:spPr>
            <a:xfrm>
              <a:off x="9035813" y="3102954"/>
              <a:ext cx="551142" cy="272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accent6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10%</a:t>
              </a:r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D5FECC64-7869-4FD6-9F70-C40A3A809916}"/>
              </a:ext>
            </a:extLst>
          </p:cNvPr>
          <p:cNvSpPr/>
          <p:nvPr/>
        </p:nvSpPr>
        <p:spPr>
          <a:xfrm>
            <a:off x="1417424" y="5668825"/>
            <a:ext cx="9357153" cy="83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Aliquam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enim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nisi,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blandit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nec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vulputate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varius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posuere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non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lectus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Maecenas vestibulum dictum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nulla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quis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laoreet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vestibulum.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Proin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quis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metus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risus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euismod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dignissim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ut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tellus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Cras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faucibus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Interdum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et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malesuada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fames ac ante.</a:t>
            </a:r>
          </a:p>
        </p:txBody>
      </p:sp>
    </p:spTree>
    <p:extLst>
      <p:ext uri="{BB962C8B-B14F-4D97-AF65-F5344CB8AC3E}">
        <p14:creationId xmlns:p14="http://schemas.microsoft.com/office/powerpoint/2010/main" val="3018455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24977" y="481237"/>
            <a:ext cx="3153427" cy="1197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3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Map</a:t>
            </a:r>
          </a:p>
          <a:p>
            <a:pPr>
              <a:lnSpc>
                <a:spcPts val="4500"/>
              </a:lnSpc>
            </a:pPr>
            <a:r>
              <a:rPr lang="en-US" sz="3000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Project Location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EB3BEA-FC75-431D-B684-80519A2D0E0A}"/>
              </a:ext>
            </a:extLst>
          </p:cNvPr>
          <p:cNvSpPr/>
          <p:nvPr/>
        </p:nvSpPr>
        <p:spPr>
          <a:xfrm>
            <a:off x="3584815" y="1430062"/>
            <a:ext cx="8045209" cy="507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94A055F-7D31-457F-B7F3-A0EC8D275461}"/>
              </a:ext>
            </a:extLst>
          </p:cNvPr>
          <p:cNvSpPr/>
          <p:nvPr/>
        </p:nvSpPr>
        <p:spPr>
          <a:xfrm>
            <a:off x="424976" y="5321883"/>
            <a:ext cx="11317715" cy="691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adipiscing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elit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Aliquam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enim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nisi,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blandit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nec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vulputate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varius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posuere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non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lectus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Maecenas vestibulum dictum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nulla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quis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laoreet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vestibulum.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Proin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quis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metus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risus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euismod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dignissim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ut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tellus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Cras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faucibus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</a:t>
            </a:r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65151C62-48C8-4181-94AE-25A842A5B63E}"/>
              </a:ext>
            </a:extLst>
          </p:cNvPr>
          <p:cNvPicPr>
            <a:picLocks noGrp="1" noChangeAspect="1"/>
          </p:cNvPicPr>
          <p:nvPr>
            <p:ph type="pic" sz="quarter" idx="1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92" b="381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24218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14007</TotalTime>
  <Words>436</Words>
  <Application>Microsoft Office PowerPoint</Application>
  <PresentationFormat>Widescreen</PresentationFormat>
  <Paragraphs>83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Gill Sans</vt:lpstr>
      <vt:lpstr>Roboto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2121</cp:revision>
  <dcterms:created xsi:type="dcterms:W3CDTF">2017-07-18T09:08:44Z</dcterms:created>
  <dcterms:modified xsi:type="dcterms:W3CDTF">2019-05-09T06:19:02Z</dcterms:modified>
</cp:coreProperties>
</file>