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256" r:id="rId2"/>
    <p:sldId id="257" r:id="rId3"/>
    <p:sldId id="275" r:id="rId4"/>
    <p:sldId id="276" r:id="rId5"/>
    <p:sldId id="268" r:id="rId6"/>
    <p:sldId id="277" r:id="rId7"/>
    <p:sldId id="278" r:id="rId8"/>
    <p:sldId id="269" r:id="rId9"/>
    <p:sldId id="279" r:id="rId10"/>
    <p:sldId id="280" r:id="rId11"/>
    <p:sldId id="270" r:id="rId12"/>
    <p:sldId id="281" r:id="rId13"/>
    <p:sldId id="282" r:id="rId14"/>
    <p:sldId id="272" r:id="rId15"/>
    <p:sldId id="283" r:id="rId16"/>
    <p:sldId id="271" r:id="rId17"/>
    <p:sldId id="284" r:id="rId18"/>
    <p:sldId id="273" r:id="rId19"/>
    <p:sldId id="274" r:id="rId20"/>
    <p:sldId id="285" r:id="rId21"/>
    <p:sldId id="267"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015" autoAdjust="0"/>
    <p:restoredTop sz="94280" autoAdjust="0"/>
  </p:normalViewPr>
  <p:slideViewPr>
    <p:cSldViewPr snapToGrid="0">
      <p:cViewPr>
        <p:scale>
          <a:sx n="50" d="100"/>
          <a:sy n="50" d="100"/>
        </p:scale>
        <p:origin x="1170" y="552"/>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5" d="100"/>
          <a:sy n="55" d="100"/>
        </p:scale>
        <p:origin x="2880"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6">
                <a:lumMod val="50000"/>
              </a:schemeClr>
            </a:solidFill>
            <a:ln>
              <a:noFill/>
            </a:ln>
            <a:effectLst/>
          </c:spPr>
          <c:invertIfNegative val="0"/>
          <c:dPt>
            <c:idx val="0"/>
            <c:invertIfNegative val="0"/>
            <c:bubble3D val="0"/>
            <c:extLst>
              <c:ext xmlns:c16="http://schemas.microsoft.com/office/drawing/2014/chart" uri="{C3380CC4-5D6E-409C-BE32-E72D297353CC}">
                <c16:uniqueId val="{00000000-6273-4B5B-9F6E-193365C6C686}"/>
              </c:ext>
            </c:extLst>
          </c:dPt>
          <c:dPt>
            <c:idx val="1"/>
            <c:invertIfNegative val="0"/>
            <c:bubble3D val="0"/>
            <c:extLst>
              <c:ext xmlns:c16="http://schemas.microsoft.com/office/drawing/2014/chart" uri="{C3380CC4-5D6E-409C-BE32-E72D297353CC}">
                <c16:uniqueId val="{00000001-6273-4B5B-9F6E-193365C6C686}"/>
              </c:ext>
            </c:extLst>
          </c:dPt>
          <c:dPt>
            <c:idx val="2"/>
            <c:invertIfNegative val="0"/>
            <c:bubble3D val="0"/>
            <c:extLst>
              <c:ext xmlns:c16="http://schemas.microsoft.com/office/drawing/2014/chart" uri="{C3380CC4-5D6E-409C-BE32-E72D297353CC}">
                <c16:uniqueId val="{00000002-6273-4B5B-9F6E-193365C6C686}"/>
              </c:ext>
            </c:extLst>
          </c:dPt>
          <c:dPt>
            <c:idx val="3"/>
            <c:invertIfNegative val="0"/>
            <c:bubble3D val="0"/>
            <c:extLst>
              <c:ext xmlns:c16="http://schemas.microsoft.com/office/drawing/2014/chart" uri="{C3380CC4-5D6E-409C-BE32-E72D297353CC}">
                <c16:uniqueId val="{00000003-6273-4B5B-9F6E-193365C6C686}"/>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4-6273-4B5B-9F6E-193365C6C686}"/>
            </c:ext>
          </c:extLst>
        </c:ser>
        <c:ser>
          <c:idx val="1"/>
          <c:order val="1"/>
          <c:tx>
            <c:strRef>
              <c:f>Sheet1!$C$1</c:f>
              <c:strCache>
                <c:ptCount val="1"/>
                <c:pt idx="0">
                  <c:v>Series 2</c:v>
                </c:pt>
              </c:strCache>
            </c:strRef>
          </c:tx>
          <c:spPr>
            <a:solidFill>
              <a:schemeClr val="tx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5-6273-4B5B-9F6E-193365C6C686}"/>
            </c:ext>
          </c:extLst>
        </c:ser>
        <c:ser>
          <c:idx val="2"/>
          <c:order val="2"/>
          <c:tx>
            <c:strRef>
              <c:f>Sheet1!$D$1</c:f>
              <c:strCache>
                <c:ptCount val="1"/>
                <c:pt idx="0">
                  <c:v>Series 3</c:v>
                </c:pt>
              </c:strCache>
            </c:strRef>
          </c:tx>
          <c:spPr>
            <a:solidFill>
              <a:schemeClr val="tx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6-6273-4B5B-9F6E-193365C6C686}"/>
            </c:ext>
          </c:extLst>
        </c:ser>
        <c:dLbls>
          <c:dLblPos val="inEnd"/>
          <c:showLegendKey val="0"/>
          <c:showVal val="1"/>
          <c:showCatName val="0"/>
          <c:showSerName val="0"/>
          <c:showPercent val="0"/>
          <c:showBubbleSize val="0"/>
        </c:dLbls>
        <c:gapWidth val="219"/>
        <c:overlap val="-27"/>
        <c:axId val="211993312"/>
        <c:axId val="211993640"/>
      </c:barChart>
      <c:catAx>
        <c:axId val="2119933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11993640"/>
        <c:crosses val="autoZero"/>
        <c:auto val="1"/>
        <c:lblAlgn val="ctr"/>
        <c:lblOffset val="100"/>
        <c:noMultiLvlLbl val="0"/>
      </c:catAx>
      <c:valAx>
        <c:axId val="21199364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119933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670A5EB-ECD4-4B29-9C76-251B805226F9}" type="datetimeFigureOut">
              <a:rPr lang="en-US" smtClean="0"/>
              <a:t>6/13/2019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92370D9-3CC0-43F8-8E07-8EAC09B989BA}" type="slidenum">
              <a:rPr lang="en-US" smtClean="0"/>
              <a:t>‹#›</a:t>
            </a:fld>
            <a:endParaRPr lang="en-US"/>
          </a:p>
        </p:txBody>
      </p:sp>
    </p:spTree>
    <p:extLst>
      <p:ext uri="{BB962C8B-B14F-4D97-AF65-F5344CB8AC3E}">
        <p14:creationId xmlns:p14="http://schemas.microsoft.com/office/powerpoint/2010/main" val="3098986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40019B-648C-422C-9A09-38EB6005BFDA}" type="datetimeFigureOut">
              <a:rPr lang="en-US" smtClean="0"/>
              <a:t>6/13/2019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A59BFB-7562-41C6-8342-54AB716F99C9}" type="slidenum">
              <a:rPr lang="en-US" smtClean="0"/>
              <a:t>‹#›</a:t>
            </a:fld>
            <a:endParaRPr lang="en-US"/>
          </a:p>
        </p:txBody>
      </p:sp>
    </p:spTree>
    <p:extLst>
      <p:ext uri="{BB962C8B-B14F-4D97-AF65-F5344CB8AC3E}">
        <p14:creationId xmlns:p14="http://schemas.microsoft.com/office/powerpoint/2010/main" val="3998194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2</a:t>
            </a:fld>
            <a:endParaRPr lang="en-US" dirty="0"/>
          </a:p>
        </p:txBody>
      </p:sp>
    </p:spTree>
    <p:extLst>
      <p:ext uri="{BB962C8B-B14F-4D97-AF65-F5344CB8AC3E}">
        <p14:creationId xmlns:p14="http://schemas.microsoft.com/office/powerpoint/2010/main" val="24911842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11</a:t>
            </a:fld>
            <a:endParaRPr lang="en-US" dirty="0"/>
          </a:p>
        </p:txBody>
      </p:sp>
    </p:spTree>
    <p:extLst>
      <p:ext uri="{BB962C8B-B14F-4D97-AF65-F5344CB8AC3E}">
        <p14:creationId xmlns:p14="http://schemas.microsoft.com/office/powerpoint/2010/main" val="4056056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12</a:t>
            </a:fld>
            <a:endParaRPr lang="en-US" dirty="0"/>
          </a:p>
        </p:txBody>
      </p:sp>
    </p:spTree>
    <p:extLst>
      <p:ext uri="{BB962C8B-B14F-4D97-AF65-F5344CB8AC3E}">
        <p14:creationId xmlns:p14="http://schemas.microsoft.com/office/powerpoint/2010/main" val="14948690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13</a:t>
            </a:fld>
            <a:endParaRPr lang="en-US" dirty="0"/>
          </a:p>
        </p:txBody>
      </p:sp>
    </p:spTree>
    <p:extLst>
      <p:ext uri="{BB962C8B-B14F-4D97-AF65-F5344CB8AC3E}">
        <p14:creationId xmlns:p14="http://schemas.microsoft.com/office/powerpoint/2010/main" val="23420200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14</a:t>
            </a:fld>
            <a:endParaRPr lang="en-US" dirty="0"/>
          </a:p>
        </p:txBody>
      </p:sp>
    </p:spTree>
    <p:extLst>
      <p:ext uri="{BB962C8B-B14F-4D97-AF65-F5344CB8AC3E}">
        <p14:creationId xmlns:p14="http://schemas.microsoft.com/office/powerpoint/2010/main" val="6558393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15</a:t>
            </a:fld>
            <a:endParaRPr lang="en-US" dirty="0"/>
          </a:p>
        </p:txBody>
      </p:sp>
    </p:spTree>
    <p:extLst>
      <p:ext uri="{BB962C8B-B14F-4D97-AF65-F5344CB8AC3E}">
        <p14:creationId xmlns:p14="http://schemas.microsoft.com/office/powerpoint/2010/main" val="33256106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16</a:t>
            </a:fld>
            <a:endParaRPr lang="en-US" dirty="0"/>
          </a:p>
        </p:txBody>
      </p:sp>
    </p:spTree>
    <p:extLst>
      <p:ext uri="{BB962C8B-B14F-4D97-AF65-F5344CB8AC3E}">
        <p14:creationId xmlns:p14="http://schemas.microsoft.com/office/powerpoint/2010/main" val="8194512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17</a:t>
            </a:fld>
            <a:endParaRPr lang="en-US" dirty="0"/>
          </a:p>
        </p:txBody>
      </p:sp>
    </p:spTree>
    <p:extLst>
      <p:ext uri="{BB962C8B-B14F-4D97-AF65-F5344CB8AC3E}">
        <p14:creationId xmlns:p14="http://schemas.microsoft.com/office/powerpoint/2010/main" val="1603665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18</a:t>
            </a:fld>
            <a:endParaRPr lang="en-US" dirty="0"/>
          </a:p>
        </p:txBody>
      </p:sp>
    </p:spTree>
    <p:extLst>
      <p:ext uri="{BB962C8B-B14F-4D97-AF65-F5344CB8AC3E}">
        <p14:creationId xmlns:p14="http://schemas.microsoft.com/office/powerpoint/2010/main" val="33380705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19</a:t>
            </a:fld>
            <a:endParaRPr lang="en-US" dirty="0"/>
          </a:p>
        </p:txBody>
      </p:sp>
    </p:spTree>
    <p:extLst>
      <p:ext uri="{BB962C8B-B14F-4D97-AF65-F5344CB8AC3E}">
        <p14:creationId xmlns:p14="http://schemas.microsoft.com/office/powerpoint/2010/main" val="39480141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20</a:t>
            </a:fld>
            <a:endParaRPr lang="en-US" dirty="0"/>
          </a:p>
        </p:txBody>
      </p:sp>
    </p:spTree>
    <p:extLst>
      <p:ext uri="{BB962C8B-B14F-4D97-AF65-F5344CB8AC3E}">
        <p14:creationId xmlns:p14="http://schemas.microsoft.com/office/powerpoint/2010/main" val="1494837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3</a:t>
            </a:fld>
            <a:endParaRPr lang="en-US" dirty="0"/>
          </a:p>
        </p:txBody>
      </p:sp>
    </p:spTree>
    <p:extLst>
      <p:ext uri="{BB962C8B-B14F-4D97-AF65-F5344CB8AC3E}">
        <p14:creationId xmlns:p14="http://schemas.microsoft.com/office/powerpoint/2010/main" val="13950344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21</a:t>
            </a:fld>
            <a:endParaRPr lang="en-US"/>
          </a:p>
        </p:txBody>
      </p:sp>
    </p:spTree>
    <p:extLst>
      <p:ext uri="{BB962C8B-B14F-4D97-AF65-F5344CB8AC3E}">
        <p14:creationId xmlns:p14="http://schemas.microsoft.com/office/powerpoint/2010/main" val="4121205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4</a:t>
            </a:fld>
            <a:endParaRPr lang="en-US" dirty="0"/>
          </a:p>
        </p:txBody>
      </p:sp>
    </p:spTree>
    <p:extLst>
      <p:ext uri="{BB962C8B-B14F-4D97-AF65-F5344CB8AC3E}">
        <p14:creationId xmlns:p14="http://schemas.microsoft.com/office/powerpoint/2010/main" val="30948530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5</a:t>
            </a:fld>
            <a:endParaRPr lang="en-US" dirty="0"/>
          </a:p>
        </p:txBody>
      </p:sp>
    </p:spTree>
    <p:extLst>
      <p:ext uri="{BB962C8B-B14F-4D97-AF65-F5344CB8AC3E}">
        <p14:creationId xmlns:p14="http://schemas.microsoft.com/office/powerpoint/2010/main" val="11000751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6</a:t>
            </a:fld>
            <a:endParaRPr lang="en-US" dirty="0"/>
          </a:p>
        </p:txBody>
      </p:sp>
    </p:spTree>
    <p:extLst>
      <p:ext uri="{BB962C8B-B14F-4D97-AF65-F5344CB8AC3E}">
        <p14:creationId xmlns:p14="http://schemas.microsoft.com/office/powerpoint/2010/main" val="33088003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7</a:t>
            </a:fld>
            <a:endParaRPr lang="en-US" dirty="0"/>
          </a:p>
        </p:txBody>
      </p:sp>
    </p:spTree>
    <p:extLst>
      <p:ext uri="{BB962C8B-B14F-4D97-AF65-F5344CB8AC3E}">
        <p14:creationId xmlns:p14="http://schemas.microsoft.com/office/powerpoint/2010/main" val="32156688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8</a:t>
            </a:fld>
            <a:endParaRPr lang="en-US" dirty="0"/>
          </a:p>
        </p:txBody>
      </p:sp>
    </p:spTree>
    <p:extLst>
      <p:ext uri="{BB962C8B-B14F-4D97-AF65-F5344CB8AC3E}">
        <p14:creationId xmlns:p14="http://schemas.microsoft.com/office/powerpoint/2010/main" val="11961767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9</a:t>
            </a:fld>
            <a:endParaRPr lang="en-US" dirty="0"/>
          </a:p>
        </p:txBody>
      </p:sp>
    </p:spTree>
    <p:extLst>
      <p:ext uri="{BB962C8B-B14F-4D97-AF65-F5344CB8AC3E}">
        <p14:creationId xmlns:p14="http://schemas.microsoft.com/office/powerpoint/2010/main" val="38193045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10</a:t>
            </a:fld>
            <a:endParaRPr lang="en-US" dirty="0"/>
          </a:p>
        </p:txBody>
      </p:sp>
    </p:spTree>
    <p:extLst>
      <p:ext uri="{BB962C8B-B14F-4D97-AF65-F5344CB8AC3E}">
        <p14:creationId xmlns:p14="http://schemas.microsoft.com/office/powerpoint/2010/main" val="926061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259069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69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E18968F7-58F9-4A4C-8F3B-9B81409F8FAE}"/>
              </a:ext>
            </a:extLst>
          </p:cNvPr>
          <p:cNvSpPr>
            <a:spLocks noGrp="1"/>
          </p:cNvSpPr>
          <p:nvPr>
            <p:ph type="pic" sz="quarter" idx="115" hasCustomPrompt="1"/>
          </p:nvPr>
        </p:nvSpPr>
        <p:spPr>
          <a:xfrm>
            <a:off x="5965371" y="1272380"/>
            <a:ext cx="5152572" cy="2634678"/>
          </a:xfrm>
          <a:custGeom>
            <a:avLst/>
            <a:gdLst>
              <a:gd name="connsiteX0" fmla="*/ 0 w 5152572"/>
              <a:gd name="connsiteY0" fmla="*/ 0 h 2634678"/>
              <a:gd name="connsiteX1" fmla="*/ 5152572 w 5152572"/>
              <a:gd name="connsiteY1" fmla="*/ 0 h 2634678"/>
              <a:gd name="connsiteX2" fmla="*/ 5152572 w 5152572"/>
              <a:gd name="connsiteY2" fmla="*/ 2634678 h 2634678"/>
              <a:gd name="connsiteX3" fmla="*/ 0 w 5152572"/>
              <a:gd name="connsiteY3" fmla="*/ 2634678 h 2634678"/>
            </a:gdLst>
            <a:ahLst/>
            <a:cxnLst>
              <a:cxn ang="0">
                <a:pos x="connsiteX0" y="connsiteY0"/>
              </a:cxn>
              <a:cxn ang="0">
                <a:pos x="connsiteX1" y="connsiteY1"/>
              </a:cxn>
              <a:cxn ang="0">
                <a:pos x="connsiteX2" y="connsiteY2"/>
              </a:cxn>
              <a:cxn ang="0">
                <a:pos x="connsiteX3" y="connsiteY3"/>
              </a:cxn>
            </a:cxnLst>
            <a:rect l="l" t="t" r="r" b="b"/>
            <a:pathLst>
              <a:path w="5152572" h="2634678">
                <a:moveTo>
                  <a:pt x="0" y="0"/>
                </a:moveTo>
                <a:lnTo>
                  <a:pt x="5152572" y="0"/>
                </a:lnTo>
                <a:lnTo>
                  <a:pt x="5152572" y="2634678"/>
                </a:lnTo>
                <a:lnTo>
                  <a:pt x="0" y="2634678"/>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5839C573-0CA2-4489-8D7B-5A8CC8E8AA53}"/>
              </a:ext>
            </a:extLst>
          </p:cNvPr>
          <p:cNvSpPr>
            <a:spLocks noGrp="1"/>
          </p:cNvSpPr>
          <p:nvPr>
            <p:ph type="pic" sz="quarter" idx="113" hasCustomPrompt="1"/>
          </p:nvPr>
        </p:nvSpPr>
        <p:spPr>
          <a:xfrm>
            <a:off x="0" y="4953000"/>
            <a:ext cx="12192000" cy="1905000"/>
          </a:xfrm>
          <a:custGeom>
            <a:avLst/>
            <a:gdLst>
              <a:gd name="connsiteX0" fmla="*/ 0 w 12192000"/>
              <a:gd name="connsiteY0" fmla="*/ 0 h 1905000"/>
              <a:gd name="connsiteX1" fmla="*/ 12192000 w 12192000"/>
              <a:gd name="connsiteY1" fmla="*/ 0 h 1905000"/>
              <a:gd name="connsiteX2" fmla="*/ 12192000 w 12192000"/>
              <a:gd name="connsiteY2" fmla="*/ 1905000 h 1905000"/>
              <a:gd name="connsiteX3" fmla="*/ 0 w 12192000"/>
              <a:gd name="connsiteY3" fmla="*/ 1905000 h 1905000"/>
            </a:gdLst>
            <a:ahLst/>
            <a:cxnLst>
              <a:cxn ang="0">
                <a:pos x="connsiteX0" y="connsiteY0"/>
              </a:cxn>
              <a:cxn ang="0">
                <a:pos x="connsiteX1" y="connsiteY1"/>
              </a:cxn>
              <a:cxn ang="0">
                <a:pos x="connsiteX2" y="connsiteY2"/>
              </a:cxn>
              <a:cxn ang="0">
                <a:pos x="connsiteX3" y="connsiteY3"/>
              </a:cxn>
            </a:cxnLst>
            <a:rect l="l" t="t" r="r" b="b"/>
            <a:pathLst>
              <a:path w="12192000" h="1905000">
                <a:moveTo>
                  <a:pt x="0" y="0"/>
                </a:moveTo>
                <a:lnTo>
                  <a:pt x="12192000" y="0"/>
                </a:lnTo>
                <a:lnTo>
                  <a:pt x="12192000" y="1905000"/>
                </a:lnTo>
                <a:lnTo>
                  <a:pt x="0" y="19050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0078097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70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A819557D-D330-48B1-A54C-DB9F2E455B36}"/>
              </a:ext>
            </a:extLst>
          </p:cNvPr>
          <p:cNvSpPr>
            <a:spLocks noGrp="1"/>
          </p:cNvSpPr>
          <p:nvPr>
            <p:ph type="pic" sz="quarter" idx="115" hasCustomPrompt="1"/>
          </p:nvPr>
        </p:nvSpPr>
        <p:spPr>
          <a:xfrm>
            <a:off x="5491163" y="3175"/>
            <a:ext cx="6704012" cy="6851650"/>
          </a:xfrm>
          <a:custGeom>
            <a:avLst/>
            <a:gdLst>
              <a:gd name="connsiteX0" fmla="*/ 0 w 6704012"/>
              <a:gd name="connsiteY0" fmla="*/ 0 h 6851650"/>
              <a:gd name="connsiteX1" fmla="*/ 6704012 w 6704012"/>
              <a:gd name="connsiteY1" fmla="*/ 0 h 6851650"/>
              <a:gd name="connsiteX2" fmla="*/ 6704012 w 6704012"/>
              <a:gd name="connsiteY2" fmla="*/ 6851650 h 6851650"/>
              <a:gd name="connsiteX3" fmla="*/ 4864241 w 6704012"/>
              <a:gd name="connsiteY3" fmla="*/ 6851650 h 6851650"/>
              <a:gd name="connsiteX4" fmla="*/ 0 w 6704012"/>
              <a:gd name="connsiteY4" fmla="*/ 0 h 6851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04012" h="6851650">
                <a:moveTo>
                  <a:pt x="0" y="0"/>
                </a:moveTo>
                <a:cubicBezTo>
                  <a:pt x="0" y="0"/>
                  <a:pt x="0" y="0"/>
                  <a:pt x="6704012" y="0"/>
                </a:cubicBezTo>
                <a:lnTo>
                  <a:pt x="6704012" y="6851650"/>
                </a:lnTo>
                <a:cubicBezTo>
                  <a:pt x="6704012" y="6851650"/>
                  <a:pt x="6704012" y="6851650"/>
                  <a:pt x="4864241" y="6851650"/>
                </a:cubicBezTo>
                <a:cubicBezTo>
                  <a:pt x="721971" y="5611457"/>
                  <a:pt x="61326" y="1882536"/>
                  <a:pt x="0"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9815908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71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EE5D130-A207-44B4-A499-EFDEAACA8B1E}"/>
              </a:ext>
            </a:extLst>
          </p:cNvPr>
          <p:cNvSpPr>
            <a:spLocks noGrp="1"/>
          </p:cNvSpPr>
          <p:nvPr>
            <p:ph type="pic" sz="quarter" idx="115" hasCustomPrompt="1"/>
          </p:nvPr>
        </p:nvSpPr>
        <p:spPr>
          <a:xfrm>
            <a:off x="3502836" y="0"/>
            <a:ext cx="3115679" cy="3239198"/>
          </a:xfrm>
          <a:custGeom>
            <a:avLst/>
            <a:gdLst>
              <a:gd name="connsiteX0" fmla="*/ 0 w 3115679"/>
              <a:gd name="connsiteY0" fmla="*/ 0 h 3239198"/>
              <a:gd name="connsiteX1" fmla="*/ 3115679 w 3115679"/>
              <a:gd name="connsiteY1" fmla="*/ 0 h 3239198"/>
              <a:gd name="connsiteX2" fmla="*/ 3115679 w 3115679"/>
              <a:gd name="connsiteY2" fmla="*/ 3239198 h 3239198"/>
              <a:gd name="connsiteX3" fmla="*/ 0 w 3115679"/>
              <a:gd name="connsiteY3" fmla="*/ 3239198 h 3239198"/>
            </a:gdLst>
            <a:ahLst/>
            <a:cxnLst>
              <a:cxn ang="0">
                <a:pos x="connsiteX0" y="connsiteY0"/>
              </a:cxn>
              <a:cxn ang="0">
                <a:pos x="connsiteX1" y="connsiteY1"/>
              </a:cxn>
              <a:cxn ang="0">
                <a:pos x="connsiteX2" y="connsiteY2"/>
              </a:cxn>
              <a:cxn ang="0">
                <a:pos x="connsiteX3" y="connsiteY3"/>
              </a:cxn>
            </a:cxnLst>
            <a:rect l="l" t="t" r="r" b="b"/>
            <a:pathLst>
              <a:path w="3115679" h="3239198">
                <a:moveTo>
                  <a:pt x="0" y="0"/>
                </a:moveTo>
                <a:lnTo>
                  <a:pt x="3115679" y="0"/>
                </a:lnTo>
                <a:lnTo>
                  <a:pt x="3115679" y="3239198"/>
                </a:lnTo>
                <a:lnTo>
                  <a:pt x="0" y="3239198"/>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6B98CA3D-4DE8-473F-AD5B-7C246EA5629E}"/>
              </a:ext>
            </a:extLst>
          </p:cNvPr>
          <p:cNvSpPr>
            <a:spLocks noGrp="1"/>
          </p:cNvSpPr>
          <p:nvPr>
            <p:ph type="pic" sz="quarter" idx="113" hasCustomPrompt="1"/>
          </p:nvPr>
        </p:nvSpPr>
        <p:spPr>
          <a:xfrm>
            <a:off x="0" y="3239199"/>
            <a:ext cx="6618514" cy="3618801"/>
          </a:xfrm>
          <a:custGeom>
            <a:avLst/>
            <a:gdLst>
              <a:gd name="connsiteX0" fmla="*/ 0 w 6618514"/>
              <a:gd name="connsiteY0" fmla="*/ 0 h 3618801"/>
              <a:gd name="connsiteX1" fmla="*/ 6618514 w 6618514"/>
              <a:gd name="connsiteY1" fmla="*/ 0 h 3618801"/>
              <a:gd name="connsiteX2" fmla="*/ 6618514 w 6618514"/>
              <a:gd name="connsiteY2" fmla="*/ 3618801 h 3618801"/>
              <a:gd name="connsiteX3" fmla="*/ 0 w 6618514"/>
              <a:gd name="connsiteY3" fmla="*/ 3618801 h 3618801"/>
            </a:gdLst>
            <a:ahLst/>
            <a:cxnLst>
              <a:cxn ang="0">
                <a:pos x="connsiteX0" y="connsiteY0"/>
              </a:cxn>
              <a:cxn ang="0">
                <a:pos x="connsiteX1" y="connsiteY1"/>
              </a:cxn>
              <a:cxn ang="0">
                <a:pos x="connsiteX2" y="connsiteY2"/>
              </a:cxn>
              <a:cxn ang="0">
                <a:pos x="connsiteX3" y="connsiteY3"/>
              </a:cxn>
            </a:cxnLst>
            <a:rect l="l" t="t" r="r" b="b"/>
            <a:pathLst>
              <a:path w="6618514" h="3618801">
                <a:moveTo>
                  <a:pt x="0" y="0"/>
                </a:moveTo>
                <a:lnTo>
                  <a:pt x="6618514" y="0"/>
                </a:lnTo>
                <a:lnTo>
                  <a:pt x="6618514" y="3618801"/>
                </a:lnTo>
                <a:lnTo>
                  <a:pt x="0" y="361880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7218275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72_Title Slide">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BD1C4E73-AD02-439A-9B46-C0D25C037C4C}"/>
              </a:ext>
            </a:extLst>
          </p:cNvPr>
          <p:cNvSpPr>
            <a:spLocks noGrp="1"/>
          </p:cNvSpPr>
          <p:nvPr>
            <p:ph type="pic" sz="quarter" idx="113" hasCustomPrompt="1"/>
          </p:nvPr>
        </p:nvSpPr>
        <p:spPr>
          <a:xfrm>
            <a:off x="5778775" y="333293"/>
            <a:ext cx="6422387" cy="6524707"/>
          </a:xfrm>
          <a:custGeom>
            <a:avLst/>
            <a:gdLst>
              <a:gd name="connsiteX0" fmla="*/ 2155958 w 6422387"/>
              <a:gd name="connsiteY0" fmla="*/ 4388352 h 6524707"/>
              <a:gd name="connsiteX1" fmla="*/ 4266429 w 6422387"/>
              <a:gd name="connsiteY1" fmla="*/ 4388352 h 6524707"/>
              <a:gd name="connsiteX2" fmla="*/ 4266429 w 6422387"/>
              <a:gd name="connsiteY2" fmla="*/ 6524707 h 6524707"/>
              <a:gd name="connsiteX3" fmla="*/ 2155958 w 6422387"/>
              <a:gd name="connsiteY3" fmla="*/ 6524707 h 6524707"/>
              <a:gd name="connsiteX4" fmla="*/ 4307335 w 6422387"/>
              <a:gd name="connsiteY4" fmla="*/ 4383995 h 6524707"/>
              <a:gd name="connsiteX5" fmla="*/ 6417806 w 6422387"/>
              <a:gd name="connsiteY5" fmla="*/ 4383995 h 6524707"/>
              <a:gd name="connsiteX6" fmla="*/ 6417806 w 6422387"/>
              <a:gd name="connsiteY6" fmla="*/ 6520350 h 6524707"/>
              <a:gd name="connsiteX7" fmla="*/ 4307335 w 6422387"/>
              <a:gd name="connsiteY7" fmla="*/ 6520350 h 6524707"/>
              <a:gd name="connsiteX8" fmla="*/ 0 w 6422387"/>
              <a:gd name="connsiteY8" fmla="*/ 4383995 h 6524707"/>
              <a:gd name="connsiteX9" fmla="*/ 2110471 w 6422387"/>
              <a:gd name="connsiteY9" fmla="*/ 4383995 h 6524707"/>
              <a:gd name="connsiteX10" fmla="*/ 2110471 w 6422387"/>
              <a:gd name="connsiteY10" fmla="*/ 6520350 h 6524707"/>
              <a:gd name="connsiteX11" fmla="*/ 0 w 6422387"/>
              <a:gd name="connsiteY11" fmla="*/ 6520350 h 6524707"/>
              <a:gd name="connsiteX12" fmla="*/ 2151377 w 6422387"/>
              <a:gd name="connsiteY12" fmla="*/ 2196356 h 6524707"/>
              <a:gd name="connsiteX13" fmla="*/ 4261848 w 6422387"/>
              <a:gd name="connsiteY13" fmla="*/ 2196356 h 6524707"/>
              <a:gd name="connsiteX14" fmla="*/ 4261848 w 6422387"/>
              <a:gd name="connsiteY14" fmla="*/ 4332710 h 6524707"/>
              <a:gd name="connsiteX15" fmla="*/ 2151377 w 6422387"/>
              <a:gd name="connsiteY15" fmla="*/ 4332710 h 6524707"/>
              <a:gd name="connsiteX16" fmla="*/ 0 w 6422387"/>
              <a:gd name="connsiteY16" fmla="*/ 2196356 h 6524707"/>
              <a:gd name="connsiteX17" fmla="*/ 2110471 w 6422387"/>
              <a:gd name="connsiteY17" fmla="*/ 2196356 h 6524707"/>
              <a:gd name="connsiteX18" fmla="*/ 2110471 w 6422387"/>
              <a:gd name="connsiteY18" fmla="*/ 4332710 h 6524707"/>
              <a:gd name="connsiteX19" fmla="*/ 0 w 6422387"/>
              <a:gd name="connsiteY19" fmla="*/ 4332710 h 6524707"/>
              <a:gd name="connsiteX20" fmla="*/ 4302754 w 6422387"/>
              <a:gd name="connsiteY20" fmla="*/ 2191999 h 6524707"/>
              <a:gd name="connsiteX21" fmla="*/ 6413225 w 6422387"/>
              <a:gd name="connsiteY21" fmla="*/ 2191999 h 6524707"/>
              <a:gd name="connsiteX22" fmla="*/ 6413225 w 6422387"/>
              <a:gd name="connsiteY22" fmla="*/ 4328353 h 6524707"/>
              <a:gd name="connsiteX23" fmla="*/ 4302754 w 6422387"/>
              <a:gd name="connsiteY23" fmla="*/ 4328353 h 6524707"/>
              <a:gd name="connsiteX24" fmla="*/ 2160539 w 6422387"/>
              <a:gd name="connsiteY24" fmla="*/ 4357 h 6524707"/>
              <a:gd name="connsiteX25" fmla="*/ 4271010 w 6422387"/>
              <a:gd name="connsiteY25" fmla="*/ 4357 h 6524707"/>
              <a:gd name="connsiteX26" fmla="*/ 4271010 w 6422387"/>
              <a:gd name="connsiteY26" fmla="*/ 2140711 h 6524707"/>
              <a:gd name="connsiteX27" fmla="*/ 2160539 w 6422387"/>
              <a:gd name="connsiteY27" fmla="*/ 2140711 h 6524707"/>
              <a:gd name="connsiteX28" fmla="*/ 4311916 w 6422387"/>
              <a:gd name="connsiteY28" fmla="*/ 0 h 6524707"/>
              <a:gd name="connsiteX29" fmla="*/ 6422387 w 6422387"/>
              <a:gd name="connsiteY29" fmla="*/ 0 h 6524707"/>
              <a:gd name="connsiteX30" fmla="*/ 6422387 w 6422387"/>
              <a:gd name="connsiteY30" fmla="*/ 2136355 h 6524707"/>
              <a:gd name="connsiteX31" fmla="*/ 4311916 w 6422387"/>
              <a:gd name="connsiteY31" fmla="*/ 2136355 h 6524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6422387" h="6524707">
                <a:moveTo>
                  <a:pt x="2155958" y="4388352"/>
                </a:moveTo>
                <a:lnTo>
                  <a:pt x="4266429" y="4388352"/>
                </a:lnTo>
                <a:lnTo>
                  <a:pt x="4266429" y="6524707"/>
                </a:lnTo>
                <a:lnTo>
                  <a:pt x="2155958" y="6524707"/>
                </a:lnTo>
                <a:close/>
                <a:moveTo>
                  <a:pt x="4307335" y="4383995"/>
                </a:moveTo>
                <a:lnTo>
                  <a:pt x="6417806" y="4383995"/>
                </a:lnTo>
                <a:lnTo>
                  <a:pt x="6417806" y="6520350"/>
                </a:lnTo>
                <a:lnTo>
                  <a:pt x="4307335" y="6520350"/>
                </a:lnTo>
                <a:close/>
                <a:moveTo>
                  <a:pt x="0" y="4383995"/>
                </a:moveTo>
                <a:lnTo>
                  <a:pt x="2110471" y="4383995"/>
                </a:lnTo>
                <a:lnTo>
                  <a:pt x="2110471" y="6520350"/>
                </a:lnTo>
                <a:lnTo>
                  <a:pt x="0" y="6520350"/>
                </a:lnTo>
                <a:close/>
                <a:moveTo>
                  <a:pt x="2151377" y="2196356"/>
                </a:moveTo>
                <a:lnTo>
                  <a:pt x="4261848" y="2196356"/>
                </a:lnTo>
                <a:lnTo>
                  <a:pt x="4261848" y="4332710"/>
                </a:lnTo>
                <a:lnTo>
                  <a:pt x="2151377" y="4332710"/>
                </a:lnTo>
                <a:close/>
                <a:moveTo>
                  <a:pt x="0" y="2196356"/>
                </a:moveTo>
                <a:lnTo>
                  <a:pt x="2110471" y="2196356"/>
                </a:lnTo>
                <a:lnTo>
                  <a:pt x="2110471" y="4332710"/>
                </a:lnTo>
                <a:lnTo>
                  <a:pt x="0" y="4332710"/>
                </a:lnTo>
                <a:close/>
                <a:moveTo>
                  <a:pt x="4302754" y="2191999"/>
                </a:moveTo>
                <a:lnTo>
                  <a:pt x="6413225" y="2191999"/>
                </a:lnTo>
                <a:lnTo>
                  <a:pt x="6413225" y="4328353"/>
                </a:lnTo>
                <a:lnTo>
                  <a:pt x="4302754" y="4328353"/>
                </a:lnTo>
                <a:close/>
                <a:moveTo>
                  <a:pt x="2160539" y="4357"/>
                </a:moveTo>
                <a:lnTo>
                  <a:pt x="4271010" y="4357"/>
                </a:lnTo>
                <a:lnTo>
                  <a:pt x="4271010" y="2140711"/>
                </a:lnTo>
                <a:lnTo>
                  <a:pt x="2160539" y="2140711"/>
                </a:lnTo>
                <a:close/>
                <a:moveTo>
                  <a:pt x="4311916" y="0"/>
                </a:moveTo>
                <a:lnTo>
                  <a:pt x="6422387" y="0"/>
                </a:lnTo>
                <a:lnTo>
                  <a:pt x="6422387" y="2136355"/>
                </a:lnTo>
                <a:lnTo>
                  <a:pt x="4311916" y="213635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8734214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73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EE13113D-8C31-4A70-A033-9145D16E08F4}"/>
              </a:ext>
            </a:extLst>
          </p:cNvPr>
          <p:cNvSpPr>
            <a:spLocks noGrp="1"/>
          </p:cNvSpPr>
          <p:nvPr>
            <p:ph type="pic" sz="quarter" idx="116" hasCustomPrompt="1"/>
          </p:nvPr>
        </p:nvSpPr>
        <p:spPr>
          <a:xfrm>
            <a:off x="4813573" y="2180236"/>
            <a:ext cx="2564854" cy="1374342"/>
          </a:xfrm>
          <a:custGeom>
            <a:avLst/>
            <a:gdLst>
              <a:gd name="connsiteX0" fmla="*/ 0 w 2564854"/>
              <a:gd name="connsiteY0" fmla="*/ 0 h 1374342"/>
              <a:gd name="connsiteX1" fmla="*/ 2564854 w 2564854"/>
              <a:gd name="connsiteY1" fmla="*/ 0 h 1374342"/>
              <a:gd name="connsiteX2" fmla="*/ 2564854 w 2564854"/>
              <a:gd name="connsiteY2" fmla="*/ 1374342 h 1374342"/>
              <a:gd name="connsiteX3" fmla="*/ 0 w 2564854"/>
              <a:gd name="connsiteY3" fmla="*/ 1374342 h 1374342"/>
            </a:gdLst>
            <a:ahLst/>
            <a:cxnLst>
              <a:cxn ang="0">
                <a:pos x="connsiteX0" y="connsiteY0"/>
              </a:cxn>
              <a:cxn ang="0">
                <a:pos x="connsiteX1" y="connsiteY1"/>
              </a:cxn>
              <a:cxn ang="0">
                <a:pos x="connsiteX2" y="connsiteY2"/>
              </a:cxn>
              <a:cxn ang="0">
                <a:pos x="connsiteX3" y="connsiteY3"/>
              </a:cxn>
            </a:cxnLst>
            <a:rect l="l" t="t" r="r" b="b"/>
            <a:pathLst>
              <a:path w="2564854" h="1374342">
                <a:moveTo>
                  <a:pt x="0" y="0"/>
                </a:moveTo>
                <a:lnTo>
                  <a:pt x="2564854" y="0"/>
                </a:lnTo>
                <a:lnTo>
                  <a:pt x="2564854" y="1374342"/>
                </a:lnTo>
                <a:lnTo>
                  <a:pt x="0" y="1374342"/>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870159BF-FF2F-4A03-903B-AE4AB611CF00}"/>
              </a:ext>
            </a:extLst>
          </p:cNvPr>
          <p:cNvSpPr>
            <a:spLocks noGrp="1"/>
          </p:cNvSpPr>
          <p:nvPr>
            <p:ph type="pic" sz="quarter" idx="115" hasCustomPrompt="1"/>
          </p:nvPr>
        </p:nvSpPr>
        <p:spPr>
          <a:xfrm>
            <a:off x="2103397" y="2174298"/>
            <a:ext cx="2564854" cy="1374342"/>
          </a:xfrm>
          <a:custGeom>
            <a:avLst/>
            <a:gdLst>
              <a:gd name="connsiteX0" fmla="*/ 0 w 2564854"/>
              <a:gd name="connsiteY0" fmla="*/ 0 h 1374342"/>
              <a:gd name="connsiteX1" fmla="*/ 2564854 w 2564854"/>
              <a:gd name="connsiteY1" fmla="*/ 0 h 1374342"/>
              <a:gd name="connsiteX2" fmla="*/ 2564854 w 2564854"/>
              <a:gd name="connsiteY2" fmla="*/ 1374342 h 1374342"/>
              <a:gd name="connsiteX3" fmla="*/ 0 w 2564854"/>
              <a:gd name="connsiteY3" fmla="*/ 1374342 h 1374342"/>
            </a:gdLst>
            <a:ahLst/>
            <a:cxnLst>
              <a:cxn ang="0">
                <a:pos x="connsiteX0" y="connsiteY0"/>
              </a:cxn>
              <a:cxn ang="0">
                <a:pos x="connsiteX1" y="connsiteY1"/>
              </a:cxn>
              <a:cxn ang="0">
                <a:pos x="connsiteX2" y="connsiteY2"/>
              </a:cxn>
              <a:cxn ang="0">
                <a:pos x="connsiteX3" y="connsiteY3"/>
              </a:cxn>
            </a:cxnLst>
            <a:rect l="l" t="t" r="r" b="b"/>
            <a:pathLst>
              <a:path w="2564854" h="1374342">
                <a:moveTo>
                  <a:pt x="0" y="0"/>
                </a:moveTo>
                <a:lnTo>
                  <a:pt x="2564854" y="0"/>
                </a:lnTo>
                <a:lnTo>
                  <a:pt x="2564854" y="1374342"/>
                </a:lnTo>
                <a:lnTo>
                  <a:pt x="0" y="137434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3" name="Picture Placeholder 12">
            <a:extLst>
              <a:ext uri="{FF2B5EF4-FFF2-40B4-BE49-F238E27FC236}">
                <a16:creationId xmlns:a16="http://schemas.microsoft.com/office/drawing/2014/main" id="{5BD27F1A-2D19-4755-B88A-6873E39A8FE5}"/>
              </a:ext>
            </a:extLst>
          </p:cNvPr>
          <p:cNvSpPr>
            <a:spLocks noGrp="1"/>
          </p:cNvSpPr>
          <p:nvPr>
            <p:ph type="pic" sz="quarter" idx="117" hasCustomPrompt="1"/>
          </p:nvPr>
        </p:nvSpPr>
        <p:spPr>
          <a:xfrm>
            <a:off x="7523749" y="2186175"/>
            <a:ext cx="2564854" cy="1374342"/>
          </a:xfrm>
          <a:custGeom>
            <a:avLst/>
            <a:gdLst>
              <a:gd name="connsiteX0" fmla="*/ 0 w 2564854"/>
              <a:gd name="connsiteY0" fmla="*/ 0 h 1374342"/>
              <a:gd name="connsiteX1" fmla="*/ 2564854 w 2564854"/>
              <a:gd name="connsiteY1" fmla="*/ 0 h 1374342"/>
              <a:gd name="connsiteX2" fmla="*/ 2564854 w 2564854"/>
              <a:gd name="connsiteY2" fmla="*/ 1374342 h 1374342"/>
              <a:gd name="connsiteX3" fmla="*/ 0 w 2564854"/>
              <a:gd name="connsiteY3" fmla="*/ 1374342 h 1374342"/>
            </a:gdLst>
            <a:ahLst/>
            <a:cxnLst>
              <a:cxn ang="0">
                <a:pos x="connsiteX0" y="connsiteY0"/>
              </a:cxn>
              <a:cxn ang="0">
                <a:pos x="connsiteX1" y="connsiteY1"/>
              </a:cxn>
              <a:cxn ang="0">
                <a:pos x="connsiteX2" y="connsiteY2"/>
              </a:cxn>
              <a:cxn ang="0">
                <a:pos x="connsiteX3" y="connsiteY3"/>
              </a:cxn>
            </a:cxnLst>
            <a:rect l="l" t="t" r="r" b="b"/>
            <a:pathLst>
              <a:path w="2564854" h="1374342">
                <a:moveTo>
                  <a:pt x="0" y="0"/>
                </a:moveTo>
                <a:lnTo>
                  <a:pt x="2564854" y="0"/>
                </a:lnTo>
                <a:lnTo>
                  <a:pt x="2564854" y="1374342"/>
                </a:lnTo>
                <a:lnTo>
                  <a:pt x="0" y="137434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9642342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74_Title Slide">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A287BAD1-83CB-4248-9F0E-0E40AEF20E33}"/>
              </a:ext>
            </a:extLst>
          </p:cNvPr>
          <p:cNvSpPr>
            <a:spLocks noGrp="1"/>
          </p:cNvSpPr>
          <p:nvPr>
            <p:ph type="pic" sz="quarter" idx="117" hasCustomPrompt="1"/>
          </p:nvPr>
        </p:nvSpPr>
        <p:spPr>
          <a:xfrm>
            <a:off x="600077" y="1987736"/>
            <a:ext cx="10991849" cy="2971800"/>
          </a:xfrm>
          <a:custGeom>
            <a:avLst/>
            <a:gdLst>
              <a:gd name="connsiteX0" fmla="*/ 9220199 w 10991849"/>
              <a:gd name="connsiteY0" fmla="*/ 1524000 h 2971800"/>
              <a:gd name="connsiteX1" fmla="*/ 10991849 w 10991849"/>
              <a:gd name="connsiteY1" fmla="*/ 1524000 h 2971800"/>
              <a:gd name="connsiteX2" fmla="*/ 10991849 w 10991849"/>
              <a:gd name="connsiteY2" fmla="*/ 2971800 h 2971800"/>
              <a:gd name="connsiteX3" fmla="*/ 9220199 w 10991849"/>
              <a:gd name="connsiteY3" fmla="*/ 2971800 h 2971800"/>
              <a:gd name="connsiteX4" fmla="*/ 7376159 w 10991849"/>
              <a:gd name="connsiteY4" fmla="*/ 1524000 h 2971800"/>
              <a:gd name="connsiteX5" fmla="*/ 9147809 w 10991849"/>
              <a:gd name="connsiteY5" fmla="*/ 1524000 h 2971800"/>
              <a:gd name="connsiteX6" fmla="*/ 9147809 w 10991849"/>
              <a:gd name="connsiteY6" fmla="*/ 2971800 h 2971800"/>
              <a:gd name="connsiteX7" fmla="*/ 7376159 w 10991849"/>
              <a:gd name="connsiteY7" fmla="*/ 2971800 h 2971800"/>
              <a:gd name="connsiteX8" fmla="*/ 5532119 w 10991849"/>
              <a:gd name="connsiteY8" fmla="*/ 1524000 h 2971800"/>
              <a:gd name="connsiteX9" fmla="*/ 7303769 w 10991849"/>
              <a:gd name="connsiteY9" fmla="*/ 1524000 h 2971800"/>
              <a:gd name="connsiteX10" fmla="*/ 7303769 w 10991849"/>
              <a:gd name="connsiteY10" fmla="*/ 2971800 h 2971800"/>
              <a:gd name="connsiteX11" fmla="*/ 5532119 w 10991849"/>
              <a:gd name="connsiteY11" fmla="*/ 2971800 h 2971800"/>
              <a:gd name="connsiteX12" fmla="*/ 3688079 w 10991849"/>
              <a:gd name="connsiteY12" fmla="*/ 1524000 h 2971800"/>
              <a:gd name="connsiteX13" fmla="*/ 5459729 w 10991849"/>
              <a:gd name="connsiteY13" fmla="*/ 1524000 h 2971800"/>
              <a:gd name="connsiteX14" fmla="*/ 5459729 w 10991849"/>
              <a:gd name="connsiteY14" fmla="*/ 2971800 h 2971800"/>
              <a:gd name="connsiteX15" fmla="*/ 3688079 w 10991849"/>
              <a:gd name="connsiteY15" fmla="*/ 2971800 h 2971800"/>
              <a:gd name="connsiteX16" fmla="*/ 1844040 w 10991849"/>
              <a:gd name="connsiteY16" fmla="*/ 1524000 h 2971800"/>
              <a:gd name="connsiteX17" fmla="*/ 3615690 w 10991849"/>
              <a:gd name="connsiteY17" fmla="*/ 1524000 h 2971800"/>
              <a:gd name="connsiteX18" fmla="*/ 3615690 w 10991849"/>
              <a:gd name="connsiteY18" fmla="*/ 2971800 h 2971800"/>
              <a:gd name="connsiteX19" fmla="*/ 1844040 w 10991849"/>
              <a:gd name="connsiteY19" fmla="*/ 2971800 h 2971800"/>
              <a:gd name="connsiteX20" fmla="*/ 0 w 10991849"/>
              <a:gd name="connsiteY20" fmla="*/ 1524000 h 2971800"/>
              <a:gd name="connsiteX21" fmla="*/ 1771651 w 10991849"/>
              <a:gd name="connsiteY21" fmla="*/ 1524000 h 2971800"/>
              <a:gd name="connsiteX22" fmla="*/ 1771651 w 10991849"/>
              <a:gd name="connsiteY22" fmla="*/ 2971800 h 2971800"/>
              <a:gd name="connsiteX23" fmla="*/ 0 w 10991849"/>
              <a:gd name="connsiteY23" fmla="*/ 2971800 h 2971800"/>
              <a:gd name="connsiteX24" fmla="*/ 9220199 w 10991849"/>
              <a:gd name="connsiteY24" fmla="*/ 0 h 2971800"/>
              <a:gd name="connsiteX25" fmla="*/ 10991849 w 10991849"/>
              <a:gd name="connsiteY25" fmla="*/ 0 h 2971800"/>
              <a:gd name="connsiteX26" fmla="*/ 10991849 w 10991849"/>
              <a:gd name="connsiteY26" fmla="*/ 1447800 h 2971800"/>
              <a:gd name="connsiteX27" fmla="*/ 9220199 w 10991849"/>
              <a:gd name="connsiteY27" fmla="*/ 1447800 h 2971800"/>
              <a:gd name="connsiteX28" fmla="*/ 7376159 w 10991849"/>
              <a:gd name="connsiteY28" fmla="*/ 0 h 2971800"/>
              <a:gd name="connsiteX29" fmla="*/ 9147809 w 10991849"/>
              <a:gd name="connsiteY29" fmla="*/ 0 h 2971800"/>
              <a:gd name="connsiteX30" fmla="*/ 9147809 w 10991849"/>
              <a:gd name="connsiteY30" fmla="*/ 1447800 h 2971800"/>
              <a:gd name="connsiteX31" fmla="*/ 7376159 w 10991849"/>
              <a:gd name="connsiteY31" fmla="*/ 1447800 h 2971800"/>
              <a:gd name="connsiteX32" fmla="*/ 5532119 w 10991849"/>
              <a:gd name="connsiteY32" fmla="*/ 0 h 2971800"/>
              <a:gd name="connsiteX33" fmla="*/ 7303769 w 10991849"/>
              <a:gd name="connsiteY33" fmla="*/ 0 h 2971800"/>
              <a:gd name="connsiteX34" fmla="*/ 7303769 w 10991849"/>
              <a:gd name="connsiteY34" fmla="*/ 1447800 h 2971800"/>
              <a:gd name="connsiteX35" fmla="*/ 5532119 w 10991849"/>
              <a:gd name="connsiteY35" fmla="*/ 1447800 h 2971800"/>
              <a:gd name="connsiteX36" fmla="*/ 3688079 w 10991849"/>
              <a:gd name="connsiteY36" fmla="*/ 0 h 2971800"/>
              <a:gd name="connsiteX37" fmla="*/ 5459729 w 10991849"/>
              <a:gd name="connsiteY37" fmla="*/ 0 h 2971800"/>
              <a:gd name="connsiteX38" fmla="*/ 5459729 w 10991849"/>
              <a:gd name="connsiteY38" fmla="*/ 1447800 h 2971800"/>
              <a:gd name="connsiteX39" fmla="*/ 3688079 w 10991849"/>
              <a:gd name="connsiteY39" fmla="*/ 1447800 h 2971800"/>
              <a:gd name="connsiteX40" fmla="*/ 1844041 w 10991849"/>
              <a:gd name="connsiteY40" fmla="*/ 0 h 2971800"/>
              <a:gd name="connsiteX41" fmla="*/ 3615690 w 10991849"/>
              <a:gd name="connsiteY41" fmla="*/ 0 h 2971800"/>
              <a:gd name="connsiteX42" fmla="*/ 3615690 w 10991849"/>
              <a:gd name="connsiteY42" fmla="*/ 1447800 h 2971800"/>
              <a:gd name="connsiteX43" fmla="*/ 1844041 w 10991849"/>
              <a:gd name="connsiteY43" fmla="*/ 1447800 h 2971800"/>
              <a:gd name="connsiteX44" fmla="*/ 0 w 10991849"/>
              <a:gd name="connsiteY44" fmla="*/ 0 h 2971800"/>
              <a:gd name="connsiteX45" fmla="*/ 1771651 w 10991849"/>
              <a:gd name="connsiteY45" fmla="*/ 0 h 2971800"/>
              <a:gd name="connsiteX46" fmla="*/ 1771651 w 10991849"/>
              <a:gd name="connsiteY46" fmla="*/ 1447800 h 2971800"/>
              <a:gd name="connsiteX47" fmla="*/ 0 w 10991849"/>
              <a:gd name="connsiteY47" fmla="*/ 144780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0991849" h="2971800">
                <a:moveTo>
                  <a:pt x="9220199" y="1524000"/>
                </a:moveTo>
                <a:lnTo>
                  <a:pt x="10991849" y="1524000"/>
                </a:lnTo>
                <a:lnTo>
                  <a:pt x="10991849" y="2971800"/>
                </a:lnTo>
                <a:lnTo>
                  <a:pt x="9220199" y="2971800"/>
                </a:lnTo>
                <a:close/>
                <a:moveTo>
                  <a:pt x="7376159" y="1524000"/>
                </a:moveTo>
                <a:lnTo>
                  <a:pt x="9147809" y="1524000"/>
                </a:lnTo>
                <a:lnTo>
                  <a:pt x="9147809" y="2971800"/>
                </a:lnTo>
                <a:lnTo>
                  <a:pt x="7376159" y="2971800"/>
                </a:lnTo>
                <a:close/>
                <a:moveTo>
                  <a:pt x="5532119" y="1524000"/>
                </a:moveTo>
                <a:lnTo>
                  <a:pt x="7303769" y="1524000"/>
                </a:lnTo>
                <a:lnTo>
                  <a:pt x="7303769" y="2971800"/>
                </a:lnTo>
                <a:lnTo>
                  <a:pt x="5532119" y="2971800"/>
                </a:lnTo>
                <a:close/>
                <a:moveTo>
                  <a:pt x="3688079" y="1524000"/>
                </a:moveTo>
                <a:lnTo>
                  <a:pt x="5459729" y="1524000"/>
                </a:lnTo>
                <a:lnTo>
                  <a:pt x="5459729" y="2971800"/>
                </a:lnTo>
                <a:lnTo>
                  <a:pt x="3688079" y="2971800"/>
                </a:lnTo>
                <a:close/>
                <a:moveTo>
                  <a:pt x="1844040" y="1524000"/>
                </a:moveTo>
                <a:lnTo>
                  <a:pt x="3615690" y="1524000"/>
                </a:lnTo>
                <a:lnTo>
                  <a:pt x="3615690" y="2971800"/>
                </a:lnTo>
                <a:lnTo>
                  <a:pt x="1844040" y="2971800"/>
                </a:lnTo>
                <a:close/>
                <a:moveTo>
                  <a:pt x="0" y="1524000"/>
                </a:moveTo>
                <a:lnTo>
                  <a:pt x="1771651" y="1524000"/>
                </a:lnTo>
                <a:lnTo>
                  <a:pt x="1771651" y="2971800"/>
                </a:lnTo>
                <a:lnTo>
                  <a:pt x="0" y="2971800"/>
                </a:lnTo>
                <a:close/>
                <a:moveTo>
                  <a:pt x="9220199" y="0"/>
                </a:moveTo>
                <a:lnTo>
                  <a:pt x="10991849" y="0"/>
                </a:lnTo>
                <a:lnTo>
                  <a:pt x="10991849" y="1447800"/>
                </a:lnTo>
                <a:lnTo>
                  <a:pt x="9220199" y="1447800"/>
                </a:lnTo>
                <a:close/>
                <a:moveTo>
                  <a:pt x="7376159" y="0"/>
                </a:moveTo>
                <a:lnTo>
                  <a:pt x="9147809" y="0"/>
                </a:lnTo>
                <a:lnTo>
                  <a:pt x="9147809" y="1447800"/>
                </a:lnTo>
                <a:lnTo>
                  <a:pt x="7376159" y="1447800"/>
                </a:lnTo>
                <a:close/>
                <a:moveTo>
                  <a:pt x="5532119" y="0"/>
                </a:moveTo>
                <a:lnTo>
                  <a:pt x="7303769" y="0"/>
                </a:lnTo>
                <a:lnTo>
                  <a:pt x="7303769" y="1447800"/>
                </a:lnTo>
                <a:lnTo>
                  <a:pt x="5532119" y="1447800"/>
                </a:lnTo>
                <a:close/>
                <a:moveTo>
                  <a:pt x="3688079" y="0"/>
                </a:moveTo>
                <a:lnTo>
                  <a:pt x="5459729" y="0"/>
                </a:lnTo>
                <a:lnTo>
                  <a:pt x="5459729" y="1447800"/>
                </a:lnTo>
                <a:lnTo>
                  <a:pt x="3688079" y="1447800"/>
                </a:lnTo>
                <a:close/>
                <a:moveTo>
                  <a:pt x="1844041" y="0"/>
                </a:moveTo>
                <a:lnTo>
                  <a:pt x="3615690" y="0"/>
                </a:lnTo>
                <a:lnTo>
                  <a:pt x="3615690" y="1447800"/>
                </a:lnTo>
                <a:lnTo>
                  <a:pt x="1844041" y="1447800"/>
                </a:lnTo>
                <a:close/>
                <a:moveTo>
                  <a:pt x="0" y="0"/>
                </a:moveTo>
                <a:lnTo>
                  <a:pt x="1771651" y="0"/>
                </a:lnTo>
                <a:lnTo>
                  <a:pt x="1771651" y="1447800"/>
                </a:lnTo>
                <a:lnTo>
                  <a:pt x="0" y="14478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7301473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75_Title Slide">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605C055E-DD29-4690-BFD2-875C91474237}"/>
              </a:ext>
            </a:extLst>
          </p:cNvPr>
          <p:cNvSpPr>
            <a:spLocks noGrp="1"/>
          </p:cNvSpPr>
          <p:nvPr>
            <p:ph type="pic" sz="quarter" idx="115" hasCustomPrompt="1"/>
          </p:nvPr>
        </p:nvSpPr>
        <p:spPr>
          <a:xfrm>
            <a:off x="1702526" y="2137652"/>
            <a:ext cx="8786948" cy="3933206"/>
          </a:xfrm>
          <a:custGeom>
            <a:avLst/>
            <a:gdLst>
              <a:gd name="connsiteX0" fmla="*/ 2807902 w 8786948"/>
              <a:gd name="connsiteY0" fmla="*/ 1683492 h 3933206"/>
              <a:gd name="connsiteX1" fmla="*/ 3932759 w 8786948"/>
              <a:gd name="connsiteY1" fmla="*/ 2808349 h 3933206"/>
              <a:gd name="connsiteX2" fmla="*/ 2807902 w 8786948"/>
              <a:gd name="connsiteY2" fmla="*/ 3933206 h 3933206"/>
              <a:gd name="connsiteX3" fmla="*/ 1683045 w 8786948"/>
              <a:gd name="connsiteY3" fmla="*/ 2808349 h 3933206"/>
              <a:gd name="connsiteX4" fmla="*/ 2807902 w 8786948"/>
              <a:gd name="connsiteY4" fmla="*/ 1683492 h 3933206"/>
              <a:gd name="connsiteX5" fmla="*/ 6037547 w 8786948"/>
              <a:gd name="connsiteY5" fmla="*/ 1680019 h 3933206"/>
              <a:gd name="connsiteX6" fmla="*/ 7162404 w 8786948"/>
              <a:gd name="connsiteY6" fmla="*/ 2804876 h 3933206"/>
              <a:gd name="connsiteX7" fmla="*/ 6037547 w 8786948"/>
              <a:gd name="connsiteY7" fmla="*/ 3929733 h 3933206"/>
              <a:gd name="connsiteX8" fmla="*/ 4912690 w 8786948"/>
              <a:gd name="connsiteY8" fmla="*/ 2804876 h 3933206"/>
              <a:gd name="connsiteX9" fmla="*/ 6037547 w 8786948"/>
              <a:gd name="connsiteY9" fmla="*/ 1680019 h 3933206"/>
              <a:gd name="connsiteX10" fmla="*/ 7662091 w 8786948"/>
              <a:gd name="connsiteY10" fmla="*/ 0 h 3933206"/>
              <a:gd name="connsiteX11" fmla="*/ 8786948 w 8786948"/>
              <a:gd name="connsiteY11" fmla="*/ 1124857 h 3933206"/>
              <a:gd name="connsiteX12" fmla="*/ 7662091 w 8786948"/>
              <a:gd name="connsiteY12" fmla="*/ 2249714 h 3933206"/>
              <a:gd name="connsiteX13" fmla="*/ 6537234 w 8786948"/>
              <a:gd name="connsiteY13" fmla="*/ 1124857 h 3933206"/>
              <a:gd name="connsiteX14" fmla="*/ 7662091 w 8786948"/>
              <a:gd name="connsiteY14" fmla="*/ 0 h 3933206"/>
              <a:gd name="connsiteX15" fmla="*/ 4381725 w 8786948"/>
              <a:gd name="connsiteY15" fmla="*/ 0 h 3933206"/>
              <a:gd name="connsiteX16" fmla="*/ 5506582 w 8786948"/>
              <a:gd name="connsiteY16" fmla="*/ 1124857 h 3933206"/>
              <a:gd name="connsiteX17" fmla="*/ 4381725 w 8786948"/>
              <a:gd name="connsiteY17" fmla="*/ 2249714 h 3933206"/>
              <a:gd name="connsiteX18" fmla="*/ 3256868 w 8786948"/>
              <a:gd name="connsiteY18" fmla="*/ 1124857 h 3933206"/>
              <a:gd name="connsiteX19" fmla="*/ 4381725 w 8786948"/>
              <a:gd name="connsiteY19" fmla="*/ 0 h 3933206"/>
              <a:gd name="connsiteX20" fmla="*/ 1124857 w 8786948"/>
              <a:gd name="connsiteY20" fmla="*/ 0 h 3933206"/>
              <a:gd name="connsiteX21" fmla="*/ 2249714 w 8786948"/>
              <a:gd name="connsiteY21" fmla="*/ 1124857 h 3933206"/>
              <a:gd name="connsiteX22" fmla="*/ 1124857 w 8786948"/>
              <a:gd name="connsiteY22" fmla="*/ 2249714 h 3933206"/>
              <a:gd name="connsiteX23" fmla="*/ 0 w 8786948"/>
              <a:gd name="connsiteY23" fmla="*/ 1124857 h 3933206"/>
              <a:gd name="connsiteX24" fmla="*/ 1124857 w 8786948"/>
              <a:gd name="connsiteY24" fmla="*/ 0 h 3933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8786948" h="3933206">
                <a:moveTo>
                  <a:pt x="2807902" y="1683492"/>
                </a:moveTo>
                <a:cubicBezTo>
                  <a:pt x="3429143" y="1683492"/>
                  <a:pt x="3932759" y="2187108"/>
                  <a:pt x="3932759" y="2808349"/>
                </a:cubicBezTo>
                <a:cubicBezTo>
                  <a:pt x="3932759" y="3429590"/>
                  <a:pt x="3429143" y="3933206"/>
                  <a:pt x="2807902" y="3933206"/>
                </a:cubicBezTo>
                <a:cubicBezTo>
                  <a:pt x="2186661" y="3933206"/>
                  <a:pt x="1683045" y="3429590"/>
                  <a:pt x="1683045" y="2808349"/>
                </a:cubicBezTo>
                <a:cubicBezTo>
                  <a:pt x="1683045" y="2187108"/>
                  <a:pt x="2186661" y="1683492"/>
                  <a:pt x="2807902" y="1683492"/>
                </a:cubicBezTo>
                <a:close/>
                <a:moveTo>
                  <a:pt x="6037547" y="1680019"/>
                </a:moveTo>
                <a:cubicBezTo>
                  <a:pt x="6658788" y="1680019"/>
                  <a:pt x="7162404" y="2183635"/>
                  <a:pt x="7162404" y="2804876"/>
                </a:cubicBezTo>
                <a:cubicBezTo>
                  <a:pt x="7162404" y="3426117"/>
                  <a:pt x="6658788" y="3929733"/>
                  <a:pt x="6037547" y="3929733"/>
                </a:cubicBezTo>
                <a:cubicBezTo>
                  <a:pt x="5416306" y="3929733"/>
                  <a:pt x="4912690" y="3426117"/>
                  <a:pt x="4912690" y="2804876"/>
                </a:cubicBezTo>
                <a:cubicBezTo>
                  <a:pt x="4912690" y="2183635"/>
                  <a:pt x="5416306" y="1680019"/>
                  <a:pt x="6037547" y="1680019"/>
                </a:cubicBezTo>
                <a:close/>
                <a:moveTo>
                  <a:pt x="7662091" y="0"/>
                </a:moveTo>
                <a:cubicBezTo>
                  <a:pt x="8283332" y="0"/>
                  <a:pt x="8786948" y="503616"/>
                  <a:pt x="8786948" y="1124857"/>
                </a:cubicBezTo>
                <a:cubicBezTo>
                  <a:pt x="8786948" y="1746098"/>
                  <a:pt x="8283332" y="2249714"/>
                  <a:pt x="7662091" y="2249714"/>
                </a:cubicBezTo>
                <a:cubicBezTo>
                  <a:pt x="7040850" y="2249714"/>
                  <a:pt x="6537234" y="1746098"/>
                  <a:pt x="6537234" y="1124857"/>
                </a:cubicBezTo>
                <a:cubicBezTo>
                  <a:pt x="6537234" y="503616"/>
                  <a:pt x="7040850" y="0"/>
                  <a:pt x="7662091" y="0"/>
                </a:cubicBezTo>
                <a:close/>
                <a:moveTo>
                  <a:pt x="4381725" y="0"/>
                </a:moveTo>
                <a:cubicBezTo>
                  <a:pt x="5002966" y="0"/>
                  <a:pt x="5506582" y="503616"/>
                  <a:pt x="5506582" y="1124857"/>
                </a:cubicBezTo>
                <a:cubicBezTo>
                  <a:pt x="5506582" y="1746098"/>
                  <a:pt x="5002966" y="2249714"/>
                  <a:pt x="4381725" y="2249714"/>
                </a:cubicBezTo>
                <a:cubicBezTo>
                  <a:pt x="3760484" y="2249714"/>
                  <a:pt x="3256868" y="1746098"/>
                  <a:pt x="3256868" y="1124857"/>
                </a:cubicBezTo>
                <a:cubicBezTo>
                  <a:pt x="3256868" y="503616"/>
                  <a:pt x="3760484" y="0"/>
                  <a:pt x="4381725" y="0"/>
                </a:cubicBezTo>
                <a:close/>
                <a:moveTo>
                  <a:pt x="1124857" y="0"/>
                </a:moveTo>
                <a:cubicBezTo>
                  <a:pt x="1746098" y="0"/>
                  <a:pt x="2249714" y="503616"/>
                  <a:pt x="2249714" y="1124857"/>
                </a:cubicBezTo>
                <a:cubicBezTo>
                  <a:pt x="2249714" y="1746098"/>
                  <a:pt x="1746098" y="2249714"/>
                  <a:pt x="1124857" y="2249714"/>
                </a:cubicBezTo>
                <a:cubicBezTo>
                  <a:pt x="503616" y="2249714"/>
                  <a:pt x="0" y="1746098"/>
                  <a:pt x="0" y="1124857"/>
                </a:cubicBezTo>
                <a:cubicBezTo>
                  <a:pt x="0" y="503616"/>
                  <a:pt x="503616" y="0"/>
                  <a:pt x="1124857"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2219864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76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A74592DE-2DB6-4A43-98B8-1F64866163AB}"/>
              </a:ext>
            </a:extLst>
          </p:cNvPr>
          <p:cNvSpPr>
            <a:spLocks noGrp="1"/>
          </p:cNvSpPr>
          <p:nvPr>
            <p:ph type="pic" sz="quarter" idx="117" hasCustomPrompt="1"/>
          </p:nvPr>
        </p:nvSpPr>
        <p:spPr>
          <a:xfrm>
            <a:off x="8797802" y="1252337"/>
            <a:ext cx="2180744" cy="2180744"/>
          </a:xfrm>
          <a:custGeom>
            <a:avLst/>
            <a:gdLst>
              <a:gd name="connsiteX0" fmla="*/ 1090372 w 2180744"/>
              <a:gd name="connsiteY0" fmla="*/ 0 h 2180744"/>
              <a:gd name="connsiteX1" fmla="*/ 2180744 w 2180744"/>
              <a:gd name="connsiteY1" fmla="*/ 1090372 h 2180744"/>
              <a:gd name="connsiteX2" fmla="*/ 1090372 w 2180744"/>
              <a:gd name="connsiteY2" fmla="*/ 2180744 h 2180744"/>
              <a:gd name="connsiteX3" fmla="*/ 0 w 2180744"/>
              <a:gd name="connsiteY3" fmla="*/ 1090372 h 2180744"/>
              <a:gd name="connsiteX4" fmla="*/ 1090372 w 2180744"/>
              <a:gd name="connsiteY4" fmla="*/ 0 h 21807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0744" h="2180744">
                <a:moveTo>
                  <a:pt x="1090372" y="0"/>
                </a:moveTo>
                <a:cubicBezTo>
                  <a:pt x="1692568" y="0"/>
                  <a:pt x="2180744" y="488176"/>
                  <a:pt x="2180744" y="1090372"/>
                </a:cubicBezTo>
                <a:cubicBezTo>
                  <a:pt x="2180744" y="1692568"/>
                  <a:pt x="1692568" y="2180744"/>
                  <a:pt x="1090372" y="2180744"/>
                </a:cubicBezTo>
                <a:cubicBezTo>
                  <a:pt x="488176" y="2180744"/>
                  <a:pt x="0" y="1692568"/>
                  <a:pt x="0" y="1090372"/>
                </a:cubicBezTo>
                <a:cubicBezTo>
                  <a:pt x="0" y="488176"/>
                  <a:pt x="488176" y="0"/>
                  <a:pt x="1090372" y="0"/>
                </a:cubicBez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DFCC09AE-5138-4E5B-A032-2D3C628D6C53}"/>
              </a:ext>
            </a:extLst>
          </p:cNvPr>
          <p:cNvSpPr>
            <a:spLocks noGrp="1"/>
          </p:cNvSpPr>
          <p:nvPr>
            <p:ph type="pic" sz="quarter" idx="116" hasCustomPrompt="1"/>
          </p:nvPr>
        </p:nvSpPr>
        <p:spPr>
          <a:xfrm>
            <a:off x="6430025" y="3574156"/>
            <a:ext cx="2180744" cy="2180744"/>
          </a:xfrm>
          <a:custGeom>
            <a:avLst/>
            <a:gdLst>
              <a:gd name="connsiteX0" fmla="*/ 1090372 w 2180744"/>
              <a:gd name="connsiteY0" fmla="*/ 0 h 2180744"/>
              <a:gd name="connsiteX1" fmla="*/ 2180744 w 2180744"/>
              <a:gd name="connsiteY1" fmla="*/ 1090372 h 2180744"/>
              <a:gd name="connsiteX2" fmla="*/ 1090372 w 2180744"/>
              <a:gd name="connsiteY2" fmla="*/ 2180744 h 2180744"/>
              <a:gd name="connsiteX3" fmla="*/ 0 w 2180744"/>
              <a:gd name="connsiteY3" fmla="*/ 1090372 h 2180744"/>
              <a:gd name="connsiteX4" fmla="*/ 1090372 w 2180744"/>
              <a:gd name="connsiteY4" fmla="*/ 0 h 21807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0744" h="2180744">
                <a:moveTo>
                  <a:pt x="1090372" y="0"/>
                </a:moveTo>
                <a:cubicBezTo>
                  <a:pt x="1692568" y="0"/>
                  <a:pt x="2180744" y="488176"/>
                  <a:pt x="2180744" y="1090372"/>
                </a:cubicBezTo>
                <a:cubicBezTo>
                  <a:pt x="2180744" y="1692568"/>
                  <a:pt x="1692568" y="2180744"/>
                  <a:pt x="1090372" y="2180744"/>
                </a:cubicBezTo>
                <a:cubicBezTo>
                  <a:pt x="488176" y="2180744"/>
                  <a:pt x="0" y="1692568"/>
                  <a:pt x="0" y="1090372"/>
                </a:cubicBezTo>
                <a:cubicBezTo>
                  <a:pt x="0" y="488176"/>
                  <a:pt x="488176" y="0"/>
                  <a:pt x="1090372" y="0"/>
                </a:cubicBez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9F2F4525-3473-45BD-BBE0-72C75C478E90}"/>
              </a:ext>
            </a:extLst>
          </p:cNvPr>
          <p:cNvSpPr>
            <a:spLocks noGrp="1"/>
          </p:cNvSpPr>
          <p:nvPr>
            <p:ph type="pic" sz="quarter" idx="115" hasCustomPrompt="1"/>
          </p:nvPr>
        </p:nvSpPr>
        <p:spPr>
          <a:xfrm>
            <a:off x="1354999" y="1244645"/>
            <a:ext cx="4368712" cy="4368712"/>
          </a:xfrm>
          <a:custGeom>
            <a:avLst/>
            <a:gdLst>
              <a:gd name="connsiteX0" fmla="*/ 2184356 w 4368712"/>
              <a:gd name="connsiteY0" fmla="*/ 0 h 4368712"/>
              <a:gd name="connsiteX1" fmla="*/ 4368712 w 4368712"/>
              <a:gd name="connsiteY1" fmla="*/ 2184356 h 4368712"/>
              <a:gd name="connsiteX2" fmla="*/ 2184356 w 4368712"/>
              <a:gd name="connsiteY2" fmla="*/ 4368712 h 4368712"/>
              <a:gd name="connsiteX3" fmla="*/ 0 w 4368712"/>
              <a:gd name="connsiteY3" fmla="*/ 2184356 h 4368712"/>
              <a:gd name="connsiteX4" fmla="*/ 2184356 w 4368712"/>
              <a:gd name="connsiteY4" fmla="*/ 0 h 43687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68712" h="4368712">
                <a:moveTo>
                  <a:pt x="2184356" y="0"/>
                </a:moveTo>
                <a:cubicBezTo>
                  <a:pt x="3390743" y="0"/>
                  <a:pt x="4368712" y="977969"/>
                  <a:pt x="4368712" y="2184356"/>
                </a:cubicBezTo>
                <a:cubicBezTo>
                  <a:pt x="4368712" y="3390743"/>
                  <a:pt x="3390743" y="4368712"/>
                  <a:pt x="2184356" y="4368712"/>
                </a:cubicBezTo>
                <a:cubicBezTo>
                  <a:pt x="977969" y="4368712"/>
                  <a:pt x="0" y="3390743"/>
                  <a:pt x="0" y="2184356"/>
                </a:cubicBezTo>
                <a:cubicBezTo>
                  <a:pt x="0" y="977969"/>
                  <a:pt x="977969" y="0"/>
                  <a:pt x="2184356"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0833636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77_Title Slide">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98FA49EA-7FC8-428B-BC8B-294A39C580D2}"/>
              </a:ext>
            </a:extLst>
          </p:cNvPr>
          <p:cNvSpPr>
            <a:spLocks noGrp="1"/>
          </p:cNvSpPr>
          <p:nvPr>
            <p:ph type="pic" sz="quarter" idx="117" hasCustomPrompt="1"/>
          </p:nvPr>
        </p:nvSpPr>
        <p:spPr>
          <a:xfrm>
            <a:off x="5027806" y="2227456"/>
            <a:ext cx="2136388" cy="2136388"/>
          </a:xfrm>
          <a:custGeom>
            <a:avLst/>
            <a:gdLst>
              <a:gd name="connsiteX0" fmla="*/ 1068194 w 2136388"/>
              <a:gd name="connsiteY0" fmla="*/ 0 h 2136388"/>
              <a:gd name="connsiteX1" fmla="*/ 2136388 w 2136388"/>
              <a:gd name="connsiteY1" fmla="*/ 1068194 h 2136388"/>
              <a:gd name="connsiteX2" fmla="*/ 1068194 w 2136388"/>
              <a:gd name="connsiteY2" fmla="*/ 2136388 h 2136388"/>
              <a:gd name="connsiteX3" fmla="*/ 0 w 2136388"/>
              <a:gd name="connsiteY3" fmla="*/ 1068194 h 2136388"/>
              <a:gd name="connsiteX4" fmla="*/ 1068194 w 2136388"/>
              <a:gd name="connsiteY4" fmla="*/ 0 h 21363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6388" h="2136388">
                <a:moveTo>
                  <a:pt x="1068194" y="0"/>
                </a:moveTo>
                <a:cubicBezTo>
                  <a:pt x="1658141" y="0"/>
                  <a:pt x="2136388" y="478247"/>
                  <a:pt x="2136388" y="1068194"/>
                </a:cubicBezTo>
                <a:cubicBezTo>
                  <a:pt x="2136388" y="1658141"/>
                  <a:pt x="1658141" y="2136388"/>
                  <a:pt x="1068194" y="2136388"/>
                </a:cubicBezTo>
                <a:cubicBezTo>
                  <a:pt x="478247" y="2136388"/>
                  <a:pt x="0" y="1658141"/>
                  <a:pt x="0" y="1068194"/>
                </a:cubicBezTo>
                <a:cubicBezTo>
                  <a:pt x="0" y="478247"/>
                  <a:pt x="478247" y="0"/>
                  <a:pt x="1068194"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29078549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86_Title Slide">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895C37E8-6883-4FD3-873A-9F656C808A96}"/>
              </a:ext>
            </a:extLst>
          </p:cNvPr>
          <p:cNvSpPr>
            <a:spLocks noGrp="1"/>
          </p:cNvSpPr>
          <p:nvPr>
            <p:ph type="pic" sz="quarter" idx="117" hasCustomPrompt="1"/>
          </p:nvPr>
        </p:nvSpPr>
        <p:spPr>
          <a:xfrm>
            <a:off x="4474466" y="1246723"/>
            <a:ext cx="3243071" cy="2438400"/>
          </a:xfrm>
          <a:custGeom>
            <a:avLst/>
            <a:gdLst>
              <a:gd name="connsiteX0" fmla="*/ 609600 w 3243071"/>
              <a:gd name="connsiteY0" fmla="*/ 0 h 2438400"/>
              <a:gd name="connsiteX1" fmla="*/ 3243071 w 3243071"/>
              <a:gd name="connsiteY1" fmla="*/ 0 h 2438400"/>
              <a:gd name="connsiteX2" fmla="*/ 2633471 w 3243071"/>
              <a:gd name="connsiteY2" fmla="*/ 2438400 h 2438400"/>
              <a:gd name="connsiteX3" fmla="*/ 0 w 3243071"/>
              <a:gd name="connsiteY3" fmla="*/ 2438400 h 2438400"/>
            </a:gdLst>
            <a:ahLst/>
            <a:cxnLst>
              <a:cxn ang="0">
                <a:pos x="connsiteX0" y="connsiteY0"/>
              </a:cxn>
              <a:cxn ang="0">
                <a:pos x="connsiteX1" y="connsiteY1"/>
              </a:cxn>
              <a:cxn ang="0">
                <a:pos x="connsiteX2" y="connsiteY2"/>
              </a:cxn>
              <a:cxn ang="0">
                <a:pos x="connsiteX3" y="connsiteY3"/>
              </a:cxn>
            </a:cxnLst>
            <a:rect l="l" t="t" r="r" b="b"/>
            <a:pathLst>
              <a:path w="3243071" h="2438400">
                <a:moveTo>
                  <a:pt x="609600" y="0"/>
                </a:moveTo>
                <a:lnTo>
                  <a:pt x="3243071" y="0"/>
                </a:lnTo>
                <a:lnTo>
                  <a:pt x="2633471" y="2438400"/>
                </a:lnTo>
                <a:lnTo>
                  <a:pt x="0" y="24384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070016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0"/>
            <a:ext cx="12192000" cy="6858000"/>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27400629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87_Title Slide">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4B4431A7-F413-4856-86B7-9AEED385E83B}"/>
              </a:ext>
            </a:extLst>
          </p:cNvPr>
          <p:cNvSpPr>
            <a:spLocks noGrp="1"/>
          </p:cNvSpPr>
          <p:nvPr>
            <p:ph type="pic" sz="quarter" idx="117" hasCustomPrompt="1"/>
          </p:nvPr>
        </p:nvSpPr>
        <p:spPr>
          <a:xfrm>
            <a:off x="685800" y="2859313"/>
            <a:ext cx="10641874" cy="2873830"/>
          </a:xfrm>
          <a:custGeom>
            <a:avLst/>
            <a:gdLst>
              <a:gd name="connsiteX0" fmla="*/ 0 w 10641874"/>
              <a:gd name="connsiteY0" fmla="*/ 0 h 2873830"/>
              <a:gd name="connsiteX1" fmla="*/ 10641874 w 10641874"/>
              <a:gd name="connsiteY1" fmla="*/ 0 h 2873830"/>
              <a:gd name="connsiteX2" fmla="*/ 10641874 w 10641874"/>
              <a:gd name="connsiteY2" fmla="*/ 2873830 h 2873830"/>
              <a:gd name="connsiteX3" fmla="*/ 0 w 10641874"/>
              <a:gd name="connsiteY3" fmla="*/ 2873830 h 2873830"/>
            </a:gdLst>
            <a:ahLst/>
            <a:cxnLst>
              <a:cxn ang="0">
                <a:pos x="connsiteX0" y="connsiteY0"/>
              </a:cxn>
              <a:cxn ang="0">
                <a:pos x="connsiteX1" y="connsiteY1"/>
              </a:cxn>
              <a:cxn ang="0">
                <a:pos x="connsiteX2" y="connsiteY2"/>
              </a:cxn>
              <a:cxn ang="0">
                <a:pos x="connsiteX3" y="connsiteY3"/>
              </a:cxn>
            </a:cxnLst>
            <a:rect l="l" t="t" r="r" b="b"/>
            <a:pathLst>
              <a:path w="10641874" h="2873830">
                <a:moveTo>
                  <a:pt x="0" y="0"/>
                </a:moveTo>
                <a:lnTo>
                  <a:pt x="10641874" y="0"/>
                </a:lnTo>
                <a:lnTo>
                  <a:pt x="10641874" y="2873830"/>
                </a:lnTo>
                <a:lnTo>
                  <a:pt x="0" y="287383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876097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78_Title Slide">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616FDC78-D4E6-41A9-A23B-F3FD91BE9AEA}"/>
              </a:ext>
            </a:extLst>
          </p:cNvPr>
          <p:cNvSpPr>
            <a:spLocks noGrp="1"/>
          </p:cNvSpPr>
          <p:nvPr>
            <p:ph type="pic" sz="quarter" idx="115" hasCustomPrompt="1"/>
          </p:nvPr>
        </p:nvSpPr>
        <p:spPr>
          <a:xfrm>
            <a:off x="6998443" y="2799400"/>
            <a:ext cx="2989943" cy="2888343"/>
          </a:xfrm>
          <a:custGeom>
            <a:avLst/>
            <a:gdLst>
              <a:gd name="connsiteX0" fmla="*/ 722086 w 2989943"/>
              <a:gd name="connsiteY0" fmla="*/ 0 h 2888343"/>
              <a:gd name="connsiteX1" fmla="*/ 2989943 w 2989943"/>
              <a:gd name="connsiteY1" fmla="*/ 0 h 2888343"/>
              <a:gd name="connsiteX2" fmla="*/ 2267857 w 2989943"/>
              <a:gd name="connsiteY2" fmla="*/ 2888343 h 2888343"/>
              <a:gd name="connsiteX3" fmla="*/ 0 w 2989943"/>
              <a:gd name="connsiteY3" fmla="*/ 2888343 h 2888343"/>
            </a:gdLst>
            <a:ahLst/>
            <a:cxnLst>
              <a:cxn ang="0">
                <a:pos x="connsiteX0" y="connsiteY0"/>
              </a:cxn>
              <a:cxn ang="0">
                <a:pos x="connsiteX1" y="connsiteY1"/>
              </a:cxn>
              <a:cxn ang="0">
                <a:pos x="connsiteX2" y="connsiteY2"/>
              </a:cxn>
              <a:cxn ang="0">
                <a:pos x="connsiteX3" y="connsiteY3"/>
              </a:cxn>
            </a:cxnLst>
            <a:rect l="l" t="t" r="r" b="b"/>
            <a:pathLst>
              <a:path w="2989943" h="2888343">
                <a:moveTo>
                  <a:pt x="722086" y="0"/>
                </a:moveTo>
                <a:lnTo>
                  <a:pt x="2989943" y="0"/>
                </a:lnTo>
                <a:lnTo>
                  <a:pt x="2267857" y="2888343"/>
                </a:lnTo>
                <a:lnTo>
                  <a:pt x="0" y="2888343"/>
                </a:lnTo>
                <a:close/>
              </a:path>
            </a:pathLst>
          </a:custGeom>
        </p:spPr>
        <p:txBody>
          <a:bodyPr wrap="square">
            <a:noAutofit/>
          </a:bodyPr>
          <a:lstStyle>
            <a:lvl1pPr>
              <a:defRPr sz="1200"/>
            </a:lvl1pPr>
          </a:lstStyle>
          <a:p>
            <a:r>
              <a:rPr lang="en-US" dirty="0"/>
              <a:t>Picture</a:t>
            </a:r>
          </a:p>
        </p:txBody>
      </p:sp>
      <p:sp>
        <p:nvSpPr>
          <p:cNvPr id="13" name="Freeform: Shape 12">
            <a:extLst>
              <a:ext uri="{FF2B5EF4-FFF2-40B4-BE49-F238E27FC236}">
                <a16:creationId xmlns:a16="http://schemas.microsoft.com/office/drawing/2014/main" id="{BABE95F0-02A5-4046-B0C3-B2C652D2D6D4}"/>
              </a:ext>
            </a:extLst>
          </p:cNvPr>
          <p:cNvSpPr>
            <a:spLocks noGrp="1"/>
          </p:cNvSpPr>
          <p:nvPr>
            <p:ph type="pic" sz="quarter" idx="116" hasCustomPrompt="1"/>
          </p:nvPr>
        </p:nvSpPr>
        <p:spPr>
          <a:xfrm>
            <a:off x="2053327" y="2799400"/>
            <a:ext cx="2989943" cy="2888343"/>
          </a:xfrm>
          <a:custGeom>
            <a:avLst/>
            <a:gdLst>
              <a:gd name="connsiteX0" fmla="*/ 722086 w 2989943"/>
              <a:gd name="connsiteY0" fmla="*/ 0 h 2888343"/>
              <a:gd name="connsiteX1" fmla="*/ 2989943 w 2989943"/>
              <a:gd name="connsiteY1" fmla="*/ 0 h 2888343"/>
              <a:gd name="connsiteX2" fmla="*/ 2267857 w 2989943"/>
              <a:gd name="connsiteY2" fmla="*/ 2888343 h 2888343"/>
              <a:gd name="connsiteX3" fmla="*/ 0 w 2989943"/>
              <a:gd name="connsiteY3" fmla="*/ 2888343 h 2888343"/>
            </a:gdLst>
            <a:ahLst/>
            <a:cxnLst>
              <a:cxn ang="0">
                <a:pos x="connsiteX0" y="connsiteY0"/>
              </a:cxn>
              <a:cxn ang="0">
                <a:pos x="connsiteX1" y="connsiteY1"/>
              </a:cxn>
              <a:cxn ang="0">
                <a:pos x="connsiteX2" y="connsiteY2"/>
              </a:cxn>
              <a:cxn ang="0">
                <a:pos x="connsiteX3" y="connsiteY3"/>
              </a:cxn>
            </a:cxnLst>
            <a:rect l="l" t="t" r="r" b="b"/>
            <a:pathLst>
              <a:path w="2989943" h="2888343">
                <a:moveTo>
                  <a:pt x="722086" y="0"/>
                </a:moveTo>
                <a:lnTo>
                  <a:pt x="2989943" y="0"/>
                </a:lnTo>
                <a:lnTo>
                  <a:pt x="2267857" y="2888343"/>
                </a:lnTo>
                <a:lnTo>
                  <a:pt x="0" y="2888343"/>
                </a:lnTo>
                <a:close/>
              </a:path>
            </a:pathLst>
          </a:custGeom>
        </p:spPr>
        <p:txBody>
          <a:bodyPr wrap="square">
            <a:noAutofit/>
          </a:bodyPr>
          <a:lstStyle>
            <a:lvl1pPr>
              <a:defRPr sz="1200"/>
            </a:lvl1pPr>
          </a:lstStyle>
          <a:p>
            <a:r>
              <a:rPr lang="en-US" dirty="0"/>
              <a:t>Picture</a:t>
            </a:r>
          </a:p>
        </p:txBody>
      </p:sp>
      <p:sp>
        <p:nvSpPr>
          <p:cNvPr id="12" name="Freeform: Shape 11">
            <a:extLst>
              <a:ext uri="{FF2B5EF4-FFF2-40B4-BE49-F238E27FC236}">
                <a16:creationId xmlns:a16="http://schemas.microsoft.com/office/drawing/2014/main" id="{F42DF8B2-A79D-4A1F-967B-313AE1A19209}"/>
              </a:ext>
            </a:extLst>
          </p:cNvPr>
          <p:cNvSpPr>
            <a:spLocks noGrp="1"/>
          </p:cNvSpPr>
          <p:nvPr>
            <p:ph type="pic" sz="quarter" idx="117" hasCustomPrompt="1"/>
          </p:nvPr>
        </p:nvSpPr>
        <p:spPr>
          <a:xfrm>
            <a:off x="4525885" y="2799400"/>
            <a:ext cx="2989943" cy="2888343"/>
          </a:xfrm>
          <a:custGeom>
            <a:avLst/>
            <a:gdLst>
              <a:gd name="connsiteX0" fmla="*/ 722086 w 2989943"/>
              <a:gd name="connsiteY0" fmla="*/ 0 h 2888343"/>
              <a:gd name="connsiteX1" fmla="*/ 2989943 w 2989943"/>
              <a:gd name="connsiteY1" fmla="*/ 0 h 2888343"/>
              <a:gd name="connsiteX2" fmla="*/ 2267857 w 2989943"/>
              <a:gd name="connsiteY2" fmla="*/ 2888343 h 2888343"/>
              <a:gd name="connsiteX3" fmla="*/ 0 w 2989943"/>
              <a:gd name="connsiteY3" fmla="*/ 2888343 h 2888343"/>
            </a:gdLst>
            <a:ahLst/>
            <a:cxnLst>
              <a:cxn ang="0">
                <a:pos x="connsiteX0" y="connsiteY0"/>
              </a:cxn>
              <a:cxn ang="0">
                <a:pos x="connsiteX1" y="connsiteY1"/>
              </a:cxn>
              <a:cxn ang="0">
                <a:pos x="connsiteX2" y="connsiteY2"/>
              </a:cxn>
              <a:cxn ang="0">
                <a:pos x="connsiteX3" y="connsiteY3"/>
              </a:cxn>
            </a:cxnLst>
            <a:rect l="l" t="t" r="r" b="b"/>
            <a:pathLst>
              <a:path w="2989943" h="2888343">
                <a:moveTo>
                  <a:pt x="722086" y="0"/>
                </a:moveTo>
                <a:lnTo>
                  <a:pt x="2989943" y="0"/>
                </a:lnTo>
                <a:lnTo>
                  <a:pt x="2267857" y="2888343"/>
                </a:lnTo>
                <a:lnTo>
                  <a:pt x="0" y="288834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324784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88_Title Slide">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F8458DDF-3D47-4BD3-A8FE-D4C8DE01B9D6}"/>
              </a:ext>
            </a:extLst>
          </p:cNvPr>
          <p:cNvSpPr>
            <a:spLocks noGrp="1"/>
          </p:cNvSpPr>
          <p:nvPr>
            <p:ph type="pic" sz="quarter" idx="115" hasCustomPrompt="1"/>
          </p:nvPr>
        </p:nvSpPr>
        <p:spPr>
          <a:xfrm>
            <a:off x="2" y="3947887"/>
            <a:ext cx="12191999" cy="2910114"/>
          </a:xfrm>
          <a:custGeom>
            <a:avLst/>
            <a:gdLst>
              <a:gd name="connsiteX0" fmla="*/ 0 w 12191999"/>
              <a:gd name="connsiteY0" fmla="*/ 0 h 2910114"/>
              <a:gd name="connsiteX1" fmla="*/ 12191999 w 12191999"/>
              <a:gd name="connsiteY1" fmla="*/ 0 h 2910114"/>
              <a:gd name="connsiteX2" fmla="*/ 12191999 w 12191999"/>
              <a:gd name="connsiteY2" fmla="*/ 2910114 h 2910114"/>
              <a:gd name="connsiteX3" fmla="*/ 0 w 12191999"/>
              <a:gd name="connsiteY3" fmla="*/ 2910114 h 2910114"/>
            </a:gdLst>
            <a:ahLst/>
            <a:cxnLst>
              <a:cxn ang="0">
                <a:pos x="connsiteX0" y="connsiteY0"/>
              </a:cxn>
              <a:cxn ang="0">
                <a:pos x="connsiteX1" y="connsiteY1"/>
              </a:cxn>
              <a:cxn ang="0">
                <a:pos x="connsiteX2" y="connsiteY2"/>
              </a:cxn>
              <a:cxn ang="0">
                <a:pos x="connsiteX3" y="connsiteY3"/>
              </a:cxn>
            </a:cxnLst>
            <a:rect l="l" t="t" r="r" b="b"/>
            <a:pathLst>
              <a:path w="12191999" h="2910114">
                <a:moveTo>
                  <a:pt x="0" y="0"/>
                </a:moveTo>
                <a:lnTo>
                  <a:pt x="12191999" y="0"/>
                </a:lnTo>
                <a:lnTo>
                  <a:pt x="12191999" y="2910114"/>
                </a:lnTo>
                <a:lnTo>
                  <a:pt x="0" y="291011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0728341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79_Title Slide">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BA302012-94E4-4CE0-8EBB-AC6D91EF59CB}"/>
              </a:ext>
            </a:extLst>
          </p:cNvPr>
          <p:cNvSpPr>
            <a:spLocks noGrp="1"/>
          </p:cNvSpPr>
          <p:nvPr>
            <p:ph type="pic" sz="quarter" idx="115" hasCustomPrompt="1"/>
          </p:nvPr>
        </p:nvSpPr>
        <p:spPr>
          <a:xfrm>
            <a:off x="0" y="4235728"/>
            <a:ext cx="12192000" cy="2032990"/>
          </a:xfrm>
          <a:custGeom>
            <a:avLst/>
            <a:gdLst>
              <a:gd name="connsiteX0" fmla="*/ 0 w 12192000"/>
              <a:gd name="connsiteY0" fmla="*/ 0 h 2032990"/>
              <a:gd name="connsiteX1" fmla="*/ 12192000 w 12192000"/>
              <a:gd name="connsiteY1" fmla="*/ 0 h 2032990"/>
              <a:gd name="connsiteX2" fmla="*/ 12192000 w 12192000"/>
              <a:gd name="connsiteY2" fmla="*/ 2032990 h 2032990"/>
              <a:gd name="connsiteX3" fmla="*/ 0 w 12192000"/>
              <a:gd name="connsiteY3" fmla="*/ 2032990 h 2032990"/>
            </a:gdLst>
            <a:ahLst/>
            <a:cxnLst>
              <a:cxn ang="0">
                <a:pos x="connsiteX0" y="connsiteY0"/>
              </a:cxn>
              <a:cxn ang="0">
                <a:pos x="connsiteX1" y="connsiteY1"/>
              </a:cxn>
              <a:cxn ang="0">
                <a:pos x="connsiteX2" y="connsiteY2"/>
              </a:cxn>
              <a:cxn ang="0">
                <a:pos x="connsiteX3" y="connsiteY3"/>
              </a:cxn>
            </a:cxnLst>
            <a:rect l="l" t="t" r="r" b="b"/>
            <a:pathLst>
              <a:path w="12192000" h="2032990">
                <a:moveTo>
                  <a:pt x="0" y="0"/>
                </a:moveTo>
                <a:lnTo>
                  <a:pt x="12192000" y="0"/>
                </a:lnTo>
                <a:lnTo>
                  <a:pt x="12192000" y="2032990"/>
                </a:lnTo>
                <a:lnTo>
                  <a:pt x="0" y="203299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87951718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89_Title Slide">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9434275B-1D10-4BFB-9C21-CD37FCC18769}"/>
              </a:ext>
            </a:extLst>
          </p:cNvPr>
          <p:cNvSpPr>
            <a:spLocks noGrp="1"/>
          </p:cNvSpPr>
          <p:nvPr>
            <p:ph type="pic" sz="quarter" idx="116" hasCustomPrompt="1"/>
          </p:nvPr>
        </p:nvSpPr>
        <p:spPr>
          <a:xfrm>
            <a:off x="5708342" y="2525794"/>
            <a:ext cx="4016229" cy="1806411"/>
          </a:xfrm>
          <a:custGeom>
            <a:avLst/>
            <a:gdLst>
              <a:gd name="connsiteX0" fmla="*/ 0 w 4016229"/>
              <a:gd name="connsiteY0" fmla="*/ 0 h 1806411"/>
              <a:gd name="connsiteX1" fmla="*/ 4016229 w 4016229"/>
              <a:gd name="connsiteY1" fmla="*/ 0 h 1806411"/>
              <a:gd name="connsiteX2" fmla="*/ 4016229 w 4016229"/>
              <a:gd name="connsiteY2" fmla="*/ 1806411 h 1806411"/>
              <a:gd name="connsiteX3" fmla="*/ 0 w 4016229"/>
              <a:gd name="connsiteY3" fmla="*/ 1806411 h 1806411"/>
            </a:gdLst>
            <a:ahLst/>
            <a:cxnLst>
              <a:cxn ang="0">
                <a:pos x="connsiteX0" y="connsiteY0"/>
              </a:cxn>
              <a:cxn ang="0">
                <a:pos x="connsiteX1" y="connsiteY1"/>
              </a:cxn>
              <a:cxn ang="0">
                <a:pos x="connsiteX2" y="connsiteY2"/>
              </a:cxn>
              <a:cxn ang="0">
                <a:pos x="connsiteX3" y="connsiteY3"/>
              </a:cxn>
            </a:cxnLst>
            <a:rect l="l" t="t" r="r" b="b"/>
            <a:pathLst>
              <a:path w="4016229" h="1806411">
                <a:moveTo>
                  <a:pt x="0" y="0"/>
                </a:moveTo>
                <a:lnTo>
                  <a:pt x="4016229" y="0"/>
                </a:lnTo>
                <a:lnTo>
                  <a:pt x="4016229" y="1806411"/>
                </a:lnTo>
                <a:lnTo>
                  <a:pt x="0" y="1806411"/>
                </a:lnTo>
                <a:close/>
              </a:path>
            </a:pathLst>
          </a:custGeom>
        </p:spPr>
        <p:txBody>
          <a:bodyPr wrap="square">
            <a:noAutofit/>
          </a:bodyPr>
          <a:lstStyle>
            <a:lvl1pPr>
              <a:defRPr sz="1200"/>
            </a:lvl1pPr>
          </a:lstStyle>
          <a:p>
            <a:r>
              <a:rPr lang="en-US" dirty="0"/>
              <a:t>Picture</a:t>
            </a:r>
          </a:p>
        </p:txBody>
      </p:sp>
      <p:sp>
        <p:nvSpPr>
          <p:cNvPr id="8" name="Freeform: Shape 7">
            <a:extLst>
              <a:ext uri="{FF2B5EF4-FFF2-40B4-BE49-F238E27FC236}">
                <a16:creationId xmlns:a16="http://schemas.microsoft.com/office/drawing/2014/main" id="{6465E653-7BF8-4B4B-93E8-5EFFC2F7472C}"/>
              </a:ext>
            </a:extLst>
          </p:cNvPr>
          <p:cNvSpPr>
            <a:spLocks noGrp="1"/>
          </p:cNvSpPr>
          <p:nvPr>
            <p:ph type="pic" sz="quarter" idx="115" hasCustomPrompt="1"/>
          </p:nvPr>
        </p:nvSpPr>
        <p:spPr>
          <a:xfrm>
            <a:off x="2467428" y="2525795"/>
            <a:ext cx="3106058" cy="1806411"/>
          </a:xfrm>
          <a:custGeom>
            <a:avLst/>
            <a:gdLst>
              <a:gd name="connsiteX0" fmla="*/ 0 w 3106058"/>
              <a:gd name="connsiteY0" fmla="*/ 0 h 1806411"/>
              <a:gd name="connsiteX1" fmla="*/ 3106058 w 3106058"/>
              <a:gd name="connsiteY1" fmla="*/ 0 h 1806411"/>
              <a:gd name="connsiteX2" fmla="*/ 3106058 w 3106058"/>
              <a:gd name="connsiteY2" fmla="*/ 1806411 h 1806411"/>
              <a:gd name="connsiteX3" fmla="*/ 0 w 3106058"/>
              <a:gd name="connsiteY3" fmla="*/ 1806411 h 1806411"/>
            </a:gdLst>
            <a:ahLst/>
            <a:cxnLst>
              <a:cxn ang="0">
                <a:pos x="connsiteX0" y="connsiteY0"/>
              </a:cxn>
              <a:cxn ang="0">
                <a:pos x="connsiteX1" y="connsiteY1"/>
              </a:cxn>
              <a:cxn ang="0">
                <a:pos x="connsiteX2" y="connsiteY2"/>
              </a:cxn>
              <a:cxn ang="0">
                <a:pos x="connsiteX3" y="connsiteY3"/>
              </a:cxn>
            </a:cxnLst>
            <a:rect l="l" t="t" r="r" b="b"/>
            <a:pathLst>
              <a:path w="3106058" h="1806411">
                <a:moveTo>
                  <a:pt x="0" y="0"/>
                </a:moveTo>
                <a:lnTo>
                  <a:pt x="3106058" y="0"/>
                </a:lnTo>
                <a:lnTo>
                  <a:pt x="3106058" y="1806411"/>
                </a:lnTo>
                <a:lnTo>
                  <a:pt x="0" y="180641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91728259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90_Title Slide">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C694F8FC-DD4E-4F4D-92B8-E99F4E6BA78B}"/>
              </a:ext>
            </a:extLst>
          </p:cNvPr>
          <p:cNvSpPr>
            <a:spLocks noGrp="1"/>
          </p:cNvSpPr>
          <p:nvPr>
            <p:ph type="pic" sz="quarter" idx="115" hasCustomPrompt="1"/>
          </p:nvPr>
        </p:nvSpPr>
        <p:spPr>
          <a:xfrm>
            <a:off x="2931886" y="2220020"/>
            <a:ext cx="6328228" cy="2600119"/>
          </a:xfrm>
          <a:custGeom>
            <a:avLst/>
            <a:gdLst>
              <a:gd name="connsiteX0" fmla="*/ 0 w 6328228"/>
              <a:gd name="connsiteY0" fmla="*/ 0 h 2600119"/>
              <a:gd name="connsiteX1" fmla="*/ 6328228 w 6328228"/>
              <a:gd name="connsiteY1" fmla="*/ 0 h 2600119"/>
              <a:gd name="connsiteX2" fmla="*/ 6328228 w 6328228"/>
              <a:gd name="connsiteY2" fmla="*/ 2600119 h 2600119"/>
              <a:gd name="connsiteX3" fmla="*/ 0 w 6328228"/>
              <a:gd name="connsiteY3" fmla="*/ 2600119 h 2600119"/>
            </a:gdLst>
            <a:ahLst/>
            <a:cxnLst>
              <a:cxn ang="0">
                <a:pos x="connsiteX0" y="connsiteY0"/>
              </a:cxn>
              <a:cxn ang="0">
                <a:pos x="connsiteX1" y="connsiteY1"/>
              </a:cxn>
              <a:cxn ang="0">
                <a:pos x="connsiteX2" y="connsiteY2"/>
              </a:cxn>
              <a:cxn ang="0">
                <a:pos x="connsiteX3" y="connsiteY3"/>
              </a:cxn>
            </a:cxnLst>
            <a:rect l="l" t="t" r="r" b="b"/>
            <a:pathLst>
              <a:path w="6328228" h="2600119">
                <a:moveTo>
                  <a:pt x="0" y="0"/>
                </a:moveTo>
                <a:lnTo>
                  <a:pt x="6328228" y="0"/>
                </a:lnTo>
                <a:lnTo>
                  <a:pt x="6328228" y="2600119"/>
                </a:lnTo>
                <a:lnTo>
                  <a:pt x="0" y="260011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05852984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80_Title Slide">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13A9668E-ECF6-4FDF-9FD0-BAFCAF53F47C}"/>
              </a:ext>
            </a:extLst>
          </p:cNvPr>
          <p:cNvSpPr>
            <a:spLocks noGrp="1"/>
          </p:cNvSpPr>
          <p:nvPr>
            <p:ph type="pic" sz="quarter" idx="117" hasCustomPrompt="1"/>
          </p:nvPr>
        </p:nvSpPr>
        <p:spPr>
          <a:xfrm>
            <a:off x="6594473" y="2482935"/>
            <a:ext cx="1967970" cy="1967970"/>
          </a:xfrm>
          <a:custGeom>
            <a:avLst/>
            <a:gdLst>
              <a:gd name="connsiteX0" fmla="*/ 983985 w 1967970"/>
              <a:gd name="connsiteY0" fmla="*/ 0 h 1967970"/>
              <a:gd name="connsiteX1" fmla="*/ 1967970 w 1967970"/>
              <a:gd name="connsiteY1" fmla="*/ 983985 h 1967970"/>
              <a:gd name="connsiteX2" fmla="*/ 983985 w 1967970"/>
              <a:gd name="connsiteY2" fmla="*/ 1967970 h 1967970"/>
              <a:gd name="connsiteX3" fmla="*/ 0 w 1967970"/>
              <a:gd name="connsiteY3" fmla="*/ 983985 h 1967970"/>
              <a:gd name="connsiteX4" fmla="*/ 983985 w 1967970"/>
              <a:gd name="connsiteY4" fmla="*/ 0 h 19679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7970" h="1967970">
                <a:moveTo>
                  <a:pt x="983985" y="0"/>
                </a:moveTo>
                <a:cubicBezTo>
                  <a:pt x="1527425" y="0"/>
                  <a:pt x="1967970" y="440545"/>
                  <a:pt x="1967970" y="983985"/>
                </a:cubicBezTo>
                <a:cubicBezTo>
                  <a:pt x="1967970" y="1527425"/>
                  <a:pt x="1527425" y="1967970"/>
                  <a:pt x="983985" y="1967970"/>
                </a:cubicBezTo>
                <a:cubicBezTo>
                  <a:pt x="440545" y="1967970"/>
                  <a:pt x="0" y="1527425"/>
                  <a:pt x="0" y="983985"/>
                </a:cubicBezTo>
                <a:cubicBezTo>
                  <a:pt x="0" y="440545"/>
                  <a:pt x="440545" y="0"/>
                  <a:pt x="983985" y="0"/>
                </a:cubicBezTo>
                <a:close/>
              </a:path>
            </a:pathLst>
          </a:custGeom>
        </p:spPr>
        <p:txBody>
          <a:bodyPr wrap="square">
            <a:noAutofit/>
          </a:bodyPr>
          <a:lstStyle>
            <a:lvl1pPr>
              <a:defRPr sz="1200"/>
            </a:lvl1pPr>
          </a:lstStyle>
          <a:p>
            <a:r>
              <a:rPr lang="en-US" dirty="0"/>
              <a:t>Picture</a:t>
            </a:r>
          </a:p>
        </p:txBody>
      </p:sp>
      <p:sp>
        <p:nvSpPr>
          <p:cNvPr id="18" name="Freeform: Shape 17">
            <a:extLst>
              <a:ext uri="{FF2B5EF4-FFF2-40B4-BE49-F238E27FC236}">
                <a16:creationId xmlns:a16="http://schemas.microsoft.com/office/drawing/2014/main" id="{389B8F82-E3F0-4057-8819-71FA9609C21A}"/>
              </a:ext>
            </a:extLst>
          </p:cNvPr>
          <p:cNvSpPr>
            <a:spLocks noGrp="1"/>
          </p:cNvSpPr>
          <p:nvPr>
            <p:ph type="pic" sz="quarter" idx="118" hasCustomPrompt="1"/>
          </p:nvPr>
        </p:nvSpPr>
        <p:spPr>
          <a:xfrm>
            <a:off x="9559388" y="2482935"/>
            <a:ext cx="1967970" cy="1967970"/>
          </a:xfrm>
          <a:custGeom>
            <a:avLst/>
            <a:gdLst>
              <a:gd name="connsiteX0" fmla="*/ 983985 w 1967970"/>
              <a:gd name="connsiteY0" fmla="*/ 0 h 1967970"/>
              <a:gd name="connsiteX1" fmla="*/ 1967970 w 1967970"/>
              <a:gd name="connsiteY1" fmla="*/ 983985 h 1967970"/>
              <a:gd name="connsiteX2" fmla="*/ 983985 w 1967970"/>
              <a:gd name="connsiteY2" fmla="*/ 1967970 h 1967970"/>
              <a:gd name="connsiteX3" fmla="*/ 0 w 1967970"/>
              <a:gd name="connsiteY3" fmla="*/ 983985 h 1967970"/>
              <a:gd name="connsiteX4" fmla="*/ 983985 w 1967970"/>
              <a:gd name="connsiteY4" fmla="*/ 0 h 19679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7970" h="1967970">
                <a:moveTo>
                  <a:pt x="983985" y="0"/>
                </a:moveTo>
                <a:cubicBezTo>
                  <a:pt x="1527425" y="0"/>
                  <a:pt x="1967970" y="440545"/>
                  <a:pt x="1967970" y="983985"/>
                </a:cubicBezTo>
                <a:cubicBezTo>
                  <a:pt x="1967970" y="1527425"/>
                  <a:pt x="1527425" y="1967970"/>
                  <a:pt x="983985" y="1967970"/>
                </a:cubicBezTo>
                <a:cubicBezTo>
                  <a:pt x="440545" y="1967970"/>
                  <a:pt x="0" y="1527425"/>
                  <a:pt x="0" y="983985"/>
                </a:cubicBezTo>
                <a:cubicBezTo>
                  <a:pt x="0" y="440545"/>
                  <a:pt x="440545" y="0"/>
                  <a:pt x="983985" y="0"/>
                </a:cubicBezTo>
                <a:close/>
              </a:path>
            </a:pathLst>
          </a:custGeom>
        </p:spPr>
        <p:txBody>
          <a:bodyPr wrap="square">
            <a:noAutofit/>
          </a:bodyPr>
          <a:lstStyle>
            <a:lvl1pPr>
              <a:defRPr sz="1200"/>
            </a:lvl1pPr>
          </a:lstStyle>
          <a:p>
            <a:r>
              <a:rPr lang="en-US" dirty="0"/>
              <a:t>Picture</a:t>
            </a:r>
          </a:p>
        </p:txBody>
      </p:sp>
      <p:sp>
        <p:nvSpPr>
          <p:cNvPr id="14" name="Freeform: Shape 13">
            <a:extLst>
              <a:ext uri="{FF2B5EF4-FFF2-40B4-BE49-F238E27FC236}">
                <a16:creationId xmlns:a16="http://schemas.microsoft.com/office/drawing/2014/main" id="{45A7690F-3BCB-4BDA-8256-5AFC7B0D232A}"/>
              </a:ext>
            </a:extLst>
          </p:cNvPr>
          <p:cNvSpPr>
            <a:spLocks noGrp="1"/>
          </p:cNvSpPr>
          <p:nvPr>
            <p:ph type="pic" sz="quarter" idx="116" hasCustomPrompt="1"/>
          </p:nvPr>
        </p:nvSpPr>
        <p:spPr>
          <a:xfrm>
            <a:off x="3629557" y="2482935"/>
            <a:ext cx="1967970" cy="1967970"/>
          </a:xfrm>
          <a:custGeom>
            <a:avLst/>
            <a:gdLst>
              <a:gd name="connsiteX0" fmla="*/ 983985 w 1967970"/>
              <a:gd name="connsiteY0" fmla="*/ 0 h 1967970"/>
              <a:gd name="connsiteX1" fmla="*/ 1967970 w 1967970"/>
              <a:gd name="connsiteY1" fmla="*/ 983985 h 1967970"/>
              <a:gd name="connsiteX2" fmla="*/ 983985 w 1967970"/>
              <a:gd name="connsiteY2" fmla="*/ 1967970 h 1967970"/>
              <a:gd name="connsiteX3" fmla="*/ 0 w 1967970"/>
              <a:gd name="connsiteY3" fmla="*/ 983985 h 1967970"/>
              <a:gd name="connsiteX4" fmla="*/ 983985 w 1967970"/>
              <a:gd name="connsiteY4" fmla="*/ 0 h 19679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7970" h="1967970">
                <a:moveTo>
                  <a:pt x="983985" y="0"/>
                </a:moveTo>
                <a:cubicBezTo>
                  <a:pt x="1527425" y="0"/>
                  <a:pt x="1967970" y="440545"/>
                  <a:pt x="1967970" y="983985"/>
                </a:cubicBezTo>
                <a:cubicBezTo>
                  <a:pt x="1967970" y="1527425"/>
                  <a:pt x="1527425" y="1967970"/>
                  <a:pt x="983985" y="1967970"/>
                </a:cubicBezTo>
                <a:cubicBezTo>
                  <a:pt x="440545" y="1967970"/>
                  <a:pt x="0" y="1527425"/>
                  <a:pt x="0" y="983985"/>
                </a:cubicBezTo>
                <a:cubicBezTo>
                  <a:pt x="0" y="440545"/>
                  <a:pt x="440545" y="0"/>
                  <a:pt x="983985" y="0"/>
                </a:cubicBezTo>
                <a:close/>
              </a:path>
            </a:pathLst>
          </a:custGeom>
        </p:spPr>
        <p:txBody>
          <a:bodyPr wrap="square">
            <a:noAutofit/>
          </a:bodyPr>
          <a:lstStyle>
            <a:lvl1pPr>
              <a:defRPr sz="1200"/>
            </a:lvl1pPr>
          </a:lstStyle>
          <a:p>
            <a:r>
              <a:rPr lang="en-US" dirty="0"/>
              <a:t>Picture</a:t>
            </a:r>
          </a:p>
        </p:txBody>
      </p:sp>
      <p:sp>
        <p:nvSpPr>
          <p:cNvPr id="13" name="Freeform: Shape 12">
            <a:extLst>
              <a:ext uri="{FF2B5EF4-FFF2-40B4-BE49-F238E27FC236}">
                <a16:creationId xmlns:a16="http://schemas.microsoft.com/office/drawing/2014/main" id="{2B36AD01-9157-47C3-BDDF-71840717222C}"/>
              </a:ext>
            </a:extLst>
          </p:cNvPr>
          <p:cNvSpPr>
            <a:spLocks noGrp="1"/>
          </p:cNvSpPr>
          <p:nvPr>
            <p:ph type="pic" sz="quarter" idx="115" hasCustomPrompt="1"/>
          </p:nvPr>
        </p:nvSpPr>
        <p:spPr>
          <a:xfrm>
            <a:off x="664641" y="2482935"/>
            <a:ext cx="1967970" cy="1967970"/>
          </a:xfrm>
          <a:custGeom>
            <a:avLst/>
            <a:gdLst>
              <a:gd name="connsiteX0" fmla="*/ 983985 w 1967970"/>
              <a:gd name="connsiteY0" fmla="*/ 0 h 1967970"/>
              <a:gd name="connsiteX1" fmla="*/ 1967970 w 1967970"/>
              <a:gd name="connsiteY1" fmla="*/ 983985 h 1967970"/>
              <a:gd name="connsiteX2" fmla="*/ 983985 w 1967970"/>
              <a:gd name="connsiteY2" fmla="*/ 1967970 h 1967970"/>
              <a:gd name="connsiteX3" fmla="*/ 0 w 1967970"/>
              <a:gd name="connsiteY3" fmla="*/ 983985 h 1967970"/>
              <a:gd name="connsiteX4" fmla="*/ 983985 w 1967970"/>
              <a:gd name="connsiteY4" fmla="*/ 0 h 19679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7970" h="1967970">
                <a:moveTo>
                  <a:pt x="983985" y="0"/>
                </a:moveTo>
                <a:cubicBezTo>
                  <a:pt x="1527425" y="0"/>
                  <a:pt x="1967970" y="440545"/>
                  <a:pt x="1967970" y="983985"/>
                </a:cubicBezTo>
                <a:cubicBezTo>
                  <a:pt x="1967970" y="1527425"/>
                  <a:pt x="1527425" y="1967970"/>
                  <a:pt x="983985" y="1967970"/>
                </a:cubicBezTo>
                <a:cubicBezTo>
                  <a:pt x="440545" y="1967970"/>
                  <a:pt x="0" y="1527425"/>
                  <a:pt x="0" y="983985"/>
                </a:cubicBezTo>
                <a:cubicBezTo>
                  <a:pt x="0" y="440545"/>
                  <a:pt x="440545" y="0"/>
                  <a:pt x="983985"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0766630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91_Title Slide">
    <p:spTree>
      <p:nvGrpSpPr>
        <p:cNvPr id="1" name=""/>
        <p:cNvGrpSpPr/>
        <p:nvPr/>
      </p:nvGrpSpPr>
      <p:grpSpPr>
        <a:xfrm>
          <a:off x="0" y="0"/>
          <a:ext cx="0" cy="0"/>
          <a:chOff x="0" y="0"/>
          <a:chExt cx="0" cy="0"/>
        </a:xfrm>
      </p:grpSpPr>
      <p:sp>
        <p:nvSpPr>
          <p:cNvPr id="15" name="Freeform: Shape 14">
            <a:extLst>
              <a:ext uri="{FF2B5EF4-FFF2-40B4-BE49-F238E27FC236}">
                <a16:creationId xmlns:a16="http://schemas.microsoft.com/office/drawing/2014/main" id="{F80E9D73-B733-44B7-8551-FED3CFB49503}"/>
              </a:ext>
            </a:extLst>
          </p:cNvPr>
          <p:cNvSpPr>
            <a:spLocks noGrp="1"/>
          </p:cNvSpPr>
          <p:nvPr>
            <p:ph type="pic" sz="quarter" idx="117" hasCustomPrompt="1"/>
          </p:nvPr>
        </p:nvSpPr>
        <p:spPr>
          <a:xfrm>
            <a:off x="6719195" y="4374019"/>
            <a:ext cx="1934574" cy="1934574"/>
          </a:xfrm>
          <a:custGeom>
            <a:avLst/>
            <a:gdLst>
              <a:gd name="connsiteX0" fmla="*/ 967287 w 1934574"/>
              <a:gd name="connsiteY0" fmla="*/ 0 h 1934574"/>
              <a:gd name="connsiteX1" fmla="*/ 1934574 w 1934574"/>
              <a:gd name="connsiteY1" fmla="*/ 967287 h 1934574"/>
              <a:gd name="connsiteX2" fmla="*/ 967287 w 1934574"/>
              <a:gd name="connsiteY2" fmla="*/ 1934574 h 1934574"/>
              <a:gd name="connsiteX3" fmla="*/ 0 w 1934574"/>
              <a:gd name="connsiteY3" fmla="*/ 967287 h 1934574"/>
              <a:gd name="connsiteX4" fmla="*/ 967287 w 1934574"/>
              <a:gd name="connsiteY4" fmla="*/ 0 h 19345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34574" h="1934574">
                <a:moveTo>
                  <a:pt x="967287" y="0"/>
                </a:moveTo>
                <a:cubicBezTo>
                  <a:pt x="1501505" y="0"/>
                  <a:pt x="1934574" y="433069"/>
                  <a:pt x="1934574" y="967287"/>
                </a:cubicBezTo>
                <a:cubicBezTo>
                  <a:pt x="1934574" y="1501505"/>
                  <a:pt x="1501505" y="1934574"/>
                  <a:pt x="967287" y="1934574"/>
                </a:cubicBezTo>
                <a:cubicBezTo>
                  <a:pt x="433069" y="1934574"/>
                  <a:pt x="0" y="1501505"/>
                  <a:pt x="0" y="967287"/>
                </a:cubicBezTo>
                <a:cubicBezTo>
                  <a:pt x="0" y="433069"/>
                  <a:pt x="433069" y="0"/>
                  <a:pt x="967287" y="0"/>
                </a:cubicBezTo>
                <a:close/>
              </a:path>
            </a:pathLst>
          </a:custGeom>
        </p:spPr>
        <p:txBody>
          <a:bodyPr wrap="square">
            <a:noAutofit/>
          </a:bodyPr>
          <a:lstStyle>
            <a:lvl1pPr>
              <a:defRPr sz="1200"/>
            </a:lvl1pPr>
          </a:lstStyle>
          <a:p>
            <a:r>
              <a:rPr lang="en-US" dirty="0"/>
              <a:t>Picture</a:t>
            </a:r>
          </a:p>
        </p:txBody>
      </p:sp>
      <p:sp>
        <p:nvSpPr>
          <p:cNvPr id="16" name="Freeform: Shape 15">
            <a:extLst>
              <a:ext uri="{FF2B5EF4-FFF2-40B4-BE49-F238E27FC236}">
                <a16:creationId xmlns:a16="http://schemas.microsoft.com/office/drawing/2014/main" id="{51F3DEF1-C322-4C5C-ACBE-2A97F6AB222A}"/>
              </a:ext>
            </a:extLst>
          </p:cNvPr>
          <p:cNvSpPr>
            <a:spLocks noGrp="1"/>
          </p:cNvSpPr>
          <p:nvPr>
            <p:ph type="pic" sz="quarter" idx="118" hasCustomPrompt="1"/>
          </p:nvPr>
        </p:nvSpPr>
        <p:spPr>
          <a:xfrm>
            <a:off x="9521306" y="2286864"/>
            <a:ext cx="1934574" cy="1934574"/>
          </a:xfrm>
          <a:custGeom>
            <a:avLst/>
            <a:gdLst>
              <a:gd name="connsiteX0" fmla="*/ 967287 w 1934574"/>
              <a:gd name="connsiteY0" fmla="*/ 0 h 1934574"/>
              <a:gd name="connsiteX1" fmla="*/ 1934574 w 1934574"/>
              <a:gd name="connsiteY1" fmla="*/ 967287 h 1934574"/>
              <a:gd name="connsiteX2" fmla="*/ 967287 w 1934574"/>
              <a:gd name="connsiteY2" fmla="*/ 1934574 h 1934574"/>
              <a:gd name="connsiteX3" fmla="*/ 0 w 1934574"/>
              <a:gd name="connsiteY3" fmla="*/ 967287 h 1934574"/>
              <a:gd name="connsiteX4" fmla="*/ 967287 w 1934574"/>
              <a:gd name="connsiteY4" fmla="*/ 0 h 19345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34574" h="1934574">
                <a:moveTo>
                  <a:pt x="967287" y="0"/>
                </a:moveTo>
                <a:cubicBezTo>
                  <a:pt x="1501505" y="0"/>
                  <a:pt x="1934574" y="433069"/>
                  <a:pt x="1934574" y="967287"/>
                </a:cubicBezTo>
                <a:cubicBezTo>
                  <a:pt x="1934574" y="1501505"/>
                  <a:pt x="1501505" y="1934574"/>
                  <a:pt x="967287" y="1934574"/>
                </a:cubicBezTo>
                <a:cubicBezTo>
                  <a:pt x="433069" y="1934574"/>
                  <a:pt x="0" y="1501505"/>
                  <a:pt x="0" y="967287"/>
                </a:cubicBezTo>
                <a:cubicBezTo>
                  <a:pt x="0" y="433069"/>
                  <a:pt x="433069" y="0"/>
                  <a:pt x="967287" y="0"/>
                </a:cubicBezTo>
                <a:close/>
              </a:path>
            </a:pathLst>
          </a:custGeom>
        </p:spPr>
        <p:txBody>
          <a:bodyPr wrap="square">
            <a:noAutofit/>
          </a:bodyPr>
          <a:lstStyle>
            <a:lvl1pPr>
              <a:defRPr sz="1200"/>
            </a:lvl1pPr>
          </a:lstStyle>
          <a:p>
            <a:r>
              <a:rPr lang="en-US" dirty="0"/>
              <a:t>Picture</a:t>
            </a:r>
          </a:p>
        </p:txBody>
      </p:sp>
      <p:sp>
        <p:nvSpPr>
          <p:cNvPr id="12" name="Freeform: Shape 11">
            <a:extLst>
              <a:ext uri="{FF2B5EF4-FFF2-40B4-BE49-F238E27FC236}">
                <a16:creationId xmlns:a16="http://schemas.microsoft.com/office/drawing/2014/main" id="{B556ED4A-FD35-4678-9E05-3E9E5FF8F6AB}"/>
              </a:ext>
            </a:extLst>
          </p:cNvPr>
          <p:cNvSpPr>
            <a:spLocks noGrp="1"/>
          </p:cNvSpPr>
          <p:nvPr>
            <p:ph type="pic" sz="quarter" idx="116" hasCustomPrompt="1"/>
          </p:nvPr>
        </p:nvSpPr>
        <p:spPr>
          <a:xfrm>
            <a:off x="3572657" y="2286864"/>
            <a:ext cx="1934574" cy="1934574"/>
          </a:xfrm>
          <a:custGeom>
            <a:avLst/>
            <a:gdLst>
              <a:gd name="connsiteX0" fmla="*/ 967287 w 1934574"/>
              <a:gd name="connsiteY0" fmla="*/ 0 h 1934574"/>
              <a:gd name="connsiteX1" fmla="*/ 1934574 w 1934574"/>
              <a:gd name="connsiteY1" fmla="*/ 967287 h 1934574"/>
              <a:gd name="connsiteX2" fmla="*/ 967287 w 1934574"/>
              <a:gd name="connsiteY2" fmla="*/ 1934574 h 1934574"/>
              <a:gd name="connsiteX3" fmla="*/ 0 w 1934574"/>
              <a:gd name="connsiteY3" fmla="*/ 967287 h 1934574"/>
              <a:gd name="connsiteX4" fmla="*/ 967287 w 1934574"/>
              <a:gd name="connsiteY4" fmla="*/ 0 h 19345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34574" h="1934574">
                <a:moveTo>
                  <a:pt x="967287" y="0"/>
                </a:moveTo>
                <a:cubicBezTo>
                  <a:pt x="1501505" y="0"/>
                  <a:pt x="1934574" y="433069"/>
                  <a:pt x="1934574" y="967287"/>
                </a:cubicBezTo>
                <a:cubicBezTo>
                  <a:pt x="1934574" y="1501505"/>
                  <a:pt x="1501505" y="1934574"/>
                  <a:pt x="967287" y="1934574"/>
                </a:cubicBezTo>
                <a:cubicBezTo>
                  <a:pt x="433069" y="1934574"/>
                  <a:pt x="0" y="1501505"/>
                  <a:pt x="0" y="967287"/>
                </a:cubicBezTo>
                <a:cubicBezTo>
                  <a:pt x="0" y="433069"/>
                  <a:pt x="433069" y="0"/>
                  <a:pt x="967287" y="0"/>
                </a:cubicBezTo>
                <a:close/>
              </a:path>
            </a:pathLst>
          </a:custGeom>
        </p:spPr>
        <p:txBody>
          <a:bodyPr wrap="square">
            <a:noAutofit/>
          </a:bodyPr>
          <a:lstStyle>
            <a:lvl1pPr>
              <a:defRPr sz="1200"/>
            </a:lvl1pPr>
          </a:lstStyle>
          <a:p>
            <a:r>
              <a:rPr lang="en-US" dirty="0"/>
              <a:t>Picture</a:t>
            </a:r>
          </a:p>
        </p:txBody>
      </p:sp>
      <p:sp>
        <p:nvSpPr>
          <p:cNvPr id="11" name="Freeform: Shape 10">
            <a:extLst>
              <a:ext uri="{FF2B5EF4-FFF2-40B4-BE49-F238E27FC236}">
                <a16:creationId xmlns:a16="http://schemas.microsoft.com/office/drawing/2014/main" id="{0F4E1721-893E-468F-A76C-035DCA1725F0}"/>
              </a:ext>
            </a:extLst>
          </p:cNvPr>
          <p:cNvSpPr>
            <a:spLocks noGrp="1"/>
          </p:cNvSpPr>
          <p:nvPr>
            <p:ph type="pic" sz="quarter" idx="115" hasCustomPrompt="1"/>
          </p:nvPr>
        </p:nvSpPr>
        <p:spPr>
          <a:xfrm>
            <a:off x="720512" y="4374019"/>
            <a:ext cx="1934574" cy="1934574"/>
          </a:xfrm>
          <a:custGeom>
            <a:avLst/>
            <a:gdLst>
              <a:gd name="connsiteX0" fmla="*/ 967287 w 1934574"/>
              <a:gd name="connsiteY0" fmla="*/ 0 h 1934574"/>
              <a:gd name="connsiteX1" fmla="*/ 1934574 w 1934574"/>
              <a:gd name="connsiteY1" fmla="*/ 967287 h 1934574"/>
              <a:gd name="connsiteX2" fmla="*/ 967287 w 1934574"/>
              <a:gd name="connsiteY2" fmla="*/ 1934574 h 1934574"/>
              <a:gd name="connsiteX3" fmla="*/ 0 w 1934574"/>
              <a:gd name="connsiteY3" fmla="*/ 967287 h 1934574"/>
              <a:gd name="connsiteX4" fmla="*/ 967287 w 1934574"/>
              <a:gd name="connsiteY4" fmla="*/ 0 h 19345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34574" h="1934574">
                <a:moveTo>
                  <a:pt x="967287" y="0"/>
                </a:moveTo>
                <a:cubicBezTo>
                  <a:pt x="1501505" y="0"/>
                  <a:pt x="1934574" y="433069"/>
                  <a:pt x="1934574" y="967287"/>
                </a:cubicBezTo>
                <a:cubicBezTo>
                  <a:pt x="1934574" y="1501505"/>
                  <a:pt x="1501505" y="1934574"/>
                  <a:pt x="967287" y="1934574"/>
                </a:cubicBezTo>
                <a:cubicBezTo>
                  <a:pt x="433069" y="1934574"/>
                  <a:pt x="0" y="1501505"/>
                  <a:pt x="0" y="967287"/>
                </a:cubicBezTo>
                <a:cubicBezTo>
                  <a:pt x="0" y="433069"/>
                  <a:pt x="433069" y="0"/>
                  <a:pt x="967287"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15267441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92_Title Slide">
    <p:spTree>
      <p:nvGrpSpPr>
        <p:cNvPr id="1" name=""/>
        <p:cNvGrpSpPr/>
        <p:nvPr/>
      </p:nvGrpSpPr>
      <p:grpSpPr>
        <a:xfrm>
          <a:off x="0" y="0"/>
          <a:ext cx="0" cy="0"/>
          <a:chOff x="0" y="0"/>
          <a:chExt cx="0" cy="0"/>
        </a:xfrm>
      </p:grpSpPr>
      <p:sp>
        <p:nvSpPr>
          <p:cNvPr id="14" name="Freeform: Shape 13">
            <a:extLst>
              <a:ext uri="{FF2B5EF4-FFF2-40B4-BE49-F238E27FC236}">
                <a16:creationId xmlns:a16="http://schemas.microsoft.com/office/drawing/2014/main" id="{1EE9E6B2-E451-4B69-8F7F-7291B11ECFDC}"/>
              </a:ext>
            </a:extLst>
          </p:cNvPr>
          <p:cNvSpPr>
            <a:spLocks noGrp="1"/>
          </p:cNvSpPr>
          <p:nvPr>
            <p:ph type="pic" sz="quarter" idx="118" hasCustomPrompt="1"/>
          </p:nvPr>
        </p:nvSpPr>
        <p:spPr>
          <a:xfrm>
            <a:off x="8969519" y="2399275"/>
            <a:ext cx="1830850" cy="1830850"/>
          </a:xfrm>
          <a:custGeom>
            <a:avLst/>
            <a:gdLst>
              <a:gd name="connsiteX0" fmla="*/ 915425 w 1830850"/>
              <a:gd name="connsiteY0" fmla="*/ 0 h 1830850"/>
              <a:gd name="connsiteX1" fmla="*/ 1830850 w 1830850"/>
              <a:gd name="connsiteY1" fmla="*/ 915425 h 1830850"/>
              <a:gd name="connsiteX2" fmla="*/ 915425 w 1830850"/>
              <a:gd name="connsiteY2" fmla="*/ 1830850 h 1830850"/>
              <a:gd name="connsiteX3" fmla="*/ 0 w 1830850"/>
              <a:gd name="connsiteY3" fmla="*/ 915425 h 1830850"/>
              <a:gd name="connsiteX4" fmla="*/ 915425 w 1830850"/>
              <a:gd name="connsiteY4" fmla="*/ 0 h 18308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0850" h="1830850">
                <a:moveTo>
                  <a:pt x="915425" y="0"/>
                </a:moveTo>
                <a:cubicBezTo>
                  <a:pt x="1421000" y="0"/>
                  <a:pt x="1830850" y="409850"/>
                  <a:pt x="1830850" y="915425"/>
                </a:cubicBezTo>
                <a:cubicBezTo>
                  <a:pt x="1830850" y="1421000"/>
                  <a:pt x="1421000" y="1830850"/>
                  <a:pt x="915425" y="1830850"/>
                </a:cubicBezTo>
                <a:cubicBezTo>
                  <a:pt x="409850" y="1830850"/>
                  <a:pt x="0" y="1421000"/>
                  <a:pt x="0" y="915425"/>
                </a:cubicBezTo>
                <a:cubicBezTo>
                  <a:pt x="0" y="409850"/>
                  <a:pt x="409850" y="0"/>
                  <a:pt x="915425" y="0"/>
                </a:cubicBezTo>
                <a:close/>
              </a:path>
            </a:pathLst>
          </a:custGeom>
        </p:spPr>
        <p:txBody>
          <a:bodyPr wrap="square">
            <a:noAutofit/>
          </a:bodyPr>
          <a:lstStyle>
            <a:lvl1pPr>
              <a:defRPr sz="1200"/>
            </a:lvl1pPr>
          </a:lstStyle>
          <a:p>
            <a:r>
              <a:rPr lang="en-US" dirty="0"/>
              <a:t>Picture</a:t>
            </a:r>
          </a:p>
        </p:txBody>
      </p:sp>
      <p:sp>
        <p:nvSpPr>
          <p:cNvPr id="10" name="Freeform: Shape 9">
            <a:extLst>
              <a:ext uri="{FF2B5EF4-FFF2-40B4-BE49-F238E27FC236}">
                <a16:creationId xmlns:a16="http://schemas.microsoft.com/office/drawing/2014/main" id="{92D09BAF-3175-40DE-BF9B-377C4EF65C20}"/>
              </a:ext>
            </a:extLst>
          </p:cNvPr>
          <p:cNvSpPr>
            <a:spLocks noGrp="1"/>
          </p:cNvSpPr>
          <p:nvPr>
            <p:ph type="pic" sz="quarter" idx="116" hasCustomPrompt="1"/>
          </p:nvPr>
        </p:nvSpPr>
        <p:spPr>
          <a:xfrm>
            <a:off x="1391630" y="2399275"/>
            <a:ext cx="1830850" cy="1830850"/>
          </a:xfrm>
          <a:custGeom>
            <a:avLst/>
            <a:gdLst>
              <a:gd name="connsiteX0" fmla="*/ 915425 w 1830850"/>
              <a:gd name="connsiteY0" fmla="*/ 0 h 1830850"/>
              <a:gd name="connsiteX1" fmla="*/ 1830850 w 1830850"/>
              <a:gd name="connsiteY1" fmla="*/ 915425 h 1830850"/>
              <a:gd name="connsiteX2" fmla="*/ 915425 w 1830850"/>
              <a:gd name="connsiteY2" fmla="*/ 1830850 h 1830850"/>
              <a:gd name="connsiteX3" fmla="*/ 0 w 1830850"/>
              <a:gd name="connsiteY3" fmla="*/ 915425 h 1830850"/>
              <a:gd name="connsiteX4" fmla="*/ 915425 w 1830850"/>
              <a:gd name="connsiteY4" fmla="*/ 0 h 18308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0850" h="1830850">
                <a:moveTo>
                  <a:pt x="915425" y="0"/>
                </a:moveTo>
                <a:cubicBezTo>
                  <a:pt x="1421000" y="0"/>
                  <a:pt x="1830850" y="409850"/>
                  <a:pt x="1830850" y="915425"/>
                </a:cubicBezTo>
                <a:cubicBezTo>
                  <a:pt x="1830850" y="1421000"/>
                  <a:pt x="1421000" y="1830850"/>
                  <a:pt x="915425" y="1830850"/>
                </a:cubicBezTo>
                <a:cubicBezTo>
                  <a:pt x="409850" y="1830850"/>
                  <a:pt x="0" y="1421000"/>
                  <a:pt x="0" y="915425"/>
                </a:cubicBezTo>
                <a:cubicBezTo>
                  <a:pt x="0" y="409850"/>
                  <a:pt x="409850" y="0"/>
                  <a:pt x="915425" y="0"/>
                </a:cubicBezTo>
                <a:close/>
              </a:path>
            </a:pathLst>
          </a:custGeom>
        </p:spPr>
        <p:txBody>
          <a:bodyPr wrap="square">
            <a:noAutofit/>
          </a:bodyPr>
          <a:lstStyle>
            <a:lvl1pPr>
              <a:defRPr sz="1200"/>
            </a:lvl1pPr>
          </a:lstStyle>
          <a:p>
            <a:r>
              <a:rPr lang="en-US" dirty="0"/>
              <a:t>Picture</a:t>
            </a:r>
          </a:p>
        </p:txBody>
      </p:sp>
      <p:sp>
        <p:nvSpPr>
          <p:cNvPr id="13" name="Freeform: Shape 12">
            <a:extLst>
              <a:ext uri="{FF2B5EF4-FFF2-40B4-BE49-F238E27FC236}">
                <a16:creationId xmlns:a16="http://schemas.microsoft.com/office/drawing/2014/main" id="{DD01889D-C2DE-41F3-80C6-65775781CC5C}"/>
              </a:ext>
            </a:extLst>
          </p:cNvPr>
          <p:cNvSpPr>
            <a:spLocks noGrp="1"/>
          </p:cNvSpPr>
          <p:nvPr>
            <p:ph type="pic" sz="quarter" idx="115" hasCustomPrompt="1"/>
          </p:nvPr>
        </p:nvSpPr>
        <p:spPr>
          <a:xfrm>
            <a:off x="5180575" y="2399275"/>
            <a:ext cx="1830850" cy="1830850"/>
          </a:xfrm>
          <a:custGeom>
            <a:avLst/>
            <a:gdLst>
              <a:gd name="connsiteX0" fmla="*/ 915425 w 1830850"/>
              <a:gd name="connsiteY0" fmla="*/ 0 h 1830850"/>
              <a:gd name="connsiteX1" fmla="*/ 1830850 w 1830850"/>
              <a:gd name="connsiteY1" fmla="*/ 915425 h 1830850"/>
              <a:gd name="connsiteX2" fmla="*/ 915425 w 1830850"/>
              <a:gd name="connsiteY2" fmla="*/ 1830850 h 1830850"/>
              <a:gd name="connsiteX3" fmla="*/ 0 w 1830850"/>
              <a:gd name="connsiteY3" fmla="*/ 915425 h 1830850"/>
              <a:gd name="connsiteX4" fmla="*/ 915425 w 1830850"/>
              <a:gd name="connsiteY4" fmla="*/ 0 h 18308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0850" h="1830850">
                <a:moveTo>
                  <a:pt x="915425" y="0"/>
                </a:moveTo>
                <a:cubicBezTo>
                  <a:pt x="1421000" y="0"/>
                  <a:pt x="1830850" y="409850"/>
                  <a:pt x="1830850" y="915425"/>
                </a:cubicBezTo>
                <a:cubicBezTo>
                  <a:pt x="1830850" y="1421000"/>
                  <a:pt x="1421000" y="1830850"/>
                  <a:pt x="915425" y="1830850"/>
                </a:cubicBezTo>
                <a:cubicBezTo>
                  <a:pt x="409850" y="1830850"/>
                  <a:pt x="0" y="1421000"/>
                  <a:pt x="0" y="915425"/>
                </a:cubicBezTo>
                <a:cubicBezTo>
                  <a:pt x="0" y="409850"/>
                  <a:pt x="409850" y="0"/>
                  <a:pt x="915425"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93736462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81_Title Slide">
    <p:spTree>
      <p:nvGrpSpPr>
        <p:cNvPr id="1" name=""/>
        <p:cNvGrpSpPr/>
        <p:nvPr/>
      </p:nvGrpSpPr>
      <p:grpSpPr>
        <a:xfrm>
          <a:off x="0" y="0"/>
          <a:ext cx="0" cy="0"/>
          <a:chOff x="0" y="0"/>
          <a:chExt cx="0" cy="0"/>
        </a:xfrm>
      </p:grpSpPr>
      <p:sp>
        <p:nvSpPr>
          <p:cNvPr id="11" name="Freeform: Shape 10">
            <a:extLst>
              <a:ext uri="{FF2B5EF4-FFF2-40B4-BE49-F238E27FC236}">
                <a16:creationId xmlns:a16="http://schemas.microsoft.com/office/drawing/2014/main" id="{2D8D5ED7-8CB3-42B0-9CB6-9B9C9CD65E88}"/>
              </a:ext>
            </a:extLst>
          </p:cNvPr>
          <p:cNvSpPr>
            <a:spLocks noGrp="1"/>
          </p:cNvSpPr>
          <p:nvPr>
            <p:ph type="pic" sz="quarter" idx="118" hasCustomPrompt="1"/>
          </p:nvPr>
        </p:nvSpPr>
        <p:spPr>
          <a:xfrm>
            <a:off x="970566" y="2596896"/>
            <a:ext cx="2957726" cy="2554357"/>
          </a:xfrm>
          <a:custGeom>
            <a:avLst/>
            <a:gdLst>
              <a:gd name="connsiteX0" fmla="*/ 638589 w 2957726"/>
              <a:gd name="connsiteY0" fmla="*/ 0 h 2554357"/>
              <a:gd name="connsiteX1" fmla="*/ 2957726 w 2957726"/>
              <a:gd name="connsiteY1" fmla="*/ 0 h 2554357"/>
              <a:gd name="connsiteX2" fmla="*/ 2319137 w 2957726"/>
              <a:gd name="connsiteY2" fmla="*/ 2554357 h 2554357"/>
              <a:gd name="connsiteX3" fmla="*/ 0 w 2957726"/>
              <a:gd name="connsiteY3" fmla="*/ 2554357 h 2554357"/>
            </a:gdLst>
            <a:ahLst/>
            <a:cxnLst>
              <a:cxn ang="0">
                <a:pos x="connsiteX0" y="connsiteY0"/>
              </a:cxn>
              <a:cxn ang="0">
                <a:pos x="connsiteX1" y="connsiteY1"/>
              </a:cxn>
              <a:cxn ang="0">
                <a:pos x="connsiteX2" y="connsiteY2"/>
              </a:cxn>
              <a:cxn ang="0">
                <a:pos x="connsiteX3" y="connsiteY3"/>
              </a:cxn>
            </a:cxnLst>
            <a:rect l="l" t="t" r="r" b="b"/>
            <a:pathLst>
              <a:path w="2957726" h="2554357">
                <a:moveTo>
                  <a:pt x="638589" y="0"/>
                </a:moveTo>
                <a:lnTo>
                  <a:pt x="2957726" y="0"/>
                </a:lnTo>
                <a:lnTo>
                  <a:pt x="2319137" y="2554357"/>
                </a:lnTo>
                <a:lnTo>
                  <a:pt x="0" y="2554357"/>
                </a:lnTo>
                <a:close/>
              </a:path>
            </a:pathLst>
          </a:custGeom>
        </p:spPr>
        <p:txBody>
          <a:bodyPr wrap="square">
            <a:noAutofit/>
          </a:bodyPr>
          <a:lstStyle>
            <a:lvl1pPr>
              <a:defRPr sz="1200"/>
            </a:lvl1pPr>
          </a:lstStyle>
          <a:p>
            <a:r>
              <a:rPr lang="en-US" dirty="0"/>
              <a:t>Picture</a:t>
            </a:r>
          </a:p>
        </p:txBody>
      </p:sp>
      <p:sp>
        <p:nvSpPr>
          <p:cNvPr id="13" name="Freeform: Shape 12">
            <a:extLst>
              <a:ext uri="{FF2B5EF4-FFF2-40B4-BE49-F238E27FC236}">
                <a16:creationId xmlns:a16="http://schemas.microsoft.com/office/drawing/2014/main" id="{28AD95DD-949B-4A2B-9EC6-9C5682E83EE6}"/>
              </a:ext>
            </a:extLst>
          </p:cNvPr>
          <p:cNvSpPr>
            <a:spLocks noGrp="1"/>
          </p:cNvSpPr>
          <p:nvPr>
            <p:ph type="pic" sz="quarter" idx="119" hasCustomPrompt="1"/>
          </p:nvPr>
        </p:nvSpPr>
        <p:spPr>
          <a:xfrm>
            <a:off x="3366274" y="2761443"/>
            <a:ext cx="2957726" cy="2554357"/>
          </a:xfrm>
          <a:custGeom>
            <a:avLst/>
            <a:gdLst>
              <a:gd name="connsiteX0" fmla="*/ 638589 w 2957726"/>
              <a:gd name="connsiteY0" fmla="*/ 0 h 2554357"/>
              <a:gd name="connsiteX1" fmla="*/ 2957726 w 2957726"/>
              <a:gd name="connsiteY1" fmla="*/ 0 h 2554357"/>
              <a:gd name="connsiteX2" fmla="*/ 2319137 w 2957726"/>
              <a:gd name="connsiteY2" fmla="*/ 2554357 h 2554357"/>
              <a:gd name="connsiteX3" fmla="*/ 0 w 2957726"/>
              <a:gd name="connsiteY3" fmla="*/ 2554357 h 2554357"/>
            </a:gdLst>
            <a:ahLst/>
            <a:cxnLst>
              <a:cxn ang="0">
                <a:pos x="connsiteX0" y="connsiteY0"/>
              </a:cxn>
              <a:cxn ang="0">
                <a:pos x="connsiteX1" y="connsiteY1"/>
              </a:cxn>
              <a:cxn ang="0">
                <a:pos x="connsiteX2" y="connsiteY2"/>
              </a:cxn>
              <a:cxn ang="0">
                <a:pos x="connsiteX3" y="connsiteY3"/>
              </a:cxn>
            </a:cxnLst>
            <a:rect l="l" t="t" r="r" b="b"/>
            <a:pathLst>
              <a:path w="2957726" h="2554357">
                <a:moveTo>
                  <a:pt x="638589" y="0"/>
                </a:moveTo>
                <a:lnTo>
                  <a:pt x="2957726" y="0"/>
                </a:lnTo>
                <a:lnTo>
                  <a:pt x="2319137" y="2554357"/>
                </a:lnTo>
                <a:lnTo>
                  <a:pt x="0" y="2554357"/>
                </a:lnTo>
                <a:close/>
              </a:path>
            </a:pathLst>
          </a:custGeom>
        </p:spPr>
        <p:txBody>
          <a:bodyPr wrap="square">
            <a:noAutofit/>
          </a:bodyPr>
          <a:lstStyle>
            <a:lvl1pPr>
              <a:defRPr sz="1200"/>
            </a:lvl1pPr>
          </a:lstStyle>
          <a:p>
            <a:r>
              <a:rPr lang="en-US" dirty="0"/>
              <a:t>Picture</a:t>
            </a:r>
          </a:p>
        </p:txBody>
      </p:sp>
      <p:sp>
        <p:nvSpPr>
          <p:cNvPr id="14" name="Freeform: Shape 13">
            <a:extLst>
              <a:ext uri="{FF2B5EF4-FFF2-40B4-BE49-F238E27FC236}">
                <a16:creationId xmlns:a16="http://schemas.microsoft.com/office/drawing/2014/main" id="{C8E2447E-47FC-4C7A-97BC-5D3FBBABED3A}"/>
              </a:ext>
            </a:extLst>
          </p:cNvPr>
          <p:cNvSpPr>
            <a:spLocks noGrp="1"/>
          </p:cNvSpPr>
          <p:nvPr>
            <p:ph type="pic" sz="quarter" idx="120" hasCustomPrompt="1"/>
          </p:nvPr>
        </p:nvSpPr>
        <p:spPr>
          <a:xfrm>
            <a:off x="5868000" y="2514624"/>
            <a:ext cx="2957726" cy="2554357"/>
          </a:xfrm>
          <a:custGeom>
            <a:avLst/>
            <a:gdLst>
              <a:gd name="connsiteX0" fmla="*/ 638589 w 2957726"/>
              <a:gd name="connsiteY0" fmla="*/ 0 h 2554357"/>
              <a:gd name="connsiteX1" fmla="*/ 2957726 w 2957726"/>
              <a:gd name="connsiteY1" fmla="*/ 0 h 2554357"/>
              <a:gd name="connsiteX2" fmla="*/ 2319137 w 2957726"/>
              <a:gd name="connsiteY2" fmla="*/ 2554357 h 2554357"/>
              <a:gd name="connsiteX3" fmla="*/ 0 w 2957726"/>
              <a:gd name="connsiteY3" fmla="*/ 2554357 h 2554357"/>
            </a:gdLst>
            <a:ahLst/>
            <a:cxnLst>
              <a:cxn ang="0">
                <a:pos x="connsiteX0" y="connsiteY0"/>
              </a:cxn>
              <a:cxn ang="0">
                <a:pos x="connsiteX1" y="connsiteY1"/>
              </a:cxn>
              <a:cxn ang="0">
                <a:pos x="connsiteX2" y="connsiteY2"/>
              </a:cxn>
              <a:cxn ang="0">
                <a:pos x="connsiteX3" y="connsiteY3"/>
              </a:cxn>
            </a:cxnLst>
            <a:rect l="l" t="t" r="r" b="b"/>
            <a:pathLst>
              <a:path w="2957726" h="2554357">
                <a:moveTo>
                  <a:pt x="638589" y="0"/>
                </a:moveTo>
                <a:lnTo>
                  <a:pt x="2957726" y="0"/>
                </a:lnTo>
                <a:lnTo>
                  <a:pt x="2319137" y="2554357"/>
                </a:lnTo>
                <a:lnTo>
                  <a:pt x="0" y="2554357"/>
                </a:lnTo>
                <a:close/>
              </a:path>
            </a:pathLst>
          </a:custGeom>
        </p:spPr>
        <p:txBody>
          <a:bodyPr wrap="square">
            <a:noAutofit/>
          </a:bodyPr>
          <a:lstStyle>
            <a:lvl1pPr>
              <a:defRPr sz="1200"/>
            </a:lvl1pPr>
          </a:lstStyle>
          <a:p>
            <a:r>
              <a:rPr lang="en-US" dirty="0"/>
              <a:t>Picture</a:t>
            </a:r>
          </a:p>
        </p:txBody>
      </p:sp>
      <p:sp>
        <p:nvSpPr>
          <p:cNvPr id="15" name="Freeform: Shape 14">
            <a:extLst>
              <a:ext uri="{FF2B5EF4-FFF2-40B4-BE49-F238E27FC236}">
                <a16:creationId xmlns:a16="http://schemas.microsoft.com/office/drawing/2014/main" id="{290096F4-29F3-455E-BAB7-ED1C0F017E02}"/>
              </a:ext>
            </a:extLst>
          </p:cNvPr>
          <p:cNvSpPr>
            <a:spLocks noGrp="1"/>
          </p:cNvSpPr>
          <p:nvPr>
            <p:ph type="pic" sz="quarter" idx="121" hasCustomPrompt="1"/>
          </p:nvPr>
        </p:nvSpPr>
        <p:spPr>
          <a:xfrm>
            <a:off x="8263708" y="2679169"/>
            <a:ext cx="2957726" cy="2554357"/>
          </a:xfrm>
          <a:custGeom>
            <a:avLst/>
            <a:gdLst>
              <a:gd name="connsiteX0" fmla="*/ 638589 w 2957726"/>
              <a:gd name="connsiteY0" fmla="*/ 0 h 2554357"/>
              <a:gd name="connsiteX1" fmla="*/ 2957726 w 2957726"/>
              <a:gd name="connsiteY1" fmla="*/ 0 h 2554357"/>
              <a:gd name="connsiteX2" fmla="*/ 2319137 w 2957726"/>
              <a:gd name="connsiteY2" fmla="*/ 2554357 h 2554357"/>
              <a:gd name="connsiteX3" fmla="*/ 0 w 2957726"/>
              <a:gd name="connsiteY3" fmla="*/ 2554357 h 2554357"/>
            </a:gdLst>
            <a:ahLst/>
            <a:cxnLst>
              <a:cxn ang="0">
                <a:pos x="connsiteX0" y="connsiteY0"/>
              </a:cxn>
              <a:cxn ang="0">
                <a:pos x="connsiteX1" y="connsiteY1"/>
              </a:cxn>
              <a:cxn ang="0">
                <a:pos x="connsiteX2" y="connsiteY2"/>
              </a:cxn>
              <a:cxn ang="0">
                <a:pos x="connsiteX3" y="connsiteY3"/>
              </a:cxn>
            </a:cxnLst>
            <a:rect l="l" t="t" r="r" b="b"/>
            <a:pathLst>
              <a:path w="2957726" h="2554357">
                <a:moveTo>
                  <a:pt x="638589" y="0"/>
                </a:moveTo>
                <a:lnTo>
                  <a:pt x="2957726" y="0"/>
                </a:lnTo>
                <a:lnTo>
                  <a:pt x="2319137" y="2554357"/>
                </a:lnTo>
                <a:lnTo>
                  <a:pt x="0" y="255435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9867952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2032233"/>
            <a:ext cx="12192000" cy="2467196"/>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11586724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93_Title Slide">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F1AE2824-8B3E-4F6D-A5CF-825A83DA21CC}"/>
              </a:ext>
            </a:extLst>
          </p:cNvPr>
          <p:cNvSpPr>
            <a:spLocks noGrp="1"/>
          </p:cNvSpPr>
          <p:nvPr>
            <p:ph type="pic" sz="quarter" idx="118" hasCustomPrompt="1"/>
          </p:nvPr>
        </p:nvSpPr>
        <p:spPr>
          <a:xfrm>
            <a:off x="1162511" y="2727552"/>
            <a:ext cx="2400300" cy="2513381"/>
          </a:xfrm>
          <a:custGeom>
            <a:avLst/>
            <a:gdLst>
              <a:gd name="connsiteX0" fmla="*/ 0 w 2400300"/>
              <a:gd name="connsiteY0" fmla="*/ 0 h 2513381"/>
              <a:gd name="connsiteX1" fmla="*/ 2400300 w 2400300"/>
              <a:gd name="connsiteY1" fmla="*/ 0 h 2513381"/>
              <a:gd name="connsiteX2" fmla="*/ 2400300 w 2400300"/>
              <a:gd name="connsiteY2" fmla="*/ 2513381 h 2513381"/>
              <a:gd name="connsiteX3" fmla="*/ 0 w 2400300"/>
              <a:gd name="connsiteY3" fmla="*/ 2513381 h 2513381"/>
            </a:gdLst>
            <a:ahLst/>
            <a:cxnLst>
              <a:cxn ang="0">
                <a:pos x="connsiteX0" y="connsiteY0"/>
              </a:cxn>
              <a:cxn ang="0">
                <a:pos x="connsiteX1" y="connsiteY1"/>
              </a:cxn>
              <a:cxn ang="0">
                <a:pos x="connsiteX2" y="connsiteY2"/>
              </a:cxn>
              <a:cxn ang="0">
                <a:pos x="connsiteX3" y="connsiteY3"/>
              </a:cxn>
            </a:cxnLst>
            <a:rect l="l" t="t" r="r" b="b"/>
            <a:pathLst>
              <a:path w="2400300" h="2513381">
                <a:moveTo>
                  <a:pt x="0" y="0"/>
                </a:moveTo>
                <a:lnTo>
                  <a:pt x="2400300" y="0"/>
                </a:lnTo>
                <a:lnTo>
                  <a:pt x="2400300" y="2513381"/>
                </a:lnTo>
                <a:lnTo>
                  <a:pt x="0" y="2513381"/>
                </a:lnTo>
                <a:close/>
              </a:path>
            </a:pathLst>
          </a:custGeom>
        </p:spPr>
        <p:txBody>
          <a:bodyPr wrap="square">
            <a:noAutofit/>
          </a:bodyPr>
          <a:lstStyle>
            <a:lvl1pPr>
              <a:defRPr sz="1200"/>
            </a:lvl1pPr>
          </a:lstStyle>
          <a:p>
            <a:r>
              <a:rPr lang="en-US" dirty="0"/>
              <a:t>Picture</a:t>
            </a:r>
          </a:p>
        </p:txBody>
      </p:sp>
      <p:sp>
        <p:nvSpPr>
          <p:cNvPr id="16" name="Freeform: Shape 15">
            <a:extLst>
              <a:ext uri="{FF2B5EF4-FFF2-40B4-BE49-F238E27FC236}">
                <a16:creationId xmlns:a16="http://schemas.microsoft.com/office/drawing/2014/main" id="{8236E913-D831-4312-9901-4391BD161852}"/>
              </a:ext>
            </a:extLst>
          </p:cNvPr>
          <p:cNvSpPr>
            <a:spLocks noGrp="1"/>
          </p:cNvSpPr>
          <p:nvPr>
            <p:ph type="pic" sz="quarter" idx="119" hasCustomPrompt="1"/>
          </p:nvPr>
        </p:nvSpPr>
        <p:spPr>
          <a:xfrm>
            <a:off x="3651404" y="2267077"/>
            <a:ext cx="2400300" cy="2513381"/>
          </a:xfrm>
          <a:custGeom>
            <a:avLst/>
            <a:gdLst>
              <a:gd name="connsiteX0" fmla="*/ 0 w 2400300"/>
              <a:gd name="connsiteY0" fmla="*/ 0 h 2513381"/>
              <a:gd name="connsiteX1" fmla="*/ 2400300 w 2400300"/>
              <a:gd name="connsiteY1" fmla="*/ 0 h 2513381"/>
              <a:gd name="connsiteX2" fmla="*/ 2400300 w 2400300"/>
              <a:gd name="connsiteY2" fmla="*/ 2513381 h 2513381"/>
              <a:gd name="connsiteX3" fmla="*/ 0 w 2400300"/>
              <a:gd name="connsiteY3" fmla="*/ 2513381 h 2513381"/>
            </a:gdLst>
            <a:ahLst/>
            <a:cxnLst>
              <a:cxn ang="0">
                <a:pos x="connsiteX0" y="connsiteY0"/>
              </a:cxn>
              <a:cxn ang="0">
                <a:pos x="connsiteX1" y="connsiteY1"/>
              </a:cxn>
              <a:cxn ang="0">
                <a:pos x="connsiteX2" y="connsiteY2"/>
              </a:cxn>
              <a:cxn ang="0">
                <a:pos x="connsiteX3" y="connsiteY3"/>
              </a:cxn>
            </a:cxnLst>
            <a:rect l="l" t="t" r="r" b="b"/>
            <a:pathLst>
              <a:path w="2400300" h="2513381">
                <a:moveTo>
                  <a:pt x="0" y="0"/>
                </a:moveTo>
                <a:lnTo>
                  <a:pt x="2400300" y="0"/>
                </a:lnTo>
                <a:lnTo>
                  <a:pt x="2400300" y="2513381"/>
                </a:lnTo>
                <a:lnTo>
                  <a:pt x="0" y="2513381"/>
                </a:lnTo>
                <a:close/>
              </a:path>
            </a:pathLst>
          </a:custGeom>
        </p:spPr>
        <p:txBody>
          <a:bodyPr wrap="square">
            <a:noAutofit/>
          </a:bodyPr>
          <a:lstStyle>
            <a:lvl1pPr>
              <a:defRPr sz="1200"/>
            </a:lvl1pPr>
          </a:lstStyle>
          <a:p>
            <a:r>
              <a:rPr lang="en-US" dirty="0"/>
              <a:t>Picture</a:t>
            </a:r>
          </a:p>
        </p:txBody>
      </p:sp>
      <p:sp>
        <p:nvSpPr>
          <p:cNvPr id="17" name="Freeform: Shape 16">
            <a:extLst>
              <a:ext uri="{FF2B5EF4-FFF2-40B4-BE49-F238E27FC236}">
                <a16:creationId xmlns:a16="http://schemas.microsoft.com/office/drawing/2014/main" id="{0C5ABB5D-B2EC-4271-89D9-9E918CA076F5}"/>
              </a:ext>
            </a:extLst>
          </p:cNvPr>
          <p:cNvSpPr>
            <a:spLocks noGrp="1"/>
          </p:cNvSpPr>
          <p:nvPr>
            <p:ph type="pic" sz="quarter" idx="120" hasCustomPrompt="1"/>
          </p:nvPr>
        </p:nvSpPr>
        <p:spPr>
          <a:xfrm>
            <a:off x="6140297" y="2727552"/>
            <a:ext cx="2400300" cy="2513381"/>
          </a:xfrm>
          <a:custGeom>
            <a:avLst/>
            <a:gdLst>
              <a:gd name="connsiteX0" fmla="*/ 0 w 2400300"/>
              <a:gd name="connsiteY0" fmla="*/ 0 h 2513381"/>
              <a:gd name="connsiteX1" fmla="*/ 2400300 w 2400300"/>
              <a:gd name="connsiteY1" fmla="*/ 0 h 2513381"/>
              <a:gd name="connsiteX2" fmla="*/ 2400300 w 2400300"/>
              <a:gd name="connsiteY2" fmla="*/ 2513381 h 2513381"/>
              <a:gd name="connsiteX3" fmla="*/ 0 w 2400300"/>
              <a:gd name="connsiteY3" fmla="*/ 2513381 h 2513381"/>
            </a:gdLst>
            <a:ahLst/>
            <a:cxnLst>
              <a:cxn ang="0">
                <a:pos x="connsiteX0" y="connsiteY0"/>
              </a:cxn>
              <a:cxn ang="0">
                <a:pos x="connsiteX1" y="connsiteY1"/>
              </a:cxn>
              <a:cxn ang="0">
                <a:pos x="connsiteX2" y="connsiteY2"/>
              </a:cxn>
              <a:cxn ang="0">
                <a:pos x="connsiteX3" y="connsiteY3"/>
              </a:cxn>
            </a:cxnLst>
            <a:rect l="l" t="t" r="r" b="b"/>
            <a:pathLst>
              <a:path w="2400300" h="2513381">
                <a:moveTo>
                  <a:pt x="0" y="0"/>
                </a:moveTo>
                <a:lnTo>
                  <a:pt x="2400300" y="0"/>
                </a:lnTo>
                <a:lnTo>
                  <a:pt x="2400300" y="2513381"/>
                </a:lnTo>
                <a:lnTo>
                  <a:pt x="0" y="2513381"/>
                </a:lnTo>
                <a:close/>
              </a:path>
            </a:pathLst>
          </a:custGeom>
        </p:spPr>
        <p:txBody>
          <a:bodyPr wrap="square">
            <a:noAutofit/>
          </a:bodyPr>
          <a:lstStyle>
            <a:lvl1pPr>
              <a:defRPr sz="1200"/>
            </a:lvl1pPr>
          </a:lstStyle>
          <a:p>
            <a:r>
              <a:rPr lang="en-US" dirty="0"/>
              <a:t>Picture</a:t>
            </a:r>
          </a:p>
        </p:txBody>
      </p:sp>
      <p:sp>
        <p:nvSpPr>
          <p:cNvPr id="18" name="Freeform: Shape 17">
            <a:extLst>
              <a:ext uri="{FF2B5EF4-FFF2-40B4-BE49-F238E27FC236}">
                <a16:creationId xmlns:a16="http://schemas.microsoft.com/office/drawing/2014/main" id="{661FD2E1-252A-4482-813E-3823EBDEB534}"/>
              </a:ext>
            </a:extLst>
          </p:cNvPr>
          <p:cNvSpPr>
            <a:spLocks noGrp="1"/>
          </p:cNvSpPr>
          <p:nvPr>
            <p:ph type="pic" sz="quarter" idx="121" hasCustomPrompt="1"/>
          </p:nvPr>
        </p:nvSpPr>
        <p:spPr>
          <a:xfrm>
            <a:off x="8629190" y="2267077"/>
            <a:ext cx="2400300" cy="2513381"/>
          </a:xfrm>
          <a:custGeom>
            <a:avLst/>
            <a:gdLst>
              <a:gd name="connsiteX0" fmla="*/ 0 w 2400300"/>
              <a:gd name="connsiteY0" fmla="*/ 0 h 2513381"/>
              <a:gd name="connsiteX1" fmla="*/ 2400300 w 2400300"/>
              <a:gd name="connsiteY1" fmla="*/ 0 h 2513381"/>
              <a:gd name="connsiteX2" fmla="*/ 2400300 w 2400300"/>
              <a:gd name="connsiteY2" fmla="*/ 2513381 h 2513381"/>
              <a:gd name="connsiteX3" fmla="*/ 0 w 2400300"/>
              <a:gd name="connsiteY3" fmla="*/ 2513381 h 2513381"/>
            </a:gdLst>
            <a:ahLst/>
            <a:cxnLst>
              <a:cxn ang="0">
                <a:pos x="connsiteX0" y="connsiteY0"/>
              </a:cxn>
              <a:cxn ang="0">
                <a:pos x="connsiteX1" y="connsiteY1"/>
              </a:cxn>
              <a:cxn ang="0">
                <a:pos x="connsiteX2" y="connsiteY2"/>
              </a:cxn>
              <a:cxn ang="0">
                <a:pos x="connsiteX3" y="connsiteY3"/>
              </a:cxn>
            </a:cxnLst>
            <a:rect l="l" t="t" r="r" b="b"/>
            <a:pathLst>
              <a:path w="2400300" h="2513381">
                <a:moveTo>
                  <a:pt x="0" y="0"/>
                </a:moveTo>
                <a:lnTo>
                  <a:pt x="2400300" y="0"/>
                </a:lnTo>
                <a:lnTo>
                  <a:pt x="2400300" y="2513381"/>
                </a:lnTo>
                <a:lnTo>
                  <a:pt x="0" y="251338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53005039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82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76CDE272-E2B3-4591-A5B4-9B77F6C0048B}"/>
              </a:ext>
            </a:extLst>
          </p:cNvPr>
          <p:cNvSpPr>
            <a:spLocks noGrp="1"/>
          </p:cNvSpPr>
          <p:nvPr>
            <p:ph type="pic" sz="quarter" idx="118" hasCustomPrompt="1"/>
          </p:nvPr>
        </p:nvSpPr>
        <p:spPr>
          <a:xfrm>
            <a:off x="424977" y="2016531"/>
            <a:ext cx="2598788" cy="2598788"/>
          </a:xfrm>
          <a:custGeom>
            <a:avLst/>
            <a:gdLst>
              <a:gd name="connsiteX0" fmla="*/ 1299394 w 2598788"/>
              <a:gd name="connsiteY0" fmla="*/ 0 h 2598788"/>
              <a:gd name="connsiteX1" fmla="*/ 2598788 w 2598788"/>
              <a:gd name="connsiteY1" fmla="*/ 1299394 h 2598788"/>
              <a:gd name="connsiteX2" fmla="*/ 1299394 w 2598788"/>
              <a:gd name="connsiteY2" fmla="*/ 2598788 h 2598788"/>
              <a:gd name="connsiteX3" fmla="*/ 0 w 2598788"/>
              <a:gd name="connsiteY3" fmla="*/ 1299394 h 2598788"/>
              <a:gd name="connsiteX4" fmla="*/ 1299394 w 2598788"/>
              <a:gd name="connsiteY4" fmla="*/ 0 h 25987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8788" h="2598788">
                <a:moveTo>
                  <a:pt x="1299394" y="0"/>
                </a:moveTo>
                <a:cubicBezTo>
                  <a:pt x="2017029" y="0"/>
                  <a:pt x="2598788" y="581759"/>
                  <a:pt x="2598788" y="1299394"/>
                </a:cubicBezTo>
                <a:cubicBezTo>
                  <a:pt x="2598788" y="2017029"/>
                  <a:pt x="2017029" y="2598788"/>
                  <a:pt x="1299394" y="2598788"/>
                </a:cubicBezTo>
                <a:cubicBezTo>
                  <a:pt x="581759" y="2598788"/>
                  <a:pt x="0" y="2017029"/>
                  <a:pt x="0" y="1299394"/>
                </a:cubicBezTo>
                <a:cubicBezTo>
                  <a:pt x="0" y="581759"/>
                  <a:pt x="581759" y="0"/>
                  <a:pt x="1299394" y="0"/>
                </a:cubicBez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FB0FBFCF-A665-44B0-95D9-D1C0736FF0BA}"/>
              </a:ext>
            </a:extLst>
          </p:cNvPr>
          <p:cNvSpPr>
            <a:spLocks noGrp="1"/>
          </p:cNvSpPr>
          <p:nvPr>
            <p:ph type="pic" sz="quarter" idx="119" hasCustomPrompt="1"/>
          </p:nvPr>
        </p:nvSpPr>
        <p:spPr>
          <a:xfrm>
            <a:off x="4728107" y="2016531"/>
            <a:ext cx="2598788" cy="2598788"/>
          </a:xfrm>
          <a:custGeom>
            <a:avLst/>
            <a:gdLst>
              <a:gd name="connsiteX0" fmla="*/ 1299394 w 2598788"/>
              <a:gd name="connsiteY0" fmla="*/ 0 h 2598788"/>
              <a:gd name="connsiteX1" fmla="*/ 2598788 w 2598788"/>
              <a:gd name="connsiteY1" fmla="*/ 1299394 h 2598788"/>
              <a:gd name="connsiteX2" fmla="*/ 1299394 w 2598788"/>
              <a:gd name="connsiteY2" fmla="*/ 2598788 h 2598788"/>
              <a:gd name="connsiteX3" fmla="*/ 0 w 2598788"/>
              <a:gd name="connsiteY3" fmla="*/ 1299394 h 2598788"/>
              <a:gd name="connsiteX4" fmla="*/ 1299394 w 2598788"/>
              <a:gd name="connsiteY4" fmla="*/ 0 h 25987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8788" h="2598788">
                <a:moveTo>
                  <a:pt x="1299394" y="0"/>
                </a:moveTo>
                <a:cubicBezTo>
                  <a:pt x="2017029" y="0"/>
                  <a:pt x="2598788" y="581759"/>
                  <a:pt x="2598788" y="1299394"/>
                </a:cubicBezTo>
                <a:cubicBezTo>
                  <a:pt x="2598788" y="2017029"/>
                  <a:pt x="2017029" y="2598788"/>
                  <a:pt x="1299394" y="2598788"/>
                </a:cubicBezTo>
                <a:cubicBezTo>
                  <a:pt x="581759" y="2598788"/>
                  <a:pt x="0" y="2017029"/>
                  <a:pt x="0" y="1299394"/>
                </a:cubicBezTo>
                <a:cubicBezTo>
                  <a:pt x="0" y="581759"/>
                  <a:pt x="581759" y="0"/>
                  <a:pt x="1299394" y="0"/>
                </a:cubicBez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9574ECE7-FB21-4603-8E35-908BABC1C169}"/>
              </a:ext>
            </a:extLst>
          </p:cNvPr>
          <p:cNvSpPr>
            <a:spLocks noGrp="1"/>
          </p:cNvSpPr>
          <p:nvPr>
            <p:ph type="pic" sz="quarter" idx="120" hasCustomPrompt="1"/>
          </p:nvPr>
        </p:nvSpPr>
        <p:spPr>
          <a:xfrm>
            <a:off x="9031237" y="2016531"/>
            <a:ext cx="2598788" cy="2598788"/>
          </a:xfrm>
          <a:custGeom>
            <a:avLst/>
            <a:gdLst>
              <a:gd name="connsiteX0" fmla="*/ 1299394 w 2598788"/>
              <a:gd name="connsiteY0" fmla="*/ 0 h 2598788"/>
              <a:gd name="connsiteX1" fmla="*/ 2598788 w 2598788"/>
              <a:gd name="connsiteY1" fmla="*/ 1299394 h 2598788"/>
              <a:gd name="connsiteX2" fmla="*/ 1299394 w 2598788"/>
              <a:gd name="connsiteY2" fmla="*/ 2598788 h 2598788"/>
              <a:gd name="connsiteX3" fmla="*/ 0 w 2598788"/>
              <a:gd name="connsiteY3" fmla="*/ 1299394 h 2598788"/>
              <a:gd name="connsiteX4" fmla="*/ 1299394 w 2598788"/>
              <a:gd name="connsiteY4" fmla="*/ 0 h 25987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8788" h="2598788">
                <a:moveTo>
                  <a:pt x="1299394" y="0"/>
                </a:moveTo>
                <a:cubicBezTo>
                  <a:pt x="2017029" y="0"/>
                  <a:pt x="2598788" y="581759"/>
                  <a:pt x="2598788" y="1299394"/>
                </a:cubicBezTo>
                <a:cubicBezTo>
                  <a:pt x="2598788" y="2017029"/>
                  <a:pt x="2017029" y="2598788"/>
                  <a:pt x="1299394" y="2598788"/>
                </a:cubicBezTo>
                <a:cubicBezTo>
                  <a:pt x="581759" y="2598788"/>
                  <a:pt x="0" y="2017029"/>
                  <a:pt x="0" y="1299394"/>
                </a:cubicBezTo>
                <a:cubicBezTo>
                  <a:pt x="0" y="581759"/>
                  <a:pt x="581759" y="0"/>
                  <a:pt x="1299394"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14905849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83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B5ACCBA7-9CAD-461F-9D08-2B41666FDEF4}"/>
              </a:ext>
            </a:extLst>
          </p:cNvPr>
          <p:cNvSpPr>
            <a:spLocks noGrp="1"/>
          </p:cNvSpPr>
          <p:nvPr>
            <p:ph type="pic" sz="quarter" idx="118" hasCustomPrompt="1"/>
          </p:nvPr>
        </p:nvSpPr>
        <p:spPr>
          <a:xfrm>
            <a:off x="420686" y="2428876"/>
            <a:ext cx="10888664" cy="3327401"/>
          </a:xfrm>
          <a:custGeom>
            <a:avLst/>
            <a:gdLst>
              <a:gd name="connsiteX0" fmla="*/ 6814344 w 10888664"/>
              <a:gd name="connsiteY0" fmla="*/ 1131888 h 3327401"/>
              <a:gd name="connsiteX1" fmla="*/ 8257381 w 10888664"/>
              <a:gd name="connsiteY1" fmla="*/ 1131888 h 3327401"/>
              <a:gd name="connsiteX2" fmla="*/ 8795544 w 10888664"/>
              <a:gd name="connsiteY2" fmla="*/ 2251076 h 3327401"/>
              <a:gd name="connsiteX3" fmla="*/ 8262144 w 10888664"/>
              <a:gd name="connsiteY3" fmla="*/ 3327401 h 3327401"/>
              <a:gd name="connsiteX4" fmla="*/ 6819107 w 10888664"/>
              <a:gd name="connsiteY4" fmla="*/ 3327401 h 3327401"/>
              <a:gd name="connsiteX5" fmla="*/ 6280944 w 10888664"/>
              <a:gd name="connsiteY5" fmla="*/ 2260601 h 3327401"/>
              <a:gd name="connsiteX6" fmla="*/ 2626519 w 10888664"/>
              <a:gd name="connsiteY6" fmla="*/ 1131888 h 3327401"/>
              <a:gd name="connsiteX7" fmla="*/ 4069557 w 10888664"/>
              <a:gd name="connsiteY7" fmla="*/ 1131888 h 3327401"/>
              <a:gd name="connsiteX8" fmla="*/ 4607719 w 10888664"/>
              <a:gd name="connsiteY8" fmla="*/ 2251076 h 3327401"/>
              <a:gd name="connsiteX9" fmla="*/ 4074319 w 10888664"/>
              <a:gd name="connsiteY9" fmla="*/ 3327401 h 3327401"/>
              <a:gd name="connsiteX10" fmla="*/ 2631282 w 10888664"/>
              <a:gd name="connsiteY10" fmla="*/ 3327401 h 3327401"/>
              <a:gd name="connsiteX11" fmla="*/ 2093120 w 10888664"/>
              <a:gd name="connsiteY11" fmla="*/ 2260601 h 3327401"/>
              <a:gd name="connsiteX12" fmla="*/ 8909051 w 10888664"/>
              <a:gd name="connsiteY12" fmla="*/ 0 h 3327401"/>
              <a:gd name="connsiteX13" fmla="*/ 10350501 w 10888664"/>
              <a:gd name="connsiteY13" fmla="*/ 0 h 3327401"/>
              <a:gd name="connsiteX14" fmla="*/ 10888664 w 10888664"/>
              <a:gd name="connsiteY14" fmla="*/ 1119188 h 3327401"/>
              <a:gd name="connsiteX15" fmla="*/ 10355264 w 10888664"/>
              <a:gd name="connsiteY15" fmla="*/ 2195513 h 3327401"/>
              <a:gd name="connsiteX16" fmla="*/ 8913814 w 10888664"/>
              <a:gd name="connsiteY16" fmla="*/ 2195513 h 3327401"/>
              <a:gd name="connsiteX17" fmla="*/ 8375651 w 10888664"/>
              <a:gd name="connsiteY17" fmla="*/ 1127125 h 3327401"/>
              <a:gd name="connsiteX18" fmla="*/ 4721226 w 10888664"/>
              <a:gd name="connsiteY18" fmla="*/ 0 h 3327401"/>
              <a:gd name="connsiteX19" fmla="*/ 6162676 w 10888664"/>
              <a:gd name="connsiteY19" fmla="*/ 0 h 3327401"/>
              <a:gd name="connsiteX20" fmla="*/ 6700838 w 10888664"/>
              <a:gd name="connsiteY20" fmla="*/ 1119188 h 3327401"/>
              <a:gd name="connsiteX21" fmla="*/ 6167438 w 10888664"/>
              <a:gd name="connsiteY21" fmla="*/ 2195513 h 3327401"/>
              <a:gd name="connsiteX22" fmla="*/ 4725988 w 10888664"/>
              <a:gd name="connsiteY22" fmla="*/ 2195513 h 3327401"/>
              <a:gd name="connsiteX23" fmla="*/ 4187825 w 10888664"/>
              <a:gd name="connsiteY23" fmla="*/ 1127125 h 3327401"/>
              <a:gd name="connsiteX24" fmla="*/ 533401 w 10888664"/>
              <a:gd name="connsiteY24" fmla="*/ 0 h 3327401"/>
              <a:gd name="connsiteX25" fmla="*/ 1974851 w 10888664"/>
              <a:gd name="connsiteY25" fmla="*/ 0 h 3327401"/>
              <a:gd name="connsiteX26" fmla="*/ 2513013 w 10888664"/>
              <a:gd name="connsiteY26" fmla="*/ 1119188 h 3327401"/>
              <a:gd name="connsiteX27" fmla="*/ 1979613 w 10888664"/>
              <a:gd name="connsiteY27" fmla="*/ 2195513 h 3327401"/>
              <a:gd name="connsiteX28" fmla="*/ 538163 w 10888664"/>
              <a:gd name="connsiteY28" fmla="*/ 2195513 h 3327401"/>
              <a:gd name="connsiteX29" fmla="*/ 0 w 10888664"/>
              <a:gd name="connsiteY29" fmla="*/ 1128713 h 3327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0888664" h="3327401">
                <a:moveTo>
                  <a:pt x="6814344" y="1131888"/>
                </a:moveTo>
                <a:lnTo>
                  <a:pt x="8257381" y="1131888"/>
                </a:lnTo>
                <a:lnTo>
                  <a:pt x="8795544" y="2251076"/>
                </a:lnTo>
                <a:lnTo>
                  <a:pt x="8262144" y="3327401"/>
                </a:lnTo>
                <a:lnTo>
                  <a:pt x="6819107" y="3327401"/>
                </a:lnTo>
                <a:lnTo>
                  <a:pt x="6280944" y="2260601"/>
                </a:lnTo>
                <a:close/>
                <a:moveTo>
                  <a:pt x="2626519" y="1131888"/>
                </a:moveTo>
                <a:lnTo>
                  <a:pt x="4069557" y="1131888"/>
                </a:lnTo>
                <a:lnTo>
                  <a:pt x="4607719" y="2251076"/>
                </a:lnTo>
                <a:lnTo>
                  <a:pt x="4074319" y="3327401"/>
                </a:lnTo>
                <a:lnTo>
                  <a:pt x="2631282" y="3327401"/>
                </a:lnTo>
                <a:lnTo>
                  <a:pt x="2093120" y="2260601"/>
                </a:lnTo>
                <a:close/>
                <a:moveTo>
                  <a:pt x="8909051" y="0"/>
                </a:moveTo>
                <a:lnTo>
                  <a:pt x="10350501" y="0"/>
                </a:lnTo>
                <a:lnTo>
                  <a:pt x="10888664" y="1119188"/>
                </a:lnTo>
                <a:lnTo>
                  <a:pt x="10355264" y="2195513"/>
                </a:lnTo>
                <a:lnTo>
                  <a:pt x="8913814" y="2195513"/>
                </a:lnTo>
                <a:lnTo>
                  <a:pt x="8375651" y="1127125"/>
                </a:lnTo>
                <a:close/>
                <a:moveTo>
                  <a:pt x="4721226" y="0"/>
                </a:moveTo>
                <a:lnTo>
                  <a:pt x="6162676" y="0"/>
                </a:lnTo>
                <a:lnTo>
                  <a:pt x="6700838" y="1119188"/>
                </a:lnTo>
                <a:lnTo>
                  <a:pt x="6167438" y="2195513"/>
                </a:lnTo>
                <a:lnTo>
                  <a:pt x="4725988" y="2195513"/>
                </a:lnTo>
                <a:lnTo>
                  <a:pt x="4187825" y="1127125"/>
                </a:lnTo>
                <a:close/>
                <a:moveTo>
                  <a:pt x="533401" y="0"/>
                </a:moveTo>
                <a:lnTo>
                  <a:pt x="1974851" y="0"/>
                </a:lnTo>
                <a:lnTo>
                  <a:pt x="2513013" y="1119188"/>
                </a:lnTo>
                <a:lnTo>
                  <a:pt x="1979613" y="2195513"/>
                </a:lnTo>
                <a:lnTo>
                  <a:pt x="538163" y="2195513"/>
                </a:lnTo>
                <a:lnTo>
                  <a:pt x="0" y="11287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00050313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84_Title Slide">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C85CD673-29C0-4E11-8850-6BE82FD05536}"/>
              </a:ext>
            </a:extLst>
          </p:cNvPr>
          <p:cNvSpPr>
            <a:spLocks noGrp="1"/>
          </p:cNvSpPr>
          <p:nvPr>
            <p:ph type="pic" sz="quarter" idx="118" hasCustomPrompt="1"/>
          </p:nvPr>
        </p:nvSpPr>
        <p:spPr>
          <a:xfrm>
            <a:off x="2396354" y="2277511"/>
            <a:ext cx="3810000" cy="3810000"/>
          </a:xfrm>
          <a:custGeom>
            <a:avLst/>
            <a:gdLst>
              <a:gd name="connsiteX0" fmla="*/ 1905000 w 3810000"/>
              <a:gd name="connsiteY0" fmla="*/ 0 h 3810000"/>
              <a:gd name="connsiteX1" fmla="*/ 3810000 w 3810000"/>
              <a:gd name="connsiteY1" fmla="*/ 0 h 3810000"/>
              <a:gd name="connsiteX2" fmla="*/ 3810000 w 3810000"/>
              <a:gd name="connsiteY2" fmla="*/ 1905000 h 3810000"/>
              <a:gd name="connsiteX3" fmla="*/ 1905000 w 3810000"/>
              <a:gd name="connsiteY3" fmla="*/ 3810000 h 3810000"/>
              <a:gd name="connsiteX4" fmla="*/ 0 w 3810000"/>
              <a:gd name="connsiteY4" fmla="*/ 1905000 h 3810000"/>
              <a:gd name="connsiteX5" fmla="*/ 1905000 w 3810000"/>
              <a:gd name="connsiteY5" fmla="*/ 0 h 38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10000" h="3810000">
                <a:moveTo>
                  <a:pt x="1905000" y="0"/>
                </a:moveTo>
                <a:lnTo>
                  <a:pt x="3810000" y="0"/>
                </a:lnTo>
                <a:lnTo>
                  <a:pt x="3810000" y="1905000"/>
                </a:lnTo>
                <a:cubicBezTo>
                  <a:pt x="3810000" y="2957102"/>
                  <a:pt x="2957102" y="3810000"/>
                  <a:pt x="1905000" y="3810000"/>
                </a:cubicBezTo>
                <a:cubicBezTo>
                  <a:pt x="852898" y="3810000"/>
                  <a:pt x="0" y="2957102"/>
                  <a:pt x="0" y="1905000"/>
                </a:cubicBezTo>
                <a:cubicBezTo>
                  <a:pt x="0" y="852898"/>
                  <a:pt x="852898" y="0"/>
                  <a:pt x="1905000"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08118838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394_Title Slide">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5753520A-762C-4E6C-B6C1-86FE20F8A019}"/>
              </a:ext>
            </a:extLst>
          </p:cNvPr>
          <p:cNvSpPr>
            <a:spLocks noGrp="1"/>
          </p:cNvSpPr>
          <p:nvPr>
            <p:ph type="pic" sz="quarter" idx="118" hasCustomPrompt="1"/>
          </p:nvPr>
        </p:nvSpPr>
        <p:spPr>
          <a:xfrm>
            <a:off x="4238172" y="2580853"/>
            <a:ext cx="7066370" cy="2760405"/>
          </a:xfrm>
          <a:custGeom>
            <a:avLst/>
            <a:gdLst>
              <a:gd name="connsiteX0" fmla="*/ 0 w 7066370"/>
              <a:gd name="connsiteY0" fmla="*/ 0 h 2760405"/>
              <a:gd name="connsiteX1" fmla="*/ 7066370 w 7066370"/>
              <a:gd name="connsiteY1" fmla="*/ 0 h 2760405"/>
              <a:gd name="connsiteX2" fmla="*/ 7066370 w 7066370"/>
              <a:gd name="connsiteY2" fmla="*/ 2760405 h 2760405"/>
              <a:gd name="connsiteX3" fmla="*/ 0 w 7066370"/>
              <a:gd name="connsiteY3" fmla="*/ 2760405 h 2760405"/>
            </a:gdLst>
            <a:ahLst/>
            <a:cxnLst>
              <a:cxn ang="0">
                <a:pos x="connsiteX0" y="connsiteY0"/>
              </a:cxn>
              <a:cxn ang="0">
                <a:pos x="connsiteX1" y="connsiteY1"/>
              </a:cxn>
              <a:cxn ang="0">
                <a:pos x="connsiteX2" y="connsiteY2"/>
              </a:cxn>
              <a:cxn ang="0">
                <a:pos x="connsiteX3" y="connsiteY3"/>
              </a:cxn>
            </a:cxnLst>
            <a:rect l="l" t="t" r="r" b="b"/>
            <a:pathLst>
              <a:path w="7066370" h="2760405">
                <a:moveTo>
                  <a:pt x="0" y="0"/>
                </a:moveTo>
                <a:lnTo>
                  <a:pt x="7066370" y="0"/>
                </a:lnTo>
                <a:lnTo>
                  <a:pt x="7066370" y="2760405"/>
                </a:lnTo>
                <a:lnTo>
                  <a:pt x="0" y="276040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22925538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85_Title Slide">
    <p:spTree>
      <p:nvGrpSpPr>
        <p:cNvPr id="1" name=""/>
        <p:cNvGrpSpPr/>
        <p:nvPr/>
      </p:nvGrpSpPr>
      <p:grpSpPr>
        <a:xfrm>
          <a:off x="0" y="0"/>
          <a:ext cx="0" cy="0"/>
          <a:chOff x="0" y="0"/>
          <a:chExt cx="0" cy="0"/>
        </a:xfrm>
      </p:grpSpPr>
      <p:sp>
        <p:nvSpPr>
          <p:cNvPr id="11" name="Freeform: Shape 10">
            <a:extLst>
              <a:ext uri="{FF2B5EF4-FFF2-40B4-BE49-F238E27FC236}">
                <a16:creationId xmlns:a16="http://schemas.microsoft.com/office/drawing/2014/main" id="{CC0ECFCA-69A1-4A77-8DF7-AD368252BC1F}"/>
              </a:ext>
            </a:extLst>
          </p:cNvPr>
          <p:cNvSpPr>
            <a:spLocks noGrp="1"/>
          </p:cNvSpPr>
          <p:nvPr>
            <p:ph type="pic" sz="quarter" idx="119" hasCustomPrompt="1"/>
          </p:nvPr>
        </p:nvSpPr>
        <p:spPr>
          <a:xfrm>
            <a:off x="4905185" y="4136490"/>
            <a:ext cx="2381632" cy="1752600"/>
          </a:xfrm>
          <a:custGeom>
            <a:avLst/>
            <a:gdLst>
              <a:gd name="connsiteX0" fmla="*/ 438150 w 2381632"/>
              <a:gd name="connsiteY0" fmla="*/ 0 h 1752600"/>
              <a:gd name="connsiteX1" fmla="*/ 2381632 w 2381632"/>
              <a:gd name="connsiteY1" fmla="*/ 0 h 1752600"/>
              <a:gd name="connsiteX2" fmla="*/ 1943482 w 2381632"/>
              <a:gd name="connsiteY2" fmla="*/ 1752600 h 1752600"/>
              <a:gd name="connsiteX3" fmla="*/ 0 w 2381632"/>
              <a:gd name="connsiteY3" fmla="*/ 1752600 h 1752600"/>
            </a:gdLst>
            <a:ahLst/>
            <a:cxnLst>
              <a:cxn ang="0">
                <a:pos x="connsiteX0" y="connsiteY0"/>
              </a:cxn>
              <a:cxn ang="0">
                <a:pos x="connsiteX1" y="connsiteY1"/>
              </a:cxn>
              <a:cxn ang="0">
                <a:pos x="connsiteX2" y="connsiteY2"/>
              </a:cxn>
              <a:cxn ang="0">
                <a:pos x="connsiteX3" y="connsiteY3"/>
              </a:cxn>
            </a:cxnLst>
            <a:rect l="l" t="t" r="r" b="b"/>
            <a:pathLst>
              <a:path w="2381632" h="1752600">
                <a:moveTo>
                  <a:pt x="438150" y="0"/>
                </a:moveTo>
                <a:lnTo>
                  <a:pt x="2381632" y="0"/>
                </a:lnTo>
                <a:lnTo>
                  <a:pt x="1943482" y="1752600"/>
                </a:lnTo>
                <a:lnTo>
                  <a:pt x="0" y="1752600"/>
                </a:lnTo>
                <a:close/>
              </a:path>
            </a:pathLst>
          </a:custGeom>
        </p:spPr>
        <p:txBody>
          <a:bodyPr wrap="square">
            <a:noAutofit/>
          </a:bodyPr>
          <a:lstStyle>
            <a:lvl1pPr>
              <a:defRPr sz="1200"/>
            </a:lvl1pPr>
          </a:lstStyle>
          <a:p>
            <a:r>
              <a:rPr lang="en-US" dirty="0"/>
              <a:t>Picture</a:t>
            </a:r>
          </a:p>
        </p:txBody>
      </p:sp>
      <p:sp>
        <p:nvSpPr>
          <p:cNvPr id="9" name="Freeform: Shape 8">
            <a:extLst>
              <a:ext uri="{FF2B5EF4-FFF2-40B4-BE49-F238E27FC236}">
                <a16:creationId xmlns:a16="http://schemas.microsoft.com/office/drawing/2014/main" id="{523112F8-8A5C-41E1-B3B3-D9997481A9C1}"/>
              </a:ext>
            </a:extLst>
          </p:cNvPr>
          <p:cNvSpPr>
            <a:spLocks noGrp="1"/>
          </p:cNvSpPr>
          <p:nvPr>
            <p:ph type="pic" sz="quarter" idx="118" hasCustomPrompt="1"/>
          </p:nvPr>
        </p:nvSpPr>
        <p:spPr>
          <a:xfrm>
            <a:off x="950417" y="4136490"/>
            <a:ext cx="2381632" cy="1752600"/>
          </a:xfrm>
          <a:custGeom>
            <a:avLst/>
            <a:gdLst>
              <a:gd name="connsiteX0" fmla="*/ 438150 w 2381632"/>
              <a:gd name="connsiteY0" fmla="*/ 0 h 1752600"/>
              <a:gd name="connsiteX1" fmla="*/ 2381632 w 2381632"/>
              <a:gd name="connsiteY1" fmla="*/ 0 h 1752600"/>
              <a:gd name="connsiteX2" fmla="*/ 1943482 w 2381632"/>
              <a:gd name="connsiteY2" fmla="*/ 1752600 h 1752600"/>
              <a:gd name="connsiteX3" fmla="*/ 0 w 2381632"/>
              <a:gd name="connsiteY3" fmla="*/ 1752600 h 1752600"/>
            </a:gdLst>
            <a:ahLst/>
            <a:cxnLst>
              <a:cxn ang="0">
                <a:pos x="connsiteX0" y="connsiteY0"/>
              </a:cxn>
              <a:cxn ang="0">
                <a:pos x="connsiteX1" y="connsiteY1"/>
              </a:cxn>
              <a:cxn ang="0">
                <a:pos x="connsiteX2" y="connsiteY2"/>
              </a:cxn>
              <a:cxn ang="0">
                <a:pos x="connsiteX3" y="connsiteY3"/>
              </a:cxn>
            </a:cxnLst>
            <a:rect l="l" t="t" r="r" b="b"/>
            <a:pathLst>
              <a:path w="2381632" h="1752600">
                <a:moveTo>
                  <a:pt x="438150" y="0"/>
                </a:moveTo>
                <a:lnTo>
                  <a:pt x="2381632" y="0"/>
                </a:lnTo>
                <a:lnTo>
                  <a:pt x="1943482" y="1752600"/>
                </a:lnTo>
                <a:lnTo>
                  <a:pt x="0" y="1752600"/>
                </a:lnTo>
                <a:close/>
              </a:path>
            </a:pathLst>
          </a:custGeom>
        </p:spPr>
        <p:txBody>
          <a:bodyPr wrap="square">
            <a:noAutofit/>
          </a:bodyPr>
          <a:lstStyle>
            <a:lvl1pPr>
              <a:defRPr sz="1200"/>
            </a:lvl1pPr>
          </a:lstStyle>
          <a:p>
            <a:r>
              <a:rPr lang="en-US" dirty="0"/>
              <a:t>Picture</a:t>
            </a:r>
          </a:p>
        </p:txBody>
      </p:sp>
      <p:sp>
        <p:nvSpPr>
          <p:cNvPr id="13" name="Freeform: Shape 12">
            <a:extLst>
              <a:ext uri="{FF2B5EF4-FFF2-40B4-BE49-F238E27FC236}">
                <a16:creationId xmlns:a16="http://schemas.microsoft.com/office/drawing/2014/main" id="{16CCA5DD-F60C-4779-A10B-3DDE96C5DE28}"/>
              </a:ext>
            </a:extLst>
          </p:cNvPr>
          <p:cNvSpPr>
            <a:spLocks noGrp="1"/>
          </p:cNvSpPr>
          <p:nvPr>
            <p:ph type="pic" sz="quarter" idx="120" hasCustomPrompt="1"/>
          </p:nvPr>
        </p:nvSpPr>
        <p:spPr>
          <a:xfrm>
            <a:off x="8859952" y="4136490"/>
            <a:ext cx="2381632" cy="1752600"/>
          </a:xfrm>
          <a:custGeom>
            <a:avLst/>
            <a:gdLst>
              <a:gd name="connsiteX0" fmla="*/ 438150 w 2381632"/>
              <a:gd name="connsiteY0" fmla="*/ 0 h 1752600"/>
              <a:gd name="connsiteX1" fmla="*/ 2381632 w 2381632"/>
              <a:gd name="connsiteY1" fmla="*/ 0 h 1752600"/>
              <a:gd name="connsiteX2" fmla="*/ 1943482 w 2381632"/>
              <a:gd name="connsiteY2" fmla="*/ 1752600 h 1752600"/>
              <a:gd name="connsiteX3" fmla="*/ 0 w 2381632"/>
              <a:gd name="connsiteY3" fmla="*/ 1752600 h 1752600"/>
            </a:gdLst>
            <a:ahLst/>
            <a:cxnLst>
              <a:cxn ang="0">
                <a:pos x="connsiteX0" y="connsiteY0"/>
              </a:cxn>
              <a:cxn ang="0">
                <a:pos x="connsiteX1" y="connsiteY1"/>
              </a:cxn>
              <a:cxn ang="0">
                <a:pos x="connsiteX2" y="connsiteY2"/>
              </a:cxn>
              <a:cxn ang="0">
                <a:pos x="connsiteX3" y="connsiteY3"/>
              </a:cxn>
            </a:cxnLst>
            <a:rect l="l" t="t" r="r" b="b"/>
            <a:pathLst>
              <a:path w="2381632" h="1752600">
                <a:moveTo>
                  <a:pt x="438150" y="0"/>
                </a:moveTo>
                <a:lnTo>
                  <a:pt x="2381632" y="0"/>
                </a:lnTo>
                <a:lnTo>
                  <a:pt x="1943482" y="1752600"/>
                </a:lnTo>
                <a:lnTo>
                  <a:pt x="0" y="17526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8847816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4065127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814355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6_Title Slide">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87E68C09-97B2-4278-B072-A76A53908850}"/>
              </a:ext>
            </a:extLst>
          </p:cNvPr>
          <p:cNvSpPr>
            <a:spLocks noGrp="1"/>
          </p:cNvSpPr>
          <p:nvPr>
            <p:ph type="pic" sz="quarter" idx="25" hasCustomPrompt="1"/>
          </p:nvPr>
        </p:nvSpPr>
        <p:spPr>
          <a:xfrm>
            <a:off x="0" y="0"/>
            <a:ext cx="12192000" cy="6858000"/>
          </a:xfrm>
          <a:custGeom>
            <a:avLst/>
            <a:gdLst>
              <a:gd name="connsiteX0" fmla="*/ 0 w 12192000"/>
              <a:gd name="connsiteY0" fmla="*/ 0 h 2146300"/>
              <a:gd name="connsiteX1" fmla="*/ 12192000 w 12192000"/>
              <a:gd name="connsiteY1" fmla="*/ 0 h 2146300"/>
              <a:gd name="connsiteX2" fmla="*/ 12192000 w 12192000"/>
              <a:gd name="connsiteY2" fmla="*/ 2146300 h 2146300"/>
              <a:gd name="connsiteX3" fmla="*/ 0 w 12192000"/>
              <a:gd name="connsiteY3" fmla="*/ 2146300 h 2146300"/>
            </a:gdLst>
            <a:ahLst/>
            <a:cxnLst>
              <a:cxn ang="0">
                <a:pos x="connsiteX0" y="connsiteY0"/>
              </a:cxn>
              <a:cxn ang="0">
                <a:pos x="connsiteX1" y="connsiteY1"/>
              </a:cxn>
              <a:cxn ang="0">
                <a:pos x="connsiteX2" y="connsiteY2"/>
              </a:cxn>
              <a:cxn ang="0">
                <a:pos x="connsiteX3" y="connsiteY3"/>
              </a:cxn>
            </a:cxnLst>
            <a:rect l="l" t="t" r="r" b="b"/>
            <a:pathLst>
              <a:path w="12192000" h="2146300">
                <a:moveTo>
                  <a:pt x="0" y="0"/>
                </a:moveTo>
                <a:lnTo>
                  <a:pt x="12192000" y="0"/>
                </a:lnTo>
                <a:lnTo>
                  <a:pt x="12192000" y="2146300"/>
                </a:lnTo>
                <a:lnTo>
                  <a:pt x="0" y="21463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400134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6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68FF5079-F006-4B86-B729-27791B935533}"/>
              </a:ext>
            </a:extLst>
          </p:cNvPr>
          <p:cNvSpPr>
            <a:spLocks noGrp="1"/>
          </p:cNvSpPr>
          <p:nvPr>
            <p:ph type="pic" sz="quarter" idx="26" hasCustomPrompt="1"/>
          </p:nvPr>
        </p:nvSpPr>
        <p:spPr>
          <a:xfrm>
            <a:off x="0" y="3489"/>
            <a:ext cx="12192000" cy="6856099"/>
          </a:xfrm>
          <a:custGeom>
            <a:avLst/>
            <a:gdLst>
              <a:gd name="connsiteX0" fmla="*/ 0 w 2978150"/>
              <a:gd name="connsiteY0" fmla="*/ 0 h 2487613"/>
              <a:gd name="connsiteX1" fmla="*/ 2978150 w 2978150"/>
              <a:gd name="connsiteY1" fmla="*/ 0 h 2487613"/>
              <a:gd name="connsiteX2" fmla="*/ 2978150 w 2978150"/>
              <a:gd name="connsiteY2" fmla="*/ 2487613 h 2487613"/>
              <a:gd name="connsiteX3" fmla="*/ 0 w 2978150"/>
              <a:gd name="connsiteY3" fmla="*/ 2487613 h 2487613"/>
            </a:gdLst>
            <a:ahLst/>
            <a:cxnLst>
              <a:cxn ang="0">
                <a:pos x="connsiteX0" y="connsiteY0"/>
              </a:cxn>
              <a:cxn ang="0">
                <a:pos x="connsiteX1" y="connsiteY1"/>
              </a:cxn>
              <a:cxn ang="0">
                <a:pos x="connsiteX2" y="connsiteY2"/>
              </a:cxn>
              <a:cxn ang="0">
                <a:pos x="connsiteX3" y="connsiteY3"/>
              </a:cxn>
            </a:cxnLst>
            <a:rect l="l" t="t" r="r" b="b"/>
            <a:pathLst>
              <a:path w="2978150" h="2487613">
                <a:moveTo>
                  <a:pt x="0" y="0"/>
                </a:moveTo>
                <a:lnTo>
                  <a:pt x="2978150" y="0"/>
                </a:lnTo>
                <a:lnTo>
                  <a:pt x="2978150" y="2487613"/>
                </a:lnTo>
                <a:lnTo>
                  <a:pt x="0" y="24876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9991800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67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30965023-35A7-4B9F-BF8E-4536C9351ECD}"/>
              </a:ext>
            </a:extLst>
          </p:cNvPr>
          <p:cNvSpPr>
            <a:spLocks noGrp="1"/>
          </p:cNvSpPr>
          <p:nvPr>
            <p:ph type="pic" sz="quarter" idx="113" hasCustomPrompt="1"/>
          </p:nvPr>
        </p:nvSpPr>
        <p:spPr>
          <a:xfrm>
            <a:off x="4723315" y="2176888"/>
            <a:ext cx="2816001" cy="3885840"/>
          </a:xfrm>
          <a:custGeom>
            <a:avLst/>
            <a:gdLst>
              <a:gd name="connsiteX0" fmla="*/ 0 w 2816001"/>
              <a:gd name="connsiteY0" fmla="*/ 0 h 3885840"/>
              <a:gd name="connsiteX1" fmla="*/ 2816001 w 2816001"/>
              <a:gd name="connsiteY1" fmla="*/ 0 h 3885840"/>
              <a:gd name="connsiteX2" fmla="*/ 2816001 w 2816001"/>
              <a:gd name="connsiteY2" fmla="*/ 3885840 h 3885840"/>
              <a:gd name="connsiteX3" fmla="*/ 0 w 2816001"/>
              <a:gd name="connsiteY3" fmla="*/ 3885840 h 3885840"/>
            </a:gdLst>
            <a:ahLst/>
            <a:cxnLst>
              <a:cxn ang="0">
                <a:pos x="connsiteX0" y="connsiteY0"/>
              </a:cxn>
              <a:cxn ang="0">
                <a:pos x="connsiteX1" y="connsiteY1"/>
              </a:cxn>
              <a:cxn ang="0">
                <a:pos x="connsiteX2" y="connsiteY2"/>
              </a:cxn>
              <a:cxn ang="0">
                <a:pos x="connsiteX3" y="connsiteY3"/>
              </a:cxn>
            </a:cxnLst>
            <a:rect l="l" t="t" r="r" b="b"/>
            <a:pathLst>
              <a:path w="2816001" h="3885840">
                <a:moveTo>
                  <a:pt x="0" y="0"/>
                </a:moveTo>
                <a:lnTo>
                  <a:pt x="2816001" y="0"/>
                </a:lnTo>
                <a:lnTo>
                  <a:pt x="2816001" y="3885840"/>
                </a:lnTo>
                <a:lnTo>
                  <a:pt x="0" y="388584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6324899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68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34522398-5A02-4397-BC59-E6C2271DEA68}"/>
              </a:ext>
            </a:extLst>
          </p:cNvPr>
          <p:cNvSpPr>
            <a:spLocks noGrp="1"/>
          </p:cNvSpPr>
          <p:nvPr>
            <p:ph type="pic" sz="quarter" idx="114" hasCustomPrompt="1"/>
          </p:nvPr>
        </p:nvSpPr>
        <p:spPr>
          <a:xfrm>
            <a:off x="4690702" y="2191656"/>
            <a:ext cx="2723513" cy="2394858"/>
          </a:xfrm>
          <a:custGeom>
            <a:avLst/>
            <a:gdLst>
              <a:gd name="connsiteX0" fmla="*/ 0 w 2723513"/>
              <a:gd name="connsiteY0" fmla="*/ 0 h 2394858"/>
              <a:gd name="connsiteX1" fmla="*/ 2723513 w 2723513"/>
              <a:gd name="connsiteY1" fmla="*/ 0 h 2394858"/>
              <a:gd name="connsiteX2" fmla="*/ 2723513 w 2723513"/>
              <a:gd name="connsiteY2" fmla="*/ 2394858 h 2394858"/>
              <a:gd name="connsiteX3" fmla="*/ 0 w 2723513"/>
              <a:gd name="connsiteY3" fmla="*/ 2394858 h 2394858"/>
            </a:gdLst>
            <a:ahLst/>
            <a:cxnLst>
              <a:cxn ang="0">
                <a:pos x="connsiteX0" y="connsiteY0"/>
              </a:cxn>
              <a:cxn ang="0">
                <a:pos x="connsiteX1" y="connsiteY1"/>
              </a:cxn>
              <a:cxn ang="0">
                <a:pos x="connsiteX2" y="connsiteY2"/>
              </a:cxn>
              <a:cxn ang="0">
                <a:pos x="connsiteX3" y="connsiteY3"/>
              </a:cxn>
            </a:cxnLst>
            <a:rect l="l" t="t" r="r" b="b"/>
            <a:pathLst>
              <a:path w="2723513" h="2394858">
                <a:moveTo>
                  <a:pt x="0" y="0"/>
                </a:moveTo>
                <a:lnTo>
                  <a:pt x="2723513" y="0"/>
                </a:lnTo>
                <a:lnTo>
                  <a:pt x="2723513" y="2394858"/>
                </a:lnTo>
                <a:lnTo>
                  <a:pt x="0" y="2394858"/>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21513619-F7AB-46D3-B27B-26AC7CA19CC9}"/>
              </a:ext>
            </a:extLst>
          </p:cNvPr>
          <p:cNvSpPr>
            <a:spLocks noGrp="1"/>
          </p:cNvSpPr>
          <p:nvPr>
            <p:ph type="pic" sz="quarter" idx="115" hasCustomPrompt="1"/>
          </p:nvPr>
        </p:nvSpPr>
        <p:spPr>
          <a:xfrm>
            <a:off x="7813859" y="2191656"/>
            <a:ext cx="2723513" cy="2394858"/>
          </a:xfrm>
          <a:custGeom>
            <a:avLst/>
            <a:gdLst>
              <a:gd name="connsiteX0" fmla="*/ 0 w 2723513"/>
              <a:gd name="connsiteY0" fmla="*/ 0 h 2394858"/>
              <a:gd name="connsiteX1" fmla="*/ 2723513 w 2723513"/>
              <a:gd name="connsiteY1" fmla="*/ 0 h 2394858"/>
              <a:gd name="connsiteX2" fmla="*/ 2723513 w 2723513"/>
              <a:gd name="connsiteY2" fmla="*/ 2394858 h 2394858"/>
              <a:gd name="connsiteX3" fmla="*/ 0 w 2723513"/>
              <a:gd name="connsiteY3" fmla="*/ 2394858 h 2394858"/>
            </a:gdLst>
            <a:ahLst/>
            <a:cxnLst>
              <a:cxn ang="0">
                <a:pos x="connsiteX0" y="connsiteY0"/>
              </a:cxn>
              <a:cxn ang="0">
                <a:pos x="connsiteX1" y="connsiteY1"/>
              </a:cxn>
              <a:cxn ang="0">
                <a:pos x="connsiteX2" y="connsiteY2"/>
              </a:cxn>
              <a:cxn ang="0">
                <a:pos x="connsiteX3" y="connsiteY3"/>
              </a:cxn>
            </a:cxnLst>
            <a:rect l="l" t="t" r="r" b="b"/>
            <a:pathLst>
              <a:path w="2723513" h="2394858">
                <a:moveTo>
                  <a:pt x="0" y="0"/>
                </a:moveTo>
                <a:lnTo>
                  <a:pt x="2723513" y="0"/>
                </a:lnTo>
                <a:lnTo>
                  <a:pt x="2723513" y="2394858"/>
                </a:lnTo>
                <a:lnTo>
                  <a:pt x="0" y="2394858"/>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E374D845-D785-47C9-B1AF-7907947F6B2B}"/>
              </a:ext>
            </a:extLst>
          </p:cNvPr>
          <p:cNvSpPr>
            <a:spLocks noGrp="1"/>
          </p:cNvSpPr>
          <p:nvPr>
            <p:ph type="pic" sz="quarter" idx="113" hasCustomPrompt="1"/>
          </p:nvPr>
        </p:nvSpPr>
        <p:spPr>
          <a:xfrm>
            <a:off x="1567544" y="2191656"/>
            <a:ext cx="2723513" cy="2394858"/>
          </a:xfrm>
          <a:custGeom>
            <a:avLst/>
            <a:gdLst>
              <a:gd name="connsiteX0" fmla="*/ 0 w 2723513"/>
              <a:gd name="connsiteY0" fmla="*/ 0 h 2394858"/>
              <a:gd name="connsiteX1" fmla="*/ 2723513 w 2723513"/>
              <a:gd name="connsiteY1" fmla="*/ 0 h 2394858"/>
              <a:gd name="connsiteX2" fmla="*/ 2723513 w 2723513"/>
              <a:gd name="connsiteY2" fmla="*/ 2394858 h 2394858"/>
              <a:gd name="connsiteX3" fmla="*/ 0 w 2723513"/>
              <a:gd name="connsiteY3" fmla="*/ 2394858 h 2394858"/>
            </a:gdLst>
            <a:ahLst/>
            <a:cxnLst>
              <a:cxn ang="0">
                <a:pos x="connsiteX0" y="connsiteY0"/>
              </a:cxn>
              <a:cxn ang="0">
                <a:pos x="connsiteX1" y="connsiteY1"/>
              </a:cxn>
              <a:cxn ang="0">
                <a:pos x="connsiteX2" y="connsiteY2"/>
              </a:cxn>
              <a:cxn ang="0">
                <a:pos x="connsiteX3" y="connsiteY3"/>
              </a:cxn>
            </a:cxnLst>
            <a:rect l="l" t="t" r="r" b="b"/>
            <a:pathLst>
              <a:path w="2723513" h="2394858">
                <a:moveTo>
                  <a:pt x="0" y="0"/>
                </a:moveTo>
                <a:lnTo>
                  <a:pt x="2723513" y="0"/>
                </a:lnTo>
                <a:lnTo>
                  <a:pt x="2723513" y="2394858"/>
                </a:lnTo>
                <a:lnTo>
                  <a:pt x="0" y="2394858"/>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7174808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65142-15A6-4FC3-B4B8-C54F379B242E}"/>
              </a:ext>
            </a:extLst>
          </p:cNvPr>
          <p:cNvSpPr/>
          <p:nvPr userDrawn="1"/>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38200" y="481237"/>
            <a:ext cx="10515600" cy="679905"/>
          </a:xfrm>
          <a:prstGeom prst="rect">
            <a:avLst/>
          </a:prstGeom>
        </p:spPr>
        <p:txBody>
          <a:bodyPr vert="horz" lIns="91440" tIns="45720" rIns="91440" bIns="45720" rtlCol="0" anchor="ctr">
            <a:normAutofit/>
          </a:bodyPr>
          <a:lstStyle/>
          <a:p>
            <a:r>
              <a:rPr lang="en-US" dirty="0"/>
              <a:t>Click to edit Master title style</a:t>
            </a:r>
          </a:p>
        </p:txBody>
      </p:sp>
      <p:sp>
        <p:nvSpPr>
          <p:cNvPr id="9" name="Slide Number Placeholder 8"/>
          <p:cNvSpPr>
            <a:spLocks noGrp="1"/>
          </p:cNvSpPr>
          <p:nvPr>
            <p:ph type="sldNum" sz="quarter" idx="4"/>
          </p:nvPr>
        </p:nvSpPr>
        <p:spPr>
          <a:xfrm>
            <a:off x="11304542" y="481237"/>
            <a:ext cx="438150" cy="311150"/>
          </a:xfrm>
          <a:prstGeom prst="rect">
            <a:avLst/>
          </a:prstGeom>
        </p:spPr>
        <p:txBody>
          <a:bodyPr vert="horz" lIns="91440" tIns="45720" rIns="91440" bIns="45720" rtlCol="0" anchor="ctr"/>
          <a:lstStyle>
            <a:lvl1pPr algn="ctr">
              <a:defRPr sz="120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0FDCCA45-55DD-4B3F-8C12-CFB164C9A4F5}" type="slidenum">
              <a:rPr lang="en-US" smtClean="0"/>
              <a:pPr/>
              <a:t>‹#›</a:t>
            </a:fld>
            <a:endParaRPr lang="en-US" dirty="0"/>
          </a:p>
        </p:txBody>
      </p:sp>
    </p:spTree>
    <p:extLst>
      <p:ext uri="{BB962C8B-B14F-4D97-AF65-F5344CB8AC3E}">
        <p14:creationId xmlns:p14="http://schemas.microsoft.com/office/powerpoint/2010/main" val="1879064857"/>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3" r:id="rId3"/>
    <p:sldLayoutId id="2147484015" r:id="rId4"/>
    <p:sldLayoutId id="2147483650" r:id="rId5"/>
    <p:sldLayoutId id="2147483713" r:id="rId6"/>
    <p:sldLayoutId id="2147483723" r:id="rId7"/>
    <p:sldLayoutId id="2147484025" r:id="rId8"/>
    <p:sldLayoutId id="2147484026" r:id="rId9"/>
    <p:sldLayoutId id="2147484027" r:id="rId10"/>
    <p:sldLayoutId id="2147484028" r:id="rId11"/>
    <p:sldLayoutId id="2147484029" r:id="rId12"/>
    <p:sldLayoutId id="2147484030" r:id="rId13"/>
    <p:sldLayoutId id="2147484031" r:id="rId14"/>
    <p:sldLayoutId id="2147484032" r:id="rId15"/>
    <p:sldLayoutId id="2147484033" r:id="rId16"/>
    <p:sldLayoutId id="2147484034" r:id="rId17"/>
    <p:sldLayoutId id="2147484035" r:id="rId18"/>
    <p:sldLayoutId id="2147484044" r:id="rId19"/>
    <p:sldLayoutId id="2147484045" r:id="rId20"/>
    <p:sldLayoutId id="2147484036" r:id="rId21"/>
    <p:sldLayoutId id="2147484046" r:id="rId22"/>
    <p:sldLayoutId id="2147484037" r:id="rId23"/>
    <p:sldLayoutId id="2147484047" r:id="rId24"/>
    <p:sldLayoutId id="2147484048" r:id="rId25"/>
    <p:sldLayoutId id="2147484038" r:id="rId26"/>
    <p:sldLayoutId id="2147484049" r:id="rId27"/>
    <p:sldLayoutId id="2147484050" r:id="rId28"/>
    <p:sldLayoutId id="2147484039" r:id="rId29"/>
    <p:sldLayoutId id="2147484051" r:id="rId30"/>
    <p:sldLayoutId id="2147484040" r:id="rId31"/>
    <p:sldLayoutId id="2147484041" r:id="rId32"/>
    <p:sldLayoutId id="2147484042" r:id="rId33"/>
    <p:sldLayoutId id="2147484052" r:id="rId34"/>
    <p:sldLayoutId id="2147484043" r:id="rId35"/>
  </p:sldLayoutIdLst>
  <p:hf hdr="0" dt="0"/>
  <p:txStyles>
    <p:titleStyle>
      <a:lvl1pPr algn="ctr"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p:titleStyle>
    <p:body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26.xml"/><Relationship Id="rId6" Type="http://schemas.openxmlformats.org/officeDocument/2006/relationships/image" Target="../media/image15.png"/><Relationship Id="rId5" Type="http://schemas.openxmlformats.org/officeDocument/2006/relationships/image" Target="../media/image14.jpeg"/><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1.xml"/><Relationship Id="rId1" Type="http://schemas.openxmlformats.org/officeDocument/2006/relationships/slideLayout" Target="../slideLayouts/slideLayout27.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2.xml"/><Relationship Id="rId1" Type="http://schemas.openxmlformats.org/officeDocument/2006/relationships/slideLayout" Target="../slideLayouts/slideLayout28.xml"/><Relationship Id="rId5" Type="http://schemas.openxmlformats.org/officeDocument/2006/relationships/image" Target="../media/image21.jpeg"/><Relationship Id="rId4" Type="http://schemas.openxmlformats.org/officeDocument/2006/relationships/image" Target="../media/image20.jpeg"/></Relationships>
</file>

<file path=ppt/slides/_rels/slide14.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3.xml"/><Relationship Id="rId1" Type="http://schemas.openxmlformats.org/officeDocument/2006/relationships/slideLayout" Target="../slideLayouts/slideLayout29.xml"/><Relationship Id="rId6" Type="http://schemas.openxmlformats.org/officeDocument/2006/relationships/image" Target="../media/image5.jpg"/><Relationship Id="rId5" Type="http://schemas.openxmlformats.org/officeDocument/2006/relationships/image" Target="../media/image7.jpeg"/><Relationship Id="rId4" Type="http://schemas.openxmlformats.org/officeDocument/2006/relationships/image" Target="../media/image23.jpg"/></Relationships>
</file>

<file path=ppt/slides/_rels/slide1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4.xml"/><Relationship Id="rId1" Type="http://schemas.openxmlformats.org/officeDocument/2006/relationships/slideLayout" Target="../slideLayouts/slideLayout30.xml"/><Relationship Id="rId6" Type="http://schemas.openxmlformats.org/officeDocument/2006/relationships/image" Target="../media/image26.jpg"/><Relationship Id="rId5" Type="http://schemas.openxmlformats.org/officeDocument/2006/relationships/image" Target="../media/image7.jpeg"/><Relationship Id="rId4" Type="http://schemas.openxmlformats.org/officeDocument/2006/relationships/image" Target="../media/image25.jpeg"/></Relationships>
</file>

<file path=ppt/slides/_rels/slide16.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5.xml"/><Relationship Id="rId1" Type="http://schemas.openxmlformats.org/officeDocument/2006/relationships/slideLayout" Target="../slideLayouts/slideLayout35.xml"/><Relationship Id="rId5" Type="http://schemas.openxmlformats.org/officeDocument/2006/relationships/image" Target="../media/image7.jpeg"/><Relationship Id="rId4" Type="http://schemas.openxmlformats.org/officeDocument/2006/relationships/image" Target="../media/image26.jp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5.xml"/></Relationships>
</file>

<file path=ppt/slides/_rels/slide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7.xml"/><Relationship Id="rId1" Type="http://schemas.openxmlformats.org/officeDocument/2006/relationships/slideLayout" Target="../slideLayouts/slideLayout32.xml"/></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33.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9.xml"/><Relationship Id="rId1" Type="http://schemas.openxmlformats.org/officeDocument/2006/relationships/slideLayout" Target="../slideLayouts/slideLayout3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21.xml"/><Relationship Id="rId5" Type="http://schemas.openxmlformats.org/officeDocument/2006/relationships/image" Target="../media/image7.jpe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24.xml"/><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8"/>
          <p:cNvSpPr>
            <a:spLocks noGrp="1"/>
          </p:cNvSpPr>
          <p:nvPr>
            <p:ph type="sldNum" sz="quarter" idx="13"/>
          </p:nvPr>
        </p:nvSpPr>
        <p:spPr>
          <a:prstGeom prst="rect">
            <a:avLst/>
          </a:prstGeom>
        </p:spPr>
        <p:txBody>
          <a:bodyPr/>
          <a:lstStyle/>
          <a:p>
            <a:r>
              <a:rPr lang="en-US" dirty="0"/>
              <a:t>01</a:t>
            </a:r>
          </a:p>
        </p:txBody>
      </p:sp>
      <p:sp>
        <p:nvSpPr>
          <p:cNvPr id="9" name="Rectangle 8">
            <a:extLst>
              <a:ext uri="{FF2B5EF4-FFF2-40B4-BE49-F238E27FC236}">
                <a16:creationId xmlns:a16="http://schemas.microsoft.com/office/drawing/2014/main" id="{8C5CC638-1891-4A8D-891B-7D5858959CE2}"/>
              </a:ext>
            </a:extLst>
          </p:cNvPr>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F9E07376-677B-4094-A2DF-CEF704150BF1}"/>
              </a:ext>
            </a:extLst>
          </p:cNvPr>
          <p:cNvPicPr>
            <a:picLocks noChangeAspect="1"/>
          </p:cNvPicPr>
          <p:nvPr/>
        </p:nvPicPr>
        <p:blipFill>
          <a:blip r:embed="rId2"/>
          <a:stretch>
            <a:fillRect/>
          </a:stretch>
        </p:blipFill>
        <p:spPr>
          <a:xfrm>
            <a:off x="4024667" y="2271486"/>
            <a:ext cx="4142666" cy="2315028"/>
          </a:xfrm>
          <a:prstGeom prst="rect">
            <a:avLst/>
          </a:prstGeom>
        </p:spPr>
      </p:pic>
      <p:sp>
        <p:nvSpPr>
          <p:cNvPr id="12" name="Freeform 5">
            <a:extLst>
              <a:ext uri="{FF2B5EF4-FFF2-40B4-BE49-F238E27FC236}">
                <a16:creationId xmlns:a16="http://schemas.microsoft.com/office/drawing/2014/main" id="{2F1EB4F4-760B-4426-8FDC-88380D1748DD}"/>
              </a:ext>
            </a:extLst>
          </p:cNvPr>
          <p:cNvSpPr>
            <a:spLocks noEditPoints="1"/>
          </p:cNvSpPr>
          <p:nvPr/>
        </p:nvSpPr>
        <p:spPr bwMode="auto">
          <a:xfrm>
            <a:off x="-1" y="-368413"/>
            <a:ext cx="6745357" cy="7226413"/>
          </a:xfrm>
          <a:custGeom>
            <a:avLst/>
            <a:gdLst>
              <a:gd name="T0" fmla="*/ 3645 w 3689"/>
              <a:gd name="T1" fmla="*/ 149 h 3959"/>
              <a:gd name="T2" fmla="*/ 1166 w 3689"/>
              <a:gd name="T3" fmla="*/ 1584 h 3959"/>
              <a:gd name="T4" fmla="*/ 533 w 3689"/>
              <a:gd name="T5" fmla="*/ 1766 h 3959"/>
              <a:gd name="T6" fmla="*/ 87 w 3689"/>
              <a:gd name="T7" fmla="*/ 2316 h 3959"/>
              <a:gd name="T8" fmla="*/ 114 w 3689"/>
              <a:gd name="T9" fmla="*/ 2352 h 3959"/>
              <a:gd name="T10" fmla="*/ 825 w 3689"/>
              <a:gd name="T11" fmla="*/ 2876 h 3959"/>
              <a:gd name="T12" fmla="*/ 632 w 3689"/>
              <a:gd name="T13" fmla="*/ 3166 h 3959"/>
              <a:gd name="T14" fmla="*/ 845 w 3689"/>
              <a:gd name="T15" fmla="*/ 3353 h 3959"/>
              <a:gd name="T16" fmla="*/ 1089 w 3689"/>
              <a:gd name="T17" fmla="*/ 3104 h 3959"/>
              <a:gd name="T18" fmla="*/ 1713 w 3689"/>
              <a:gd name="T19" fmla="*/ 3731 h 3959"/>
              <a:gd name="T20" fmla="*/ 1774 w 3689"/>
              <a:gd name="T21" fmla="*/ 3745 h 3959"/>
              <a:gd name="T22" fmla="*/ 2280 w 3689"/>
              <a:gd name="T23" fmla="*/ 3254 h 3959"/>
              <a:gd name="T24" fmla="*/ 2797 w 3689"/>
              <a:gd name="T25" fmla="*/ 2229 h 3959"/>
              <a:gd name="T26" fmla="*/ 3675 w 3689"/>
              <a:gd name="T27" fmla="*/ 177 h 3959"/>
              <a:gd name="T28" fmla="*/ 1835 w 3689"/>
              <a:gd name="T29" fmla="*/ 1640 h 3959"/>
              <a:gd name="T30" fmla="*/ 2589 w 3689"/>
              <a:gd name="T31" fmla="*/ 1640 h 3959"/>
              <a:gd name="T32" fmla="*/ 21 w 3689"/>
              <a:gd name="T33" fmla="*/ 3516 h 3959"/>
              <a:gd name="T34" fmla="*/ 634 w 3689"/>
              <a:gd name="T35" fmla="*/ 2914 h 3959"/>
              <a:gd name="T36" fmla="*/ 620 w 3689"/>
              <a:gd name="T37" fmla="*/ 2859 h 3959"/>
              <a:gd name="T38" fmla="*/ 397 w 3689"/>
              <a:gd name="T39" fmla="*/ 2722 h 3959"/>
              <a:gd name="T40" fmla="*/ 1 w 3689"/>
              <a:gd name="T41" fmla="*/ 3143 h 3959"/>
              <a:gd name="T42" fmla="*/ 21 w 3689"/>
              <a:gd name="T43" fmla="*/ 3516 h 3959"/>
              <a:gd name="T44" fmla="*/ 715 w 3689"/>
              <a:gd name="T45" fmla="*/ 3488 h 3959"/>
              <a:gd name="T46" fmla="*/ 512 w 3689"/>
              <a:gd name="T47" fmla="*/ 3316 h 3959"/>
              <a:gd name="T48" fmla="*/ 10 w 3689"/>
              <a:gd name="T49" fmla="*/ 3761 h 3959"/>
              <a:gd name="T50" fmla="*/ 0 w 3689"/>
              <a:gd name="T51" fmla="*/ 3926 h 3959"/>
              <a:gd name="T52" fmla="*/ 192 w 3689"/>
              <a:gd name="T53" fmla="*/ 3959 h 3959"/>
              <a:gd name="T54" fmla="*/ 694 w 3689"/>
              <a:gd name="T55" fmla="*/ 3512 h 3959"/>
              <a:gd name="T56" fmla="*/ 957 w 3689"/>
              <a:gd name="T57" fmla="*/ 3453 h 3959"/>
              <a:gd name="T58" fmla="*/ 905 w 3689"/>
              <a:gd name="T59" fmla="*/ 3448 h 3959"/>
              <a:gd name="T60" fmla="*/ 446 w 3689"/>
              <a:gd name="T61" fmla="*/ 3926 h 3959"/>
              <a:gd name="T62" fmla="*/ 479 w 3689"/>
              <a:gd name="T63" fmla="*/ 3959 h 3959"/>
              <a:gd name="T64" fmla="*/ 827 w 3689"/>
              <a:gd name="T65" fmla="*/ 3949 h 3959"/>
              <a:gd name="T66" fmla="*/ 1080 w 3689"/>
              <a:gd name="T67" fmla="*/ 3647 h 3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689" h="3959">
                <a:moveTo>
                  <a:pt x="3675" y="177"/>
                </a:moveTo>
                <a:cubicBezTo>
                  <a:pt x="3672" y="163"/>
                  <a:pt x="3660" y="151"/>
                  <a:pt x="3645" y="149"/>
                </a:cubicBezTo>
                <a:cubicBezTo>
                  <a:pt x="3606" y="142"/>
                  <a:pt x="2687" y="0"/>
                  <a:pt x="1490" y="1197"/>
                </a:cubicBezTo>
                <a:cubicBezTo>
                  <a:pt x="1489" y="1198"/>
                  <a:pt x="1333" y="1359"/>
                  <a:pt x="1166" y="1584"/>
                </a:cubicBezTo>
                <a:cubicBezTo>
                  <a:pt x="552" y="1754"/>
                  <a:pt x="552" y="1754"/>
                  <a:pt x="552" y="1754"/>
                </a:cubicBezTo>
                <a:cubicBezTo>
                  <a:pt x="544" y="1756"/>
                  <a:pt x="538" y="1761"/>
                  <a:pt x="533" y="1766"/>
                </a:cubicBezTo>
                <a:cubicBezTo>
                  <a:pt x="96" y="2292"/>
                  <a:pt x="96" y="2292"/>
                  <a:pt x="96" y="2292"/>
                </a:cubicBezTo>
                <a:cubicBezTo>
                  <a:pt x="90" y="2299"/>
                  <a:pt x="87" y="2307"/>
                  <a:pt x="87" y="2316"/>
                </a:cubicBezTo>
                <a:cubicBezTo>
                  <a:pt x="87" y="2320"/>
                  <a:pt x="88" y="2323"/>
                  <a:pt x="89" y="2327"/>
                </a:cubicBezTo>
                <a:cubicBezTo>
                  <a:pt x="93" y="2339"/>
                  <a:pt x="102" y="2348"/>
                  <a:pt x="114" y="2352"/>
                </a:cubicBezTo>
                <a:cubicBezTo>
                  <a:pt x="735" y="2532"/>
                  <a:pt x="735" y="2532"/>
                  <a:pt x="735" y="2532"/>
                </a:cubicBezTo>
                <a:cubicBezTo>
                  <a:pt x="729" y="2664"/>
                  <a:pt x="759" y="2780"/>
                  <a:pt x="825" y="2876"/>
                </a:cubicBezTo>
                <a:cubicBezTo>
                  <a:pt x="629" y="3115"/>
                  <a:pt x="629" y="3115"/>
                  <a:pt x="629" y="3115"/>
                </a:cubicBezTo>
                <a:cubicBezTo>
                  <a:pt x="616" y="3130"/>
                  <a:pt x="617" y="3152"/>
                  <a:pt x="632" y="3166"/>
                </a:cubicBezTo>
                <a:cubicBezTo>
                  <a:pt x="819" y="3343"/>
                  <a:pt x="819" y="3343"/>
                  <a:pt x="819" y="3343"/>
                </a:cubicBezTo>
                <a:cubicBezTo>
                  <a:pt x="826" y="3350"/>
                  <a:pt x="835" y="3354"/>
                  <a:pt x="845" y="3353"/>
                </a:cubicBezTo>
                <a:cubicBezTo>
                  <a:pt x="856" y="3353"/>
                  <a:pt x="865" y="3349"/>
                  <a:pt x="872" y="3341"/>
                </a:cubicBezTo>
                <a:cubicBezTo>
                  <a:pt x="1089" y="3104"/>
                  <a:pt x="1089" y="3104"/>
                  <a:pt x="1089" y="3104"/>
                </a:cubicBezTo>
                <a:cubicBezTo>
                  <a:pt x="1144" y="3125"/>
                  <a:pt x="1282" y="3161"/>
                  <a:pt x="1491" y="3122"/>
                </a:cubicBezTo>
                <a:cubicBezTo>
                  <a:pt x="1713" y="3731"/>
                  <a:pt x="1713" y="3731"/>
                  <a:pt x="1713" y="3731"/>
                </a:cubicBezTo>
                <a:cubicBezTo>
                  <a:pt x="1717" y="3743"/>
                  <a:pt x="1727" y="3752"/>
                  <a:pt x="1740" y="3755"/>
                </a:cubicBezTo>
                <a:cubicBezTo>
                  <a:pt x="1752" y="3758"/>
                  <a:pt x="1764" y="3754"/>
                  <a:pt x="1774" y="3745"/>
                </a:cubicBezTo>
                <a:cubicBezTo>
                  <a:pt x="2269" y="3274"/>
                  <a:pt x="2269" y="3274"/>
                  <a:pt x="2269" y="3274"/>
                </a:cubicBezTo>
                <a:cubicBezTo>
                  <a:pt x="2275" y="3268"/>
                  <a:pt x="2279" y="3261"/>
                  <a:pt x="2280" y="3254"/>
                </a:cubicBezTo>
                <a:cubicBezTo>
                  <a:pt x="2391" y="2633"/>
                  <a:pt x="2391" y="2633"/>
                  <a:pt x="2391" y="2633"/>
                </a:cubicBezTo>
                <a:cubicBezTo>
                  <a:pt x="2526" y="2516"/>
                  <a:pt x="2663" y="2380"/>
                  <a:pt x="2797" y="2229"/>
                </a:cubicBezTo>
                <a:cubicBezTo>
                  <a:pt x="3573" y="1357"/>
                  <a:pt x="3689" y="676"/>
                  <a:pt x="3689" y="347"/>
                </a:cubicBezTo>
                <a:cubicBezTo>
                  <a:pt x="3689" y="239"/>
                  <a:pt x="3675" y="180"/>
                  <a:pt x="3675" y="177"/>
                </a:cubicBezTo>
                <a:close/>
                <a:moveTo>
                  <a:pt x="2212" y="2017"/>
                </a:moveTo>
                <a:cubicBezTo>
                  <a:pt x="2004" y="2017"/>
                  <a:pt x="1835" y="1848"/>
                  <a:pt x="1835" y="1640"/>
                </a:cubicBezTo>
                <a:cubicBezTo>
                  <a:pt x="1835" y="1432"/>
                  <a:pt x="2004" y="1263"/>
                  <a:pt x="2212" y="1263"/>
                </a:cubicBezTo>
                <a:cubicBezTo>
                  <a:pt x="2420" y="1263"/>
                  <a:pt x="2589" y="1432"/>
                  <a:pt x="2589" y="1640"/>
                </a:cubicBezTo>
                <a:cubicBezTo>
                  <a:pt x="2589" y="1848"/>
                  <a:pt x="2420" y="2017"/>
                  <a:pt x="2212" y="2017"/>
                </a:cubicBezTo>
                <a:close/>
                <a:moveTo>
                  <a:pt x="21" y="3516"/>
                </a:moveTo>
                <a:cubicBezTo>
                  <a:pt x="34" y="3521"/>
                  <a:pt x="48" y="3518"/>
                  <a:pt x="58" y="3509"/>
                </a:cubicBezTo>
                <a:cubicBezTo>
                  <a:pt x="634" y="2914"/>
                  <a:pt x="634" y="2914"/>
                  <a:pt x="634" y="2914"/>
                </a:cubicBezTo>
                <a:cubicBezTo>
                  <a:pt x="642" y="2906"/>
                  <a:pt x="645" y="2894"/>
                  <a:pt x="642" y="2883"/>
                </a:cubicBezTo>
                <a:cubicBezTo>
                  <a:pt x="639" y="2872"/>
                  <a:pt x="631" y="2863"/>
                  <a:pt x="620" y="2859"/>
                </a:cubicBezTo>
                <a:cubicBezTo>
                  <a:pt x="432" y="2713"/>
                  <a:pt x="432" y="2713"/>
                  <a:pt x="432" y="2713"/>
                </a:cubicBezTo>
                <a:cubicBezTo>
                  <a:pt x="419" y="2709"/>
                  <a:pt x="406" y="2713"/>
                  <a:pt x="397" y="2722"/>
                </a:cubicBezTo>
                <a:cubicBezTo>
                  <a:pt x="10" y="3120"/>
                  <a:pt x="10" y="3120"/>
                  <a:pt x="10" y="3120"/>
                </a:cubicBezTo>
                <a:cubicBezTo>
                  <a:pt x="4" y="3126"/>
                  <a:pt x="1" y="3134"/>
                  <a:pt x="1" y="3143"/>
                </a:cubicBezTo>
                <a:cubicBezTo>
                  <a:pt x="1" y="3485"/>
                  <a:pt x="1" y="3485"/>
                  <a:pt x="1" y="3485"/>
                </a:cubicBezTo>
                <a:cubicBezTo>
                  <a:pt x="1" y="3499"/>
                  <a:pt x="9" y="3511"/>
                  <a:pt x="21" y="3516"/>
                </a:cubicBezTo>
                <a:close/>
                <a:moveTo>
                  <a:pt x="715" y="3489"/>
                </a:moveTo>
                <a:cubicBezTo>
                  <a:pt x="715" y="3488"/>
                  <a:pt x="715" y="3488"/>
                  <a:pt x="715" y="3488"/>
                </a:cubicBezTo>
                <a:cubicBezTo>
                  <a:pt x="715" y="3479"/>
                  <a:pt x="700" y="3470"/>
                  <a:pt x="693" y="3464"/>
                </a:cubicBezTo>
                <a:cubicBezTo>
                  <a:pt x="512" y="3316"/>
                  <a:pt x="512" y="3316"/>
                  <a:pt x="512" y="3316"/>
                </a:cubicBezTo>
                <a:cubicBezTo>
                  <a:pt x="500" y="3305"/>
                  <a:pt x="480" y="3306"/>
                  <a:pt x="468" y="3318"/>
                </a:cubicBezTo>
                <a:cubicBezTo>
                  <a:pt x="10" y="3761"/>
                  <a:pt x="10" y="3761"/>
                  <a:pt x="10" y="3761"/>
                </a:cubicBezTo>
                <a:cubicBezTo>
                  <a:pt x="4" y="3767"/>
                  <a:pt x="0" y="3776"/>
                  <a:pt x="0" y="3785"/>
                </a:cubicBezTo>
                <a:cubicBezTo>
                  <a:pt x="0" y="3926"/>
                  <a:pt x="0" y="3926"/>
                  <a:pt x="0" y="3926"/>
                </a:cubicBezTo>
                <a:cubicBezTo>
                  <a:pt x="0" y="3945"/>
                  <a:pt x="15" y="3959"/>
                  <a:pt x="34" y="3959"/>
                </a:cubicBezTo>
                <a:cubicBezTo>
                  <a:pt x="192" y="3959"/>
                  <a:pt x="192" y="3959"/>
                  <a:pt x="192" y="3959"/>
                </a:cubicBezTo>
                <a:cubicBezTo>
                  <a:pt x="201" y="3959"/>
                  <a:pt x="214" y="3956"/>
                  <a:pt x="220" y="3950"/>
                </a:cubicBezTo>
                <a:cubicBezTo>
                  <a:pt x="694" y="3512"/>
                  <a:pt x="694" y="3512"/>
                  <a:pt x="694" y="3512"/>
                </a:cubicBezTo>
                <a:cubicBezTo>
                  <a:pt x="701" y="3506"/>
                  <a:pt x="715" y="3498"/>
                  <a:pt x="715" y="3489"/>
                </a:cubicBezTo>
                <a:close/>
                <a:moveTo>
                  <a:pt x="957" y="3453"/>
                </a:moveTo>
                <a:cubicBezTo>
                  <a:pt x="951" y="3445"/>
                  <a:pt x="942" y="3439"/>
                  <a:pt x="932" y="3438"/>
                </a:cubicBezTo>
                <a:cubicBezTo>
                  <a:pt x="922" y="3437"/>
                  <a:pt x="912" y="3441"/>
                  <a:pt x="905" y="3448"/>
                </a:cubicBezTo>
                <a:cubicBezTo>
                  <a:pt x="455" y="3903"/>
                  <a:pt x="455" y="3903"/>
                  <a:pt x="455" y="3903"/>
                </a:cubicBezTo>
                <a:cubicBezTo>
                  <a:pt x="449" y="3909"/>
                  <a:pt x="446" y="3918"/>
                  <a:pt x="446" y="3926"/>
                </a:cubicBezTo>
                <a:cubicBezTo>
                  <a:pt x="446" y="3931"/>
                  <a:pt x="447" y="3935"/>
                  <a:pt x="448" y="3939"/>
                </a:cubicBezTo>
                <a:cubicBezTo>
                  <a:pt x="454" y="3952"/>
                  <a:pt x="466" y="3959"/>
                  <a:pt x="479" y="3959"/>
                </a:cubicBezTo>
                <a:cubicBezTo>
                  <a:pt x="803" y="3959"/>
                  <a:pt x="803" y="3959"/>
                  <a:pt x="803" y="3959"/>
                </a:cubicBezTo>
                <a:cubicBezTo>
                  <a:pt x="812" y="3959"/>
                  <a:pt x="821" y="3956"/>
                  <a:pt x="827" y="3949"/>
                </a:cubicBezTo>
                <a:cubicBezTo>
                  <a:pt x="1075" y="3688"/>
                  <a:pt x="1075" y="3688"/>
                  <a:pt x="1075" y="3688"/>
                </a:cubicBezTo>
                <a:cubicBezTo>
                  <a:pt x="1086" y="3677"/>
                  <a:pt x="1088" y="3660"/>
                  <a:pt x="1080" y="3647"/>
                </a:cubicBezTo>
                <a:lnTo>
                  <a:pt x="957" y="3453"/>
                </a:lnTo>
                <a:close/>
              </a:path>
            </a:pathLst>
          </a:custGeom>
          <a:solidFill>
            <a:schemeClr val="bg1">
              <a:alpha val="5000"/>
            </a:schemeClr>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2514879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10</a:t>
            </a:fld>
            <a:endParaRPr lang="en-US" dirty="0"/>
          </a:p>
        </p:txBody>
      </p:sp>
      <p:sp>
        <p:nvSpPr>
          <p:cNvPr id="12" name="TextBox 11">
            <a:extLst>
              <a:ext uri="{FF2B5EF4-FFF2-40B4-BE49-F238E27FC236}">
                <a16:creationId xmlns:a16="http://schemas.microsoft.com/office/drawing/2014/main" id="{B449A632-53B0-4519-97A6-7D0D93F48278}"/>
              </a:ext>
            </a:extLst>
          </p:cNvPr>
          <p:cNvSpPr txBox="1"/>
          <p:nvPr/>
        </p:nvSpPr>
        <p:spPr>
          <a:xfrm>
            <a:off x="4841490" y="421826"/>
            <a:ext cx="2509020" cy="1132298"/>
          </a:xfrm>
          <a:prstGeom prst="rect">
            <a:avLst/>
          </a:prstGeom>
          <a:noFill/>
        </p:spPr>
        <p:txBody>
          <a:bodyPr wrap="none" rtlCol="0">
            <a:spAutoFit/>
          </a:bodyPr>
          <a:lstStyle/>
          <a:p>
            <a:pPr algn="ctr">
              <a:lnSpc>
                <a:spcPts val="4000"/>
              </a:lnSpc>
            </a:pPr>
            <a:r>
              <a:rPr lang="en-US" sz="3000" b="1" dirty="0">
                <a:latin typeface="Roboto Slab" pitchFamily="2" charset="0"/>
                <a:ea typeface="Roboto Slab" pitchFamily="2" charset="0"/>
                <a:cs typeface="Roboto" panose="02000000000000000000" pitchFamily="2" charset="0"/>
              </a:rPr>
              <a:t>Our</a:t>
            </a:r>
          </a:p>
          <a:p>
            <a:pPr algn="ctr">
              <a:lnSpc>
                <a:spcPts val="4000"/>
              </a:lnSpc>
            </a:pPr>
            <a:r>
              <a:rPr lang="en-US" sz="4500" b="1" dirty="0">
                <a:latin typeface="Roboto Slab" pitchFamily="2" charset="0"/>
                <a:ea typeface="Roboto Slab" pitchFamily="2" charset="0"/>
                <a:cs typeface="Roboto" panose="02000000000000000000" pitchFamily="2" charset="0"/>
              </a:rPr>
              <a:t>Services</a:t>
            </a:r>
          </a:p>
        </p:txBody>
      </p:sp>
      <p:sp>
        <p:nvSpPr>
          <p:cNvPr id="9" name="Rectangle 8">
            <a:extLst>
              <a:ext uri="{FF2B5EF4-FFF2-40B4-BE49-F238E27FC236}">
                <a16:creationId xmlns:a16="http://schemas.microsoft.com/office/drawing/2014/main" id="{04754F41-FAB0-4C4B-9FEF-31FEB24056E1}"/>
              </a:ext>
            </a:extLst>
          </p:cNvPr>
          <p:cNvSpPr/>
          <p:nvPr/>
        </p:nvSpPr>
        <p:spPr>
          <a:xfrm>
            <a:off x="5708343" y="1605777"/>
            <a:ext cx="775314" cy="8121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1D4B5FBA-393C-4CB0-BAFA-CDA9424499BB}"/>
              </a:ext>
            </a:extLst>
          </p:cNvPr>
          <p:cNvSpPr/>
          <p:nvPr/>
        </p:nvSpPr>
        <p:spPr>
          <a:xfrm>
            <a:off x="0" y="4462086"/>
            <a:ext cx="12192000" cy="197408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Rectangle 9">
            <a:extLst>
              <a:ext uri="{FF2B5EF4-FFF2-40B4-BE49-F238E27FC236}">
                <a16:creationId xmlns:a16="http://schemas.microsoft.com/office/drawing/2014/main" id="{F71F78DE-4804-46CF-8AFD-8FB66093D8DC}"/>
              </a:ext>
            </a:extLst>
          </p:cNvPr>
          <p:cNvSpPr>
            <a:spLocks/>
          </p:cNvSpPr>
          <p:nvPr/>
        </p:nvSpPr>
        <p:spPr bwMode="auto">
          <a:xfrm>
            <a:off x="1287355" y="5101297"/>
            <a:ext cx="9617290" cy="695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000" dirty="0" err="1">
                <a:latin typeface="Roboto Slab" pitchFamily="2" charset="0"/>
                <a:ea typeface="Roboto Slab" pitchFamily="2" charset="0"/>
                <a:cs typeface="Open Sans Condensed Light" panose="020B0306030504020204" pitchFamily="34" charset="0"/>
                <a:sym typeface="Montserrat-Regular" charset="0"/>
              </a:rPr>
              <a:t>powerpoint.This</a:t>
            </a:r>
            <a:r>
              <a:rPr lang="en-US" sz="1000" dirty="0">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 alignments are your </a:t>
            </a:r>
            <a:r>
              <a:rPr lang="en-US" sz="1000" dirty="0" err="1">
                <a:latin typeface="Roboto Slab" pitchFamily="2" charset="0"/>
                <a:ea typeface="Roboto Slab" pitchFamily="2" charset="0"/>
                <a:cs typeface="Open Sans Condensed Light" panose="020B0306030504020204" pitchFamily="34" charset="0"/>
                <a:sym typeface="Montserrat-Regular" charset="0"/>
              </a:rPr>
              <a:t>powerpoint</a:t>
            </a:r>
            <a:r>
              <a:rPr lang="en-US" sz="1000" dirty="0">
                <a:latin typeface="Roboto Slab" pitchFamily="2" charset="0"/>
                <a:ea typeface="Roboto Slab" pitchFamily="2" charset="0"/>
                <a:cs typeface="Open Sans Condensed Light" panose="020B0306030504020204" pitchFamily="34" charset="0"/>
                <a:sym typeface="Montserrat-Regular" charset="0"/>
              </a:rPr>
              <a:t>.</a:t>
            </a:r>
          </a:p>
        </p:txBody>
      </p:sp>
      <p:pic>
        <p:nvPicPr>
          <p:cNvPr id="10" name="Picture Placeholder 9">
            <a:extLst>
              <a:ext uri="{FF2B5EF4-FFF2-40B4-BE49-F238E27FC236}">
                <a16:creationId xmlns:a16="http://schemas.microsoft.com/office/drawing/2014/main" id="{7138CF63-7463-48D4-A098-F18F92398D4B}"/>
              </a:ext>
            </a:extLst>
          </p:cNvPr>
          <p:cNvPicPr>
            <a:picLocks noGrp="1" noChangeAspect="1"/>
          </p:cNvPicPr>
          <p:nvPr>
            <p:ph type="pic" sz="quarter" idx="115"/>
          </p:nvPr>
        </p:nvPicPr>
        <p:blipFill>
          <a:blip r:embed="rId3">
            <a:extLst>
              <a:ext uri="{28A0092B-C50C-407E-A947-70E740481C1C}">
                <a14:useLocalDpi xmlns:a14="http://schemas.microsoft.com/office/drawing/2010/main" val="0"/>
              </a:ext>
            </a:extLst>
          </a:blip>
          <a:srcRect t="19196" b="19196"/>
          <a:stretch>
            <a:fillRect/>
          </a:stretch>
        </p:blipFill>
        <p:spPr/>
      </p:pic>
    </p:spTree>
    <p:extLst>
      <p:ext uri="{BB962C8B-B14F-4D97-AF65-F5344CB8AC3E}">
        <p14:creationId xmlns:p14="http://schemas.microsoft.com/office/powerpoint/2010/main" val="37713709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6" name="Picture Placeholder 45">
            <a:extLst>
              <a:ext uri="{FF2B5EF4-FFF2-40B4-BE49-F238E27FC236}">
                <a16:creationId xmlns:a16="http://schemas.microsoft.com/office/drawing/2014/main" id="{611A90F6-A205-4C2D-818C-47F1F4A66332}"/>
              </a:ext>
            </a:extLst>
          </p:cNvPr>
          <p:cNvPicPr>
            <a:picLocks noGrp="1" noChangeAspect="1"/>
          </p:cNvPicPr>
          <p:nvPr>
            <p:ph type="pic" sz="quarter" idx="117"/>
          </p:nvPr>
        </p:nvPicPr>
        <p:blipFill>
          <a:blip r:embed="rId3" cstate="print">
            <a:extLst>
              <a:ext uri="{28A0092B-C50C-407E-A947-70E740481C1C}">
                <a14:useLocalDpi xmlns:a14="http://schemas.microsoft.com/office/drawing/2010/main" val="0"/>
              </a:ext>
            </a:extLst>
          </a:blip>
          <a:srcRect/>
          <a:stretch>
            <a:fillRect/>
          </a:stretch>
        </p:blipFill>
        <p:spPr/>
      </p:pic>
      <p:pic>
        <p:nvPicPr>
          <p:cNvPr id="44" name="Picture Placeholder 43">
            <a:extLst>
              <a:ext uri="{FF2B5EF4-FFF2-40B4-BE49-F238E27FC236}">
                <a16:creationId xmlns:a16="http://schemas.microsoft.com/office/drawing/2014/main" id="{0D86C0AC-CDE8-4260-872D-B0BDDA3F8F6F}"/>
              </a:ext>
            </a:extLst>
          </p:cNvPr>
          <p:cNvPicPr>
            <a:picLocks noGrp="1" noChangeAspect="1"/>
          </p:cNvPicPr>
          <p:nvPr>
            <p:ph type="pic" sz="quarter" idx="116"/>
          </p:nvPr>
        </p:nvPicPr>
        <p:blipFill>
          <a:blip r:embed="rId4" cstate="print">
            <a:extLst>
              <a:ext uri="{28A0092B-C50C-407E-A947-70E740481C1C}">
                <a14:useLocalDpi xmlns:a14="http://schemas.microsoft.com/office/drawing/2010/main" val="0"/>
              </a:ext>
            </a:extLst>
          </a:blip>
          <a:srcRect/>
          <a:stretch>
            <a:fillRect/>
          </a:stretch>
        </p:blipFill>
        <p:spPr/>
      </p:pic>
      <p:pic>
        <p:nvPicPr>
          <p:cNvPr id="42" name="Picture Placeholder 41">
            <a:extLst>
              <a:ext uri="{FF2B5EF4-FFF2-40B4-BE49-F238E27FC236}">
                <a16:creationId xmlns:a16="http://schemas.microsoft.com/office/drawing/2014/main" id="{A22D31E9-011F-48E7-9915-4090CA26CF0D}"/>
              </a:ext>
            </a:extLst>
          </p:cNvPr>
          <p:cNvPicPr>
            <a:picLocks noGrp="1" noChangeAspect="1"/>
          </p:cNvPicPr>
          <p:nvPr>
            <p:ph type="pic" sz="quarter" idx="115"/>
          </p:nvPr>
        </p:nvPicPr>
        <p:blipFill>
          <a:blip r:embed="rId5" cstate="print">
            <a:extLst>
              <a:ext uri="{28A0092B-C50C-407E-A947-70E740481C1C}">
                <a14:useLocalDpi xmlns:a14="http://schemas.microsoft.com/office/drawing/2010/main" val="0"/>
              </a:ext>
            </a:extLst>
          </a:blip>
          <a:srcRect l="40" r="40"/>
          <a:stretch>
            <a:fillRect/>
          </a:stretch>
        </p:blipFill>
        <p:spPr/>
      </p:pic>
      <p:sp>
        <p:nvSpPr>
          <p:cNvPr id="18" name="Slide Number Placeholder 17"/>
          <p:cNvSpPr>
            <a:spLocks noGrp="1"/>
          </p:cNvSpPr>
          <p:nvPr>
            <p:ph type="sldNum" sz="quarter" idx="13"/>
          </p:nvPr>
        </p:nvSpPr>
        <p:spPr/>
        <p:txBody>
          <a:bodyPr/>
          <a:lstStyle/>
          <a:p>
            <a:fld id="{0FDCCA45-55DD-4B3F-8C12-CFB164C9A4F5}" type="slidenum">
              <a:rPr lang="en-US" smtClean="0"/>
              <a:pPr/>
              <a:t>11</a:t>
            </a:fld>
            <a:endParaRPr lang="en-US" dirty="0"/>
          </a:p>
        </p:txBody>
      </p:sp>
      <p:sp>
        <p:nvSpPr>
          <p:cNvPr id="12" name="TextBox 11">
            <a:extLst>
              <a:ext uri="{FF2B5EF4-FFF2-40B4-BE49-F238E27FC236}">
                <a16:creationId xmlns:a16="http://schemas.microsoft.com/office/drawing/2014/main" id="{B449A632-53B0-4519-97A6-7D0D93F48278}"/>
              </a:ext>
            </a:extLst>
          </p:cNvPr>
          <p:cNvSpPr txBox="1"/>
          <p:nvPr/>
        </p:nvSpPr>
        <p:spPr>
          <a:xfrm>
            <a:off x="4970532" y="271687"/>
            <a:ext cx="2250937" cy="1516377"/>
          </a:xfrm>
          <a:prstGeom prst="rect">
            <a:avLst/>
          </a:prstGeom>
          <a:noFill/>
        </p:spPr>
        <p:txBody>
          <a:bodyPr wrap="none" rtlCol="0">
            <a:spAutoFit/>
          </a:bodyPr>
          <a:lstStyle/>
          <a:p>
            <a:pPr algn="ctr">
              <a:lnSpc>
                <a:spcPts val="5500"/>
              </a:lnSpc>
            </a:pPr>
            <a:r>
              <a:rPr lang="en-US" sz="3000" b="1" dirty="0">
                <a:latin typeface="Roboto Slab" pitchFamily="2" charset="0"/>
                <a:ea typeface="Roboto Slab" pitchFamily="2" charset="0"/>
                <a:cs typeface="Roboto" panose="02000000000000000000" pitchFamily="2" charset="0"/>
              </a:rPr>
              <a:t>Our</a:t>
            </a:r>
          </a:p>
          <a:p>
            <a:pPr algn="ctr">
              <a:lnSpc>
                <a:spcPts val="5500"/>
              </a:lnSpc>
            </a:pPr>
            <a:r>
              <a:rPr lang="en-US" sz="6000" b="1" dirty="0">
                <a:solidFill>
                  <a:schemeClr val="accent6">
                    <a:lumMod val="50000"/>
                  </a:schemeClr>
                </a:solidFill>
                <a:latin typeface="Roboto Slab" pitchFamily="2" charset="0"/>
                <a:ea typeface="Roboto Slab" pitchFamily="2" charset="0"/>
                <a:cs typeface="Roboto" panose="02000000000000000000" pitchFamily="2" charset="0"/>
              </a:rPr>
              <a:t>Team</a:t>
            </a:r>
          </a:p>
        </p:txBody>
      </p:sp>
      <p:sp>
        <p:nvSpPr>
          <p:cNvPr id="29" name="Rectangle 28">
            <a:extLst>
              <a:ext uri="{FF2B5EF4-FFF2-40B4-BE49-F238E27FC236}">
                <a16:creationId xmlns:a16="http://schemas.microsoft.com/office/drawing/2014/main" id="{D2398D7B-387C-4231-B8F0-0D7062D30252}"/>
              </a:ext>
            </a:extLst>
          </p:cNvPr>
          <p:cNvSpPr/>
          <p:nvPr/>
        </p:nvSpPr>
        <p:spPr>
          <a:xfrm>
            <a:off x="5708343" y="1788064"/>
            <a:ext cx="775314" cy="1133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5" name="Group 14">
            <a:extLst>
              <a:ext uri="{FF2B5EF4-FFF2-40B4-BE49-F238E27FC236}">
                <a16:creationId xmlns:a16="http://schemas.microsoft.com/office/drawing/2014/main" id="{E9BF9D3F-A46E-46E7-AEB2-76BE092FFE31}"/>
              </a:ext>
            </a:extLst>
          </p:cNvPr>
          <p:cNvGrpSpPr/>
          <p:nvPr/>
        </p:nvGrpSpPr>
        <p:grpSpPr>
          <a:xfrm>
            <a:off x="642167" y="4785813"/>
            <a:ext cx="2012919" cy="1115880"/>
            <a:chOff x="567425" y="4707262"/>
            <a:chExt cx="2012919" cy="1115880"/>
          </a:xfrm>
        </p:grpSpPr>
        <p:sp>
          <p:nvSpPr>
            <p:cNvPr id="38" name="Rectangle 9">
              <a:extLst>
                <a:ext uri="{FF2B5EF4-FFF2-40B4-BE49-F238E27FC236}">
                  <a16:creationId xmlns:a16="http://schemas.microsoft.com/office/drawing/2014/main" id="{691EF70D-71A2-4DF7-8DA5-88F22D91B592}"/>
                </a:ext>
              </a:extLst>
            </p:cNvPr>
            <p:cNvSpPr>
              <a:spLocks/>
            </p:cNvSpPr>
            <p:nvPr/>
          </p:nvSpPr>
          <p:spPr bwMode="auto">
            <a:xfrm>
              <a:off x="567425" y="5432629"/>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bg1">
                      <a:lumMod val="50000"/>
                    </a:schemeClr>
                  </a:solidFill>
                  <a:latin typeface="Roboto Slab" pitchFamily="2" charset="0"/>
                  <a:ea typeface="Roboto Slab" pitchFamily="2" charset="0"/>
                  <a:cs typeface="Roboto" panose="02000000000000000000" pitchFamily="2" charset="0"/>
                  <a:sym typeface="Montserrat-Regular" charset="0"/>
                </a:rPr>
                <a:t>This letterhead design is meant to professionalism and lorem to lorem ipsum</a:t>
              </a:r>
            </a:p>
          </p:txBody>
        </p:sp>
        <p:sp>
          <p:nvSpPr>
            <p:cNvPr id="40" name="TextBox 39">
              <a:extLst>
                <a:ext uri="{FF2B5EF4-FFF2-40B4-BE49-F238E27FC236}">
                  <a16:creationId xmlns:a16="http://schemas.microsoft.com/office/drawing/2014/main" id="{F4EBA38C-0C61-49F2-B6F0-C6FB68BC1AB3}"/>
                </a:ext>
              </a:extLst>
            </p:cNvPr>
            <p:cNvSpPr txBox="1"/>
            <p:nvPr/>
          </p:nvSpPr>
          <p:spPr>
            <a:xfrm>
              <a:off x="641023" y="4707262"/>
              <a:ext cx="1865722" cy="572786"/>
            </a:xfrm>
            <a:prstGeom prst="rect">
              <a:avLst/>
            </a:prstGeom>
            <a:noFill/>
          </p:spPr>
          <p:txBody>
            <a:bodyPr wrap="square" rtlCol="0">
              <a:spAutoFit/>
            </a:bodyPr>
            <a:lstStyle/>
            <a:p>
              <a:pPr algn="ctr">
                <a:lnSpc>
                  <a:spcPts val="2000"/>
                </a:lnSpc>
              </a:pPr>
              <a:r>
                <a:rPr lang="en-US" b="1" dirty="0" err="1">
                  <a:latin typeface="Roboto Slab" pitchFamily="2" charset="0"/>
                  <a:ea typeface="Roboto Slab" pitchFamily="2" charset="0"/>
                  <a:cs typeface="Roboto" panose="02000000000000000000" pitchFamily="2" charset="0"/>
                </a:rPr>
                <a:t>Sakawi</a:t>
              </a:r>
              <a:r>
                <a:rPr lang="en-US" b="1" dirty="0">
                  <a:latin typeface="Roboto Slab" pitchFamily="2" charset="0"/>
                  <a:ea typeface="Roboto Slab" pitchFamily="2" charset="0"/>
                  <a:cs typeface="Roboto" panose="02000000000000000000" pitchFamily="2" charset="0"/>
                </a:rPr>
                <a:t> Beda</a:t>
              </a:r>
            </a:p>
            <a:p>
              <a:pPr algn="ctr">
                <a:lnSpc>
                  <a:spcPts val="2000"/>
                </a:lnSpc>
              </a:pPr>
              <a:r>
                <a:rPr lang="en-US" sz="1000" b="1" dirty="0">
                  <a:latin typeface="Roboto Slab" pitchFamily="2" charset="0"/>
                  <a:ea typeface="Roboto Slab" pitchFamily="2" charset="0"/>
                  <a:cs typeface="Roboto" panose="02000000000000000000" pitchFamily="2" charset="0"/>
                </a:rPr>
                <a:t>Post Title Text</a:t>
              </a:r>
            </a:p>
          </p:txBody>
        </p:sp>
      </p:grpSp>
      <p:grpSp>
        <p:nvGrpSpPr>
          <p:cNvPr id="16" name="Group 15">
            <a:extLst>
              <a:ext uri="{FF2B5EF4-FFF2-40B4-BE49-F238E27FC236}">
                <a16:creationId xmlns:a16="http://schemas.microsoft.com/office/drawing/2014/main" id="{FCA80C8D-58DE-4237-943C-29F9A397F69B}"/>
              </a:ext>
            </a:extLst>
          </p:cNvPr>
          <p:cNvGrpSpPr/>
          <p:nvPr/>
        </p:nvGrpSpPr>
        <p:grpSpPr>
          <a:xfrm>
            <a:off x="3607083" y="4785813"/>
            <a:ext cx="2012919" cy="1123447"/>
            <a:chOff x="3462672" y="4707262"/>
            <a:chExt cx="2012919" cy="1123447"/>
          </a:xfrm>
        </p:grpSpPr>
        <p:sp>
          <p:nvSpPr>
            <p:cNvPr id="41" name="Rectangle 9">
              <a:extLst>
                <a:ext uri="{FF2B5EF4-FFF2-40B4-BE49-F238E27FC236}">
                  <a16:creationId xmlns:a16="http://schemas.microsoft.com/office/drawing/2014/main" id="{ED9512B0-8016-465A-9CCC-254CE85E013A}"/>
                </a:ext>
              </a:extLst>
            </p:cNvPr>
            <p:cNvSpPr>
              <a:spLocks/>
            </p:cNvSpPr>
            <p:nvPr/>
          </p:nvSpPr>
          <p:spPr bwMode="auto">
            <a:xfrm>
              <a:off x="3462672" y="5440196"/>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bg1">
                      <a:lumMod val="50000"/>
                    </a:schemeClr>
                  </a:solidFill>
                  <a:latin typeface="Roboto Slab" pitchFamily="2" charset="0"/>
                  <a:ea typeface="Roboto Slab" pitchFamily="2" charset="0"/>
                  <a:cs typeface="Roboto" panose="02000000000000000000" pitchFamily="2" charset="0"/>
                  <a:sym typeface="Montserrat-Regular" charset="0"/>
                </a:rPr>
                <a:t>This letterhead design is meant to professionalism and lorem to lorem ipsum</a:t>
              </a:r>
            </a:p>
          </p:txBody>
        </p:sp>
        <p:sp>
          <p:nvSpPr>
            <p:cNvPr id="47" name="TextBox 46">
              <a:extLst>
                <a:ext uri="{FF2B5EF4-FFF2-40B4-BE49-F238E27FC236}">
                  <a16:creationId xmlns:a16="http://schemas.microsoft.com/office/drawing/2014/main" id="{FF610BD1-9835-4A5F-B1CC-8E4E251FBFAD}"/>
                </a:ext>
              </a:extLst>
            </p:cNvPr>
            <p:cNvSpPr txBox="1"/>
            <p:nvPr/>
          </p:nvSpPr>
          <p:spPr>
            <a:xfrm>
              <a:off x="3536270" y="4707262"/>
              <a:ext cx="1865722" cy="572786"/>
            </a:xfrm>
            <a:prstGeom prst="rect">
              <a:avLst/>
            </a:prstGeom>
            <a:noFill/>
          </p:spPr>
          <p:txBody>
            <a:bodyPr wrap="square" rtlCol="0">
              <a:spAutoFit/>
            </a:bodyPr>
            <a:lstStyle/>
            <a:p>
              <a:pPr algn="ctr">
                <a:lnSpc>
                  <a:spcPts val="2000"/>
                </a:lnSpc>
              </a:pPr>
              <a:r>
                <a:rPr lang="en-US" b="1" dirty="0" err="1">
                  <a:latin typeface="Roboto Slab" pitchFamily="2" charset="0"/>
                  <a:ea typeface="Roboto Slab" pitchFamily="2" charset="0"/>
                  <a:cs typeface="Roboto" panose="02000000000000000000" pitchFamily="2" charset="0"/>
                </a:rPr>
                <a:t>Nahila</a:t>
              </a:r>
              <a:r>
                <a:rPr lang="en-US" b="1" dirty="0">
                  <a:latin typeface="Roboto Slab" pitchFamily="2" charset="0"/>
                  <a:ea typeface="Roboto Slab" pitchFamily="2" charset="0"/>
                  <a:cs typeface="Roboto" panose="02000000000000000000" pitchFamily="2" charset="0"/>
                </a:rPr>
                <a:t> </a:t>
              </a:r>
              <a:r>
                <a:rPr lang="en-US" b="1" dirty="0" err="1">
                  <a:latin typeface="Roboto Slab" pitchFamily="2" charset="0"/>
                  <a:ea typeface="Roboto Slab" pitchFamily="2" charset="0"/>
                  <a:cs typeface="Roboto" panose="02000000000000000000" pitchFamily="2" charset="0"/>
                </a:rPr>
                <a:t>nateya</a:t>
              </a:r>
              <a:endParaRPr lang="en-US" b="1" dirty="0">
                <a:latin typeface="Roboto Slab" pitchFamily="2" charset="0"/>
                <a:ea typeface="Roboto Slab" pitchFamily="2" charset="0"/>
                <a:cs typeface="Roboto" panose="02000000000000000000" pitchFamily="2" charset="0"/>
              </a:endParaRPr>
            </a:p>
            <a:p>
              <a:pPr algn="ctr">
                <a:lnSpc>
                  <a:spcPts val="2000"/>
                </a:lnSpc>
              </a:pPr>
              <a:r>
                <a:rPr lang="en-US" sz="1000" b="1" dirty="0">
                  <a:latin typeface="Roboto Slab" pitchFamily="2" charset="0"/>
                  <a:ea typeface="Roboto Slab" pitchFamily="2" charset="0"/>
                  <a:cs typeface="Roboto" panose="02000000000000000000" pitchFamily="2" charset="0"/>
                </a:rPr>
                <a:t>Post Title Text</a:t>
              </a:r>
            </a:p>
          </p:txBody>
        </p:sp>
      </p:grpSp>
      <p:grpSp>
        <p:nvGrpSpPr>
          <p:cNvPr id="17" name="Group 16">
            <a:extLst>
              <a:ext uri="{FF2B5EF4-FFF2-40B4-BE49-F238E27FC236}">
                <a16:creationId xmlns:a16="http://schemas.microsoft.com/office/drawing/2014/main" id="{EADDA3B0-B706-40EE-8228-4B4573E3CA8D}"/>
              </a:ext>
            </a:extLst>
          </p:cNvPr>
          <p:cNvGrpSpPr/>
          <p:nvPr/>
        </p:nvGrpSpPr>
        <p:grpSpPr>
          <a:xfrm>
            <a:off x="6571999" y="4785813"/>
            <a:ext cx="2012919" cy="1115880"/>
            <a:chOff x="6468665" y="4707262"/>
            <a:chExt cx="2012919" cy="1115880"/>
          </a:xfrm>
        </p:grpSpPr>
        <p:sp>
          <p:nvSpPr>
            <p:cNvPr id="48" name="Rectangle 9">
              <a:extLst>
                <a:ext uri="{FF2B5EF4-FFF2-40B4-BE49-F238E27FC236}">
                  <a16:creationId xmlns:a16="http://schemas.microsoft.com/office/drawing/2014/main" id="{3B917C10-F92E-45AD-AAE7-621B6708A4F0}"/>
                </a:ext>
              </a:extLst>
            </p:cNvPr>
            <p:cNvSpPr>
              <a:spLocks/>
            </p:cNvSpPr>
            <p:nvPr/>
          </p:nvSpPr>
          <p:spPr bwMode="auto">
            <a:xfrm>
              <a:off x="6468665" y="5432629"/>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bg1">
                      <a:lumMod val="50000"/>
                    </a:schemeClr>
                  </a:solidFill>
                  <a:latin typeface="Roboto Slab" pitchFamily="2" charset="0"/>
                  <a:ea typeface="Roboto Slab" pitchFamily="2" charset="0"/>
                  <a:cs typeface="Roboto" panose="02000000000000000000" pitchFamily="2" charset="0"/>
                  <a:sym typeface="Montserrat-Regular" charset="0"/>
                </a:rPr>
                <a:t>This letterhead design is meant to professionalism and lorem to lorem ipsum</a:t>
              </a:r>
            </a:p>
          </p:txBody>
        </p:sp>
        <p:sp>
          <p:nvSpPr>
            <p:cNvPr id="49" name="TextBox 48">
              <a:extLst>
                <a:ext uri="{FF2B5EF4-FFF2-40B4-BE49-F238E27FC236}">
                  <a16:creationId xmlns:a16="http://schemas.microsoft.com/office/drawing/2014/main" id="{4A9048C0-E6CC-4F7F-8754-4EFF5522928D}"/>
                </a:ext>
              </a:extLst>
            </p:cNvPr>
            <p:cNvSpPr txBox="1"/>
            <p:nvPr/>
          </p:nvSpPr>
          <p:spPr>
            <a:xfrm>
              <a:off x="6542263" y="4707262"/>
              <a:ext cx="1865722" cy="572786"/>
            </a:xfrm>
            <a:prstGeom prst="rect">
              <a:avLst/>
            </a:prstGeom>
            <a:noFill/>
          </p:spPr>
          <p:txBody>
            <a:bodyPr wrap="square" rtlCol="0">
              <a:spAutoFit/>
            </a:bodyPr>
            <a:lstStyle/>
            <a:p>
              <a:pPr algn="ctr">
                <a:lnSpc>
                  <a:spcPts val="2000"/>
                </a:lnSpc>
              </a:pPr>
              <a:r>
                <a:rPr lang="en-US" b="1" dirty="0" err="1">
                  <a:latin typeface="Roboto Slab" pitchFamily="2" charset="0"/>
                  <a:ea typeface="Roboto Slab" pitchFamily="2" charset="0"/>
                  <a:cs typeface="Roboto" panose="02000000000000000000" pitchFamily="2" charset="0"/>
                </a:rPr>
                <a:t>Sakawi</a:t>
              </a:r>
              <a:r>
                <a:rPr lang="en-US" b="1" dirty="0">
                  <a:latin typeface="Roboto Slab" pitchFamily="2" charset="0"/>
                  <a:ea typeface="Roboto Slab" pitchFamily="2" charset="0"/>
                  <a:cs typeface="Roboto" panose="02000000000000000000" pitchFamily="2" charset="0"/>
                </a:rPr>
                <a:t> Beda</a:t>
              </a:r>
            </a:p>
            <a:p>
              <a:pPr algn="ctr">
                <a:lnSpc>
                  <a:spcPts val="2000"/>
                </a:lnSpc>
              </a:pPr>
              <a:r>
                <a:rPr lang="en-US" sz="1000" b="1" dirty="0">
                  <a:latin typeface="Roboto Slab" pitchFamily="2" charset="0"/>
                  <a:ea typeface="Roboto Slab" pitchFamily="2" charset="0"/>
                  <a:cs typeface="Roboto" panose="02000000000000000000" pitchFamily="2" charset="0"/>
                </a:rPr>
                <a:t>Post Title Text</a:t>
              </a:r>
            </a:p>
          </p:txBody>
        </p:sp>
      </p:grpSp>
      <p:grpSp>
        <p:nvGrpSpPr>
          <p:cNvPr id="19" name="Group 18">
            <a:extLst>
              <a:ext uri="{FF2B5EF4-FFF2-40B4-BE49-F238E27FC236}">
                <a16:creationId xmlns:a16="http://schemas.microsoft.com/office/drawing/2014/main" id="{A219EDE1-7F16-413E-BEB5-76416DA802B4}"/>
              </a:ext>
            </a:extLst>
          </p:cNvPr>
          <p:cNvGrpSpPr/>
          <p:nvPr/>
        </p:nvGrpSpPr>
        <p:grpSpPr>
          <a:xfrm>
            <a:off x="9536914" y="4785813"/>
            <a:ext cx="2012919" cy="1123447"/>
            <a:chOff x="9474658" y="4707262"/>
            <a:chExt cx="2012919" cy="1123447"/>
          </a:xfrm>
        </p:grpSpPr>
        <p:sp>
          <p:nvSpPr>
            <p:cNvPr id="50" name="Rectangle 9">
              <a:extLst>
                <a:ext uri="{FF2B5EF4-FFF2-40B4-BE49-F238E27FC236}">
                  <a16:creationId xmlns:a16="http://schemas.microsoft.com/office/drawing/2014/main" id="{F1A3E43C-35D6-4B49-8BE6-5FD4ED209CF8}"/>
                </a:ext>
              </a:extLst>
            </p:cNvPr>
            <p:cNvSpPr>
              <a:spLocks/>
            </p:cNvSpPr>
            <p:nvPr/>
          </p:nvSpPr>
          <p:spPr bwMode="auto">
            <a:xfrm>
              <a:off x="9474658" y="5440196"/>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bg1">
                      <a:lumMod val="50000"/>
                    </a:schemeClr>
                  </a:solidFill>
                  <a:latin typeface="Roboto Slab" pitchFamily="2" charset="0"/>
                  <a:ea typeface="Roboto Slab" pitchFamily="2" charset="0"/>
                  <a:cs typeface="Roboto" panose="02000000000000000000" pitchFamily="2" charset="0"/>
                  <a:sym typeface="Montserrat-Regular" charset="0"/>
                </a:rPr>
                <a:t>This letterhead design is meant to professionalism and lorem to lorem ipsum</a:t>
              </a:r>
            </a:p>
          </p:txBody>
        </p:sp>
        <p:sp>
          <p:nvSpPr>
            <p:cNvPr id="54" name="TextBox 53">
              <a:extLst>
                <a:ext uri="{FF2B5EF4-FFF2-40B4-BE49-F238E27FC236}">
                  <a16:creationId xmlns:a16="http://schemas.microsoft.com/office/drawing/2014/main" id="{84468DAF-FB02-4C86-93E5-3BC7ACDF7650}"/>
                </a:ext>
              </a:extLst>
            </p:cNvPr>
            <p:cNvSpPr txBox="1"/>
            <p:nvPr/>
          </p:nvSpPr>
          <p:spPr>
            <a:xfrm>
              <a:off x="9548256" y="4707262"/>
              <a:ext cx="1865722" cy="572786"/>
            </a:xfrm>
            <a:prstGeom prst="rect">
              <a:avLst/>
            </a:prstGeom>
            <a:noFill/>
          </p:spPr>
          <p:txBody>
            <a:bodyPr wrap="square" rtlCol="0">
              <a:spAutoFit/>
            </a:bodyPr>
            <a:lstStyle/>
            <a:p>
              <a:pPr algn="ctr">
                <a:lnSpc>
                  <a:spcPts val="2000"/>
                </a:lnSpc>
              </a:pPr>
              <a:r>
                <a:rPr lang="en-US" b="1" dirty="0" err="1">
                  <a:latin typeface="Roboto Slab" pitchFamily="2" charset="0"/>
                  <a:ea typeface="Roboto Slab" pitchFamily="2" charset="0"/>
                  <a:cs typeface="Roboto" panose="02000000000000000000" pitchFamily="2" charset="0"/>
                </a:rPr>
                <a:t>Nahila</a:t>
              </a:r>
              <a:r>
                <a:rPr lang="en-US" b="1" dirty="0">
                  <a:latin typeface="Roboto Slab" pitchFamily="2" charset="0"/>
                  <a:ea typeface="Roboto Slab" pitchFamily="2" charset="0"/>
                  <a:cs typeface="Roboto" panose="02000000000000000000" pitchFamily="2" charset="0"/>
                </a:rPr>
                <a:t> </a:t>
              </a:r>
              <a:r>
                <a:rPr lang="en-US" b="1" dirty="0" err="1">
                  <a:latin typeface="Roboto Slab" pitchFamily="2" charset="0"/>
                  <a:ea typeface="Roboto Slab" pitchFamily="2" charset="0"/>
                  <a:cs typeface="Roboto" panose="02000000000000000000" pitchFamily="2" charset="0"/>
                </a:rPr>
                <a:t>nateya</a:t>
              </a:r>
              <a:endParaRPr lang="en-US" b="1" dirty="0">
                <a:latin typeface="Roboto Slab" pitchFamily="2" charset="0"/>
                <a:ea typeface="Roboto Slab" pitchFamily="2" charset="0"/>
                <a:cs typeface="Roboto" panose="02000000000000000000" pitchFamily="2" charset="0"/>
              </a:endParaRPr>
            </a:p>
            <a:p>
              <a:pPr algn="ctr">
                <a:lnSpc>
                  <a:spcPts val="2000"/>
                </a:lnSpc>
              </a:pPr>
              <a:r>
                <a:rPr lang="en-US" sz="1000" b="1" dirty="0">
                  <a:latin typeface="Roboto Slab" pitchFamily="2" charset="0"/>
                  <a:ea typeface="Roboto Slab" pitchFamily="2" charset="0"/>
                  <a:cs typeface="Roboto" panose="02000000000000000000" pitchFamily="2" charset="0"/>
                </a:rPr>
                <a:t>Post Title Text</a:t>
              </a:r>
            </a:p>
          </p:txBody>
        </p:sp>
      </p:grpSp>
      <p:pic>
        <p:nvPicPr>
          <p:cNvPr id="57" name="Picture Placeholder 56">
            <a:extLst>
              <a:ext uri="{FF2B5EF4-FFF2-40B4-BE49-F238E27FC236}">
                <a16:creationId xmlns:a16="http://schemas.microsoft.com/office/drawing/2014/main" id="{1538455C-2BA5-498B-84F5-670025468A79}"/>
              </a:ext>
            </a:extLst>
          </p:cNvPr>
          <p:cNvPicPr>
            <a:picLocks noGrp="1" noChangeAspect="1"/>
          </p:cNvPicPr>
          <p:nvPr>
            <p:ph type="pic" sz="quarter" idx="118"/>
          </p:nvPr>
        </p:nvPicPr>
        <p:blipFill>
          <a:blip r:embed="rId6">
            <a:extLst>
              <a:ext uri="{28A0092B-C50C-407E-A947-70E740481C1C}">
                <a14:useLocalDpi xmlns:a14="http://schemas.microsoft.com/office/drawing/2010/main" val="0"/>
              </a:ext>
            </a:extLst>
          </a:blip>
          <a:srcRect l="1163" r="1163"/>
          <a:stretch>
            <a:fillRect/>
          </a:stretch>
        </p:blipFill>
        <p:spPr/>
      </p:pic>
    </p:spTree>
    <p:extLst>
      <p:ext uri="{BB962C8B-B14F-4D97-AF65-F5344CB8AC3E}">
        <p14:creationId xmlns:p14="http://schemas.microsoft.com/office/powerpoint/2010/main" val="3836694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9" name="Picture Placeholder 38">
            <a:extLst>
              <a:ext uri="{FF2B5EF4-FFF2-40B4-BE49-F238E27FC236}">
                <a16:creationId xmlns:a16="http://schemas.microsoft.com/office/drawing/2014/main" id="{37FFC09D-C124-4E69-B68D-0E76E63A00DB}"/>
              </a:ext>
            </a:extLst>
          </p:cNvPr>
          <p:cNvPicPr>
            <a:picLocks noGrp="1" noChangeAspect="1"/>
          </p:cNvPicPr>
          <p:nvPr>
            <p:ph type="pic" sz="quarter" idx="117"/>
          </p:nvPr>
        </p:nvPicPr>
        <p:blipFill>
          <a:blip r:embed="rId3" cstate="print">
            <a:extLst>
              <a:ext uri="{28A0092B-C50C-407E-A947-70E740481C1C}">
                <a14:useLocalDpi xmlns:a14="http://schemas.microsoft.com/office/drawing/2010/main" val="0"/>
              </a:ext>
            </a:extLst>
          </a:blip>
          <a:srcRect l="41" r="41"/>
          <a:stretch>
            <a:fillRect/>
          </a:stretch>
        </p:blipFill>
        <p:spPr/>
      </p:pic>
      <p:pic>
        <p:nvPicPr>
          <p:cNvPr id="45" name="Picture Placeholder 44">
            <a:extLst>
              <a:ext uri="{FF2B5EF4-FFF2-40B4-BE49-F238E27FC236}">
                <a16:creationId xmlns:a16="http://schemas.microsoft.com/office/drawing/2014/main" id="{C921BB01-096C-40B4-95CC-B3ABEFF97562}"/>
              </a:ext>
            </a:extLst>
          </p:cNvPr>
          <p:cNvPicPr>
            <a:picLocks noGrp="1" noChangeAspect="1"/>
          </p:cNvPicPr>
          <p:nvPr>
            <p:ph type="pic" sz="quarter" idx="118"/>
          </p:nvPr>
        </p:nvPicPr>
        <p:blipFill>
          <a:blip r:embed="rId4">
            <a:extLst>
              <a:ext uri="{28A0092B-C50C-407E-A947-70E740481C1C}">
                <a14:useLocalDpi xmlns:a14="http://schemas.microsoft.com/office/drawing/2010/main" val="0"/>
              </a:ext>
            </a:extLst>
          </a:blip>
          <a:srcRect l="1124" r="1124"/>
          <a:stretch>
            <a:fillRect/>
          </a:stretch>
        </p:blipFill>
        <p:spPr/>
      </p:pic>
      <p:pic>
        <p:nvPicPr>
          <p:cNvPr id="36" name="Picture Placeholder 35">
            <a:extLst>
              <a:ext uri="{FF2B5EF4-FFF2-40B4-BE49-F238E27FC236}">
                <a16:creationId xmlns:a16="http://schemas.microsoft.com/office/drawing/2014/main" id="{CC112B86-130B-44C4-B5A1-6CC83583A444}"/>
              </a:ext>
            </a:extLst>
          </p:cNvPr>
          <p:cNvPicPr>
            <a:picLocks noGrp="1" noChangeAspect="1"/>
          </p:cNvPicPr>
          <p:nvPr>
            <p:ph type="pic" sz="quarter" idx="116"/>
          </p:nvPr>
        </p:nvPicPr>
        <p:blipFill>
          <a:blip r:embed="rId5" cstate="print">
            <a:extLst>
              <a:ext uri="{28A0092B-C50C-407E-A947-70E740481C1C}">
                <a14:useLocalDpi xmlns:a14="http://schemas.microsoft.com/office/drawing/2010/main" val="0"/>
              </a:ext>
            </a:extLst>
          </a:blip>
          <a:srcRect t="41" b="41"/>
          <a:stretch>
            <a:fillRect/>
          </a:stretch>
        </p:blipFill>
        <p:spPr/>
      </p:pic>
      <p:pic>
        <p:nvPicPr>
          <p:cNvPr id="34" name="Picture Placeholder 33">
            <a:extLst>
              <a:ext uri="{FF2B5EF4-FFF2-40B4-BE49-F238E27FC236}">
                <a16:creationId xmlns:a16="http://schemas.microsoft.com/office/drawing/2014/main" id="{6C872D75-0398-4AAD-B407-1925FD16CC1F}"/>
              </a:ext>
            </a:extLst>
          </p:cNvPr>
          <p:cNvPicPr>
            <a:picLocks noGrp="1" noChangeAspect="1"/>
          </p:cNvPicPr>
          <p:nvPr>
            <p:ph type="pic" sz="quarter" idx="115"/>
          </p:nvPr>
        </p:nvPicPr>
        <p:blipFill>
          <a:blip r:embed="rId6" cstate="print">
            <a:extLst>
              <a:ext uri="{28A0092B-C50C-407E-A947-70E740481C1C}">
                <a14:useLocalDpi xmlns:a14="http://schemas.microsoft.com/office/drawing/2010/main" val="0"/>
              </a:ext>
            </a:extLst>
          </a:blip>
          <a:srcRect l="41" r="41"/>
          <a:stretch>
            <a:fillRect/>
          </a:stretch>
        </p:blipFill>
        <p:spPr/>
      </p:pic>
      <p:sp>
        <p:nvSpPr>
          <p:cNvPr id="18" name="Slide Number Placeholder 17"/>
          <p:cNvSpPr>
            <a:spLocks noGrp="1"/>
          </p:cNvSpPr>
          <p:nvPr>
            <p:ph type="sldNum" sz="quarter" idx="13"/>
          </p:nvPr>
        </p:nvSpPr>
        <p:spPr/>
        <p:txBody>
          <a:bodyPr/>
          <a:lstStyle/>
          <a:p>
            <a:fld id="{0FDCCA45-55DD-4B3F-8C12-CFB164C9A4F5}" type="slidenum">
              <a:rPr lang="en-US" smtClean="0"/>
              <a:pPr/>
              <a:t>12</a:t>
            </a:fld>
            <a:endParaRPr lang="en-US" dirty="0"/>
          </a:p>
        </p:txBody>
      </p:sp>
      <p:sp>
        <p:nvSpPr>
          <p:cNvPr id="12" name="TextBox 11">
            <a:extLst>
              <a:ext uri="{FF2B5EF4-FFF2-40B4-BE49-F238E27FC236}">
                <a16:creationId xmlns:a16="http://schemas.microsoft.com/office/drawing/2014/main" id="{B449A632-53B0-4519-97A6-7D0D93F48278}"/>
              </a:ext>
            </a:extLst>
          </p:cNvPr>
          <p:cNvSpPr txBox="1"/>
          <p:nvPr/>
        </p:nvSpPr>
        <p:spPr>
          <a:xfrm>
            <a:off x="4970532" y="271687"/>
            <a:ext cx="2250937" cy="1516377"/>
          </a:xfrm>
          <a:prstGeom prst="rect">
            <a:avLst/>
          </a:prstGeom>
          <a:noFill/>
        </p:spPr>
        <p:txBody>
          <a:bodyPr wrap="none" rtlCol="0">
            <a:spAutoFit/>
          </a:bodyPr>
          <a:lstStyle/>
          <a:p>
            <a:pPr algn="ctr">
              <a:lnSpc>
                <a:spcPts val="5500"/>
              </a:lnSpc>
            </a:pPr>
            <a:r>
              <a:rPr lang="en-US" sz="3000" b="1" dirty="0">
                <a:latin typeface="Roboto Slab" pitchFamily="2" charset="0"/>
                <a:ea typeface="Roboto Slab" pitchFamily="2" charset="0"/>
                <a:cs typeface="Roboto" panose="02000000000000000000" pitchFamily="2" charset="0"/>
              </a:rPr>
              <a:t>Our</a:t>
            </a:r>
          </a:p>
          <a:p>
            <a:pPr algn="ctr">
              <a:lnSpc>
                <a:spcPts val="5500"/>
              </a:lnSpc>
            </a:pPr>
            <a:r>
              <a:rPr lang="en-US" sz="6000" b="1" dirty="0">
                <a:solidFill>
                  <a:schemeClr val="accent6">
                    <a:lumMod val="50000"/>
                  </a:schemeClr>
                </a:solidFill>
                <a:latin typeface="Roboto Slab" pitchFamily="2" charset="0"/>
                <a:ea typeface="Roboto Slab" pitchFamily="2" charset="0"/>
                <a:cs typeface="Roboto" panose="02000000000000000000" pitchFamily="2" charset="0"/>
              </a:rPr>
              <a:t>Team</a:t>
            </a:r>
          </a:p>
        </p:txBody>
      </p:sp>
      <p:sp>
        <p:nvSpPr>
          <p:cNvPr id="29" name="Rectangle 28">
            <a:extLst>
              <a:ext uri="{FF2B5EF4-FFF2-40B4-BE49-F238E27FC236}">
                <a16:creationId xmlns:a16="http://schemas.microsoft.com/office/drawing/2014/main" id="{D2398D7B-387C-4231-B8F0-0D7062D30252}"/>
              </a:ext>
            </a:extLst>
          </p:cNvPr>
          <p:cNvSpPr/>
          <p:nvPr/>
        </p:nvSpPr>
        <p:spPr>
          <a:xfrm>
            <a:off x="5708343" y="1788064"/>
            <a:ext cx="775314" cy="1133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5" name="Group 14">
            <a:extLst>
              <a:ext uri="{FF2B5EF4-FFF2-40B4-BE49-F238E27FC236}">
                <a16:creationId xmlns:a16="http://schemas.microsoft.com/office/drawing/2014/main" id="{E9BF9D3F-A46E-46E7-AEB2-76BE092FFE31}"/>
              </a:ext>
            </a:extLst>
          </p:cNvPr>
          <p:cNvGrpSpPr/>
          <p:nvPr/>
        </p:nvGrpSpPr>
        <p:grpSpPr>
          <a:xfrm>
            <a:off x="642167" y="2291220"/>
            <a:ext cx="2012919" cy="1115880"/>
            <a:chOff x="567425" y="4707262"/>
            <a:chExt cx="2012919" cy="1115880"/>
          </a:xfrm>
        </p:grpSpPr>
        <p:sp>
          <p:nvSpPr>
            <p:cNvPr id="38" name="Rectangle 9">
              <a:extLst>
                <a:ext uri="{FF2B5EF4-FFF2-40B4-BE49-F238E27FC236}">
                  <a16:creationId xmlns:a16="http://schemas.microsoft.com/office/drawing/2014/main" id="{691EF70D-71A2-4DF7-8DA5-88F22D91B592}"/>
                </a:ext>
              </a:extLst>
            </p:cNvPr>
            <p:cNvSpPr>
              <a:spLocks/>
            </p:cNvSpPr>
            <p:nvPr/>
          </p:nvSpPr>
          <p:spPr bwMode="auto">
            <a:xfrm>
              <a:off x="567425" y="5432629"/>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bg1">
                      <a:lumMod val="50000"/>
                    </a:schemeClr>
                  </a:solidFill>
                  <a:latin typeface="Roboto Slab" pitchFamily="2" charset="0"/>
                  <a:ea typeface="Roboto Slab" pitchFamily="2" charset="0"/>
                  <a:cs typeface="Roboto" panose="02000000000000000000" pitchFamily="2" charset="0"/>
                  <a:sym typeface="Montserrat-Regular" charset="0"/>
                </a:rPr>
                <a:t>This letterhead design is meant to professionalism and lorem to lorem ipsum</a:t>
              </a:r>
            </a:p>
          </p:txBody>
        </p:sp>
        <p:sp>
          <p:nvSpPr>
            <p:cNvPr id="40" name="TextBox 39">
              <a:extLst>
                <a:ext uri="{FF2B5EF4-FFF2-40B4-BE49-F238E27FC236}">
                  <a16:creationId xmlns:a16="http://schemas.microsoft.com/office/drawing/2014/main" id="{F4EBA38C-0C61-49F2-B6F0-C6FB68BC1AB3}"/>
                </a:ext>
              </a:extLst>
            </p:cNvPr>
            <p:cNvSpPr txBox="1"/>
            <p:nvPr/>
          </p:nvSpPr>
          <p:spPr>
            <a:xfrm>
              <a:off x="641023" y="4707262"/>
              <a:ext cx="1865722" cy="572786"/>
            </a:xfrm>
            <a:prstGeom prst="rect">
              <a:avLst/>
            </a:prstGeom>
            <a:noFill/>
          </p:spPr>
          <p:txBody>
            <a:bodyPr wrap="square" rtlCol="0">
              <a:spAutoFit/>
            </a:bodyPr>
            <a:lstStyle/>
            <a:p>
              <a:pPr algn="ctr">
                <a:lnSpc>
                  <a:spcPts val="2000"/>
                </a:lnSpc>
              </a:pPr>
              <a:r>
                <a:rPr lang="en-US" b="1" dirty="0" err="1">
                  <a:latin typeface="Roboto Slab" pitchFamily="2" charset="0"/>
                  <a:ea typeface="Roboto Slab" pitchFamily="2" charset="0"/>
                  <a:cs typeface="Roboto" panose="02000000000000000000" pitchFamily="2" charset="0"/>
                </a:rPr>
                <a:t>Sakawi</a:t>
              </a:r>
              <a:r>
                <a:rPr lang="en-US" b="1" dirty="0">
                  <a:latin typeface="Roboto Slab" pitchFamily="2" charset="0"/>
                  <a:ea typeface="Roboto Slab" pitchFamily="2" charset="0"/>
                  <a:cs typeface="Roboto" panose="02000000000000000000" pitchFamily="2" charset="0"/>
                </a:rPr>
                <a:t> Beda</a:t>
              </a:r>
            </a:p>
            <a:p>
              <a:pPr algn="ctr">
                <a:lnSpc>
                  <a:spcPts val="2000"/>
                </a:lnSpc>
              </a:pPr>
              <a:r>
                <a:rPr lang="en-US" sz="1000" b="1" dirty="0">
                  <a:latin typeface="Roboto Slab" pitchFamily="2" charset="0"/>
                  <a:ea typeface="Roboto Slab" pitchFamily="2" charset="0"/>
                  <a:cs typeface="Roboto" panose="02000000000000000000" pitchFamily="2" charset="0"/>
                </a:rPr>
                <a:t>Post Title Text</a:t>
              </a:r>
            </a:p>
          </p:txBody>
        </p:sp>
      </p:grpSp>
      <p:grpSp>
        <p:nvGrpSpPr>
          <p:cNvPr id="16" name="Group 15">
            <a:extLst>
              <a:ext uri="{FF2B5EF4-FFF2-40B4-BE49-F238E27FC236}">
                <a16:creationId xmlns:a16="http://schemas.microsoft.com/office/drawing/2014/main" id="{FCA80C8D-58DE-4237-943C-29F9A397F69B}"/>
              </a:ext>
            </a:extLst>
          </p:cNvPr>
          <p:cNvGrpSpPr/>
          <p:nvPr/>
        </p:nvGrpSpPr>
        <p:grpSpPr>
          <a:xfrm>
            <a:off x="3607083" y="4763913"/>
            <a:ext cx="2012919" cy="1123447"/>
            <a:chOff x="3462672" y="4707262"/>
            <a:chExt cx="2012919" cy="1123447"/>
          </a:xfrm>
        </p:grpSpPr>
        <p:sp>
          <p:nvSpPr>
            <p:cNvPr id="41" name="Rectangle 9">
              <a:extLst>
                <a:ext uri="{FF2B5EF4-FFF2-40B4-BE49-F238E27FC236}">
                  <a16:creationId xmlns:a16="http://schemas.microsoft.com/office/drawing/2014/main" id="{ED9512B0-8016-465A-9CCC-254CE85E013A}"/>
                </a:ext>
              </a:extLst>
            </p:cNvPr>
            <p:cNvSpPr>
              <a:spLocks/>
            </p:cNvSpPr>
            <p:nvPr/>
          </p:nvSpPr>
          <p:spPr bwMode="auto">
            <a:xfrm>
              <a:off x="3462672" y="5440196"/>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bg1">
                      <a:lumMod val="50000"/>
                    </a:schemeClr>
                  </a:solidFill>
                  <a:latin typeface="Roboto Slab" pitchFamily="2" charset="0"/>
                  <a:ea typeface="Roboto Slab" pitchFamily="2" charset="0"/>
                  <a:cs typeface="Roboto" panose="02000000000000000000" pitchFamily="2" charset="0"/>
                  <a:sym typeface="Montserrat-Regular" charset="0"/>
                </a:rPr>
                <a:t>This letterhead design is meant to professionalism and lorem to lorem ipsum</a:t>
              </a:r>
            </a:p>
          </p:txBody>
        </p:sp>
        <p:sp>
          <p:nvSpPr>
            <p:cNvPr id="47" name="TextBox 46">
              <a:extLst>
                <a:ext uri="{FF2B5EF4-FFF2-40B4-BE49-F238E27FC236}">
                  <a16:creationId xmlns:a16="http://schemas.microsoft.com/office/drawing/2014/main" id="{FF610BD1-9835-4A5F-B1CC-8E4E251FBFAD}"/>
                </a:ext>
              </a:extLst>
            </p:cNvPr>
            <p:cNvSpPr txBox="1"/>
            <p:nvPr/>
          </p:nvSpPr>
          <p:spPr>
            <a:xfrm>
              <a:off x="3536270" y="4707262"/>
              <a:ext cx="1865722" cy="572786"/>
            </a:xfrm>
            <a:prstGeom prst="rect">
              <a:avLst/>
            </a:prstGeom>
            <a:noFill/>
          </p:spPr>
          <p:txBody>
            <a:bodyPr wrap="square" rtlCol="0">
              <a:spAutoFit/>
            </a:bodyPr>
            <a:lstStyle/>
            <a:p>
              <a:pPr algn="ctr">
                <a:lnSpc>
                  <a:spcPts val="2000"/>
                </a:lnSpc>
              </a:pPr>
              <a:r>
                <a:rPr lang="en-US" b="1" dirty="0" err="1">
                  <a:latin typeface="Roboto Slab" pitchFamily="2" charset="0"/>
                  <a:ea typeface="Roboto Slab" pitchFamily="2" charset="0"/>
                  <a:cs typeface="Roboto" panose="02000000000000000000" pitchFamily="2" charset="0"/>
                </a:rPr>
                <a:t>Nahila</a:t>
              </a:r>
              <a:r>
                <a:rPr lang="en-US" b="1" dirty="0">
                  <a:latin typeface="Roboto Slab" pitchFamily="2" charset="0"/>
                  <a:ea typeface="Roboto Slab" pitchFamily="2" charset="0"/>
                  <a:cs typeface="Roboto" panose="02000000000000000000" pitchFamily="2" charset="0"/>
                </a:rPr>
                <a:t> </a:t>
              </a:r>
              <a:r>
                <a:rPr lang="en-US" b="1" dirty="0" err="1">
                  <a:latin typeface="Roboto Slab" pitchFamily="2" charset="0"/>
                  <a:ea typeface="Roboto Slab" pitchFamily="2" charset="0"/>
                  <a:cs typeface="Roboto" panose="02000000000000000000" pitchFamily="2" charset="0"/>
                </a:rPr>
                <a:t>nateya</a:t>
              </a:r>
              <a:endParaRPr lang="en-US" b="1" dirty="0">
                <a:latin typeface="Roboto Slab" pitchFamily="2" charset="0"/>
                <a:ea typeface="Roboto Slab" pitchFamily="2" charset="0"/>
                <a:cs typeface="Roboto" panose="02000000000000000000" pitchFamily="2" charset="0"/>
              </a:endParaRPr>
            </a:p>
            <a:p>
              <a:pPr algn="ctr">
                <a:lnSpc>
                  <a:spcPts val="2000"/>
                </a:lnSpc>
              </a:pPr>
              <a:r>
                <a:rPr lang="en-US" sz="1000" b="1" dirty="0">
                  <a:latin typeface="Roboto Slab" pitchFamily="2" charset="0"/>
                  <a:ea typeface="Roboto Slab" pitchFamily="2" charset="0"/>
                  <a:cs typeface="Roboto" panose="02000000000000000000" pitchFamily="2" charset="0"/>
                </a:rPr>
                <a:t>Post Title Text</a:t>
              </a:r>
            </a:p>
          </p:txBody>
        </p:sp>
      </p:grpSp>
      <p:grpSp>
        <p:nvGrpSpPr>
          <p:cNvPr id="17" name="Group 16">
            <a:extLst>
              <a:ext uri="{FF2B5EF4-FFF2-40B4-BE49-F238E27FC236}">
                <a16:creationId xmlns:a16="http://schemas.microsoft.com/office/drawing/2014/main" id="{EADDA3B0-B706-40EE-8228-4B4573E3CA8D}"/>
              </a:ext>
            </a:extLst>
          </p:cNvPr>
          <p:cNvGrpSpPr/>
          <p:nvPr/>
        </p:nvGrpSpPr>
        <p:grpSpPr>
          <a:xfrm>
            <a:off x="6571999" y="2291220"/>
            <a:ext cx="2012919" cy="1115880"/>
            <a:chOff x="6468665" y="4707262"/>
            <a:chExt cx="2012919" cy="1115880"/>
          </a:xfrm>
        </p:grpSpPr>
        <p:sp>
          <p:nvSpPr>
            <p:cNvPr id="48" name="Rectangle 9">
              <a:extLst>
                <a:ext uri="{FF2B5EF4-FFF2-40B4-BE49-F238E27FC236}">
                  <a16:creationId xmlns:a16="http://schemas.microsoft.com/office/drawing/2014/main" id="{3B917C10-F92E-45AD-AAE7-621B6708A4F0}"/>
                </a:ext>
              </a:extLst>
            </p:cNvPr>
            <p:cNvSpPr>
              <a:spLocks/>
            </p:cNvSpPr>
            <p:nvPr/>
          </p:nvSpPr>
          <p:spPr bwMode="auto">
            <a:xfrm>
              <a:off x="6468665" y="5432629"/>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bg1">
                      <a:lumMod val="50000"/>
                    </a:schemeClr>
                  </a:solidFill>
                  <a:latin typeface="Roboto Slab" pitchFamily="2" charset="0"/>
                  <a:ea typeface="Roboto Slab" pitchFamily="2" charset="0"/>
                  <a:cs typeface="Roboto" panose="02000000000000000000" pitchFamily="2" charset="0"/>
                  <a:sym typeface="Montserrat-Regular" charset="0"/>
                </a:rPr>
                <a:t>This letterhead design is meant to professionalism and lorem to lorem ipsum</a:t>
              </a:r>
            </a:p>
          </p:txBody>
        </p:sp>
        <p:sp>
          <p:nvSpPr>
            <p:cNvPr id="49" name="TextBox 48">
              <a:extLst>
                <a:ext uri="{FF2B5EF4-FFF2-40B4-BE49-F238E27FC236}">
                  <a16:creationId xmlns:a16="http://schemas.microsoft.com/office/drawing/2014/main" id="{4A9048C0-E6CC-4F7F-8754-4EFF5522928D}"/>
                </a:ext>
              </a:extLst>
            </p:cNvPr>
            <p:cNvSpPr txBox="1"/>
            <p:nvPr/>
          </p:nvSpPr>
          <p:spPr>
            <a:xfrm>
              <a:off x="6542263" y="4707262"/>
              <a:ext cx="1865722" cy="572786"/>
            </a:xfrm>
            <a:prstGeom prst="rect">
              <a:avLst/>
            </a:prstGeom>
            <a:noFill/>
          </p:spPr>
          <p:txBody>
            <a:bodyPr wrap="square" rtlCol="0">
              <a:spAutoFit/>
            </a:bodyPr>
            <a:lstStyle/>
            <a:p>
              <a:pPr algn="ctr">
                <a:lnSpc>
                  <a:spcPts val="2000"/>
                </a:lnSpc>
              </a:pPr>
              <a:r>
                <a:rPr lang="en-US" b="1" dirty="0" err="1">
                  <a:latin typeface="Roboto Slab" pitchFamily="2" charset="0"/>
                  <a:ea typeface="Roboto Slab" pitchFamily="2" charset="0"/>
                  <a:cs typeface="Roboto" panose="02000000000000000000" pitchFamily="2" charset="0"/>
                </a:rPr>
                <a:t>Sakawi</a:t>
              </a:r>
              <a:r>
                <a:rPr lang="en-US" b="1" dirty="0">
                  <a:latin typeface="Roboto Slab" pitchFamily="2" charset="0"/>
                  <a:ea typeface="Roboto Slab" pitchFamily="2" charset="0"/>
                  <a:cs typeface="Roboto" panose="02000000000000000000" pitchFamily="2" charset="0"/>
                </a:rPr>
                <a:t> Beda</a:t>
              </a:r>
            </a:p>
            <a:p>
              <a:pPr algn="ctr">
                <a:lnSpc>
                  <a:spcPts val="2000"/>
                </a:lnSpc>
              </a:pPr>
              <a:r>
                <a:rPr lang="en-US" sz="1000" b="1" dirty="0">
                  <a:latin typeface="Roboto Slab" pitchFamily="2" charset="0"/>
                  <a:ea typeface="Roboto Slab" pitchFamily="2" charset="0"/>
                  <a:cs typeface="Roboto" panose="02000000000000000000" pitchFamily="2" charset="0"/>
                </a:rPr>
                <a:t>Post Title Text</a:t>
              </a:r>
            </a:p>
          </p:txBody>
        </p:sp>
      </p:grpSp>
      <p:grpSp>
        <p:nvGrpSpPr>
          <p:cNvPr id="19" name="Group 18">
            <a:extLst>
              <a:ext uri="{FF2B5EF4-FFF2-40B4-BE49-F238E27FC236}">
                <a16:creationId xmlns:a16="http://schemas.microsoft.com/office/drawing/2014/main" id="{A219EDE1-7F16-413E-BEB5-76416DA802B4}"/>
              </a:ext>
            </a:extLst>
          </p:cNvPr>
          <p:cNvGrpSpPr/>
          <p:nvPr/>
        </p:nvGrpSpPr>
        <p:grpSpPr>
          <a:xfrm>
            <a:off x="9536914" y="4763913"/>
            <a:ext cx="2012919" cy="1123447"/>
            <a:chOff x="9474658" y="4707262"/>
            <a:chExt cx="2012919" cy="1123447"/>
          </a:xfrm>
        </p:grpSpPr>
        <p:sp>
          <p:nvSpPr>
            <p:cNvPr id="50" name="Rectangle 9">
              <a:extLst>
                <a:ext uri="{FF2B5EF4-FFF2-40B4-BE49-F238E27FC236}">
                  <a16:creationId xmlns:a16="http://schemas.microsoft.com/office/drawing/2014/main" id="{F1A3E43C-35D6-4B49-8BE6-5FD4ED209CF8}"/>
                </a:ext>
              </a:extLst>
            </p:cNvPr>
            <p:cNvSpPr>
              <a:spLocks/>
            </p:cNvSpPr>
            <p:nvPr/>
          </p:nvSpPr>
          <p:spPr bwMode="auto">
            <a:xfrm>
              <a:off x="9474658" y="5440196"/>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bg1">
                      <a:lumMod val="50000"/>
                    </a:schemeClr>
                  </a:solidFill>
                  <a:latin typeface="Roboto Slab" pitchFamily="2" charset="0"/>
                  <a:ea typeface="Roboto Slab" pitchFamily="2" charset="0"/>
                  <a:cs typeface="Roboto" panose="02000000000000000000" pitchFamily="2" charset="0"/>
                  <a:sym typeface="Montserrat-Regular" charset="0"/>
                </a:rPr>
                <a:t>This letterhead design is meant to professionalism and lorem to lorem ipsum</a:t>
              </a:r>
            </a:p>
          </p:txBody>
        </p:sp>
        <p:sp>
          <p:nvSpPr>
            <p:cNvPr id="54" name="TextBox 53">
              <a:extLst>
                <a:ext uri="{FF2B5EF4-FFF2-40B4-BE49-F238E27FC236}">
                  <a16:creationId xmlns:a16="http://schemas.microsoft.com/office/drawing/2014/main" id="{84468DAF-FB02-4C86-93E5-3BC7ACDF7650}"/>
                </a:ext>
              </a:extLst>
            </p:cNvPr>
            <p:cNvSpPr txBox="1"/>
            <p:nvPr/>
          </p:nvSpPr>
          <p:spPr>
            <a:xfrm>
              <a:off x="9548256" y="4707262"/>
              <a:ext cx="1865722" cy="572786"/>
            </a:xfrm>
            <a:prstGeom prst="rect">
              <a:avLst/>
            </a:prstGeom>
            <a:noFill/>
          </p:spPr>
          <p:txBody>
            <a:bodyPr wrap="square" rtlCol="0">
              <a:spAutoFit/>
            </a:bodyPr>
            <a:lstStyle/>
            <a:p>
              <a:pPr algn="ctr">
                <a:lnSpc>
                  <a:spcPts val="2000"/>
                </a:lnSpc>
              </a:pPr>
              <a:r>
                <a:rPr lang="en-US" b="1" dirty="0" err="1">
                  <a:latin typeface="Roboto Slab" pitchFamily="2" charset="0"/>
                  <a:ea typeface="Roboto Slab" pitchFamily="2" charset="0"/>
                  <a:cs typeface="Roboto" panose="02000000000000000000" pitchFamily="2" charset="0"/>
                </a:rPr>
                <a:t>Nahila</a:t>
              </a:r>
              <a:r>
                <a:rPr lang="en-US" b="1" dirty="0">
                  <a:latin typeface="Roboto Slab" pitchFamily="2" charset="0"/>
                  <a:ea typeface="Roboto Slab" pitchFamily="2" charset="0"/>
                  <a:cs typeface="Roboto" panose="02000000000000000000" pitchFamily="2" charset="0"/>
                </a:rPr>
                <a:t> </a:t>
              </a:r>
              <a:r>
                <a:rPr lang="en-US" b="1" dirty="0" err="1">
                  <a:latin typeface="Roboto Slab" pitchFamily="2" charset="0"/>
                  <a:ea typeface="Roboto Slab" pitchFamily="2" charset="0"/>
                  <a:cs typeface="Roboto" panose="02000000000000000000" pitchFamily="2" charset="0"/>
                </a:rPr>
                <a:t>nateya</a:t>
              </a:r>
              <a:endParaRPr lang="en-US" b="1" dirty="0">
                <a:latin typeface="Roboto Slab" pitchFamily="2" charset="0"/>
                <a:ea typeface="Roboto Slab" pitchFamily="2" charset="0"/>
                <a:cs typeface="Roboto" panose="02000000000000000000" pitchFamily="2" charset="0"/>
              </a:endParaRPr>
            </a:p>
            <a:p>
              <a:pPr algn="ctr">
                <a:lnSpc>
                  <a:spcPts val="2000"/>
                </a:lnSpc>
              </a:pPr>
              <a:r>
                <a:rPr lang="en-US" sz="1000" b="1" dirty="0">
                  <a:latin typeface="Roboto Slab" pitchFamily="2" charset="0"/>
                  <a:ea typeface="Roboto Slab" pitchFamily="2" charset="0"/>
                  <a:cs typeface="Roboto" panose="02000000000000000000" pitchFamily="2" charset="0"/>
                </a:rPr>
                <a:t>Post Title Text</a:t>
              </a:r>
            </a:p>
          </p:txBody>
        </p:sp>
      </p:grpSp>
    </p:spTree>
    <p:extLst>
      <p:ext uri="{BB962C8B-B14F-4D97-AF65-F5344CB8AC3E}">
        <p14:creationId xmlns:p14="http://schemas.microsoft.com/office/powerpoint/2010/main" val="30852569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8" name="Picture Placeholder 27">
            <a:extLst>
              <a:ext uri="{FF2B5EF4-FFF2-40B4-BE49-F238E27FC236}">
                <a16:creationId xmlns:a16="http://schemas.microsoft.com/office/drawing/2014/main" id="{3BF3B5B1-8CE9-4504-8093-B244F719B3B9}"/>
              </a:ext>
            </a:extLst>
          </p:cNvPr>
          <p:cNvPicPr>
            <a:picLocks noGrp="1" noChangeAspect="1"/>
          </p:cNvPicPr>
          <p:nvPr>
            <p:ph type="pic" sz="quarter" idx="118"/>
          </p:nvPr>
        </p:nvPicPr>
        <p:blipFill>
          <a:blip r:embed="rId3" cstate="print">
            <a:extLst>
              <a:ext uri="{28A0092B-C50C-407E-A947-70E740481C1C}">
                <a14:useLocalDpi xmlns:a14="http://schemas.microsoft.com/office/drawing/2010/main" val="0"/>
              </a:ext>
            </a:extLst>
          </a:blip>
          <a:srcRect l="43" r="43"/>
          <a:stretch>
            <a:fillRect/>
          </a:stretch>
        </p:blipFill>
        <p:spPr/>
      </p:pic>
      <p:pic>
        <p:nvPicPr>
          <p:cNvPr id="24" name="Picture Placeholder 23">
            <a:extLst>
              <a:ext uri="{FF2B5EF4-FFF2-40B4-BE49-F238E27FC236}">
                <a16:creationId xmlns:a16="http://schemas.microsoft.com/office/drawing/2014/main" id="{218056BC-0AE5-4D9B-A5DB-2E37271BC2E1}"/>
              </a:ext>
            </a:extLst>
          </p:cNvPr>
          <p:cNvPicPr>
            <a:picLocks noGrp="1" noChangeAspect="1"/>
          </p:cNvPicPr>
          <p:nvPr>
            <p:ph type="pic" sz="quarter" idx="116"/>
          </p:nvPr>
        </p:nvPicPr>
        <p:blipFill>
          <a:blip r:embed="rId4" cstate="print">
            <a:extLst>
              <a:ext uri="{28A0092B-C50C-407E-A947-70E740481C1C}">
                <a14:useLocalDpi xmlns:a14="http://schemas.microsoft.com/office/drawing/2010/main" val="0"/>
              </a:ext>
            </a:extLst>
          </a:blip>
          <a:srcRect l="43" r="43"/>
          <a:stretch>
            <a:fillRect/>
          </a:stretch>
        </p:blipFill>
        <p:spPr/>
      </p:pic>
      <p:pic>
        <p:nvPicPr>
          <p:cNvPr id="26" name="Picture Placeholder 25">
            <a:extLst>
              <a:ext uri="{FF2B5EF4-FFF2-40B4-BE49-F238E27FC236}">
                <a16:creationId xmlns:a16="http://schemas.microsoft.com/office/drawing/2014/main" id="{020BA009-7893-480F-9E3B-7778AEABCD4C}"/>
              </a:ext>
            </a:extLst>
          </p:cNvPr>
          <p:cNvPicPr>
            <a:picLocks noGrp="1" noChangeAspect="1"/>
          </p:cNvPicPr>
          <p:nvPr>
            <p:ph type="pic" sz="quarter" idx="115"/>
          </p:nvPr>
        </p:nvPicPr>
        <p:blipFill>
          <a:blip r:embed="rId5" cstate="print">
            <a:extLst>
              <a:ext uri="{28A0092B-C50C-407E-A947-70E740481C1C}">
                <a14:useLocalDpi xmlns:a14="http://schemas.microsoft.com/office/drawing/2010/main" val="0"/>
              </a:ext>
            </a:extLst>
          </a:blip>
          <a:srcRect/>
          <a:stretch>
            <a:fillRect/>
          </a:stretch>
        </p:blipFill>
        <p:spPr/>
      </p:pic>
      <p:sp>
        <p:nvSpPr>
          <p:cNvPr id="18" name="Slide Number Placeholder 17"/>
          <p:cNvSpPr>
            <a:spLocks noGrp="1"/>
          </p:cNvSpPr>
          <p:nvPr>
            <p:ph type="sldNum" sz="quarter" idx="13"/>
          </p:nvPr>
        </p:nvSpPr>
        <p:spPr/>
        <p:txBody>
          <a:bodyPr/>
          <a:lstStyle/>
          <a:p>
            <a:fld id="{0FDCCA45-55DD-4B3F-8C12-CFB164C9A4F5}" type="slidenum">
              <a:rPr lang="en-US" smtClean="0"/>
              <a:pPr/>
              <a:t>13</a:t>
            </a:fld>
            <a:endParaRPr lang="en-US" dirty="0"/>
          </a:p>
        </p:txBody>
      </p:sp>
      <p:sp>
        <p:nvSpPr>
          <p:cNvPr id="12" name="TextBox 11">
            <a:extLst>
              <a:ext uri="{FF2B5EF4-FFF2-40B4-BE49-F238E27FC236}">
                <a16:creationId xmlns:a16="http://schemas.microsoft.com/office/drawing/2014/main" id="{B449A632-53B0-4519-97A6-7D0D93F48278}"/>
              </a:ext>
            </a:extLst>
          </p:cNvPr>
          <p:cNvSpPr txBox="1"/>
          <p:nvPr/>
        </p:nvSpPr>
        <p:spPr>
          <a:xfrm>
            <a:off x="4970532" y="271687"/>
            <a:ext cx="2250937" cy="1516377"/>
          </a:xfrm>
          <a:prstGeom prst="rect">
            <a:avLst/>
          </a:prstGeom>
          <a:noFill/>
        </p:spPr>
        <p:txBody>
          <a:bodyPr wrap="none" rtlCol="0">
            <a:spAutoFit/>
          </a:bodyPr>
          <a:lstStyle/>
          <a:p>
            <a:pPr algn="ctr">
              <a:lnSpc>
                <a:spcPts val="5500"/>
              </a:lnSpc>
            </a:pPr>
            <a:r>
              <a:rPr lang="en-US" sz="3000" b="1" dirty="0">
                <a:latin typeface="Roboto Slab" pitchFamily="2" charset="0"/>
                <a:ea typeface="Roboto Slab" pitchFamily="2" charset="0"/>
                <a:cs typeface="Roboto" panose="02000000000000000000" pitchFamily="2" charset="0"/>
              </a:rPr>
              <a:t>Our</a:t>
            </a:r>
          </a:p>
          <a:p>
            <a:pPr algn="ctr">
              <a:lnSpc>
                <a:spcPts val="5500"/>
              </a:lnSpc>
            </a:pPr>
            <a:r>
              <a:rPr lang="en-US" sz="6000" b="1" dirty="0">
                <a:solidFill>
                  <a:schemeClr val="accent6">
                    <a:lumMod val="50000"/>
                  </a:schemeClr>
                </a:solidFill>
                <a:latin typeface="Roboto Slab" pitchFamily="2" charset="0"/>
                <a:ea typeface="Roboto Slab" pitchFamily="2" charset="0"/>
                <a:cs typeface="Roboto" panose="02000000000000000000" pitchFamily="2" charset="0"/>
              </a:rPr>
              <a:t>Team</a:t>
            </a:r>
          </a:p>
        </p:txBody>
      </p:sp>
      <p:sp>
        <p:nvSpPr>
          <p:cNvPr id="29" name="Rectangle 28">
            <a:extLst>
              <a:ext uri="{FF2B5EF4-FFF2-40B4-BE49-F238E27FC236}">
                <a16:creationId xmlns:a16="http://schemas.microsoft.com/office/drawing/2014/main" id="{D2398D7B-387C-4231-B8F0-0D7062D30252}"/>
              </a:ext>
            </a:extLst>
          </p:cNvPr>
          <p:cNvSpPr/>
          <p:nvPr/>
        </p:nvSpPr>
        <p:spPr>
          <a:xfrm>
            <a:off x="5708343" y="1788064"/>
            <a:ext cx="775314" cy="1133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0" name="Group 29">
            <a:extLst>
              <a:ext uri="{FF2B5EF4-FFF2-40B4-BE49-F238E27FC236}">
                <a16:creationId xmlns:a16="http://schemas.microsoft.com/office/drawing/2014/main" id="{C0599A40-0623-4FC8-9C68-7EC079A68B13}"/>
              </a:ext>
            </a:extLst>
          </p:cNvPr>
          <p:cNvGrpSpPr/>
          <p:nvPr/>
        </p:nvGrpSpPr>
        <p:grpSpPr>
          <a:xfrm>
            <a:off x="1168207" y="4452359"/>
            <a:ext cx="2277697" cy="1311356"/>
            <a:chOff x="1508003" y="4504779"/>
            <a:chExt cx="2277697" cy="1311356"/>
          </a:xfrm>
        </p:grpSpPr>
        <p:sp>
          <p:nvSpPr>
            <p:cNvPr id="31" name="TextBox 30">
              <a:extLst>
                <a:ext uri="{FF2B5EF4-FFF2-40B4-BE49-F238E27FC236}">
                  <a16:creationId xmlns:a16="http://schemas.microsoft.com/office/drawing/2014/main" id="{50043DEC-557B-4070-A810-DA09610C8929}"/>
                </a:ext>
              </a:extLst>
            </p:cNvPr>
            <p:cNvSpPr txBox="1"/>
            <p:nvPr/>
          </p:nvSpPr>
          <p:spPr>
            <a:xfrm>
              <a:off x="1899695" y="4504779"/>
              <a:ext cx="1494312" cy="365934"/>
            </a:xfrm>
            <a:prstGeom prst="rect">
              <a:avLst/>
            </a:prstGeom>
            <a:noFill/>
          </p:spPr>
          <p:txBody>
            <a:bodyPr wrap="square" rtlCol="0">
              <a:spAutoFit/>
            </a:bodyPr>
            <a:lstStyle/>
            <a:p>
              <a:pPr algn="ctr">
                <a:lnSpc>
                  <a:spcPts val="2300"/>
                </a:lnSpc>
              </a:pPr>
              <a:r>
                <a:rPr lang="en-US" sz="1500" b="1" dirty="0">
                  <a:solidFill>
                    <a:schemeClr val="tx2"/>
                  </a:solidFill>
                  <a:latin typeface="Roboto Slab" pitchFamily="2" charset="0"/>
                  <a:ea typeface="Roboto Slab" pitchFamily="2" charset="0"/>
                </a:rPr>
                <a:t>JOHN DEO</a:t>
              </a:r>
              <a:endParaRPr lang="en-US" sz="2000" b="1" dirty="0">
                <a:solidFill>
                  <a:schemeClr val="tx2"/>
                </a:solidFill>
                <a:latin typeface="Roboto Slab" pitchFamily="2" charset="0"/>
                <a:ea typeface="Roboto Slab" pitchFamily="2" charset="0"/>
              </a:endParaRPr>
            </a:p>
          </p:txBody>
        </p:sp>
        <p:sp>
          <p:nvSpPr>
            <p:cNvPr id="32" name="Rectangle 31">
              <a:extLst>
                <a:ext uri="{FF2B5EF4-FFF2-40B4-BE49-F238E27FC236}">
                  <a16:creationId xmlns:a16="http://schemas.microsoft.com/office/drawing/2014/main" id="{49FD14DB-44D0-4F36-8202-DA39C781FD4F}"/>
                </a:ext>
              </a:extLst>
            </p:cNvPr>
            <p:cNvSpPr/>
            <p:nvPr/>
          </p:nvSpPr>
          <p:spPr>
            <a:xfrm>
              <a:off x="1508003" y="4908486"/>
              <a:ext cx="2277697" cy="451406"/>
            </a:xfrm>
            <a:prstGeom prst="rect">
              <a:avLst/>
            </a:prstGeom>
          </p:spPr>
          <p:txBody>
            <a:bodyPr wrap="square">
              <a:spAutoFit/>
            </a:bodyPr>
            <a:lstStyle/>
            <a:p>
              <a:pPr algn="ctr">
                <a:lnSpc>
                  <a:spcPts val="1400"/>
                </a:lnSpc>
              </a:pPr>
              <a:r>
                <a:rPr lang="en-US" sz="11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your project Lorem</a:t>
              </a:r>
            </a:p>
          </p:txBody>
        </p:sp>
        <p:grpSp>
          <p:nvGrpSpPr>
            <p:cNvPr id="33" name="Group 32">
              <a:extLst>
                <a:ext uri="{FF2B5EF4-FFF2-40B4-BE49-F238E27FC236}">
                  <a16:creationId xmlns:a16="http://schemas.microsoft.com/office/drawing/2014/main" id="{C3FC1360-D8C8-4610-9CCC-369DA5B29A49}"/>
                </a:ext>
              </a:extLst>
            </p:cNvPr>
            <p:cNvGrpSpPr/>
            <p:nvPr/>
          </p:nvGrpSpPr>
          <p:grpSpPr>
            <a:xfrm>
              <a:off x="2101039" y="5519673"/>
              <a:ext cx="1091624" cy="296462"/>
              <a:chOff x="1515100" y="5516154"/>
              <a:chExt cx="1324077" cy="359591"/>
            </a:xfrm>
          </p:grpSpPr>
          <p:sp>
            <p:nvSpPr>
              <p:cNvPr id="35" name="Rectangle 34">
                <a:extLst>
                  <a:ext uri="{FF2B5EF4-FFF2-40B4-BE49-F238E27FC236}">
                    <a16:creationId xmlns:a16="http://schemas.microsoft.com/office/drawing/2014/main" id="{8AFE7184-9D07-46DC-89EE-5F2345B44F99}"/>
                  </a:ext>
                </a:extLst>
              </p:cNvPr>
              <p:cNvSpPr/>
              <p:nvPr/>
            </p:nvSpPr>
            <p:spPr>
              <a:xfrm>
                <a:off x="1515100" y="5516154"/>
                <a:ext cx="1324077" cy="359591"/>
              </a:xfrm>
              <a:prstGeom prst="rect">
                <a:avLst/>
              </a:prstGeom>
              <a:no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7" name="Group 36">
                <a:extLst>
                  <a:ext uri="{FF2B5EF4-FFF2-40B4-BE49-F238E27FC236}">
                    <a16:creationId xmlns:a16="http://schemas.microsoft.com/office/drawing/2014/main" id="{4197FAD0-9DDC-4F06-808A-146DA3D06923}"/>
                  </a:ext>
                </a:extLst>
              </p:cNvPr>
              <p:cNvGrpSpPr/>
              <p:nvPr/>
            </p:nvGrpSpPr>
            <p:grpSpPr>
              <a:xfrm>
                <a:off x="1747552" y="5584029"/>
                <a:ext cx="859172" cy="223840"/>
                <a:chOff x="1871822" y="5616406"/>
                <a:chExt cx="610631" cy="159087"/>
              </a:xfrm>
            </p:grpSpPr>
            <p:grpSp>
              <p:nvGrpSpPr>
                <p:cNvPr id="42" name="Group 41">
                  <a:extLst>
                    <a:ext uri="{FF2B5EF4-FFF2-40B4-BE49-F238E27FC236}">
                      <a16:creationId xmlns:a16="http://schemas.microsoft.com/office/drawing/2014/main" id="{285C0CAC-6CD0-480D-9124-8C4184C09903}"/>
                    </a:ext>
                  </a:extLst>
                </p:cNvPr>
                <p:cNvGrpSpPr/>
                <p:nvPr/>
              </p:nvGrpSpPr>
              <p:grpSpPr>
                <a:xfrm>
                  <a:off x="1871822" y="5616406"/>
                  <a:ext cx="159086" cy="159087"/>
                  <a:chOff x="1324575" y="5760204"/>
                  <a:chExt cx="305861" cy="305861"/>
                </a:xfrm>
              </p:grpSpPr>
              <p:sp>
                <p:nvSpPr>
                  <p:cNvPr id="55" name="Oval 54">
                    <a:extLst>
                      <a:ext uri="{FF2B5EF4-FFF2-40B4-BE49-F238E27FC236}">
                        <a16:creationId xmlns:a16="http://schemas.microsoft.com/office/drawing/2014/main" id="{F89D8225-8D17-4A77-B18F-C64B0D4419FE}"/>
                      </a:ext>
                    </a:extLst>
                  </p:cNvPr>
                  <p:cNvSpPr/>
                  <p:nvPr/>
                </p:nvSpPr>
                <p:spPr>
                  <a:xfrm>
                    <a:off x="132457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AutoShape 1">
                    <a:extLst>
                      <a:ext uri="{FF2B5EF4-FFF2-40B4-BE49-F238E27FC236}">
                        <a16:creationId xmlns:a16="http://schemas.microsoft.com/office/drawing/2014/main" id="{207D8C05-8975-4A3A-8F99-0463B93DA709}"/>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p:spPr>
                <p:txBody>
                  <a:bodyPr lIns="0" tIns="0" rIns="0" bIns="0"/>
                  <a:lstStyle/>
                  <a:p>
                    <a:pPr algn="ctr"/>
                    <a:endParaRPr lang="en-US"/>
                  </a:p>
                </p:txBody>
              </p:sp>
            </p:grpSp>
            <p:grpSp>
              <p:nvGrpSpPr>
                <p:cNvPr id="43" name="Group 42">
                  <a:extLst>
                    <a:ext uri="{FF2B5EF4-FFF2-40B4-BE49-F238E27FC236}">
                      <a16:creationId xmlns:a16="http://schemas.microsoft.com/office/drawing/2014/main" id="{A5804D50-B322-4670-B1C2-2D08F15433A0}"/>
                    </a:ext>
                  </a:extLst>
                </p:cNvPr>
                <p:cNvGrpSpPr/>
                <p:nvPr/>
              </p:nvGrpSpPr>
              <p:grpSpPr>
                <a:xfrm>
                  <a:off x="2097594" y="5616406"/>
                  <a:ext cx="159086" cy="159087"/>
                  <a:chOff x="1684215" y="5760204"/>
                  <a:chExt cx="305861" cy="305861"/>
                </a:xfrm>
              </p:grpSpPr>
              <p:sp>
                <p:nvSpPr>
                  <p:cNvPr id="52" name="Oval 51">
                    <a:extLst>
                      <a:ext uri="{FF2B5EF4-FFF2-40B4-BE49-F238E27FC236}">
                        <a16:creationId xmlns:a16="http://schemas.microsoft.com/office/drawing/2014/main" id="{5E90B7E8-9D19-4FBC-9066-359385D3EC91}"/>
                      </a:ext>
                    </a:extLst>
                  </p:cNvPr>
                  <p:cNvSpPr/>
                  <p:nvPr/>
                </p:nvSpPr>
                <p:spPr>
                  <a:xfrm>
                    <a:off x="168421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AutoShape 21">
                    <a:extLst>
                      <a:ext uri="{FF2B5EF4-FFF2-40B4-BE49-F238E27FC236}">
                        <a16:creationId xmlns:a16="http://schemas.microsoft.com/office/drawing/2014/main" id="{646A0E94-850B-493A-9BF0-DE8AEEB1A499}"/>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pPr algn="ctr"/>
                    <a:endParaRPr lang="en-US"/>
                  </a:p>
                </p:txBody>
              </p:sp>
            </p:grpSp>
            <p:grpSp>
              <p:nvGrpSpPr>
                <p:cNvPr id="44" name="Group 43">
                  <a:extLst>
                    <a:ext uri="{FF2B5EF4-FFF2-40B4-BE49-F238E27FC236}">
                      <a16:creationId xmlns:a16="http://schemas.microsoft.com/office/drawing/2014/main" id="{3D12BC31-85EC-414F-AF98-20E30225F093}"/>
                    </a:ext>
                  </a:extLst>
                </p:cNvPr>
                <p:cNvGrpSpPr/>
                <p:nvPr/>
              </p:nvGrpSpPr>
              <p:grpSpPr>
                <a:xfrm>
                  <a:off x="2323367" y="5616406"/>
                  <a:ext cx="159086" cy="159087"/>
                  <a:chOff x="2177216" y="5760204"/>
                  <a:chExt cx="305861" cy="305861"/>
                </a:xfrm>
              </p:grpSpPr>
              <p:sp>
                <p:nvSpPr>
                  <p:cNvPr id="46" name="Oval 45">
                    <a:extLst>
                      <a:ext uri="{FF2B5EF4-FFF2-40B4-BE49-F238E27FC236}">
                        <a16:creationId xmlns:a16="http://schemas.microsoft.com/office/drawing/2014/main" id="{F492DCEA-6BFC-4B3B-BA0C-0421A308EDEE}"/>
                      </a:ext>
                    </a:extLst>
                  </p:cNvPr>
                  <p:cNvSpPr/>
                  <p:nvPr/>
                </p:nvSpPr>
                <p:spPr>
                  <a:xfrm>
                    <a:off x="2177216"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AutoShape 18">
                    <a:extLst>
                      <a:ext uri="{FF2B5EF4-FFF2-40B4-BE49-F238E27FC236}">
                        <a16:creationId xmlns:a16="http://schemas.microsoft.com/office/drawing/2014/main" id="{9A0053EC-D829-4E95-B29D-1A8DEC1EE33F}"/>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pPr algn="ctr"/>
                    <a:endParaRPr lang="en-US"/>
                  </a:p>
                </p:txBody>
              </p:sp>
            </p:grpSp>
          </p:grpSp>
        </p:grpSp>
      </p:grpSp>
      <p:grpSp>
        <p:nvGrpSpPr>
          <p:cNvPr id="57" name="Group 56">
            <a:extLst>
              <a:ext uri="{FF2B5EF4-FFF2-40B4-BE49-F238E27FC236}">
                <a16:creationId xmlns:a16="http://schemas.microsoft.com/office/drawing/2014/main" id="{11B107F7-3263-4ADE-81D1-74DB0C62E004}"/>
              </a:ext>
            </a:extLst>
          </p:cNvPr>
          <p:cNvGrpSpPr/>
          <p:nvPr/>
        </p:nvGrpSpPr>
        <p:grpSpPr>
          <a:xfrm>
            <a:off x="4957152" y="4452359"/>
            <a:ext cx="2277697" cy="1311356"/>
            <a:chOff x="1508003" y="4504779"/>
            <a:chExt cx="2277697" cy="1311356"/>
          </a:xfrm>
        </p:grpSpPr>
        <p:sp>
          <p:nvSpPr>
            <p:cNvPr id="58" name="TextBox 57">
              <a:extLst>
                <a:ext uri="{FF2B5EF4-FFF2-40B4-BE49-F238E27FC236}">
                  <a16:creationId xmlns:a16="http://schemas.microsoft.com/office/drawing/2014/main" id="{953E9C31-FC8C-4BD6-83DD-9A3BFF2792D7}"/>
                </a:ext>
              </a:extLst>
            </p:cNvPr>
            <p:cNvSpPr txBox="1"/>
            <p:nvPr/>
          </p:nvSpPr>
          <p:spPr>
            <a:xfrm>
              <a:off x="1899695" y="4504779"/>
              <a:ext cx="1494312" cy="365934"/>
            </a:xfrm>
            <a:prstGeom prst="rect">
              <a:avLst/>
            </a:prstGeom>
            <a:noFill/>
          </p:spPr>
          <p:txBody>
            <a:bodyPr wrap="square" rtlCol="0">
              <a:spAutoFit/>
            </a:bodyPr>
            <a:lstStyle/>
            <a:p>
              <a:pPr algn="ctr">
                <a:lnSpc>
                  <a:spcPts val="2300"/>
                </a:lnSpc>
              </a:pPr>
              <a:r>
                <a:rPr lang="en-US" sz="1500" b="1" dirty="0">
                  <a:solidFill>
                    <a:schemeClr val="tx2"/>
                  </a:solidFill>
                  <a:latin typeface="Roboto Slab" pitchFamily="2" charset="0"/>
                  <a:ea typeface="Roboto Slab" pitchFamily="2" charset="0"/>
                </a:rPr>
                <a:t>JOHN DEO</a:t>
              </a:r>
              <a:endParaRPr lang="en-US" sz="2000" b="1" dirty="0">
                <a:solidFill>
                  <a:schemeClr val="tx2"/>
                </a:solidFill>
                <a:latin typeface="Roboto Slab" pitchFamily="2" charset="0"/>
                <a:ea typeface="Roboto Slab" pitchFamily="2" charset="0"/>
              </a:endParaRPr>
            </a:p>
          </p:txBody>
        </p:sp>
        <p:sp>
          <p:nvSpPr>
            <p:cNvPr id="59" name="Rectangle 58">
              <a:extLst>
                <a:ext uri="{FF2B5EF4-FFF2-40B4-BE49-F238E27FC236}">
                  <a16:creationId xmlns:a16="http://schemas.microsoft.com/office/drawing/2014/main" id="{984D792A-C6A7-4DC6-B2AB-611BD29AAD7B}"/>
                </a:ext>
              </a:extLst>
            </p:cNvPr>
            <p:cNvSpPr/>
            <p:nvPr/>
          </p:nvSpPr>
          <p:spPr>
            <a:xfrm>
              <a:off x="1508003" y="4908486"/>
              <a:ext cx="2277697" cy="451406"/>
            </a:xfrm>
            <a:prstGeom prst="rect">
              <a:avLst/>
            </a:prstGeom>
          </p:spPr>
          <p:txBody>
            <a:bodyPr wrap="square">
              <a:spAutoFit/>
            </a:bodyPr>
            <a:lstStyle/>
            <a:p>
              <a:pPr algn="ctr">
                <a:lnSpc>
                  <a:spcPts val="1400"/>
                </a:lnSpc>
              </a:pPr>
              <a:r>
                <a:rPr lang="en-US" sz="11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your project Lorem</a:t>
              </a:r>
            </a:p>
          </p:txBody>
        </p:sp>
        <p:grpSp>
          <p:nvGrpSpPr>
            <p:cNvPr id="60" name="Group 59">
              <a:extLst>
                <a:ext uri="{FF2B5EF4-FFF2-40B4-BE49-F238E27FC236}">
                  <a16:creationId xmlns:a16="http://schemas.microsoft.com/office/drawing/2014/main" id="{B317100B-7A4D-4EE1-8641-BFAE70043FBA}"/>
                </a:ext>
              </a:extLst>
            </p:cNvPr>
            <p:cNvGrpSpPr/>
            <p:nvPr/>
          </p:nvGrpSpPr>
          <p:grpSpPr>
            <a:xfrm>
              <a:off x="2101039" y="5519673"/>
              <a:ext cx="1091624" cy="296462"/>
              <a:chOff x="1515100" y="5516154"/>
              <a:chExt cx="1324077" cy="359591"/>
            </a:xfrm>
          </p:grpSpPr>
          <p:sp>
            <p:nvSpPr>
              <p:cNvPr id="61" name="Rectangle 60">
                <a:extLst>
                  <a:ext uri="{FF2B5EF4-FFF2-40B4-BE49-F238E27FC236}">
                    <a16:creationId xmlns:a16="http://schemas.microsoft.com/office/drawing/2014/main" id="{13947EB8-9F0C-4CBD-868E-60F729E4BF3D}"/>
                  </a:ext>
                </a:extLst>
              </p:cNvPr>
              <p:cNvSpPr/>
              <p:nvPr/>
            </p:nvSpPr>
            <p:spPr>
              <a:xfrm>
                <a:off x="1515100" y="5516154"/>
                <a:ext cx="1324077" cy="359591"/>
              </a:xfrm>
              <a:prstGeom prst="rect">
                <a:avLst/>
              </a:prstGeom>
              <a:no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2" name="Group 61">
                <a:extLst>
                  <a:ext uri="{FF2B5EF4-FFF2-40B4-BE49-F238E27FC236}">
                    <a16:creationId xmlns:a16="http://schemas.microsoft.com/office/drawing/2014/main" id="{0BF4EDAC-B7AA-4ACB-AAAB-FFBC427DCBFA}"/>
                  </a:ext>
                </a:extLst>
              </p:cNvPr>
              <p:cNvGrpSpPr/>
              <p:nvPr/>
            </p:nvGrpSpPr>
            <p:grpSpPr>
              <a:xfrm>
                <a:off x="1747552" y="5584029"/>
                <a:ext cx="859172" cy="223840"/>
                <a:chOff x="1871822" y="5616406"/>
                <a:chExt cx="610631" cy="159087"/>
              </a:xfrm>
            </p:grpSpPr>
            <p:grpSp>
              <p:nvGrpSpPr>
                <p:cNvPr id="63" name="Group 62">
                  <a:extLst>
                    <a:ext uri="{FF2B5EF4-FFF2-40B4-BE49-F238E27FC236}">
                      <a16:creationId xmlns:a16="http://schemas.microsoft.com/office/drawing/2014/main" id="{B625E61B-78A0-49E2-AFA8-E1E0E539234F}"/>
                    </a:ext>
                  </a:extLst>
                </p:cNvPr>
                <p:cNvGrpSpPr/>
                <p:nvPr/>
              </p:nvGrpSpPr>
              <p:grpSpPr>
                <a:xfrm>
                  <a:off x="1871822" y="5616406"/>
                  <a:ext cx="159086" cy="159087"/>
                  <a:chOff x="1324575" y="5760204"/>
                  <a:chExt cx="305861" cy="305861"/>
                </a:xfrm>
              </p:grpSpPr>
              <p:sp>
                <p:nvSpPr>
                  <p:cNvPr id="70" name="Oval 69">
                    <a:extLst>
                      <a:ext uri="{FF2B5EF4-FFF2-40B4-BE49-F238E27FC236}">
                        <a16:creationId xmlns:a16="http://schemas.microsoft.com/office/drawing/2014/main" id="{FE0F1C61-0A02-4A34-9457-8BE37EB6E70B}"/>
                      </a:ext>
                    </a:extLst>
                  </p:cNvPr>
                  <p:cNvSpPr/>
                  <p:nvPr/>
                </p:nvSpPr>
                <p:spPr>
                  <a:xfrm>
                    <a:off x="132457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AutoShape 1">
                    <a:extLst>
                      <a:ext uri="{FF2B5EF4-FFF2-40B4-BE49-F238E27FC236}">
                        <a16:creationId xmlns:a16="http://schemas.microsoft.com/office/drawing/2014/main" id="{4B44E1A3-3E41-4BD8-A774-25DB1775E718}"/>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p:spPr>
                <p:txBody>
                  <a:bodyPr lIns="0" tIns="0" rIns="0" bIns="0"/>
                  <a:lstStyle/>
                  <a:p>
                    <a:pPr algn="ctr"/>
                    <a:endParaRPr lang="en-US"/>
                  </a:p>
                </p:txBody>
              </p:sp>
            </p:grpSp>
            <p:grpSp>
              <p:nvGrpSpPr>
                <p:cNvPr id="64" name="Group 63">
                  <a:extLst>
                    <a:ext uri="{FF2B5EF4-FFF2-40B4-BE49-F238E27FC236}">
                      <a16:creationId xmlns:a16="http://schemas.microsoft.com/office/drawing/2014/main" id="{FE58940B-57CE-40D0-A1FA-B57E4D881F9F}"/>
                    </a:ext>
                  </a:extLst>
                </p:cNvPr>
                <p:cNvGrpSpPr/>
                <p:nvPr/>
              </p:nvGrpSpPr>
              <p:grpSpPr>
                <a:xfrm>
                  <a:off x="2097594" y="5616406"/>
                  <a:ext cx="159086" cy="159087"/>
                  <a:chOff x="1684215" y="5760204"/>
                  <a:chExt cx="305861" cy="305861"/>
                </a:xfrm>
              </p:grpSpPr>
              <p:sp>
                <p:nvSpPr>
                  <p:cNvPr id="68" name="Oval 67">
                    <a:extLst>
                      <a:ext uri="{FF2B5EF4-FFF2-40B4-BE49-F238E27FC236}">
                        <a16:creationId xmlns:a16="http://schemas.microsoft.com/office/drawing/2014/main" id="{6D87112A-130D-4C4D-9106-8E2AFB4568B2}"/>
                      </a:ext>
                    </a:extLst>
                  </p:cNvPr>
                  <p:cNvSpPr/>
                  <p:nvPr/>
                </p:nvSpPr>
                <p:spPr>
                  <a:xfrm>
                    <a:off x="168421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AutoShape 21">
                    <a:extLst>
                      <a:ext uri="{FF2B5EF4-FFF2-40B4-BE49-F238E27FC236}">
                        <a16:creationId xmlns:a16="http://schemas.microsoft.com/office/drawing/2014/main" id="{6E58E4D8-AF1B-4307-BCFD-7E1227BCCD7B}"/>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pPr algn="ctr"/>
                    <a:endParaRPr lang="en-US"/>
                  </a:p>
                </p:txBody>
              </p:sp>
            </p:grpSp>
            <p:grpSp>
              <p:nvGrpSpPr>
                <p:cNvPr id="65" name="Group 64">
                  <a:extLst>
                    <a:ext uri="{FF2B5EF4-FFF2-40B4-BE49-F238E27FC236}">
                      <a16:creationId xmlns:a16="http://schemas.microsoft.com/office/drawing/2014/main" id="{4FDFD232-EC5A-4627-8748-04093B9AE6B1}"/>
                    </a:ext>
                  </a:extLst>
                </p:cNvPr>
                <p:cNvGrpSpPr/>
                <p:nvPr/>
              </p:nvGrpSpPr>
              <p:grpSpPr>
                <a:xfrm>
                  <a:off x="2323367" y="5616406"/>
                  <a:ext cx="159086" cy="159087"/>
                  <a:chOff x="2177216" y="5760204"/>
                  <a:chExt cx="305861" cy="305861"/>
                </a:xfrm>
              </p:grpSpPr>
              <p:sp>
                <p:nvSpPr>
                  <p:cNvPr id="66" name="Oval 65">
                    <a:extLst>
                      <a:ext uri="{FF2B5EF4-FFF2-40B4-BE49-F238E27FC236}">
                        <a16:creationId xmlns:a16="http://schemas.microsoft.com/office/drawing/2014/main" id="{C480912D-3EE9-4B0F-97D6-149E96B0AE5B}"/>
                      </a:ext>
                    </a:extLst>
                  </p:cNvPr>
                  <p:cNvSpPr/>
                  <p:nvPr/>
                </p:nvSpPr>
                <p:spPr>
                  <a:xfrm>
                    <a:off x="2177216"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AutoShape 18">
                    <a:extLst>
                      <a:ext uri="{FF2B5EF4-FFF2-40B4-BE49-F238E27FC236}">
                        <a16:creationId xmlns:a16="http://schemas.microsoft.com/office/drawing/2014/main" id="{1446DC20-B9B1-4458-BAC8-C23660212056}"/>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pPr algn="ctr"/>
                    <a:endParaRPr lang="en-US"/>
                  </a:p>
                </p:txBody>
              </p:sp>
            </p:grpSp>
          </p:grpSp>
        </p:grpSp>
      </p:grpSp>
      <p:grpSp>
        <p:nvGrpSpPr>
          <p:cNvPr id="72" name="Group 71">
            <a:extLst>
              <a:ext uri="{FF2B5EF4-FFF2-40B4-BE49-F238E27FC236}">
                <a16:creationId xmlns:a16="http://schemas.microsoft.com/office/drawing/2014/main" id="{1A656BC9-467B-4237-AD85-8243E2A60799}"/>
              </a:ext>
            </a:extLst>
          </p:cNvPr>
          <p:cNvGrpSpPr/>
          <p:nvPr/>
        </p:nvGrpSpPr>
        <p:grpSpPr>
          <a:xfrm>
            <a:off x="8746096" y="4452359"/>
            <a:ext cx="2277697" cy="1311356"/>
            <a:chOff x="1508003" y="4504779"/>
            <a:chExt cx="2277697" cy="1311356"/>
          </a:xfrm>
        </p:grpSpPr>
        <p:sp>
          <p:nvSpPr>
            <p:cNvPr id="73" name="TextBox 72">
              <a:extLst>
                <a:ext uri="{FF2B5EF4-FFF2-40B4-BE49-F238E27FC236}">
                  <a16:creationId xmlns:a16="http://schemas.microsoft.com/office/drawing/2014/main" id="{A6FC0B3A-9F9B-45D7-B702-772279788C9C}"/>
                </a:ext>
              </a:extLst>
            </p:cNvPr>
            <p:cNvSpPr txBox="1"/>
            <p:nvPr/>
          </p:nvSpPr>
          <p:spPr>
            <a:xfrm>
              <a:off x="1899695" y="4504779"/>
              <a:ext cx="1494312" cy="365934"/>
            </a:xfrm>
            <a:prstGeom prst="rect">
              <a:avLst/>
            </a:prstGeom>
            <a:noFill/>
          </p:spPr>
          <p:txBody>
            <a:bodyPr wrap="square" rtlCol="0">
              <a:spAutoFit/>
            </a:bodyPr>
            <a:lstStyle/>
            <a:p>
              <a:pPr algn="ctr">
                <a:lnSpc>
                  <a:spcPts val="2300"/>
                </a:lnSpc>
              </a:pPr>
              <a:r>
                <a:rPr lang="en-US" sz="1500" b="1" dirty="0">
                  <a:solidFill>
                    <a:schemeClr val="tx2"/>
                  </a:solidFill>
                  <a:latin typeface="Roboto Slab" pitchFamily="2" charset="0"/>
                  <a:ea typeface="Roboto Slab" pitchFamily="2" charset="0"/>
                </a:rPr>
                <a:t>JOHN DEO</a:t>
              </a:r>
              <a:endParaRPr lang="en-US" sz="2000" b="1" dirty="0">
                <a:solidFill>
                  <a:schemeClr val="tx2"/>
                </a:solidFill>
                <a:latin typeface="Roboto Slab" pitchFamily="2" charset="0"/>
                <a:ea typeface="Roboto Slab" pitchFamily="2" charset="0"/>
              </a:endParaRPr>
            </a:p>
          </p:txBody>
        </p:sp>
        <p:sp>
          <p:nvSpPr>
            <p:cNvPr id="74" name="Rectangle 73">
              <a:extLst>
                <a:ext uri="{FF2B5EF4-FFF2-40B4-BE49-F238E27FC236}">
                  <a16:creationId xmlns:a16="http://schemas.microsoft.com/office/drawing/2014/main" id="{DD6F4EB0-D501-495B-AD93-3391861CC2D9}"/>
                </a:ext>
              </a:extLst>
            </p:cNvPr>
            <p:cNvSpPr/>
            <p:nvPr/>
          </p:nvSpPr>
          <p:spPr>
            <a:xfrm>
              <a:off x="1508003" y="4908486"/>
              <a:ext cx="2277697" cy="451406"/>
            </a:xfrm>
            <a:prstGeom prst="rect">
              <a:avLst/>
            </a:prstGeom>
          </p:spPr>
          <p:txBody>
            <a:bodyPr wrap="square">
              <a:spAutoFit/>
            </a:bodyPr>
            <a:lstStyle/>
            <a:p>
              <a:pPr algn="ctr">
                <a:lnSpc>
                  <a:spcPts val="1400"/>
                </a:lnSpc>
              </a:pPr>
              <a:r>
                <a:rPr lang="en-US" sz="11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your project Lorem</a:t>
              </a:r>
            </a:p>
          </p:txBody>
        </p:sp>
        <p:grpSp>
          <p:nvGrpSpPr>
            <p:cNvPr id="75" name="Group 74">
              <a:extLst>
                <a:ext uri="{FF2B5EF4-FFF2-40B4-BE49-F238E27FC236}">
                  <a16:creationId xmlns:a16="http://schemas.microsoft.com/office/drawing/2014/main" id="{A7A49446-9E5A-4AFB-A1A2-829385770B75}"/>
                </a:ext>
              </a:extLst>
            </p:cNvPr>
            <p:cNvGrpSpPr/>
            <p:nvPr/>
          </p:nvGrpSpPr>
          <p:grpSpPr>
            <a:xfrm>
              <a:off x="2101039" y="5519673"/>
              <a:ext cx="1091624" cy="296462"/>
              <a:chOff x="1515100" y="5516154"/>
              <a:chExt cx="1324077" cy="359591"/>
            </a:xfrm>
          </p:grpSpPr>
          <p:sp>
            <p:nvSpPr>
              <p:cNvPr id="76" name="Rectangle 75">
                <a:extLst>
                  <a:ext uri="{FF2B5EF4-FFF2-40B4-BE49-F238E27FC236}">
                    <a16:creationId xmlns:a16="http://schemas.microsoft.com/office/drawing/2014/main" id="{B3C5B089-EA28-45C5-A13E-8919495D683C}"/>
                  </a:ext>
                </a:extLst>
              </p:cNvPr>
              <p:cNvSpPr/>
              <p:nvPr/>
            </p:nvSpPr>
            <p:spPr>
              <a:xfrm>
                <a:off x="1515100" y="5516154"/>
                <a:ext cx="1324077" cy="359591"/>
              </a:xfrm>
              <a:prstGeom prst="rect">
                <a:avLst/>
              </a:prstGeom>
              <a:no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7" name="Group 76">
                <a:extLst>
                  <a:ext uri="{FF2B5EF4-FFF2-40B4-BE49-F238E27FC236}">
                    <a16:creationId xmlns:a16="http://schemas.microsoft.com/office/drawing/2014/main" id="{AA231C5A-C7D8-42A5-9849-BE2C2DA844E9}"/>
                  </a:ext>
                </a:extLst>
              </p:cNvPr>
              <p:cNvGrpSpPr/>
              <p:nvPr/>
            </p:nvGrpSpPr>
            <p:grpSpPr>
              <a:xfrm>
                <a:off x="1747552" y="5584029"/>
                <a:ext cx="859172" cy="223840"/>
                <a:chOff x="1871822" y="5616406"/>
                <a:chExt cx="610631" cy="159087"/>
              </a:xfrm>
            </p:grpSpPr>
            <p:grpSp>
              <p:nvGrpSpPr>
                <p:cNvPr id="78" name="Group 77">
                  <a:extLst>
                    <a:ext uri="{FF2B5EF4-FFF2-40B4-BE49-F238E27FC236}">
                      <a16:creationId xmlns:a16="http://schemas.microsoft.com/office/drawing/2014/main" id="{15AC09BB-0ECD-4B59-9090-BC82A5EED74B}"/>
                    </a:ext>
                  </a:extLst>
                </p:cNvPr>
                <p:cNvGrpSpPr/>
                <p:nvPr/>
              </p:nvGrpSpPr>
              <p:grpSpPr>
                <a:xfrm>
                  <a:off x="1871822" y="5616406"/>
                  <a:ext cx="159086" cy="159087"/>
                  <a:chOff x="1324575" y="5760204"/>
                  <a:chExt cx="305861" cy="305861"/>
                </a:xfrm>
              </p:grpSpPr>
              <p:sp>
                <p:nvSpPr>
                  <p:cNvPr id="85" name="Oval 84">
                    <a:extLst>
                      <a:ext uri="{FF2B5EF4-FFF2-40B4-BE49-F238E27FC236}">
                        <a16:creationId xmlns:a16="http://schemas.microsoft.com/office/drawing/2014/main" id="{76098E87-DB7A-4098-B413-B6191FF9752B}"/>
                      </a:ext>
                    </a:extLst>
                  </p:cNvPr>
                  <p:cNvSpPr/>
                  <p:nvPr/>
                </p:nvSpPr>
                <p:spPr>
                  <a:xfrm>
                    <a:off x="132457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AutoShape 1">
                    <a:extLst>
                      <a:ext uri="{FF2B5EF4-FFF2-40B4-BE49-F238E27FC236}">
                        <a16:creationId xmlns:a16="http://schemas.microsoft.com/office/drawing/2014/main" id="{874F9BBE-C0FC-4A97-B294-600D5A9AC9C9}"/>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p:spPr>
                <p:txBody>
                  <a:bodyPr lIns="0" tIns="0" rIns="0" bIns="0"/>
                  <a:lstStyle/>
                  <a:p>
                    <a:pPr algn="ctr"/>
                    <a:endParaRPr lang="en-US"/>
                  </a:p>
                </p:txBody>
              </p:sp>
            </p:grpSp>
            <p:grpSp>
              <p:nvGrpSpPr>
                <p:cNvPr id="79" name="Group 78">
                  <a:extLst>
                    <a:ext uri="{FF2B5EF4-FFF2-40B4-BE49-F238E27FC236}">
                      <a16:creationId xmlns:a16="http://schemas.microsoft.com/office/drawing/2014/main" id="{618971FE-DBF7-43FF-9D00-D15AFFE45BC4}"/>
                    </a:ext>
                  </a:extLst>
                </p:cNvPr>
                <p:cNvGrpSpPr/>
                <p:nvPr/>
              </p:nvGrpSpPr>
              <p:grpSpPr>
                <a:xfrm>
                  <a:off x="2097594" y="5616406"/>
                  <a:ext cx="159086" cy="159087"/>
                  <a:chOff x="1684215" y="5760204"/>
                  <a:chExt cx="305861" cy="305861"/>
                </a:xfrm>
              </p:grpSpPr>
              <p:sp>
                <p:nvSpPr>
                  <p:cNvPr id="83" name="Oval 82">
                    <a:extLst>
                      <a:ext uri="{FF2B5EF4-FFF2-40B4-BE49-F238E27FC236}">
                        <a16:creationId xmlns:a16="http://schemas.microsoft.com/office/drawing/2014/main" id="{50411E18-7858-4C10-B79C-C06830E453B0}"/>
                      </a:ext>
                    </a:extLst>
                  </p:cNvPr>
                  <p:cNvSpPr/>
                  <p:nvPr/>
                </p:nvSpPr>
                <p:spPr>
                  <a:xfrm>
                    <a:off x="168421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4" name="AutoShape 21">
                    <a:extLst>
                      <a:ext uri="{FF2B5EF4-FFF2-40B4-BE49-F238E27FC236}">
                        <a16:creationId xmlns:a16="http://schemas.microsoft.com/office/drawing/2014/main" id="{65915512-B943-4ACD-95D8-2C6DFC9EEA61}"/>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pPr algn="ctr"/>
                    <a:endParaRPr lang="en-US"/>
                  </a:p>
                </p:txBody>
              </p:sp>
            </p:grpSp>
            <p:grpSp>
              <p:nvGrpSpPr>
                <p:cNvPr id="80" name="Group 79">
                  <a:extLst>
                    <a:ext uri="{FF2B5EF4-FFF2-40B4-BE49-F238E27FC236}">
                      <a16:creationId xmlns:a16="http://schemas.microsoft.com/office/drawing/2014/main" id="{6D6187DC-5A7A-44B2-8EC8-8F717B3AF357}"/>
                    </a:ext>
                  </a:extLst>
                </p:cNvPr>
                <p:cNvGrpSpPr/>
                <p:nvPr/>
              </p:nvGrpSpPr>
              <p:grpSpPr>
                <a:xfrm>
                  <a:off x="2323367" y="5616406"/>
                  <a:ext cx="159086" cy="159087"/>
                  <a:chOff x="2177216" y="5760204"/>
                  <a:chExt cx="305861" cy="305861"/>
                </a:xfrm>
              </p:grpSpPr>
              <p:sp>
                <p:nvSpPr>
                  <p:cNvPr id="81" name="Oval 80">
                    <a:extLst>
                      <a:ext uri="{FF2B5EF4-FFF2-40B4-BE49-F238E27FC236}">
                        <a16:creationId xmlns:a16="http://schemas.microsoft.com/office/drawing/2014/main" id="{42B7127C-676E-4A69-B53F-A26F2110C5AE}"/>
                      </a:ext>
                    </a:extLst>
                  </p:cNvPr>
                  <p:cNvSpPr/>
                  <p:nvPr/>
                </p:nvSpPr>
                <p:spPr>
                  <a:xfrm>
                    <a:off x="2177216"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AutoShape 18">
                    <a:extLst>
                      <a:ext uri="{FF2B5EF4-FFF2-40B4-BE49-F238E27FC236}">
                        <a16:creationId xmlns:a16="http://schemas.microsoft.com/office/drawing/2014/main" id="{F69D545F-CD42-4EFF-B771-DDA53E00E0E6}"/>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pPr algn="ctr"/>
                    <a:endParaRPr lang="en-US"/>
                  </a:p>
                </p:txBody>
              </p:sp>
            </p:grpSp>
          </p:grpSp>
        </p:grpSp>
      </p:grpSp>
    </p:spTree>
    <p:extLst>
      <p:ext uri="{BB962C8B-B14F-4D97-AF65-F5344CB8AC3E}">
        <p14:creationId xmlns:p14="http://schemas.microsoft.com/office/powerpoint/2010/main" val="19578762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0" name="Picture Placeholder 29">
            <a:extLst>
              <a:ext uri="{FF2B5EF4-FFF2-40B4-BE49-F238E27FC236}">
                <a16:creationId xmlns:a16="http://schemas.microsoft.com/office/drawing/2014/main" id="{F75E253C-94A1-4968-8733-29572A345E67}"/>
              </a:ext>
            </a:extLst>
          </p:cNvPr>
          <p:cNvPicPr>
            <a:picLocks noGrp="1" noChangeAspect="1"/>
          </p:cNvPicPr>
          <p:nvPr>
            <p:ph type="pic" sz="quarter" idx="118"/>
          </p:nvPr>
        </p:nvPicPr>
        <p:blipFill rotWithShape="1">
          <a:blip r:embed="rId3">
            <a:extLst>
              <a:ext uri="{28A0092B-C50C-407E-A947-70E740481C1C}">
                <a14:useLocalDpi xmlns:a14="http://schemas.microsoft.com/office/drawing/2010/main" val="0"/>
              </a:ext>
            </a:extLst>
          </a:blip>
          <a:srcRect l="2135" r="38413"/>
          <a:stretch/>
        </p:blipFill>
        <p:spPr>
          <a:xfrm>
            <a:off x="970566" y="2596896"/>
            <a:ext cx="2957726" cy="2554357"/>
          </a:xfrm>
        </p:spPr>
      </p:pic>
      <p:pic>
        <p:nvPicPr>
          <p:cNvPr id="32" name="Picture Placeholder 31">
            <a:extLst>
              <a:ext uri="{FF2B5EF4-FFF2-40B4-BE49-F238E27FC236}">
                <a16:creationId xmlns:a16="http://schemas.microsoft.com/office/drawing/2014/main" id="{F2AB0447-EA05-438D-AA40-79AF2A890A9E}"/>
              </a:ext>
            </a:extLst>
          </p:cNvPr>
          <p:cNvPicPr>
            <a:picLocks noGrp="1" noChangeAspect="1"/>
          </p:cNvPicPr>
          <p:nvPr>
            <p:ph type="pic" sz="quarter" idx="119"/>
          </p:nvPr>
        </p:nvPicPr>
        <p:blipFill>
          <a:blip r:embed="rId4">
            <a:extLst>
              <a:ext uri="{28A0092B-C50C-407E-A947-70E740481C1C}">
                <a14:useLocalDpi xmlns:a14="http://schemas.microsoft.com/office/drawing/2010/main" val="0"/>
              </a:ext>
            </a:extLst>
          </a:blip>
          <a:srcRect l="11408" r="11408"/>
          <a:stretch>
            <a:fillRect/>
          </a:stretch>
        </p:blipFill>
        <p:spPr/>
      </p:pic>
      <p:pic>
        <p:nvPicPr>
          <p:cNvPr id="35" name="Picture Placeholder 34">
            <a:extLst>
              <a:ext uri="{FF2B5EF4-FFF2-40B4-BE49-F238E27FC236}">
                <a16:creationId xmlns:a16="http://schemas.microsoft.com/office/drawing/2014/main" id="{306A869D-5F81-4D28-A468-458B55B0D851}"/>
              </a:ext>
            </a:extLst>
          </p:cNvPr>
          <p:cNvPicPr>
            <a:picLocks noGrp="1" noChangeAspect="1"/>
          </p:cNvPicPr>
          <p:nvPr>
            <p:ph type="pic" sz="quarter" idx="120"/>
          </p:nvPr>
        </p:nvPicPr>
        <p:blipFill>
          <a:blip r:embed="rId5">
            <a:extLst>
              <a:ext uri="{28A0092B-C50C-407E-A947-70E740481C1C}">
                <a14:useLocalDpi xmlns:a14="http://schemas.microsoft.com/office/drawing/2010/main" val="0"/>
              </a:ext>
            </a:extLst>
          </a:blip>
          <a:srcRect l="11457" r="11457"/>
          <a:stretch>
            <a:fillRect/>
          </a:stretch>
        </p:blipFill>
        <p:spPr/>
      </p:pic>
      <p:pic>
        <p:nvPicPr>
          <p:cNvPr id="37" name="Picture Placeholder 36">
            <a:extLst>
              <a:ext uri="{FF2B5EF4-FFF2-40B4-BE49-F238E27FC236}">
                <a16:creationId xmlns:a16="http://schemas.microsoft.com/office/drawing/2014/main" id="{669D4AC6-E0A5-4CC9-855B-54FB778804A0}"/>
              </a:ext>
            </a:extLst>
          </p:cNvPr>
          <p:cNvPicPr>
            <a:picLocks noGrp="1" noChangeAspect="1"/>
          </p:cNvPicPr>
          <p:nvPr>
            <p:ph type="pic" sz="quarter" idx="121"/>
          </p:nvPr>
        </p:nvPicPr>
        <p:blipFill>
          <a:blip r:embed="rId6">
            <a:extLst>
              <a:ext uri="{28A0092B-C50C-407E-A947-70E740481C1C}">
                <a14:useLocalDpi xmlns:a14="http://schemas.microsoft.com/office/drawing/2010/main" val="0"/>
              </a:ext>
            </a:extLst>
          </a:blip>
          <a:srcRect l="16927" r="16927"/>
          <a:stretch>
            <a:fillRect/>
          </a:stretch>
        </p:blipFill>
        <p:spPr/>
      </p:pic>
      <p:sp>
        <p:nvSpPr>
          <p:cNvPr id="18" name="Slide Number Placeholder 17"/>
          <p:cNvSpPr>
            <a:spLocks noGrp="1"/>
          </p:cNvSpPr>
          <p:nvPr>
            <p:ph type="sldNum" sz="quarter" idx="13"/>
          </p:nvPr>
        </p:nvSpPr>
        <p:spPr/>
        <p:txBody>
          <a:bodyPr/>
          <a:lstStyle/>
          <a:p>
            <a:fld id="{0FDCCA45-55DD-4B3F-8C12-CFB164C9A4F5}" type="slidenum">
              <a:rPr lang="en-US" smtClean="0"/>
              <a:pPr/>
              <a:t>14</a:t>
            </a:fld>
            <a:endParaRPr lang="en-US" dirty="0"/>
          </a:p>
        </p:txBody>
      </p:sp>
      <p:sp>
        <p:nvSpPr>
          <p:cNvPr id="12" name="TextBox 11">
            <a:extLst>
              <a:ext uri="{FF2B5EF4-FFF2-40B4-BE49-F238E27FC236}">
                <a16:creationId xmlns:a16="http://schemas.microsoft.com/office/drawing/2014/main" id="{B449A632-53B0-4519-97A6-7D0D93F48278}"/>
              </a:ext>
            </a:extLst>
          </p:cNvPr>
          <p:cNvSpPr txBox="1"/>
          <p:nvPr/>
        </p:nvSpPr>
        <p:spPr>
          <a:xfrm>
            <a:off x="4738898" y="481237"/>
            <a:ext cx="2714205" cy="1246495"/>
          </a:xfrm>
          <a:prstGeom prst="rect">
            <a:avLst/>
          </a:prstGeom>
          <a:noFill/>
        </p:spPr>
        <p:txBody>
          <a:bodyPr wrap="none" rtlCol="0">
            <a:spAutoFit/>
          </a:bodyPr>
          <a:lstStyle/>
          <a:p>
            <a:pPr algn="ctr">
              <a:lnSpc>
                <a:spcPts val="4500"/>
              </a:lnSpc>
            </a:pPr>
            <a:r>
              <a:rPr lang="en-US" sz="3000" b="1" dirty="0">
                <a:latin typeface="Roboto Slab" pitchFamily="2" charset="0"/>
                <a:ea typeface="Roboto Slab" pitchFamily="2" charset="0"/>
                <a:cs typeface="Roboto" panose="02000000000000000000" pitchFamily="2" charset="0"/>
              </a:rPr>
              <a:t>Our</a:t>
            </a:r>
          </a:p>
          <a:p>
            <a:pPr algn="ctr">
              <a:lnSpc>
                <a:spcPts val="4500"/>
              </a:lnSpc>
            </a:pPr>
            <a:r>
              <a:rPr lang="en-US" sz="4500" b="1" dirty="0">
                <a:solidFill>
                  <a:schemeClr val="accent6">
                    <a:lumMod val="50000"/>
                  </a:schemeClr>
                </a:solidFill>
                <a:latin typeface="Roboto Slab" pitchFamily="2" charset="0"/>
                <a:ea typeface="Roboto Slab" pitchFamily="2" charset="0"/>
                <a:cs typeface="Roboto" panose="02000000000000000000" pitchFamily="2" charset="0"/>
              </a:rPr>
              <a:t>Port folio</a:t>
            </a:r>
          </a:p>
        </p:txBody>
      </p:sp>
      <p:sp>
        <p:nvSpPr>
          <p:cNvPr id="33" name="Rectangle 32">
            <a:extLst>
              <a:ext uri="{FF2B5EF4-FFF2-40B4-BE49-F238E27FC236}">
                <a16:creationId xmlns:a16="http://schemas.microsoft.com/office/drawing/2014/main" id="{3266E3A4-E01D-4E63-948D-37F7EDDF6D65}"/>
              </a:ext>
            </a:extLst>
          </p:cNvPr>
          <p:cNvSpPr/>
          <p:nvPr/>
        </p:nvSpPr>
        <p:spPr>
          <a:xfrm>
            <a:off x="864327" y="5606640"/>
            <a:ext cx="10463346" cy="579069"/>
          </a:xfrm>
          <a:prstGeom prst="rect">
            <a:avLst/>
          </a:prstGeom>
        </p:spPr>
        <p:txBody>
          <a:bodyPr wrap="square">
            <a:spAutoFit/>
          </a:bodyPr>
          <a:lstStyle/>
          <a:p>
            <a:pPr algn="ct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p>
        </p:txBody>
      </p:sp>
      <p:sp>
        <p:nvSpPr>
          <p:cNvPr id="24" name="Rectangle 23">
            <a:extLst>
              <a:ext uri="{FF2B5EF4-FFF2-40B4-BE49-F238E27FC236}">
                <a16:creationId xmlns:a16="http://schemas.microsoft.com/office/drawing/2014/main" id="{B3D256AC-3BB6-443A-847A-35B339A8418B}"/>
              </a:ext>
            </a:extLst>
          </p:cNvPr>
          <p:cNvSpPr/>
          <p:nvPr/>
        </p:nvSpPr>
        <p:spPr>
          <a:xfrm>
            <a:off x="5708343" y="1788064"/>
            <a:ext cx="775314" cy="1133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0216950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6" name="Picture Placeholder 25">
            <a:extLst>
              <a:ext uri="{FF2B5EF4-FFF2-40B4-BE49-F238E27FC236}">
                <a16:creationId xmlns:a16="http://schemas.microsoft.com/office/drawing/2014/main" id="{41372809-368F-4953-B413-8E4507A143BC}"/>
              </a:ext>
            </a:extLst>
          </p:cNvPr>
          <p:cNvPicPr>
            <a:picLocks noGrp="1" noChangeAspect="1"/>
          </p:cNvPicPr>
          <p:nvPr>
            <p:ph type="pic" sz="quarter" idx="118"/>
          </p:nvPr>
        </p:nvPicPr>
        <p:blipFill>
          <a:blip r:embed="rId3" cstate="print">
            <a:extLst>
              <a:ext uri="{28A0092B-C50C-407E-A947-70E740481C1C}">
                <a14:useLocalDpi xmlns:a14="http://schemas.microsoft.com/office/drawing/2010/main" val="0"/>
              </a:ext>
            </a:extLst>
          </a:blip>
          <a:srcRect l="18348" r="18348"/>
          <a:stretch>
            <a:fillRect/>
          </a:stretch>
        </p:blipFill>
        <p:spPr/>
      </p:pic>
      <p:pic>
        <p:nvPicPr>
          <p:cNvPr id="28" name="Picture Placeholder 27">
            <a:extLst>
              <a:ext uri="{FF2B5EF4-FFF2-40B4-BE49-F238E27FC236}">
                <a16:creationId xmlns:a16="http://schemas.microsoft.com/office/drawing/2014/main" id="{8C675DB9-EEE4-43DE-A4AF-5E4531A8AC6D}"/>
              </a:ext>
            </a:extLst>
          </p:cNvPr>
          <p:cNvPicPr>
            <a:picLocks noGrp="1" noChangeAspect="1"/>
          </p:cNvPicPr>
          <p:nvPr>
            <p:ph type="pic" sz="quarter" idx="119"/>
          </p:nvPr>
        </p:nvPicPr>
        <p:blipFill>
          <a:blip r:embed="rId4">
            <a:extLst>
              <a:ext uri="{28A0092B-C50C-407E-A947-70E740481C1C}">
                <a14:useLocalDpi xmlns:a14="http://schemas.microsoft.com/office/drawing/2010/main" val="0"/>
              </a:ext>
            </a:extLst>
          </a:blip>
          <a:srcRect l="24442" r="24442"/>
          <a:stretch>
            <a:fillRect/>
          </a:stretch>
        </p:blipFill>
        <p:spPr/>
      </p:pic>
      <p:pic>
        <p:nvPicPr>
          <p:cNvPr id="31" name="Picture Placeholder 30">
            <a:extLst>
              <a:ext uri="{FF2B5EF4-FFF2-40B4-BE49-F238E27FC236}">
                <a16:creationId xmlns:a16="http://schemas.microsoft.com/office/drawing/2014/main" id="{F440966F-4C23-42F7-89AD-628AFAB83E1E}"/>
              </a:ext>
            </a:extLst>
          </p:cNvPr>
          <p:cNvPicPr>
            <a:picLocks noGrp="1" noChangeAspect="1"/>
          </p:cNvPicPr>
          <p:nvPr>
            <p:ph type="pic" sz="quarter" idx="120"/>
          </p:nvPr>
        </p:nvPicPr>
        <p:blipFill>
          <a:blip r:embed="rId5">
            <a:extLst>
              <a:ext uri="{28A0092B-C50C-407E-A947-70E740481C1C}">
                <a14:useLocalDpi xmlns:a14="http://schemas.microsoft.com/office/drawing/2010/main" val="0"/>
              </a:ext>
            </a:extLst>
          </a:blip>
          <a:srcRect l="18222" r="18222"/>
          <a:stretch>
            <a:fillRect/>
          </a:stretch>
        </p:blipFill>
        <p:spPr/>
      </p:pic>
      <p:pic>
        <p:nvPicPr>
          <p:cNvPr id="36" name="Picture Placeholder 35">
            <a:extLst>
              <a:ext uri="{FF2B5EF4-FFF2-40B4-BE49-F238E27FC236}">
                <a16:creationId xmlns:a16="http://schemas.microsoft.com/office/drawing/2014/main" id="{1E11695B-0433-4C86-8BC0-FEB2B0C514AE}"/>
              </a:ext>
            </a:extLst>
          </p:cNvPr>
          <p:cNvPicPr>
            <a:picLocks noGrp="1" noChangeAspect="1"/>
          </p:cNvPicPr>
          <p:nvPr>
            <p:ph type="pic" sz="quarter" idx="121"/>
          </p:nvPr>
        </p:nvPicPr>
        <p:blipFill>
          <a:blip r:embed="rId6">
            <a:extLst>
              <a:ext uri="{28A0092B-C50C-407E-A947-70E740481C1C}">
                <a14:useLocalDpi xmlns:a14="http://schemas.microsoft.com/office/drawing/2010/main" val="0"/>
              </a:ext>
            </a:extLst>
          </a:blip>
          <a:srcRect l="18162" r="18162"/>
          <a:stretch>
            <a:fillRect/>
          </a:stretch>
        </p:blipFill>
        <p:spPr/>
      </p:pic>
      <p:sp>
        <p:nvSpPr>
          <p:cNvPr id="18" name="Slide Number Placeholder 17"/>
          <p:cNvSpPr>
            <a:spLocks noGrp="1"/>
          </p:cNvSpPr>
          <p:nvPr>
            <p:ph type="sldNum" sz="quarter" idx="13"/>
          </p:nvPr>
        </p:nvSpPr>
        <p:spPr/>
        <p:txBody>
          <a:bodyPr/>
          <a:lstStyle/>
          <a:p>
            <a:fld id="{0FDCCA45-55DD-4B3F-8C12-CFB164C9A4F5}" type="slidenum">
              <a:rPr lang="en-US" smtClean="0"/>
              <a:pPr/>
              <a:t>15</a:t>
            </a:fld>
            <a:endParaRPr lang="en-US" dirty="0"/>
          </a:p>
        </p:txBody>
      </p:sp>
      <p:sp>
        <p:nvSpPr>
          <p:cNvPr id="12" name="TextBox 11">
            <a:extLst>
              <a:ext uri="{FF2B5EF4-FFF2-40B4-BE49-F238E27FC236}">
                <a16:creationId xmlns:a16="http://schemas.microsoft.com/office/drawing/2014/main" id="{B449A632-53B0-4519-97A6-7D0D93F48278}"/>
              </a:ext>
            </a:extLst>
          </p:cNvPr>
          <p:cNvSpPr txBox="1"/>
          <p:nvPr/>
        </p:nvSpPr>
        <p:spPr>
          <a:xfrm>
            <a:off x="4738898" y="481237"/>
            <a:ext cx="2714205" cy="1246495"/>
          </a:xfrm>
          <a:prstGeom prst="rect">
            <a:avLst/>
          </a:prstGeom>
          <a:noFill/>
        </p:spPr>
        <p:txBody>
          <a:bodyPr wrap="none" rtlCol="0">
            <a:spAutoFit/>
          </a:bodyPr>
          <a:lstStyle/>
          <a:p>
            <a:pPr algn="ctr">
              <a:lnSpc>
                <a:spcPts val="4500"/>
              </a:lnSpc>
            </a:pPr>
            <a:r>
              <a:rPr lang="en-US" sz="3000" b="1" dirty="0">
                <a:latin typeface="Roboto Slab" pitchFamily="2" charset="0"/>
                <a:ea typeface="Roboto Slab" pitchFamily="2" charset="0"/>
                <a:cs typeface="Roboto" panose="02000000000000000000" pitchFamily="2" charset="0"/>
              </a:rPr>
              <a:t>Our</a:t>
            </a:r>
          </a:p>
          <a:p>
            <a:pPr algn="ctr">
              <a:lnSpc>
                <a:spcPts val="4500"/>
              </a:lnSpc>
            </a:pPr>
            <a:r>
              <a:rPr lang="en-US" sz="4500" b="1" dirty="0">
                <a:solidFill>
                  <a:schemeClr val="accent6">
                    <a:lumMod val="50000"/>
                  </a:schemeClr>
                </a:solidFill>
                <a:latin typeface="Roboto Slab" pitchFamily="2" charset="0"/>
                <a:ea typeface="Roboto Slab" pitchFamily="2" charset="0"/>
                <a:cs typeface="Roboto" panose="02000000000000000000" pitchFamily="2" charset="0"/>
              </a:rPr>
              <a:t>Port folio</a:t>
            </a:r>
          </a:p>
        </p:txBody>
      </p:sp>
      <p:sp>
        <p:nvSpPr>
          <p:cNvPr id="33" name="Rectangle 32">
            <a:extLst>
              <a:ext uri="{FF2B5EF4-FFF2-40B4-BE49-F238E27FC236}">
                <a16:creationId xmlns:a16="http://schemas.microsoft.com/office/drawing/2014/main" id="{3266E3A4-E01D-4E63-948D-37F7EDDF6D65}"/>
              </a:ext>
            </a:extLst>
          </p:cNvPr>
          <p:cNvSpPr/>
          <p:nvPr/>
        </p:nvSpPr>
        <p:spPr>
          <a:xfrm>
            <a:off x="864327" y="5629523"/>
            <a:ext cx="10463346" cy="579069"/>
          </a:xfrm>
          <a:prstGeom prst="rect">
            <a:avLst/>
          </a:prstGeom>
        </p:spPr>
        <p:txBody>
          <a:bodyPr wrap="square">
            <a:spAutoFit/>
          </a:bodyPr>
          <a:lstStyle/>
          <a:p>
            <a:pPr algn="ct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p>
        </p:txBody>
      </p:sp>
      <p:sp>
        <p:nvSpPr>
          <p:cNvPr id="24" name="Rectangle 23">
            <a:extLst>
              <a:ext uri="{FF2B5EF4-FFF2-40B4-BE49-F238E27FC236}">
                <a16:creationId xmlns:a16="http://schemas.microsoft.com/office/drawing/2014/main" id="{B3D256AC-3BB6-443A-847A-35B339A8418B}"/>
              </a:ext>
            </a:extLst>
          </p:cNvPr>
          <p:cNvSpPr/>
          <p:nvPr/>
        </p:nvSpPr>
        <p:spPr>
          <a:xfrm>
            <a:off x="5708343" y="1788064"/>
            <a:ext cx="775314" cy="1133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1667476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6" name="Picture Placeholder 25">
            <a:extLst>
              <a:ext uri="{FF2B5EF4-FFF2-40B4-BE49-F238E27FC236}">
                <a16:creationId xmlns:a16="http://schemas.microsoft.com/office/drawing/2014/main" id="{E066950C-23D9-481D-885E-A11126D66A1E}"/>
              </a:ext>
            </a:extLst>
          </p:cNvPr>
          <p:cNvPicPr>
            <a:picLocks noGrp="1" noChangeAspect="1"/>
          </p:cNvPicPr>
          <p:nvPr>
            <p:ph type="pic" sz="quarter" idx="119"/>
          </p:nvPr>
        </p:nvPicPr>
        <p:blipFill rotWithShape="1">
          <a:blip r:embed="rId3">
            <a:extLst>
              <a:ext uri="{28A0092B-C50C-407E-A947-70E740481C1C}">
                <a14:useLocalDpi xmlns:a14="http://schemas.microsoft.com/office/drawing/2010/main" val="0"/>
              </a:ext>
            </a:extLst>
          </a:blip>
          <a:srcRect l="3906" r="26366"/>
          <a:stretch/>
        </p:blipFill>
        <p:spPr>
          <a:xfrm>
            <a:off x="4905185" y="4136490"/>
            <a:ext cx="2381632" cy="1752600"/>
          </a:xfrm>
        </p:spPr>
      </p:pic>
      <p:pic>
        <p:nvPicPr>
          <p:cNvPr id="24" name="Picture Placeholder 23">
            <a:extLst>
              <a:ext uri="{FF2B5EF4-FFF2-40B4-BE49-F238E27FC236}">
                <a16:creationId xmlns:a16="http://schemas.microsoft.com/office/drawing/2014/main" id="{D4EDB8DB-A005-4B6E-905D-B2D634FB8EAD}"/>
              </a:ext>
            </a:extLst>
          </p:cNvPr>
          <p:cNvPicPr>
            <a:picLocks noGrp="1" noChangeAspect="1"/>
          </p:cNvPicPr>
          <p:nvPr>
            <p:ph type="pic" sz="quarter" idx="118"/>
          </p:nvPr>
        </p:nvPicPr>
        <p:blipFill>
          <a:blip r:embed="rId4">
            <a:extLst>
              <a:ext uri="{28A0092B-C50C-407E-A947-70E740481C1C}">
                <a14:useLocalDpi xmlns:a14="http://schemas.microsoft.com/office/drawing/2010/main" val="0"/>
              </a:ext>
            </a:extLst>
          </a:blip>
          <a:srcRect l="4710" r="4710"/>
          <a:stretch>
            <a:fillRect/>
          </a:stretch>
        </p:blipFill>
        <p:spPr/>
      </p:pic>
      <p:pic>
        <p:nvPicPr>
          <p:cNvPr id="28" name="Picture Placeholder 27">
            <a:extLst>
              <a:ext uri="{FF2B5EF4-FFF2-40B4-BE49-F238E27FC236}">
                <a16:creationId xmlns:a16="http://schemas.microsoft.com/office/drawing/2014/main" id="{5A1286A7-FE3C-4304-817A-6F7EB974FD94}"/>
              </a:ext>
            </a:extLst>
          </p:cNvPr>
          <p:cNvPicPr>
            <a:picLocks noGrp="1" noChangeAspect="1"/>
          </p:cNvPicPr>
          <p:nvPr>
            <p:ph type="pic" sz="quarter" idx="120"/>
          </p:nvPr>
        </p:nvPicPr>
        <p:blipFill>
          <a:blip r:embed="rId5">
            <a:extLst>
              <a:ext uri="{28A0092B-C50C-407E-A947-70E740481C1C}">
                <a14:useLocalDpi xmlns:a14="http://schemas.microsoft.com/office/drawing/2010/main" val="0"/>
              </a:ext>
            </a:extLst>
          </a:blip>
          <a:srcRect l="4796" r="4796"/>
          <a:stretch>
            <a:fillRect/>
          </a:stretch>
        </p:blipFill>
        <p:spPr/>
      </p:pic>
      <p:sp>
        <p:nvSpPr>
          <p:cNvPr id="18" name="Slide Number Placeholder 17"/>
          <p:cNvSpPr>
            <a:spLocks noGrp="1"/>
          </p:cNvSpPr>
          <p:nvPr>
            <p:ph type="sldNum" sz="quarter" idx="13"/>
          </p:nvPr>
        </p:nvSpPr>
        <p:spPr/>
        <p:txBody>
          <a:bodyPr/>
          <a:lstStyle/>
          <a:p>
            <a:fld id="{0FDCCA45-55DD-4B3F-8C12-CFB164C9A4F5}" type="slidenum">
              <a:rPr lang="en-US" smtClean="0"/>
              <a:pPr/>
              <a:t>16</a:t>
            </a:fld>
            <a:endParaRPr lang="en-US" dirty="0"/>
          </a:p>
        </p:txBody>
      </p:sp>
      <p:sp>
        <p:nvSpPr>
          <p:cNvPr id="12" name="TextBox 11">
            <a:extLst>
              <a:ext uri="{FF2B5EF4-FFF2-40B4-BE49-F238E27FC236}">
                <a16:creationId xmlns:a16="http://schemas.microsoft.com/office/drawing/2014/main" id="{B449A632-53B0-4519-97A6-7D0D93F48278}"/>
              </a:ext>
            </a:extLst>
          </p:cNvPr>
          <p:cNvSpPr txBox="1"/>
          <p:nvPr/>
        </p:nvSpPr>
        <p:spPr>
          <a:xfrm>
            <a:off x="4771759" y="481237"/>
            <a:ext cx="2648482" cy="1246495"/>
          </a:xfrm>
          <a:prstGeom prst="rect">
            <a:avLst/>
          </a:prstGeom>
          <a:noFill/>
        </p:spPr>
        <p:txBody>
          <a:bodyPr wrap="none" rtlCol="0">
            <a:spAutoFit/>
          </a:bodyPr>
          <a:lstStyle/>
          <a:p>
            <a:pPr algn="ctr">
              <a:lnSpc>
                <a:spcPts val="4500"/>
              </a:lnSpc>
            </a:pPr>
            <a:r>
              <a:rPr lang="en-US" sz="3000" b="1" dirty="0">
                <a:latin typeface="Roboto Slab" pitchFamily="2" charset="0"/>
                <a:ea typeface="Roboto Slab" pitchFamily="2" charset="0"/>
                <a:cs typeface="Roboto" panose="02000000000000000000" pitchFamily="2" charset="0"/>
              </a:rPr>
              <a:t>Our</a:t>
            </a:r>
          </a:p>
          <a:p>
            <a:pPr algn="ctr">
              <a:lnSpc>
                <a:spcPts val="4500"/>
              </a:lnSpc>
            </a:pPr>
            <a:r>
              <a:rPr lang="en-US" sz="4500" b="1" dirty="0">
                <a:solidFill>
                  <a:schemeClr val="accent6">
                    <a:lumMod val="50000"/>
                  </a:schemeClr>
                </a:solidFill>
                <a:latin typeface="Roboto Slab" pitchFamily="2" charset="0"/>
                <a:ea typeface="Roboto Slab" pitchFamily="2" charset="0"/>
                <a:cs typeface="Roboto" panose="02000000000000000000" pitchFamily="2" charset="0"/>
              </a:rPr>
              <a:t>Timeline</a:t>
            </a:r>
          </a:p>
        </p:txBody>
      </p:sp>
      <p:sp>
        <p:nvSpPr>
          <p:cNvPr id="59" name="Rectangle 17">
            <a:extLst>
              <a:ext uri="{FF2B5EF4-FFF2-40B4-BE49-F238E27FC236}">
                <a16:creationId xmlns:a16="http://schemas.microsoft.com/office/drawing/2014/main" id="{46D60556-D618-4D95-BC3B-37CA6AFE3151}"/>
              </a:ext>
            </a:extLst>
          </p:cNvPr>
          <p:cNvSpPr>
            <a:spLocks/>
          </p:cNvSpPr>
          <p:nvPr/>
        </p:nvSpPr>
        <p:spPr bwMode="auto">
          <a:xfrm>
            <a:off x="1292547" y="3336536"/>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60" name="TextBox 59">
            <a:extLst>
              <a:ext uri="{FF2B5EF4-FFF2-40B4-BE49-F238E27FC236}">
                <a16:creationId xmlns:a16="http://schemas.microsoft.com/office/drawing/2014/main" id="{5135CA40-B323-4B68-9411-EE46C20C9B4A}"/>
              </a:ext>
            </a:extLst>
          </p:cNvPr>
          <p:cNvSpPr txBox="1"/>
          <p:nvPr/>
        </p:nvSpPr>
        <p:spPr>
          <a:xfrm>
            <a:off x="1195904" y="2953008"/>
            <a:ext cx="1890658" cy="369332"/>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sp>
        <p:nvSpPr>
          <p:cNvPr id="74" name="TextBox 73">
            <a:extLst>
              <a:ext uri="{FF2B5EF4-FFF2-40B4-BE49-F238E27FC236}">
                <a16:creationId xmlns:a16="http://schemas.microsoft.com/office/drawing/2014/main" id="{D480B99A-2F30-4FDA-816B-A9AF60C11380}"/>
              </a:ext>
            </a:extLst>
          </p:cNvPr>
          <p:cNvSpPr txBox="1"/>
          <p:nvPr/>
        </p:nvSpPr>
        <p:spPr>
          <a:xfrm>
            <a:off x="1525562" y="2532014"/>
            <a:ext cx="1231343" cy="400110"/>
          </a:xfrm>
          <a:prstGeom prst="rect">
            <a:avLst/>
          </a:prstGeom>
          <a:noFill/>
        </p:spPr>
        <p:txBody>
          <a:bodyPr wrap="square" rtlCol="0">
            <a:spAutoFit/>
          </a:bodyPr>
          <a:lstStyle/>
          <a:p>
            <a:pPr algn="ctr"/>
            <a:r>
              <a:rPr lang="en-US" sz="2000" b="1" dirty="0">
                <a:solidFill>
                  <a:sysClr val="windowText" lastClr="000000"/>
                </a:solidFill>
                <a:latin typeface="Roboto Slab" pitchFamily="2" charset="0"/>
                <a:ea typeface="Roboto Slab" pitchFamily="2" charset="0"/>
                <a:cs typeface="Lato" panose="020F0502020204030203" pitchFamily="34" charset="0"/>
              </a:rPr>
              <a:t>2017</a:t>
            </a:r>
          </a:p>
        </p:txBody>
      </p:sp>
      <p:sp>
        <p:nvSpPr>
          <p:cNvPr id="64" name="Rectangle 17">
            <a:extLst>
              <a:ext uri="{FF2B5EF4-FFF2-40B4-BE49-F238E27FC236}">
                <a16:creationId xmlns:a16="http://schemas.microsoft.com/office/drawing/2014/main" id="{98585979-745E-4F43-B5CB-9AEDBD70D426}"/>
              </a:ext>
            </a:extLst>
          </p:cNvPr>
          <p:cNvSpPr>
            <a:spLocks/>
          </p:cNvSpPr>
          <p:nvPr/>
        </p:nvSpPr>
        <p:spPr bwMode="auto">
          <a:xfrm>
            <a:off x="5247314" y="3336536"/>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65" name="TextBox 64">
            <a:extLst>
              <a:ext uri="{FF2B5EF4-FFF2-40B4-BE49-F238E27FC236}">
                <a16:creationId xmlns:a16="http://schemas.microsoft.com/office/drawing/2014/main" id="{937BAE89-8C1F-4872-8082-F6EF3FB731C1}"/>
              </a:ext>
            </a:extLst>
          </p:cNvPr>
          <p:cNvSpPr txBox="1"/>
          <p:nvPr/>
        </p:nvSpPr>
        <p:spPr>
          <a:xfrm>
            <a:off x="5150672" y="2953008"/>
            <a:ext cx="1890658" cy="369332"/>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sp>
        <p:nvSpPr>
          <p:cNvPr id="75" name="TextBox 74">
            <a:extLst>
              <a:ext uri="{FF2B5EF4-FFF2-40B4-BE49-F238E27FC236}">
                <a16:creationId xmlns:a16="http://schemas.microsoft.com/office/drawing/2014/main" id="{11F1FE08-EAFA-4598-9B29-9551B0F09054}"/>
              </a:ext>
            </a:extLst>
          </p:cNvPr>
          <p:cNvSpPr txBox="1"/>
          <p:nvPr/>
        </p:nvSpPr>
        <p:spPr>
          <a:xfrm>
            <a:off x="5389456" y="2532014"/>
            <a:ext cx="1231343" cy="400110"/>
          </a:xfrm>
          <a:prstGeom prst="rect">
            <a:avLst/>
          </a:prstGeom>
          <a:noFill/>
        </p:spPr>
        <p:txBody>
          <a:bodyPr wrap="square" rtlCol="0">
            <a:spAutoFit/>
          </a:bodyPr>
          <a:lstStyle/>
          <a:p>
            <a:pPr algn="ctr"/>
            <a:r>
              <a:rPr lang="en-US" sz="2000" b="1" dirty="0">
                <a:solidFill>
                  <a:sysClr val="windowText" lastClr="000000"/>
                </a:solidFill>
                <a:latin typeface="Roboto Slab" pitchFamily="2" charset="0"/>
                <a:ea typeface="Roboto Slab" pitchFamily="2" charset="0"/>
                <a:cs typeface="Lato" panose="020F0502020204030203" pitchFamily="34" charset="0"/>
              </a:rPr>
              <a:t>2018</a:t>
            </a:r>
          </a:p>
        </p:txBody>
      </p:sp>
      <p:sp>
        <p:nvSpPr>
          <p:cNvPr id="69" name="Rectangle 17">
            <a:extLst>
              <a:ext uri="{FF2B5EF4-FFF2-40B4-BE49-F238E27FC236}">
                <a16:creationId xmlns:a16="http://schemas.microsoft.com/office/drawing/2014/main" id="{FDFA8607-B93B-46E5-A242-4E7BFB07F6AC}"/>
              </a:ext>
            </a:extLst>
          </p:cNvPr>
          <p:cNvSpPr>
            <a:spLocks/>
          </p:cNvSpPr>
          <p:nvPr/>
        </p:nvSpPr>
        <p:spPr bwMode="auto">
          <a:xfrm>
            <a:off x="9202082" y="3336536"/>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70" name="TextBox 69">
            <a:extLst>
              <a:ext uri="{FF2B5EF4-FFF2-40B4-BE49-F238E27FC236}">
                <a16:creationId xmlns:a16="http://schemas.microsoft.com/office/drawing/2014/main" id="{549DA75B-50A5-4B0F-8E32-9DCAF76F871D}"/>
              </a:ext>
            </a:extLst>
          </p:cNvPr>
          <p:cNvSpPr txBox="1"/>
          <p:nvPr/>
        </p:nvSpPr>
        <p:spPr>
          <a:xfrm>
            <a:off x="9235469" y="2953008"/>
            <a:ext cx="1630600" cy="369332"/>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sp>
        <p:nvSpPr>
          <p:cNvPr id="76" name="TextBox 75">
            <a:extLst>
              <a:ext uri="{FF2B5EF4-FFF2-40B4-BE49-F238E27FC236}">
                <a16:creationId xmlns:a16="http://schemas.microsoft.com/office/drawing/2014/main" id="{1007D6EB-FC68-4C59-B077-19BBD4AE476B}"/>
              </a:ext>
            </a:extLst>
          </p:cNvPr>
          <p:cNvSpPr txBox="1"/>
          <p:nvPr/>
        </p:nvSpPr>
        <p:spPr>
          <a:xfrm>
            <a:off x="9435098" y="2532014"/>
            <a:ext cx="1231343" cy="400110"/>
          </a:xfrm>
          <a:prstGeom prst="rect">
            <a:avLst/>
          </a:prstGeom>
          <a:noFill/>
        </p:spPr>
        <p:txBody>
          <a:bodyPr wrap="square" rtlCol="0">
            <a:spAutoFit/>
          </a:bodyPr>
          <a:lstStyle/>
          <a:p>
            <a:pPr algn="ctr"/>
            <a:r>
              <a:rPr lang="en-US" sz="2000" b="1" dirty="0">
                <a:solidFill>
                  <a:sysClr val="windowText" lastClr="000000"/>
                </a:solidFill>
                <a:latin typeface="Roboto Slab" pitchFamily="2" charset="0"/>
                <a:ea typeface="Roboto Slab" pitchFamily="2" charset="0"/>
                <a:cs typeface="Lato" panose="020F0502020204030203" pitchFamily="34" charset="0"/>
              </a:rPr>
              <a:t>2019</a:t>
            </a:r>
          </a:p>
        </p:txBody>
      </p:sp>
      <p:sp>
        <p:nvSpPr>
          <p:cNvPr id="38" name="Rectangle 37">
            <a:extLst>
              <a:ext uri="{FF2B5EF4-FFF2-40B4-BE49-F238E27FC236}">
                <a16:creationId xmlns:a16="http://schemas.microsoft.com/office/drawing/2014/main" id="{E4D1DA3F-68C6-4CE7-921B-5A1B63A6C7CC}"/>
              </a:ext>
            </a:extLst>
          </p:cNvPr>
          <p:cNvSpPr/>
          <p:nvPr/>
        </p:nvSpPr>
        <p:spPr>
          <a:xfrm>
            <a:off x="5708343" y="1788064"/>
            <a:ext cx="775314" cy="1133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7479843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17</a:t>
            </a:fld>
            <a:endParaRPr lang="en-US" dirty="0"/>
          </a:p>
        </p:txBody>
      </p:sp>
      <p:sp>
        <p:nvSpPr>
          <p:cNvPr id="12" name="TextBox 11">
            <a:extLst>
              <a:ext uri="{FF2B5EF4-FFF2-40B4-BE49-F238E27FC236}">
                <a16:creationId xmlns:a16="http://schemas.microsoft.com/office/drawing/2014/main" id="{B449A632-53B0-4519-97A6-7D0D93F48278}"/>
              </a:ext>
            </a:extLst>
          </p:cNvPr>
          <p:cNvSpPr txBox="1"/>
          <p:nvPr/>
        </p:nvSpPr>
        <p:spPr>
          <a:xfrm>
            <a:off x="4771759" y="481237"/>
            <a:ext cx="2648482" cy="1246495"/>
          </a:xfrm>
          <a:prstGeom prst="rect">
            <a:avLst/>
          </a:prstGeom>
          <a:noFill/>
        </p:spPr>
        <p:txBody>
          <a:bodyPr wrap="none" rtlCol="0">
            <a:spAutoFit/>
          </a:bodyPr>
          <a:lstStyle/>
          <a:p>
            <a:pPr algn="ctr">
              <a:lnSpc>
                <a:spcPts val="4500"/>
              </a:lnSpc>
            </a:pPr>
            <a:r>
              <a:rPr lang="en-US" sz="3000" b="1" dirty="0">
                <a:latin typeface="Roboto Slab" pitchFamily="2" charset="0"/>
                <a:ea typeface="Roboto Slab" pitchFamily="2" charset="0"/>
                <a:cs typeface="Roboto" panose="02000000000000000000" pitchFamily="2" charset="0"/>
              </a:rPr>
              <a:t>Our</a:t>
            </a:r>
          </a:p>
          <a:p>
            <a:pPr algn="ctr">
              <a:lnSpc>
                <a:spcPts val="4500"/>
              </a:lnSpc>
            </a:pPr>
            <a:r>
              <a:rPr lang="en-US" sz="4500" b="1" dirty="0">
                <a:solidFill>
                  <a:schemeClr val="accent6">
                    <a:lumMod val="50000"/>
                  </a:schemeClr>
                </a:solidFill>
                <a:latin typeface="Roboto Slab" pitchFamily="2" charset="0"/>
                <a:ea typeface="Roboto Slab" pitchFamily="2" charset="0"/>
                <a:cs typeface="Roboto" panose="02000000000000000000" pitchFamily="2" charset="0"/>
              </a:rPr>
              <a:t>Timeline</a:t>
            </a:r>
          </a:p>
        </p:txBody>
      </p:sp>
      <p:sp>
        <p:nvSpPr>
          <p:cNvPr id="15" name="Rectangle: Rounded Corners 14">
            <a:extLst>
              <a:ext uri="{FF2B5EF4-FFF2-40B4-BE49-F238E27FC236}">
                <a16:creationId xmlns:a16="http://schemas.microsoft.com/office/drawing/2014/main" id="{728DD79F-3300-411B-804C-8E034BEBC6F7}"/>
              </a:ext>
            </a:extLst>
          </p:cNvPr>
          <p:cNvSpPr/>
          <p:nvPr/>
        </p:nvSpPr>
        <p:spPr>
          <a:xfrm>
            <a:off x="3514994" y="3200400"/>
            <a:ext cx="2200369" cy="2063219"/>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Rounded Corners 34">
            <a:extLst>
              <a:ext uri="{FF2B5EF4-FFF2-40B4-BE49-F238E27FC236}">
                <a16:creationId xmlns:a16="http://schemas.microsoft.com/office/drawing/2014/main" id="{E03697D7-DB87-4048-BB93-E64227226A09}"/>
              </a:ext>
            </a:extLst>
          </p:cNvPr>
          <p:cNvSpPr/>
          <p:nvPr/>
        </p:nvSpPr>
        <p:spPr>
          <a:xfrm>
            <a:off x="9187808" y="3200400"/>
            <a:ext cx="2200369" cy="2063219"/>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 name="Group 8">
            <a:extLst>
              <a:ext uri="{FF2B5EF4-FFF2-40B4-BE49-F238E27FC236}">
                <a16:creationId xmlns:a16="http://schemas.microsoft.com/office/drawing/2014/main" id="{61C3E5E4-A3E1-412E-8CEF-B2FD66B023F1}"/>
              </a:ext>
            </a:extLst>
          </p:cNvPr>
          <p:cNvGrpSpPr/>
          <p:nvPr/>
        </p:nvGrpSpPr>
        <p:grpSpPr>
          <a:xfrm>
            <a:off x="3700477" y="3562350"/>
            <a:ext cx="1890658" cy="1226316"/>
            <a:chOff x="1195904" y="2532014"/>
            <a:chExt cx="1890658" cy="1226316"/>
          </a:xfrm>
        </p:grpSpPr>
        <p:sp>
          <p:nvSpPr>
            <p:cNvPr id="59" name="Rectangle 17">
              <a:extLst>
                <a:ext uri="{FF2B5EF4-FFF2-40B4-BE49-F238E27FC236}">
                  <a16:creationId xmlns:a16="http://schemas.microsoft.com/office/drawing/2014/main" id="{46D60556-D618-4D95-BC3B-37CA6AFE3151}"/>
                </a:ext>
              </a:extLst>
            </p:cNvPr>
            <p:cNvSpPr>
              <a:spLocks/>
            </p:cNvSpPr>
            <p:nvPr/>
          </p:nvSpPr>
          <p:spPr bwMode="auto">
            <a:xfrm>
              <a:off x="1292547" y="3336536"/>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60" name="TextBox 59">
              <a:extLst>
                <a:ext uri="{FF2B5EF4-FFF2-40B4-BE49-F238E27FC236}">
                  <a16:creationId xmlns:a16="http://schemas.microsoft.com/office/drawing/2014/main" id="{5135CA40-B323-4B68-9411-EE46C20C9B4A}"/>
                </a:ext>
              </a:extLst>
            </p:cNvPr>
            <p:cNvSpPr txBox="1"/>
            <p:nvPr/>
          </p:nvSpPr>
          <p:spPr>
            <a:xfrm>
              <a:off x="1195904" y="2953008"/>
              <a:ext cx="1890658" cy="369332"/>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sp>
          <p:nvSpPr>
            <p:cNvPr id="74" name="TextBox 73">
              <a:extLst>
                <a:ext uri="{FF2B5EF4-FFF2-40B4-BE49-F238E27FC236}">
                  <a16:creationId xmlns:a16="http://schemas.microsoft.com/office/drawing/2014/main" id="{D480B99A-2F30-4FDA-816B-A9AF60C11380}"/>
                </a:ext>
              </a:extLst>
            </p:cNvPr>
            <p:cNvSpPr txBox="1"/>
            <p:nvPr/>
          </p:nvSpPr>
          <p:spPr>
            <a:xfrm>
              <a:off x="1525562" y="2532014"/>
              <a:ext cx="1231343" cy="400110"/>
            </a:xfrm>
            <a:prstGeom prst="rect">
              <a:avLst/>
            </a:prstGeom>
            <a:noFill/>
          </p:spPr>
          <p:txBody>
            <a:bodyPr wrap="square" rtlCol="0">
              <a:spAutoFit/>
            </a:bodyPr>
            <a:lstStyle/>
            <a:p>
              <a:pPr algn="ctr"/>
              <a:r>
                <a:rPr lang="en-US" sz="2000" b="1" dirty="0">
                  <a:solidFill>
                    <a:sysClr val="windowText" lastClr="000000"/>
                  </a:solidFill>
                  <a:latin typeface="Roboto Slab" pitchFamily="2" charset="0"/>
                  <a:ea typeface="Roboto Slab" pitchFamily="2" charset="0"/>
                  <a:cs typeface="Lato" panose="020F0502020204030203" pitchFamily="34" charset="0"/>
                </a:rPr>
                <a:t>2017</a:t>
              </a:r>
            </a:p>
          </p:txBody>
        </p:sp>
      </p:grpSp>
      <p:grpSp>
        <p:nvGrpSpPr>
          <p:cNvPr id="10" name="Group 9">
            <a:extLst>
              <a:ext uri="{FF2B5EF4-FFF2-40B4-BE49-F238E27FC236}">
                <a16:creationId xmlns:a16="http://schemas.microsoft.com/office/drawing/2014/main" id="{D5445AD5-0718-4485-B673-97E79D5674AF}"/>
              </a:ext>
            </a:extLst>
          </p:cNvPr>
          <p:cNvGrpSpPr/>
          <p:nvPr/>
        </p:nvGrpSpPr>
        <p:grpSpPr>
          <a:xfrm>
            <a:off x="6597130" y="3562350"/>
            <a:ext cx="1890658" cy="1226316"/>
            <a:chOff x="5150672" y="2532014"/>
            <a:chExt cx="1890658" cy="1226316"/>
          </a:xfrm>
        </p:grpSpPr>
        <p:sp>
          <p:nvSpPr>
            <p:cNvPr id="64" name="Rectangle 17">
              <a:extLst>
                <a:ext uri="{FF2B5EF4-FFF2-40B4-BE49-F238E27FC236}">
                  <a16:creationId xmlns:a16="http://schemas.microsoft.com/office/drawing/2014/main" id="{98585979-745E-4F43-B5CB-9AEDBD70D426}"/>
                </a:ext>
              </a:extLst>
            </p:cNvPr>
            <p:cNvSpPr>
              <a:spLocks/>
            </p:cNvSpPr>
            <p:nvPr/>
          </p:nvSpPr>
          <p:spPr bwMode="auto">
            <a:xfrm>
              <a:off x="5247314" y="3336536"/>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65" name="TextBox 64">
              <a:extLst>
                <a:ext uri="{FF2B5EF4-FFF2-40B4-BE49-F238E27FC236}">
                  <a16:creationId xmlns:a16="http://schemas.microsoft.com/office/drawing/2014/main" id="{937BAE89-8C1F-4872-8082-F6EF3FB731C1}"/>
                </a:ext>
              </a:extLst>
            </p:cNvPr>
            <p:cNvSpPr txBox="1"/>
            <p:nvPr/>
          </p:nvSpPr>
          <p:spPr>
            <a:xfrm>
              <a:off x="5150672" y="2953008"/>
              <a:ext cx="1890658" cy="369332"/>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sp>
          <p:nvSpPr>
            <p:cNvPr id="75" name="TextBox 74">
              <a:extLst>
                <a:ext uri="{FF2B5EF4-FFF2-40B4-BE49-F238E27FC236}">
                  <a16:creationId xmlns:a16="http://schemas.microsoft.com/office/drawing/2014/main" id="{11F1FE08-EAFA-4598-9B29-9551B0F09054}"/>
                </a:ext>
              </a:extLst>
            </p:cNvPr>
            <p:cNvSpPr txBox="1"/>
            <p:nvPr/>
          </p:nvSpPr>
          <p:spPr>
            <a:xfrm>
              <a:off x="5389456" y="2532014"/>
              <a:ext cx="1231343" cy="400110"/>
            </a:xfrm>
            <a:prstGeom prst="rect">
              <a:avLst/>
            </a:prstGeom>
            <a:noFill/>
          </p:spPr>
          <p:txBody>
            <a:bodyPr wrap="square" rtlCol="0">
              <a:spAutoFit/>
            </a:bodyPr>
            <a:lstStyle/>
            <a:p>
              <a:pPr algn="ctr"/>
              <a:r>
                <a:rPr lang="en-US" sz="2000" b="1" dirty="0">
                  <a:solidFill>
                    <a:sysClr val="windowText" lastClr="000000"/>
                  </a:solidFill>
                  <a:latin typeface="Roboto Slab" pitchFamily="2" charset="0"/>
                  <a:ea typeface="Roboto Slab" pitchFamily="2" charset="0"/>
                  <a:cs typeface="Lato" panose="020F0502020204030203" pitchFamily="34" charset="0"/>
                </a:rPr>
                <a:t>2018</a:t>
              </a:r>
            </a:p>
          </p:txBody>
        </p:sp>
      </p:grpSp>
      <p:grpSp>
        <p:nvGrpSpPr>
          <p:cNvPr id="11" name="Group 10">
            <a:extLst>
              <a:ext uri="{FF2B5EF4-FFF2-40B4-BE49-F238E27FC236}">
                <a16:creationId xmlns:a16="http://schemas.microsoft.com/office/drawing/2014/main" id="{BF5DDFC3-6C11-41FE-9132-20BF1E2345CF}"/>
              </a:ext>
            </a:extLst>
          </p:cNvPr>
          <p:cNvGrpSpPr/>
          <p:nvPr/>
        </p:nvGrpSpPr>
        <p:grpSpPr>
          <a:xfrm>
            <a:off x="9493782" y="3562350"/>
            <a:ext cx="1697372" cy="1226316"/>
            <a:chOff x="9202082" y="2532014"/>
            <a:chExt cx="1697372" cy="1226316"/>
          </a:xfrm>
        </p:grpSpPr>
        <p:sp>
          <p:nvSpPr>
            <p:cNvPr id="69" name="Rectangle 17">
              <a:extLst>
                <a:ext uri="{FF2B5EF4-FFF2-40B4-BE49-F238E27FC236}">
                  <a16:creationId xmlns:a16="http://schemas.microsoft.com/office/drawing/2014/main" id="{FDFA8607-B93B-46E5-A242-4E7BFB07F6AC}"/>
                </a:ext>
              </a:extLst>
            </p:cNvPr>
            <p:cNvSpPr>
              <a:spLocks/>
            </p:cNvSpPr>
            <p:nvPr/>
          </p:nvSpPr>
          <p:spPr bwMode="auto">
            <a:xfrm>
              <a:off x="9202082" y="3336536"/>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70" name="TextBox 69">
              <a:extLst>
                <a:ext uri="{FF2B5EF4-FFF2-40B4-BE49-F238E27FC236}">
                  <a16:creationId xmlns:a16="http://schemas.microsoft.com/office/drawing/2014/main" id="{549DA75B-50A5-4B0F-8E32-9DCAF76F871D}"/>
                </a:ext>
              </a:extLst>
            </p:cNvPr>
            <p:cNvSpPr txBox="1"/>
            <p:nvPr/>
          </p:nvSpPr>
          <p:spPr>
            <a:xfrm>
              <a:off x="9235469" y="2953008"/>
              <a:ext cx="1630600" cy="369332"/>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sp>
          <p:nvSpPr>
            <p:cNvPr id="76" name="TextBox 75">
              <a:extLst>
                <a:ext uri="{FF2B5EF4-FFF2-40B4-BE49-F238E27FC236}">
                  <a16:creationId xmlns:a16="http://schemas.microsoft.com/office/drawing/2014/main" id="{1007D6EB-FC68-4C59-B077-19BBD4AE476B}"/>
                </a:ext>
              </a:extLst>
            </p:cNvPr>
            <p:cNvSpPr txBox="1"/>
            <p:nvPr/>
          </p:nvSpPr>
          <p:spPr>
            <a:xfrm>
              <a:off x="9435098" y="2532014"/>
              <a:ext cx="1231343" cy="400110"/>
            </a:xfrm>
            <a:prstGeom prst="rect">
              <a:avLst/>
            </a:prstGeom>
            <a:noFill/>
          </p:spPr>
          <p:txBody>
            <a:bodyPr wrap="square" rtlCol="0">
              <a:spAutoFit/>
            </a:bodyPr>
            <a:lstStyle/>
            <a:p>
              <a:pPr algn="ctr"/>
              <a:r>
                <a:rPr lang="en-US" sz="2000" b="1" dirty="0">
                  <a:solidFill>
                    <a:sysClr val="windowText" lastClr="000000"/>
                  </a:solidFill>
                  <a:latin typeface="Roboto Slab" pitchFamily="2" charset="0"/>
                  <a:ea typeface="Roboto Slab" pitchFamily="2" charset="0"/>
                  <a:cs typeface="Lato" panose="020F0502020204030203" pitchFamily="34" charset="0"/>
                </a:rPr>
                <a:t>2019</a:t>
              </a:r>
            </a:p>
          </p:txBody>
        </p:sp>
      </p:grpSp>
      <p:grpSp>
        <p:nvGrpSpPr>
          <p:cNvPr id="27" name="Group 26">
            <a:extLst>
              <a:ext uri="{FF2B5EF4-FFF2-40B4-BE49-F238E27FC236}">
                <a16:creationId xmlns:a16="http://schemas.microsoft.com/office/drawing/2014/main" id="{8C229DAB-57AD-4867-9C53-A874B043F6AB}"/>
              </a:ext>
            </a:extLst>
          </p:cNvPr>
          <p:cNvGrpSpPr/>
          <p:nvPr/>
        </p:nvGrpSpPr>
        <p:grpSpPr>
          <a:xfrm>
            <a:off x="803824" y="3562350"/>
            <a:ext cx="1890658" cy="1226316"/>
            <a:chOff x="1195904" y="2532014"/>
            <a:chExt cx="1890658" cy="1226316"/>
          </a:xfrm>
        </p:grpSpPr>
        <p:sp>
          <p:nvSpPr>
            <p:cNvPr id="29" name="Rectangle 17">
              <a:extLst>
                <a:ext uri="{FF2B5EF4-FFF2-40B4-BE49-F238E27FC236}">
                  <a16:creationId xmlns:a16="http://schemas.microsoft.com/office/drawing/2014/main" id="{67BF3217-B97E-4F2F-A08B-04E26FA985CF}"/>
                </a:ext>
              </a:extLst>
            </p:cNvPr>
            <p:cNvSpPr>
              <a:spLocks/>
            </p:cNvSpPr>
            <p:nvPr/>
          </p:nvSpPr>
          <p:spPr bwMode="auto">
            <a:xfrm>
              <a:off x="1292547" y="3336536"/>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30" name="TextBox 29">
              <a:extLst>
                <a:ext uri="{FF2B5EF4-FFF2-40B4-BE49-F238E27FC236}">
                  <a16:creationId xmlns:a16="http://schemas.microsoft.com/office/drawing/2014/main" id="{9F6DBA64-CECC-4990-9228-DF7A105C7F0F}"/>
                </a:ext>
              </a:extLst>
            </p:cNvPr>
            <p:cNvSpPr txBox="1"/>
            <p:nvPr/>
          </p:nvSpPr>
          <p:spPr>
            <a:xfrm>
              <a:off x="1195904" y="2953008"/>
              <a:ext cx="1890658" cy="369332"/>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sp>
          <p:nvSpPr>
            <p:cNvPr id="31" name="TextBox 30">
              <a:extLst>
                <a:ext uri="{FF2B5EF4-FFF2-40B4-BE49-F238E27FC236}">
                  <a16:creationId xmlns:a16="http://schemas.microsoft.com/office/drawing/2014/main" id="{D8ADDD2E-846A-41AE-B292-178216623EA0}"/>
                </a:ext>
              </a:extLst>
            </p:cNvPr>
            <p:cNvSpPr txBox="1"/>
            <p:nvPr/>
          </p:nvSpPr>
          <p:spPr>
            <a:xfrm>
              <a:off x="1525562" y="2532014"/>
              <a:ext cx="1231343" cy="400110"/>
            </a:xfrm>
            <a:prstGeom prst="rect">
              <a:avLst/>
            </a:prstGeom>
            <a:noFill/>
          </p:spPr>
          <p:txBody>
            <a:bodyPr wrap="square" rtlCol="0">
              <a:spAutoFit/>
            </a:bodyPr>
            <a:lstStyle/>
            <a:p>
              <a:pPr algn="ctr"/>
              <a:r>
                <a:rPr lang="en-US" sz="2000" b="1" dirty="0">
                  <a:solidFill>
                    <a:sysClr val="windowText" lastClr="000000"/>
                  </a:solidFill>
                  <a:latin typeface="Roboto Slab" pitchFamily="2" charset="0"/>
                  <a:ea typeface="Roboto Slab" pitchFamily="2" charset="0"/>
                  <a:cs typeface="Lato" panose="020F0502020204030203" pitchFamily="34" charset="0"/>
                </a:rPr>
                <a:t>2017</a:t>
              </a:r>
            </a:p>
          </p:txBody>
        </p:sp>
      </p:grpSp>
      <p:sp>
        <p:nvSpPr>
          <p:cNvPr id="33" name="Rectangle 32">
            <a:extLst>
              <a:ext uri="{FF2B5EF4-FFF2-40B4-BE49-F238E27FC236}">
                <a16:creationId xmlns:a16="http://schemas.microsoft.com/office/drawing/2014/main" id="{1D7A1253-5DA0-447C-AF54-8825EE37EB5D}"/>
              </a:ext>
            </a:extLst>
          </p:cNvPr>
          <p:cNvSpPr/>
          <p:nvPr/>
        </p:nvSpPr>
        <p:spPr>
          <a:xfrm>
            <a:off x="5708343" y="1788064"/>
            <a:ext cx="775314" cy="1133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5326792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18</a:t>
            </a:fld>
            <a:endParaRPr lang="en-US" dirty="0"/>
          </a:p>
        </p:txBody>
      </p:sp>
      <p:sp>
        <p:nvSpPr>
          <p:cNvPr id="12" name="TextBox 11">
            <a:extLst>
              <a:ext uri="{FF2B5EF4-FFF2-40B4-BE49-F238E27FC236}">
                <a16:creationId xmlns:a16="http://schemas.microsoft.com/office/drawing/2014/main" id="{B449A632-53B0-4519-97A6-7D0D93F48278}"/>
              </a:ext>
            </a:extLst>
          </p:cNvPr>
          <p:cNvSpPr txBox="1"/>
          <p:nvPr/>
        </p:nvSpPr>
        <p:spPr>
          <a:xfrm>
            <a:off x="4401466" y="481237"/>
            <a:ext cx="3389069" cy="1246495"/>
          </a:xfrm>
          <a:prstGeom prst="rect">
            <a:avLst/>
          </a:prstGeom>
          <a:noFill/>
        </p:spPr>
        <p:txBody>
          <a:bodyPr wrap="none" rtlCol="0">
            <a:spAutoFit/>
          </a:bodyPr>
          <a:lstStyle/>
          <a:p>
            <a:pPr algn="ctr">
              <a:lnSpc>
                <a:spcPts val="4500"/>
              </a:lnSpc>
            </a:pPr>
            <a:r>
              <a:rPr lang="en-US" sz="3000" b="1" dirty="0">
                <a:latin typeface="Roboto Slab" pitchFamily="2" charset="0"/>
                <a:ea typeface="Roboto Slab" pitchFamily="2" charset="0"/>
                <a:cs typeface="Roboto" panose="02000000000000000000" pitchFamily="2" charset="0"/>
              </a:rPr>
              <a:t>Our</a:t>
            </a:r>
          </a:p>
          <a:p>
            <a:pPr algn="ctr">
              <a:lnSpc>
                <a:spcPts val="4500"/>
              </a:lnSpc>
            </a:pPr>
            <a:r>
              <a:rPr lang="en-US" sz="4500" b="1" dirty="0">
                <a:solidFill>
                  <a:schemeClr val="accent6">
                    <a:lumMod val="50000"/>
                  </a:schemeClr>
                </a:solidFill>
                <a:latin typeface="Roboto Slab" pitchFamily="2" charset="0"/>
                <a:ea typeface="Roboto Slab" pitchFamily="2" charset="0"/>
                <a:cs typeface="Roboto" panose="02000000000000000000" pitchFamily="2" charset="0"/>
              </a:rPr>
              <a:t>Infographic</a:t>
            </a:r>
          </a:p>
        </p:txBody>
      </p:sp>
      <p:sp>
        <p:nvSpPr>
          <p:cNvPr id="65" name="Rectangle 64">
            <a:extLst>
              <a:ext uri="{FF2B5EF4-FFF2-40B4-BE49-F238E27FC236}">
                <a16:creationId xmlns:a16="http://schemas.microsoft.com/office/drawing/2014/main" id="{D5FECC64-7869-4FD6-9F70-C40A3A809916}"/>
              </a:ext>
            </a:extLst>
          </p:cNvPr>
          <p:cNvSpPr/>
          <p:nvPr/>
        </p:nvSpPr>
        <p:spPr>
          <a:xfrm>
            <a:off x="8740991" y="2829480"/>
            <a:ext cx="2411151" cy="2887394"/>
          </a:xfrm>
          <a:prstGeom prst="rect">
            <a:avLst/>
          </a:prstGeom>
        </p:spPr>
        <p:txBody>
          <a:bodyPr wrap="square">
            <a:spAutoFit/>
          </a:bodyPr>
          <a:lstStyle/>
          <a:p>
            <a:pPr>
              <a:lnSpc>
                <a:spcPts val="2000"/>
              </a:lnSpc>
            </a:pPr>
            <a:r>
              <a:rPr lang="en-US" sz="1200" dirty="0">
                <a:solidFill>
                  <a:sysClr val="windowText" lastClr="000000"/>
                </a:solidFill>
                <a:latin typeface="Roboto Slab" pitchFamily="2" charset="0"/>
                <a:ea typeface="Roboto Slab" pitchFamily="2" charset="0"/>
                <a:cs typeface="Lato" panose="020F0502020204030203" pitchFamily="34" charset="0"/>
              </a:rPr>
              <a:t>Lorem ipsum dolor sit </a:t>
            </a:r>
            <a:r>
              <a:rPr lang="en-US" sz="1200" dirty="0" err="1">
                <a:solidFill>
                  <a:sysClr val="windowText" lastClr="000000"/>
                </a:solidFill>
                <a:latin typeface="Roboto Slab" pitchFamily="2" charset="0"/>
                <a:ea typeface="Roboto Slab" pitchFamily="2" charset="0"/>
                <a:cs typeface="Lato" panose="020F0502020204030203" pitchFamily="34" charset="0"/>
              </a:rPr>
              <a:t>amet</a:t>
            </a:r>
            <a:r>
              <a:rPr lang="en-US" sz="1200" dirty="0">
                <a:solidFill>
                  <a:sysClr val="windowText" lastClr="000000"/>
                </a:solidFill>
                <a:latin typeface="Roboto Slab" pitchFamily="2" charset="0"/>
                <a:ea typeface="Roboto Slab" pitchFamily="2" charset="0"/>
                <a:cs typeface="Lato" panose="020F0502020204030203" pitchFamily="34" charset="0"/>
              </a:rPr>
              <a:t>, </a:t>
            </a:r>
            <a:r>
              <a:rPr lang="en-US" sz="1200" dirty="0" err="1">
                <a:solidFill>
                  <a:sysClr val="windowText" lastClr="000000"/>
                </a:solidFill>
                <a:latin typeface="Roboto Slab" pitchFamily="2" charset="0"/>
                <a:ea typeface="Roboto Slab" pitchFamily="2" charset="0"/>
                <a:cs typeface="Lato" panose="020F0502020204030203" pitchFamily="34" charset="0"/>
              </a:rPr>
              <a:t>consectetur</a:t>
            </a:r>
            <a:r>
              <a:rPr lang="en-US" sz="1200" dirty="0">
                <a:solidFill>
                  <a:sysClr val="windowText" lastClr="000000"/>
                </a:solidFill>
                <a:latin typeface="Roboto Slab" pitchFamily="2" charset="0"/>
                <a:ea typeface="Roboto Slab" pitchFamily="2" charset="0"/>
                <a:cs typeface="Lato" panose="020F0502020204030203" pitchFamily="34" charset="0"/>
              </a:rPr>
              <a:t> </a:t>
            </a:r>
            <a:r>
              <a:rPr lang="en-US" sz="1200" dirty="0" err="1">
                <a:solidFill>
                  <a:sysClr val="windowText" lastClr="000000"/>
                </a:solidFill>
                <a:latin typeface="Roboto Slab" pitchFamily="2" charset="0"/>
                <a:ea typeface="Roboto Slab" pitchFamily="2" charset="0"/>
                <a:cs typeface="Lato" panose="020F0502020204030203" pitchFamily="34" charset="0"/>
              </a:rPr>
              <a:t>adipiscing</a:t>
            </a:r>
            <a:r>
              <a:rPr lang="en-US" sz="1200" dirty="0">
                <a:solidFill>
                  <a:sysClr val="windowText" lastClr="000000"/>
                </a:solidFill>
                <a:latin typeface="Roboto Slab" pitchFamily="2" charset="0"/>
                <a:ea typeface="Roboto Slab" pitchFamily="2" charset="0"/>
                <a:cs typeface="Lato" panose="020F0502020204030203" pitchFamily="34" charset="0"/>
              </a:rPr>
              <a:t> </a:t>
            </a:r>
            <a:r>
              <a:rPr lang="en-US" sz="1200" dirty="0" err="1">
                <a:solidFill>
                  <a:sysClr val="windowText" lastClr="000000"/>
                </a:solidFill>
                <a:latin typeface="Roboto Slab" pitchFamily="2" charset="0"/>
                <a:ea typeface="Roboto Slab" pitchFamily="2" charset="0"/>
                <a:cs typeface="Lato" panose="020F0502020204030203" pitchFamily="34" charset="0"/>
              </a:rPr>
              <a:t>elit</a:t>
            </a:r>
            <a:r>
              <a:rPr lang="en-US" sz="1200" dirty="0">
                <a:solidFill>
                  <a:sysClr val="windowText" lastClr="000000"/>
                </a:solidFill>
                <a:latin typeface="Roboto Slab" pitchFamily="2" charset="0"/>
                <a:ea typeface="Roboto Slab" pitchFamily="2" charset="0"/>
                <a:cs typeface="Lato" panose="020F0502020204030203" pitchFamily="34" charset="0"/>
              </a:rPr>
              <a:t>. </a:t>
            </a:r>
            <a:r>
              <a:rPr lang="en-US" sz="1200" dirty="0" err="1">
                <a:solidFill>
                  <a:sysClr val="windowText" lastClr="000000"/>
                </a:solidFill>
                <a:latin typeface="Roboto Slab" pitchFamily="2" charset="0"/>
                <a:ea typeface="Roboto Slab" pitchFamily="2" charset="0"/>
                <a:cs typeface="Lato" panose="020F0502020204030203" pitchFamily="34" charset="0"/>
              </a:rPr>
              <a:t>Aliquam</a:t>
            </a:r>
            <a:r>
              <a:rPr lang="en-US" sz="1200" dirty="0">
                <a:solidFill>
                  <a:sysClr val="windowText" lastClr="000000"/>
                </a:solidFill>
                <a:latin typeface="Roboto Slab" pitchFamily="2" charset="0"/>
                <a:ea typeface="Roboto Slab" pitchFamily="2" charset="0"/>
                <a:cs typeface="Lato" panose="020F0502020204030203" pitchFamily="34" charset="0"/>
              </a:rPr>
              <a:t> </a:t>
            </a:r>
            <a:r>
              <a:rPr lang="en-US" sz="1200" dirty="0" err="1">
                <a:solidFill>
                  <a:sysClr val="windowText" lastClr="000000"/>
                </a:solidFill>
                <a:latin typeface="Roboto Slab" pitchFamily="2" charset="0"/>
                <a:ea typeface="Roboto Slab" pitchFamily="2" charset="0"/>
                <a:cs typeface="Lato" panose="020F0502020204030203" pitchFamily="34" charset="0"/>
              </a:rPr>
              <a:t>enim</a:t>
            </a:r>
            <a:r>
              <a:rPr lang="en-US" sz="1200" dirty="0">
                <a:solidFill>
                  <a:sysClr val="windowText" lastClr="000000"/>
                </a:solidFill>
                <a:latin typeface="Roboto Slab" pitchFamily="2" charset="0"/>
                <a:ea typeface="Roboto Slab" pitchFamily="2" charset="0"/>
                <a:cs typeface="Lato" panose="020F0502020204030203" pitchFamily="34" charset="0"/>
              </a:rPr>
              <a:t> nisi, </a:t>
            </a:r>
            <a:r>
              <a:rPr lang="en-US" sz="1200" dirty="0" err="1">
                <a:solidFill>
                  <a:sysClr val="windowText" lastClr="000000"/>
                </a:solidFill>
                <a:latin typeface="Roboto Slab" pitchFamily="2" charset="0"/>
                <a:ea typeface="Roboto Slab" pitchFamily="2" charset="0"/>
                <a:cs typeface="Lato" panose="020F0502020204030203" pitchFamily="34" charset="0"/>
              </a:rPr>
              <a:t>blandit</a:t>
            </a:r>
            <a:r>
              <a:rPr lang="en-US" sz="1200" dirty="0">
                <a:solidFill>
                  <a:sysClr val="windowText" lastClr="000000"/>
                </a:solidFill>
                <a:latin typeface="Roboto Slab" pitchFamily="2" charset="0"/>
                <a:ea typeface="Roboto Slab" pitchFamily="2" charset="0"/>
                <a:cs typeface="Lato" panose="020F0502020204030203" pitchFamily="34" charset="0"/>
              </a:rPr>
              <a:t> </a:t>
            </a:r>
            <a:r>
              <a:rPr lang="en-US" sz="1200" dirty="0" err="1">
                <a:solidFill>
                  <a:sysClr val="windowText" lastClr="000000"/>
                </a:solidFill>
                <a:latin typeface="Roboto Slab" pitchFamily="2" charset="0"/>
                <a:ea typeface="Roboto Slab" pitchFamily="2" charset="0"/>
                <a:cs typeface="Lato" panose="020F0502020204030203" pitchFamily="34" charset="0"/>
              </a:rPr>
              <a:t>nec</a:t>
            </a:r>
            <a:r>
              <a:rPr lang="en-US" sz="1200" dirty="0">
                <a:solidFill>
                  <a:sysClr val="windowText" lastClr="000000"/>
                </a:solidFill>
                <a:latin typeface="Roboto Slab" pitchFamily="2" charset="0"/>
                <a:ea typeface="Roboto Slab" pitchFamily="2" charset="0"/>
                <a:cs typeface="Lato" panose="020F0502020204030203" pitchFamily="34" charset="0"/>
              </a:rPr>
              <a:t> </a:t>
            </a:r>
            <a:r>
              <a:rPr lang="en-US" sz="1200" dirty="0" err="1">
                <a:solidFill>
                  <a:sysClr val="windowText" lastClr="000000"/>
                </a:solidFill>
                <a:latin typeface="Roboto Slab" pitchFamily="2" charset="0"/>
                <a:ea typeface="Roboto Slab" pitchFamily="2" charset="0"/>
                <a:cs typeface="Lato" panose="020F0502020204030203" pitchFamily="34" charset="0"/>
              </a:rPr>
              <a:t>vulputate</a:t>
            </a:r>
            <a:r>
              <a:rPr lang="en-US" sz="1200" dirty="0">
                <a:solidFill>
                  <a:sysClr val="windowText" lastClr="000000"/>
                </a:solidFill>
                <a:latin typeface="Roboto Slab" pitchFamily="2" charset="0"/>
                <a:ea typeface="Roboto Slab" pitchFamily="2" charset="0"/>
                <a:cs typeface="Lato" panose="020F0502020204030203" pitchFamily="34" charset="0"/>
              </a:rPr>
              <a:t> </a:t>
            </a:r>
            <a:r>
              <a:rPr lang="en-US" sz="1200" dirty="0" err="1">
                <a:solidFill>
                  <a:sysClr val="windowText" lastClr="000000"/>
                </a:solidFill>
                <a:latin typeface="Roboto Slab" pitchFamily="2" charset="0"/>
                <a:ea typeface="Roboto Slab" pitchFamily="2" charset="0"/>
                <a:cs typeface="Lato" panose="020F0502020204030203" pitchFamily="34" charset="0"/>
              </a:rPr>
              <a:t>varius</a:t>
            </a:r>
            <a:r>
              <a:rPr lang="en-US" sz="1200" dirty="0">
                <a:solidFill>
                  <a:sysClr val="windowText" lastClr="000000"/>
                </a:solidFill>
                <a:latin typeface="Roboto Slab" pitchFamily="2" charset="0"/>
                <a:ea typeface="Roboto Slab" pitchFamily="2" charset="0"/>
                <a:cs typeface="Lato" panose="020F0502020204030203" pitchFamily="34" charset="0"/>
              </a:rPr>
              <a:t>, </a:t>
            </a:r>
            <a:r>
              <a:rPr lang="en-US" sz="1200" dirty="0" err="1">
                <a:solidFill>
                  <a:sysClr val="windowText" lastClr="000000"/>
                </a:solidFill>
                <a:latin typeface="Roboto Slab" pitchFamily="2" charset="0"/>
                <a:ea typeface="Roboto Slab" pitchFamily="2" charset="0"/>
                <a:cs typeface="Lato" panose="020F0502020204030203" pitchFamily="34" charset="0"/>
              </a:rPr>
              <a:t>posuere</a:t>
            </a:r>
            <a:r>
              <a:rPr lang="en-US" sz="1200" dirty="0">
                <a:solidFill>
                  <a:sysClr val="windowText" lastClr="000000"/>
                </a:solidFill>
                <a:latin typeface="Roboto Slab" pitchFamily="2" charset="0"/>
                <a:ea typeface="Roboto Slab" pitchFamily="2" charset="0"/>
                <a:cs typeface="Lato" panose="020F0502020204030203" pitchFamily="34" charset="0"/>
              </a:rPr>
              <a:t> non </a:t>
            </a:r>
            <a:r>
              <a:rPr lang="en-US" sz="1200" dirty="0" err="1">
                <a:solidFill>
                  <a:sysClr val="windowText" lastClr="000000"/>
                </a:solidFill>
                <a:latin typeface="Roboto Slab" pitchFamily="2" charset="0"/>
                <a:ea typeface="Roboto Slab" pitchFamily="2" charset="0"/>
                <a:cs typeface="Lato" panose="020F0502020204030203" pitchFamily="34" charset="0"/>
              </a:rPr>
              <a:t>lectus</a:t>
            </a:r>
            <a:r>
              <a:rPr lang="en-US" sz="1200" dirty="0">
                <a:solidFill>
                  <a:sysClr val="windowText" lastClr="000000"/>
                </a:solidFill>
                <a:latin typeface="Roboto Slab" pitchFamily="2" charset="0"/>
                <a:ea typeface="Roboto Slab" pitchFamily="2" charset="0"/>
                <a:cs typeface="Lato" panose="020F0502020204030203" pitchFamily="34" charset="0"/>
              </a:rPr>
              <a:t>. Maecenas vestibulum dictum </a:t>
            </a:r>
            <a:r>
              <a:rPr lang="en-US" sz="1200" dirty="0" err="1">
                <a:solidFill>
                  <a:sysClr val="windowText" lastClr="000000"/>
                </a:solidFill>
                <a:latin typeface="Roboto Slab" pitchFamily="2" charset="0"/>
                <a:ea typeface="Roboto Slab" pitchFamily="2" charset="0"/>
                <a:cs typeface="Lato" panose="020F0502020204030203" pitchFamily="34" charset="0"/>
              </a:rPr>
              <a:t>nulla</a:t>
            </a:r>
            <a:r>
              <a:rPr lang="en-US" sz="1200" dirty="0">
                <a:solidFill>
                  <a:sysClr val="windowText" lastClr="000000"/>
                </a:solidFill>
                <a:latin typeface="Roboto Slab" pitchFamily="2" charset="0"/>
                <a:ea typeface="Roboto Slab" pitchFamily="2" charset="0"/>
                <a:cs typeface="Lato" panose="020F0502020204030203" pitchFamily="34" charset="0"/>
              </a:rPr>
              <a:t> </a:t>
            </a:r>
            <a:r>
              <a:rPr lang="en-US" sz="1200" dirty="0" err="1">
                <a:solidFill>
                  <a:sysClr val="windowText" lastClr="000000"/>
                </a:solidFill>
                <a:latin typeface="Roboto Slab" pitchFamily="2" charset="0"/>
                <a:ea typeface="Roboto Slab" pitchFamily="2" charset="0"/>
                <a:cs typeface="Lato" panose="020F0502020204030203" pitchFamily="34" charset="0"/>
              </a:rPr>
              <a:t>quis</a:t>
            </a:r>
            <a:r>
              <a:rPr lang="en-US" sz="1200" dirty="0">
                <a:solidFill>
                  <a:sysClr val="windowText" lastClr="000000"/>
                </a:solidFill>
                <a:latin typeface="Roboto Slab" pitchFamily="2" charset="0"/>
                <a:ea typeface="Roboto Slab" pitchFamily="2" charset="0"/>
                <a:cs typeface="Lato" panose="020F0502020204030203" pitchFamily="34" charset="0"/>
              </a:rPr>
              <a:t> </a:t>
            </a:r>
            <a:r>
              <a:rPr lang="en-US" sz="1200" dirty="0" err="1">
                <a:solidFill>
                  <a:sysClr val="windowText" lastClr="000000"/>
                </a:solidFill>
                <a:latin typeface="Roboto Slab" pitchFamily="2" charset="0"/>
                <a:ea typeface="Roboto Slab" pitchFamily="2" charset="0"/>
                <a:cs typeface="Lato" panose="020F0502020204030203" pitchFamily="34" charset="0"/>
              </a:rPr>
              <a:t>laoreet</a:t>
            </a:r>
            <a:r>
              <a:rPr lang="en-US" sz="1200" dirty="0">
                <a:solidFill>
                  <a:sysClr val="windowText" lastClr="000000"/>
                </a:solidFill>
                <a:latin typeface="Roboto Slab" pitchFamily="2" charset="0"/>
                <a:ea typeface="Roboto Slab" pitchFamily="2" charset="0"/>
                <a:cs typeface="Lato" panose="020F0502020204030203" pitchFamily="34" charset="0"/>
              </a:rPr>
              <a:t>. vestibulum. </a:t>
            </a:r>
            <a:r>
              <a:rPr lang="en-US" sz="1200" dirty="0" err="1">
                <a:solidFill>
                  <a:sysClr val="windowText" lastClr="000000"/>
                </a:solidFill>
                <a:latin typeface="Roboto Slab" pitchFamily="2" charset="0"/>
                <a:ea typeface="Roboto Slab" pitchFamily="2" charset="0"/>
                <a:cs typeface="Lato" panose="020F0502020204030203" pitchFamily="34" charset="0"/>
              </a:rPr>
              <a:t>Proin</a:t>
            </a:r>
            <a:r>
              <a:rPr lang="en-US" sz="1200" dirty="0">
                <a:solidFill>
                  <a:sysClr val="windowText" lastClr="000000"/>
                </a:solidFill>
                <a:latin typeface="Roboto Slab" pitchFamily="2" charset="0"/>
                <a:ea typeface="Roboto Slab" pitchFamily="2" charset="0"/>
                <a:cs typeface="Lato" panose="020F0502020204030203" pitchFamily="34" charset="0"/>
              </a:rPr>
              <a:t> </a:t>
            </a:r>
            <a:r>
              <a:rPr lang="en-US" sz="1200" dirty="0" err="1">
                <a:solidFill>
                  <a:sysClr val="windowText" lastClr="000000"/>
                </a:solidFill>
                <a:latin typeface="Roboto Slab" pitchFamily="2" charset="0"/>
                <a:ea typeface="Roboto Slab" pitchFamily="2" charset="0"/>
                <a:cs typeface="Lato" panose="020F0502020204030203" pitchFamily="34" charset="0"/>
              </a:rPr>
              <a:t>quis</a:t>
            </a:r>
            <a:r>
              <a:rPr lang="en-US" sz="1200" dirty="0">
                <a:solidFill>
                  <a:sysClr val="windowText" lastClr="000000"/>
                </a:solidFill>
                <a:latin typeface="Roboto Slab" pitchFamily="2" charset="0"/>
                <a:ea typeface="Roboto Slab" pitchFamily="2" charset="0"/>
                <a:cs typeface="Lato" panose="020F0502020204030203" pitchFamily="34" charset="0"/>
              </a:rPr>
              <a:t> </a:t>
            </a:r>
            <a:r>
              <a:rPr lang="en-US" sz="1200" dirty="0" err="1">
                <a:solidFill>
                  <a:sysClr val="windowText" lastClr="000000"/>
                </a:solidFill>
                <a:latin typeface="Roboto Slab" pitchFamily="2" charset="0"/>
                <a:ea typeface="Roboto Slab" pitchFamily="2" charset="0"/>
                <a:cs typeface="Lato" panose="020F0502020204030203" pitchFamily="34" charset="0"/>
              </a:rPr>
              <a:t>metus</a:t>
            </a:r>
            <a:r>
              <a:rPr lang="en-US" sz="1200" dirty="0">
                <a:solidFill>
                  <a:sysClr val="windowText" lastClr="000000"/>
                </a:solidFill>
                <a:latin typeface="Roboto Slab" pitchFamily="2" charset="0"/>
                <a:ea typeface="Roboto Slab" pitchFamily="2" charset="0"/>
                <a:cs typeface="Lato" panose="020F0502020204030203" pitchFamily="34" charset="0"/>
              </a:rPr>
              <a:t> sit </a:t>
            </a:r>
            <a:r>
              <a:rPr lang="en-US" sz="1200" dirty="0" err="1">
                <a:solidFill>
                  <a:sysClr val="windowText" lastClr="000000"/>
                </a:solidFill>
                <a:latin typeface="Roboto Slab" pitchFamily="2" charset="0"/>
                <a:ea typeface="Roboto Slab" pitchFamily="2" charset="0"/>
                <a:cs typeface="Lato" panose="020F0502020204030203" pitchFamily="34" charset="0"/>
              </a:rPr>
              <a:t>amet</a:t>
            </a:r>
            <a:r>
              <a:rPr lang="en-US" sz="1200" dirty="0">
                <a:solidFill>
                  <a:sysClr val="windowText" lastClr="000000"/>
                </a:solidFill>
                <a:latin typeface="Roboto Slab" pitchFamily="2" charset="0"/>
                <a:ea typeface="Roboto Slab" pitchFamily="2" charset="0"/>
                <a:cs typeface="Lato" panose="020F0502020204030203" pitchFamily="34" charset="0"/>
              </a:rPr>
              <a:t> </a:t>
            </a:r>
            <a:r>
              <a:rPr lang="en-US" sz="1200" dirty="0" err="1">
                <a:solidFill>
                  <a:sysClr val="windowText" lastClr="000000"/>
                </a:solidFill>
                <a:latin typeface="Roboto Slab" pitchFamily="2" charset="0"/>
                <a:ea typeface="Roboto Slab" pitchFamily="2" charset="0"/>
                <a:cs typeface="Lato" panose="020F0502020204030203" pitchFamily="34" charset="0"/>
              </a:rPr>
              <a:t>risus</a:t>
            </a:r>
            <a:r>
              <a:rPr lang="en-US" sz="1200" dirty="0">
                <a:solidFill>
                  <a:sysClr val="windowText" lastClr="000000"/>
                </a:solidFill>
                <a:latin typeface="Roboto Slab" pitchFamily="2" charset="0"/>
                <a:ea typeface="Roboto Slab" pitchFamily="2" charset="0"/>
                <a:cs typeface="Lato" panose="020F0502020204030203" pitchFamily="34" charset="0"/>
              </a:rPr>
              <a:t> </a:t>
            </a:r>
            <a:r>
              <a:rPr lang="en-US" sz="1200" dirty="0" err="1">
                <a:solidFill>
                  <a:sysClr val="windowText" lastClr="000000"/>
                </a:solidFill>
                <a:latin typeface="Roboto Slab" pitchFamily="2" charset="0"/>
                <a:ea typeface="Roboto Slab" pitchFamily="2" charset="0"/>
                <a:cs typeface="Lato" panose="020F0502020204030203" pitchFamily="34" charset="0"/>
              </a:rPr>
              <a:t>euismod</a:t>
            </a:r>
            <a:r>
              <a:rPr lang="en-US" sz="1200" dirty="0">
                <a:solidFill>
                  <a:sysClr val="windowText" lastClr="000000"/>
                </a:solidFill>
                <a:latin typeface="Roboto Slab" pitchFamily="2" charset="0"/>
                <a:ea typeface="Roboto Slab" pitchFamily="2" charset="0"/>
                <a:cs typeface="Lato" panose="020F0502020204030203" pitchFamily="34" charset="0"/>
              </a:rPr>
              <a:t> </a:t>
            </a:r>
            <a:r>
              <a:rPr lang="en-US" sz="1200" dirty="0" err="1">
                <a:solidFill>
                  <a:sysClr val="windowText" lastClr="000000"/>
                </a:solidFill>
                <a:latin typeface="Roboto Slab" pitchFamily="2" charset="0"/>
                <a:ea typeface="Roboto Slab" pitchFamily="2" charset="0"/>
                <a:cs typeface="Lato" panose="020F0502020204030203" pitchFamily="34" charset="0"/>
              </a:rPr>
              <a:t>dignissim</a:t>
            </a:r>
            <a:r>
              <a:rPr lang="en-US" sz="1200" dirty="0">
                <a:solidFill>
                  <a:sysClr val="windowText" lastClr="000000"/>
                </a:solidFill>
                <a:latin typeface="Roboto Slab" pitchFamily="2" charset="0"/>
                <a:ea typeface="Roboto Slab" pitchFamily="2" charset="0"/>
                <a:cs typeface="Lato" panose="020F0502020204030203" pitchFamily="34" charset="0"/>
              </a:rPr>
              <a:t> sit </a:t>
            </a:r>
            <a:r>
              <a:rPr lang="en-US" sz="1200" dirty="0" err="1">
                <a:solidFill>
                  <a:sysClr val="windowText" lastClr="000000"/>
                </a:solidFill>
                <a:latin typeface="Roboto Slab" pitchFamily="2" charset="0"/>
                <a:ea typeface="Roboto Slab" pitchFamily="2" charset="0"/>
                <a:cs typeface="Lato" panose="020F0502020204030203" pitchFamily="34" charset="0"/>
              </a:rPr>
              <a:t>amet</a:t>
            </a:r>
            <a:r>
              <a:rPr lang="en-US" sz="1200" dirty="0">
                <a:solidFill>
                  <a:sysClr val="windowText" lastClr="000000"/>
                </a:solidFill>
                <a:latin typeface="Roboto Slab" pitchFamily="2" charset="0"/>
                <a:ea typeface="Roboto Slab" pitchFamily="2" charset="0"/>
                <a:cs typeface="Lato" panose="020F0502020204030203" pitchFamily="34" charset="0"/>
              </a:rPr>
              <a:t> </a:t>
            </a:r>
            <a:r>
              <a:rPr lang="en-US" sz="1200" dirty="0" err="1">
                <a:solidFill>
                  <a:sysClr val="windowText" lastClr="000000"/>
                </a:solidFill>
                <a:latin typeface="Roboto Slab" pitchFamily="2" charset="0"/>
                <a:ea typeface="Roboto Slab" pitchFamily="2" charset="0"/>
                <a:cs typeface="Lato" panose="020F0502020204030203" pitchFamily="34" charset="0"/>
              </a:rPr>
              <a:t>ut</a:t>
            </a:r>
            <a:r>
              <a:rPr lang="en-US" sz="1200" dirty="0">
                <a:solidFill>
                  <a:sysClr val="windowText" lastClr="000000"/>
                </a:solidFill>
                <a:latin typeface="Roboto Slab" pitchFamily="2" charset="0"/>
                <a:ea typeface="Roboto Slab" pitchFamily="2" charset="0"/>
                <a:cs typeface="Lato" panose="020F0502020204030203" pitchFamily="34" charset="0"/>
              </a:rPr>
              <a:t> </a:t>
            </a:r>
            <a:r>
              <a:rPr lang="en-US" sz="1200" dirty="0" err="1">
                <a:solidFill>
                  <a:sysClr val="windowText" lastClr="000000"/>
                </a:solidFill>
                <a:latin typeface="Roboto Slab" pitchFamily="2" charset="0"/>
                <a:ea typeface="Roboto Slab" pitchFamily="2" charset="0"/>
                <a:cs typeface="Lato" panose="020F0502020204030203" pitchFamily="34" charset="0"/>
              </a:rPr>
              <a:t>tellus</a:t>
            </a:r>
            <a:r>
              <a:rPr lang="en-US" sz="1200" dirty="0">
                <a:solidFill>
                  <a:sysClr val="windowText" lastClr="000000"/>
                </a:solidFill>
                <a:latin typeface="Roboto Slab" pitchFamily="2" charset="0"/>
                <a:ea typeface="Roboto Slab" pitchFamily="2" charset="0"/>
                <a:cs typeface="Lato" panose="020F0502020204030203" pitchFamily="34" charset="0"/>
              </a:rPr>
              <a:t>. Cras </a:t>
            </a:r>
            <a:r>
              <a:rPr lang="en-US" sz="1200" dirty="0" err="1">
                <a:solidFill>
                  <a:sysClr val="windowText" lastClr="000000"/>
                </a:solidFill>
                <a:latin typeface="Roboto Slab" pitchFamily="2" charset="0"/>
                <a:ea typeface="Roboto Slab" pitchFamily="2" charset="0"/>
                <a:cs typeface="Lato" panose="020F0502020204030203" pitchFamily="34" charset="0"/>
              </a:rPr>
              <a:t>faucibus</a:t>
            </a:r>
            <a:r>
              <a:rPr lang="en-US" sz="1200" dirty="0">
                <a:solidFill>
                  <a:sysClr val="windowText" lastClr="000000"/>
                </a:solidFill>
                <a:latin typeface="Roboto Slab" pitchFamily="2" charset="0"/>
                <a:ea typeface="Roboto Slab" pitchFamily="2" charset="0"/>
                <a:cs typeface="Lato" panose="020F0502020204030203" pitchFamily="34" charset="0"/>
              </a:rPr>
              <a:t>. </a:t>
            </a:r>
            <a:r>
              <a:rPr lang="en-US" sz="1200" dirty="0" err="1">
                <a:solidFill>
                  <a:sysClr val="windowText" lastClr="000000"/>
                </a:solidFill>
                <a:latin typeface="Roboto Slab" pitchFamily="2" charset="0"/>
                <a:ea typeface="Roboto Slab" pitchFamily="2" charset="0"/>
                <a:cs typeface="Lato" panose="020F0502020204030203" pitchFamily="34" charset="0"/>
              </a:rPr>
              <a:t>Interdum</a:t>
            </a:r>
            <a:r>
              <a:rPr lang="en-US" sz="1200" dirty="0">
                <a:solidFill>
                  <a:sysClr val="windowText" lastClr="000000"/>
                </a:solidFill>
                <a:latin typeface="Roboto Slab" pitchFamily="2" charset="0"/>
                <a:ea typeface="Roboto Slab" pitchFamily="2" charset="0"/>
                <a:cs typeface="Lato" panose="020F0502020204030203" pitchFamily="34" charset="0"/>
              </a:rPr>
              <a:t> et </a:t>
            </a:r>
            <a:r>
              <a:rPr lang="en-US" sz="1200" dirty="0" err="1">
                <a:solidFill>
                  <a:sysClr val="windowText" lastClr="000000"/>
                </a:solidFill>
                <a:latin typeface="Roboto Slab" pitchFamily="2" charset="0"/>
                <a:ea typeface="Roboto Slab" pitchFamily="2" charset="0"/>
                <a:cs typeface="Lato" panose="020F0502020204030203" pitchFamily="34" charset="0"/>
              </a:rPr>
              <a:t>malesuada</a:t>
            </a:r>
            <a:r>
              <a:rPr lang="en-US" sz="1200" dirty="0">
                <a:solidFill>
                  <a:sysClr val="windowText" lastClr="000000"/>
                </a:solidFill>
                <a:latin typeface="Roboto Slab" pitchFamily="2" charset="0"/>
                <a:ea typeface="Roboto Slab" pitchFamily="2" charset="0"/>
                <a:cs typeface="Lato" panose="020F0502020204030203" pitchFamily="34" charset="0"/>
              </a:rPr>
              <a:t> fames ac ante.</a:t>
            </a:r>
          </a:p>
        </p:txBody>
      </p:sp>
      <p:graphicFrame>
        <p:nvGraphicFramePr>
          <p:cNvPr id="239" name="Chart 238">
            <a:extLst>
              <a:ext uri="{FF2B5EF4-FFF2-40B4-BE49-F238E27FC236}">
                <a16:creationId xmlns:a16="http://schemas.microsoft.com/office/drawing/2014/main" id="{9EE7E72A-21B3-480A-9EB2-F08F9E141FCE}"/>
              </a:ext>
            </a:extLst>
          </p:cNvPr>
          <p:cNvGraphicFramePr/>
          <p:nvPr>
            <p:extLst>
              <p:ext uri="{D42A27DB-BD31-4B8C-83A1-F6EECF244321}">
                <p14:modId xmlns:p14="http://schemas.microsoft.com/office/powerpoint/2010/main" val="3900324765"/>
              </p:ext>
            </p:extLst>
          </p:nvPr>
        </p:nvGraphicFramePr>
        <p:xfrm>
          <a:off x="838200" y="2129585"/>
          <a:ext cx="6345702" cy="389651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0184556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Placeholder 9">
            <a:extLst>
              <a:ext uri="{FF2B5EF4-FFF2-40B4-BE49-F238E27FC236}">
                <a16:creationId xmlns:a16="http://schemas.microsoft.com/office/drawing/2014/main" id="{E7E8F909-E88B-4379-89F0-003F5B15A7FD}"/>
              </a:ext>
            </a:extLst>
          </p:cNvPr>
          <p:cNvPicPr>
            <a:picLocks noGrp="1" noChangeAspect="1"/>
          </p:cNvPicPr>
          <p:nvPr>
            <p:ph type="pic" sz="quarter" idx="118"/>
          </p:nvPr>
        </p:nvPicPr>
        <p:blipFill rotWithShape="1">
          <a:blip r:embed="rId3">
            <a:extLst>
              <a:ext uri="{28A0092B-C50C-407E-A947-70E740481C1C}">
                <a14:useLocalDpi xmlns:a14="http://schemas.microsoft.com/office/drawing/2010/main" val="0"/>
              </a:ext>
            </a:extLst>
          </a:blip>
          <a:srcRect l="37569" t="37569" r="37569" b="37569"/>
          <a:stretch/>
        </p:blipFill>
        <p:spPr>
          <a:xfrm>
            <a:off x="2396354" y="2277511"/>
            <a:ext cx="3810000" cy="3810000"/>
          </a:xfrm>
        </p:spPr>
      </p:pic>
      <p:sp>
        <p:nvSpPr>
          <p:cNvPr id="18" name="Slide Number Placeholder 17"/>
          <p:cNvSpPr>
            <a:spLocks noGrp="1"/>
          </p:cNvSpPr>
          <p:nvPr>
            <p:ph type="sldNum" sz="quarter" idx="13"/>
          </p:nvPr>
        </p:nvSpPr>
        <p:spPr/>
        <p:txBody>
          <a:bodyPr/>
          <a:lstStyle/>
          <a:p>
            <a:fld id="{0FDCCA45-55DD-4B3F-8C12-CFB164C9A4F5}" type="slidenum">
              <a:rPr lang="en-US" smtClean="0"/>
              <a:pPr/>
              <a:t>19</a:t>
            </a:fld>
            <a:endParaRPr lang="en-US" dirty="0"/>
          </a:p>
        </p:txBody>
      </p:sp>
      <p:sp>
        <p:nvSpPr>
          <p:cNvPr id="12" name="TextBox 11">
            <a:extLst>
              <a:ext uri="{FF2B5EF4-FFF2-40B4-BE49-F238E27FC236}">
                <a16:creationId xmlns:a16="http://schemas.microsoft.com/office/drawing/2014/main" id="{B449A632-53B0-4519-97A6-7D0D93F48278}"/>
              </a:ext>
            </a:extLst>
          </p:cNvPr>
          <p:cNvSpPr txBox="1"/>
          <p:nvPr/>
        </p:nvSpPr>
        <p:spPr>
          <a:xfrm>
            <a:off x="4519287" y="498017"/>
            <a:ext cx="3153427" cy="990015"/>
          </a:xfrm>
          <a:prstGeom prst="rect">
            <a:avLst/>
          </a:prstGeom>
          <a:noFill/>
        </p:spPr>
        <p:txBody>
          <a:bodyPr wrap="none" rtlCol="0">
            <a:spAutoFit/>
          </a:bodyPr>
          <a:lstStyle/>
          <a:p>
            <a:pPr algn="ctr">
              <a:lnSpc>
                <a:spcPts val="3500"/>
              </a:lnSpc>
            </a:pPr>
            <a:r>
              <a:rPr lang="en-US" sz="3000" b="1" dirty="0">
                <a:latin typeface="Roboto Slab" pitchFamily="2" charset="0"/>
                <a:ea typeface="Roboto Slab" pitchFamily="2" charset="0"/>
                <a:cs typeface="Roboto" panose="02000000000000000000" pitchFamily="2" charset="0"/>
              </a:rPr>
              <a:t>Map</a:t>
            </a:r>
          </a:p>
          <a:p>
            <a:pPr algn="ctr">
              <a:lnSpc>
                <a:spcPts val="3500"/>
              </a:lnSpc>
            </a:pPr>
            <a:r>
              <a:rPr lang="en-US" sz="3000" b="1" dirty="0">
                <a:solidFill>
                  <a:schemeClr val="accent6">
                    <a:lumMod val="50000"/>
                  </a:schemeClr>
                </a:solidFill>
                <a:latin typeface="Roboto Slab" pitchFamily="2" charset="0"/>
                <a:ea typeface="Roboto Slab" pitchFamily="2" charset="0"/>
                <a:cs typeface="Roboto" panose="02000000000000000000" pitchFamily="2" charset="0"/>
              </a:rPr>
              <a:t>Project Location</a:t>
            </a:r>
          </a:p>
        </p:txBody>
      </p:sp>
      <p:sp>
        <p:nvSpPr>
          <p:cNvPr id="14" name="Rectangle 13">
            <a:extLst>
              <a:ext uri="{FF2B5EF4-FFF2-40B4-BE49-F238E27FC236}">
                <a16:creationId xmlns:a16="http://schemas.microsoft.com/office/drawing/2014/main" id="{F82F1EEA-E9A4-4EF9-A314-C2797CD8079D}"/>
              </a:ext>
            </a:extLst>
          </p:cNvPr>
          <p:cNvSpPr/>
          <p:nvPr/>
        </p:nvSpPr>
        <p:spPr>
          <a:xfrm>
            <a:off x="7384495" y="2450223"/>
            <a:ext cx="2411151" cy="2887394"/>
          </a:xfrm>
          <a:prstGeom prst="rect">
            <a:avLst/>
          </a:prstGeom>
        </p:spPr>
        <p:txBody>
          <a:bodyPr wrap="square">
            <a:spAutoFit/>
          </a:bodyPr>
          <a:lstStyle/>
          <a:p>
            <a:pPr>
              <a:lnSpc>
                <a:spcPts val="2000"/>
              </a:lnSpc>
            </a:pPr>
            <a:r>
              <a:rPr lang="en-US" sz="1200" dirty="0">
                <a:solidFill>
                  <a:sysClr val="windowText" lastClr="000000"/>
                </a:solidFill>
                <a:latin typeface="Roboto Slab" pitchFamily="2" charset="0"/>
                <a:ea typeface="Roboto Slab" pitchFamily="2" charset="0"/>
                <a:cs typeface="Lato" panose="020F0502020204030203" pitchFamily="34" charset="0"/>
              </a:rPr>
              <a:t>Lorem ipsum dolor sit </a:t>
            </a:r>
            <a:r>
              <a:rPr lang="en-US" sz="1200" dirty="0" err="1">
                <a:solidFill>
                  <a:sysClr val="windowText" lastClr="000000"/>
                </a:solidFill>
                <a:latin typeface="Roboto Slab" pitchFamily="2" charset="0"/>
                <a:ea typeface="Roboto Slab" pitchFamily="2" charset="0"/>
                <a:cs typeface="Lato" panose="020F0502020204030203" pitchFamily="34" charset="0"/>
              </a:rPr>
              <a:t>amet</a:t>
            </a:r>
            <a:r>
              <a:rPr lang="en-US" sz="1200" dirty="0">
                <a:solidFill>
                  <a:sysClr val="windowText" lastClr="000000"/>
                </a:solidFill>
                <a:latin typeface="Roboto Slab" pitchFamily="2" charset="0"/>
                <a:ea typeface="Roboto Slab" pitchFamily="2" charset="0"/>
                <a:cs typeface="Lato" panose="020F0502020204030203" pitchFamily="34" charset="0"/>
              </a:rPr>
              <a:t>, </a:t>
            </a:r>
            <a:r>
              <a:rPr lang="en-US" sz="1200" dirty="0" err="1">
                <a:solidFill>
                  <a:sysClr val="windowText" lastClr="000000"/>
                </a:solidFill>
                <a:latin typeface="Roboto Slab" pitchFamily="2" charset="0"/>
                <a:ea typeface="Roboto Slab" pitchFamily="2" charset="0"/>
                <a:cs typeface="Lato" panose="020F0502020204030203" pitchFamily="34" charset="0"/>
              </a:rPr>
              <a:t>consectetur</a:t>
            </a:r>
            <a:r>
              <a:rPr lang="en-US" sz="1200" dirty="0">
                <a:solidFill>
                  <a:sysClr val="windowText" lastClr="000000"/>
                </a:solidFill>
                <a:latin typeface="Roboto Slab" pitchFamily="2" charset="0"/>
                <a:ea typeface="Roboto Slab" pitchFamily="2" charset="0"/>
                <a:cs typeface="Lato" panose="020F0502020204030203" pitchFamily="34" charset="0"/>
              </a:rPr>
              <a:t> </a:t>
            </a:r>
            <a:r>
              <a:rPr lang="en-US" sz="1200" dirty="0" err="1">
                <a:solidFill>
                  <a:sysClr val="windowText" lastClr="000000"/>
                </a:solidFill>
                <a:latin typeface="Roboto Slab" pitchFamily="2" charset="0"/>
                <a:ea typeface="Roboto Slab" pitchFamily="2" charset="0"/>
                <a:cs typeface="Lato" panose="020F0502020204030203" pitchFamily="34" charset="0"/>
              </a:rPr>
              <a:t>adipiscing</a:t>
            </a:r>
            <a:r>
              <a:rPr lang="en-US" sz="1200" dirty="0">
                <a:solidFill>
                  <a:sysClr val="windowText" lastClr="000000"/>
                </a:solidFill>
                <a:latin typeface="Roboto Slab" pitchFamily="2" charset="0"/>
                <a:ea typeface="Roboto Slab" pitchFamily="2" charset="0"/>
                <a:cs typeface="Lato" panose="020F0502020204030203" pitchFamily="34" charset="0"/>
              </a:rPr>
              <a:t> </a:t>
            </a:r>
            <a:r>
              <a:rPr lang="en-US" sz="1200" dirty="0" err="1">
                <a:solidFill>
                  <a:sysClr val="windowText" lastClr="000000"/>
                </a:solidFill>
                <a:latin typeface="Roboto Slab" pitchFamily="2" charset="0"/>
                <a:ea typeface="Roboto Slab" pitchFamily="2" charset="0"/>
                <a:cs typeface="Lato" panose="020F0502020204030203" pitchFamily="34" charset="0"/>
              </a:rPr>
              <a:t>elit</a:t>
            </a:r>
            <a:r>
              <a:rPr lang="en-US" sz="1200" dirty="0">
                <a:solidFill>
                  <a:sysClr val="windowText" lastClr="000000"/>
                </a:solidFill>
                <a:latin typeface="Roboto Slab" pitchFamily="2" charset="0"/>
                <a:ea typeface="Roboto Slab" pitchFamily="2" charset="0"/>
                <a:cs typeface="Lato" panose="020F0502020204030203" pitchFamily="34" charset="0"/>
              </a:rPr>
              <a:t>. </a:t>
            </a:r>
            <a:r>
              <a:rPr lang="en-US" sz="1200" dirty="0" err="1">
                <a:solidFill>
                  <a:sysClr val="windowText" lastClr="000000"/>
                </a:solidFill>
                <a:latin typeface="Roboto Slab" pitchFamily="2" charset="0"/>
                <a:ea typeface="Roboto Slab" pitchFamily="2" charset="0"/>
                <a:cs typeface="Lato" panose="020F0502020204030203" pitchFamily="34" charset="0"/>
              </a:rPr>
              <a:t>Aliquam</a:t>
            </a:r>
            <a:r>
              <a:rPr lang="en-US" sz="1200" dirty="0">
                <a:solidFill>
                  <a:sysClr val="windowText" lastClr="000000"/>
                </a:solidFill>
                <a:latin typeface="Roboto Slab" pitchFamily="2" charset="0"/>
                <a:ea typeface="Roboto Slab" pitchFamily="2" charset="0"/>
                <a:cs typeface="Lato" panose="020F0502020204030203" pitchFamily="34" charset="0"/>
              </a:rPr>
              <a:t> </a:t>
            </a:r>
            <a:r>
              <a:rPr lang="en-US" sz="1200" dirty="0" err="1">
                <a:solidFill>
                  <a:sysClr val="windowText" lastClr="000000"/>
                </a:solidFill>
                <a:latin typeface="Roboto Slab" pitchFamily="2" charset="0"/>
                <a:ea typeface="Roboto Slab" pitchFamily="2" charset="0"/>
                <a:cs typeface="Lato" panose="020F0502020204030203" pitchFamily="34" charset="0"/>
              </a:rPr>
              <a:t>enim</a:t>
            </a:r>
            <a:r>
              <a:rPr lang="en-US" sz="1200" dirty="0">
                <a:solidFill>
                  <a:sysClr val="windowText" lastClr="000000"/>
                </a:solidFill>
                <a:latin typeface="Roboto Slab" pitchFamily="2" charset="0"/>
                <a:ea typeface="Roboto Slab" pitchFamily="2" charset="0"/>
                <a:cs typeface="Lato" panose="020F0502020204030203" pitchFamily="34" charset="0"/>
              </a:rPr>
              <a:t> nisi, </a:t>
            </a:r>
            <a:r>
              <a:rPr lang="en-US" sz="1200" dirty="0" err="1">
                <a:solidFill>
                  <a:sysClr val="windowText" lastClr="000000"/>
                </a:solidFill>
                <a:latin typeface="Roboto Slab" pitchFamily="2" charset="0"/>
                <a:ea typeface="Roboto Slab" pitchFamily="2" charset="0"/>
                <a:cs typeface="Lato" panose="020F0502020204030203" pitchFamily="34" charset="0"/>
              </a:rPr>
              <a:t>blandit</a:t>
            </a:r>
            <a:r>
              <a:rPr lang="en-US" sz="1200" dirty="0">
                <a:solidFill>
                  <a:sysClr val="windowText" lastClr="000000"/>
                </a:solidFill>
                <a:latin typeface="Roboto Slab" pitchFamily="2" charset="0"/>
                <a:ea typeface="Roboto Slab" pitchFamily="2" charset="0"/>
                <a:cs typeface="Lato" panose="020F0502020204030203" pitchFamily="34" charset="0"/>
              </a:rPr>
              <a:t> </a:t>
            </a:r>
            <a:r>
              <a:rPr lang="en-US" sz="1200" dirty="0" err="1">
                <a:solidFill>
                  <a:sysClr val="windowText" lastClr="000000"/>
                </a:solidFill>
                <a:latin typeface="Roboto Slab" pitchFamily="2" charset="0"/>
                <a:ea typeface="Roboto Slab" pitchFamily="2" charset="0"/>
                <a:cs typeface="Lato" panose="020F0502020204030203" pitchFamily="34" charset="0"/>
              </a:rPr>
              <a:t>nec</a:t>
            </a:r>
            <a:r>
              <a:rPr lang="en-US" sz="1200" dirty="0">
                <a:solidFill>
                  <a:sysClr val="windowText" lastClr="000000"/>
                </a:solidFill>
                <a:latin typeface="Roboto Slab" pitchFamily="2" charset="0"/>
                <a:ea typeface="Roboto Slab" pitchFamily="2" charset="0"/>
                <a:cs typeface="Lato" panose="020F0502020204030203" pitchFamily="34" charset="0"/>
              </a:rPr>
              <a:t> </a:t>
            </a:r>
            <a:r>
              <a:rPr lang="en-US" sz="1200" dirty="0" err="1">
                <a:solidFill>
                  <a:sysClr val="windowText" lastClr="000000"/>
                </a:solidFill>
                <a:latin typeface="Roboto Slab" pitchFamily="2" charset="0"/>
                <a:ea typeface="Roboto Slab" pitchFamily="2" charset="0"/>
                <a:cs typeface="Lato" panose="020F0502020204030203" pitchFamily="34" charset="0"/>
              </a:rPr>
              <a:t>vulputate</a:t>
            </a:r>
            <a:r>
              <a:rPr lang="en-US" sz="1200" dirty="0">
                <a:solidFill>
                  <a:sysClr val="windowText" lastClr="000000"/>
                </a:solidFill>
                <a:latin typeface="Roboto Slab" pitchFamily="2" charset="0"/>
                <a:ea typeface="Roboto Slab" pitchFamily="2" charset="0"/>
                <a:cs typeface="Lato" panose="020F0502020204030203" pitchFamily="34" charset="0"/>
              </a:rPr>
              <a:t> </a:t>
            </a:r>
            <a:r>
              <a:rPr lang="en-US" sz="1200" dirty="0" err="1">
                <a:solidFill>
                  <a:sysClr val="windowText" lastClr="000000"/>
                </a:solidFill>
                <a:latin typeface="Roboto Slab" pitchFamily="2" charset="0"/>
                <a:ea typeface="Roboto Slab" pitchFamily="2" charset="0"/>
                <a:cs typeface="Lato" panose="020F0502020204030203" pitchFamily="34" charset="0"/>
              </a:rPr>
              <a:t>varius</a:t>
            </a:r>
            <a:r>
              <a:rPr lang="en-US" sz="1200" dirty="0">
                <a:solidFill>
                  <a:sysClr val="windowText" lastClr="000000"/>
                </a:solidFill>
                <a:latin typeface="Roboto Slab" pitchFamily="2" charset="0"/>
                <a:ea typeface="Roboto Slab" pitchFamily="2" charset="0"/>
                <a:cs typeface="Lato" panose="020F0502020204030203" pitchFamily="34" charset="0"/>
              </a:rPr>
              <a:t>, </a:t>
            </a:r>
            <a:r>
              <a:rPr lang="en-US" sz="1200" dirty="0" err="1">
                <a:solidFill>
                  <a:sysClr val="windowText" lastClr="000000"/>
                </a:solidFill>
                <a:latin typeface="Roboto Slab" pitchFamily="2" charset="0"/>
                <a:ea typeface="Roboto Slab" pitchFamily="2" charset="0"/>
                <a:cs typeface="Lato" panose="020F0502020204030203" pitchFamily="34" charset="0"/>
              </a:rPr>
              <a:t>posuere</a:t>
            </a:r>
            <a:r>
              <a:rPr lang="en-US" sz="1200" dirty="0">
                <a:solidFill>
                  <a:sysClr val="windowText" lastClr="000000"/>
                </a:solidFill>
                <a:latin typeface="Roboto Slab" pitchFamily="2" charset="0"/>
                <a:ea typeface="Roboto Slab" pitchFamily="2" charset="0"/>
                <a:cs typeface="Lato" panose="020F0502020204030203" pitchFamily="34" charset="0"/>
              </a:rPr>
              <a:t> non </a:t>
            </a:r>
            <a:r>
              <a:rPr lang="en-US" sz="1200" dirty="0" err="1">
                <a:solidFill>
                  <a:sysClr val="windowText" lastClr="000000"/>
                </a:solidFill>
                <a:latin typeface="Roboto Slab" pitchFamily="2" charset="0"/>
                <a:ea typeface="Roboto Slab" pitchFamily="2" charset="0"/>
                <a:cs typeface="Lato" panose="020F0502020204030203" pitchFamily="34" charset="0"/>
              </a:rPr>
              <a:t>lectus</a:t>
            </a:r>
            <a:r>
              <a:rPr lang="en-US" sz="1200" dirty="0">
                <a:solidFill>
                  <a:sysClr val="windowText" lastClr="000000"/>
                </a:solidFill>
                <a:latin typeface="Roboto Slab" pitchFamily="2" charset="0"/>
                <a:ea typeface="Roboto Slab" pitchFamily="2" charset="0"/>
                <a:cs typeface="Lato" panose="020F0502020204030203" pitchFamily="34" charset="0"/>
              </a:rPr>
              <a:t>. Maecenas vestibulum dictum </a:t>
            </a:r>
            <a:r>
              <a:rPr lang="en-US" sz="1200" dirty="0" err="1">
                <a:solidFill>
                  <a:sysClr val="windowText" lastClr="000000"/>
                </a:solidFill>
                <a:latin typeface="Roboto Slab" pitchFamily="2" charset="0"/>
                <a:ea typeface="Roboto Slab" pitchFamily="2" charset="0"/>
                <a:cs typeface="Lato" panose="020F0502020204030203" pitchFamily="34" charset="0"/>
              </a:rPr>
              <a:t>nulla</a:t>
            </a:r>
            <a:r>
              <a:rPr lang="en-US" sz="1200" dirty="0">
                <a:solidFill>
                  <a:sysClr val="windowText" lastClr="000000"/>
                </a:solidFill>
                <a:latin typeface="Roboto Slab" pitchFamily="2" charset="0"/>
                <a:ea typeface="Roboto Slab" pitchFamily="2" charset="0"/>
                <a:cs typeface="Lato" panose="020F0502020204030203" pitchFamily="34" charset="0"/>
              </a:rPr>
              <a:t> </a:t>
            </a:r>
            <a:r>
              <a:rPr lang="en-US" sz="1200" dirty="0" err="1">
                <a:solidFill>
                  <a:sysClr val="windowText" lastClr="000000"/>
                </a:solidFill>
                <a:latin typeface="Roboto Slab" pitchFamily="2" charset="0"/>
                <a:ea typeface="Roboto Slab" pitchFamily="2" charset="0"/>
                <a:cs typeface="Lato" panose="020F0502020204030203" pitchFamily="34" charset="0"/>
              </a:rPr>
              <a:t>quis</a:t>
            </a:r>
            <a:r>
              <a:rPr lang="en-US" sz="1200" dirty="0">
                <a:solidFill>
                  <a:sysClr val="windowText" lastClr="000000"/>
                </a:solidFill>
                <a:latin typeface="Roboto Slab" pitchFamily="2" charset="0"/>
                <a:ea typeface="Roboto Slab" pitchFamily="2" charset="0"/>
                <a:cs typeface="Lato" panose="020F0502020204030203" pitchFamily="34" charset="0"/>
              </a:rPr>
              <a:t> </a:t>
            </a:r>
            <a:r>
              <a:rPr lang="en-US" sz="1200" dirty="0" err="1">
                <a:solidFill>
                  <a:sysClr val="windowText" lastClr="000000"/>
                </a:solidFill>
                <a:latin typeface="Roboto Slab" pitchFamily="2" charset="0"/>
                <a:ea typeface="Roboto Slab" pitchFamily="2" charset="0"/>
                <a:cs typeface="Lato" panose="020F0502020204030203" pitchFamily="34" charset="0"/>
              </a:rPr>
              <a:t>laoreet</a:t>
            </a:r>
            <a:r>
              <a:rPr lang="en-US" sz="1200" dirty="0">
                <a:solidFill>
                  <a:sysClr val="windowText" lastClr="000000"/>
                </a:solidFill>
                <a:latin typeface="Roboto Slab" pitchFamily="2" charset="0"/>
                <a:ea typeface="Roboto Slab" pitchFamily="2" charset="0"/>
                <a:cs typeface="Lato" panose="020F0502020204030203" pitchFamily="34" charset="0"/>
              </a:rPr>
              <a:t>. vestibulum. </a:t>
            </a:r>
            <a:r>
              <a:rPr lang="en-US" sz="1200" dirty="0" err="1">
                <a:solidFill>
                  <a:sysClr val="windowText" lastClr="000000"/>
                </a:solidFill>
                <a:latin typeface="Roboto Slab" pitchFamily="2" charset="0"/>
                <a:ea typeface="Roboto Slab" pitchFamily="2" charset="0"/>
                <a:cs typeface="Lato" panose="020F0502020204030203" pitchFamily="34" charset="0"/>
              </a:rPr>
              <a:t>Proin</a:t>
            </a:r>
            <a:r>
              <a:rPr lang="en-US" sz="1200" dirty="0">
                <a:solidFill>
                  <a:sysClr val="windowText" lastClr="000000"/>
                </a:solidFill>
                <a:latin typeface="Roboto Slab" pitchFamily="2" charset="0"/>
                <a:ea typeface="Roboto Slab" pitchFamily="2" charset="0"/>
                <a:cs typeface="Lato" panose="020F0502020204030203" pitchFamily="34" charset="0"/>
              </a:rPr>
              <a:t> </a:t>
            </a:r>
            <a:r>
              <a:rPr lang="en-US" sz="1200" dirty="0" err="1">
                <a:solidFill>
                  <a:sysClr val="windowText" lastClr="000000"/>
                </a:solidFill>
                <a:latin typeface="Roboto Slab" pitchFamily="2" charset="0"/>
                <a:ea typeface="Roboto Slab" pitchFamily="2" charset="0"/>
                <a:cs typeface="Lato" panose="020F0502020204030203" pitchFamily="34" charset="0"/>
              </a:rPr>
              <a:t>quis</a:t>
            </a:r>
            <a:r>
              <a:rPr lang="en-US" sz="1200" dirty="0">
                <a:solidFill>
                  <a:sysClr val="windowText" lastClr="000000"/>
                </a:solidFill>
                <a:latin typeface="Roboto Slab" pitchFamily="2" charset="0"/>
                <a:ea typeface="Roboto Slab" pitchFamily="2" charset="0"/>
                <a:cs typeface="Lato" panose="020F0502020204030203" pitchFamily="34" charset="0"/>
              </a:rPr>
              <a:t> </a:t>
            </a:r>
            <a:r>
              <a:rPr lang="en-US" sz="1200" dirty="0" err="1">
                <a:solidFill>
                  <a:sysClr val="windowText" lastClr="000000"/>
                </a:solidFill>
                <a:latin typeface="Roboto Slab" pitchFamily="2" charset="0"/>
                <a:ea typeface="Roboto Slab" pitchFamily="2" charset="0"/>
                <a:cs typeface="Lato" panose="020F0502020204030203" pitchFamily="34" charset="0"/>
              </a:rPr>
              <a:t>metus</a:t>
            </a:r>
            <a:r>
              <a:rPr lang="en-US" sz="1200" dirty="0">
                <a:solidFill>
                  <a:sysClr val="windowText" lastClr="000000"/>
                </a:solidFill>
                <a:latin typeface="Roboto Slab" pitchFamily="2" charset="0"/>
                <a:ea typeface="Roboto Slab" pitchFamily="2" charset="0"/>
                <a:cs typeface="Lato" panose="020F0502020204030203" pitchFamily="34" charset="0"/>
              </a:rPr>
              <a:t> sit </a:t>
            </a:r>
            <a:r>
              <a:rPr lang="en-US" sz="1200" dirty="0" err="1">
                <a:solidFill>
                  <a:sysClr val="windowText" lastClr="000000"/>
                </a:solidFill>
                <a:latin typeface="Roboto Slab" pitchFamily="2" charset="0"/>
                <a:ea typeface="Roboto Slab" pitchFamily="2" charset="0"/>
                <a:cs typeface="Lato" panose="020F0502020204030203" pitchFamily="34" charset="0"/>
              </a:rPr>
              <a:t>amet</a:t>
            </a:r>
            <a:r>
              <a:rPr lang="en-US" sz="1200" dirty="0">
                <a:solidFill>
                  <a:sysClr val="windowText" lastClr="000000"/>
                </a:solidFill>
                <a:latin typeface="Roboto Slab" pitchFamily="2" charset="0"/>
                <a:ea typeface="Roboto Slab" pitchFamily="2" charset="0"/>
                <a:cs typeface="Lato" panose="020F0502020204030203" pitchFamily="34" charset="0"/>
              </a:rPr>
              <a:t> </a:t>
            </a:r>
            <a:r>
              <a:rPr lang="en-US" sz="1200" dirty="0" err="1">
                <a:solidFill>
                  <a:sysClr val="windowText" lastClr="000000"/>
                </a:solidFill>
                <a:latin typeface="Roboto Slab" pitchFamily="2" charset="0"/>
                <a:ea typeface="Roboto Slab" pitchFamily="2" charset="0"/>
                <a:cs typeface="Lato" panose="020F0502020204030203" pitchFamily="34" charset="0"/>
              </a:rPr>
              <a:t>risus</a:t>
            </a:r>
            <a:r>
              <a:rPr lang="en-US" sz="1200" dirty="0">
                <a:solidFill>
                  <a:sysClr val="windowText" lastClr="000000"/>
                </a:solidFill>
                <a:latin typeface="Roboto Slab" pitchFamily="2" charset="0"/>
                <a:ea typeface="Roboto Slab" pitchFamily="2" charset="0"/>
                <a:cs typeface="Lato" panose="020F0502020204030203" pitchFamily="34" charset="0"/>
              </a:rPr>
              <a:t> </a:t>
            </a:r>
            <a:r>
              <a:rPr lang="en-US" sz="1200" dirty="0" err="1">
                <a:solidFill>
                  <a:sysClr val="windowText" lastClr="000000"/>
                </a:solidFill>
                <a:latin typeface="Roboto Slab" pitchFamily="2" charset="0"/>
                <a:ea typeface="Roboto Slab" pitchFamily="2" charset="0"/>
                <a:cs typeface="Lato" panose="020F0502020204030203" pitchFamily="34" charset="0"/>
              </a:rPr>
              <a:t>euismod</a:t>
            </a:r>
            <a:r>
              <a:rPr lang="en-US" sz="1200" dirty="0">
                <a:solidFill>
                  <a:sysClr val="windowText" lastClr="000000"/>
                </a:solidFill>
                <a:latin typeface="Roboto Slab" pitchFamily="2" charset="0"/>
                <a:ea typeface="Roboto Slab" pitchFamily="2" charset="0"/>
                <a:cs typeface="Lato" panose="020F0502020204030203" pitchFamily="34" charset="0"/>
              </a:rPr>
              <a:t> </a:t>
            </a:r>
            <a:r>
              <a:rPr lang="en-US" sz="1200" dirty="0" err="1">
                <a:solidFill>
                  <a:sysClr val="windowText" lastClr="000000"/>
                </a:solidFill>
                <a:latin typeface="Roboto Slab" pitchFamily="2" charset="0"/>
                <a:ea typeface="Roboto Slab" pitchFamily="2" charset="0"/>
                <a:cs typeface="Lato" panose="020F0502020204030203" pitchFamily="34" charset="0"/>
              </a:rPr>
              <a:t>dignissim</a:t>
            </a:r>
            <a:r>
              <a:rPr lang="en-US" sz="1200" dirty="0">
                <a:solidFill>
                  <a:sysClr val="windowText" lastClr="000000"/>
                </a:solidFill>
                <a:latin typeface="Roboto Slab" pitchFamily="2" charset="0"/>
                <a:ea typeface="Roboto Slab" pitchFamily="2" charset="0"/>
                <a:cs typeface="Lato" panose="020F0502020204030203" pitchFamily="34" charset="0"/>
              </a:rPr>
              <a:t> sit </a:t>
            </a:r>
            <a:r>
              <a:rPr lang="en-US" sz="1200" dirty="0" err="1">
                <a:solidFill>
                  <a:sysClr val="windowText" lastClr="000000"/>
                </a:solidFill>
                <a:latin typeface="Roboto Slab" pitchFamily="2" charset="0"/>
                <a:ea typeface="Roboto Slab" pitchFamily="2" charset="0"/>
                <a:cs typeface="Lato" panose="020F0502020204030203" pitchFamily="34" charset="0"/>
              </a:rPr>
              <a:t>amet</a:t>
            </a:r>
            <a:r>
              <a:rPr lang="en-US" sz="1200" dirty="0">
                <a:solidFill>
                  <a:sysClr val="windowText" lastClr="000000"/>
                </a:solidFill>
                <a:latin typeface="Roboto Slab" pitchFamily="2" charset="0"/>
                <a:ea typeface="Roboto Slab" pitchFamily="2" charset="0"/>
                <a:cs typeface="Lato" panose="020F0502020204030203" pitchFamily="34" charset="0"/>
              </a:rPr>
              <a:t> </a:t>
            </a:r>
            <a:r>
              <a:rPr lang="en-US" sz="1200" dirty="0" err="1">
                <a:solidFill>
                  <a:sysClr val="windowText" lastClr="000000"/>
                </a:solidFill>
                <a:latin typeface="Roboto Slab" pitchFamily="2" charset="0"/>
                <a:ea typeface="Roboto Slab" pitchFamily="2" charset="0"/>
                <a:cs typeface="Lato" panose="020F0502020204030203" pitchFamily="34" charset="0"/>
              </a:rPr>
              <a:t>ut</a:t>
            </a:r>
            <a:r>
              <a:rPr lang="en-US" sz="1200" dirty="0">
                <a:solidFill>
                  <a:sysClr val="windowText" lastClr="000000"/>
                </a:solidFill>
                <a:latin typeface="Roboto Slab" pitchFamily="2" charset="0"/>
                <a:ea typeface="Roboto Slab" pitchFamily="2" charset="0"/>
                <a:cs typeface="Lato" panose="020F0502020204030203" pitchFamily="34" charset="0"/>
              </a:rPr>
              <a:t> </a:t>
            </a:r>
            <a:r>
              <a:rPr lang="en-US" sz="1200" dirty="0" err="1">
                <a:solidFill>
                  <a:sysClr val="windowText" lastClr="000000"/>
                </a:solidFill>
                <a:latin typeface="Roboto Slab" pitchFamily="2" charset="0"/>
                <a:ea typeface="Roboto Slab" pitchFamily="2" charset="0"/>
                <a:cs typeface="Lato" panose="020F0502020204030203" pitchFamily="34" charset="0"/>
              </a:rPr>
              <a:t>tellus</a:t>
            </a:r>
            <a:r>
              <a:rPr lang="en-US" sz="1200" dirty="0">
                <a:solidFill>
                  <a:sysClr val="windowText" lastClr="000000"/>
                </a:solidFill>
                <a:latin typeface="Roboto Slab" pitchFamily="2" charset="0"/>
                <a:ea typeface="Roboto Slab" pitchFamily="2" charset="0"/>
                <a:cs typeface="Lato" panose="020F0502020204030203" pitchFamily="34" charset="0"/>
              </a:rPr>
              <a:t>. Cras </a:t>
            </a:r>
            <a:r>
              <a:rPr lang="en-US" sz="1200" dirty="0" err="1">
                <a:solidFill>
                  <a:sysClr val="windowText" lastClr="000000"/>
                </a:solidFill>
                <a:latin typeface="Roboto Slab" pitchFamily="2" charset="0"/>
                <a:ea typeface="Roboto Slab" pitchFamily="2" charset="0"/>
                <a:cs typeface="Lato" panose="020F0502020204030203" pitchFamily="34" charset="0"/>
              </a:rPr>
              <a:t>faucibus</a:t>
            </a:r>
            <a:r>
              <a:rPr lang="en-US" sz="1200" dirty="0">
                <a:solidFill>
                  <a:sysClr val="windowText" lastClr="000000"/>
                </a:solidFill>
                <a:latin typeface="Roboto Slab" pitchFamily="2" charset="0"/>
                <a:ea typeface="Roboto Slab" pitchFamily="2" charset="0"/>
                <a:cs typeface="Lato" panose="020F0502020204030203" pitchFamily="34" charset="0"/>
              </a:rPr>
              <a:t>. </a:t>
            </a:r>
            <a:r>
              <a:rPr lang="en-US" sz="1200" dirty="0" err="1">
                <a:solidFill>
                  <a:sysClr val="windowText" lastClr="000000"/>
                </a:solidFill>
                <a:latin typeface="Roboto Slab" pitchFamily="2" charset="0"/>
                <a:ea typeface="Roboto Slab" pitchFamily="2" charset="0"/>
                <a:cs typeface="Lato" panose="020F0502020204030203" pitchFamily="34" charset="0"/>
              </a:rPr>
              <a:t>Interdum</a:t>
            </a:r>
            <a:r>
              <a:rPr lang="en-US" sz="1200" dirty="0">
                <a:solidFill>
                  <a:sysClr val="windowText" lastClr="000000"/>
                </a:solidFill>
                <a:latin typeface="Roboto Slab" pitchFamily="2" charset="0"/>
                <a:ea typeface="Roboto Slab" pitchFamily="2" charset="0"/>
                <a:cs typeface="Lato" panose="020F0502020204030203" pitchFamily="34" charset="0"/>
              </a:rPr>
              <a:t> et </a:t>
            </a:r>
            <a:r>
              <a:rPr lang="en-US" sz="1200" dirty="0" err="1">
                <a:solidFill>
                  <a:sysClr val="windowText" lastClr="000000"/>
                </a:solidFill>
                <a:latin typeface="Roboto Slab" pitchFamily="2" charset="0"/>
                <a:ea typeface="Roboto Slab" pitchFamily="2" charset="0"/>
                <a:cs typeface="Lato" panose="020F0502020204030203" pitchFamily="34" charset="0"/>
              </a:rPr>
              <a:t>malesuada</a:t>
            </a:r>
            <a:r>
              <a:rPr lang="en-US" sz="1200" dirty="0">
                <a:solidFill>
                  <a:sysClr val="windowText" lastClr="000000"/>
                </a:solidFill>
                <a:latin typeface="Roboto Slab" pitchFamily="2" charset="0"/>
                <a:ea typeface="Roboto Slab" pitchFamily="2" charset="0"/>
                <a:cs typeface="Lato" panose="020F0502020204030203" pitchFamily="34" charset="0"/>
              </a:rPr>
              <a:t> fames ac ante.</a:t>
            </a:r>
          </a:p>
        </p:txBody>
      </p:sp>
    </p:spTree>
    <p:extLst>
      <p:ext uri="{BB962C8B-B14F-4D97-AF65-F5344CB8AC3E}">
        <p14:creationId xmlns:p14="http://schemas.microsoft.com/office/powerpoint/2010/main" val="29242186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arallelogram 11">
            <a:extLst>
              <a:ext uri="{FF2B5EF4-FFF2-40B4-BE49-F238E27FC236}">
                <a16:creationId xmlns:a16="http://schemas.microsoft.com/office/drawing/2014/main" id="{3A4DAF70-A02A-4F0A-B2FF-F9E7C211A323}"/>
              </a:ext>
            </a:extLst>
          </p:cNvPr>
          <p:cNvSpPr/>
          <p:nvPr/>
        </p:nvSpPr>
        <p:spPr>
          <a:xfrm>
            <a:off x="2944912" y="0"/>
            <a:ext cx="6283126" cy="6858000"/>
          </a:xfrm>
          <a:prstGeom prst="parallelogram">
            <a:avLst/>
          </a:prstGeom>
          <a:solidFill>
            <a:schemeClr val="bg2">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4D2078E1-B443-43D4-9D05-E4581539E1EB}"/>
              </a:ext>
            </a:extLst>
          </p:cNvPr>
          <p:cNvSpPr/>
          <p:nvPr/>
        </p:nvSpPr>
        <p:spPr>
          <a:xfrm>
            <a:off x="4803819" y="481237"/>
            <a:ext cx="2584362" cy="1132298"/>
          </a:xfrm>
          <a:prstGeom prst="rect">
            <a:avLst/>
          </a:prstGeom>
        </p:spPr>
        <p:txBody>
          <a:bodyPr wrap="none">
            <a:spAutoFit/>
          </a:bodyPr>
          <a:lstStyle/>
          <a:p>
            <a:pPr algn="ctr">
              <a:lnSpc>
                <a:spcPts val="4000"/>
              </a:lnSpc>
            </a:pPr>
            <a:r>
              <a:rPr lang="en-US" sz="2500" b="1" dirty="0">
                <a:latin typeface="Roboto Slab" pitchFamily="2" charset="0"/>
                <a:ea typeface="Roboto Slab" pitchFamily="2" charset="0"/>
                <a:cs typeface="Roboto" panose="02000000000000000000" pitchFamily="2" charset="0"/>
              </a:rPr>
              <a:t>Welcome</a:t>
            </a:r>
            <a:r>
              <a:rPr lang="en-US" sz="3000" b="1" dirty="0">
                <a:latin typeface="Roboto Slab" pitchFamily="2" charset="0"/>
                <a:ea typeface="Roboto Slab" pitchFamily="2" charset="0"/>
                <a:cs typeface="Roboto" panose="02000000000000000000" pitchFamily="2" charset="0"/>
              </a:rPr>
              <a:t> </a:t>
            </a:r>
          </a:p>
          <a:p>
            <a:pPr algn="ctr">
              <a:lnSpc>
                <a:spcPts val="4000"/>
              </a:lnSpc>
            </a:pPr>
            <a:r>
              <a:rPr lang="en-US" sz="4500" b="1" dirty="0">
                <a:solidFill>
                  <a:schemeClr val="accent6">
                    <a:lumMod val="50000"/>
                  </a:schemeClr>
                </a:solidFill>
                <a:latin typeface="Roboto Slab" pitchFamily="2" charset="0"/>
                <a:ea typeface="Roboto Slab" pitchFamily="2" charset="0"/>
                <a:cs typeface="Roboto" panose="02000000000000000000" pitchFamily="2" charset="0"/>
              </a:rPr>
              <a:t>Message</a:t>
            </a:r>
            <a:endParaRPr lang="en-US" sz="4500" dirty="0">
              <a:solidFill>
                <a:schemeClr val="accent6">
                  <a:lumMod val="50000"/>
                </a:schemeClr>
              </a:solidFill>
              <a:latin typeface="Roboto Slab" pitchFamily="2" charset="0"/>
              <a:ea typeface="Roboto Slab" pitchFamily="2" charset="0"/>
              <a:cs typeface="Roboto" panose="02000000000000000000" pitchFamily="2" charset="0"/>
            </a:endParaRPr>
          </a:p>
        </p:txBody>
      </p:sp>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4" name="Picture Placeholder 23">
            <a:extLst>
              <a:ext uri="{FF2B5EF4-FFF2-40B4-BE49-F238E27FC236}">
                <a16:creationId xmlns:a16="http://schemas.microsoft.com/office/drawing/2014/main" id="{E4FE9D26-A621-48EF-84C1-428961047BCC}"/>
              </a:ext>
            </a:extLst>
          </p:cNvPr>
          <p:cNvPicPr>
            <a:picLocks noGrp="1" noChangeAspect="1"/>
          </p:cNvPicPr>
          <p:nvPr>
            <p:ph type="pic" sz="quarter" idx="117"/>
          </p:nvPr>
        </p:nvPicPr>
        <p:blipFill>
          <a:blip r:embed="rId3" cstate="print">
            <a:extLst>
              <a:ext uri="{28A0092B-C50C-407E-A947-70E740481C1C}">
                <a14:useLocalDpi xmlns:a14="http://schemas.microsoft.com/office/drawing/2010/main" val="0"/>
              </a:ext>
            </a:extLst>
          </a:blip>
          <a:srcRect/>
          <a:stretch>
            <a:fillRect/>
          </a:stretch>
        </p:blipFill>
        <p:spPr/>
      </p:pic>
      <p:sp>
        <p:nvSpPr>
          <p:cNvPr id="18" name="Slide Number Placeholder 17"/>
          <p:cNvSpPr>
            <a:spLocks noGrp="1"/>
          </p:cNvSpPr>
          <p:nvPr>
            <p:ph type="sldNum" sz="quarter" idx="13"/>
          </p:nvPr>
        </p:nvSpPr>
        <p:spPr/>
        <p:txBody>
          <a:bodyPr/>
          <a:lstStyle/>
          <a:p>
            <a:fld id="{0FDCCA45-55DD-4B3F-8C12-CFB164C9A4F5}" type="slidenum">
              <a:rPr lang="en-US" smtClean="0"/>
              <a:pPr/>
              <a:t>2</a:t>
            </a:fld>
            <a:endParaRPr lang="en-US" dirty="0"/>
          </a:p>
        </p:txBody>
      </p:sp>
      <p:grpSp>
        <p:nvGrpSpPr>
          <p:cNvPr id="5" name="Group 4">
            <a:extLst>
              <a:ext uri="{FF2B5EF4-FFF2-40B4-BE49-F238E27FC236}">
                <a16:creationId xmlns:a16="http://schemas.microsoft.com/office/drawing/2014/main" id="{451156E0-62E0-4101-8445-546A9CAF647B}"/>
              </a:ext>
            </a:extLst>
          </p:cNvPr>
          <p:cNvGrpSpPr/>
          <p:nvPr/>
        </p:nvGrpSpPr>
        <p:grpSpPr>
          <a:xfrm>
            <a:off x="838200" y="4977765"/>
            <a:ext cx="10515600" cy="1136870"/>
            <a:chOff x="838200" y="4341852"/>
            <a:chExt cx="10515600" cy="1136870"/>
          </a:xfrm>
        </p:grpSpPr>
        <p:sp>
          <p:nvSpPr>
            <p:cNvPr id="45" name="TextBox 44">
              <a:extLst>
                <a:ext uri="{FF2B5EF4-FFF2-40B4-BE49-F238E27FC236}">
                  <a16:creationId xmlns:a16="http://schemas.microsoft.com/office/drawing/2014/main" id="{4570043F-B231-4A75-8502-9717089B32AD}"/>
                </a:ext>
              </a:extLst>
            </p:cNvPr>
            <p:cNvSpPr txBox="1"/>
            <p:nvPr/>
          </p:nvSpPr>
          <p:spPr>
            <a:xfrm>
              <a:off x="4928108" y="4341852"/>
              <a:ext cx="2335784" cy="477054"/>
            </a:xfrm>
            <a:prstGeom prst="rect">
              <a:avLst/>
            </a:prstGeom>
            <a:noFill/>
          </p:spPr>
          <p:txBody>
            <a:bodyPr wrap="square" rtlCol="0">
              <a:spAutoFit/>
            </a:bodyPr>
            <a:lstStyle/>
            <a:p>
              <a:pPr algn="ctr"/>
              <a:r>
                <a:rPr lang="en-US" sz="2500" b="1" dirty="0">
                  <a:solidFill>
                    <a:schemeClr val="tx1">
                      <a:lumMod val="75000"/>
                      <a:lumOff val="25000"/>
                    </a:schemeClr>
                  </a:solidFill>
                  <a:latin typeface="Roboto Slab" pitchFamily="2" charset="0"/>
                  <a:ea typeface="Roboto Slab" pitchFamily="2" charset="0"/>
                  <a:cs typeface="Lato" panose="020F0502020204030203" pitchFamily="34" charset="0"/>
                </a:rPr>
                <a:t>JOHN </a:t>
              </a:r>
              <a:r>
                <a:rPr lang="en-US" sz="2500" b="1" dirty="0">
                  <a:solidFill>
                    <a:schemeClr val="accent6">
                      <a:lumMod val="50000"/>
                    </a:schemeClr>
                  </a:solidFill>
                  <a:latin typeface="Roboto Slab" pitchFamily="2" charset="0"/>
                  <a:ea typeface="Roboto Slab" pitchFamily="2" charset="0"/>
                  <a:cs typeface="Lato" panose="020F0502020204030203" pitchFamily="34" charset="0"/>
                </a:rPr>
                <a:t>DEO</a:t>
              </a:r>
            </a:p>
          </p:txBody>
        </p:sp>
        <p:sp>
          <p:nvSpPr>
            <p:cNvPr id="46" name="Rectangle 9">
              <a:extLst>
                <a:ext uri="{FF2B5EF4-FFF2-40B4-BE49-F238E27FC236}">
                  <a16:creationId xmlns:a16="http://schemas.microsoft.com/office/drawing/2014/main" id="{13E17491-F2B8-46CF-A383-4917BCFD6C2D}"/>
                </a:ext>
              </a:extLst>
            </p:cNvPr>
            <p:cNvSpPr>
              <a:spLocks/>
            </p:cNvSpPr>
            <p:nvPr/>
          </p:nvSpPr>
          <p:spPr bwMode="auto">
            <a:xfrm>
              <a:off x="838200" y="4933950"/>
              <a:ext cx="10515600" cy="544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2000"/>
                </a:lnSpc>
              </a:pPr>
              <a:r>
                <a:rPr lang="en-US" sz="1100" b="1" dirty="0">
                  <a:latin typeface="Roboto Slab" pitchFamily="2" charset="0"/>
                  <a:ea typeface="Roboto Slab" pitchFamily="2" charset="0"/>
                  <a:cs typeface="Lato" panose="020F0502020204030203" pitchFamily="34" charset="0"/>
                  <a:sym typeface="Montserrat-Regular" charset="0"/>
                </a:rPr>
                <a:t>Design is meant to project an image of professionalism and reliability. By using simple alignments we have created a very </a:t>
              </a:r>
              <a:r>
                <a:rPr lang="en-US" sz="1100" b="1" dirty="0" err="1">
                  <a:latin typeface="Roboto Slab" pitchFamily="2" charset="0"/>
                  <a:ea typeface="Roboto Slab" pitchFamily="2" charset="0"/>
                  <a:cs typeface="Lato" panose="020F0502020204030203" pitchFamily="34" charset="0"/>
                  <a:sym typeface="Montserrat-Regular" charset="0"/>
                </a:rPr>
                <a:t>spaciousy</a:t>
              </a:r>
              <a:r>
                <a:rPr lang="en-US" sz="1100" b="1" dirty="0">
                  <a:latin typeface="Roboto Slab" pitchFamily="2" charset="0"/>
                  <a:ea typeface="Roboto Slab" pitchFamily="2" charset="0"/>
                  <a:cs typeface="Lato" panose="020F0502020204030203" pitchFamily="34" charset="0"/>
                  <a:sym typeface="Montserrat-Regular" charset="0"/>
                </a:rPr>
                <a:t> feeling &amp; The simplicity lorem suggests strength and the </a:t>
              </a:r>
              <a:r>
                <a:rPr lang="en-US" sz="1100" b="1" dirty="0" err="1">
                  <a:latin typeface="Roboto Slab" pitchFamily="2" charset="0"/>
                  <a:ea typeface="Roboto Slab" pitchFamily="2" charset="0"/>
                  <a:cs typeface="Lato" panose="020F0502020204030203" pitchFamily="34" charset="0"/>
                  <a:sym typeface="Montserrat-Regular" charset="0"/>
                </a:rPr>
                <a:t>spaciousn</a:t>
              </a:r>
              <a:r>
                <a:rPr lang="en-US" sz="1100" b="1" dirty="0">
                  <a:latin typeface="Roboto Slab" pitchFamily="2" charset="0"/>
                  <a:ea typeface="Roboto Slab" pitchFamily="2" charset="0"/>
                  <a:cs typeface="Lato" panose="020F0502020204030203" pitchFamily="34" charset="0"/>
                  <a:sym typeface="Montserrat-Regular" charset="0"/>
                </a:rPr>
                <a:t> contributes to the aesthetics meant to project an image</a:t>
              </a:r>
            </a:p>
          </p:txBody>
        </p:sp>
      </p:grpSp>
      <p:sp>
        <p:nvSpPr>
          <p:cNvPr id="7" name="Rectangle 6">
            <a:extLst>
              <a:ext uri="{FF2B5EF4-FFF2-40B4-BE49-F238E27FC236}">
                <a16:creationId xmlns:a16="http://schemas.microsoft.com/office/drawing/2014/main" id="{204D7E88-B00A-4012-9EDE-9916005EF03B}"/>
              </a:ext>
            </a:extLst>
          </p:cNvPr>
          <p:cNvSpPr/>
          <p:nvPr/>
        </p:nvSpPr>
        <p:spPr>
          <a:xfrm>
            <a:off x="5725886" y="1685036"/>
            <a:ext cx="740229" cy="87086"/>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5457752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Placeholder 6">
            <a:extLst>
              <a:ext uri="{FF2B5EF4-FFF2-40B4-BE49-F238E27FC236}">
                <a16:creationId xmlns:a16="http://schemas.microsoft.com/office/drawing/2014/main" id="{41E9A10E-25F6-4C58-A8CE-4CF1741D55F3}"/>
              </a:ext>
            </a:extLst>
          </p:cNvPr>
          <p:cNvPicPr>
            <a:picLocks noGrp="1" noChangeAspect="1"/>
          </p:cNvPicPr>
          <p:nvPr>
            <p:ph type="pic" sz="quarter" idx="118"/>
          </p:nvPr>
        </p:nvPicPr>
        <p:blipFill rotWithShape="1">
          <a:blip r:embed="rId3">
            <a:extLst>
              <a:ext uri="{28A0092B-C50C-407E-A947-70E740481C1C}">
                <a14:useLocalDpi xmlns:a14="http://schemas.microsoft.com/office/drawing/2010/main" val="0"/>
              </a:ext>
            </a:extLst>
          </a:blip>
          <a:srcRect l="20712" t="38557" r="20712" b="38557"/>
          <a:stretch/>
        </p:blipFill>
        <p:spPr>
          <a:xfrm>
            <a:off x="4238172" y="2580853"/>
            <a:ext cx="7066370" cy="2760405"/>
          </a:xfrm>
        </p:spPr>
      </p:pic>
      <p:sp>
        <p:nvSpPr>
          <p:cNvPr id="18" name="Slide Number Placeholder 17"/>
          <p:cNvSpPr>
            <a:spLocks noGrp="1"/>
          </p:cNvSpPr>
          <p:nvPr>
            <p:ph type="sldNum" sz="quarter" idx="13"/>
          </p:nvPr>
        </p:nvSpPr>
        <p:spPr/>
        <p:txBody>
          <a:bodyPr/>
          <a:lstStyle/>
          <a:p>
            <a:fld id="{0FDCCA45-55DD-4B3F-8C12-CFB164C9A4F5}" type="slidenum">
              <a:rPr lang="en-US" smtClean="0"/>
              <a:pPr/>
              <a:t>20</a:t>
            </a:fld>
            <a:endParaRPr lang="en-US" dirty="0"/>
          </a:p>
        </p:txBody>
      </p:sp>
      <p:sp>
        <p:nvSpPr>
          <p:cNvPr id="12" name="TextBox 11">
            <a:extLst>
              <a:ext uri="{FF2B5EF4-FFF2-40B4-BE49-F238E27FC236}">
                <a16:creationId xmlns:a16="http://schemas.microsoft.com/office/drawing/2014/main" id="{B449A632-53B0-4519-97A6-7D0D93F48278}"/>
              </a:ext>
            </a:extLst>
          </p:cNvPr>
          <p:cNvSpPr txBox="1"/>
          <p:nvPr/>
        </p:nvSpPr>
        <p:spPr>
          <a:xfrm>
            <a:off x="4519287" y="498017"/>
            <a:ext cx="3153427" cy="990015"/>
          </a:xfrm>
          <a:prstGeom prst="rect">
            <a:avLst/>
          </a:prstGeom>
          <a:noFill/>
        </p:spPr>
        <p:txBody>
          <a:bodyPr wrap="none" rtlCol="0">
            <a:spAutoFit/>
          </a:bodyPr>
          <a:lstStyle/>
          <a:p>
            <a:pPr algn="ctr">
              <a:lnSpc>
                <a:spcPts val="3500"/>
              </a:lnSpc>
            </a:pPr>
            <a:r>
              <a:rPr lang="en-US" sz="3000" b="1" dirty="0">
                <a:latin typeface="Roboto Slab" pitchFamily="2" charset="0"/>
                <a:ea typeface="Roboto Slab" pitchFamily="2" charset="0"/>
                <a:cs typeface="Roboto" panose="02000000000000000000" pitchFamily="2" charset="0"/>
              </a:rPr>
              <a:t>Map</a:t>
            </a:r>
          </a:p>
          <a:p>
            <a:pPr algn="ctr">
              <a:lnSpc>
                <a:spcPts val="3500"/>
              </a:lnSpc>
            </a:pPr>
            <a:r>
              <a:rPr lang="en-US" sz="3000" b="1" dirty="0">
                <a:solidFill>
                  <a:schemeClr val="accent6">
                    <a:lumMod val="50000"/>
                  </a:schemeClr>
                </a:solidFill>
                <a:latin typeface="Roboto Slab" pitchFamily="2" charset="0"/>
                <a:ea typeface="Roboto Slab" pitchFamily="2" charset="0"/>
                <a:cs typeface="Roboto" panose="02000000000000000000" pitchFamily="2" charset="0"/>
              </a:rPr>
              <a:t>Project Location</a:t>
            </a:r>
          </a:p>
        </p:txBody>
      </p:sp>
      <p:sp>
        <p:nvSpPr>
          <p:cNvPr id="14" name="Rectangle 13">
            <a:extLst>
              <a:ext uri="{FF2B5EF4-FFF2-40B4-BE49-F238E27FC236}">
                <a16:creationId xmlns:a16="http://schemas.microsoft.com/office/drawing/2014/main" id="{F82F1EEA-E9A4-4EF9-A314-C2797CD8079D}"/>
              </a:ext>
            </a:extLst>
          </p:cNvPr>
          <p:cNvSpPr/>
          <p:nvPr/>
        </p:nvSpPr>
        <p:spPr>
          <a:xfrm>
            <a:off x="1143352" y="2580852"/>
            <a:ext cx="2411151" cy="2887394"/>
          </a:xfrm>
          <a:prstGeom prst="rect">
            <a:avLst/>
          </a:prstGeom>
        </p:spPr>
        <p:txBody>
          <a:bodyPr wrap="square">
            <a:spAutoFit/>
          </a:bodyPr>
          <a:lstStyle/>
          <a:p>
            <a:pPr>
              <a:lnSpc>
                <a:spcPts val="2000"/>
              </a:lnSpc>
            </a:pPr>
            <a:r>
              <a:rPr lang="en-US" sz="1200" dirty="0">
                <a:solidFill>
                  <a:sysClr val="windowText" lastClr="000000"/>
                </a:solidFill>
                <a:latin typeface="Roboto Slab" pitchFamily="2" charset="0"/>
                <a:ea typeface="Roboto Slab" pitchFamily="2" charset="0"/>
                <a:cs typeface="Lato" panose="020F0502020204030203" pitchFamily="34" charset="0"/>
              </a:rPr>
              <a:t>Lorem ipsum dolor sit </a:t>
            </a:r>
            <a:r>
              <a:rPr lang="en-US" sz="1200" dirty="0" err="1">
                <a:solidFill>
                  <a:sysClr val="windowText" lastClr="000000"/>
                </a:solidFill>
                <a:latin typeface="Roboto Slab" pitchFamily="2" charset="0"/>
                <a:ea typeface="Roboto Slab" pitchFamily="2" charset="0"/>
                <a:cs typeface="Lato" panose="020F0502020204030203" pitchFamily="34" charset="0"/>
              </a:rPr>
              <a:t>amet</a:t>
            </a:r>
            <a:r>
              <a:rPr lang="en-US" sz="1200" dirty="0">
                <a:solidFill>
                  <a:sysClr val="windowText" lastClr="000000"/>
                </a:solidFill>
                <a:latin typeface="Roboto Slab" pitchFamily="2" charset="0"/>
                <a:ea typeface="Roboto Slab" pitchFamily="2" charset="0"/>
                <a:cs typeface="Lato" panose="020F0502020204030203" pitchFamily="34" charset="0"/>
              </a:rPr>
              <a:t>, </a:t>
            </a:r>
            <a:r>
              <a:rPr lang="en-US" sz="1200" dirty="0" err="1">
                <a:solidFill>
                  <a:sysClr val="windowText" lastClr="000000"/>
                </a:solidFill>
                <a:latin typeface="Roboto Slab" pitchFamily="2" charset="0"/>
                <a:ea typeface="Roboto Slab" pitchFamily="2" charset="0"/>
                <a:cs typeface="Lato" panose="020F0502020204030203" pitchFamily="34" charset="0"/>
              </a:rPr>
              <a:t>consectetur</a:t>
            </a:r>
            <a:r>
              <a:rPr lang="en-US" sz="1200" dirty="0">
                <a:solidFill>
                  <a:sysClr val="windowText" lastClr="000000"/>
                </a:solidFill>
                <a:latin typeface="Roboto Slab" pitchFamily="2" charset="0"/>
                <a:ea typeface="Roboto Slab" pitchFamily="2" charset="0"/>
                <a:cs typeface="Lato" panose="020F0502020204030203" pitchFamily="34" charset="0"/>
              </a:rPr>
              <a:t> </a:t>
            </a:r>
            <a:r>
              <a:rPr lang="en-US" sz="1200" dirty="0" err="1">
                <a:solidFill>
                  <a:sysClr val="windowText" lastClr="000000"/>
                </a:solidFill>
                <a:latin typeface="Roboto Slab" pitchFamily="2" charset="0"/>
                <a:ea typeface="Roboto Slab" pitchFamily="2" charset="0"/>
                <a:cs typeface="Lato" panose="020F0502020204030203" pitchFamily="34" charset="0"/>
              </a:rPr>
              <a:t>adipiscing</a:t>
            </a:r>
            <a:r>
              <a:rPr lang="en-US" sz="1200" dirty="0">
                <a:solidFill>
                  <a:sysClr val="windowText" lastClr="000000"/>
                </a:solidFill>
                <a:latin typeface="Roboto Slab" pitchFamily="2" charset="0"/>
                <a:ea typeface="Roboto Slab" pitchFamily="2" charset="0"/>
                <a:cs typeface="Lato" panose="020F0502020204030203" pitchFamily="34" charset="0"/>
              </a:rPr>
              <a:t> </a:t>
            </a:r>
            <a:r>
              <a:rPr lang="en-US" sz="1200" dirty="0" err="1">
                <a:solidFill>
                  <a:sysClr val="windowText" lastClr="000000"/>
                </a:solidFill>
                <a:latin typeface="Roboto Slab" pitchFamily="2" charset="0"/>
                <a:ea typeface="Roboto Slab" pitchFamily="2" charset="0"/>
                <a:cs typeface="Lato" panose="020F0502020204030203" pitchFamily="34" charset="0"/>
              </a:rPr>
              <a:t>elit</a:t>
            </a:r>
            <a:r>
              <a:rPr lang="en-US" sz="1200" dirty="0">
                <a:solidFill>
                  <a:sysClr val="windowText" lastClr="000000"/>
                </a:solidFill>
                <a:latin typeface="Roboto Slab" pitchFamily="2" charset="0"/>
                <a:ea typeface="Roboto Slab" pitchFamily="2" charset="0"/>
                <a:cs typeface="Lato" panose="020F0502020204030203" pitchFamily="34" charset="0"/>
              </a:rPr>
              <a:t>. </a:t>
            </a:r>
            <a:r>
              <a:rPr lang="en-US" sz="1200" dirty="0" err="1">
                <a:solidFill>
                  <a:sysClr val="windowText" lastClr="000000"/>
                </a:solidFill>
                <a:latin typeface="Roboto Slab" pitchFamily="2" charset="0"/>
                <a:ea typeface="Roboto Slab" pitchFamily="2" charset="0"/>
                <a:cs typeface="Lato" panose="020F0502020204030203" pitchFamily="34" charset="0"/>
              </a:rPr>
              <a:t>Aliquam</a:t>
            </a:r>
            <a:r>
              <a:rPr lang="en-US" sz="1200" dirty="0">
                <a:solidFill>
                  <a:sysClr val="windowText" lastClr="000000"/>
                </a:solidFill>
                <a:latin typeface="Roboto Slab" pitchFamily="2" charset="0"/>
                <a:ea typeface="Roboto Slab" pitchFamily="2" charset="0"/>
                <a:cs typeface="Lato" panose="020F0502020204030203" pitchFamily="34" charset="0"/>
              </a:rPr>
              <a:t> </a:t>
            </a:r>
            <a:r>
              <a:rPr lang="en-US" sz="1200" dirty="0" err="1">
                <a:solidFill>
                  <a:sysClr val="windowText" lastClr="000000"/>
                </a:solidFill>
                <a:latin typeface="Roboto Slab" pitchFamily="2" charset="0"/>
                <a:ea typeface="Roboto Slab" pitchFamily="2" charset="0"/>
                <a:cs typeface="Lato" panose="020F0502020204030203" pitchFamily="34" charset="0"/>
              </a:rPr>
              <a:t>enim</a:t>
            </a:r>
            <a:r>
              <a:rPr lang="en-US" sz="1200" dirty="0">
                <a:solidFill>
                  <a:sysClr val="windowText" lastClr="000000"/>
                </a:solidFill>
                <a:latin typeface="Roboto Slab" pitchFamily="2" charset="0"/>
                <a:ea typeface="Roboto Slab" pitchFamily="2" charset="0"/>
                <a:cs typeface="Lato" panose="020F0502020204030203" pitchFamily="34" charset="0"/>
              </a:rPr>
              <a:t> nisi, </a:t>
            </a:r>
            <a:r>
              <a:rPr lang="en-US" sz="1200" dirty="0" err="1">
                <a:solidFill>
                  <a:sysClr val="windowText" lastClr="000000"/>
                </a:solidFill>
                <a:latin typeface="Roboto Slab" pitchFamily="2" charset="0"/>
                <a:ea typeface="Roboto Slab" pitchFamily="2" charset="0"/>
                <a:cs typeface="Lato" panose="020F0502020204030203" pitchFamily="34" charset="0"/>
              </a:rPr>
              <a:t>blandit</a:t>
            </a:r>
            <a:r>
              <a:rPr lang="en-US" sz="1200" dirty="0">
                <a:solidFill>
                  <a:sysClr val="windowText" lastClr="000000"/>
                </a:solidFill>
                <a:latin typeface="Roboto Slab" pitchFamily="2" charset="0"/>
                <a:ea typeface="Roboto Slab" pitchFamily="2" charset="0"/>
                <a:cs typeface="Lato" panose="020F0502020204030203" pitchFamily="34" charset="0"/>
              </a:rPr>
              <a:t> </a:t>
            </a:r>
            <a:r>
              <a:rPr lang="en-US" sz="1200" dirty="0" err="1">
                <a:solidFill>
                  <a:sysClr val="windowText" lastClr="000000"/>
                </a:solidFill>
                <a:latin typeface="Roboto Slab" pitchFamily="2" charset="0"/>
                <a:ea typeface="Roboto Slab" pitchFamily="2" charset="0"/>
                <a:cs typeface="Lato" panose="020F0502020204030203" pitchFamily="34" charset="0"/>
              </a:rPr>
              <a:t>nec</a:t>
            </a:r>
            <a:r>
              <a:rPr lang="en-US" sz="1200" dirty="0">
                <a:solidFill>
                  <a:sysClr val="windowText" lastClr="000000"/>
                </a:solidFill>
                <a:latin typeface="Roboto Slab" pitchFamily="2" charset="0"/>
                <a:ea typeface="Roboto Slab" pitchFamily="2" charset="0"/>
                <a:cs typeface="Lato" panose="020F0502020204030203" pitchFamily="34" charset="0"/>
              </a:rPr>
              <a:t> </a:t>
            </a:r>
            <a:r>
              <a:rPr lang="en-US" sz="1200" dirty="0" err="1">
                <a:solidFill>
                  <a:sysClr val="windowText" lastClr="000000"/>
                </a:solidFill>
                <a:latin typeface="Roboto Slab" pitchFamily="2" charset="0"/>
                <a:ea typeface="Roboto Slab" pitchFamily="2" charset="0"/>
                <a:cs typeface="Lato" panose="020F0502020204030203" pitchFamily="34" charset="0"/>
              </a:rPr>
              <a:t>vulputate</a:t>
            </a:r>
            <a:r>
              <a:rPr lang="en-US" sz="1200" dirty="0">
                <a:solidFill>
                  <a:sysClr val="windowText" lastClr="000000"/>
                </a:solidFill>
                <a:latin typeface="Roboto Slab" pitchFamily="2" charset="0"/>
                <a:ea typeface="Roboto Slab" pitchFamily="2" charset="0"/>
                <a:cs typeface="Lato" panose="020F0502020204030203" pitchFamily="34" charset="0"/>
              </a:rPr>
              <a:t> </a:t>
            </a:r>
            <a:r>
              <a:rPr lang="en-US" sz="1200" dirty="0" err="1">
                <a:solidFill>
                  <a:sysClr val="windowText" lastClr="000000"/>
                </a:solidFill>
                <a:latin typeface="Roboto Slab" pitchFamily="2" charset="0"/>
                <a:ea typeface="Roboto Slab" pitchFamily="2" charset="0"/>
                <a:cs typeface="Lato" panose="020F0502020204030203" pitchFamily="34" charset="0"/>
              </a:rPr>
              <a:t>varius</a:t>
            </a:r>
            <a:r>
              <a:rPr lang="en-US" sz="1200" dirty="0">
                <a:solidFill>
                  <a:sysClr val="windowText" lastClr="000000"/>
                </a:solidFill>
                <a:latin typeface="Roboto Slab" pitchFamily="2" charset="0"/>
                <a:ea typeface="Roboto Slab" pitchFamily="2" charset="0"/>
                <a:cs typeface="Lato" panose="020F0502020204030203" pitchFamily="34" charset="0"/>
              </a:rPr>
              <a:t>, </a:t>
            </a:r>
            <a:r>
              <a:rPr lang="en-US" sz="1200" dirty="0" err="1">
                <a:solidFill>
                  <a:sysClr val="windowText" lastClr="000000"/>
                </a:solidFill>
                <a:latin typeface="Roboto Slab" pitchFamily="2" charset="0"/>
                <a:ea typeface="Roboto Slab" pitchFamily="2" charset="0"/>
                <a:cs typeface="Lato" panose="020F0502020204030203" pitchFamily="34" charset="0"/>
              </a:rPr>
              <a:t>posuere</a:t>
            </a:r>
            <a:r>
              <a:rPr lang="en-US" sz="1200" dirty="0">
                <a:solidFill>
                  <a:sysClr val="windowText" lastClr="000000"/>
                </a:solidFill>
                <a:latin typeface="Roboto Slab" pitchFamily="2" charset="0"/>
                <a:ea typeface="Roboto Slab" pitchFamily="2" charset="0"/>
                <a:cs typeface="Lato" panose="020F0502020204030203" pitchFamily="34" charset="0"/>
              </a:rPr>
              <a:t> non </a:t>
            </a:r>
            <a:r>
              <a:rPr lang="en-US" sz="1200" dirty="0" err="1">
                <a:solidFill>
                  <a:sysClr val="windowText" lastClr="000000"/>
                </a:solidFill>
                <a:latin typeface="Roboto Slab" pitchFamily="2" charset="0"/>
                <a:ea typeface="Roboto Slab" pitchFamily="2" charset="0"/>
                <a:cs typeface="Lato" panose="020F0502020204030203" pitchFamily="34" charset="0"/>
              </a:rPr>
              <a:t>lectus</a:t>
            </a:r>
            <a:r>
              <a:rPr lang="en-US" sz="1200" dirty="0">
                <a:solidFill>
                  <a:sysClr val="windowText" lastClr="000000"/>
                </a:solidFill>
                <a:latin typeface="Roboto Slab" pitchFamily="2" charset="0"/>
                <a:ea typeface="Roboto Slab" pitchFamily="2" charset="0"/>
                <a:cs typeface="Lato" panose="020F0502020204030203" pitchFamily="34" charset="0"/>
              </a:rPr>
              <a:t>. Maecenas vestibulum dictum </a:t>
            </a:r>
            <a:r>
              <a:rPr lang="en-US" sz="1200" dirty="0" err="1">
                <a:solidFill>
                  <a:sysClr val="windowText" lastClr="000000"/>
                </a:solidFill>
                <a:latin typeface="Roboto Slab" pitchFamily="2" charset="0"/>
                <a:ea typeface="Roboto Slab" pitchFamily="2" charset="0"/>
                <a:cs typeface="Lato" panose="020F0502020204030203" pitchFamily="34" charset="0"/>
              </a:rPr>
              <a:t>nulla</a:t>
            </a:r>
            <a:r>
              <a:rPr lang="en-US" sz="1200" dirty="0">
                <a:solidFill>
                  <a:sysClr val="windowText" lastClr="000000"/>
                </a:solidFill>
                <a:latin typeface="Roboto Slab" pitchFamily="2" charset="0"/>
                <a:ea typeface="Roboto Slab" pitchFamily="2" charset="0"/>
                <a:cs typeface="Lato" panose="020F0502020204030203" pitchFamily="34" charset="0"/>
              </a:rPr>
              <a:t> </a:t>
            </a:r>
            <a:r>
              <a:rPr lang="en-US" sz="1200" dirty="0" err="1">
                <a:solidFill>
                  <a:sysClr val="windowText" lastClr="000000"/>
                </a:solidFill>
                <a:latin typeface="Roboto Slab" pitchFamily="2" charset="0"/>
                <a:ea typeface="Roboto Slab" pitchFamily="2" charset="0"/>
                <a:cs typeface="Lato" panose="020F0502020204030203" pitchFamily="34" charset="0"/>
              </a:rPr>
              <a:t>quis</a:t>
            </a:r>
            <a:r>
              <a:rPr lang="en-US" sz="1200" dirty="0">
                <a:solidFill>
                  <a:sysClr val="windowText" lastClr="000000"/>
                </a:solidFill>
                <a:latin typeface="Roboto Slab" pitchFamily="2" charset="0"/>
                <a:ea typeface="Roboto Slab" pitchFamily="2" charset="0"/>
                <a:cs typeface="Lato" panose="020F0502020204030203" pitchFamily="34" charset="0"/>
              </a:rPr>
              <a:t> </a:t>
            </a:r>
            <a:r>
              <a:rPr lang="en-US" sz="1200" dirty="0" err="1">
                <a:solidFill>
                  <a:sysClr val="windowText" lastClr="000000"/>
                </a:solidFill>
                <a:latin typeface="Roboto Slab" pitchFamily="2" charset="0"/>
                <a:ea typeface="Roboto Slab" pitchFamily="2" charset="0"/>
                <a:cs typeface="Lato" panose="020F0502020204030203" pitchFamily="34" charset="0"/>
              </a:rPr>
              <a:t>laoreet</a:t>
            </a:r>
            <a:r>
              <a:rPr lang="en-US" sz="1200" dirty="0">
                <a:solidFill>
                  <a:sysClr val="windowText" lastClr="000000"/>
                </a:solidFill>
                <a:latin typeface="Roboto Slab" pitchFamily="2" charset="0"/>
                <a:ea typeface="Roboto Slab" pitchFamily="2" charset="0"/>
                <a:cs typeface="Lato" panose="020F0502020204030203" pitchFamily="34" charset="0"/>
              </a:rPr>
              <a:t>. vestibulum. </a:t>
            </a:r>
            <a:r>
              <a:rPr lang="en-US" sz="1200" dirty="0" err="1">
                <a:solidFill>
                  <a:sysClr val="windowText" lastClr="000000"/>
                </a:solidFill>
                <a:latin typeface="Roboto Slab" pitchFamily="2" charset="0"/>
                <a:ea typeface="Roboto Slab" pitchFamily="2" charset="0"/>
                <a:cs typeface="Lato" panose="020F0502020204030203" pitchFamily="34" charset="0"/>
              </a:rPr>
              <a:t>Proin</a:t>
            </a:r>
            <a:r>
              <a:rPr lang="en-US" sz="1200" dirty="0">
                <a:solidFill>
                  <a:sysClr val="windowText" lastClr="000000"/>
                </a:solidFill>
                <a:latin typeface="Roboto Slab" pitchFamily="2" charset="0"/>
                <a:ea typeface="Roboto Slab" pitchFamily="2" charset="0"/>
                <a:cs typeface="Lato" panose="020F0502020204030203" pitchFamily="34" charset="0"/>
              </a:rPr>
              <a:t> </a:t>
            </a:r>
            <a:r>
              <a:rPr lang="en-US" sz="1200" dirty="0" err="1">
                <a:solidFill>
                  <a:sysClr val="windowText" lastClr="000000"/>
                </a:solidFill>
                <a:latin typeface="Roboto Slab" pitchFamily="2" charset="0"/>
                <a:ea typeface="Roboto Slab" pitchFamily="2" charset="0"/>
                <a:cs typeface="Lato" panose="020F0502020204030203" pitchFamily="34" charset="0"/>
              </a:rPr>
              <a:t>quis</a:t>
            </a:r>
            <a:r>
              <a:rPr lang="en-US" sz="1200" dirty="0">
                <a:solidFill>
                  <a:sysClr val="windowText" lastClr="000000"/>
                </a:solidFill>
                <a:latin typeface="Roboto Slab" pitchFamily="2" charset="0"/>
                <a:ea typeface="Roboto Slab" pitchFamily="2" charset="0"/>
                <a:cs typeface="Lato" panose="020F0502020204030203" pitchFamily="34" charset="0"/>
              </a:rPr>
              <a:t> </a:t>
            </a:r>
            <a:r>
              <a:rPr lang="en-US" sz="1200" dirty="0" err="1">
                <a:solidFill>
                  <a:sysClr val="windowText" lastClr="000000"/>
                </a:solidFill>
                <a:latin typeface="Roboto Slab" pitchFamily="2" charset="0"/>
                <a:ea typeface="Roboto Slab" pitchFamily="2" charset="0"/>
                <a:cs typeface="Lato" panose="020F0502020204030203" pitchFamily="34" charset="0"/>
              </a:rPr>
              <a:t>metus</a:t>
            </a:r>
            <a:r>
              <a:rPr lang="en-US" sz="1200" dirty="0">
                <a:solidFill>
                  <a:sysClr val="windowText" lastClr="000000"/>
                </a:solidFill>
                <a:latin typeface="Roboto Slab" pitchFamily="2" charset="0"/>
                <a:ea typeface="Roboto Slab" pitchFamily="2" charset="0"/>
                <a:cs typeface="Lato" panose="020F0502020204030203" pitchFamily="34" charset="0"/>
              </a:rPr>
              <a:t> sit </a:t>
            </a:r>
            <a:r>
              <a:rPr lang="en-US" sz="1200" dirty="0" err="1">
                <a:solidFill>
                  <a:sysClr val="windowText" lastClr="000000"/>
                </a:solidFill>
                <a:latin typeface="Roboto Slab" pitchFamily="2" charset="0"/>
                <a:ea typeface="Roboto Slab" pitchFamily="2" charset="0"/>
                <a:cs typeface="Lato" panose="020F0502020204030203" pitchFamily="34" charset="0"/>
              </a:rPr>
              <a:t>amet</a:t>
            </a:r>
            <a:r>
              <a:rPr lang="en-US" sz="1200" dirty="0">
                <a:solidFill>
                  <a:sysClr val="windowText" lastClr="000000"/>
                </a:solidFill>
                <a:latin typeface="Roboto Slab" pitchFamily="2" charset="0"/>
                <a:ea typeface="Roboto Slab" pitchFamily="2" charset="0"/>
                <a:cs typeface="Lato" panose="020F0502020204030203" pitchFamily="34" charset="0"/>
              </a:rPr>
              <a:t> </a:t>
            </a:r>
            <a:r>
              <a:rPr lang="en-US" sz="1200" dirty="0" err="1">
                <a:solidFill>
                  <a:sysClr val="windowText" lastClr="000000"/>
                </a:solidFill>
                <a:latin typeface="Roboto Slab" pitchFamily="2" charset="0"/>
                <a:ea typeface="Roboto Slab" pitchFamily="2" charset="0"/>
                <a:cs typeface="Lato" panose="020F0502020204030203" pitchFamily="34" charset="0"/>
              </a:rPr>
              <a:t>risus</a:t>
            </a:r>
            <a:r>
              <a:rPr lang="en-US" sz="1200" dirty="0">
                <a:solidFill>
                  <a:sysClr val="windowText" lastClr="000000"/>
                </a:solidFill>
                <a:latin typeface="Roboto Slab" pitchFamily="2" charset="0"/>
                <a:ea typeface="Roboto Slab" pitchFamily="2" charset="0"/>
                <a:cs typeface="Lato" panose="020F0502020204030203" pitchFamily="34" charset="0"/>
              </a:rPr>
              <a:t> </a:t>
            </a:r>
            <a:r>
              <a:rPr lang="en-US" sz="1200" dirty="0" err="1">
                <a:solidFill>
                  <a:sysClr val="windowText" lastClr="000000"/>
                </a:solidFill>
                <a:latin typeface="Roboto Slab" pitchFamily="2" charset="0"/>
                <a:ea typeface="Roboto Slab" pitchFamily="2" charset="0"/>
                <a:cs typeface="Lato" panose="020F0502020204030203" pitchFamily="34" charset="0"/>
              </a:rPr>
              <a:t>euismod</a:t>
            </a:r>
            <a:r>
              <a:rPr lang="en-US" sz="1200" dirty="0">
                <a:solidFill>
                  <a:sysClr val="windowText" lastClr="000000"/>
                </a:solidFill>
                <a:latin typeface="Roboto Slab" pitchFamily="2" charset="0"/>
                <a:ea typeface="Roboto Slab" pitchFamily="2" charset="0"/>
                <a:cs typeface="Lato" panose="020F0502020204030203" pitchFamily="34" charset="0"/>
              </a:rPr>
              <a:t> </a:t>
            </a:r>
            <a:r>
              <a:rPr lang="en-US" sz="1200" dirty="0" err="1">
                <a:solidFill>
                  <a:sysClr val="windowText" lastClr="000000"/>
                </a:solidFill>
                <a:latin typeface="Roboto Slab" pitchFamily="2" charset="0"/>
                <a:ea typeface="Roboto Slab" pitchFamily="2" charset="0"/>
                <a:cs typeface="Lato" panose="020F0502020204030203" pitchFamily="34" charset="0"/>
              </a:rPr>
              <a:t>dignissim</a:t>
            </a:r>
            <a:r>
              <a:rPr lang="en-US" sz="1200" dirty="0">
                <a:solidFill>
                  <a:sysClr val="windowText" lastClr="000000"/>
                </a:solidFill>
                <a:latin typeface="Roboto Slab" pitchFamily="2" charset="0"/>
                <a:ea typeface="Roboto Slab" pitchFamily="2" charset="0"/>
                <a:cs typeface="Lato" panose="020F0502020204030203" pitchFamily="34" charset="0"/>
              </a:rPr>
              <a:t> sit </a:t>
            </a:r>
            <a:r>
              <a:rPr lang="en-US" sz="1200" dirty="0" err="1">
                <a:solidFill>
                  <a:sysClr val="windowText" lastClr="000000"/>
                </a:solidFill>
                <a:latin typeface="Roboto Slab" pitchFamily="2" charset="0"/>
                <a:ea typeface="Roboto Slab" pitchFamily="2" charset="0"/>
                <a:cs typeface="Lato" panose="020F0502020204030203" pitchFamily="34" charset="0"/>
              </a:rPr>
              <a:t>amet</a:t>
            </a:r>
            <a:r>
              <a:rPr lang="en-US" sz="1200" dirty="0">
                <a:solidFill>
                  <a:sysClr val="windowText" lastClr="000000"/>
                </a:solidFill>
                <a:latin typeface="Roboto Slab" pitchFamily="2" charset="0"/>
                <a:ea typeface="Roboto Slab" pitchFamily="2" charset="0"/>
                <a:cs typeface="Lato" panose="020F0502020204030203" pitchFamily="34" charset="0"/>
              </a:rPr>
              <a:t> </a:t>
            </a:r>
            <a:r>
              <a:rPr lang="en-US" sz="1200" dirty="0" err="1">
                <a:solidFill>
                  <a:sysClr val="windowText" lastClr="000000"/>
                </a:solidFill>
                <a:latin typeface="Roboto Slab" pitchFamily="2" charset="0"/>
                <a:ea typeface="Roboto Slab" pitchFamily="2" charset="0"/>
                <a:cs typeface="Lato" panose="020F0502020204030203" pitchFamily="34" charset="0"/>
              </a:rPr>
              <a:t>ut</a:t>
            </a:r>
            <a:r>
              <a:rPr lang="en-US" sz="1200" dirty="0">
                <a:solidFill>
                  <a:sysClr val="windowText" lastClr="000000"/>
                </a:solidFill>
                <a:latin typeface="Roboto Slab" pitchFamily="2" charset="0"/>
                <a:ea typeface="Roboto Slab" pitchFamily="2" charset="0"/>
                <a:cs typeface="Lato" panose="020F0502020204030203" pitchFamily="34" charset="0"/>
              </a:rPr>
              <a:t> </a:t>
            </a:r>
            <a:r>
              <a:rPr lang="en-US" sz="1200" dirty="0" err="1">
                <a:solidFill>
                  <a:sysClr val="windowText" lastClr="000000"/>
                </a:solidFill>
                <a:latin typeface="Roboto Slab" pitchFamily="2" charset="0"/>
                <a:ea typeface="Roboto Slab" pitchFamily="2" charset="0"/>
                <a:cs typeface="Lato" panose="020F0502020204030203" pitchFamily="34" charset="0"/>
              </a:rPr>
              <a:t>tellus</a:t>
            </a:r>
            <a:r>
              <a:rPr lang="en-US" sz="1200" dirty="0">
                <a:solidFill>
                  <a:sysClr val="windowText" lastClr="000000"/>
                </a:solidFill>
                <a:latin typeface="Roboto Slab" pitchFamily="2" charset="0"/>
                <a:ea typeface="Roboto Slab" pitchFamily="2" charset="0"/>
                <a:cs typeface="Lato" panose="020F0502020204030203" pitchFamily="34" charset="0"/>
              </a:rPr>
              <a:t>. Cras </a:t>
            </a:r>
            <a:r>
              <a:rPr lang="en-US" sz="1200" dirty="0" err="1">
                <a:solidFill>
                  <a:sysClr val="windowText" lastClr="000000"/>
                </a:solidFill>
                <a:latin typeface="Roboto Slab" pitchFamily="2" charset="0"/>
                <a:ea typeface="Roboto Slab" pitchFamily="2" charset="0"/>
                <a:cs typeface="Lato" panose="020F0502020204030203" pitchFamily="34" charset="0"/>
              </a:rPr>
              <a:t>faucibus</a:t>
            </a:r>
            <a:r>
              <a:rPr lang="en-US" sz="1200" dirty="0">
                <a:solidFill>
                  <a:sysClr val="windowText" lastClr="000000"/>
                </a:solidFill>
                <a:latin typeface="Roboto Slab" pitchFamily="2" charset="0"/>
                <a:ea typeface="Roboto Slab" pitchFamily="2" charset="0"/>
                <a:cs typeface="Lato" panose="020F0502020204030203" pitchFamily="34" charset="0"/>
              </a:rPr>
              <a:t>. </a:t>
            </a:r>
            <a:r>
              <a:rPr lang="en-US" sz="1200" dirty="0" err="1">
                <a:solidFill>
                  <a:sysClr val="windowText" lastClr="000000"/>
                </a:solidFill>
                <a:latin typeface="Roboto Slab" pitchFamily="2" charset="0"/>
                <a:ea typeface="Roboto Slab" pitchFamily="2" charset="0"/>
                <a:cs typeface="Lato" panose="020F0502020204030203" pitchFamily="34" charset="0"/>
              </a:rPr>
              <a:t>Interdum</a:t>
            </a:r>
            <a:r>
              <a:rPr lang="en-US" sz="1200" dirty="0">
                <a:solidFill>
                  <a:sysClr val="windowText" lastClr="000000"/>
                </a:solidFill>
                <a:latin typeface="Roboto Slab" pitchFamily="2" charset="0"/>
                <a:ea typeface="Roboto Slab" pitchFamily="2" charset="0"/>
                <a:cs typeface="Lato" panose="020F0502020204030203" pitchFamily="34" charset="0"/>
              </a:rPr>
              <a:t> et </a:t>
            </a:r>
            <a:r>
              <a:rPr lang="en-US" sz="1200" dirty="0" err="1">
                <a:solidFill>
                  <a:sysClr val="windowText" lastClr="000000"/>
                </a:solidFill>
                <a:latin typeface="Roboto Slab" pitchFamily="2" charset="0"/>
                <a:ea typeface="Roboto Slab" pitchFamily="2" charset="0"/>
                <a:cs typeface="Lato" panose="020F0502020204030203" pitchFamily="34" charset="0"/>
              </a:rPr>
              <a:t>malesuada</a:t>
            </a:r>
            <a:r>
              <a:rPr lang="en-US" sz="1200" dirty="0">
                <a:solidFill>
                  <a:sysClr val="windowText" lastClr="000000"/>
                </a:solidFill>
                <a:latin typeface="Roboto Slab" pitchFamily="2" charset="0"/>
                <a:ea typeface="Roboto Slab" pitchFamily="2" charset="0"/>
                <a:cs typeface="Lato" panose="020F0502020204030203" pitchFamily="34" charset="0"/>
              </a:rPr>
              <a:t> fames ac ante.</a:t>
            </a:r>
          </a:p>
        </p:txBody>
      </p:sp>
    </p:spTree>
    <p:extLst>
      <p:ext uri="{BB962C8B-B14F-4D97-AF65-F5344CB8AC3E}">
        <p14:creationId xmlns:p14="http://schemas.microsoft.com/office/powerpoint/2010/main" val="12396867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66" name="Rectangle 65">
            <a:extLst>
              <a:ext uri="{FF2B5EF4-FFF2-40B4-BE49-F238E27FC236}">
                <a16:creationId xmlns:a16="http://schemas.microsoft.com/office/drawing/2014/main" id="{D82A5154-8A23-4F9D-B88E-74B0CAC271B6}"/>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21</a:t>
            </a:fld>
            <a:endParaRPr lang="en-US"/>
          </a:p>
        </p:txBody>
      </p:sp>
      <p:sp>
        <p:nvSpPr>
          <p:cNvPr id="4" name="TextBox 3">
            <a:extLst>
              <a:ext uri="{FF2B5EF4-FFF2-40B4-BE49-F238E27FC236}">
                <a16:creationId xmlns:a16="http://schemas.microsoft.com/office/drawing/2014/main" id="{28CF4817-FADB-4783-8BD6-2AEFFD578F24}"/>
              </a:ext>
            </a:extLst>
          </p:cNvPr>
          <p:cNvSpPr txBox="1"/>
          <p:nvPr/>
        </p:nvSpPr>
        <p:spPr>
          <a:xfrm>
            <a:off x="4585811" y="3075057"/>
            <a:ext cx="3020379" cy="707886"/>
          </a:xfrm>
          <a:prstGeom prst="rect">
            <a:avLst/>
          </a:prstGeom>
          <a:noFill/>
        </p:spPr>
        <p:txBody>
          <a:bodyPr wrap="none" rtlCol="0">
            <a:spAutoFit/>
          </a:bodyPr>
          <a:lstStyle/>
          <a:p>
            <a:pPr algn="ctr"/>
            <a:r>
              <a:rPr lang="en-US" sz="4000" dirty="0">
                <a:latin typeface="Roboto Slab" pitchFamily="2" charset="0"/>
                <a:ea typeface="Roboto Slab" pitchFamily="2" charset="0"/>
              </a:rPr>
              <a:t>T H E  </a:t>
            </a:r>
            <a:r>
              <a:rPr lang="en-US" sz="4000" dirty="0" err="1">
                <a:latin typeface="Roboto Slab" pitchFamily="2" charset="0"/>
                <a:ea typeface="Roboto Slab" pitchFamily="2" charset="0"/>
              </a:rPr>
              <a:t>E</a:t>
            </a:r>
            <a:r>
              <a:rPr lang="en-US" sz="4000" dirty="0">
                <a:latin typeface="Roboto Slab" pitchFamily="2" charset="0"/>
                <a:ea typeface="Roboto Slab" pitchFamily="2" charset="0"/>
              </a:rPr>
              <a:t> N D</a:t>
            </a:r>
          </a:p>
        </p:txBody>
      </p:sp>
    </p:spTree>
    <p:extLst>
      <p:ext uri="{BB962C8B-B14F-4D97-AF65-F5344CB8AC3E}">
        <p14:creationId xmlns:p14="http://schemas.microsoft.com/office/powerpoint/2010/main" val="815016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9" name="Picture Placeholder 18">
            <a:extLst>
              <a:ext uri="{FF2B5EF4-FFF2-40B4-BE49-F238E27FC236}">
                <a16:creationId xmlns:a16="http://schemas.microsoft.com/office/drawing/2014/main" id="{CAFF94E2-1DC1-4597-B388-C8084923219E}"/>
              </a:ext>
            </a:extLst>
          </p:cNvPr>
          <p:cNvPicPr>
            <a:picLocks noGrp="1" noChangeAspect="1"/>
          </p:cNvPicPr>
          <p:nvPr>
            <p:ph type="pic" sz="quarter" idx="117"/>
          </p:nvPr>
        </p:nvPicPr>
        <p:blipFill>
          <a:blip r:embed="rId3">
            <a:extLst>
              <a:ext uri="{28A0092B-C50C-407E-A947-70E740481C1C}">
                <a14:useLocalDpi xmlns:a14="http://schemas.microsoft.com/office/drawing/2010/main" val="0"/>
              </a:ext>
            </a:extLst>
          </a:blip>
          <a:srcRect t="12390" b="12390"/>
          <a:stretch>
            <a:fillRect/>
          </a:stretch>
        </p:blipFill>
        <p:spPr/>
      </p:pic>
      <p:sp>
        <p:nvSpPr>
          <p:cNvPr id="18" name="Slide Number Placeholder 17"/>
          <p:cNvSpPr>
            <a:spLocks noGrp="1"/>
          </p:cNvSpPr>
          <p:nvPr>
            <p:ph type="sldNum" sz="quarter" idx="13"/>
          </p:nvPr>
        </p:nvSpPr>
        <p:spPr/>
        <p:txBody>
          <a:bodyPr/>
          <a:lstStyle/>
          <a:p>
            <a:fld id="{0FDCCA45-55DD-4B3F-8C12-CFB164C9A4F5}" type="slidenum">
              <a:rPr lang="en-US" smtClean="0"/>
              <a:pPr/>
              <a:t>3</a:t>
            </a:fld>
            <a:endParaRPr lang="en-US" dirty="0"/>
          </a:p>
        </p:txBody>
      </p:sp>
      <p:grpSp>
        <p:nvGrpSpPr>
          <p:cNvPr id="13" name="Group 12">
            <a:extLst>
              <a:ext uri="{FF2B5EF4-FFF2-40B4-BE49-F238E27FC236}">
                <a16:creationId xmlns:a16="http://schemas.microsoft.com/office/drawing/2014/main" id="{DCD41211-AE44-4D18-8DB4-EE7827423B5B}"/>
              </a:ext>
            </a:extLst>
          </p:cNvPr>
          <p:cNvGrpSpPr/>
          <p:nvPr/>
        </p:nvGrpSpPr>
        <p:grpSpPr>
          <a:xfrm>
            <a:off x="2921000" y="4460803"/>
            <a:ext cx="6350000" cy="781701"/>
            <a:chOff x="2921000" y="4064224"/>
            <a:chExt cx="6350000" cy="781701"/>
          </a:xfrm>
        </p:grpSpPr>
        <p:sp>
          <p:nvSpPr>
            <p:cNvPr id="14" name="Rectangle 2">
              <a:extLst>
                <a:ext uri="{FF2B5EF4-FFF2-40B4-BE49-F238E27FC236}">
                  <a16:creationId xmlns:a16="http://schemas.microsoft.com/office/drawing/2014/main" id="{A2921A3A-94C7-420A-B256-29AC06D8B621}"/>
                </a:ext>
              </a:extLst>
            </p:cNvPr>
            <p:cNvSpPr>
              <a:spLocks/>
            </p:cNvSpPr>
            <p:nvPr/>
          </p:nvSpPr>
          <p:spPr bwMode="auto">
            <a:xfrm>
              <a:off x="4846076" y="4064224"/>
              <a:ext cx="2499848" cy="301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2400" b="1" kern="100" spc="200" dirty="0">
                  <a:latin typeface="Roboto Slab" pitchFamily="2" charset="0"/>
                  <a:ea typeface="Roboto Slab" pitchFamily="2" charset="0"/>
                  <a:cs typeface="Lato Black" charset="0"/>
                  <a:sym typeface="Montserrat-Bold" charset="0"/>
                </a:rPr>
                <a:t>WELCOME</a:t>
              </a:r>
            </a:p>
          </p:txBody>
        </p:sp>
        <p:sp>
          <p:nvSpPr>
            <p:cNvPr id="15" name="Rectangle 4">
              <a:extLst>
                <a:ext uri="{FF2B5EF4-FFF2-40B4-BE49-F238E27FC236}">
                  <a16:creationId xmlns:a16="http://schemas.microsoft.com/office/drawing/2014/main" id="{246943F7-295C-474E-9729-64F29713A3C2}"/>
                </a:ext>
              </a:extLst>
            </p:cNvPr>
            <p:cNvSpPr>
              <a:spLocks/>
            </p:cNvSpPr>
            <p:nvPr/>
          </p:nvSpPr>
          <p:spPr bwMode="auto">
            <a:xfrm>
              <a:off x="2921000" y="4500084"/>
              <a:ext cx="6350000" cy="345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700"/>
                </a:lnSpc>
              </a:pPr>
              <a:r>
                <a:rPr lang="en-US" sz="1100" dirty="0">
                  <a:latin typeface="Roboto Slab" pitchFamily="2" charset="0"/>
                  <a:ea typeface="Roboto Slab" pitchFamily="2" charset="0"/>
                  <a:cs typeface="Lato" charset="0"/>
                  <a:sym typeface="Montserrat-Regular" charset="0"/>
                </a:rPr>
                <a:t>This letterhead design is meant to project an image of professionalism and reliability. By using simple alignments we have created a very much</a:t>
              </a:r>
            </a:p>
          </p:txBody>
        </p:sp>
      </p:grpSp>
    </p:spTree>
    <p:extLst>
      <p:ext uri="{BB962C8B-B14F-4D97-AF65-F5344CB8AC3E}">
        <p14:creationId xmlns:p14="http://schemas.microsoft.com/office/powerpoint/2010/main" val="4634381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4</a:t>
            </a:fld>
            <a:endParaRPr lang="en-US" dirty="0"/>
          </a:p>
        </p:txBody>
      </p:sp>
      <p:grpSp>
        <p:nvGrpSpPr>
          <p:cNvPr id="4" name="Group 3">
            <a:extLst>
              <a:ext uri="{FF2B5EF4-FFF2-40B4-BE49-F238E27FC236}">
                <a16:creationId xmlns:a16="http://schemas.microsoft.com/office/drawing/2014/main" id="{3366221B-C466-407C-8B3D-B823ED4EDAB5}"/>
              </a:ext>
            </a:extLst>
          </p:cNvPr>
          <p:cNvGrpSpPr/>
          <p:nvPr/>
        </p:nvGrpSpPr>
        <p:grpSpPr>
          <a:xfrm>
            <a:off x="685800" y="1124857"/>
            <a:ext cx="6350000" cy="781701"/>
            <a:chOff x="2921000" y="4460803"/>
            <a:chExt cx="6350000" cy="781701"/>
          </a:xfrm>
        </p:grpSpPr>
        <p:sp>
          <p:nvSpPr>
            <p:cNvPr id="14" name="Rectangle 2">
              <a:extLst>
                <a:ext uri="{FF2B5EF4-FFF2-40B4-BE49-F238E27FC236}">
                  <a16:creationId xmlns:a16="http://schemas.microsoft.com/office/drawing/2014/main" id="{A2921A3A-94C7-420A-B256-29AC06D8B621}"/>
                </a:ext>
              </a:extLst>
            </p:cNvPr>
            <p:cNvSpPr>
              <a:spLocks/>
            </p:cNvSpPr>
            <p:nvPr/>
          </p:nvSpPr>
          <p:spPr bwMode="auto">
            <a:xfrm>
              <a:off x="2921000" y="4460803"/>
              <a:ext cx="2499848" cy="301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2400" b="1" kern="100" spc="200" dirty="0">
                  <a:latin typeface="Roboto Slab" pitchFamily="2" charset="0"/>
                  <a:ea typeface="Roboto Slab" pitchFamily="2" charset="0"/>
                  <a:cs typeface="Lato Black" charset="0"/>
                  <a:sym typeface="Montserrat-Bold" charset="0"/>
                </a:rPr>
                <a:t>WELCOME</a:t>
              </a:r>
            </a:p>
          </p:txBody>
        </p:sp>
        <p:sp>
          <p:nvSpPr>
            <p:cNvPr id="15" name="Rectangle 4">
              <a:extLst>
                <a:ext uri="{FF2B5EF4-FFF2-40B4-BE49-F238E27FC236}">
                  <a16:creationId xmlns:a16="http://schemas.microsoft.com/office/drawing/2014/main" id="{246943F7-295C-474E-9729-64F29713A3C2}"/>
                </a:ext>
              </a:extLst>
            </p:cNvPr>
            <p:cNvSpPr>
              <a:spLocks/>
            </p:cNvSpPr>
            <p:nvPr/>
          </p:nvSpPr>
          <p:spPr bwMode="auto">
            <a:xfrm>
              <a:off x="2921000" y="4896663"/>
              <a:ext cx="6350000" cy="345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700"/>
                </a:lnSpc>
              </a:pPr>
              <a:r>
                <a:rPr lang="en-US" sz="1100" dirty="0">
                  <a:latin typeface="Roboto Slab" pitchFamily="2" charset="0"/>
                  <a:ea typeface="Roboto Slab" pitchFamily="2" charset="0"/>
                  <a:cs typeface="Lato" charset="0"/>
                  <a:sym typeface="Montserrat-Regular" charset="0"/>
                </a:rPr>
                <a:t>This letterhead design is meant to project an image of professionalism and reliability. By using simple alignments we have created a very much</a:t>
              </a:r>
            </a:p>
          </p:txBody>
        </p:sp>
      </p:grpSp>
      <p:pic>
        <p:nvPicPr>
          <p:cNvPr id="30" name="Picture Placeholder 29">
            <a:extLst>
              <a:ext uri="{FF2B5EF4-FFF2-40B4-BE49-F238E27FC236}">
                <a16:creationId xmlns:a16="http://schemas.microsoft.com/office/drawing/2014/main" id="{7AC0756E-BBB1-4F02-8CDA-3638338770ED}"/>
              </a:ext>
            </a:extLst>
          </p:cNvPr>
          <p:cNvPicPr>
            <a:picLocks noGrp="1" noChangeAspect="1"/>
          </p:cNvPicPr>
          <p:nvPr>
            <p:ph type="pic" sz="quarter" idx="117"/>
          </p:nvPr>
        </p:nvPicPr>
        <p:blipFill>
          <a:blip r:embed="rId3">
            <a:extLst>
              <a:ext uri="{28A0092B-C50C-407E-A947-70E740481C1C}">
                <a14:useLocalDpi xmlns:a14="http://schemas.microsoft.com/office/drawing/2010/main" val="0"/>
              </a:ext>
            </a:extLst>
          </a:blip>
          <a:srcRect t="31988" b="31988"/>
          <a:stretch>
            <a:fillRect/>
          </a:stretch>
        </p:blipFill>
        <p:spPr/>
      </p:pic>
    </p:spTree>
    <p:extLst>
      <p:ext uri="{BB962C8B-B14F-4D97-AF65-F5344CB8AC3E}">
        <p14:creationId xmlns:p14="http://schemas.microsoft.com/office/powerpoint/2010/main" val="41843984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5</a:t>
            </a:fld>
            <a:endParaRPr lang="en-US" dirty="0"/>
          </a:p>
        </p:txBody>
      </p:sp>
      <p:sp>
        <p:nvSpPr>
          <p:cNvPr id="12" name="TextBox 11">
            <a:extLst>
              <a:ext uri="{FF2B5EF4-FFF2-40B4-BE49-F238E27FC236}">
                <a16:creationId xmlns:a16="http://schemas.microsoft.com/office/drawing/2014/main" id="{B449A632-53B0-4519-97A6-7D0D93F48278}"/>
              </a:ext>
            </a:extLst>
          </p:cNvPr>
          <p:cNvSpPr txBox="1"/>
          <p:nvPr/>
        </p:nvSpPr>
        <p:spPr>
          <a:xfrm>
            <a:off x="4851108" y="481237"/>
            <a:ext cx="2489784" cy="1246495"/>
          </a:xfrm>
          <a:prstGeom prst="rect">
            <a:avLst/>
          </a:prstGeom>
          <a:noFill/>
        </p:spPr>
        <p:txBody>
          <a:bodyPr wrap="none" rtlCol="0">
            <a:spAutoFit/>
          </a:bodyPr>
          <a:lstStyle/>
          <a:p>
            <a:pPr algn="ctr">
              <a:lnSpc>
                <a:spcPts val="4500"/>
              </a:lnSpc>
            </a:pPr>
            <a:r>
              <a:rPr lang="en-US" sz="2500" b="1" dirty="0">
                <a:latin typeface="Roboto Slab" pitchFamily="2" charset="0"/>
                <a:ea typeface="Roboto Slab" pitchFamily="2" charset="0"/>
                <a:cs typeface="Roboto" panose="02000000000000000000" pitchFamily="2" charset="0"/>
              </a:rPr>
              <a:t>Business</a:t>
            </a:r>
          </a:p>
          <a:p>
            <a:pPr algn="ctr">
              <a:lnSpc>
                <a:spcPts val="4500"/>
              </a:lnSpc>
            </a:pPr>
            <a:r>
              <a:rPr lang="en-US" sz="4500" b="1" dirty="0" err="1">
                <a:solidFill>
                  <a:schemeClr val="accent6">
                    <a:lumMod val="50000"/>
                  </a:schemeClr>
                </a:solidFill>
                <a:latin typeface="Roboto Slab" pitchFamily="2" charset="0"/>
                <a:ea typeface="Roboto Slab" pitchFamily="2" charset="0"/>
                <a:cs typeface="Roboto" panose="02000000000000000000" pitchFamily="2" charset="0"/>
              </a:rPr>
              <a:t>Aboutus</a:t>
            </a:r>
            <a:endParaRPr lang="en-US" sz="4500" b="1" dirty="0">
              <a:solidFill>
                <a:schemeClr val="accent6">
                  <a:lumMod val="50000"/>
                </a:schemeClr>
              </a:solidFill>
              <a:latin typeface="Roboto Slab" pitchFamily="2" charset="0"/>
              <a:ea typeface="Roboto Slab" pitchFamily="2" charset="0"/>
              <a:cs typeface="Roboto" panose="02000000000000000000" pitchFamily="2" charset="0"/>
            </a:endParaRPr>
          </a:p>
        </p:txBody>
      </p:sp>
      <p:sp>
        <p:nvSpPr>
          <p:cNvPr id="22" name="Rectangle 21">
            <a:extLst>
              <a:ext uri="{FF2B5EF4-FFF2-40B4-BE49-F238E27FC236}">
                <a16:creationId xmlns:a16="http://schemas.microsoft.com/office/drawing/2014/main" id="{B66C9804-643C-4FAA-8B77-113775989906}"/>
              </a:ext>
            </a:extLst>
          </p:cNvPr>
          <p:cNvSpPr/>
          <p:nvPr/>
        </p:nvSpPr>
        <p:spPr>
          <a:xfrm>
            <a:off x="5747658" y="1844693"/>
            <a:ext cx="740229" cy="87086"/>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 name="Group 10">
            <a:extLst>
              <a:ext uri="{FF2B5EF4-FFF2-40B4-BE49-F238E27FC236}">
                <a16:creationId xmlns:a16="http://schemas.microsoft.com/office/drawing/2014/main" id="{906A3644-FC9E-40DF-B724-95175C5E0F24}"/>
              </a:ext>
            </a:extLst>
          </p:cNvPr>
          <p:cNvGrpSpPr/>
          <p:nvPr/>
        </p:nvGrpSpPr>
        <p:grpSpPr>
          <a:xfrm>
            <a:off x="2423886" y="3011183"/>
            <a:ext cx="7344228" cy="2351314"/>
            <a:chOff x="1175657" y="2778955"/>
            <a:chExt cx="7344228" cy="2351314"/>
          </a:xfrm>
        </p:grpSpPr>
        <p:sp>
          <p:nvSpPr>
            <p:cNvPr id="7" name="Rectangle 6">
              <a:extLst>
                <a:ext uri="{FF2B5EF4-FFF2-40B4-BE49-F238E27FC236}">
                  <a16:creationId xmlns:a16="http://schemas.microsoft.com/office/drawing/2014/main" id="{64E36891-C04B-407F-937D-78969908F7D5}"/>
                </a:ext>
              </a:extLst>
            </p:cNvPr>
            <p:cNvSpPr/>
            <p:nvPr/>
          </p:nvSpPr>
          <p:spPr>
            <a:xfrm>
              <a:off x="1175657" y="2778955"/>
              <a:ext cx="2351314" cy="235131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506D88C2-C710-4E88-81E5-C8B36A5F8A72}"/>
                </a:ext>
              </a:extLst>
            </p:cNvPr>
            <p:cNvSpPr/>
            <p:nvPr/>
          </p:nvSpPr>
          <p:spPr>
            <a:xfrm>
              <a:off x="3672114" y="2778955"/>
              <a:ext cx="2351314" cy="23513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a:extLst>
                <a:ext uri="{FF2B5EF4-FFF2-40B4-BE49-F238E27FC236}">
                  <a16:creationId xmlns:a16="http://schemas.microsoft.com/office/drawing/2014/main" id="{D6449AD8-F88D-46AB-917F-CAF93BA19FCA}"/>
                </a:ext>
              </a:extLst>
            </p:cNvPr>
            <p:cNvSpPr/>
            <p:nvPr/>
          </p:nvSpPr>
          <p:spPr>
            <a:xfrm>
              <a:off x="6168571" y="2778955"/>
              <a:ext cx="2351314" cy="235131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5" name="Group 34">
              <a:extLst>
                <a:ext uri="{FF2B5EF4-FFF2-40B4-BE49-F238E27FC236}">
                  <a16:creationId xmlns:a16="http://schemas.microsoft.com/office/drawing/2014/main" id="{F308DE42-5360-491D-B3F1-BF458C9BCBD8}"/>
                </a:ext>
              </a:extLst>
            </p:cNvPr>
            <p:cNvGrpSpPr/>
            <p:nvPr/>
          </p:nvGrpSpPr>
          <p:grpSpPr>
            <a:xfrm>
              <a:off x="4119528" y="3204116"/>
              <a:ext cx="1456486" cy="1500993"/>
              <a:chOff x="5341146" y="4314347"/>
              <a:chExt cx="1456486" cy="1500993"/>
            </a:xfrm>
          </p:grpSpPr>
          <p:grpSp>
            <p:nvGrpSpPr>
              <p:cNvPr id="36" name="Group 35">
                <a:extLst>
                  <a:ext uri="{FF2B5EF4-FFF2-40B4-BE49-F238E27FC236}">
                    <a16:creationId xmlns:a16="http://schemas.microsoft.com/office/drawing/2014/main" id="{3C6A6739-533A-4A3A-B02F-3A936060F76B}"/>
                  </a:ext>
                </a:extLst>
              </p:cNvPr>
              <p:cNvGrpSpPr/>
              <p:nvPr/>
            </p:nvGrpSpPr>
            <p:grpSpPr>
              <a:xfrm>
                <a:off x="5341146" y="4906633"/>
                <a:ext cx="1456486" cy="908707"/>
                <a:chOff x="4206540" y="6027021"/>
                <a:chExt cx="1456486" cy="908707"/>
              </a:xfrm>
            </p:grpSpPr>
            <p:sp>
              <p:nvSpPr>
                <p:cNvPr id="40" name="TextBox 39">
                  <a:extLst>
                    <a:ext uri="{FF2B5EF4-FFF2-40B4-BE49-F238E27FC236}">
                      <a16:creationId xmlns:a16="http://schemas.microsoft.com/office/drawing/2014/main" id="{FBD08486-9B69-4444-B0C4-DEA5CA504CBD}"/>
                    </a:ext>
                  </a:extLst>
                </p:cNvPr>
                <p:cNvSpPr txBox="1"/>
                <p:nvPr/>
              </p:nvSpPr>
              <p:spPr>
                <a:xfrm>
                  <a:off x="4356829" y="6027021"/>
                  <a:ext cx="1155909"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Charities</a:t>
                  </a:r>
                </a:p>
              </p:txBody>
            </p:sp>
            <p:sp>
              <p:nvSpPr>
                <p:cNvPr id="41" name="Rectangle 40">
                  <a:extLst>
                    <a:ext uri="{FF2B5EF4-FFF2-40B4-BE49-F238E27FC236}">
                      <a16:creationId xmlns:a16="http://schemas.microsoft.com/office/drawing/2014/main" id="{DD4809C8-B491-45D2-9DC8-9EA5C183445C}"/>
                    </a:ext>
                  </a:extLst>
                </p:cNvPr>
                <p:cNvSpPr/>
                <p:nvPr/>
              </p:nvSpPr>
              <p:spPr>
                <a:xfrm>
                  <a:off x="4206540" y="6304786"/>
                  <a:ext cx="1456486" cy="630942"/>
                </a:xfrm>
                <a:prstGeom prst="rect">
                  <a:avLst/>
                </a:prstGeom>
              </p:spPr>
              <p:txBody>
                <a:bodyPr wrap="square">
                  <a:spAutoFit/>
                </a:bodyPr>
                <a:lstStyle/>
                <a:p>
                  <a:pPr algn="ctr">
                    <a:lnSpc>
                      <a:spcPts val="1400"/>
                    </a:lnSpc>
                  </a:pPr>
                  <a:r>
                    <a:rPr lang="en-US" sz="900" dirty="0">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grpSp>
          <p:sp>
            <p:nvSpPr>
              <p:cNvPr id="38" name="Freeform 8">
                <a:extLst>
                  <a:ext uri="{FF2B5EF4-FFF2-40B4-BE49-F238E27FC236}">
                    <a16:creationId xmlns:a16="http://schemas.microsoft.com/office/drawing/2014/main" id="{6C075F30-D622-4768-98AE-F9C78679802A}"/>
                  </a:ext>
                </a:extLst>
              </p:cNvPr>
              <p:cNvSpPr>
                <a:spLocks noEditPoints="1"/>
              </p:cNvSpPr>
              <p:nvPr/>
            </p:nvSpPr>
            <p:spPr bwMode="auto">
              <a:xfrm>
                <a:off x="5882419" y="4314347"/>
                <a:ext cx="427164" cy="399745"/>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5" name="Group 44">
              <a:extLst>
                <a:ext uri="{FF2B5EF4-FFF2-40B4-BE49-F238E27FC236}">
                  <a16:creationId xmlns:a16="http://schemas.microsoft.com/office/drawing/2014/main" id="{CD054AC8-E447-49DA-B0B5-F4F6CCD7B3DC}"/>
                </a:ext>
              </a:extLst>
            </p:cNvPr>
            <p:cNvGrpSpPr/>
            <p:nvPr/>
          </p:nvGrpSpPr>
          <p:grpSpPr>
            <a:xfrm>
              <a:off x="6615985" y="3195818"/>
              <a:ext cx="1456486" cy="1517589"/>
              <a:chOff x="9153349" y="4297751"/>
              <a:chExt cx="1456486" cy="1517589"/>
            </a:xfrm>
          </p:grpSpPr>
          <p:grpSp>
            <p:nvGrpSpPr>
              <p:cNvPr id="46" name="Group 45">
                <a:extLst>
                  <a:ext uri="{FF2B5EF4-FFF2-40B4-BE49-F238E27FC236}">
                    <a16:creationId xmlns:a16="http://schemas.microsoft.com/office/drawing/2014/main" id="{498DCA53-5A17-4EB3-900B-19979F509F01}"/>
                  </a:ext>
                </a:extLst>
              </p:cNvPr>
              <p:cNvGrpSpPr/>
              <p:nvPr/>
            </p:nvGrpSpPr>
            <p:grpSpPr>
              <a:xfrm>
                <a:off x="9153349" y="4906633"/>
                <a:ext cx="1456486" cy="908707"/>
                <a:chOff x="6120918" y="6035319"/>
                <a:chExt cx="1456486" cy="908707"/>
              </a:xfrm>
            </p:grpSpPr>
            <p:sp>
              <p:nvSpPr>
                <p:cNvPr id="48" name="TextBox 47">
                  <a:extLst>
                    <a:ext uri="{FF2B5EF4-FFF2-40B4-BE49-F238E27FC236}">
                      <a16:creationId xmlns:a16="http://schemas.microsoft.com/office/drawing/2014/main" id="{15CD3E5D-F476-43E5-BBD5-EC8359926D53}"/>
                    </a:ext>
                  </a:extLst>
                </p:cNvPr>
                <p:cNvSpPr txBox="1"/>
                <p:nvPr/>
              </p:nvSpPr>
              <p:spPr>
                <a:xfrm>
                  <a:off x="6247308" y="6035319"/>
                  <a:ext cx="1203707" cy="323165"/>
                </a:xfrm>
                <a:prstGeom prst="rect">
                  <a:avLst/>
                </a:prstGeom>
                <a:noFill/>
              </p:spPr>
              <p:txBody>
                <a:bodyPr wrap="square" rtlCol="0">
                  <a:spAutoFit/>
                </a:bodyPr>
                <a:lstStyle/>
                <a:p>
                  <a:pPr algn="ctr"/>
                  <a:r>
                    <a:rPr lang="en-US" sz="1500" b="1" dirty="0">
                      <a:solidFill>
                        <a:schemeClr val="bg1"/>
                      </a:solidFill>
                      <a:latin typeface="Roboto Slab" pitchFamily="2" charset="0"/>
                      <a:ea typeface="Roboto Slab" pitchFamily="2" charset="0"/>
                    </a:rPr>
                    <a:t>Healthcare</a:t>
                  </a:r>
                </a:p>
              </p:txBody>
            </p:sp>
            <p:sp>
              <p:nvSpPr>
                <p:cNvPr id="49" name="Rectangle 48">
                  <a:extLst>
                    <a:ext uri="{FF2B5EF4-FFF2-40B4-BE49-F238E27FC236}">
                      <a16:creationId xmlns:a16="http://schemas.microsoft.com/office/drawing/2014/main" id="{59D51C9D-5FD0-47CF-8582-282A40C72965}"/>
                    </a:ext>
                  </a:extLst>
                </p:cNvPr>
                <p:cNvSpPr/>
                <p:nvPr/>
              </p:nvSpPr>
              <p:spPr>
                <a:xfrm>
                  <a:off x="6120918" y="6313084"/>
                  <a:ext cx="1456486" cy="630942"/>
                </a:xfrm>
                <a:prstGeom prst="rect">
                  <a:avLst/>
                </a:prstGeom>
              </p:spPr>
              <p:txBody>
                <a:bodyPr wrap="square">
                  <a:spAutoFit/>
                </a:bodyPr>
                <a:lstStyle/>
                <a:p>
                  <a:pPr algn="ctr">
                    <a:lnSpc>
                      <a:spcPts val="1400"/>
                    </a:lnSpc>
                  </a:pPr>
                  <a:r>
                    <a:rPr lang="en-US" sz="9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grpSp>
          <p:sp>
            <p:nvSpPr>
              <p:cNvPr id="47" name="Freeform 9">
                <a:extLst>
                  <a:ext uri="{FF2B5EF4-FFF2-40B4-BE49-F238E27FC236}">
                    <a16:creationId xmlns:a16="http://schemas.microsoft.com/office/drawing/2014/main" id="{73197007-2D4D-4152-9ABF-C7F174B25694}"/>
                  </a:ext>
                </a:extLst>
              </p:cNvPr>
              <p:cNvSpPr>
                <a:spLocks noEditPoints="1"/>
              </p:cNvSpPr>
              <p:nvPr/>
            </p:nvSpPr>
            <p:spPr bwMode="auto">
              <a:xfrm>
                <a:off x="9667116" y="4297751"/>
                <a:ext cx="422835" cy="432936"/>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10" name="Group 9">
              <a:extLst>
                <a:ext uri="{FF2B5EF4-FFF2-40B4-BE49-F238E27FC236}">
                  <a16:creationId xmlns:a16="http://schemas.microsoft.com/office/drawing/2014/main" id="{E7695975-3560-4D72-AF34-E50C343FA4D8}"/>
                </a:ext>
              </a:extLst>
            </p:cNvPr>
            <p:cNvGrpSpPr/>
            <p:nvPr/>
          </p:nvGrpSpPr>
          <p:grpSpPr>
            <a:xfrm>
              <a:off x="1623071" y="3195818"/>
              <a:ext cx="1456486" cy="1517589"/>
              <a:chOff x="1521878" y="3221031"/>
              <a:chExt cx="1456486" cy="1517589"/>
            </a:xfrm>
          </p:grpSpPr>
          <p:grpSp>
            <p:nvGrpSpPr>
              <p:cNvPr id="51" name="Group 50">
                <a:extLst>
                  <a:ext uri="{FF2B5EF4-FFF2-40B4-BE49-F238E27FC236}">
                    <a16:creationId xmlns:a16="http://schemas.microsoft.com/office/drawing/2014/main" id="{F7C540F0-01E5-4D16-9ECC-417411C2B408}"/>
                  </a:ext>
                </a:extLst>
              </p:cNvPr>
              <p:cNvGrpSpPr/>
              <p:nvPr/>
            </p:nvGrpSpPr>
            <p:grpSpPr>
              <a:xfrm>
                <a:off x="1521878" y="3829913"/>
                <a:ext cx="1456486" cy="908707"/>
                <a:chOff x="2292162" y="6035319"/>
                <a:chExt cx="1456486" cy="908707"/>
              </a:xfrm>
            </p:grpSpPr>
            <p:sp>
              <p:nvSpPr>
                <p:cNvPr id="56" name="TextBox 55">
                  <a:extLst>
                    <a:ext uri="{FF2B5EF4-FFF2-40B4-BE49-F238E27FC236}">
                      <a16:creationId xmlns:a16="http://schemas.microsoft.com/office/drawing/2014/main" id="{563EB688-843C-493A-9088-DFEC33C6232E}"/>
                    </a:ext>
                  </a:extLst>
                </p:cNvPr>
                <p:cNvSpPr txBox="1"/>
                <p:nvPr/>
              </p:nvSpPr>
              <p:spPr>
                <a:xfrm>
                  <a:off x="2442451" y="6035319"/>
                  <a:ext cx="1155909" cy="323165"/>
                </a:xfrm>
                <a:prstGeom prst="rect">
                  <a:avLst/>
                </a:prstGeom>
                <a:noFill/>
              </p:spPr>
              <p:txBody>
                <a:bodyPr wrap="square" rtlCol="0">
                  <a:spAutoFit/>
                </a:bodyPr>
                <a:lstStyle/>
                <a:p>
                  <a:pPr algn="ctr"/>
                  <a:r>
                    <a:rPr lang="en-US" sz="1500" b="1" dirty="0">
                      <a:solidFill>
                        <a:schemeClr val="bg1"/>
                      </a:solidFill>
                      <a:latin typeface="Roboto Slab" pitchFamily="2" charset="0"/>
                      <a:ea typeface="Roboto Slab" pitchFamily="2" charset="0"/>
                    </a:rPr>
                    <a:t>Corporate</a:t>
                  </a:r>
                </a:p>
              </p:txBody>
            </p:sp>
            <p:sp>
              <p:nvSpPr>
                <p:cNvPr id="57" name="Rectangle 56">
                  <a:extLst>
                    <a:ext uri="{FF2B5EF4-FFF2-40B4-BE49-F238E27FC236}">
                      <a16:creationId xmlns:a16="http://schemas.microsoft.com/office/drawing/2014/main" id="{8002A2BD-1CA9-43DE-BF90-C1F5EC8C6A7E}"/>
                    </a:ext>
                  </a:extLst>
                </p:cNvPr>
                <p:cNvSpPr/>
                <p:nvPr/>
              </p:nvSpPr>
              <p:spPr>
                <a:xfrm>
                  <a:off x="2292162" y="6313084"/>
                  <a:ext cx="1456486" cy="630942"/>
                </a:xfrm>
                <a:prstGeom prst="rect">
                  <a:avLst/>
                </a:prstGeom>
              </p:spPr>
              <p:txBody>
                <a:bodyPr wrap="square">
                  <a:spAutoFit/>
                </a:bodyPr>
                <a:lstStyle/>
                <a:p>
                  <a:pPr algn="ctr">
                    <a:lnSpc>
                      <a:spcPts val="1400"/>
                    </a:lnSpc>
                  </a:pPr>
                  <a:r>
                    <a:rPr lang="en-US" sz="9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grpSp>
          <p:grpSp>
            <p:nvGrpSpPr>
              <p:cNvPr id="52" name="Group 51">
                <a:extLst>
                  <a:ext uri="{FF2B5EF4-FFF2-40B4-BE49-F238E27FC236}">
                    <a16:creationId xmlns:a16="http://schemas.microsoft.com/office/drawing/2014/main" id="{99D6534C-793A-4677-BBDD-CE415455A424}"/>
                  </a:ext>
                </a:extLst>
              </p:cNvPr>
              <p:cNvGrpSpPr/>
              <p:nvPr/>
            </p:nvGrpSpPr>
            <p:grpSpPr>
              <a:xfrm>
                <a:off x="2081276" y="3221031"/>
                <a:ext cx="337690" cy="432936"/>
                <a:chOff x="2522538" y="3189288"/>
                <a:chExt cx="371475" cy="476250"/>
              </a:xfrm>
              <a:solidFill>
                <a:schemeClr val="bg1"/>
              </a:solidFill>
            </p:grpSpPr>
            <p:sp>
              <p:nvSpPr>
                <p:cNvPr id="53" name="Freeform 5">
                  <a:extLst>
                    <a:ext uri="{FF2B5EF4-FFF2-40B4-BE49-F238E27FC236}">
                      <a16:creationId xmlns:a16="http://schemas.microsoft.com/office/drawing/2014/main" id="{3C66E0B7-FEE5-4C3F-A52E-156C6D7C7609}"/>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4" name="Freeform 6">
                  <a:extLst>
                    <a:ext uri="{FF2B5EF4-FFF2-40B4-BE49-F238E27FC236}">
                      <a16:creationId xmlns:a16="http://schemas.microsoft.com/office/drawing/2014/main" id="{23A9C792-764A-4D3D-B709-64669433CD81}"/>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5" name="Freeform 7">
                  <a:extLst>
                    <a:ext uri="{FF2B5EF4-FFF2-40B4-BE49-F238E27FC236}">
                      <a16:creationId xmlns:a16="http://schemas.microsoft.com/office/drawing/2014/main" id="{34975FE2-420F-4AE4-A9EF-B69FABB19806}"/>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grpSp>
    </p:spTree>
    <p:extLst>
      <p:ext uri="{BB962C8B-B14F-4D97-AF65-F5344CB8AC3E}">
        <p14:creationId xmlns:p14="http://schemas.microsoft.com/office/powerpoint/2010/main" val="24744236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3" name="Picture Placeholder 22">
            <a:extLst>
              <a:ext uri="{FF2B5EF4-FFF2-40B4-BE49-F238E27FC236}">
                <a16:creationId xmlns:a16="http://schemas.microsoft.com/office/drawing/2014/main" id="{ACC85BDD-F064-4A4B-9CF0-F89697D1DBB7}"/>
              </a:ext>
            </a:extLst>
          </p:cNvPr>
          <p:cNvPicPr>
            <a:picLocks noGrp="1" noChangeAspect="1"/>
          </p:cNvPicPr>
          <p:nvPr>
            <p:ph type="pic" sz="quarter" idx="115"/>
          </p:nvPr>
        </p:nvPicPr>
        <p:blipFill>
          <a:blip r:embed="rId3">
            <a:extLst>
              <a:ext uri="{28A0092B-C50C-407E-A947-70E740481C1C}">
                <a14:useLocalDpi xmlns:a14="http://schemas.microsoft.com/office/drawing/2010/main" val="0"/>
              </a:ext>
            </a:extLst>
          </a:blip>
          <a:srcRect l="20448" r="20448"/>
          <a:stretch>
            <a:fillRect/>
          </a:stretch>
        </p:blipFill>
        <p:spPr/>
      </p:pic>
      <p:pic>
        <p:nvPicPr>
          <p:cNvPr id="16" name="Picture Placeholder 15">
            <a:extLst>
              <a:ext uri="{FF2B5EF4-FFF2-40B4-BE49-F238E27FC236}">
                <a16:creationId xmlns:a16="http://schemas.microsoft.com/office/drawing/2014/main" id="{4D460660-C830-4CF8-9E69-37998012E1DB}"/>
              </a:ext>
            </a:extLst>
          </p:cNvPr>
          <p:cNvPicPr>
            <a:picLocks noGrp="1" noChangeAspect="1"/>
          </p:cNvPicPr>
          <p:nvPr>
            <p:ph type="pic" sz="quarter" idx="116"/>
          </p:nvPr>
        </p:nvPicPr>
        <p:blipFill>
          <a:blip r:embed="rId4">
            <a:extLst>
              <a:ext uri="{28A0092B-C50C-407E-A947-70E740481C1C}">
                <a14:useLocalDpi xmlns:a14="http://schemas.microsoft.com/office/drawing/2010/main" val="0"/>
              </a:ext>
            </a:extLst>
          </a:blip>
          <a:srcRect l="15495" r="15495"/>
          <a:stretch>
            <a:fillRect/>
          </a:stretch>
        </p:blipFill>
        <p:spPr/>
      </p:pic>
      <p:pic>
        <p:nvPicPr>
          <p:cNvPr id="19" name="Picture Placeholder 18">
            <a:extLst>
              <a:ext uri="{FF2B5EF4-FFF2-40B4-BE49-F238E27FC236}">
                <a16:creationId xmlns:a16="http://schemas.microsoft.com/office/drawing/2014/main" id="{06E4F25D-CEB9-4E59-B8CF-770696ECA828}"/>
              </a:ext>
            </a:extLst>
          </p:cNvPr>
          <p:cNvPicPr>
            <a:picLocks noGrp="1" noChangeAspect="1"/>
          </p:cNvPicPr>
          <p:nvPr>
            <p:ph type="pic" sz="quarter" idx="117"/>
          </p:nvPr>
        </p:nvPicPr>
        <p:blipFill>
          <a:blip r:embed="rId5">
            <a:extLst>
              <a:ext uri="{28A0092B-C50C-407E-A947-70E740481C1C}">
                <a14:useLocalDpi xmlns:a14="http://schemas.microsoft.com/office/drawing/2010/main" val="0"/>
              </a:ext>
            </a:extLst>
          </a:blip>
          <a:srcRect l="15578" r="15578"/>
          <a:stretch>
            <a:fillRect/>
          </a:stretch>
        </p:blipFill>
        <p:spPr/>
      </p:pic>
      <p:sp>
        <p:nvSpPr>
          <p:cNvPr id="18" name="Slide Number Placeholder 17"/>
          <p:cNvSpPr>
            <a:spLocks noGrp="1"/>
          </p:cNvSpPr>
          <p:nvPr>
            <p:ph type="sldNum" sz="quarter" idx="13"/>
          </p:nvPr>
        </p:nvSpPr>
        <p:spPr/>
        <p:txBody>
          <a:bodyPr/>
          <a:lstStyle/>
          <a:p>
            <a:fld id="{0FDCCA45-55DD-4B3F-8C12-CFB164C9A4F5}" type="slidenum">
              <a:rPr lang="en-US" smtClean="0"/>
              <a:pPr/>
              <a:t>6</a:t>
            </a:fld>
            <a:endParaRPr lang="en-US" dirty="0"/>
          </a:p>
        </p:txBody>
      </p:sp>
      <p:sp>
        <p:nvSpPr>
          <p:cNvPr id="12" name="TextBox 11">
            <a:extLst>
              <a:ext uri="{FF2B5EF4-FFF2-40B4-BE49-F238E27FC236}">
                <a16:creationId xmlns:a16="http://schemas.microsoft.com/office/drawing/2014/main" id="{B449A632-53B0-4519-97A6-7D0D93F48278}"/>
              </a:ext>
            </a:extLst>
          </p:cNvPr>
          <p:cNvSpPr txBox="1"/>
          <p:nvPr/>
        </p:nvSpPr>
        <p:spPr>
          <a:xfrm>
            <a:off x="4851108" y="481237"/>
            <a:ext cx="2489784" cy="1246495"/>
          </a:xfrm>
          <a:prstGeom prst="rect">
            <a:avLst/>
          </a:prstGeom>
          <a:noFill/>
        </p:spPr>
        <p:txBody>
          <a:bodyPr wrap="none" rtlCol="0">
            <a:spAutoFit/>
          </a:bodyPr>
          <a:lstStyle/>
          <a:p>
            <a:pPr algn="ctr">
              <a:lnSpc>
                <a:spcPts val="4500"/>
              </a:lnSpc>
            </a:pPr>
            <a:r>
              <a:rPr lang="en-US" sz="2500" b="1" dirty="0">
                <a:latin typeface="Roboto Slab" pitchFamily="2" charset="0"/>
                <a:ea typeface="Roboto Slab" pitchFamily="2" charset="0"/>
                <a:cs typeface="Roboto" panose="02000000000000000000" pitchFamily="2" charset="0"/>
              </a:rPr>
              <a:t>Business</a:t>
            </a:r>
          </a:p>
          <a:p>
            <a:pPr algn="ctr">
              <a:lnSpc>
                <a:spcPts val="4500"/>
              </a:lnSpc>
            </a:pPr>
            <a:r>
              <a:rPr lang="en-US" sz="4500" b="1" dirty="0" err="1">
                <a:latin typeface="Roboto Slab" pitchFamily="2" charset="0"/>
                <a:ea typeface="Roboto Slab" pitchFamily="2" charset="0"/>
                <a:cs typeface="Roboto" panose="02000000000000000000" pitchFamily="2" charset="0"/>
              </a:rPr>
              <a:t>Aboutus</a:t>
            </a:r>
            <a:endParaRPr lang="en-US" sz="4500" b="1" dirty="0">
              <a:latin typeface="Roboto Slab" pitchFamily="2" charset="0"/>
              <a:ea typeface="Roboto Slab" pitchFamily="2" charset="0"/>
              <a:cs typeface="Roboto" panose="02000000000000000000" pitchFamily="2" charset="0"/>
            </a:endParaRPr>
          </a:p>
        </p:txBody>
      </p:sp>
      <p:sp>
        <p:nvSpPr>
          <p:cNvPr id="22" name="Rectangle 21">
            <a:extLst>
              <a:ext uri="{FF2B5EF4-FFF2-40B4-BE49-F238E27FC236}">
                <a16:creationId xmlns:a16="http://schemas.microsoft.com/office/drawing/2014/main" id="{B66C9804-643C-4FAA-8B77-113775989906}"/>
              </a:ext>
            </a:extLst>
          </p:cNvPr>
          <p:cNvSpPr/>
          <p:nvPr/>
        </p:nvSpPr>
        <p:spPr>
          <a:xfrm>
            <a:off x="5747658" y="1844693"/>
            <a:ext cx="740229" cy="8708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5" name="Group 44">
            <a:extLst>
              <a:ext uri="{FF2B5EF4-FFF2-40B4-BE49-F238E27FC236}">
                <a16:creationId xmlns:a16="http://schemas.microsoft.com/office/drawing/2014/main" id="{CD054AC8-E447-49DA-B0B5-F4F6CCD7B3DC}"/>
              </a:ext>
            </a:extLst>
          </p:cNvPr>
          <p:cNvGrpSpPr/>
          <p:nvPr/>
        </p:nvGrpSpPr>
        <p:grpSpPr>
          <a:xfrm>
            <a:off x="576484" y="3145176"/>
            <a:ext cx="1456486" cy="1517589"/>
            <a:chOff x="9153349" y="4297751"/>
            <a:chExt cx="1456486" cy="1517589"/>
          </a:xfrm>
        </p:grpSpPr>
        <p:grpSp>
          <p:nvGrpSpPr>
            <p:cNvPr id="46" name="Group 45">
              <a:extLst>
                <a:ext uri="{FF2B5EF4-FFF2-40B4-BE49-F238E27FC236}">
                  <a16:creationId xmlns:a16="http://schemas.microsoft.com/office/drawing/2014/main" id="{498DCA53-5A17-4EB3-900B-19979F509F01}"/>
                </a:ext>
              </a:extLst>
            </p:cNvPr>
            <p:cNvGrpSpPr/>
            <p:nvPr/>
          </p:nvGrpSpPr>
          <p:grpSpPr>
            <a:xfrm>
              <a:off x="9153349" y="4906633"/>
              <a:ext cx="1456486" cy="908707"/>
              <a:chOff x="6120918" y="6035319"/>
              <a:chExt cx="1456486" cy="908707"/>
            </a:xfrm>
          </p:grpSpPr>
          <p:sp>
            <p:nvSpPr>
              <p:cNvPr id="48" name="TextBox 47">
                <a:extLst>
                  <a:ext uri="{FF2B5EF4-FFF2-40B4-BE49-F238E27FC236}">
                    <a16:creationId xmlns:a16="http://schemas.microsoft.com/office/drawing/2014/main" id="{15CD3E5D-F476-43E5-BBD5-EC8359926D53}"/>
                  </a:ext>
                </a:extLst>
              </p:cNvPr>
              <p:cNvSpPr txBox="1"/>
              <p:nvPr/>
            </p:nvSpPr>
            <p:spPr>
              <a:xfrm>
                <a:off x="6247308" y="6035319"/>
                <a:ext cx="1203707"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Healthcare</a:t>
                </a:r>
              </a:p>
            </p:txBody>
          </p:sp>
          <p:sp>
            <p:nvSpPr>
              <p:cNvPr id="49" name="Rectangle 48">
                <a:extLst>
                  <a:ext uri="{FF2B5EF4-FFF2-40B4-BE49-F238E27FC236}">
                    <a16:creationId xmlns:a16="http://schemas.microsoft.com/office/drawing/2014/main" id="{59D51C9D-5FD0-47CF-8582-282A40C72965}"/>
                  </a:ext>
                </a:extLst>
              </p:cNvPr>
              <p:cNvSpPr/>
              <p:nvPr/>
            </p:nvSpPr>
            <p:spPr>
              <a:xfrm>
                <a:off x="6120918" y="6313084"/>
                <a:ext cx="1456486" cy="630942"/>
              </a:xfrm>
              <a:prstGeom prst="rect">
                <a:avLst/>
              </a:prstGeom>
            </p:spPr>
            <p:txBody>
              <a:bodyPr wrap="square">
                <a:spAutoFit/>
              </a:bodyPr>
              <a:lstStyle/>
              <a:p>
                <a:pPr algn="ctr">
                  <a:lnSpc>
                    <a:spcPts val="1400"/>
                  </a:lnSpc>
                </a:pPr>
                <a:r>
                  <a:rPr lang="en-US" sz="900" dirty="0">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grpSp>
        <p:sp>
          <p:nvSpPr>
            <p:cNvPr id="47" name="Freeform 9">
              <a:extLst>
                <a:ext uri="{FF2B5EF4-FFF2-40B4-BE49-F238E27FC236}">
                  <a16:creationId xmlns:a16="http://schemas.microsoft.com/office/drawing/2014/main" id="{73197007-2D4D-4152-9ABF-C7F174B25694}"/>
                </a:ext>
              </a:extLst>
            </p:cNvPr>
            <p:cNvSpPr>
              <a:spLocks noEditPoints="1"/>
            </p:cNvSpPr>
            <p:nvPr/>
          </p:nvSpPr>
          <p:spPr bwMode="auto">
            <a:xfrm>
              <a:off x="9667116" y="4297751"/>
              <a:ext cx="422835" cy="432936"/>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2" name="Group 31">
            <a:extLst>
              <a:ext uri="{FF2B5EF4-FFF2-40B4-BE49-F238E27FC236}">
                <a16:creationId xmlns:a16="http://schemas.microsoft.com/office/drawing/2014/main" id="{D32458C1-6EB7-4E3A-9D40-461FB74F2A0D}"/>
              </a:ext>
            </a:extLst>
          </p:cNvPr>
          <p:cNvGrpSpPr/>
          <p:nvPr/>
        </p:nvGrpSpPr>
        <p:grpSpPr>
          <a:xfrm>
            <a:off x="10159030" y="3145176"/>
            <a:ext cx="1456486" cy="1517589"/>
            <a:chOff x="1071617" y="3073353"/>
            <a:chExt cx="1456486" cy="1517589"/>
          </a:xfrm>
        </p:grpSpPr>
        <p:grpSp>
          <p:nvGrpSpPr>
            <p:cNvPr id="33" name="Group 32">
              <a:extLst>
                <a:ext uri="{FF2B5EF4-FFF2-40B4-BE49-F238E27FC236}">
                  <a16:creationId xmlns:a16="http://schemas.microsoft.com/office/drawing/2014/main" id="{DE3E072C-7D18-4E8B-8D73-A19E2EC1C529}"/>
                </a:ext>
              </a:extLst>
            </p:cNvPr>
            <p:cNvGrpSpPr/>
            <p:nvPr/>
          </p:nvGrpSpPr>
          <p:grpSpPr>
            <a:xfrm>
              <a:off x="1071617" y="3682235"/>
              <a:ext cx="1456486" cy="908707"/>
              <a:chOff x="2292162" y="6035319"/>
              <a:chExt cx="1456486" cy="908707"/>
            </a:xfrm>
          </p:grpSpPr>
          <p:sp>
            <p:nvSpPr>
              <p:cNvPr id="43" name="TextBox 42">
                <a:extLst>
                  <a:ext uri="{FF2B5EF4-FFF2-40B4-BE49-F238E27FC236}">
                    <a16:creationId xmlns:a16="http://schemas.microsoft.com/office/drawing/2014/main" id="{3E187787-16C5-4776-B07B-37512D15E108}"/>
                  </a:ext>
                </a:extLst>
              </p:cNvPr>
              <p:cNvSpPr txBox="1"/>
              <p:nvPr/>
            </p:nvSpPr>
            <p:spPr>
              <a:xfrm>
                <a:off x="2442451" y="6035319"/>
                <a:ext cx="1155909"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Corporate</a:t>
                </a:r>
              </a:p>
            </p:txBody>
          </p:sp>
          <p:sp>
            <p:nvSpPr>
              <p:cNvPr id="44" name="Rectangle 43">
                <a:extLst>
                  <a:ext uri="{FF2B5EF4-FFF2-40B4-BE49-F238E27FC236}">
                    <a16:creationId xmlns:a16="http://schemas.microsoft.com/office/drawing/2014/main" id="{C1F51469-1590-4E79-8B9C-F28C3A928323}"/>
                  </a:ext>
                </a:extLst>
              </p:cNvPr>
              <p:cNvSpPr/>
              <p:nvPr/>
            </p:nvSpPr>
            <p:spPr>
              <a:xfrm>
                <a:off x="2292162" y="6313084"/>
                <a:ext cx="1456486" cy="630942"/>
              </a:xfrm>
              <a:prstGeom prst="rect">
                <a:avLst/>
              </a:prstGeom>
            </p:spPr>
            <p:txBody>
              <a:bodyPr wrap="square">
                <a:spAutoFit/>
              </a:bodyPr>
              <a:lstStyle/>
              <a:p>
                <a:pPr algn="ctr">
                  <a:lnSpc>
                    <a:spcPts val="1400"/>
                  </a:lnSpc>
                </a:pPr>
                <a:r>
                  <a:rPr lang="en-US" sz="900" dirty="0">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grpSp>
        <p:grpSp>
          <p:nvGrpSpPr>
            <p:cNvPr id="34" name="Group 33">
              <a:extLst>
                <a:ext uri="{FF2B5EF4-FFF2-40B4-BE49-F238E27FC236}">
                  <a16:creationId xmlns:a16="http://schemas.microsoft.com/office/drawing/2014/main" id="{A2091371-800B-47B9-A3F7-BF75D724532A}"/>
                </a:ext>
              </a:extLst>
            </p:cNvPr>
            <p:cNvGrpSpPr/>
            <p:nvPr/>
          </p:nvGrpSpPr>
          <p:grpSpPr>
            <a:xfrm>
              <a:off x="1631015" y="3073353"/>
              <a:ext cx="337690" cy="432936"/>
              <a:chOff x="2522538" y="3189288"/>
              <a:chExt cx="371475" cy="476250"/>
            </a:xfrm>
            <a:solidFill>
              <a:schemeClr val="tx1"/>
            </a:solidFill>
          </p:grpSpPr>
          <p:sp>
            <p:nvSpPr>
              <p:cNvPr id="37" name="Freeform 5">
                <a:extLst>
                  <a:ext uri="{FF2B5EF4-FFF2-40B4-BE49-F238E27FC236}">
                    <a16:creationId xmlns:a16="http://schemas.microsoft.com/office/drawing/2014/main" id="{80D912B7-B4AA-4D6A-B521-C76B0C6747AE}"/>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6">
                <a:extLst>
                  <a:ext uri="{FF2B5EF4-FFF2-40B4-BE49-F238E27FC236}">
                    <a16:creationId xmlns:a16="http://schemas.microsoft.com/office/drawing/2014/main" id="{016DD125-6DCA-43AE-B165-2D4FBABF834C}"/>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7">
                <a:extLst>
                  <a:ext uri="{FF2B5EF4-FFF2-40B4-BE49-F238E27FC236}">
                    <a16:creationId xmlns:a16="http://schemas.microsoft.com/office/drawing/2014/main" id="{BAD2C018-8ECE-4951-9437-F5D4A9E8F426}"/>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42202045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Placeholder 10">
            <a:extLst>
              <a:ext uri="{FF2B5EF4-FFF2-40B4-BE49-F238E27FC236}">
                <a16:creationId xmlns:a16="http://schemas.microsoft.com/office/drawing/2014/main" id="{2C7D6D2E-DE27-44CE-94BC-908B7E3C8A87}"/>
              </a:ext>
            </a:extLst>
          </p:cNvPr>
          <p:cNvPicPr>
            <a:picLocks noGrp="1" noChangeAspect="1"/>
          </p:cNvPicPr>
          <p:nvPr>
            <p:ph type="pic" sz="quarter" idx="115"/>
          </p:nvPr>
        </p:nvPicPr>
        <p:blipFill>
          <a:blip r:embed="rId3">
            <a:extLst>
              <a:ext uri="{28A0092B-C50C-407E-A947-70E740481C1C}">
                <a14:useLocalDpi xmlns:a14="http://schemas.microsoft.com/office/drawing/2010/main" val="0"/>
              </a:ext>
            </a:extLst>
          </a:blip>
          <a:srcRect t="32109" b="32109"/>
          <a:stretch>
            <a:fillRect/>
          </a:stretch>
        </p:blipFill>
        <p:spPr/>
      </p:pic>
      <p:sp>
        <p:nvSpPr>
          <p:cNvPr id="18" name="Slide Number Placeholder 17"/>
          <p:cNvSpPr>
            <a:spLocks noGrp="1"/>
          </p:cNvSpPr>
          <p:nvPr>
            <p:ph type="sldNum" sz="quarter" idx="13"/>
          </p:nvPr>
        </p:nvSpPr>
        <p:spPr/>
        <p:txBody>
          <a:bodyPr/>
          <a:lstStyle/>
          <a:p>
            <a:fld id="{0FDCCA45-55DD-4B3F-8C12-CFB164C9A4F5}" type="slidenum">
              <a:rPr lang="en-US" smtClean="0"/>
              <a:pPr/>
              <a:t>7</a:t>
            </a:fld>
            <a:endParaRPr lang="en-US" dirty="0"/>
          </a:p>
        </p:txBody>
      </p:sp>
      <p:sp>
        <p:nvSpPr>
          <p:cNvPr id="12" name="TextBox 11">
            <a:extLst>
              <a:ext uri="{FF2B5EF4-FFF2-40B4-BE49-F238E27FC236}">
                <a16:creationId xmlns:a16="http://schemas.microsoft.com/office/drawing/2014/main" id="{B449A632-53B0-4519-97A6-7D0D93F48278}"/>
              </a:ext>
            </a:extLst>
          </p:cNvPr>
          <p:cNvSpPr txBox="1"/>
          <p:nvPr/>
        </p:nvSpPr>
        <p:spPr>
          <a:xfrm>
            <a:off x="4851108" y="481237"/>
            <a:ext cx="2489784" cy="1246495"/>
          </a:xfrm>
          <a:prstGeom prst="rect">
            <a:avLst/>
          </a:prstGeom>
          <a:noFill/>
        </p:spPr>
        <p:txBody>
          <a:bodyPr wrap="none" rtlCol="0">
            <a:spAutoFit/>
          </a:bodyPr>
          <a:lstStyle/>
          <a:p>
            <a:pPr algn="ctr">
              <a:lnSpc>
                <a:spcPts val="4500"/>
              </a:lnSpc>
            </a:pPr>
            <a:r>
              <a:rPr lang="en-US" sz="2500" b="1" dirty="0">
                <a:latin typeface="Roboto Slab" pitchFamily="2" charset="0"/>
                <a:ea typeface="Roboto Slab" pitchFamily="2" charset="0"/>
                <a:cs typeface="Roboto" panose="02000000000000000000" pitchFamily="2" charset="0"/>
              </a:rPr>
              <a:t>Business</a:t>
            </a:r>
          </a:p>
          <a:p>
            <a:pPr algn="ctr">
              <a:lnSpc>
                <a:spcPts val="4500"/>
              </a:lnSpc>
            </a:pPr>
            <a:r>
              <a:rPr lang="en-US" sz="4500" b="1" dirty="0" err="1">
                <a:latin typeface="Roboto Slab" pitchFamily="2" charset="0"/>
                <a:ea typeface="Roboto Slab" pitchFamily="2" charset="0"/>
                <a:cs typeface="Roboto" panose="02000000000000000000" pitchFamily="2" charset="0"/>
              </a:rPr>
              <a:t>Aboutus</a:t>
            </a:r>
            <a:endParaRPr lang="en-US" sz="4500" b="1" dirty="0">
              <a:latin typeface="Roboto Slab" pitchFamily="2" charset="0"/>
              <a:ea typeface="Roboto Slab" pitchFamily="2" charset="0"/>
              <a:cs typeface="Roboto" panose="02000000000000000000" pitchFamily="2" charset="0"/>
            </a:endParaRPr>
          </a:p>
        </p:txBody>
      </p:sp>
      <p:sp>
        <p:nvSpPr>
          <p:cNvPr id="22" name="Rectangle 21">
            <a:extLst>
              <a:ext uri="{FF2B5EF4-FFF2-40B4-BE49-F238E27FC236}">
                <a16:creationId xmlns:a16="http://schemas.microsoft.com/office/drawing/2014/main" id="{B66C9804-643C-4FAA-8B77-113775989906}"/>
              </a:ext>
            </a:extLst>
          </p:cNvPr>
          <p:cNvSpPr/>
          <p:nvPr/>
        </p:nvSpPr>
        <p:spPr>
          <a:xfrm>
            <a:off x="5747658" y="1844693"/>
            <a:ext cx="740229" cy="8708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8" name="Group 27">
            <a:extLst>
              <a:ext uri="{FF2B5EF4-FFF2-40B4-BE49-F238E27FC236}">
                <a16:creationId xmlns:a16="http://schemas.microsoft.com/office/drawing/2014/main" id="{BAF1DFD8-BE7E-406D-8F69-FB9BDD129DC1}"/>
              </a:ext>
            </a:extLst>
          </p:cNvPr>
          <p:cNvGrpSpPr/>
          <p:nvPr/>
        </p:nvGrpSpPr>
        <p:grpSpPr>
          <a:xfrm>
            <a:off x="950489" y="2645943"/>
            <a:ext cx="10291022" cy="540656"/>
            <a:chOff x="1116926" y="2123429"/>
            <a:chExt cx="10291022" cy="540656"/>
          </a:xfrm>
        </p:grpSpPr>
        <p:grpSp>
          <p:nvGrpSpPr>
            <p:cNvPr id="29" name="Group 28">
              <a:extLst>
                <a:ext uri="{FF2B5EF4-FFF2-40B4-BE49-F238E27FC236}">
                  <a16:creationId xmlns:a16="http://schemas.microsoft.com/office/drawing/2014/main" id="{B3C6C6AE-F69D-4F2E-AF98-9D4F13F3FFBC}"/>
                </a:ext>
              </a:extLst>
            </p:cNvPr>
            <p:cNvGrpSpPr/>
            <p:nvPr/>
          </p:nvGrpSpPr>
          <p:grpSpPr>
            <a:xfrm>
              <a:off x="1116926" y="2123429"/>
              <a:ext cx="2817120" cy="540656"/>
              <a:chOff x="6492292" y="2626949"/>
              <a:chExt cx="2817120" cy="540656"/>
            </a:xfrm>
          </p:grpSpPr>
          <p:sp>
            <p:nvSpPr>
              <p:cNvPr id="52" name="Oval 51">
                <a:extLst>
                  <a:ext uri="{FF2B5EF4-FFF2-40B4-BE49-F238E27FC236}">
                    <a16:creationId xmlns:a16="http://schemas.microsoft.com/office/drawing/2014/main" id="{2B797809-B051-4D07-8EAD-AF525897C0D4}"/>
                  </a:ext>
                </a:extLst>
              </p:cNvPr>
              <p:cNvSpPr/>
              <p:nvPr/>
            </p:nvSpPr>
            <p:spPr>
              <a:xfrm>
                <a:off x="6492292" y="2626949"/>
                <a:ext cx="540658" cy="540656"/>
              </a:xfrm>
              <a:prstGeom prst="ellips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TextBox 52">
                <a:extLst>
                  <a:ext uri="{FF2B5EF4-FFF2-40B4-BE49-F238E27FC236}">
                    <a16:creationId xmlns:a16="http://schemas.microsoft.com/office/drawing/2014/main" id="{DD083FCC-359E-4287-84E6-09BEC1809474}"/>
                  </a:ext>
                </a:extLst>
              </p:cNvPr>
              <p:cNvSpPr txBox="1"/>
              <p:nvPr/>
            </p:nvSpPr>
            <p:spPr>
              <a:xfrm>
                <a:off x="6537648" y="2697221"/>
                <a:ext cx="449944" cy="400110"/>
              </a:xfrm>
              <a:prstGeom prst="rect">
                <a:avLst/>
              </a:prstGeom>
              <a:noFill/>
            </p:spPr>
            <p:txBody>
              <a:bodyPr wrap="square" rtlCol="0">
                <a:spAutoFit/>
              </a:bodyPr>
              <a:lstStyle/>
              <a:p>
                <a:pPr algn="ctr"/>
                <a:r>
                  <a:rPr lang="en-US" sz="2000" dirty="0">
                    <a:solidFill>
                      <a:schemeClr val="bg1"/>
                    </a:solidFill>
                    <a:latin typeface="Roboto Slab" pitchFamily="2" charset="0"/>
                    <a:ea typeface="Roboto Slab" pitchFamily="2" charset="0"/>
                    <a:cs typeface="Lato" panose="020F0502020204030203" pitchFamily="34" charset="0"/>
                  </a:rPr>
                  <a:t>1</a:t>
                </a:r>
              </a:p>
            </p:txBody>
          </p:sp>
          <p:sp>
            <p:nvSpPr>
              <p:cNvPr id="54" name="Rectangle 9">
                <a:extLst>
                  <a:ext uri="{FF2B5EF4-FFF2-40B4-BE49-F238E27FC236}">
                    <a16:creationId xmlns:a16="http://schemas.microsoft.com/office/drawing/2014/main" id="{3643D95D-3417-4BC5-A8ED-81D1315E0F59}"/>
                  </a:ext>
                </a:extLst>
              </p:cNvPr>
              <p:cNvSpPr>
                <a:spLocks/>
              </p:cNvSpPr>
              <p:nvPr/>
            </p:nvSpPr>
            <p:spPr bwMode="auto">
              <a:xfrm>
                <a:off x="7203596" y="2678590"/>
                <a:ext cx="2105816" cy="437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100" dirty="0">
                    <a:latin typeface="Roboto Slab" pitchFamily="2" charset="0"/>
                    <a:ea typeface="Roboto Slab" pitchFamily="2" charset="0"/>
                    <a:cs typeface="Lato" panose="020F0502020204030203" pitchFamily="34" charset="0"/>
                    <a:sym typeface="Montserrat-Regular" charset="0"/>
                  </a:rPr>
                  <a:t>This letterhead design is meant to project an image of</a:t>
                </a:r>
              </a:p>
            </p:txBody>
          </p:sp>
        </p:grpSp>
        <p:grpSp>
          <p:nvGrpSpPr>
            <p:cNvPr id="30" name="Group 29">
              <a:extLst>
                <a:ext uri="{FF2B5EF4-FFF2-40B4-BE49-F238E27FC236}">
                  <a16:creationId xmlns:a16="http://schemas.microsoft.com/office/drawing/2014/main" id="{19A0FADA-7872-4A1F-8851-37BBF5DD7BA5}"/>
                </a:ext>
              </a:extLst>
            </p:cNvPr>
            <p:cNvGrpSpPr/>
            <p:nvPr/>
          </p:nvGrpSpPr>
          <p:grpSpPr>
            <a:xfrm>
              <a:off x="4801146" y="2123429"/>
              <a:ext cx="2824610" cy="540656"/>
              <a:chOff x="6492292" y="3463018"/>
              <a:chExt cx="2824610" cy="540656"/>
            </a:xfrm>
          </p:grpSpPr>
          <p:sp>
            <p:nvSpPr>
              <p:cNvPr id="40" name="Oval 39">
                <a:extLst>
                  <a:ext uri="{FF2B5EF4-FFF2-40B4-BE49-F238E27FC236}">
                    <a16:creationId xmlns:a16="http://schemas.microsoft.com/office/drawing/2014/main" id="{904FDD90-4ACD-4BF3-9ACA-713F5AD54429}"/>
                  </a:ext>
                </a:extLst>
              </p:cNvPr>
              <p:cNvSpPr/>
              <p:nvPr/>
            </p:nvSpPr>
            <p:spPr>
              <a:xfrm>
                <a:off x="6492292" y="3463018"/>
                <a:ext cx="540658" cy="540656"/>
              </a:xfrm>
              <a:prstGeom prst="ellipse">
                <a:avLst/>
              </a:prstGeom>
              <a:solidFill>
                <a:schemeClr val="bg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nvGrpSpPr>
              <p:cNvPr id="41" name="Group 40">
                <a:extLst>
                  <a:ext uri="{FF2B5EF4-FFF2-40B4-BE49-F238E27FC236}">
                    <a16:creationId xmlns:a16="http://schemas.microsoft.com/office/drawing/2014/main" id="{BCC6622E-A4F4-4652-B994-066D7057649C}"/>
                  </a:ext>
                </a:extLst>
              </p:cNvPr>
              <p:cNvGrpSpPr/>
              <p:nvPr/>
            </p:nvGrpSpPr>
            <p:grpSpPr>
              <a:xfrm>
                <a:off x="6537648" y="3514659"/>
                <a:ext cx="2779254" cy="437374"/>
                <a:chOff x="6537648" y="3514659"/>
                <a:chExt cx="2779254" cy="437374"/>
              </a:xfrm>
            </p:grpSpPr>
            <p:sp>
              <p:nvSpPr>
                <p:cNvPr id="50" name="TextBox 49">
                  <a:extLst>
                    <a:ext uri="{FF2B5EF4-FFF2-40B4-BE49-F238E27FC236}">
                      <a16:creationId xmlns:a16="http://schemas.microsoft.com/office/drawing/2014/main" id="{4855A9E2-9CD2-4EA5-BCCF-322A8E22E61D}"/>
                    </a:ext>
                  </a:extLst>
                </p:cNvPr>
                <p:cNvSpPr txBox="1"/>
                <p:nvPr/>
              </p:nvSpPr>
              <p:spPr>
                <a:xfrm>
                  <a:off x="6537648" y="3533290"/>
                  <a:ext cx="449944" cy="400110"/>
                </a:xfrm>
                <a:prstGeom prst="rect">
                  <a:avLst/>
                </a:prstGeom>
                <a:noFill/>
              </p:spPr>
              <p:txBody>
                <a:bodyPr wrap="square" rtlCol="0">
                  <a:spAutoFit/>
                </a:bodyPr>
                <a:lstStyle/>
                <a:p>
                  <a:pPr algn="ctr"/>
                  <a:r>
                    <a:rPr lang="en-US" sz="2000" dirty="0">
                      <a:latin typeface="Roboto Slab" pitchFamily="2" charset="0"/>
                      <a:ea typeface="Roboto Slab" pitchFamily="2" charset="0"/>
                      <a:cs typeface="Lato" panose="020F0502020204030203" pitchFamily="34" charset="0"/>
                    </a:rPr>
                    <a:t>2</a:t>
                  </a:r>
                </a:p>
              </p:txBody>
            </p:sp>
            <p:sp>
              <p:nvSpPr>
                <p:cNvPr id="51" name="Rectangle 9">
                  <a:extLst>
                    <a:ext uri="{FF2B5EF4-FFF2-40B4-BE49-F238E27FC236}">
                      <a16:creationId xmlns:a16="http://schemas.microsoft.com/office/drawing/2014/main" id="{FB06696B-A630-4AA5-B17C-F3F63F7D4F25}"/>
                    </a:ext>
                  </a:extLst>
                </p:cNvPr>
                <p:cNvSpPr>
                  <a:spLocks/>
                </p:cNvSpPr>
                <p:nvPr/>
              </p:nvSpPr>
              <p:spPr bwMode="auto">
                <a:xfrm>
                  <a:off x="7203595" y="3514659"/>
                  <a:ext cx="2113307" cy="437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100" dirty="0">
                      <a:latin typeface="Roboto Slab" pitchFamily="2" charset="0"/>
                      <a:ea typeface="Roboto Slab" pitchFamily="2" charset="0"/>
                      <a:cs typeface="Lato" panose="020F0502020204030203" pitchFamily="34" charset="0"/>
                      <a:sym typeface="Montserrat-Regular" charset="0"/>
                    </a:rPr>
                    <a:t>This letterhead design is meant to project an image of</a:t>
                  </a:r>
                </a:p>
              </p:txBody>
            </p:sp>
          </p:grpSp>
        </p:grpSp>
        <p:grpSp>
          <p:nvGrpSpPr>
            <p:cNvPr id="31" name="Group 30">
              <a:extLst>
                <a:ext uri="{FF2B5EF4-FFF2-40B4-BE49-F238E27FC236}">
                  <a16:creationId xmlns:a16="http://schemas.microsoft.com/office/drawing/2014/main" id="{94B58405-90A2-484A-AA0A-40C26EF5AC4F}"/>
                </a:ext>
              </a:extLst>
            </p:cNvPr>
            <p:cNvGrpSpPr/>
            <p:nvPr/>
          </p:nvGrpSpPr>
          <p:grpSpPr>
            <a:xfrm>
              <a:off x="8492856" y="2123429"/>
              <a:ext cx="2915092" cy="540656"/>
              <a:chOff x="6492292" y="4299087"/>
              <a:chExt cx="2915092" cy="540656"/>
            </a:xfrm>
          </p:grpSpPr>
          <p:sp>
            <p:nvSpPr>
              <p:cNvPr id="35" name="Oval 34">
                <a:extLst>
                  <a:ext uri="{FF2B5EF4-FFF2-40B4-BE49-F238E27FC236}">
                    <a16:creationId xmlns:a16="http://schemas.microsoft.com/office/drawing/2014/main" id="{838CEDFA-0B75-4431-9493-538C7EEF44A8}"/>
                  </a:ext>
                </a:extLst>
              </p:cNvPr>
              <p:cNvSpPr/>
              <p:nvPr/>
            </p:nvSpPr>
            <p:spPr>
              <a:xfrm>
                <a:off x="6492292" y="4299087"/>
                <a:ext cx="540658" cy="540656"/>
              </a:xfrm>
              <a:prstGeom prst="ellipse">
                <a:avLst/>
              </a:prstGeom>
              <a:solidFill>
                <a:schemeClr val="accent6">
                  <a:lumMod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6" name="TextBox 35">
                <a:extLst>
                  <a:ext uri="{FF2B5EF4-FFF2-40B4-BE49-F238E27FC236}">
                    <a16:creationId xmlns:a16="http://schemas.microsoft.com/office/drawing/2014/main" id="{6D86A47A-0EDF-4920-A133-E54AC7675516}"/>
                  </a:ext>
                </a:extLst>
              </p:cNvPr>
              <p:cNvSpPr txBox="1"/>
              <p:nvPr/>
            </p:nvSpPr>
            <p:spPr>
              <a:xfrm>
                <a:off x="6537648" y="4369359"/>
                <a:ext cx="449944" cy="400110"/>
              </a:xfrm>
              <a:prstGeom prst="rect">
                <a:avLst/>
              </a:prstGeom>
              <a:noFill/>
            </p:spPr>
            <p:txBody>
              <a:bodyPr wrap="square" rtlCol="0">
                <a:spAutoFit/>
              </a:bodyPr>
              <a:lstStyle/>
              <a:p>
                <a:pPr algn="ctr"/>
                <a:r>
                  <a:rPr lang="en-US" sz="2000" dirty="0">
                    <a:solidFill>
                      <a:schemeClr val="bg1"/>
                    </a:solidFill>
                    <a:latin typeface="Roboto Slab" pitchFamily="2" charset="0"/>
                    <a:ea typeface="Roboto Slab" pitchFamily="2" charset="0"/>
                    <a:cs typeface="Lato" panose="020F0502020204030203" pitchFamily="34" charset="0"/>
                  </a:rPr>
                  <a:t>3</a:t>
                </a:r>
              </a:p>
            </p:txBody>
          </p:sp>
          <p:sp>
            <p:nvSpPr>
              <p:cNvPr id="38" name="Rectangle 9">
                <a:extLst>
                  <a:ext uri="{FF2B5EF4-FFF2-40B4-BE49-F238E27FC236}">
                    <a16:creationId xmlns:a16="http://schemas.microsoft.com/office/drawing/2014/main" id="{7088DDC2-AE18-45C4-9649-FA3374122E73}"/>
                  </a:ext>
                </a:extLst>
              </p:cNvPr>
              <p:cNvSpPr>
                <a:spLocks/>
              </p:cNvSpPr>
              <p:nvPr/>
            </p:nvSpPr>
            <p:spPr bwMode="auto">
              <a:xfrm>
                <a:off x="7203595" y="4350728"/>
                <a:ext cx="2203789" cy="437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100" dirty="0">
                    <a:latin typeface="Roboto Slab" pitchFamily="2" charset="0"/>
                    <a:ea typeface="Roboto Slab" pitchFamily="2" charset="0"/>
                    <a:cs typeface="Lato" panose="020F0502020204030203" pitchFamily="34" charset="0"/>
                    <a:sym typeface="Montserrat-Regular" charset="0"/>
                  </a:rPr>
                  <a:t>This letterhead design is meant to project an image of</a:t>
                </a:r>
              </a:p>
            </p:txBody>
          </p:sp>
        </p:grpSp>
      </p:grpSp>
    </p:spTree>
    <p:extLst>
      <p:ext uri="{BB962C8B-B14F-4D97-AF65-F5344CB8AC3E}">
        <p14:creationId xmlns:p14="http://schemas.microsoft.com/office/powerpoint/2010/main" val="42091552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Picture Placeholder 13">
            <a:extLst>
              <a:ext uri="{FF2B5EF4-FFF2-40B4-BE49-F238E27FC236}">
                <a16:creationId xmlns:a16="http://schemas.microsoft.com/office/drawing/2014/main" id="{0FC5226F-5582-4CC0-829A-929C2160A117}"/>
              </a:ext>
            </a:extLst>
          </p:cNvPr>
          <p:cNvPicPr>
            <a:picLocks noGrp="1" noChangeAspect="1"/>
          </p:cNvPicPr>
          <p:nvPr>
            <p:ph type="pic" sz="quarter" idx="115"/>
          </p:nvPr>
        </p:nvPicPr>
        <p:blipFill>
          <a:blip r:embed="rId3">
            <a:extLst>
              <a:ext uri="{28A0092B-C50C-407E-A947-70E740481C1C}">
                <a14:useLocalDpi xmlns:a14="http://schemas.microsoft.com/office/drawing/2010/main" val="0"/>
              </a:ext>
            </a:extLst>
          </a:blip>
          <a:srcRect t="37497" b="37497"/>
          <a:stretch>
            <a:fillRect/>
          </a:stretch>
        </p:blipFill>
        <p:spPr/>
      </p:pic>
      <p:sp>
        <p:nvSpPr>
          <p:cNvPr id="18" name="Slide Number Placeholder 17"/>
          <p:cNvSpPr>
            <a:spLocks noGrp="1"/>
          </p:cNvSpPr>
          <p:nvPr>
            <p:ph type="sldNum" sz="quarter" idx="13"/>
          </p:nvPr>
        </p:nvSpPr>
        <p:spPr/>
        <p:txBody>
          <a:bodyPr/>
          <a:lstStyle/>
          <a:p>
            <a:fld id="{0FDCCA45-55DD-4B3F-8C12-CFB164C9A4F5}" type="slidenum">
              <a:rPr lang="en-US" smtClean="0"/>
              <a:pPr/>
              <a:t>8</a:t>
            </a:fld>
            <a:endParaRPr lang="en-US" dirty="0"/>
          </a:p>
        </p:txBody>
      </p:sp>
      <p:sp>
        <p:nvSpPr>
          <p:cNvPr id="12" name="TextBox 11">
            <a:extLst>
              <a:ext uri="{FF2B5EF4-FFF2-40B4-BE49-F238E27FC236}">
                <a16:creationId xmlns:a16="http://schemas.microsoft.com/office/drawing/2014/main" id="{B449A632-53B0-4519-97A6-7D0D93F48278}"/>
              </a:ext>
            </a:extLst>
          </p:cNvPr>
          <p:cNvSpPr txBox="1"/>
          <p:nvPr/>
        </p:nvSpPr>
        <p:spPr>
          <a:xfrm>
            <a:off x="4841490" y="421826"/>
            <a:ext cx="2509020" cy="1132298"/>
          </a:xfrm>
          <a:prstGeom prst="rect">
            <a:avLst/>
          </a:prstGeom>
          <a:noFill/>
        </p:spPr>
        <p:txBody>
          <a:bodyPr wrap="none" rtlCol="0">
            <a:spAutoFit/>
          </a:bodyPr>
          <a:lstStyle/>
          <a:p>
            <a:pPr algn="ctr">
              <a:lnSpc>
                <a:spcPts val="4000"/>
              </a:lnSpc>
            </a:pPr>
            <a:r>
              <a:rPr lang="en-US" sz="3000" b="1" dirty="0">
                <a:latin typeface="Roboto Slab" pitchFamily="2" charset="0"/>
                <a:ea typeface="Roboto Slab" pitchFamily="2" charset="0"/>
                <a:cs typeface="Roboto" panose="02000000000000000000" pitchFamily="2" charset="0"/>
              </a:rPr>
              <a:t>Our</a:t>
            </a:r>
          </a:p>
          <a:p>
            <a:pPr algn="ctr">
              <a:lnSpc>
                <a:spcPts val="4000"/>
              </a:lnSpc>
            </a:pPr>
            <a:r>
              <a:rPr lang="en-US" sz="4500" b="1" dirty="0">
                <a:latin typeface="Roboto Slab" pitchFamily="2" charset="0"/>
                <a:ea typeface="Roboto Slab" pitchFamily="2" charset="0"/>
                <a:cs typeface="Roboto" panose="02000000000000000000" pitchFamily="2" charset="0"/>
              </a:rPr>
              <a:t>Services</a:t>
            </a:r>
          </a:p>
        </p:txBody>
      </p:sp>
      <p:grpSp>
        <p:nvGrpSpPr>
          <p:cNvPr id="4" name="Group 3">
            <a:extLst>
              <a:ext uri="{FF2B5EF4-FFF2-40B4-BE49-F238E27FC236}">
                <a16:creationId xmlns:a16="http://schemas.microsoft.com/office/drawing/2014/main" id="{50A72CB7-D64C-4F71-8DB0-5555AE46D295}"/>
              </a:ext>
            </a:extLst>
          </p:cNvPr>
          <p:cNvGrpSpPr/>
          <p:nvPr/>
        </p:nvGrpSpPr>
        <p:grpSpPr>
          <a:xfrm>
            <a:off x="4678476" y="2184401"/>
            <a:ext cx="2490787" cy="1704748"/>
            <a:chOff x="3737381" y="2576626"/>
            <a:chExt cx="2490787" cy="1704748"/>
          </a:xfrm>
        </p:grpSpPr>
        <p:sp>
          <p:nvSpPr>
            <p:cNvPr id="49" name="Freeform 9">
              <a:extLst>
                <a:ext uri="{FF2B5EF4-FFF2-40B4-BE49-F238E27FC236}">
                  <a16:creationId xmlns:a16="http://schemas.microsoft.com/office/drawing/2014/main" id="{A673DA39-F015-4814-B559-4E2805E1EC39}"/>
                </a:ext>
              </a:extLst>
            </p:cNvPr>
            <p:cNvSpPr>
              <a:spLocks noEditPoints="1"/>
            </p:cNvSpPr>
            <p:nvPr/>
          </p:nvSpPr>
          <p:spPr bwMode="auto">
            <a:xfrm>
              <a:off x="3737381" y="2811576"/>
              <a:ext cx="2490787" cy="1469798"/>
            </a:xfrm>
            <a:custGeom>
              <a:avLst/>
              <a:gdLst>
                <a:gd name="T0" fmla="*/ 1569 w 1569"/>
                <a:gd name="T1" fmla="*/ 884 h 884"/>
                <a:gd name="T2" fmla="*/ 0 w 1569"/>
                <a:gd name="T3" fmla="*/ 884 h 884"/>
                <a:gd name="T4" fmla="*/ 0 w 1569"/>
                <a:gd name="T5" fmla="*/ 0 h 884"/>
                <a:gd name="T6" fmla="*/ 1569 w 1569"/>
                <a:gd name="T7" fmla="*/ 0 h 884"/>
                <a:gd name="T8" fmla="*/ 1569 w 1569"/>
                <a:gd name="T9" fmla="*/ 884 h 884"/>
                <a:gd name="T10" fmla="*/ 8 w 1569"/>
                <a:gd name="T11" fmla="*/ 873 h 884"/>
                <a:gd name="T12" fmla="*/ 1558 w 1569"/>
                <a:gd name="T13" fmla="*/ 873 h 884"/>
                <a:gd name="T14" fmla="*/ 1558 w 1569"/>
                <a:gd name="T15" fmla="*/ 9 h 884"/>
                <a:gd name="T16" fmla="*/ 8 w 1569"/>
                <a:gd name="T17" fmla="*/ 9 h 884"/>
                <a:gd name="T18" fmla="*/ 8 w 1569"/>
                <a:gd name="T19" fmla="*/ 873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69" h="884">
                  <a:moveTo>
                    <a:pt x="1569" y="884"/>
                  </a:moveTo>
                  <a:lnTo>
                    <a:pt x="0" y="884"/>
                  </a:lnTo>
                  <a:lnTo>
                    <a:pt x="0" y="0"/>
                  </a:lnTo>
                  <a:lnTo>
                    <a:pt x="1569" y="0"/>
                  </a:lnTo>
                  <a:lnTo>
                    <a:pt x="1569" y="884"/>
                  </a:lnTo>
                  <a:close/>
                  <a:moveTo>
                    <a:pt x="8" y="873"/>
                  </a:moveTo>
                  <a:lnTo>
                    <a:pt x="1558" y="873"/>
                  </a:lnTo>
                  <a:lnTo>
                    <a:pt x="1558" y="9"/>
                  </a:lnTo>
                  <a:lnTo>
                    <a:pt x="8" y="9"/>
                  </a:lnTo>
                  <a:lnTo>
                    <a:pt x="8" y="873"/>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50" name="Rectangle 10">
              <a:extLst>
                <a:ext uri="{FF2B5EF4-FFF2-40B4-BE49-F238E27FC236}">
                  <a16:creationId xmlns:a16="http://schemas.microsoft.com/office/drawing/2014/main" id="{1EFDC748-AA9C-4AC9-BA9C-DC0AF637B196}"/>
                </a:ext>
              </a:extLst>
            </p:cNvPr>
            <p:cNvSpPr>
              <a:spLocks noChangeArrowheads="1"/>
            </p:cNvSpPr>
            <p:nvPr/>
          </p:nvSpPr>
          <p:spPr bwMode="auto">
            <a:xfrm>
              <a:off x="4723218" y="2576626"/>
              <a:ext cx="504825" cy="501650"/>
            </a:xfrm>
            <a:prstGeom prst="rect">
              <a:avLst/>
            </a:pr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AutoShape 9">
              <a:extLst>
                <a:ext uri="{FF2B5EF4-FFF2-40B4-BE49-F238E27FC236}">
                  <a16:creationId xmlns:a16="http://schemas.microsoft.com/office/drawing/2014/main" id="{A2D7858C-B10C-4106-9636-C76DFDF61956}"/>
                </a:ext>
              </a:extLst>
            </p:cNvPr>
            <p:cNvSpPr>
              <a:spLocks/>
            </p:cNvSpPr>
            <p:nvPr/>
          </p:nvSpPr>
          <p:spPr bwMode="auto">
            <a:xfrm>
              <a:off x="4766682" y="2603595"/>
              <a:ext cx="432184" cy="450359"/>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dirty="0"/>
            </a:p>
          </p:txBody>
        </p:sp>
        <p:sp>
          <p:nvSpPr>
            <p:cNvPr id="55" name="Rectangle 9">
              <a:extLst>
                <a:ext uri="{FF2B5EF4-FFF2-40B4-BE49-F238E27FC236}">
                  <a16:creationId xmlns:a16="http://schemas.microsoft.com/office/drawing/2014/main" id="{B18BF743-204B-4640-9C56-780EAD67F612}"/>
                </a:ext>
              </a:extLst>
            </p:cNvPr>
            <p:cNvSpPr>
              <a:spLocks/>
            </p:cNvSpPr>
            <p:nvPr/>
          </p:nvSpPr>
          <p:spPr bwMode="auto">
            <a:xfrm>
              <a:off x="4077917" y="3215411"/>
              <a:ext cx="1809713" cy="888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700"/>
                </a:lnSpc>
              </a:pPr>
              <a:r>
                <a:rPr lang="en-US" sz="1000" dirty="0">
                  <a:latin typeface="Roboto Slab" pitchFamily="2" charset="0"/>
                  <a:ea typeface="Roboto Slab" pitchFamily="2" charset="0"/>
                  <a:cs typeface="Lato" panose="020F0502020204030203" pitchFamily="34" charset="0"/>
                  <a:sym typeface="Montserrat-Regular" charset="0"/>
                </a:rPr>
                <a:t>This letterhead for to design is meant to an projects and professionalism to</a:t>
              </a:r>
            </a:p>
          </p:txBody>
        </p:sp>
      </p:grpSp>
      <p:grpSp>
        <p:nvGrpSpPr>
          <p:cNvPr id="6" name="Group 5">
            <a:extLst>
              <a:ext uri="{FF2B5EF4-FFF2-40B4-BE49-F238E27FC236}">
                <a16:creationId xmlns:a16="http://schemas.microsoft.com/office/drawing/2014/main" id="{2BC54BEE-4080-4B7A-A918-8EF737DF1FC1}"/>
              </a:ext>
            </a:extLst>
          </p:cNvPr>
          <p:cNvGrpSpPr/>
          <p:nvPr/>
        </p:nvGrpSpPr>
        <p:grpSpPr>
          <a:xfrm>
            <a:off x="1612627" y="2184401"/>
            <a:ext cx="2490787" cy="1704748"/>
            <a:chOff x="741769" y="2576626"/>
            <a:chExt cx="2490787" cy="1704748"/>
          </a:xfrm>
        </p:grpSpPr>
        <p:sp>
          <p:nvSpPr>
            <p:cNvPr id="47" name="Freeform 5">
              <a:extLst>
                <a:ext uri="{FF2B5EF4-FFF2-40B4-BE49-F238E27FC236}">
                  <a16:creationId xmlns:a16="http://schemas.microsoft.com/office/drawing/2014/main" id="{B946006F-6B50-44BC-9D95-D1B57329D5D3}"/>
                </a:ext>
              </a:extLst>
            </p:cNvPr>
            <p:cNvSpPr>
              <a:spLocks noEditPoints="1"/>
            </p:cNvSpPr>
            <p:nvPr/>
          </p:nvSpPr>
          <p:spPr bwMode="auto">
            <a:xfrm>
              <a:off x="741769" y="2811576"/>
              <a:ext cx="2490787" cy="1469798"/>
            </a:xfrm>
            <a:custGeom>
              <a:avLst/>
              <a:gdLst>
                <a:gd name="T0" fmla="*/ 1569 w 1569"/>
                <a:gd name="T1" fmla="*/ 884 h 884"/>
                <a:gd name="T2" fmla="*/ 0 w 1569"/>
                <a:gd name="T3" fmla="*/ 884 h 884"/>
                <a:gd name="T4" fmla="*/ 0 w 1569"/>
                <a:gd name="T5" fmla="*/ 0 h 884"/>
                <a:gd name="T6" fmla="*/ 1569 w 1569"/>
                <a:gd name="T7" fmla="*/ 0 h 884"/>
                <a:gd name="T8" fmla="*/ 1569 w 1569"/>
                <a:gd name="T9" fmla="*/ 884 h 884"/>
                <a:gd name="T10" fmla="*/ 9 w 1569"/>
                <a:gd name="T11" fmla="*/ 873 h 884"/>
                <a:gd name="T12" fmla="*/ 1558 w 1569"/>
                <a:gd name="T13" fmla="*/ 873 h 884"/>
                <a:gd name="T14" fmla="*/ 1558 w 1569"/>
                <a:gd name="T15" fmla="*/ 9 h 884"/>
                <a:gd name="T16" fmla="*/ 9 w 1569"/>
                <a:gd name="T17" fmla="*/ 9 h 884"/>
                <a:gd name="T18" fmla="*/ 9 w 1569"/>
                <a:gd name="T19" fmla="*/ 873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69" h="884">
                  <a:moveTo>
                    <a:pt x="1569" y="884"/>
                  </a:moveTo>
                  <a:lnTo>
                    <a:pt x="0" y="884"/>
                  </a:lnTo>
                  <a:lnTo>
                    <a:pt x="0" y="0"/>
                  </a:lnTo>
                  <a:lnTo>
                    <a:pt x="1569" y="0"/>
                  </a:lnTo>
                  <a:lnTo>
                    <a:pt x="1569" y="884"/>
                  </a:lnTo>
                  <a:close/>
                  <a:moveTo>
                    <a:pt x="9" y="873"/>
                  </a:moveTo>
                  <a:lnTo>
                    <a:pt x="1558" y="873"/>
                  </a:lnTo>
                  <a:lnTo>
                    <a:pt x="1558" y="9"/>
                  </a:lnTo>
                  <a:lnTo>
                    <a:pt x="9" y="9"/>
                  </a:lnTo>
                  <a:lnTo>
                    <a:pt x="9" y="873"/>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8" name="Rectangle 6">
              <a:extLst>
                <a:ext uri="{FF2B5EF4-FFF2-40B4-BE49-F238E27FC236}">
                  <a16:creationId xmlns:a16="http://schemas.microsoft.com/office/drawing/2014/main" id="{46E0385B-2FCC-49D9-8783-A4A28507669B}"/>
                </a:ext>
              </a:extLst>
            </p:cNvPr>
            <p:cNvSpPr>
              <a:spLocks noChangeArrowheads="1"/>
            </p:cNvSpPr>
            <p:nvPr/>
          </p:nvSpPr>
          <p:spPr bwMode="auto">
            <a:xfrm>
              <a:off x="1711731" y="2576626"/>
              <a:ext cx="503237" cy="501650"/>
            </a:xfrm>
            <a:prstGeom prst="rect">
              <a:avLst/>
            </a:pr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54" name="Rectangle 9">
              <a:extLst>
                <a:ext uri="{FF2B5EF4-FFF2-40B4-BE49-F238E27FC236}">
                  <a16:creationId xmlns:a16="http://schemas.microsoft.com/office/drawing/2014/main" id="{3CCC605D-5EF7-4C25-872E-817E321C3B1B}"/>
                </a:ext>
              </a:extLst>
            </p:cNvPr>
            <p:cNvSpPr>
              <a:spLocks/>
            </p:cNvSpPr>
            <p:nvPr/>
          </p:nvSpPr>
          <p:spPr bwMode="auto">
            <a:xfrm>
              <a:off x="1058492" y="3215411"/>
              <a:ext cx="1809713" cy="888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700"/>
                </a:lnSpc>
              </a:pPr>
              <a:r>
                <a:rPr lang="en-US" sz="1000" dirty="0">
                  <a:latin typeface="Roboto Slab" pitchFamily="2" charset="0"/>
                  <a:ea typeface="Roboto Slab" pitchFamily="2" charset="0"/>
                  <a:cs typeface="Lato" panose="020F0502020204030203" pitchFamily="34" charset="0"/>
                  <a:sym typeface="Montserrat-Regular" charset="0"/>
                </a:rPr>
                <a:t>This letterhead for to design is meant to an projects and professionalism to</a:t>
              </a:r>
            </a:p>
          </p:txBody>
        </p:sp>
        <p:sp>
          <p:nvSpPr>
            <p:cNvPr id="56" name="AutoShape 62">
              <a:extLst>
                <a:ext uri="{FF2B5EF4-FFF2-40B4-BE49-F238E27FC236}">
                  <a16:creationId xmlns:a16="http://schemas.microsoft.com/office/drawing/2014/main" id="{92B42F14-F2F4-4256-A6C7-894929BAB179}"/>
                </a:ext>
              </a:extLst>
            </p:cNvPr>
            <p:cNvSpPr>
              <a:spLocks/>
            </p:cNvSpPr>
            <p:nvPr/>
          </p:nvSpPr>
          <p:spPr bwMode="auto">
            <a:xfrm>
              <a:off x="1770283" y="2652245"/>
              <a:ext cx="386132" cy="350412"/>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bg1"/>
            </a:solidFill>
            <a:ln>
              <a:noFill/>
            </a:ln>
          </p:spPr>
          <p:txBody>
            <a:bodyPr lIns="0" tIns="0" rIns="0" bIns="0"/>
            <a:lstStyle/>
            <a:p>
              <a:endParaRPr lang="en-US" dirty="0"/>
            </a:p>
          </p:txBody>
        </p:sp>
      </p:grpSp>
      <p:grpSp>
        <p:nvGrpSpPr>
          <p:cNvPr id="19" name="Group 18">
            <a:extLst>
              <a:ext uri="{FF2B5EF4-FFF2-40B4-BE49-F238E27FC236}">
                <a16:creationId xmlns:a16="http://schemas.microsoft.com/office/drawing/2014/main" id="{032796CF-B777-4216-A857-D59B69C5FFDB}"/>
              </a:ext>
            </a:extLst>
          </p:cNvPr>
          <p:cNvGrpSpPr/>
          <p:nvPr/>
        </p:nvGrpSpPr>
        <p:grpSpPr>
          <a:xfrm>
            <a:off x="7744325" y="2184401"/>
            <a:ext cx="2490787" cy="1704748"/>
            <a:chOff x="741769" y="2576626"/>
            <a:chExt cx="2490787" cy="1704748"/>
          </a:xfrm>
        </p:grpSpPr>
        <p:sp>
          <p:nvSpPr>
            <p:cNvPr id="20" name="Freeform 5">
              <a:extLst>
                <a:ext uri="{FF2B5EF4-FFF2-40B4-BE49-F238E27FC236}">
                  <a16:creationId xmlns:a16="http://schemas.microsoft.com/office/drawing/2014/main" id="{217ED334-1B08-4530-A4B0-E08EE295775A}"/>
                </a:ext>
              </a:extLst>
            </p:cNvPr>
            <p:cNvSpPr>
              <a:spLocks noEditPoints="1"/>
            </p:cNvSpPr>
            <p:nvPr/>
          </p:nvSpPr>
          <p:spPr bwMode="auto">
            <a:xfrm>
              <a:off x="741769" y="2811576"/>
              <a:ext cx="2490787" cy="1469798"/>
            </a:xfrm>
            <a:custGeom>
              <a:avLst/>
              <a:gdLst>
                <a:gd name="T0" fmla="*/ 1569 w 1569"/>
                <a:gd name="T1" fmla="*/ 884 h 884"/>
                <a:gd name="T2" fmla="*/ 0 w 1569"/>
                <a:gd name="T3" fmla="*/ 884 h 884"/>
                <a:gd name="T4" fmla="*/ 0 w 1569"/>
                <a:gd name="T5" fmla="*/ 0 h 884"/>
                <a:gd name="T6" fmla="*/ 1569 w 1569"/>
                <a:gd name="T7" fmla="*/ 0 h 884"/>
                <a:gd name="T8" fmla="*/ 1569 w 1569"/>
                <a:gd name="T9" fmla="*/ 884 h 884"/>
                <a:gd name="T10" fmla="*/ 9 w 1569"/>
                <a:gd name="T11" fmla="*/ 873 h 884"/>
                <a:gd name="T12" fmla="*/ 1558 w 1569"/>
                <a:gd name="T13" fmla="*/ 873 h 884"/>
                <a:gd name="T14" fmla="*/ 1558 w 1569"/>
                <a:gd name="T15" fmla="*/ 9 h 884"/>
                <a:gd name="T16" fmla="*/ 9 w 1569"/>
                <a:gd name="T17" fmla="*/ 9 h 884"/>
                <a:gd name="T18" fmla="*/ 9 w 1569"/>
                <a:gd name="T19" fmla="*/ 873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69" h="884">
                  <a:moveTo>
                    <a:pt x="1569" y="884"/>
                  </a:moveTo>
                  <a:lnTo>
                    <a:pt x="0" y="884"/>
                  </a:lnTo>
                  <a:lnTo>
                    <a:pt x="0" y="0"/>
                  </a:lnTo>
                  <a:lnTo>
                    <a:pt x="1569" y="0"/>
                  </a:lnTo>
                  <a:lnTo>
                    <a:pt x="1569" y="884"/>
                  </a:lnTo>
                  <a:close/>
                  <a:moveTo>
                    <a:pt x="9" y="873"/>
                  </a:moveTo>
                  <a:lnTo>
                    <a:pt x="1558" y="873"/>
                  </a:lnTo>
                  <a:lnTo>
                    <a:pt x="1558" y="9"/>
                  </a:lnTo>
                  <a:lnTo>
                    <a:pt x="9" y="9"/>
                  </a:lnTo>
                  <a:lnTo>
                    <a:pt x="9" y="873"/>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Rectangle 6">
              <a:extLst>
                <a:ext uri="{FF2B5EF4-FFF2-40B4-BE49-F238E27FC236}">
                  <a16:creationId xmlns:a16="http://schemas.microsoft.com/office/drawing/2014/main" id="{70EDD4F7-E9F3-42E0-B3BE-2221E198E362}"/>
                </a:ext>
              </a:extLst>
            </p:cNvPr>
            <p:cNvSpPr>
              <a:spLocks noChangeArrowheads="1"/>
            </p:cNvSpPr>
            <p:nvPr/>
          </p:nvSpPr>
          <p:spPr bwMode="auto">
            <a:xfrm>
              <a:off x="1711731" y="2576626"/>
              <a:ext cx="503237" cy="501650"/>
            </a:xfrm>
            <a:prstGeom prst="rect">
              <a:avLst/>
            </a:pr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Rectangle 9">
              <a:extLst>
                <a:ext uri="{FF2B5EF4-FFF2-40B4-BE49-F238E27FC236}">
                  <a16:creationId xmlns:a16="http://schemas.microsoft.com/office/drawing/2014/main" id="{41C246B0-68DE-4896-9A47-08A1D48C9210}"/>
                </a:ext>
              </a:extLst>
            </p:cNvPr>
            <p:cNvSpPr>
              <a:spLocks/>
            </p:cNvSpPr>
            <p:nvPr/>
          </p:nvSpPr>
          <p:spPr bwMode="auto">
            <a:xfrm>
              <a:off x="1058492" y="3215411"/>
              <a:ext cx="1809713" cy="888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700"/>
                </a:lnSpc>
              </a:pPr>
              <a:r>
                <a:rPr lang="en-US" sz="1000" dirty="0">
                  <a:latin typeface="Roboto Slab" pitchFamily="2" charset="0"/>
                  <a:ea typeface="Roboto Slab" pitchFamily="2" charset="0"/>
                  <a:cs typeface="Lato" panose="020F0502020204030203" pitchFamily="34" charset="0"/>
                  <a:sym typeface="Montserrat-Regular" charset="0"/>
                </a:rPr>
                <a:t>This letterhead for to design is meant to an projects and professionalism to</a:t>
              </a:r>
            </a:p>
          </p:txBody>
        </p:sp>
        <p:sp>
          <p:nvSpPr>
            <p:cNvPr id="24" name="AutoShape 62">
              <a:extLst>
                <a:ext uri="{FF2B5EF4-FFF2-40B4-BE49-F238E27FC236}">
                  <a16:creationId xmlns:a16="http://schemas.microsoft.com/office/drawing/2014/main" id="{1BDD8C13-453E-472F-B1F8-D5ED4F03134F}"/>
                </a:ext>
              </a:extLst>
            </p:cNvPr>
            <p:cNvSpPr>
              <a:spLocks/>
            </p:cNvSpPr>
            <p:nvPr/>
          </p:nvSpPr>
          <p:spPr bwMode="auto">
            <a:xfrm>
              <a:off x="1770283" y="2652245"/>
              <a:ext cx="386132" cy="350412"/>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bg1"/>
            </a:solidFill>
            <a:ln>
              <a:noFill/>
            </a:ln>
          </p:spPr>
          <p:txBody>
            <a:bodyPr lIns="0" tIns="0" rIns="0" bIns="0"/>
            <a:lstStyle/>
            <a:p>
              <a:endParaRPr lang="en-US" dirty="0"/>
            </a:p>
          </p:txBody>
        </p:sp>
      </p:grpSp>
      <p:sp>
        <p:nvSpPr>
          <p:cNvPr id="9" name="Rectangle 8">
            <a:extLst>
              <a:ext uri="{FF2B5EF4-FFF2-40B4-BE49-F238E27FC236}">
                <a16:creationId xmlns:a16="http://schemas.microsoft.com/office/drawing/2014/main" id="{04754F41-FAB0-4C4B-9FEF-31FEB24056E1}"/>
              </a:ext>
            </a:extLst>
          </p:cNvPr>
          <p:cNvSpPr/>
          <p:nvPr/>
        </p:nvSpPr>
        <p:spPr>
          <a:xfrm>
            <a:off x="5708343" y="1605777"/>
            <a:ext cx="775314" cy="8121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4482006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7" name="Picture Placeholder 16">
            <a:extLst>
              <a:ext uri="{FF2B5EF4-FFF2-40B4-BE49-F238E27FC236}">
                <a16:creationId xmlns:a16="http://schemas.microsoft.com/office/drawing/2014/main" id="{C05C6F8A-5CD9-4456-BD88-2482C4EB529E}"/>
              </a:ext>
            </a:extLst>
          </p:cNvPr>
          <p:cNvPicPr>
            <a:picLocks noGrp="1" noChangeAspect="1"/>
          </p:cNvPicPr>
          <p:nvPr>
            <p:ph type="pic" sz="quarter" idx="116"/>
          </p:nvPr>
        </p:nvPicPr>
        <p:blipFill>
          <a:blip r:embed="rId3">
            <a:extLst>
              <a:ext uri="{28A0092B-C50C-407E-A947-70E740481C1C}">
                <a14:useLocalDpi xmlns:a14="http://schemas.microsoft.com/office/drawing/2010/main" val="0"/>
              </a:ext>
            </a:extLst>
          </a:blip>
          <a:srcRect t="16283" b="16283"/>
          <a:stretch>
            <a:fillRect/>
          </a:stretch>
        </p:blipFill>
        <p:spPr/>
      </p:pic>
      <p:pic>
        <p:nvPicPr>
          <p:cNvPr id="15" name="Picture Placeholder 14">
            <a:extLst>
              <a:ext uri="{FF2B5EF4-FFF2-40B4-BE49-F238E27FC236}">
                <a16:creationId xmlns:a16="http://schemas.microsoft.com/office/drawing/2014/main" id="{C86AD524-0F15-4E03-ABF3-3D075FD841CC}"/>
              </a:ext>
            </a:extLst>
          </p:cNvPr>
          <p:cNvPicPr>
            <a:picLocks noGrp="1" noChangeAspect="1"/>
          </p:cNvPicPr>
          <p:nvPr>
            <p:ph type="pic" sz="quarter" idx="115"/>
          </p:nvPr>
        </p:nvPicPr>
        <p:blipFill>
          <a:blip r:embed="rId4" cstate="print">
            <a:extLst>
              <a:ext uri="{28A0092B-C50C-407E-A947-70E740481C1C}">
                <a14:useLocalDpi xmlns:a14="http://schemas.microsoft.com/office/drawing/2010/main" val="0"/>
              </a:ext>
            </a:extLst>
          </a:blip>
          <a:srcRect t="6411" b="6411"/>
          <a:stretch>
            <a:fillRect/>
          </a:stretch>
        </p:blipFill>
        <p:spPr/>
      </p:pic>
      <p:sp>
        <p:nvSpPr>
          <p:cNvPr id="18" name="Slide Number Placeholder 17"/>
          <p:cNvSpPr>
            <a:spLocks noGrp="1"/>
          </p:cNvSpPr>
          <p:nvPr>
            <p:ph type="sldNum" sz="quarter" idx="13"/>
          </p:nvPr>
        </p:nvSpPr>
        <p:spPr/>
        <p:txBody>
          <a:bodyPr/>
          <a:lstStyle/>
          <a:p>
            <a:fld id="{0FDCCA45-55DD-4B3F-8C12-CFB164C9A4F5}" type="slidenum">
              <a:rPr lang="en-US" smtClean="0"/>
              <a:pPr/>
              <a:t>9</a:t>
            </a:fld>
            <a:endParaRPr lang="en-US" dirty="0"/>
          </a:p>
        </p:txBody>
      </p:sp>
      <p:sp>
        <p:nvSpPr>
          <p:cNvPr id="12" name="TextBox 11">
            <a:extLst>
              <a:ext uri="{FF2B5EF4-FFF2-40B4-BE49-F238E27FC236}">
                <a16:creationId xmlns:a16="http://schemas.microsoft.com/office/drawing/2014/main" id="{B449A632-53B0-4519-97A6-7D0D93F48278}"/>
              </a:ext>
            </a:extLst>
          </p:cNvPr>
          <p:cNvSpPr txBox="1"/>
          <p:nvPr/>
        </p:nvSpPr>
        <p:spPr>
          <a:xfrm>
            <a:off x="4841490" y="421826"/>
            <a:ext cx="2509020" cy="1132298"/>
          </a:xfrm>
          <a:prstGeom prst="rect">
            <a:avLst/>
          </a:prstGeom>
          <a:noFill/>
        </p:spPr>
        <p:txBody>
          <a:bodyPr wrap="none" rtlCol="0">
            <a:spAutoFit/>
          </a:bodyPr>
          <a:lstStyle/>
          <a:p>
            <a:pPr algn="ctr">
              <a:lnSpc>
                <a:spcPts val="4000"/>
              </a:lnSpc>
            </a:pPr>
            <a:r>
              <a:rPr lang="en-US" sz="3000" b="1" dirty="0">
                <a:latin typeface="Roboto Slab" pitchFamily="2" charset="0"/>
                <a:ea typeface="Roboto Slab" pitchFamily="2" charset="0"/>
                <a:cs typeface="Roboto" panose="02000000000000000000" pitchFamily="2" charset="0"/>
              </a:rPr>
              <a:t>Our</a:t>
            </a:r>
          </a:p>
          <a:p>
            <a:pPr algn="ctr">
              <a:lnSpc>
                <a:spcPts val="4000"/>
              </a:lnSpc>
            </a:pPr>
            <a:r>
              <a:rPr lang="en-US" sz="4500" b="1" dirty="0">
                <a:latin typeface="Roboto Slab" pitchFamily="2" charset="0"/>
                <a:ea typeface="Roboto Slab" pitchFamily="2" charset="0"/>
                <a:cs typeface="Roboto" panose="02000000000000000000" pitchFamily="2" charset="0"/>
              </a:rPr>
              <a:t>Services</a:t>
            </a:r>
          </a:p>
        </p:txBody>
      </p:sp>
      <p:sp>
        <p:nvSpPr>
          <p:cNvPr id="9" name="Rectangle 8">
            <a:extLst>
              <a:ext uri="{FF2B5EF4-FFF2-40B4-BE49-F238E27FC236}">
                <a16:creationId xmlns:a16="http://schemas.microsoft.com/office/drawing/2014/main" id="{04754F41-FAB0-4C4B-9FEF-31FEB24056E1}"/>
              </a:ext>
            </a:extLst>
          </p:cNvPr>
          <p:cNvSpPr/>
          <p:nvPr/>
        </p:nvSpPr>
        <p:spPr>
          <a:xfrm>
            <a:off x="5708343" y="1605777"/>
            <a:ext cx="775314" cy="8121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5" name="Group 24">
            <a:extLst>
              <a:ext uri="{FF2B5EF4-FFF2-40B4-BE49-F238E27FC236}">
                <a16:creationId xmlns:a16="http://schemas.microsoft.com/office/drawing/2014/main" id="{CE200507-565D-4616-BF9D-DBC5B6ED3CF1}"/>
              </a:ext>
            </a:extLst>
          </p:cNvPr>
          <p:cNvGrpSpPr/>
          <p:nvPr/>
        </p:nvGrpSpPr>
        <p:grpSpPr>
          <a:xfrm>
            <a:off x="10148320" y="2670205"/>
            <a:ext cx="1456486" cy="1500993"/>
            <a:chOff x="5341146" y="4314347"/>
            <a:chExt cx="1456486" cy="1500993"/>
          </a:xfrm>
        </p:grpSpPr>
        <p:grpSp>
          <p:nvGrpSpPr>
            <p:cNvPr id="26" name="Group 25">
              <a:extLst>
                <a:ext uri="{FF2B5EF4-FFF2-40B4-BE49-F238E27FC236}">
                  <a16:creationId xmlns:a16="http://schemas.microsoft.com/office/drawing/2014/main" id="{7CE83419-1AE5-42EA-9EF4-EB82C1F760D4}"/>
                </a:ext>
              </a:extLst>
            </p:cNvPr>
            <p:cNvGrpSpPr/>
            <p:nvPr/>
          </p:nvGrpSpPr>
          <p:grpSpPr>
            <a:xfrm>
              <a:off x="5341146" y="4906633"/>
              <a:ext cx="1456486" cy="908707"/>
              <a:chOff x="4206540" y="6027021"/>
              <a:chExt cx="1456486" cy="908707"/>
            </a:xfrm>
          </p:grpSpPr>
          <p:sp>
            <p:nvSpPr>
              <p:cNvPr id="28" name="TextBox 27">
                <a:extLst>
                  <a:ext uri="{FF2B5EF4-FFF2-40B4-BE49-F238E27FC236}">
                    <a16:creationId xmlns:a16="http://schemas.microsoft.com/office/drawing/2014/main" id="{F63AD751-2660-4E8A-B219-F165892F882C}"/>
                  </a:ext>
                </a:extLst>
              </p:cNvPr>
              <p:cNvSpPr txBox="1"/>
              <p:nvPr/>
            </p:nvSpPr>
            <p:spPr>
              <a:xfrm>
                <a:off x="4356829" y="6027021"/>
                <a:ext cx="1155909"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Charities</a:t>
                </a:r>
              </a:p>
            </p:txBody>
          </p:sp>
          <p:sp>
            <p:nvSpPr>
              <p:cNvPr id="29" name="Rectangle 28">
                <a:extLst>
                  <a:ext uri="{FF2B5EF4-FFF2-40B4-BE49-F238E27FC236}">
                    <a16:creationId xmlns:a16="http://schemas.microsoft.com/office/drawing/2014/main" id="{E60D85FB-9CAF-4944-8EFE-047C6601CBC5}"/>
                  </a:ext>
                </a:extLst>
              </p:cNvPr>
              <p:cNvSpPr/>
              <p:nvPr/>
            </p:nvSpPr>
            <p:spPr>
              <a:xfrm>
                <a:off x="4206540" y="6304786"/>
                <a:ext cx="1456486" cy="630942"/>
              </a:xfrm>
              <a:prstGeom prst="rect">
                <a:avLst/>
              </a:prstGeom>
            </p:spPr>
            <p:txBody>
              <a:bodyPr wrap="square">
                <a:spAutoFit/>
              </a:bodyPr>
              <a:lstStyle/>
              <a:p>
                <a:pPr algn="ctr">
                  <a:lnSpc>
                    <a:spcPts val="1400"/>
                  </a:lnSpc>
                </a:pPr>
                <a:r>
                  <a:rPr lang="en-US" sz="900" dirty="0">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grpSp>
        <p:sp>
          <p:nvSpPr>
            <p:cNvPr id="27" name="Freeform 8">
              <a:extLst>
                <a:ext uri="{FF2B5EF4-FFF2-40B4-BE49-F238E27FC236}">
                  <a16:creationId xmlns:a16="http://schemas.microsoft.com/office/drawing/2014/main" id="{3A6B6702-8661-426B-8C23-4586390C6B18}"/>
                </a:ext>
              </a:extLst>
            </p:cNvPr>
            <p:cNvSpPr>
              <a:spLocks noEditPoints="1"/>
            </p:cNvSpPr>
            <p:nvPr/>
          </p:nvSpPr>
          <p:spPr bwMode="auto">
            <a:xfrm>
              <a:off x="5882419" y="4314347"/>
              <a:ext cx="427164" cy="399745"/>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0" name="Group 29">
            <a:extLst>
              <a:ext uri="{FF2B5EF4-FFF2-40B4-BE49-F238E27FC236}">
                <a16:creationId xmlns:a16="http://schemas.microsoft.com/office/drawing/2014/main" id="{6AC7957E-8A35-49A7-92B0-B8657C9D0A96}"/>
              </a:ext>
            </a:extLst>
          </p:cNvPr>
          <p:cNvGrpSpPr/>
          <p:nvPr/>
        </p:nvGrpSpPr>
        <p:grpSpPr>
          <a:xfrm>
            <a:off x="587194" y="2670205"/>
            <a:ext cx="1456486" cy="1517589"/>
            <a:chOff x="1528943" y="4297751"/>
            <a:chExt cx="1456486" cy="1517589"/>
          </a:xfrm>
        </p:grpSpPr>
        <p:grpSp>
          <p:nvGrpSpPr>
            <p:cNvPr id="31" name="Group 30">
              <a:extLst>
                <a:ext uri="{FF2B5EF4-FFF2-40B4-BE49-F238E27FC236}">
                  <a16:creationId xmlns:a16="http://schemas.microsoft.com/office/drawing/2014/main" id="{7CC4B050-F654-497B-842C-9E36CBED758A}"/>
                </a:ext>
              </a:extLst>
            </p:cNvPr>
            <p:cNvGrpSpPr/>
            <p:nvPr/>
          </p:nvGrpSpPr>
          <p:grpSpPr>
            <a:xfrm>
              <a:off x="1528943" y="4906633"/>
              <a:ext cx="1456486" cy="908707"/>
              <a:chOff x="2292162" y="6035319"/>
              <a:chExt cx="1456486" cy="908707"/>
            </a:xfrm>
          </p:grpSpPr>
          <p:sp>
            <p:nvSpPr>
              <p:cNvPr id="36" name="TextBox 35">
                <a:extLst>
                  <a:ext uri="{FF2B5EF4-FFF2-40B4-BE49-F238E27FC236}">
                    <a16:creationId xmlns:a16="http://schemas.microsoft.com/office/drawing/2014/main" id="{E88A73CB-AF15-42DC-873B-8A52216D9E68}"/>
                  </a:ext>
                </a:extLst>
              </p:cNvPr>
              <p:cNvSpPr txBox="1"/>
              <p:nvPr/>
            </p:nvSpPr>
            <p:spPr>
              <a:xfrm>
                <a:off x="2442451" y="6035319"/>
                <a:ext cx="1155909"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Corporate</a:t>
                </a:r>
              </a:p>
            </p:txBody>
          </p:sp>
          <p:sp>
            <p:nvSpPr>
              <p:cNvPr id="37" name="Rectangle 36">
                <a:extLst>
                  <a:ext uri="{FF2B5EF4-FFF2-40B4-BE49-F238E27FC236}">
                    <a16:creationId xmlns:a16="http://schemas.microsoft.com/office/drawing/2014/main" id="{A3F9C73A-6D99-49A6-B200-C19E5D6B5C1B}"/>
                  </a:ext>
                </a:extLst>
              </p:cNvPr>
              <p:cNvSpPr/>
              <p:nvPr/>
            </p:nvSpPr>
            <p:spPr>
              <a:xfrm>
                <a:off x="2292162" y="6313084"/>
                <a:ext cx="1456486" cy="630942"/>
              </a:xfrm>
              <a:prstGeom prst="rect">
                <a:avLst/>
              </a:prstGeom>
            </p:spPr>
            <p:txBody>
              <a:bodyPr wrap="square">
                <a:spAutoFit/>
              </a:bodyPr>
              <a:lstStyle/>
              <a:p>
                <a:pPr algn="ctr">
                  <a:lnSpc>
                    <a:spcPts val="1400"/>
                  </a:lnSpc>
                </a:pPr>
                <a:r>
                  <a:rPr lang="en-US" sz="900" dirty="0">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grpSp>
        <p:grpSp>
          <p:nvGrpSpPr>
            <p:cNvPr id="32" name="Group 31">
              <a:extLst>
                <a:ext uri="{FF2B5EF4-FFF2-40B4-BE49-F238E27FC236}">
                  <a16:creationId xmlns:a16="http://schemas.microsoft.com/office/drawing/2014/main" id="{6B58A9E5-99FA-4639-9269-D58142DEABC0}"/>
                </a:ext>
              </a:extLst>
            </p:cNvPr>
            <p:cNvGrpSpPr/>
            <p:nvPr/>
          </p:nvGrpSpPr>
          <p:grpSpPr>
            <a:xfrm>
              <a:off x="2144623" y="4297751"/>
              <a:ext cx="337690" cy="432936"/>
              <a:chOff x="2522538" y="3189288"/>
              <a:chExt cx="371475" cy="476250"/>
            </a:xfrm>
            <a:solidFill>
              <a:schemeClr val="tx1"/>
            </a:solidFill>
          </p:grpSpPr>
          <p:sp>
            <p:nvSpPr>
              <p:cNvPr id="33" name="Freeform 5">
                <a:extLst>
                  <a:ext uri="{FF2B5EF4-FFF2-40B4-BE49-F238E27FC236}">
                    <a16:creationId xmlns:a16="http://schemas.microsoft.com/office/drawing/2014/main" id="{1347CB74-83A2-4C3E-9006-89A9D90A8371}"/>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6">
                <a:extLst>
                  <a:ext uri="{FF2B5EF4-FFF2-40B4-BE49-F238E27FC236}">
                    <a16:creationId xmlns:a16="http://schemas.microsoft.com/office/drawing/2014/main" id="{6C5F30E5-9373-4351-AC95-42683FC5E37D}"/>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7">
                <a:extLst>
                  <a:ext uri="{FF2B5EF4-FFF2-40B4-BE49-F238E27FC236}">
                    <a16:creationId xmlns:a16="http://schemas.microsoft.com/office/drawing/2014/main" id="{8BDEBBED-E988-4042-A3FB-034FFCC60284}"/>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8" name="Rectangle 7">
            <a:extLst>
              <a:ext uri="{FF2B5EF4-FFF2-40B4-BE49-F238E27FC236}">
                <a16:creationId xmlns:a16="http://schemas.microsoft.com/office/drawing/2014/main" id="{1D4B5FBA-393C-4CB0-BAFA-CDA9424499BB}"/>
              </a:ext>
            </a:extLst>
          </p:cNvPr>
          <p:cNvSpPr/>
          <p:nvPr/>
        </p:nvSpPr>
        <p:spPr>
          <a:xfrm>
            <a:off x="0" y="4462086"/>
            <a:ext cx="12192000" cy="197408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Rectangle 9">
            <a:extLst>
              <a:ext uri="{FF2B5EF4-FFF2-40B4-BE49-F238E27FC236}">
                <a16:creationId xmlns:a16="http://schemas.microsoft.com/office/drawing/2014/main" id="{F71F78DE-4804-46CF-8AFD-8FB66093D8DC}"/>
              </a:ext>
            </a:extLst>
          </p:cNvPr>
          <p:cNvSpPr>
            <a:spLocks/>
          </p:cNvSpPr>
          <p:nvPr/>
        </p:nvSpPr>
        <p:spPr bwMode="auto">
          <a:xfrm>
            <a:off x="1287355" y="5101297"/>
            <a:ext cx="9617290" cy="695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000" dirty="0" err="1">
                <a:latin typeface="Roboto Slab" pitchFamily="2" charset="0"/>
                <a:ea typeface="Roboto Slab" pitchFamily="2" charset="0"/>
                <a:cs typeface="Open Sans Condensed Light" panose="020B0306030504020204" pitchFamily="34" charset="0"/>
                <a:sym typeface="Montserrat-Regular" charset="0"/>
              </a:rPr>
              <a:t>powerpoint.This</a:t>
            </a:r>
            <a:r>
              <a:rPr lang="en-US" sz="1000" dirty="0">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 alignments are your </a:t>
            </a:r>
            <a:r>
              <a:rPr lang="en-US" sz="1000" dirty="0" err="1">
                <a:latin typeface="Roboto Slab" pitchFamily="2" charset="0"/>
                <a:ea typeface="Roboto Slab" pitchFamily="2" charset="0"/>
                <a:cs typeface="Open Sans Condensed Light" panose="020B0306030504020204" pitchFamily="34" charset="0"/>
                <a:sym typeface="Montserrat-Regular" charset="0"/>
              </a:rPr>
              <a:t>powerpoint</a:t>
            </a:r>
            <a:r>
              <a:rPr lang="en-US" sz="1000" dirty="0">
                <a:latin typeface="Roboto Slab" pitchFamily="2" charset="0"/>
                <a:ea typeface="Roboto Slab" pitchFamily="2" charset="0"/>
                <a:cs typeface="Open Sans Condensed Light" panose="020B0306030504020204" pitchFamily="34" charset="0"/>
                <a:sym typeface="Montserrat-Regular" charset="0"/>
              </a:rPr>
              <a:t>.</a:t>
            </a:r>
          </a:p>
        </p:txBody>
      </p:sp>
    </p:spTree>
    <p:extLst>
      <p:ext uri="{BB962C8B-B14F-4D97-AF65-F5344CB8AC3E}">
        <p14:creationId xmlns:p14="http://schemas.microsoft.com/office/powerpoint/2010/main" val="2831272315"/>
      </p:ext>
    </p:extLst>
  </p:cSld>
  <p:clrMapOvr>
    <a:masterClrMapping/>
  </p:clrMapOvr>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44546A"/>
      </a:dk2>
      <a:lt2>
        <a:srgbClr val="E7E6E6"/>
      </a:lt2>
      <a:accent1>
        <a:srgbClr val="2E015F"/>
      </a:accent1>
      <a:accent2>
        <a:srgbClr val="EC2127"/>
      </a:accent2>
      <a:accent3>
        <a:srgbClr val="FFC000"/>
      </a:accent3>
      <a:accent4>
        <a:srgbClr val="92D050"/>
      </a:accent4>
      <a:accent5>
        <a:srgbClr val="01CF8F"/>
      </a:accent5>
      <a:accent6>
        <a:srgbClr val="00B0F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14312</TotalTime>
  <Words>881</Words>
  <Application>Microsoft Office PowerPoint</Application>
  <PresentationFormat>Widescreen</PresentationFormat>
  <Paragraphs>163</Paragraphs>
  <Slides>21</Slides>
  <Notes>20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Roboto</vt:lpstr>
      <vt:lpstr>Roboto Slab</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Suman Khan</dc:creator>
  <cp:lastModifiedBy>Suman Sunar</cp:lastModifiedBy>
  <cp:revision>2172</cp:revision>
  <dcterms:created xsi:type="dcterms:W3CDTF">2017-07-18T09:08:44Z</dcterms:created>
  <dcterms:modified xsi:type="dcterms:W3CDTF">2019-06-13T07:57:45Z</dcterms:modified>
</cp:coreProperties>
</file>