
<file path=[Content_Types].xml><?xml version="1.0" encoding="utf-8"?>
<Types xmlns="http://schemas.openxmlformats.org/package/2006/content-types">
  <Default Extension="jpg" ContentType="image/jpe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4"/>
  </p:notesMasterIdLst>
  <p:handoutMasterIdLst>
    <p:handoutMasterId r:id="rId25"/>
  </p:handoutMasterIdLst>
  <p:sldIdLst>
    <p:sldId id="310" r:id="rId2"/>
    <p:sldId id="362" r:id="rId3"/>
    <p:sldId id="313" r:id="rId4"/>
    <p:sldId id="314" r:id="rId5"/>
    <p:sldId id="318" r:id="rId6"/>
    <p:sldId id="317" r:id="rId7"/>
    <p:sldId id="364" r:id="rId8"/>
    <p:sldId id="326" r:id="rId9"/>
    <p:sldId id="329" r:id="rId10"/>
    <p:sldId id="330" r:id="rId11"/>
    <p:sldId id="320" r:id="rId12"/>
    <p:sldId id="321" r:id="rId13"/>
    <p:sldId id="333" r:id="rId14"/>
    <p:sldId id="337" r:id="rId15"/>
    <p:sldId id="342" r:id="rId16"/>
    <p:sldId id="343" r:id="rId17"/>
    <p:sldId id="265" r:id="rId18"/>
    <p:sldId id="275" r:id="rId19"/>
    <p:sldId id="349" r:id="rId20"/>
    <p:sldId id="363" r:id="rId21"/>
    <p:sldId id="348" r:id="rId22"/>
    <p:sldId id="361"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132" autoAdjust="0"/>
    <p:restoredTop sz="97013"/>
  </p:normalViewPr>
  <p:slideViewPr>
    <p:cSldViewPr snapToGrid="0" snapToObjects="1">
      <p:cViewPr>
        <p:scale>
          <a:sx n="66" d="100"/>
          <a:sy n="66" d="100"/>
        </p:scale>
        <p:origin x="810" y="210"/>
      </p:cViewPr>
      <p:guideLst>
        <p:guide orient="horz" pos="2160"/>
        <p:guide pos="3840"/>
      </p:guideLst>
    </p:cSldViewPr>
  </p:slideViewPr>
  <p:notesTextViewPr>
    <p:cViewPr>
      <p:scale>
        <a:sx n="1" d="1"/>
        <a:sy n="1" d="1"/>
      </p:scale>
      <p:origin x="0" y="0"/>
    </p:cViewPr>
  </p:notesTextViewPr>
  <p:notesViewPr>
    <p:cSldViewPr snapToGrid="0" snapToObject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128" b="0" i="0" u="none" strike="noStrike" kern="1200" cap="none" spc="50" baseline="0">
                <a:solidFill>
                  <a:schemeClr val="tx1">
                    <a:lumMod val="65000"/>
                    <a:lumOff val="35000"/>
                  </a:schemeClr>
                </a:solidFill>
                <a:latin typeface="+mn-lt"/>
                <a:ea typeface="+mn-ea"/>
                <a:cs typeface="+mn-cs"/>
              </a:defRPr>
            </a:pPr>
            <a:r>
              <a:rPr lang="en-US" dirty="0">
                <a:latin typeface="Roboto Slab" pitchFamily="2" charset="0"/>
                <a:ea typeface="Roboto Slab" pitchFamily="2" charset="0"/>
              </a:rPr>
              <a:t>Chart Title</a:t>
            </a:r>
          </a:p>
        </c:rich>
      </c:tx>
      <c:overlay val="0"/>
      <c:spPr>
        <a:noFill/>
        <a:ln>
          <a:noFill/>
        </a:ln>
        <a:effectLst/>
      </c:spPr>
      <c:txPr>
        <a:bodyPr rot="0" spcFirstLastPara="1" vertOverflow="ellipsis" vert="horz" wrap="square" anchor="ctr" anchorCtr="1"/>
        <a:lstStyle/>
        <a:p>
          <a:pPr>
            <a:defRPr sz="2128" b="0" i="0" u="none" strike="noStrike" kern="1200" cap="none" spc="50" baseline="0">
              <a:solidFill>
                <a:schemeClr val="tx1">
                  <a:lumMod val="65000"/>
                  <a:lumOff val="35000"/>
                </a:schemeClr>
              </a:solidFill>
              <a:latin typeface="+mn-lt"/>
              <a:ea typeface="+mn-ea"/>
              <a:cs typeface="+mn-cs"/>
            </a:defRPr>
          </a:pPr>
          <a:endParaRPr lang="en-US"/>
        </a:p>
      </c:txPr>
    </c:title>
    <c:autoTitleDeleted val="0"/>
    <c:view3D>
      <c:rotX val="15"/>
      <c:rotY val="20"/>
      <c:depthPercent val="100"/>
      <c:rAngAx val="1"/>
    </c:view3D>
    <c:floor>
      <c:thickness val="0"/>
      <c:spPr>
        <a:solidFill>
          <a:schemeClr val="lt1">
            <a:alpha val="27000"/>
          </a:schemeClr>
        </a:solidFill>
        <a:ln>
          <a:noFill/>
        </a:ln>
        <a:effectLst/>
        <a:sp3d/>
      </c:spPr>
    </c:floor>
    <c:sideWall>
      <c:thickness val="0"/>
      <c:spPr>
        <a:noFill/>
        <a:ln>
          <a:noFill/>
        </a:ln>
        <a:effectLst/>
        <a:sp3d/>
      </c:spPr>
    </c:sideWall>
    <c:backWall>
      <c:thickness val="0"/>
      <c:spPr>
        <a:noFill/>
        <a:ln>
          <a:noFill/>
        </a:ln>
        <a:effectLst/>
        <a:sp3d/>
      </c:spPr>
    </c:backWall>
    <c:plotArea>
      <c:layout>
        <c:manualLayout>
          <c:layoutTarget val="inner"/>
          <c:xMode val="edge"/>
          <c:yMode val="edge"/>
          <c:x val="4.14029686793254E-2"/>
          <c:y val="3.2211465852272303E-2"/>
          <c:w val="0.93221954011317198"/>
          <c:h val="0.78719749871165701"/>
        </c:manualLayout>
      </c:layout>
      <c:bar3DChart>
        <c:barDir val="col"/>
        <c:grouping val="standard"/>
        <c:varyColors val="0"/>
        <c:ser>
          <c:idx val="0"/>
          <c:order val="0"/>
          <c:tx>
            <c:strRef>
              <c:f>Sheet1!$B$1</c:f>
              <c:strCache>
                <c:ptCount val="1"/>
                <c:pt idx="0">
                  <c:v>Series 1</c:v>
                </c:pt>
              </c:strCache>
            </c:strRef>
          </c:tx>
          <c:spPr>
            <a:solidFill>
              <a:schemeClr val="accent1"/>
            </a:solidFill>
            <a:ln>
              <a:solidFill>
                <a:schemeClr val="accent1">
                  <a:lumMod val="75000"/>
                </a:schemeClr>
              </a:solidFill>
            </a:ln>
            <a:effectLst/>
            <a:scene3d>
              <a:camera prst="orthographicFront"/>
              <a:lightRig rig="threePt" dir="t"/>
            </a:scene3d>
            <a:sp3d prstMaterial="translucentPowder">
              <a:contourClr>
                <a:schemeClr val="accent1">
                  <a:lumMod val="75000"/>
                </a:schemeClr>
              </a:contourClr>
            </a:sp3d>
          </c:spPr>
          <c:invertIfNegative val="0"/>
          <c:dPt>
            <c:idx val="0"/>
            <c:invertIfNegative val="0"/>
            <c:bubble3D val="0"/>
            <c:spPr>
              <a:solidFill>
                <a:schemeClr val="accent3"/>
              </a:solidFill>
              <a:ln>
                <a:solidFill>
                  <a:schemeClr val="accent1">
                    <a:lumMod val="75000"/>
                  </a:schemeClr>
                </a:solidFill>
              </a:ln>
              <a:effectLst/>
              <a:scene3d>
                <a:camera prst="orthographicFront"/>
                <a:lightRig rig="threePt" dir="t"/>
              </a:scene3d>
              <a:sp3d prstMaterial="translucentPowder">
                <a:contourClr>
                  <a:schemeClr val="accent1">
                    <a:lumMod val="75000"/>
                  </a:schemeClr>
                </a:contourClr>
              </a:sp3d>
            </c:spPr>
            <c:extLst>
              <c:ext xmlns:c16="http://schemas.microsoft.com/office/drawing/2014/chart" uri="{C3380CC4-5D6E-409C-BE32-E72D297353CC}">
                <c16:uniqueId val="{00000001-5F26-4442-8668-E23BE69595E5}"/>
              </c:ext>
            </c:extLst>
          </c:dPt>
          <c:dPt>
            <c:idx val="1"/>
            <c:invertIfNegative val="0"/>
            <c:bubble3D val="0"/>
            <c:spPr>
              <a:solidFill>
                <a:schemeClr val="accent3"/>
              </a:solidFill>
              <a:ln>
                <a:solidFill>
                  <a:schemeClr val="accent1">
                    <a:lumMod val="75000"/>
                  </a:schemeClr>
                </a:solidFill>
              </a:ln>
              <a:effectLst/>
              <a:scene3d>
                <a:camera prst="orthographicFront"/>
                <a:lightRig rig="threePt" dir="t"/>
              </a:scene3d>
              <a:sp3d prstMaterial="translucentPowder">
                <a:contourClr>
                  <a:schemeClr val="accent1">
                    <a:lumMod val="75000"/>
                  </a:schemeClr>
                </a:contourClr>
              </a:sp3d>
            </c:spPr>
            <c:extLst>
              <c:ext xmlns:c16="http://schemas.microsoft.com/office/drawing/2014/chart" uri="{C3380CC4-5D6E-409C-BE32-E72D297353CC}">
                <c16:uniqueId val="{00000003-5F26-4442-8668-E23BE69595E5}"/>
              </c:ext>
            </c:extLst>
          </c:dPt>
          <c:dPt>
            <c:idx val="2"/>
            <c:invertIfNegative val="0"/>
            <c:bubble3D val="0"/>
            <c:spPr>
              <a:solidFill>
                <a:schemeClr val="accent3"/>
              </a:solidFill>
              <a:ln>
                <a:solidFill>
                  <a:schemeClr val="accent1">
                    <a:lumMod val="75000"/>
                  </a:schemeClr>
                </a:solidFill>
              </a:ln>
              <a:effectLst/>
              <a:scene3d>
                <a:camera prst="orthographicFront"/>
                <a:lightRig rig="threePt" dir="t"/>
              </a:scene3d>
              <a:sp3d prstMaterial="translucentPowder">
                <a:contourClr>
                  <a:schemeClr val="accent1">
                    <a:lumMod val="75000"/>
                  </a:schemeClr>
                </a:contourClr>
              </a:sp3d>
            </c:spPr>
            <c:extLst>
              <c:ext xmlns:c16="http://schemas.microsoft.com/office/drawing/2014/chart" uri="{C3380CC4-5D6E-409C-BE32-E72D297353CC}">
                <c16:uniqueId val="{00000005-5F26-4442-8668-E23BE69595E5}"/>
              </c:ext>
            </c:extLst>
          </c:dPt>
          <c:dPt>
            <c:idx val="3"/>
            <c:invertIfNegative val="0"/>
            <c:bubble3D val="0"/>
            <c:spPr>
              <a:solidFill>
                <a:schemeClr val="accent3"/>
              </a:solidFill>
              <a:ln>
                <a:solidFill>
                  <a:schemeClr val="accent1">
                    <a:lumMod val="75000"/>
                  </a:schemeClr>
                </a:solidFill>
              </a:ln>
              <a:effectLst/>
              <a:scene3d>
                <a:camera prst="orthographicFront"/>
                <a:lightRig rig="threePt" dir="t"/>
              </a:scene3d>
              <a:sp3d prstMaterial="translucentPowder">
                <a:contourClr>
                  <a:schemeClr val="accent1">
                    <a:lumMod val="75000"/>
                  </a:schemeClr>
                </a:contourClr>
              </a:sp3d>
            </c:spPr>
            <c:extLst>
              <c:ext xmlns:c16="http://schemas.microsoft.com/office/drawing/2014/chart" uri="{C3380CC4-5D6E-409C-BE32-E72D297353CC}">
                <c16:uniqueId val="{00000007-5F26-4442-8668-E23BE69595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50000"/>
                        <a:lumOff val="50000"/>
                      </a:schemeClr>
                    </a:solidFill>
                    <a:latin typeface="+mn-lt"/>
                    <a:ea typeface="+mn-ea"/>
                    <a:cs typeface="+mn-cs"/>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2</c:v>
                </c:pt>
                <c:pt idx="1">
                  <c:v>3.5</c:v>
                </c:pt>
                <c:pt idx="2">
                  <c:v>4</c:v>
                </c:pt>
                <c:pt idx="3">
                  <c:v>4.5</c:v>
                </c:pt>
              </c:numCache>
            </c:numRef>
          </c:val>
          <c:extLst>
            <c:ext xmlns:c16="http://schemas.microsoft.com/office/drawing/2014/chart" uri="{C3380CC4-5D6E-409C-BE32-E72D297353CC}">
              <c16:uniqueId val="{00000008-5F26-4442-8668-E23BE69595E5}"/>
            </c:ext>
          </c:extLst>
        </c:ser>
        <c:ser>
          <c:idx val="1"/>
          <c:order val="1"/>
          <c:tx>
            <c:strRef>
              <c:f>Sheet1!$C$1</c:f>
              <c:strCache>
                <c:ptCount val="1"/>
                <c:pt idx="0">
                  <c:v>Series 2</c:v>
                </c:pt>
              </c:strCache>
            </c:strRef>
          </c:tx>
          <c:spPr>
            <a:solidFill>
              <a:schemeClr val="accent2"/>
            </a:solidFill>
            <a:ln>
              <a:solidFill>
                <a:schemeClr val="accent2">
                  <a:lumMod val="75000"/>
                </a:schemeClr>
              </a:solidFill>
            </a:ln>
            <a:effectLst/>
            <a:scene3d>
              <a:camera prst="orthographicFront"/>
              <a:lightRig rig="threePt" dir="t"/>
            </a:scene3d>
            <a:sp3d prstMaterial="translucentPowder">
              <a:contourClr>
                <a:schemeClr val="accent2">
                  <a:lumMod val="75000"/>
                </a:schemeClr>
              </a:contourClr>
            </a:sp3d>
          </c:spPr>
          <c:invertIfNegative val="0"/>
          <c:dPt>
            <c:idx val="1"/>
            <c:invertIfNegative val="0"/>
            <c:bubble3D val="0"/>
            <c:extLst>
              <c:ext xmlns:c16="http://schemas.microsoft.com/office/drawing/2014/chart" uri="{C3380CC4-5D6E-409C-BE32-E72D297353CC}">
                <c16:uniqueId val="{0000000A-5F26-4442-8668-E23BE69595E5}"/>
              </c:ext>
            </c:extLst>
          </c:dPt>
          <c:dPt>
            <c:idx val="2"/>
            <c:invertIfNegative val="0"/>
            <c:bubble3D val="0"/>
            <c:extLst>
              <c:ext xmlns:c16="http://schemas.microsoft.com/office/drawing/2014/chart" uri="{C3380CC4-5D6E-409C-BE32-E72D297353CC}">
                <c16:uniqueId val="{0000000C-5F26-4442-8668-E23BE69595E5}"/>
              </c:ext>
            </c:extLst>
          </c:dPt>
          <c:dPt>
            <c:idx val="3"/>
            <c:invertIfNegative val="0"/>
            <c:bubble3D val="0"/>
            <c:extLst>
              <c:ext xmlns:c16="http://schemas.microsoft.com/office/drawing/2014/chart" uri="{C3380CC4-5D6E-409C-BE32-E72D297353CC}">
                <c16:uniqueId val="{0000000E-5F26-4442-8668-E23BE69595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50000"/>
                        <a:lumOff val="50000"/>
                      </a:schemeClr>
                    </a:solidFill>
                    <a:latin typeface="+mn-lt"/>
                    <a:ea typeface="+mn-ea"/>
                    <a:cs typeface="+mn-cs"/>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c:v>
                </c:pt>
                <c:pt idx="2">
                  <c:v>3</c:v>
                </c:pt>
                <c:pt idx="3">
                  <c:v>2</c:v>
                </c:pt>
              </c:numCache>
            </c:numRef>
          </c:val>
          <c:extLst>
            <c:ext xmlns:c16="http://schemas.microsoft.com/office/drawing/2014/chart" uri="{C3380CC4-5D6E-409C-BE32-E72D297353CC}">
              <c16:uniqueId val="{0000000F-5F26-4442-8668-E23BE69595E5}"/>
            </c:ext>
          </c:extLst>
        </c:ser>
        <c:dLbls>
          <c:showLegendKey val="0"/>
          <c:showVal val="1"/>
          <c:showCatName val="0"/>
          <c:showSerName val="0"/>
          <c:showPercent val="0"/>
          <c:showBubbleSize val="0"/>
        </c:dLbls>
        <c:gapWidth val="150"/>
        <c:shape val="box"/>
        <c:axId val="-338412864"/>
        <c:axId val="-338411088"/>
        <c:axId val="-338409312"/>
      </c:bar3DChart>
      <c:catAx>
        <c:axId val="-338412864"/>
        <c:scaling>
          <c:orientation val="minMax"/>
        </c:scaling>
        <c:delete val="0"/>
        <c:axPos val="b"/>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50000"/>
                    <a:lumOff val="50000"/>
                  </a:schemeClr>
                </a:solidFill>
                <a:latin typeface="+mn-lt"/>
                <a:ea typeface="+mn-ea"/>
                <a:cs typeface="+mn-cs"/>
              </a:defRPr>
            </a:pPr>
            <a:endParaRPr lang="en-US"/>
          </a:p>
        </c:txPr>
        <c:crossAx val="-338411088"/>
        <c:crosses val="autoZero"/>
        <c:auto val="1"/>
        <c:lblAlgn val="ctr"/>
        <c:lblOffset val="100"/>
        <c:noMultiLvlLbl val="0"/>
      </c:catAx>
      <c:valAx>
        <c:axId val="-338411088"/>
        <c:scaling>
          <c:orientation val="minMax"/>
        </c:scaling>
        <c:delete val="0"/>
        <c:axPos val="l"/>
        <c:majorGridlines>
          <c:spPr>
            <a:ln w="9525" cap="flat" cmpd="sng" algn="ctr">
              <a:solidFill>
                <a:schemeClr val="tx1">
                  <a:lumMod val="5000"/>
                  <a:lumOff val="9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50000"/>
                    <a:lumOff val="50000"/>
                  </a:schemeClr>
                </a:solidFill>
                <a:latin typeface="+mn-lt"/>
                <a:ea typeface="+mn-ea"/>
                <a:cs typeface="+mn-cs"/>
              </a:defRPr>
            </a:pPr>
            <a:endParaRPr lang="en-US"/>
          </a:p>
        </c:txPr>
        <c:crossAx val="-338412864"/>
        <c:crosses val="autoZero"/>
        <c:crossBetween val="between"/>
      </c:valAx>
      <c:serAx>
        <c:axId val="-338409312"/>
        <c:scaling>
          <c:orientation val="minMax"/>
        </c:scaling>
        <c:delete val="0"/>
        <c:axPos val="b"/>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50000"/>
                    <a:lumOff val="50000"/>
                  </a:schemeClr>
                </a:solidFill>
                <a:latin typeface="+mn-lt"/>
                <a:ea typeface="+mn-ea"/>
                <a:cs typeface="+mn-cs"/>
              </a:defRPr>
            </a:pPr>
            <a:endParaRPr lang="en-US"/>
          </a:p>
        </c:txPr>
        <c:crossAx val="-338411088"/>
        <c:crosses val="autoZero"/>
      </c:ser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view3D>
      <c:rotX val="15"/>
      <c:rotY val="20"/>
      <c:depthPercent val="100"/>
      <c:rAngAx val="1"/>
    </c:view3D>
    <c:floor>
      <c:thickness val="0"/>
      <c:spPr>
        <a:noFill/>
        <a:ln>
          <a:noFill/>
        </a:ln>
        <a:effectLst/>
        <a:sp3d/>
      </c:spPr>
    </c:floor>
    <c:sideWall>
      <c:thickness val="0"/>
      <c:spPr>
        <a:noFill/>
        <a:ln>
          <a:noFill/>
        </a:ln>
        <a:effectLst/>
        <a:sp3d/>
      </c:spPr>
    </c:sideWall>
    <c:backWall>
      <c:thickness val="0"/>
      <c:spPr>
        <a:noFill/>
        <a:ln>
          <a:noFill/>
        </a:ln>
        <a:effectLst/>
        <a:sp3d/>
      </c:spPr>
    </c:backWall>
    <c:plotArea>
      <c:layout>
        <c:manualLayout>
          <c:layoutTarget val="inner"/>
          <c:xMode val="edge"/>
          <c:yMode val="edge"/>
          <c:x val="4.14029686793254E-2"/>
          <c:y val="3.2211465852272303E-2"/>
          <c:w val="0.93221954011317198"/>
          <c:h val="0.78719749871165701"/>
        </c:manualLayout>
      </c:layout>
      <c:bar3DChart>
        <c:barDir val="col"/>
        <c:grouping val="standard"/>
        <c:varyColors val="0"/>
        <c:ser>
          <c:idx val="0"/>
          <c:order val="0"/>
          <c:tx>
            <c:strRef>
              <c:f>Sheet1!$B$1</c:f>
              <c:strCache>
                <c:ptCount val="1"/>
                <c:pt idx="0">
                  <c:v>Series 1</c:v>
                </c:pt>
              </c:strCache>
            </c:strRef>
          </c:tx>
          <c:spPr>
            <a:solidFill>
              <a:schemeClr val="accent3"/>
            </a:solidFill>
            <a:ln>
              <a:noFill/>
            </a:ln>
            <a:effectLst/>
            <a:sp3d/>
          </c:spPr>
          <c:invertIfNegative val="0"/>
          <c:dPt>
            <c:idx val="0"/>
            <c:invertIfNegative val="0"/>
            <c:bubble3D val="0"/>
            <c:extLst>
              <c:ext xmlns:c16="http://schemas.microsoft.com/office/drawing/2014/chart" uri="{C3380CC4-5D6E-409C-BE32-E72D297353CC}">
                <c16:uniqueId val="{00000001-5F26-4442-8668-E23BE69595E5}"/>
              </c:ext>
            </c:extLst>
          </c:dPt>
          <c:dPt>
            <c:idx val="1"/>
            <c:invertIfNegative val="0"/>
            <c:bubble3D val="0"/>
            <c:extLst>
              <c:ext xmlns:c16="http://schemas.microsoft.com/office/drawing/2014/chart" uri="{C3380CC4-5D6E-409C-BE32-E72D297353CC}">
                <c16:uniqueId val="{00000003-5F26-4442-8668-E23BE69595E5}"/>
              </c:ext>
            </c:extLst>
          </c:dPt>
          <c:dPt>
            <c:idx val="2"/>
            <c:invertIfNegative val="0"/>
            <c:bubble3D val="0"/>
            <c:extLst>
              <c:ext xmlns:c16="http://schemas.microsoft.com/office/drawing/2014/chart" uri="{C3380CC4-5D6E-409C-BE32-E72D297353CC}">
                <c16:uniqueId val="{00000005-5F26-4442-8668-E23BE69595E5}"/>
              </c:ext>
            </c:extLst>
          </c:dPt>
          <c:dPt>
            <c:idx val="3"/>
            <c:invertIfNegative val="0"/>
            <c:bubble3D val="0"/>
            <c:extLst>
              <c:ext xmlns:c16="http://schemas.microsoft.com/office/drawing/2014/chart" uri="{C3380CC4-5D6E-409C-BE32-E72D297353CC}">
                <c16:uniqueId val="{00000007-5F26-4442-8668-E23BE69595E5}"/>
              </c:ext>
            </c:extLst>
          </c:dPt>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2</c:v>
                </c:pt>
                <c:pt idx="1">
                  <c:v>3.5</c:v>
                </c:pt>
                <c:pt idx="2">
                  <c:v>4</c:v>
                </c:pt>
                <c:pt idx="3">
                  <c:v>4.5</c:v>
                </c:pt>
              </c:numCache>
            </c:numRef>
          </c:val>
          <c:extLst>
            <c:ext xmlns:c16="http://schemas.microsoft.com/office/drawing/2014/chart" uri="{C3380CC4-5D6E-409C-BE32-E72D297353CC}">
              <c16:uniqueId val="{00000008-5F26-4442-8668-E23BE69595E5}"/>
            </c:ext>
          </c:extLst>
        </c:ser>
        <c:ser>
          <c:idx val="1"/>
          <c:order val="1"/>
          <c:tx>
            <c:strRef>
              <c:f>Sheet1!$C$1</c:f>
              <c:strCache>
                <c:ptCount val="1"/>
                <c:pt idx="0">
                  <c:v>Series 2</c:v>
                </c:pt>
              </c:strCache>
            </c:strRef>
          </c:tx>
          <c:spPr>
            <a:solidFill>
              <a:schemeClr val="accent2"/>
            </a:solidFill>
            <a:ln>
              <a:noFill/>
            </a:ln>
            <a:effectLst/>
            <a:sp3d/>
          </c:spPr>
          <c:invertIfNegative val="0"/>
          <c:dPt>
            <c:idx val="1"/>
            <c:invertIfNegative val="0"/>
            <c:bubble3D val="0"/>
            <c:extLst>
              <c:ext xmlns:c16="http://schemas.microsoft.com/office/drawing/2014/chart" uri="{C3380CC4-5D6E-409C-BE32-E72D297353CC}">
                <c16:uniqueId val="{0000000A-5F26-4442-8668-E23BE69595E5}"/>
              </c:ext>
            </c:extLst>
          </c:dPt>
          <c:dPt>
            <c:idx val="2"/>
            <c:invertIfNegative val="0"/>
            <c:bubble3D val="0"/>
            <c:extLst>
              <c:ext xmlns:c16="http://schemas.microsoft.com/office/drawing/2014/chart" uri="{C3380CC4-5D6E-409C-BE32-E72D297353CC}">
                <c16:uniqueId val="{0000000C-5F26-4442-8668-E23BE69595E5}"/>
              </c:ext>
            </c:extLst>
          </c:dPt>
          <c:dPt>
            <c:idx val="3"/>
            <c:invertIfNegative val="0"/>
            <c:bubble3D val="0"/>
            <c:extLst>
              <c:ext xmlns:c16="http://schemas.microsoft.com/office/drawing/2014/chart" uri="{C3380CC4-5D6E-409C-BE32-E72D297353CC}">
                <c16:uniqueId val="{0000000E-5F26-4442-8668-E23BE69595E5}"/>
              </c:ext>
            </c:extLst>
          </c:dPt>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c:v>
                </c:pt>
                <c:pt idx="2">
                  <c:v>3</c:v>
                </c:pt>
                <c:pt idx="3">
                  <c:v>2</c:v>
                </c:pt>
              </c:numCache>
            </c:numRef>
          </c:val>
          <c:extLst>
            <c:ext xmlns:c16="http://schemas.microsoft.com/office/drawing/2014/chart" uri="{C3380CC4-5D6E-409C-BE32-E72D297353CC}">
              <c16:uniqueId val="{0000000F-5F26-4442-8668-E23BE69595E5}"/>
            </c:ext>
          </c:extLst>
        </c:ser>
        <c:dLbls>
          <c:showLegendKey val="0"/>
          <c:showVal val="0"/>
          <c:showCatName val="0"/>
          <c:showSerName val="0"/>
          <c:showPercent val="0"/>
          <c:showBubbleSize val="0"/>
        </c:dLbls>
        <c:gapWidth val="150"/>
        <c:shape val="box"/>
        <c:axId val="-338412864"/>
        <c:axId val="-338411088"/>
        <c:axId val="-338409312"/>
      </c:bar3DChart>
      <c:catAx>
        <c:axId val="-338412864"/>
        <c:scaling>
          <c:orientation val="minMax"/>
        </c:scaling>
        <c:delete val="0"/>
        <c:axPos val="b"/>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1088"/>
        <c:crosses val="autoZero"/>
        <c:auto val="1"/>
        <c:lblAlgn val="ctr"/>
        <c:lblOffset val="100"/>
        <c:noMultiLvlLbl val="0"/>
      </c:catAx>
      <c:valAx>
        <c:axId val="-338411088"/>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2864"/>
        <c:crosses val="autoZero"/>
        <c:crossBetween val="between"/>
      </c:valAx>
      <c:serAx>
        <c:axId val="-338409312"/>
        <c:scaling>
          <c:orientation val="minMax"/>
        </c:scaling>
        <c:delete val="0"/>
        <c:axPos val="b"/>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1088"/>
        <c:crosses val="autoZero"/>
      </c:ser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92">
  <cs:axisTitle>
    <cs:lnRef idx="0"/>
    <cs:fillRef idx="0"/>
    <cs:effectRef idx="0"/>
    <cs:fontRef idx="minor">
      <a:schemeClr val="tx1">
        <a:lumMod val="50000"/>
        <a:lumOff val="50000"/>
      </a:schemeClr>
    </cs:fontRef>
    <cs:defRPr sz="1197" kern="1200"/>
  </cs:axisTitle>
  <cs:categoryAxis>
    <cs:lnRef idx="0"/>
    <cs:fillRef idx="0"/>
    <cs:effectRef idx="0"/>
    <cs:fontRef idx="minor">
      <a:schemeClr val="tx1">
        <a:lumMod val="50000"/>
        <a:lumOff val="50000"/>
      </a:schemeClr>
    </cs:fontRef>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50000"/>
        <a:lumOff val="50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styleClr val="auto"/>
    </cs:lnRef>
    <cs:fillRef idx="0">
      <cs:styleClr val="auto"/>
    </cs:fillRef>
    <cs:effectRef idx="0"/>
    <cs:fontRef idx="minor">
      <a:schemeClr val="tx1"/>
    </cs:fontRef>
    <cs:spPr>
      <a:solidFill>
        <a:schemeClr val="phClr"/>
      </a:solidFill>
      <a:ln>
        <a:solidFill>
          <a:schemeClr val="phClr">
            <a:lumMod val="75000"/>
          </a:schemeClr>
        </a:solidFill>
      </a:ln>
    </cs:spPr>
  </cs:dataPoint>
  <cs:dataPoint3D>
    <cs:lnRef idx="0">
      <cs:styleClr val="auto"/>
    </cs:lnRef>
    <cs:fillRef idx="0">
      <cs:styleClr val="auto"/>
    </cs:fillRef>
    <cs:effectRef idx="0"/>
    <cs:fontRef idx="minor">
      <a:schemeClr val="tx1"/>
    </cs:fontRef>
    <cs:spPr>
      <a:solidFill>
        <a:schemeClr val="phClr"/>
      </a:solidFill>
      <a:ln>
        <a:solidFill>
          <a:schemeClr val="phClr">
            <a:lumMod val="75000"/>
          </a:schemeClr>
        </a:solidFill>
      </a:ln>
      <a:scene3d>
        <a:camera prst="orthographicFront"/>
        <a:lightRig rig="threePt" dir="t"/>
      </a:scene3d>
      <a:sp3d prstMaterial="translucentPowder"/>
    </cs:spPr>
  </cs:dataPoint3D>
  <cs:dataPointLine>
    <cs:lnRef idx="0">
      <cs:styleClr val="auto"/>
    </cs:lnRef>
    <cs:fillRef idx="0"/>
    <cs:effectRef idx="0"/>
    <cs:fontRef idx="minor">
      <a:schemeClr val="tx1"/>
    </cs:fontRef>
    <cs:spPr>
      <a:ln w="28575" cap="rnd">
        <a:solidFill>
          <a:schemeClr val="phClr">
            <a:alpha val="70000"/>
          </a:schemeClr>
        </a:solidFill>
        <a:round/>
      </a:ln>
    </cs:spPr>
  </cs:dataPointLine>
  <cs:dataPointMarker>
    <cs:lnRef idx="0">
      <cs:styleClr val="auto"/>
    </cs:lnRef>
    <cs:fillRef idx="0">
      <cs:styleClr val="auto"/>
    </cs:fillRef>
    <cs:effectRef idx="0"/>
    <cs:fontRef idx="minor">
      <a:schemeClr val="dk1"/>
    </cs:fontRef>
    <cs:spPr>
      <a:solidFill>
        <a:schemeClr val="phClr">
          <a:alpha val="70000"/>
        </a:schemeClr>
      </a:solidFill>
      <a:ln>
        <a:solidFill>
          <a:schemeClr val="phClr">
            <a:lumMod val="75000"/>
          </a:schemeClr>
        </a:solidFill>
      </a:ln>
    </cs:spPr>
  </cs:dataPointMarker>
  <cs:dataPointMarkerLayout symbol="circle" size="6"/>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50000"/>
        <a:lumOff val="50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65000"/>
            <a:lumOff val="35000"/>
          </a:schemeClr>
        </a:solidFill>
      </a:ln>
    </cs:spPr>
  </cs:downBar>
  <cs:dropLine>
    <cs:lnRef idx="0"/>
    <cs:fillRef idx="0"/>
    <cs:effectRef idx="0"/>
    <cs:fontRef idx="minor">
      <a:schemeClr val="dk1"/>
    </cs:fontRef>
    <cs:spPr>
      <a:ln w="9525">
        <a:solidFill>
          <a:schemeClr val="tx1">
            <a:lumMod val="35000"/>
            <a:lumOff val="65000"/>
          </a:schemeClr>
        </a:solidFill>
        <a:round/>
      </a:ln>
    </cs:spPr>
  </cs:dropLine>
  <cs:errorBar>
    <cs:lnRef idx="0"/>
    <cs:fillRef idx="0"/>
    <cs:effectRef idx="0"/>
    <cs:fontRef idx="minor">
      <a:schemeClr val="dk1"/>
    </cs:fontRef>
    <cs:spPr>
      <a:ln w="9525">
        <a:solidFill>
          <a:schemeClr val="tx1">
            <a:lumMod val="50000"/>
            <a:lumOff val="50000"/>
          </a:schemeClr>
        </a:solidFill>
        <a:round/>
      </a:ln>
    </cs:spPr>
  </cs:errorBar>
  <cs:floor>
    <cs:lnRef idx="0"/>
    <cs:fillRef idx="0"/>
    <cs:effectRef idx="0"/>
    <cs:fontRef idx="minor">
      <a:schemeClr val="tx1"/>
    </cs:fontRef>
    <cs:spPr>
      <a:solidFill>
        <a:schemeClr val="lt1">
          <a:alpha val="27000"/>
        </a:schemeClr>
      </a:solidFill>
      <a:sp3d/>
    </cs:spPr>
  </cs:floor>
  <cs:gridlineMajor>
    <cs:lnRef idx="0"/>
    <cs:fillRef idx="0"/>
    <cs:effectRef idx="0"/>
    <cs:fontRef idx="minor">
      <a:schemeClr val="tx1"/>
    </cs:fontRef>
    <cs:spPr>
      <a:ln w="9525" cap="flat" cmpd="sng" algn="ctr">
        <a:solidFill>
          <a:schemeClr val="tx1">
            <a:lumMod val="5000"/>
            <a:lumOff val="95000"/>
          </a:schemeClr>
        </a:solidFill>
        <a:round/>
      </a:ln>
    </cs:spPr>
  </cs:gridlineMajor>
  <cs:gridlineMinor>
    <cs:lnRef idx="0"/>
    <cs:fillRef idx="0"/>
    <cs:effectRef idx="0"/>
    <cs:fontRef idx="minor">
      <a:schemeClr val="tx1"/>
    </cs:fontRef>
    <cs:spPr>
      <a:ln>
        <a:solidFill>
          <a:schemeClr val="tx1">
            <a:lumMod val="5000"/>
            <a:lumOff val="95000"/>
          </a:schemeClr>
        </a:solidFill>
      </a:ln>
    </cs:spPr>
  </cs:gridlineMinor>
  <cs:hiLoLine>
    <cs:lnRef idx="0"/>
    <cs:fillRef idx="0"/>
    <cs:effectRef idx="0"/>
    <cs:fontRef idx="minor">
      <a:schemeClr val="dk1"/>
    </cs:fontRef>
    <cs:spPr>
      <a:ln w="9525">
        <a:solidFill>
          <a:schemeClr val="tx1">
            <a:lumMod val="35000"/>
            <a:lumOff val="65000"/>
          </a:schemeClr>
        </a:solidFill>
        <a:round/>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50000"/>
        <a:lumOff val="50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50000"/>
        <a:lumOff val="50000"/>
      </a:schemeClr>
    </cs:fontRef>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inor">
      <a:schemeClr val="tx1">
        <a:lumMod val="65000"/>
        <a:lumOff val="35000"/>
      </a:schemeClr>
    </cs:fontRef>
    <cs:defRPr sz="2128" b="0" kern="1200" cap="none" spc="50" baseline="0"/>
  </cs:title>
  <cs:trendline>
    <cs:lnRef idx="0">
      <cs:styleClr val="auto"/>
    </cs:lnRef>
    <cs:fillRef idx="0"/>
    <cs:effectRef idx="0"/>
    <cs:fontRef idx="minor">
      <a:schemeClr val="dk1"/>
    </cs:fontRef>
    <cs:spPr>
      <a:ln w="15875" cap="rnd">
        <a:solidFill>
          <a:schemeClr val="phClr"/>
        </a:solidFill>
      </a:ln>
    </cs:spPr>
  </cs:trendline>
  <cs:trendlineLabel>
    <cs:lnRef idx="0"/>
    <cs:fillRef idx="0"/>
    <cs:effectRef idx="0"/>
    <cs:fontRef idx="minor">
      <a:schemeClr val="tx1">
        <a:lumMod val="50000"/>
        <a:lumOff val="50000"/>
      </a:schemeClr>
    </cs:fontRef>
    <cs:defRPr sz="1197" kern="1200"/>
  </cs:trendlineLabel>
  <cs:upBar>
    <cs:lnRef idx="0"/>
    <cs:fillRef idx="0"/>
    <cs:effectRef idx="0"/>
    <cs:fontRef idx="minor">
      <a:schemeClr val="dk1"/>
    </cs:fontRef>
    <cs:spPr>
      <a:solidFill>
        <a:schemeClr val="lt1"/>
      </a:solidFill>
      <a:ln w="9525">
        <a:solidFill>
          <a:schemeClr val="tx1">
            <a:lumMod val="65000"/>
            <a:lumOff val="35000"/>
          </a:schemeClr>
        </a:solidFill>
      </a:ln>
    </cs:spPr>
  </cs:upBar>
  <cs:valueAxis>
    <cs:lnRef idx="0"/>
    <cs:fillRef idx="0"/>
    <cs:effectRef idx="0"/>
    <cs:fontRef idx="minor">
      <a:schemeClr val="tx1">
        <a:lumMod val="50000"/>
        <a:lumOff val="50000"/>
      </a:schemeClr>
    </cs:fontRef>
    <cs:defRPr sz="1197" kern="1200"/>
  </cs:valueAxis>
  <cs:wall>
    <cs:lnRef idx="0"/>
    <cs:fillRef idx="0"/>
    <cs:effectRef idx="0"/>
    <cs:fontRef idx="minor">
      <a:schemeClr val="tx1"/>
    </cs:fontRef>
    <cs:spPr>
      <a:sp3d/>
    </cs:spPr>
  </cs:wall>
</cs:chartStyle>
</file>

<file path=ppt/charts/style2.xml><?xml version="1.0" encoding="utf-8"?>
<cs:chartStyle xmlns:cs="http://schemas.microsoft.com/office/drawing/2012/chartStyle" xmlns:a="http://schemas.openxmlformats.org/drawingml/2006/main" id="286">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4F7755DA-AF00-4C99-AD6B-5AAB0EAEF4F6}"/>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8A670BFF-F317-480C-B8D5-B6EF14533449}"/>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7C447236-5B90-4524-8BB1-CA4AA324DE49}" type="datetimeFigureOut">
              <a:rPr lang="en-US" smtClean="0"/>
              <a:t>6/16/2019</a:t>
            </a:fld>
            <a:endParaRPr lang="en-US"/>
          </a:p>
        </p:txBody>
      </p:sp>
      <p:sp>
        <p:nvSpPr>
          <p:cNvPr id="4" name="Footer Placeholder 3">
            <a:extLst>
              <a:ext uri="{FF2B5EF4-FFF2-40B4-BE49-F238E27FC236}">
                <a16:creationId xmlns:a16="http://schemas.microsoft.com/office/drawing/2014/main" id="{352EF8A2-9AB2-46A6-BEB5-6A44B46477FF}"/>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BAD6407C-67B6-4725-B914-055A14B56FDB}"/>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3A7FBF7-0EEA-4818-9B66-B029571FC052}" type="slidenum">
              <a:rPr lang="en-US" smtClean="0"/>
              <a:t>‹#›</a:t>
            </a:fld>
            <a:endParaRPr lang="en-US"/>
          </a:p>
        </p:txBody>
      </p:sp>
    </p:spTree>
    <p:extLst>
      <p:ext uri="{BB962C8B-B14F-4D97-AF65-F5344CB8AC3E}">
        <p14:creationId xmlns:p14="http://schemas.microsoft.com/office/powerpoint/2010/main" val="2015724781"/>
      </p:ext>
    </p:extLst>
  </p:cSld>
  <p:clrMap bg1="lt1" tx1="dk1" bg2="lt2" tx2="dk2" accent1="accent1" accent2="accent2" accent3="accent3" accent4="accent4" accent5="accent5" accent6="accent6" hlink="hlink" folHlink="folHlink"/>
</p:handoutMaster>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CF10FA5-98E6-FB4E-97B6-D4EB979E8963}" type="datetimeFigureOut">
              <a:rPr lang="en-US" smtClean="0"/>
              <a:t>6/16/2019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F22E1E8-19DD-9846-964E-7494B0E7F513}" type="slidenum">
              <a:rPr lang="en-US" smtClean="0"/>
              <a:t>‹#›</a:t>
            </a:fld>
            <a:endParaRPr lang="en-US"/>
          </a:p>
        </p:txBody>
      </p:sp>
    </p:spTree>
    <p:extLst>
      <p:ext uri="{BB962C8B-B14F-4D97-AF65-F5344CB8AC3E}">
        <p14:creationId xmlns:p14="http://schemas.microsoft.com/office/powerpoint/2010/main" val="1161476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36E7EC0-9BE3-5541-9D76-7DE32A6C9D42}" type="slidenum">
              <a:rPr lang="en-US" smtClean="0"/>
              <a:t>8</a:t>
            </a:fld>
            <a:endParaRPr lang="en-US"/>
          </a:p>
        </p:txBody>
      </p:sp>
      <p:sp>
        <p:nvSpPr>
          <p:cNvPr id="5" name="Footer Placeholder 4"/>
          <p:cNvSpPr>
            <a:spLocks noGrp="1"/>
          </p:cNvSpPr>
          <p:nvPr>
            <p:ph type="ftr" sz="quarter" idx="11"/>
          </p:nvPr>
        </p:nvSpPr>
        <p:spPr/>
        <p:txBody>
          <a:bodyPr/>
          <a:lstStyle/>
          <a:p>
            <a:endParaRPr lang="en-US"/>
          </a:p>
        </p:txBody>
      </p:sp>
      <p:sp>
        <p:nvSpPr>
          <p:cNvPr id="6" name="Header Placeholder 5"/>
          <p:cNvSpPr>
            <a:spLocks noGrp="1"/>
          </p:cNvSpPr>
          <p:nvPr>
            <p:ph type="hdr" sz="quarter" idx="12"/>
          </p:nvPr>
        </p:nvSpPr>
        <p:spPr/>
        <p:txBody>
          <a:bodyPr/>
          <a:lstStyle/>
          <a:p>
            <a:endParaRPr lang="en-US"/>
          </a:p>
        </p:txBody>
      </p:sp>
    </p:spTree>
    <p:extLst>
      <p:ext uri="{BB962C8B-B14F-4D97-AF65-F5344CB8AC3E}">
        <p14:creationId xmlns:p14="http://schemas.microsoft.com/office/powerpoint/2010/main" val="4029031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Full 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469308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Customer Profiling">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4A4533DD-0E2E-492D-9626-C45E8543AA6B}"/>
              </a:ext>
            </a:extLst>
          </p:cNvPr>
          <p:cNvSpPr>
            <a:spLocks noGrp="1"/>
          </p:cNvSpPr>
          <p:nvPr>
            <p:ph type="pic" sz="quarter" idx="18"/>
          </p:nvPr>
        </p:nvSpPr>
        <p:spPr>
          <a:xfrm>
            <a:off x="1553030" y="3709771"/>
            <a:ext cx="4321891" cy="2016892"/>
          </a:xfrm>
          <a:custGeom>
            <a:avLst/>
            <a:gdLst>
              <a:gd name="connsiteX0" fmla="*/ 0 w 4321891"/>
              <a:gd name="connsiteY0" fmla="*/ 0 h 2016892"/>
              <a:gd name="connsiteX1" fmla="*/ 4321891 w 4321891"/>
              <a:gd name="connsiteY1" fmla="*/ 0 h 2016892"/>
              <a:gd name="connsiteX2" fmla="*/ 4321891 w 4321891"/>
              <a:gd name="connsiteY2" fmla="*/ 2016892 h 2016892"/>
              <a:gd name="connsiteX3" fmla="*/ 0 w 4321891"/>
              <a:gd name="connsiteY3" fmla="*/ 2016892 h 2016892"/>
            </a:gdLst>
            <a:ahLst/>
            <a:cxnLst>
              <a:cxn ang="0">
                <a:pos x="connsiteX0" y="connsiteY0"/>
              </a:cxn>
              <a:cxn ang="0">
                <a:pos x="connsiteX1" y="connsiteY1"/>
              </a:cxn>
              <a:cxn ang="0">
                <a:pos x="connsiteX2" y="connsiteY2"/>
              </a:cxn>
              <a:cxn ang="0">
                <a:pos x="connsiteX3" y="connsiteY3"/>
              </a:cxn>
            </a:cxnLst>
            <a:rect l="l" t="t" r="r" b="b"/>
            <a:pathLst>
              <a:path w="4321891" h="2016892">
                <a:moveTo>
                  <a:pt x="0" y="0"/>
                </a:moveTo>
                <a:lnTo>
                  <a:pt x="4321891" y="0"/>
                </a:lnTo>
                <a:lnTo>
                  <a:pt x="4321891" y="2016892"/>
                </a:lnTo>
                <a:lnTo>
                  <a:pt x="0" y="2016892"/>
                </a:lnTo>
                <a:close/>
              </a:path>
            </a:pathLst>
          </a:custGeom>
        </p:spPr>
        <p:txBody>
          <a:bodyPr wrap="square" anchor="ctr">
            <a:noAutofit/>
          </a:bodyPr>
          <a:lstStyle>
            <a:lvl1pPr marL="0" indent="0" algn="ctr">
              <a:buNone/>
              <a:defRPr sz="1200"/>
            </a:lvl1pPr>
          </a:lstStyle>
          <a:p>
            <a:endParaRPr lang="en-US" dirty="0"/>
          </a:p>
        </p:txBody>
      </p:sp>
      <p:sp>
        <p:nvSpPr>
          <p:cNvPr id="11" name="Rectangle 10"/>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5"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7" name="Group 16"/>
          <p:cNvGrpSpPr/>
          <p:nvPr userDrawn="1"/>
        </p:nvGrpSpPr>
        <p:grpSpPr>
          <a:xfrm>
            <a:off x="11808932" y="6477097"/>
            <a:ext cx="231532" cy="231532"/>
            <a:chOff x="11275488" y="5797834"/>
            <a:chExt cx="353804" cy="353804"/>
          </a:xfrm>
        </p:grpSpPr>
        <p:sp>
          <p:nvSpPr>
            <p:cNvPr id="18" name="Oval 17">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Chevron 18">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8" name="Picture Placeholder 27">
            <a:extLst>
              <a:ext uri="{FF2B5EF4-FFF2-40B4-BE49-F238E27FC236}">
                <a16:creationId xmlns:a16="http://schemas.microsoft.com/office/drawing/2014/main" id="{A1A9BCB7-6DF7-4965-9879-5FC856B273A3}"/>
              </a:ext>
            </a:extLst>
          </p:cNvPr>
          <p:cNvSpPr>
            <a:spLocks noGrp="1"/>
          </p:cNvSpPr>
          <p:nvPr>
            <p:ph type="pic" sz="quarter" idx="19"/>
          </p:nvPr>
        </p:nvSpPr>
        <p:spPr>
          <a:xfrm>
            <a:off x="6469404" y="2136762"/>
            <a:ext cx="4321891" cy="2016892"/>
          </a:xfrm>
          <a:custGeom>
            <a:avLst/>
            <a:gdLst>
              <a:gd name="connsiteX0" fmla="*/ 0 w 4321891"/>
              <a:gd name="connsiteY0" fmla="*/ 0 h 2016892"/>
              <a:gd name="connsiteX1" fmla="*/ 4321891 w 4321891"/>
              <a:gd name="connsiteY1" fmla="*/ 0 h 2016892"/>
              <a:gd name="connsiteX2" fmla="*/ 4321891 w 4321891"/>
              <a:gd name="connsiteY2" fmla="*/ 2016892 h 2016892"/>
              <a:gd name="connsiteX3" fmla="*/ 0 w 4321891"/>
              <a:gd name="connsiteY3" fmla="*/ 2016892 h 2016892"/>
            </a:gdLst>
            <a:ahLst/>
            <a:cxnLst>
              <a:cxn ang="0">
                <a:pos x="connsiteX0" y="connsiteY0"/>
              </a:cxn>
              <a:cxn ang="0">
                <a:pos x="connsiteX1" y="connsiteY1"/>
              </a:cxn>
              <a:cxn ang="0">
                <a:pos x="connsiteX2" y="connsiteY2"/>
              </a:cxn>
              <a:cxn ang="0">
                <a:pos x="connsiteX3" y="connsiteY3"/>
              </a:cxn>
            </a:cxnLst>
            <a:rect l="l" t="t" r="r" b="b"/>
            <a:pathLst>
              <a:path w="4321891" h="2016892">
                <a:moveTo>
                  <a:pt x="0" y="0"/>
                </a:moveTo>
                <a:lnTo>
                  <a:pt x="4321891" y="0"/>
                </a:lnTo>
                <a:lnTo>
                  <a:pt x="4321891" y="2016892"/>
                </a:lnTo>
                <a:lnTo>
                  <a:pt x="0" y="2016892"/>
                </a:lnTo>
                <a:close/>
              </a:path>
            </a:pathLst>
          </a:custGeom>
        </p:spPr>
        <p:txBody>
          <a:bodyPr wrap="square" anchor="ctr">
            <a:noAutofit/>
          </a:bodyPr>
          <a:lstStyle>
            <a:lvl1pPr marL="0" indent="0" algn="ctr">
              <a:buNone/>
              <a:defRPr sz="1200"/>
            </a:lvl1pPr>
          </a:lstStyle>
          <a:p>
            <a:endParaRPr lang="en-US" dirty="0"/>
          </a:p>
        </p:txBody>
      </p:sp>
      <p:grpSp>
        <p:nvGrpSpPr>
          <p:cNvPr id="20" name="Group 19"/>
          <p:cNvGrpSpPr/>
          <p:nvPr userDrawn="1"/>
        </p:nvGrpSpPr>
        <p:grpSpPr>
          <a:xfrm>
            <a:off x="11543208"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3"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atin typeface="Roboto Slab" pitchFamily="2" charset="0"/>
                <a:ea typeface="Roboto Slab" pitchFamily="2" charset="0"/>
              </a:defRPr>
            </a:lvl1pPr>
          </a:lstStyle>
          <a:p>
            <a:r>
              <a:rPr lang="en-US" dirty="0"/>
              <a:t>Your Heading: Text Goes Here</a:t>
            </a:r>
          </a:p>
        </p:txBody>
      </p:sp>
    </p:spTree>
    <p:extLst>
      <p:ext uri="{BB962C8B-B14F-4D97-AF65-F5344CB8AC3E}">
        <p14:creationId xmlns:p14="http://schemas.microsoft.com/office/powerpoint/2010/main" val="1858721860"/>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Our Services 2">
    <p:spTree>
      <p:nvGrpSpPr>
        <p:cNvPr id="1" name=""/>
        <p:cNvGrpSpPr/>
        <p:nvPr/>
      </p:nvGrpSpPr>
      <p:grpSpPr>
        <a:xfrm>
          <a:off x="0" y="0"/>
          <a:ext cx="0" cy="0"/>
          <a:chOff x="0" y="0"/>
          <a:chExt cx="0" cy="0"/>
        </a:xfrm>
      </p:grpSpPr>
      <p:sp>
        <p:nvSpPr>
          <p:cNvPr id="20" name="Picture Placeholder 19">
            <a:extLst>
              <a:ext uri="{FF2B5EF4-FFF2-40B4-BE49-F238E27FC236}">
                <a16:creationId xmlns:a16="http://schemas.microsoft.com/office/drawing/2014/main" id="{EF994E98-46A6-4FCC-BC4B-65E06195F8A5}"/>
              </a:ext>
            </a:extLst>
          </p:cNvPr>
          <p:cNvSpPr>
            <a:spLocks noGrp="1"/>
          </p:cNvSpPr>
          <p:nvPr>
            <p:ph type="pic" sz="quarter" idx="12"/>
          </p:nvPr>
        </p:nvSpPr>
        <p:spPr>
          <a:xfrm>
            <a:off x="7373667" y="1870585"/>
            <a:ext cx="4811868" cy="3877072"/>
          </a:xfrm>
          <a:custGeom>
            <a:avLst/>
            <a:gdLst>
              <a:gd name="connsiteX0" fmla="*/ 0 w 4811868"/>
              <a:gd name="connsiteY0" fmla="*/ 0 h 3877072"/>
              <a:gd name="connsiteX1" fmla="*/ 4811868 w 4811868"/>
              <a:gd name="connsiteY1" fmla="*/ 0 h 3877072"/>
              <a:gd name="connsiteX2" fmla="*/ 4811868 w 4811868"/>
              <a:gd name="connsiteY2" fmla="*/ 3877072 h 3877072"/>
              <a:gd name="connsiteX3" fmla="*/ 0 w 4811868"/>
              <a:gd name="connsiteY3" fmla="*/ 3877072 h 3877072"/>
            </a:gdLst>
            <a:ahLst/>
            <a:cxnLst>
              <a:cxn ang="0">
                <a:pos x="connsiteX0" y="connsiteY0"/>
              </a:cxn>
              <a:cxn ang="0">
                <a:pos x="connsiteX1" y="connsiteY1"/>
              </a:cxn>
              <a:cxn ang="0">
                <a:pos x="connsiteX2" y="connsiteY2"/>
              </a:cxn>
              <a:cxn ang="0">
                <a:pos x="connsiteX3" y="connsiteY3"/>
              </a:cxn>
            </a:cxnLst>
            <a:rect l="l" t="t" r="r" b="b"/>
            <a:pathLst>
              <a:path w="4811868" h="3877072">
                <a:moveTo>
                  <a:pt x="0" y="0"/>
                </a:moveTo>
                <a:lnTo>
                  <a:pt x="4811868" y="0"/>
                </a:lnTo>
                <a:lnTo>
                  <a:pt x="4811868" y="3877072"/>
                </a:lnTo>
                <a:lnTo>
                  <a:pt x="0" y="3877072"/>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8" name="Group 17"/>
          <p:cNvGrpSpPr/>
          <p:nvPr userDrawn="1"/>
        </p:nvGrpSpPr>
        <p:grpSpPr>
          <a:xfrm>
            <a:off x="11808932"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3" name="Group 22"/>
          <p:cNvGrpSpPr/>
          <p:nvPr userDrawn="1"/>
        </p:nvGrpSpPr>
        <p:grpSpPr>
          <a:xfrm>
            <a:off x="11543208" y="6477097"/>
            <a:ext cx="231532" cy="231532"/>
            <a:chOff x="11275488" y="5797834"/>
            <a:chExt cx="353804" cy="353804"/>
          </a:xfrm>
        </p:grpSpPr>
        <p:sp>
          <p:nvSpPr>
            <p:cNvPr id="24" name="Oval 23">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Chevron 24">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36495343"/>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2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23" name="Picture Placeholder 22">
            <a:extLst>
              <a:ext uri="{FF2B5EF4-FFF2-40B4-BE49-F238E27FC236}">
                <a16:creationId xmlns:a16="http://schemas.microsoft.com/office/drawing/2014/main" id="{481FBF82-4B39-4AE8-951E-0D2A3DBC5FC2}"/>
              </a:ext>
            </a:extLst>
          </p:cNvPr>
          <p:cNvSpPr>
            <a:spLocks noGrp="1"/>
          </p:cNvSpPr>
          <p:nvPr>
            <p:ph type="pic" sz="quarter" idx="11"/>
          </p:nvPr>
        </p:nvSpPr>
        <p:spPr>
          <a:xfrm>
            <a:off x="1" y="1930810"/>
            <a:ext cx="12191999" cy="2019575"/>
          </a:xfrm>
          <a:custGeom>
            <a:avLst/>
            <a:gdLst>
              <a:gd name="connsiteX0" fmla="*/ 0 w 12191999"/>
              <a:gd name="connsiteY0" fmla="*/ 0 h 2019575"/>
              <a:gd name="connsiteX1" fmla="*/ 12191999 w 12191999"/>
              <a:gd name="connsiteY1" fmla="*/ 0 h 2019575"/>
              <a:gd name="connsiteX2" fmla="*/ 12191999 w 12191999"/>
              <a:gd name="connsiteY2" fmla="*/ 2019575 h 2019575"/>
              <a:gd name="connsiteX3" fmla="*/ 0 w 12191999"/>
              <a:gd name="connsiteY3" fmla="*/ 2019575 h 2019575"/>
            </a:gdLst>
            <a:ahLst/>
            <a:cxnLst>
              <a:cxn ang="0">
                <a:pos x="connsiteX0" y="connsiteY0"/>
              </a:cxn>
              <a:cxn ang="0">
                <a:pos x="connsiteX1" y="connsiteY1"/>
              </a:cxn>
              <a:cxn ang="0">
                <a:pos x="connsiteX2" y="connsiteY2"/>
              </a:cxn>
              <a:cxn ang="0">
                <a:pos x="connsiteX3" y="connsiteY3"/>
              </a:cxn>
            </a:cxnLst>
            <a:rect l="l" t="t" r="r" b="b"/>
            <a:pathLst>
              <a:path w="12191999" h="2019575">
                <a:moveTo>
                  <a:pt x="0" y="0"/>
                </a:moveTo>
                <a:lnTo>
                  <a:pt x="12191999" y="0"/>
                </a:lnTo>
                <a:lnTo>
                  <a:pt x="12191999" y="2019575"/>
                </a:lnTo>
                <a:lnTo>
                  <a:pt x="0" y="2019575"/>
                </a:lnTo>
                <a:close/>
              </a:path>
            </a:pathLst>
          </a:custGeom>
        </p:spPr>
        <p:txBody>
          <a:bodyPr wrap="square" anchor="ctr">
            <a:noAutofit/>
          </a:bodyPr>
          <a:lstStyle>
            <a:lvl1pPr marL="0" indent="0" algn="ctr">
              <a:buNone/>
              <a:defRPr sz="1200"/>
            </a:lvl1pPr>
          </a:lstStyle>
          <a:p>
            <a:endParaRPr lang="en-US" dirty="0"/>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329202900"/>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6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2" name="Picture Placeholder 21">
            <a:extLst>
              <a:ext uri="{FF2B5EF4-FFF2-40B4-BE49-F238E27FC236}">
                <a16:creationId xmlns:a16="http://schemas.microsoft.com/office/drawing/2014/main" id="{104438AB-BEFB-4D8D-B67E-C199D7BD9F86}"/>
              </a:ext>
            </a:extLst>
          </p:cNvPr>
          <p:cNvSpPr>
            <a:spLocks noGrp="1"/>
          </p:cNvSpPr>
          <p:nvPr>
            <p:ph type="pic" sz="quarter" idx="11"/>
          </p:nvPr>
        </p:nvSpPr>
        <p:spPr>
          <a:xfrm>
            <a:off x="0" y="4359966"/>
            <a:ext cx="12192000" cy="2498034"/>
          </a:xfrm>
          <a:custGeom>
            <a:avLst/>
            <a:gdLst>
              <a:gd name="connsiteX0" fmla="*/ 0 w 12192000"/>
              <a:gd name="connsiteY0" fmla="*/ 0 h 2498034"/>
              <a:gd name="connsiteX1" fmla="*/ 12192000 w 12192000"/>
              <a:gd name="connsiteY1" fmla="*/ 0 h 2498034"/>
              <a:gd name="connsiteX2" fmla="*/ 12192000 w 12192000"/>
              <a:gd name="connsiteY2" fmla="*/ 2498034 h 2498034"/>
              <a:gd name="connsiteX3" fmla="*/ 0 w 12192000"/>
              <a:gd name="connsiteY3" fmla="*/ 2498034 h 2498034"/>
            </a:gdLst>
            <a:ahLst/>
            <a:cxnLst>
              <a:cxn ang="0">
                <a:pos x="connsiteX0" y="connsiteY0"/>
              </a:cxn>
              <a:cxn ang="0">
                <a:pos x="connsiteX1" y="connsiteY1"/>
              </a:cxn>
              <a:cxn ang="0">
                <a:pos x="connsiteX2" y="connsiteY2"/>
              </a:cxn>
              <a:cxn ang="0">
                <a:pos x="connsiteX3" y="connsiteY3"/>
              </a:cxn>
            </a:cxnLst>
            <a:rect l="l" t="t" r="r" b="b"/>
            <a:pathLst>
              <a:path w="12192000" h="2498034">
                <a:moveTo>
                  <a:pt x="0" y="0"/>
                </a:moveTo>
                <a:lnTo>
                  <a:pt x="12192000" y="0"/>
                </a:lnTo>
                <a:lnTo>
                  <a:pt x="12192000" y="2498034"/>
                </a:lnTo>
                <a:lnTo>
                  <a:pt x="0" y="2498034"/>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432861665"/>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Full Image without Header &amp; Footer">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878436E9-2997-4B25-B636-236AEF844A65}"/>
              </a:ext>
            </a:extLst>
          </p:cNvPr>
          <p:cNvSpPr>
            <a:spLocks noGrp="1"/>
          </p:cNvSpPr>
          <p:nvPr>
            <p:ph type="pic" sz="quarter" idx="12"/>
          </p:nvPr>
        </p:nvSpPr>
        <p:spPr>
          <a:xfrm>
            <a:off x="8828021" y="3156545"/>
            <a:ext cx="2507637" cy="3108967"/>
          </a:xfrm>
          <a:custGeom>
            <a:avLst/>
            <a:gdLst>
              <a:gd name="connsiteX0" fmla="*/ 0 w 2507637"/>
              <a:gd name="connsiteY0" fmla="*/ 0 h 3108967"/>
              <a:gd name="connsiteX1" fmla="*/ 2507637 w 2507637"/>
              <a:gd name="connsiteY1" fmla="*/ 0 h 3108967"/>
              <a:gd name="connsiteX2" fmla="*/ 2507637 w 2507637"/>
              <a:gd name="connsiteY2" fmla="*/ 3108967 h 3108967"/>
              <a:gd name="connsiteX3" fmla="*/ 0 w 2507637"/>
              <a:gd name="connsiteY3" fmla="*/ 3108967 h 3108967"/>
            </a:gdLst>
            <a:ahLst/>
            <a:cxnLst>
              <a:cxn ang="0">
                <a:pos x="connsiteX0" y="connsiteY0"/>
              </a:cxn>
              <a:cxn ang="0">
                <a:pos x="connsiteX1" y="connsiteY1"/>
              </a:cxn>
              <a:cxn ang="0">
                <a:pos x="connsiteX2" y="connsiteY2"/>
              </a:cxn>
              <a:cxn ang="0">
                <a:pos x="connsiteX3" y="connsiteY3"/>
              </a:cxn>
            </a:cxnLst>
            <a:rect l="l" t="t" r="r" b="b"/>
            <a:pathLst>
              <a:path w="2507637" h="3108967">
                <a:moveTo>
                  <a:pt x="0" y="0"/>
                </a:moveTo>
                <a:lnTo>
                  <a:pt x="2507637" y="0"/>
                </a:lnTo>
                <a:lnTo>
                  <a:pt x="2507637" y="3108967"/>
                </a:lnTo>
                <a:lnTo>
                  <a:pt x="0" y="3108967"/>
                </a:lnTo>
                <a:close/>
              </a:path>
            </a:pathLst>
          </a:custGeom>
        </p:spPr>
        <p:txBody>
          <a:bodyPr wrap="square" anchor="ctr">
            <a:noAutofit/>
          </a:bodyPr>
          <a:lstStyle>
            <a:lvl1pPr marL="0" indent="0" algn="ctr">
              <a:buNone/>
              <a:defRPr sz="1200"/>
            </a:lvl1pPr>
          </a:lstStyle>
          <a:p>
            <a:endParaRPr lang="en-US" dirty="0"/>
          </a:p>
        </p:txBody>
      </p:sp>
      <p:sp>
        <p:nvSpPr>
          <p:cNvPr id="9" name="Picture Placeholder 8">
            <a:extLst>
              <a:ext uri="{FF2B5EF4-FFF2-40B4-BE49-F238E27FC236}">
                <a16:creationId xmlns:a16="http://schemas.microsoft.com/office/drawing/2014/main" id="{93599A7B-DCF8-4E3E-BDB6-4BAC88B40C77}"/>
              </a:ext>
            </a:extLst>
          </p:cNvPr>
          <p:cNvSpPr>
            <a:spLocks noGrp="1"/>
          </p:cNvSpPr>
          <p:nvPr>
            <p:ph type="pic" sz="quarter" idx="11"/>
          </p:nvPr>
        </p:nvSpPr>
        <p:spPr>
          <a:xfrm>
            <a:off x="6328230" y="3156545"/>
            <a:ext cx="2373319" cy="3108967"/>
          </a:xfrm>
          <a:custGeom>
            <a:avLst/>
            <a:gdLst>
              <a:gd name="connsiteX0" fmla="*/ 0 w 2373319"/>
              <a:gd name="connsiteY0" fmla="*/ 0 h 3108967"/>
              <a:gd name="connsiteX1" fmla="*/ 2373319 w 2373319"/>
              <a:gd name="connsiteY1" fmla="*/ 0 h 3108967"/>
              <a:gd name="connsiteX2" fmla="*/ 2373319 w 2373319"/>
              <a:gd name="connsiteY2" fmla="*/ 3108967 h 3108967"/>
              <a:gd name="connsiteX3" fmla="*/ 0 w 2373319"/>
              <a:gd name="connsiteY3" fmla="*/ 3108967 h 3108967"/>
            </a:gdLst>
            <a:ahLst/>
            <a:cxnLst>
              <a:cxn ang="0">
                <a:pos x="connsiteX0" y="connsiteY0"/>
              </a:cxn>
              <a:cxn ang="0">
                <a:pos x="connsiteX1" y="connsiteY1"/>
              </a:cxn>
              <a:cxn ang="0">
                <a:pos x="connsiteX2" y="connsiteY2"/>
              </a:cxn>
              <a:cxn ang="0">
                <a:pos x="connsiteX3" y="connsiteY3"/>
              </a:cxn>
            </a:cxnLst>
            <a:rect l="l" t="t" r="r" b="b"/>
            <a:pathLst>
              <a:path w="2373319" h="3108967">
                <a:moveTo>
                  <a:pt x="0" y="0"/>
                </a:moveTo>
                <a:lnTo>
                  <a:pt x="2373319" y="0"/>
                </a:lnTo>
                <a:lnTo>
                  <a:pt x="2373319" y="3108967"/>
                </a:lnTo>
                <a:lnTo>
                  <a:pt x="0" y="3108967"/>
                </a:lnTo>
                <a:close/>
              </a:path>
            </a:pathLst>
          </a:custGeom>
        </p:spPr>
        <p:txBody>
          <a:bodyPr wrap="square" anchor="ctr">
            <a:noAutofit/>
          </a:bodyPr>
          <a:lstStyle>
            <a:lvl1pPr marL="0" indent="0" algn="ctr">
              <a:buNone/>
              <a:defRPr sz="1200"/>
            </a:lvl1pPr>
          </a:lstStyle>
          <a:p>
            <a:endParaRPr lang="en-US" dirty="0"/>
          </a:p>
        </p:txBody>
      </p:sp>
      <p:sp>
        <p:nvSpPr>
          <p:cNvPr id="7" name="Picture Placeholder 6">
            <a:extLst>
              <a:ext uri="{FF2B5EF4-FFF2-40B4-BE49-F238E27FC236}">
                <a16:creationId xmlns:a16="http://schemas.microsoft.com/office/drawing/2014/main" id="{886A4418-93D9-46C8-BA62-39E339DE15B0}"/>
              </a:ext>
            </a:extLst>
          </p:cNvPr>
          <p:cNvSpPr>
            <a:spLocks noGrp="1"/>
          </p:cNvSpPr>
          <p:nvPr>
            <p:ph type="pic" sz="quarter" idx="10"/>
          </p:nvPr>
        </p:nvSpPr>
        <p:spPr>
          <a:xfrm>
            <a:off x="6328229" y="592489"/>
            <a:ext cx="5007428" cy="2426483"/>
          </a:xfrm>
          <a:custGeom>
            <a:avLst/>
            <a:gdLst>
              <a:gd name="connsiteX0" fmla="*/ 0 w 5007428"/>
              <a:gd name="connsiteY0" fmla="*/ 0 h 2426483"/>
              <a:gd name="connsiteX1" fmla="*/ 5007428 w 5007428"/>
              <a:gd name="connsiteY1" fmla="*/ 0 h 2426483"/>
              <a:gd name="connsiteX2" fmla="*/ 5007428 w 5007428"/>
              <a:gd name="connsiteY2" fmla="*/ 2426483 h 2426483"/>
              <a:gd name="connsiteX3" fmla="*/ 0 w 5007428"/>
              <a:gd name="connsiteY3" fmla="*/ 2426483 h 2426483"/>
            </a:gdLst>
            <a:ahLst/>
            <a:cxnLst>
              <a:cxn ang="0">
                <a:pos x="connsiteX0" y="connsiteY0"/>
              </a:cxn>
              <a:cxn ang="0">
                <a:pos x="connsiteX1" y="connsiteY1"/>
              </a:cxn>
              <a:cxn ang="0">
                <a:pos x="connsiteX2" y="connsiteY2"/>
              </a:cxn>
              <a:cxn ang="0">
                <a:pos x="connsiteX3" y="connsiteY3"/>
              </a:cxn>
            </a:cxnLst>
            <a:rect l="l" t="t" r="r" b="b"/>
            <a:pathLst>
              <a:path w="5007428" h="2426483">
                <a:moveTo>
                  <a:pt x="0" y="0"/>
                </a:moveTo>
                <a:lnTo>
                  <a:pt x="5007428" y="0"/>
                </a:lnTo>
                <a:lnTo>
                  <a:pt x="5007428" y="2426483"/>
                </a:lnTo>
                <a:lnTo>
                  <a:pt x="0" y="2426483"/>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219407971"/>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3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atin typeface="Roboto Slab" pitchFamily="2" charset="0"/>
                <a:ea typeface="Roboto Slab" pitchFamily="2" charset="0"/>
              </a:defRPr>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25" name="Picture Placeholder 24">
            <a:extLst>
              <a:ext uri="{FF2B5EF4-FFF2-40B4-BE49-F238E27FC236}">
                <a16:creationId xmlns:a16="http://schemas.microsoft.com/office/drawing/2014/main" id="{529921A2-6A8D-4076-9014-25F06C8FB09E}"/>
              </a:ext>
            </a:extLst>
          </p:cNvPr>
          <p:cNvSpPr>
            <a:spLocks noGrp="1"/>
          </p:cNvSpPr>
          <p:nvPr>
            <p:ph type="pic" sz="quarter" idx="11"/>
          </p:nvPr>
        </p:nvSpPr>
        <p:spPr>
          <a:xfrm>
            <a:off x="1511066" y="2163046"/>
            <a:ext cx="2915478" cy="2915478"/>
          </a:xfrm>
          <a:custGeom>
            <a:avLst/>
            <a:gdLst>
              <a:gd name="connsiteX0" fmla="*/ 1457739 w 2915478"/>
              <a:gd name="connsiteY0" fmla="*/ 0 h 2915478"/>
              <a:gd name="connsiteX1" fmla="*/ 2915478 w 2915478"/>
              <a:gd name="connsiteY1" fmla="*/ 1457739 h 2915478"/>
              <a:gd name="connsiteX2" fmla="*/ 1457739 w 2915478"/>
              <a:gd name="connsiteY2" fmla="*/ 2915478 h 2915478"/>
              <a:gd name="connsiteX3" fmla="*/ 0 w 2915478"/>
              <a:gd name="connsiteY3" fmla="*/ 1457739 h 2915478"/>
            </a:gdLst>
            <a:ahLst/>
            <a:cxnLst>
              <a:cxn ang="0">
                <a:pos x="connsiteX0" y="connsiteY0"/>
              </a:cxn>
              <a:cxn ang="0">
                <a:pos x="connsiteX1" y="connsiteY1"/>
              </a:cxn>
              <a:cxn ang="0">
                <a:pos x="connsiteX2" y="connsiteY2"/>
              </a:cxn>
              <a:cxn ang="0">
                <a:pos x="connsiteX3" y="connsiteY3"/>
              </a:cxn>
            </a:cxnLst>
            <a:rect l="l" t="t" r="r" b="b"/>
            <a:pathLst>
              <a:path w="2915478" h="2915478">
                <a:moveTo>
                  <a:pt x="1457739" y="0"/>
                </a:moveTo>
                <a:lnTo>
                  <a:pt x="2915478" y="1457739"/>
                </a:lnTo>
                <a:lnTo>
                  <a:pt x="1457739" y="2915478"/>
                </a:lnTo>
                <a:lnTo>
                  <a:pt x="0" y="1457739"/>
                </a:lnTo>
                <a:close/>
              </a:path>
            </a:pathLst>
          </a:custGeom>
        </p:spPr>
        <p:txBody>
          <a:bodyPr wrap="square" anchor="ctr">
            <a:noAutofit/>
          </a:bodyPr>
          <a:lstStyle>
            <a:lvl1pPr marL="0" indent="0" algn="ctr">
              <a:buNone/>
              <a:defRPr sz="1200"/>
            </a:lvl1pPr>
          </a:lstStyle>
          <a:p>
            <a:endParaRPr lang="en-US" dirty="0"/>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6" name="Picture Placeholder 25">
            <a:extLst>
              <a:ext uri="{FF2B5EF4-FFF2-40B4-BE49-F238E27FC236}">
                <a16:creationId xmlns:a16="http://schemas.microsoft.com/office/drawing/2014/main" id="{0C773F06-5B0D-4290-80C8-B6E0C6DEE9EE}"/>
              </a:ext>
            </a:extLst>
          </p:cNvPr>
          <p:cNvSpPr>
            <a:spLocks noGrp="1"/>
          </p:cNvSpPr>
          <p:nvPr>
            <p:ph type="pic" sz="quarter" idx="12"/>
          </p:nvPr>
        </p:nvSpPr>
        <p:spPr>
          <a:xfrm>
            <a:off x="4347383" y="1848854"/>
            <a:ext cx="2915478" cy="2915478"/>
          </a:xfrm>
          <a:custGeom>
            <a:avLst/>
            <a:gdLst>
              <a:gd name="connsiteX0" fmla="*/ 1457739 w 2915478"/>
              <a:gd name="connsiteY0" fmla="*/ 0 h 2915478"/>
              <a:gd name="connsiteX1" fmla="*/ 2915478 w 2915478"/>
              <a:gd name="connsiteY1" fmla="*/ 1457739 h 2915478"/>
              <a:gd name="connsiteX2" fmla="*/ 1457739 w 2915478"/>
              <a:gd name="connsiteY2" fmla="*/ 2915478 h 2915478"/>
              <a:gd name="connsiteX3" fmla="*/ 0 w 2915478"/>
              <a:gd name="connsiteY3" fmla="*/ 1457739 h 2915478"/>
            </a:gdLst>
            <a:ahLst/>
            <a:cxnLst>
              <a:cxn ang="0">
                <a:pos x="connsiteX0" y="connsiteY0"/>
              </a:cxn>
              <a:cxn ang="0">
                <a:pos x="connsiteX1" y="connsiteY1"/>
              </a:cxn>
              <a:cxn ang="0">
                <a:pos x="connsiteX2" y="connsiteY2"/>
              </a:cxn>
              <a:cxn ang="0">
                <a:pos x="connsiteX3" y="connsiteY3"/>
              </a:cxn>
            </a:cxnLst>
            <a:rect l="l" t="t" r="r" b="b"/>
            <a:pathLst>
              <a:path w="2915478" h="2915478">
                <a:moveTo>
                  <a:pt x="1457739" y="0"/>
                </a:moveTo>
                <a:lnTo>
                  <a:pt x="2915478" y="1457739"/>
                </a:lnTo>
                <a:lnTo>
                  <a:pt x="1457739" y="2915478"/>
                </a:lnTo>
                <a:lnTo>
                  <a:pt x="0" y="1457739"/>
                </a:lnTo>
                <a:close/>
              </a:path>
            </a:pathLst>
          </a:custGeom>
        </p:spPr>
        <p:txBody>
          <a:bodyPr wrap="square" anchor="ctr">
            <a:noAutofit/>
          </a:bodyPr>
          <a:lstStyle>
            <a:lvl1pPr marL="0" indent="0" algn="ctr">
              <a:buNone/>
              <a:defRPr sz="1050"/>
            </a:lvl1pPr>
          </a:lstStyle>
          <a:p>
            <a:endParaRPr lang="en-US" dirty="0"/>
          </a:p>
        </p:txBody>
      </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2260289"/>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4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22" name="Picture Placeholder 21">
            <a:extLst>
              <a:ext uri="{FF2B5EF4-FFF2-40B4-BE49-F238E27FC236}">
                <a16:creationId xmlns:a16="http://schemas.microsoft.com/office/drawing/2014/main" id="{093FACF2-0CD7-4BD3-8D31-E5C3A3EF40D9}"/>
              </a:ext>
            </a:extLst>
          </p:cNvPr>
          <p:cNvSpPr>
            <a:spLocks noGrp="1"/>
          </p:cNvSpPr>
          <p:nvPr>
            <p:ph type="pic" sz="quarter" idx="11"/>
          </p:nvPr>
        </p:nvSpPr>
        <p:spPr>
          <a:xfrm>
            <a:off x="0" y="1613080"/>
            <a:ext cx="12192000" cy="3327040"/>
          </a:xfrm>
          <a:custGeom>
            <a:avLst/>
            <a:gdLst>
              <a:gd name="connsiteX0" fmla="*/ 0 w 12192000"/>
              <a:gd name="connsiteY0" fmla="*/ 0 h 3327040"/>
              <a:gd name="connsiteX1" fmla="*/ 12192000 w 12192000"/>
              <a:gd name="connsiteY1" fmla="*/ 0 h 3327040"/>
              <a:gd name="connsiteX2" fmla="*/ 12192000 w 12192000"/>
              <a:gd name="connsiteY2" fmla="*/ 3327040 h 3327040"/>
              <a:gd name="connsiteX3" fmla="*/ 0 w 12192000"/>
              <a:gd name="connsiteY3" fmla="*/ 3327040 h 3327040"/>
            </a:gdLst>
            <a:ahLst/>
            <a:cxnLst>
              <a:cxn ang="0">
                <a:pos x="connsiteX0" y="connsiteY0"/>
              </a:cxn>
              <a:cxn ang="0">
                <a:pos x="connsiteX1" y="connsiteY1"/>
              </a:cxn>
              <a:cxn ang="0">
                <a:pos x="connsiteX2" y="connsiteY2"/>
              </a:cxn>
              <a:cxn ang="0">
                <a:pos x="connsiteX3" y="connsiteY3"/>
              </a:cxn>
            </a:cxnLst>
            <a:rect l="l" t="t" r="r" b="b"/>
            <a:pathLst>
              <a:path w="12192000" h="3327040">
                <a:moveTo>
                  <a:pt x="0" y="0"/>
                </a:moveTo>
                <a:lnTo>
                  <a:pt x="12192000" y="0"/>
                </a:lnTo>
                <a:lnTo>
                  <a:pt x="12192000" y="3327040"/>
                </a:lnTo>
                <a:lnTo>
                  <a:pt x="0" y="3327040"/>
                </a:lnTo>
                <a:close/>
              </a:path>
            </a:pathLst>
          </a:custGeom>
        </p:spPr>
        <p:txBody>
          <a:bodyPr wrap="square" anchor="ctr">
            <a:noAutofit/>
          </a:bodyPr>
          <a:lstStyle>
            <a:lvl1pPr marL="0" indent="0" algn="ctr">
              <a:buNone/>
              <a:defRPr sz="1200"/>
            </a:lvl1pPr>
          </a:lstStyle>
          <a:p>
            <a:endParaRPr lang="en-US" dirty="0"/>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3318605291"/>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Our Services 3">
    <p:spTree>
      <p:nvGrpSpPr>
        <p:cNvPr id="1" name=""/>
        <p:cNvGrpSpPr/>
        <p:nvPr/>
      </p:nvGrpSpPr>
      <p:grpSpPr>
        <a:xfrm>
          <a:off x="0" y="0"/>
          <a:ext cx="0" cy="0"/>
          <a:chOff x="0" y="0"/>
          <a:chExt cx="0" cy="0"/>
        </a:xfrm>
      </p:grpSpPr>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9"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13" name="Picture Placeholder 12">
            <a:extLst>
              <a:ext uri="{FF2B5EF4-FFF2-40B4-BE49-F238E27FC236}">
                <a16:creationId xmlns:a16="http://schemas.microsoft.com/office/drawing/2014/main" id="{2BAF4579-9B7B-4109-A58B-7652EFB6C59E}"/>
              </a:ext>
            </a:extLst>
          </p:cNvPr>
          <p:cNvSpPr>
            <a:spLocks noGrp="1"/>
          </p:cNvSpPr>
          <p:nvPr>
            <p:ph type="pic" sz="quarter" idx="12"/>
          </p:nvPr>
        </p:nvSpPr>
        <p:spPr>
          <a:xfrm>
            <a:off x="4758031" y="1918445"/>
            <a:ext cx="2675938" cy="2675938"/>
          </a:xfrm>
          <a:custGeom>
            <a:avLst/>
            <a:gdLst>
              <a:gd name="connsiteX0" fmla="*/ 1337969 w 2675938"/>
              <a:gd name="connsiteY0" fmla="*/ 0 h 2675938"/>
              <a:gd name="connsiteX1" fmla="*/ 2675938 w 2675938"/>
              <a:gd name="connsiteY1" fmla="*/ 1337969 h 2675938"/>
              <a:gd name="connsiteX2" fmla="*/ 1337969 w 2675938"/>
              <a:gd name="connsiteY2" fmla="*/ 2675938 h 2675938"/>
              <a:gd name="connsiteX3" fmla="*/ 0 w 2675938"/>
              <a:gd name="connsiteY3" fmla="*/ 1337969 h 2675938"/>
            </a:gdLst>
            <a:ahLst/>
            <a:cxnLst>
              <a:cxn ang="0">
                <a:pos x="connsiteX0" y="connsiteY0"/>
              </a:cxn>
              <a:cxn ang="0">
                <a:pos x="connsiteX1" y="connsiteY1"/>
              </a:cxn>
              <a:cxn ang="0">
                <a:pos x="connsiteX2" y="connsiteY2"/>
              </a:cxn>
              <a:cxn ang="0">
                <a:pos x="connsiteX3" y="connsiteY3"/>
              </a:cxn>
            </a:cxnLst>
            <a:rect l="l" t="t" r="r" b="b"/>
            <a:pathLst>
              <a:path w="2675938" h="2675938">
                <a:moveTo>
                  <a:pt x="1337969" y="0"/>
                </a:moveTo>
                <a:lnTo>
                  <a:pt x="2675938" y="1337969"/>
                </a:lnTo>
                <a:lnTo>
                  <a:pt x="1337969" y="2675938"/>
                </a:lnTo>
                <a:lnTo>
                  <a:pt x="0" y="1337969"/>
                </a:lnTo>
                <a:close/>
              </a:path>
            </a:pathLst>
          </a:custGeom>
        </p:spPr>
        <p:txBody>
          <a:bodyPr wrap="square" anchor="ctr">
            <a:noAutofit/>
          </a:bodyPr>
          <a:lstStyle>
            <a:lvl1pPr marL="0" indent="0" algn="ctr">
              <a:buNone/>
              <a:defRPr sz="1200"/>
            </a:lvl1pPr>
          </a:lstStyle>
          <a:p>
            <a:endParaRPr lang="en-US" dirty="0"/>
          </a:p>
        </p:txBody>
      </p:sp>
      <p:grpSp>
        <p:nvGrpSpPr>
          <p:cNvPr id="20" name="Group 19"/>
          <p:cNvGrpSpPr/>
          <p:nvPr userDrawn="1"/>
        </p:nvGrpSpPr>
        <p:grpSpPr>
          <a:xfrm>
            <a:off x="11808932"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3" name="Group 22"/>
          <p:cNvGrpSpPr/>
          <p:nvPr userDrawn="1"/>
        </p:nvGrpSpPr>
        <p:grpSpPr>
          <a:xfrm>
            <a:off x="11543208" y="6477097"/>
            <a:ext cx="231532" cy="231532"/>
            <a:chOff x="11275488" y="5797834"/>
            <a:chExt cx="353804" cy="353804"/>
          </a:xfrm>
        </p:grpSpPr>
        <p:sp>
          <p:nvSpPr>
            <p:cNvPr id="24" name="Oval 23">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Chevron 24">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561717988"/>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Team 1">
    <p:spTree>
      <p:nvGrpSpPr>
        <p:cNvPr id="1" name=""/>
        <p:cNvGrpSpPr/>
        <p:nvPr/>
      </p:nvGrpSpPr>
      <p:grpSpPr>
        <a:xfrm>
          <a:off x="0" y="0"/>
          <a:ext cx="0" cy="0"/>
          <a:chOff x="0" y="0"/>
          <a:chExt cx="0" cy="0"/>
        </a:xfrm>
      </p:grpSpPr>
      <p:sp>
        <p:nvSpPr>
          <p:cNvPr id="33" name="Picture Placeholder 32">
            <a:extLst>
              <a:ext uri="{FF2B5EF4-FFF2-40B4-BE49-F238E27FC236}">
                <a16:creationId xmlns:a16="http://schemas.microsoft.com/office/drawing/2014/main" id="{E1B3ECB8-0678-4D67-A9D5-D0BC0028002E}"/>
              </a:ext>
            </a:extLst>
          </p:cNvPr>
          <p:cNvSpPr>
            <a:spLocks noGrp="1"/>
          </p:cNvSpPr>
          <p:nvPr>
            <p:ph type="pic" sz="quarter" idx="11"/>
          </p:nvPr>
        </p:nvSpPr>
        <p:spPr>
          <a:xfrm>
            <a:off x="1371183" y="1849842"/>
            <a:ext cx="2383784" cy="2054986"/>
          </a:xfrm>
          <a:custGeom>
            <a:avLst/>
            <a:gdLst>
              <a:gd name="connsiteX0" fmla="*/ 513747 w 2383784"/>
              <a:gd name="connsiteY0" fmla="*/ 0 h 2054986"/>
              <a:gd name="connsiteX1" fmla="*/ 1870038 w 2383784"/>
              <a:gd name="connsiteY1" fmla="*/ 0 h 2054986"/>
              <a:gd name="connsiteX2" fmla="*/ 2383784 w 2383784"/>
              <a:gd name="connsiteY2" fmla="*/ 1027493 h 2054986"/>
              <a:gd name="connsiteX3" fmla="*/ 1870038 w 2383784"/>
              <a:gd name="connsiteY3" fmla="*/ 2054986 h 2054986"/>
              <a:gd name="connsiteX4" fmla="*/ 513747 w 2383784"/>
              <a:gd name="connsiteY4" fmla="*/ 2054986 h 2054986"/>
              <a:gd name="connsiteX5" fmla="*/ 0 w 2383784"/>
              <a:gd name="connsiteY5" fmla="*/ 1027493 h 20549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383784" h="2054986">
                <a:moveTo>
                  <a:pt x="513747" y="0"/>
                </a:moveTo>
                <a:lnTo>
                  <a:pt x="1870038" y="0"/>
                </a:lnTo>
                <a:lnTo>
                  <a:pt x="2383784" y="1027493"/>
                </a:lnTo>
                <a:lnTo>
                  <a:pt x="1870038" y="2054986"/>
                </a:lnTo>
                <a:lnTo>
                  <a:pt x="513747" y="2054986"/>
                </a:lnTo>
                <a:lnTo>
                  <a:pt x="0" y="1027493"/>
                </a:lnTo>
                <a:close/>
              </a:path>
            </a:pathLst>
          </a:custGeom>
        </p:spPr>
        <p:txBody>
          <a:bodyPr wrap="square" anchor="ctr">
            <a:noAutofit/>
          </a:bodyPr>
          <a:lstStyle>
            <a:lvl1pPr marL="0" indent="0" algn="ctr">
              <a:buNone/>
              <a:defRPr sz="1200"/>
            </a:lvl1pPr>
          </a:lstStyle>
          <a:p>
            <a:endParaRPr lang="en-US" dirty="0"/>
          </a:p>
        </p:txBody>
      </p:sp>
      <p:sp>
        <p:nvSpPr>
          <p:cNvPr id="34" name="Picture Placeholder 33">
            <a:extLst>
              <a:ext uri="{FF2B5EF4-FFF2-40B4-BE49-F238E27FC236}">
                <a16:creationId xmlns:a16="http://schemas.microsoft.com/office/drawing/2014/main" id="{9BB79977-B5A9-4E77-9ECC-4567D03BA65D}"/>
              </a:ext>
            </a:extLst>
          </p:cNvPr>
          <p:cNvSpPr>
            <a:spLocks noGrp="1"/>
          </p:cNvSpPr>
          <p:nvPr>
            <p:ph type="pic" sz="quarter" idx="12"/>
          </p:nvPr>
        </p:nvSpPr>
        <p:spPr>
          <a:xfrm>
            <a:off x="4904108" y="1849842"/>
            <a:ext cx="2383784" cy="2054986"/>
          </a:xfrm>
          <a:custGeom>
            <a:avLst/>
            <a:gdLst>
              <a:gd name="connsiteX0" fmla="*/ 513747 w 2383784"/>
              <a:gd name="connsiteY0" fmla="*/ 0 h 2054986"/>
              <a:gd name="connsiteX1" fmla="*/ 1870038 w 2383784"/>
              <a:gd name="connsiteY1" fmla="*/ 0 h 2054986"/>
              <a:gd name="connsiteX2" fmla="*/ 2383784 w 2383784"/>
              <a:gd name="connsiteY2" fmla="*/ 1027493 h 2054986"/>
              <a:gd name="connsiteX3" fmla="*/ 1870038 w 2383784"/>
              <a:gd name="connsiteY3" fmla="*/ 2054986 h 2054986"/>
              <a:gd name="connsiteX4" fmla="*/ 513747 w 2383784"/>
              <a:gd name="connsiteY4" fmla="*/ 2054986 h 2054986"/>
              <a:gd name="connsiteX5" fmla="*/ 0 w 2383784"/>
              <a:gd name="connsiteY5" fmla="*/ 1027493 h 20549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383784" h="2054986">
                <a:moveTo>
                  <a:pt x="513747" y="0"/>
                </a:moveTo>
                <a:lnTo>
                  <a:pt x="1870038" y="0"/>
                </a:lnTo>
                <a:lnTo>
                  <a:pt x="2383784" y="1027493"/>
                </a:lnTo>
                <a:lnTo>
                  <a:pt x="1870038" y="2054986"/>
                </a:lnTo>
                <a:lnTo>
                  <a:pt x="513747" y="2054986"/>
                </a:lnTo>
                <a:lnTo>
                  <a:pt x="0" y="1027493"/>
                </a:lnTo>
                <a:close/>
              </a:path>
            </a:pathLst>
          </a:custGeom>
        </p:spPr>
        <p:txBody>
          <a:bodyPr wrap="square" anchor="ctr">
            <a:noAutofit/>
          </a:bodyPr>
          <a:lstStyle>
            <a:lvl1pPr marL="0" indent="0" algn="ctr">
              <a:buNone/>
              <a:defRPr sz="1200"/>
            </a:lvl1pPr>
          </a:lstStyle>
          <a:p>
            <a:endParaRPr lang="en-US" dirty="0"/>
          </a:p>
        </p:txBody>
      </p:sp>
      <p:sp>
        <p:nvSpPr>
          <p:cNvPr id="35" name="Picture Placeholder 34">
            <a:extLst>
              <a:ext uri="{FF2B5EF4-FFF2-40B4-BE49-F238E27FC236}">
                <a16:creationId xmlns:a16="http://schemas.microsoft.com/office/drawing/2014/main" id="{CA589038-F08A-496B-9AA9-62D1EE12B117}"/>
              </a:ext>
            </a:extLst>
          </p:cNvPr>
          <p:cNvSpPr>
            <a:spLocks noGrp="1"/>
          </p:cNvSpPr>
          <p:nvPr>
            <p:ph type="pic" sz="quarter" idx="14"/>
          </p:nvPr>
        </p:nvSpPr>
        <p:spPr>
          <a:xfrm>
            <a:off x="8437034" y="1849842"/>
            <a:ext cx="2383784" cy="2054986"/>
          </a:xfrm>
          <a:custGeom>
            <a:avLst/>
            <a:gdLst>
              <a:gd name="connsiteX0" fmla="*/ 513747 w 2383784"/>
              <a:gd name="connsiteY0" fmla="*/ 0 h 2054986"/>
              <a:gd name="connsiteX1" fmla="*/ 1870038 w 2383784"/>
              <a:gd name="connsiteY1" fmla="*/ 0 h 2054986"/>
              <a:gd name="connsiteX2" fmla="*/ 2383784 w 2383784"/>
              <a:gd name="connsiteY2" fmla="*/ 1027493 h 2054986"/>
              <a:gd name="connsiteX3" fmla="*/ 1870038 w 2383784"/>
              <a:gd name="connsiteY3" fmla="*/ 2054986 h 2054986"/>
              <a:gd name="connsiteX4" fmla="*/ 513747 w 2383784"/>
              <a:gd name="connsiteY4" fmla="*/ 2054986 h 2054986"/>
              <a:gd name="connsiteX5" fmla="*/ 0 w 2383784"/>
              <a:gd name="connsiteY5" fmla="*/ 1027493 h 20549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383784" h="2054986">
                <a:moveTo>
                  <a:pt x="513747" y="0"/>
                </a:moveTo>
                <a:lnTo>
                  <a:pt x="1870038" y="0"/>
                </a:lnTo>
                <a:lnTo>
                  <a:pt x="2383784" y="1027493"/>
                </a:lnTo>
                <a:lnTo>
                  <a:pt x="1870038" y="2054986"/>
                </a:lnTo>
                <a:lnTo>
                  <a:pt x="513747" y="2054986"/>
                </a:lnTo>
                <a:lnTo>
                  <a:pt x="0" y="1027493"/>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atin typeface="Roboto Slab" pitchFamily="2" charset="0"/>
                <a:ea typeface="Roboto Slab" pitchFamily="2" charset="0"/>
              </a:defRPr>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8" name="Group 17"/>
          <p:cNvGrpSpPr/>
          <p:nvPr userDrawn="1"/>
        </p:nvGrpSpPr>
        <p:grpSpPr>
          <a:xfrm>
            <a:off x="11808932" y="6477097"/>
            <a:ext cx="231532" cy="231532"/>
            <a:chOff x="11275488" y="5797834"/>
            <a:chExt cx="353804" cy="353804"/>
          </a:xfrm>
        </p:grpSpPr>
        <p:sp>
          <p:nvSpPr>
            <p:cNvPr id="22" name="Oval 21">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Chevron 2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4" name="Group 23"/>
          <p:cNvGrpSpPr/>
          <p:nvPr userDrawn="1"/>
        </p:nvGrpSpPr>
        <p:grpSpPr>
          <a:xfrm>
            <a:off x="11543208" y="6477097"/>
            <a:ext cx="231532" cy="231532"/>
            <a:chOff x="11275488" y="5797834"/>
            <a:chExt cx="353804" cy="353804"/>
          </a:xfrm>
        </p:grpSpPr>
        <p:sp>
          <p:nvSpPr>
            <p:cNvPr id="25" name="Oval 2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Chevron 2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433102829"/>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9.xml><?xml version="1.0" encoding="utf-8"?>
<p:sldLayout xmlns:a="http://schemas.openxmlformats.org/drawingml/2006/main" xmlns:r="http://schemas.openxmlformats.org/officeDocument/2006/relationships" xmlns:p="http://schemas.openxmlformats.org/presentationml/2006/main" userDrawn="1">
  <p:cSld name="Team 5">
    <p:spTree>
      <p:nvGrpSpPr>
        <p:cNvPr id="1" name=""/>
        <p:cNvGrpSpPr/>
        <p:nvPr/>
      </p:nvGrpSpPr>
      <p:grpSpPr>
        <a:xfrm>
          <a:off x="0" y="0"/>
          <a:ext cx="0" cy="0"/>
          <a:chOff x="0" y="0"/>
          <a:chExt cx="0" cy="0"/>
        </a:xfrm>
      </p:grpSpPr>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8" name="Group 17"/>
          <p:cNvGrpSpPr/>
          <p:nvPr userDrawn="1"/>
        </p:nvGrpSpPr>
        <p:grpSpPr>
          <a:xfrm>
            <a:off x="11808932" y="6477097"/>
            <a:ext cx="231532" cy="231532"/>
            <a:chOff x="11275488" y="5797834"/>
            <a:chExt cx="353804" cy="353804"/>
          </a:xfrm>
        </p:grpSpPr>
        <p:sp>
          <p:nvSpPr>
            <p:cNvPr id="22" name="Oval 21">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Chevron 2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4" name="Group 23"/>
          <p:cNvGrpSpPr/>
          <p:nvPr userDrawn="1"/>
        </p:nvGrpSpPr>
        <p:grpSpPr>
          <a:xfrm>
            <a:off x="11543208" y="6477097"/>
            <a:ext cx="231532" cy="231532"/>
            <a:chOff x="11275488" y="5797834"/>
            <a:chExt cx="353804" cy="353804"/>
          </a:xfrm>
        </p:grpSpPr>
        <p:sp>
          <p:nvSpPr>
            <p:cNvPr id="25" name="Oval 2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Chevron 2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8" name="Picture Placeholder 27">
            <a:extLst>
              <a:ext uri="{FF2B5EF4-FFF2-40B4-BE49-F238E27FC236}">
                <a16:creationId xmlns:a16="http://schemas.microsoft.com/office/drawing/2014/main" id="{88A0BF76-9BC5-4E6E-BFA0-0ED05E344B53}"/>
              </a:ext>
            </a:extLst>
          </p:cNvPr>
          <p:cNvSpPr>
            <a:spLocks noGrp="1"/>
          </p:cNvSpPr>
          <p:nvPr>
            <p:ph type="pic" sz="quarter" idx="23"/>
          </p:nvPr>
        </p:nvSpPr>
        <p:spPr>
          <a:xfrm>
            <a:off x="828179" y="1827627"/>
            <a:ext cx="10535644" cy="4403805"/>
          </a:xfrm>
          <a:custGeom>
            <a:avLst/>
            <a:gdLst>
              <a:gd name="connsiteX0" fmla="*/ 6612522 w 10535644"/>
              <a:gd name="connsiteY0" fmla="*/ 2313747 h 4403805"/>
              <a:gd name="connsiteX1" fmla="*/ 7991961 w 10535644"/>
              <a:gd name="connsiteY1" fmla="*/ 2313747 h 4403805"/>
              <a:gd name="connsiteX2" fmla="*/ 8514475 w 10535644"/>
              <a:gd name="connsiteY2" fmla="*/ 3358776 h 4403805"/>
              <a:gd name="connsiteX3" fmla="*/ 7991961 w 10535644"/>
              <a:gd name="connsiteY3" fmla="*/ 4403805 h 4403805"/>
              <a:gd name="connsiteX4" fmla="*/ 6612522 w 10535644"/>
              <a:gd name="connsiteY4" fmla="*/ 4403805 h 4403805"/>
              <a:gd name="connsiteX5" fmla="*/ 6090007 w 10535644"/>
              <a:gd name="connsiteY5" fmla="*/ 3358776 h 4403805"/>
              <a:gd name="connsiteX6" fmla="*/ 2543683 w 10535644"/>
              <a:gd name="connsiteY6" fmla="*/ 2239157 h 4403805"/>
              <a:gd name="connsiteX7" fmla="*/ 3923122 w 10535644"/>
              <a:gd name="connsiteY7" fmla="*/ 2239157 h 4403805"/>
              <a:gd name="connsiteX8" fmla="*/ 4445636 w 10535644"/>
              <a:gd name="connsiteY8" fmla="*/ 3284186 h 4403805"/>
              <a:gd name="connsiteX9" fmla="*/ 3923122 w 10535644"/>
              <a:gd name="connsiteY9" fmla="*/ 4329215 h 4403805"/>
              <a:gd name="connsiteX10" fmla="*/ 2543683 w 10535644"/>
              <a:gd name="connsiteY10" fmla="*/ 4329215 h 4403805"/>
              <a:gd name="connsiteX11" fmla="*/ 2021169 w 10535644"/>
              <a:gd name="connsiteY11" fmla="*/ 3284186 h 4403805"/>
              <a:gd name="connsiteX12" fmla="*/ 8633691 w 10535644"/>
              <a:gd name="connsiteY12" fmla="*/ 1169344 h 4403805"/>
              <a:gd name="connsiteX13" fmla="*/ 10013130 w 10535644"/>
              <a:gd name="connsiteY13" fmla="*/ 1169344 h 4403805"/>
              <a:gd name="connsiteX14" fmla="*/ 10535644 w 10535644"/>
              <a:gd name="connsiteY14" fmla="*/ 2214373 h 4403805"/>
              <a:gd name="connsiteX15" fmla="*/ 10013130 w 10535644"/>
              <a:gd name="connsiteY15" fmla="*/ 3259402 h 4403805"/>
              <a:gd name="connsiteX16" fmla="*/ 8633691 w 10535644"/>
              <a:gd name="connsiteY16" fmla="*/ 3259402 h 4403805"/>
              <a:gd name="connsiteX17" fmla="*/ 8111176 w 10535644"/>
              <a:gd name="connsiteY17" fmla="*/ 2214373 h 4403805"/>
              <a:gd name="connsiteX18" fmla="*/ 4578103 w 10535644"/>
              <a:gd name="connsiteY18" fmla="*/ 1156873 h 4403805"/>
              <a:gd name="connsiteX19" fmla="*/ 5957541 w 10535644"/>
              <a:gd name="connsiteY19" fmla="*/ 1156873 h 4403805"/>
              <a:gd name="connsiteX20" fmla="*/ 6480055 w 10535644"/>
              <a:gd name="connsiteY20" fmla="*/ 2201902 h 4403805"/>
              <a:gd name="connsiteX21" fmla="*/ 5957541 w 10535644"/>
              <a:gd name="connsiteY21" fmla="*/ 3246931 h 4403805"/>
              <a:gd name="connsiteX22" fmla="*/ 4578103 w 10535644"/>
              <a:gd name="connsiteY22" fmla="*/ 3246931 h 4403805"/>
              <a:gd name="connsiteX23" fmla="*/ 4055588 w 10535644"/>
              <a:gd name="connsiteY23" fmla="*/ 2201902 h 4403805"/>
              <a:gd name="connsiteX24" fmla="*/ 522514 w 10535644"/>
              <a:gd name="connsiteY24" fmla="*/ 1064110 h 4403805"/>
              <a:gd name="connsiteX25" fmla="*/ 1901953 w 10535644"/>
              <a:gd name="connsiteY25" fmla="*/ 1064110 h 4403805"/>
              <a:gd name="connsiteX26" fmla="*/ 2424468 w 10535644"/>
              <a:gd name="connsiteY26" fmla="*/ 2109138 h 4403805"/>
              <a:gd name="connsiteX27" fmla="*/ 1901953 w 10535644"/>
              <a:gd name="connsiteY27" fmla="*/ 3154167 h 4403805"/>
              <a:gd name="connsiteX28" fmla="*/ 522514 w 10535644"/>
              <a:gd name="connsiteY28" fmla="*/ 3154167 h 4403805"/>
              <a:gd name="connsiteX29" fmla="*/ 0 w 10535644"/>
              <a:gd name="connsiteY29" fmla="*/ 2109138 h 4403805"/>
              <a:gd name="connsiteX30" fmla="*/ 6612522 w 10535644"/>
              <a:gd name="connsiteY30" fmla="*/ 74590 h 4403805"/>
              <a:gd name="connsiteX31" fmla="*/ 7991961 w 10535644"/>
              <a:gd name="connsiteY31" fmla="*/ 74590 h 4403805"/>
              <a:gd name="connsiteX32" fmla="*/ 8514475 w 10535644"/>
              <a:gd name="connsiteY32" fmla="*/ 1119618 h 4403805"/>
              <a:gd name="connsiteX33" fmla="*/ 7991961 w 10535644"/>
              <a:gd name="connsiteY33" fmla="*/ 2164647 h 4403805"/>
              <a:gd name="connsiteX34" fmla="*/ 6612522 w 10535644"/>
              <a:gd name="connsiteY34" fmla="*/ 2164647 h 4403805"/>
              <a:gd name="connsiteX35" fmla="*/ 6090007 w 10535644"/>
              <a:gd name="connsiteY35" fmla="*/ 1119618 h 4403805"/>
              <a:gd name="connsiteX36" fmla="*/ 2588385 w 10535644"/>
              <a:gd name="connsiteY36" fmla="*/ 0 h 4403805"/>
              <a:gd name="connsiteX37" fmla="*/ 3967823 w 10535644"/>
              <a:gd name="connsiteY37" fmla="*/ 0 h 4403805"/>
              <a:gd name="connsiteX38" fmla="*/ 4490337 w 10535644"/>
              <a:gd name="connsiteY38" fmla="*/ 1045028 h 4403805"/>
              <a:gd name="connsiteX39" fmla="*/ 3967823 w 10535644"/>
              <a:gd name="connsiteY39" fmla="*/ 2090057 h 4403805"/>
              <a:gd name="connsiteX40" fmla="*/ 2588385 w 10535644"/>
              <a:gd name="connsiteY40" fmla="*/ 2090057 h 4403805"/>
              <a:gd name="connsiteX41" fmla="*/ 2065869 w 10535644"/>
              <a:gd name="connsiteY41" fmla="*/ 1045028 h 440380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Lst>
            <a:rect l="l" t="t" r="r" b="b"/>
            <a:pathLst>
              <a:path w="10535644" h="4403805">
                <a:moveTo>
                  <a:pt x="6612522" y="2313747"/>
                </a:moveTo>
                <a:lnTo>
                  <a:pt x="7991961" y="2313747"/>
                </a:lnTo>
                <a:lnTo>
                  <a:pt x="8514475" y="3358776"/>
                </a:lnTo>
                <a:lnTo>
                  <a:pt x="7991961" y="4403805"/>
                </a:lnTo>
                <a:lnTo>
                  <a:pt x="6612522" y="4403805"/>
                </a:lnTo>
                <a:lnTo>
                  <a:pt x="6090007" y="3358776"/>
                </a:lnTo>
                <a:close/>
                <a:moveTo>
                  <a:pt x="2543683" y="2239157"/>
                </a:moveTo>
                <a:lnTo>
                  <a:pt x="3923122" y="2239157"/>
                </a:lnTo>
                <a:lnTo>
                  <a:pt x="4445636" y="3284186"/>
                </a:lnTo>
                <a:lnTo>
                  <a:pt x="3923122" y="4329215"/>
                </a:lnTo>
                <a:lnTo>
                  <a:pt x="2543683" y="4329215"/>
                </a:lnTo>
                <a:lnTo>
                  <a:pt x="2021169" y="3284186"/>
                </a:lnTo>
                <a:close/>
                <a:moveTo>
                  <a:pt x="8633691" y="1169344"/>
                </a:moveTo>
                <a:lnTo>
                  <a:pt x="10013130" y="1169344"/>
                </a:lnTo>
                <a:lnTo>
                  <a:pt x="10535644" y="2214373"/>
                </a:lnTo>
                <a:lnTo>
                  <a:pt x="10013130" y="3259402"/>
                </a:lnTo>
                <a:lnTo>
                  <a:pt x="8633691" y="3259402"/>
                </a:lnTo>
                <a:lnTo>
                  <a:pt x="8111176" y="2214373"/>
                </a:lnTo>
                <a:close/>
                <a:moveTo>
                  <a:pt x="4578103" y="1156873"/>
                </a:moveTo>
                <a:lnTo>
                  <a:pt x="5957541" y="1156873"/>
                </a:lnTo>
                <a:lnTo>
                  <a:pt x="6480055" y="2201902"/>
                </a:lnTo>
                <a:lnTo>
                  <a:pt x="5957541" y="3246931"/>
                </a:lnTo>
                <a:lnTo>
                  <a:pt x="4578103" y="3246931"/>
                </a:lnTo>
                <a:lnTo>
                  <a:pt x="4055588" y="2201902"/>
                </a:lnTo>
                <a:close/>
                <a:moveTo>
                  <a:pt x="522514" y="1064110"/>
                </a:moveTo>
                <a:lnTo>
                  <a:pt x="1901953" y="1064110"/>
                </a:lnTo>
                <a:lnTo>
                  <a:pt x="2424468" y="2109138"/>
                </a:lnTo>
                <a:lnTo>
                  <a:pt x="1901953" y="3154167"/>
                </a:lnTo>
                <a:lnTo>
                  <a:pt x="522514" y="3154167"/>
                </a:lnTo>
                <a:lnTo>
                  <a:pt x="0" y="2109138"/>
                </a:lnTo>
                <a:close/>
                <a:moveTo>
                  <a:pt x="6612522" y="74590"/>
                </a:moveTo>
                <a:lnTo>
                  <a:pt x="7991961" y="74590"/>
                </a:lnTo>
                <a:lnTo>
                  <a:pt x="8514475" y="1119618"/>
                </a:lnTo>
                <a:lnTo>
                  <a:pt x="7991961" y="2164647"/>
                </a:lnTo>
                <a:lnTo>
                  <a:pt x="6612522" y="2164647"/>
                </a:lnTo>
                <a:lnTo>
                  <a:pt x="6090007" y="1119618"/>
                </a:lnTo>
                <a:close/>
                <a:moveTo>
                  <a:pt x="2588385" y="0"/>
                </a:moveTo>
                <a:lnTo>
                  <a:pt x="3967823" y="0"/>
                </a:lnTo>
                <a:lnTo>
                  <a:pt x="4490337" y="1045028"/>
                </a:lnTo>
                <a:lnTo>
                  <a:pt x="3967823" y="2090057"/>
                </a:lnTo>
                <a:lnTo>
                  <a:pt x="2588385" y="2090057"/>
                </a:lnTo>
                <a:lnTo>
                  <a:pt x="2065869" y="1045028"/>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780172261"/>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3_Full Blank">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AA6AAAAF-AF12-4BA7-B782-788B694029CB}"/>
              </a:ext>
            </a:extLst>
          </p:cNvPr>
          <p:cNvSpPr>
            <a:spLocks noGrp="1"/>
          </p:cNvSpPr>
          <p:nvPr>
            <p:ph type="pic" sz="quarter" idx="21"/>
          </p:nvPr>
        </p:nvSpPr>
        <p:spPr>
          <a:xfrm>
            <a:off x="5849256" y="366486"/>
            <a:ext cx="5907316" cy="6125028"/>
          </a:xfrm>
          <a:custGeom>
            <a:avLst/>
            <a:gdLst>
              <a:gd name="connsiteX0" fmla="*/ 0 w 5907316"/>
              <a:gd name="connsiteY0" fmla="*/ 0 h 6125028"/>
              <a:gd name="connsiteX1" fmla="*/ 5907316 w 5907316"/>
              <a:gd name="connsiteY1" fmla="*/ 0 h 6125028"/>
              <a:gd name="connsiteX2" fmla="*/ 5907316 w 5907316"/>
              <a:gd name="connsiteY2" fmla="*/ 6125028 h 6125028"/>
              <a:gd name="connsiteX3" fmla="*/ 0 w 5907316"/>
              <a:gd name="connsiteY3" fmla="*/ 6125028 h 6125028"/>
            </a:gdLst>
            <a:ahLst/>
            <a:cxnLst>
              <a:cxn ang="0">
                <a:pos x="connsiteX0" y="connsiteY0"/>
              </a:cxn>
              <a:cxn ang="0">
                <a:pos x="connsiteX1" y="connsiteY1"/>
              </a:cxn>
              <a:cxn ang="0">
                <a:pos x="connsiteX2" y="connsiteY2"/>
              </a:cxn>
              <a:cxn ang="0">
                <a:pos x="connsiteX3" y="connsiteY3"/>
              </a:cxn>
            </a:cxnLst>
            <a:rect l="l" t="t" r="r" b="b"/>
            <a:pathLst>
              <a:path w="5907316" h="6125028">
                <a:moveTo>
                  <a:pt x="0" y="0"/>
                </a:moveTo>
                <a:lnTo>
                  <a:pt x="5907316" y="0"/>
                </a:lnTo>
                <a:lnTo>
                  <a:pt x="5907316" y="6125028"/>
                </a:lnTo>
                <a:lnTo>
                  <a:pt x="0" y="6125028"/>
                </a:lnTo>
                <a:close/>
              </a:path>
            </a:pathLst>
          </a:custGeom>
        </p:spPr>
        <p:txBody>
          <a:bodyPr wrap="square" anchor="ctr">
            <a:noAutofit/>
          </a:bodyPr>
          <a:lstStyle>
            <a:lvl1pPr marL="0" indent="0" algn="ctr">
              <a:buNone/>
              <a:defRPr sz="1200"/>
            </a:lvl1pPr>
          </a:lstStyle>
          <a:p>
            <a:endParaRPr lang="en-US" dirty="0"/>
          </a:p>
        </p:txBody>
      </p:sp>
      <p:sp>
        <p:nvSpPr>
          <p:cNvPr id="9" name="Picture Placeholder 8">
            <a:extLst>
              <a:ext uri="{FF2B5EF4-FFF2-40B4-BE49-F238E27FC236}">
                <a16:creationId xmlns:a16="http://schemas.microsoft.com/office/drawing/2014/main" id="{33933FB5-CE23-458B-83A9-7EFEB81010A1}"/>
              </a:ext>
            </a:extLst>
          </p:cNvPr>
          <p:cNvSpPr>
            <a:spLocks noGrp="1"/>
          </p:cNvSpPr>
          <p:nvPr>
            <p:ph type="pic" sz="quarter" idx="24"/>
          </p:nvPr>
        </p:nvSpPr>
        <p:spPr>
          <a:xfrm>
            <a:off x="435428" y="366486"/>
            <a:ext cx="5297715" cy="6125028"/>
          </a:xfrm>
          <a:custGeom>
            <a:avLst/>
            <a:gdLst>
              <a:gd name="connsiteX0" fmla="*/ 0 w 5297715"/>
              <a:gd name="connsiteY0" fmla="*/ 0 h 6125028"/>
              <a:gd name="connsiteX1" fmla="*/ 5297715 w 5297715"/>
              <a:gd name="connsiteY1" fmla="*/ 0 h 6125028"/>
              <a:gd name="connsiteX2" fmla="*/ 5297715 w 5297715"/>
              <a:gd name="connsiteY2" fmla="*/ 6125028 h 6125028"/>
              <a:gd name="connsiteX3" fmla="*/ 0 w 5297715"/>
              <a:gd name="connsiteY3" fmla="*/ 6125028 h 6125028"/>
            </a:gdLst>
            <a:ahLst/>
            <a:cxnLst>
              <a:cxn ang="0">
                <a:pos x="connsiteX0" y="connsiteY0"/>
              </a:cxn>
              <a:cxn ang="0">
                <a:pos x="connsiteX1" y="connsiteY1"/>
              </a:cxn>
              <a:cxn ang="0">
                <a:pos x="connsiteX2" y="connsiteY2"/>
              </a:cxn>
              <a:cxn ang="0">
                <a:pos x="connsiteX3" y="connsiteY3"/>
              </a:cxn>
            </a:cxnLst>
            <a:rect l="l" t="t" r="r" b="b"/>
            <a:pathLst>
              <a:path w="5297715" h="6125028">
                <a:moveTo>
                  <a:pt x="0" y="0"/>
                </a:moveTo>
                <a:lnTo>
                  <a:pt x="5297715" y="0"/>
                </a:lnTo>
                <a:lnTo>
                  <a:pt x="5297715" y="6125028"/>
                </a:lnTo>
                <a:lnTo>
                  <a:pt x="0" y="6125028"/>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90925243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Case Studies">
    <p:spTree>
      <p:nvGrpSpPr>
        <p:cNvPr id="1" name=""/>
        <p:cNvGrpSpPr/>
        <p:nvPr/>
      </p:nvGrpSpPr>
      <p:grpSpPr>
        <a:xfrm>
          <a:off x="0" y="0"/>
          <a:ext cx="0" cy="0"/>
          <a:chOff x="0" y="0"/>
          <a:chExt cx="0" cy="0"/>
        </a:xfrm>
      </p:grpSpPr>
      <p:sp>
        <p:nvSpPr>
          <p:cNvPr id="27" name="Picture Placeholder 26">
            <a:extLst>
              <a:ext uri="{FF2B5EF4-FFF2-40B4-BE49-F238E27FC236}">
                <a16:creationId xmlns:a16="http://schemas.microsoft.com/office/drawing/2014/main" id="{8B6EF76E-0348-40EE-8189-75505E5C77A6}"/>
              </a:ext>
            </a:extLst>
          </p:cNvPr>
          <p:cNvSpPr>
            <a:spLocks noGrp="1"/>
          </p:cNvSpPr>
          <p:nvPr>
            <p:ph type="pic" sz="quarter" idx="11"/>
          </p:nvPr>
        </p:nvSpPr>
        <p:spPr>
          <a:xfrm>
            <a:off x="844947" y="4232674"/>
            <a:ext cx="6143318" cy="1877839"/>
          </a:xfrm>
          <a:custGeom>
            <a:avLst/>
            <a:gdLst>
              <a:gd name="connsiteX0" fmla="*/ 0 w 6143318"/>
              <a:gd name="connsiteY0" fmla="*/ 0 h 1877839"/>
              <a:gd name="connsiteX1" fmla="*/ 6143318 w 6143318"/>
              <a:gd name="connsiteY1" fmla="*/ 0 h 1877839"/>
              <a:gd name="connsiteX2" fmla="*/ 6143318 w 6143318"/>
              <a:gd name="connsiteY2" fmla="*/ 1877839 h 1877839"/>
              <a:gd name="connsiteX3" fmla="*/ 0 w 6143318"/>
              <a:gd name="connsiteY3" fmla="*/ 1877839 h 1877839"/>
            </a:gdLst>
            <a:ahLst/>
            <a:cxnLst>
              <a:cxn ang="0">
                <a:pos x="connsiteX0" y="connsiteY0"/>
              </a:cxn>
              <a:cxn ang="0">
                <a:pos x="connsiteX1" y="connsiteY1"/>
              </a:cxn>
              <a:cxn ang="0">
                <a:pos x="connsiteX2" y="connsiteY2"/>
              </a:cxn>
              <a:cxn ang="0">
                <a:pos x="connsiteX3" y="connsiteY3"/>
              </a:cxn>
            </a:cxnLst>
            <a:rect l="l" t="t" r="r" b="b"/>
            <a:pathLst>
              <a:path w="6143318" h="1877839">
                <a:moveTo>
                  <a:pt x="0" y="0"/>
                </a:moveTo>
                <a:lnTo>
                  <a:pt x="6143318" y="0"/>
                </a:lnTo>
                <a:lnTo>
                  <a:pt x="6143318" y="1877839"/>
                </a:lnTo>
                <a:lnTo>
                  <a:pt x="0" y="1877839"/>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8" name="Picture Placeholder 27">
            <a:extLst>
              <a:ext uri="{FF2B5EF4-FFF2-40B4-BE49-F238E27FC236}">
                <a16:creationId xmlns:a16="http://schemas.microsoft.com/office/drawing/2014/main" id="{A61484B8-7C39-48C6-B7DD-392D78D0BBEA}"/>
              </a:ext>
            </a:extLst>
          </p:cNvPr>
          <p:cNvSpPr>
            <a:spLocks noGrp="1"/>
          </p:cNvSpPr>
          <p:nvPr>
            <p:ph type="pic" sz="quarter" idx="12"/>
          </p:nvPr>
        </p:nvSpPr>
        <p:spPr>
          <a:xfrm>
            <a:off x="7202204" y="2663216"/>
            <a:ext cx="4236151" cy="3447297"/>
          </a:xfrm>
          <a:custGeom>
            <a:avLst/>
            <a:gdLst>
              <a:gd name="connsiteX0" fmla="*/ 0 w 4236151"/>
              <a:gd name="connsiteY0" fmla="*/ 0 h 3447297"/>
              <a:gd name="connsiteX1" fmla="*/ 4236151 w 4236151"/>
              <a:gd name="connsiteY1" fmla="*/ 0 h 3447297"/>
              <a:gd name="connsiteX2" fmla="*/ 4236151 w 4236151"/>
              <a:gd name="connsiteY2" fmla="*/ 3447297 h 3447297"/>
              <a:gd name="connsiteX3" fmla="*/ 0 w 4236151"/>
              <a:gd name="connsiteY3" fmla="*/ 3447297 h 3447297"/>
            </a:gdLst>
            <a:ahLst/>
            <a:cxnLst>
              <a:cxn ang="0">
                <a:pos x="connsiteX0" y="connsiteY0"/>
              </a:cxn>
              <a:cxn ang="0">
                <a:pos x="connsiteX1" y="connsiteY1"/>
              </a:cxn>
              <a:cxn ang="0">
                <a:pos x="connsiteX2" y="connsiteY2"/>
              </a:cxn>
              <a:cxn ang="0">
                <a:pos x="connsiteX3" y="connsiteY3"/>
              </a:cxn>
            </a:cxnLst>
            <a:rect l="l" t="t" r="r" b="b"/>
            <a:pathLst>
              <a:path w="4236151" h="3447297">
                <a:moveTo>
                  <a:pt x="0" y="0"/>
                </a:moveTo>
                <a:lnTo>
                  <a:pt x="4236151" y="0"/>
                </a:lnTo>
                <a:lnTo>
                  <a:pt x="4236151" y="3447297"/>
                </a:lnTo>
                <a:lnTo>
                  <a:pt x="0" y="3447297"/>
                </a:lnTo>
                <a:close/>
              </a:path>
            </a:pathLst>
          </a:custGeom>
        </p:spPr>
        <p:txBody>
          <a:bodyPr wrap="square" anchor="ctr">
            <a:noAutofit/>
          </a:bodyPr>
          <a:lstStyle>
            <a:lvl1pPr marL="0" indent="0" algn="ctr">
              <a:buNone/>
              <a:defRPr sz="1200"/>
            </a:lvl1pPr>
          </a:lstStyle>
          <a:p>
            <a:endParaRPr lang="en-US" dirty="0"/>
          </a:p>
        </p:txBody>
      </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235649157"/>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_Case Studies">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E467DBB7-864E-42A8-8F48-AB09918D067B}"/>
              </a:ext>
            </a:extLst>
          </p:cNvPr>
          <p:cNvSpPr>
            <a:spLocks noGrp="1"/>
          </p:cNvSpPr>
          <p:nvPr>
            <p:ph type="pic" sz="quarter" idx="11"/>
          </p:nvPr>
        </p:nvSpPr>
        <p:spPr>
          <a:xfrm>
            <a:off x="4495800" y="2298620"/>
            <a:ext cx="6819142" cy="3327040"/>
          </a:xfrm>
          <a:custGeom>
            <a:avLst/>
            <a:gdLst>
              <a:gd name="connsiteX0" fmla="*/ 0 w 6819142"/>
              <a:gd name="connsiteY0" fmla="*/ 0 h 3327040"/>
              <a:gd name="connsiteX1" fmla="*/ 6819142 w 6819142"/>
              <a:gd name="connsiteY1" fmla="*/ 0 h 3327040"/>
              <a:gd name="connsiteX2" fmla="*/ 6819142 w 6819142"/>
              <a:gd name="connsiteY2" fmla="*/ 3327040 h 3327040"/>
              <a:gd name="connsiteX3" fmla="*/ 0 w 6819142"/>
              <a:gd name="connsiteY3" fmla="*/ 3327040 h 3327040"/>
            </a:gdLst>
            <a:ahLst/>
            <a:cxnLst>
              <a:cxn ang="0">
                <a:pos x="connsiteX0" y="connsiteY0"/>
              </a:cxn>
              <a:cxn ang="0">
                <a:pos x="connsiteX1" y="connsiteY1"/>
              </a:cxn>
              <a:cxn ang="0">
                <a:pos x="connsiteX2" y="connsiteY2"/>
              </a:cxn>
              <a:cxn ang="0">
                <a:pos x="connsiteX3" y="connsiteY3"/>
              </a:cxn>
            </a:cxnLst>
            <a:rect l="l" t="t" r="r" b="b"/>
            <a:pathLst>
              <a:path w="6819142" h="3327040">
                <a:moveTo>
                  <a:pt x="0" y="0"/>
                </a:moveTo>
                <a:lnTo>
                  <a:pt x="6819142" y="0"/>
                </a:lnTo>
                <a:lnTo>
                  <a:pt x="6819142" y="3327040"/>
                </a:lnTo>
                <a:lnTo>
                  <a:pt x="0" y="3327040"/>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676519491"/>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_Case Studies">
    <p:spTree>
      <p:nvGrpSpPr>
        <p:cNvPr id="1" name=""/>
        <p:cNvGrpSpPr/>
        <p:nvPr/>
      </p:nvGrpSpPr>
      <p:grpSpPr>
        <a:xfrm>
          <a:off x="0" y="0"/>
          <a:ext cx="0" cy="0"/>
          <a:chOff x="0" y="0"/>
          <a:chExt cx="0" cy="0"/>
        </a:xfrm>
      </p:grpSpPr>
      <p:sp>
        <p:nvSpPr>
          <p:cNvPr id="25" name="Picture Placeholder 24">
            <a:extLst>
              <a:ext uri="{FF2B5EF4-FFF2-40B4-BE49-F238E27FC236}">
                <a16:creationId xmlns:a16="http://schemas.microsoft.com/office/drawing/2014/main" id="{169CF06E-32B4-4291-8B0F-46FE9A39D23B}"/>
              </a:ext>
            </a:extLst>
          </p:cNvPr>
          <p:cNvSpPr>
            <a:spLocks noGrp="1"/>
          </p:cNvSpPr>
          <p:nvPr>
            <p:ph type="pic" sz="quarter" idx="11"/>
          </p:nvPr>
        </p:nvSpPr>
        <p:spPr>
          <a:xfrm>
            <a:off x="905283" y="1785217"/>
            <a:ext cx="3693221" cy="3051407"/>
          </a:xfrm>
          <a:custGeom>
            <a:avLst/>
            <a:gdLst>
              <a:gd name="connsiteX0" fmla="*/ 0 w 3693221"/>
              <a:gd name="connsiteY0" fmla="*/ 0 h 3051407"/>
              <a:gd name="connsiteX1" fmla="*/ 3693221 w 3693221"/>
              <a:gd name="connsiteY1" fmla="*/ 0 h 3051407"/>
              <a:gd name="connsiteX2" fmla="*/ 3693221 w 3693221"/>
              <a:gd name="connsiteY2" fmla="*/ 3051407 h 3051407"/>
              <a:gd name="connsiteX3" fmla="*/ 0 w 3693221"/>
              <a:gd name="connsiteY3" fmla="*/ 3051407 h 3051407"/>
            </a:gdLst>
            <a:ahLst/>
            <a:cxnLst>
              <a:cxn ang="0">
                <a:pos x="connsiteX0" y="connsiteY0"/>
              </a:cxn>
              <a:cxn ang="0">
                <a:pos x="connsiteX1" y="connsiteY1"/>
              </a:cxn>
              <a:cxn ang="0">
                <a:pos x="connsiteX2" y="connsiteY2"/>
              </a:cxn>
              <a:cxn ang="0">
                <a:pos x="connsiteX3" y="connsiteY3"/>
              </a:cxn>
            </a:cxnLst>
            <a:rect l="l" t="t" r="r" b="b"/>
            <a:pathLst>
              <a:path w="3693221" h="3051407">
                <a:moveTo>
                  <a:pt x="0" y="0"/>
                </a:moveTo>
                <a:lnTo>
                  <a:pt x="3693221" y="0"/>
                </a:lnTo>
                <a:lnTo>
                  <a:pt x="3693221" y="3051407"/>
                </a:lnTo>
                <a:lnTo>
                  <a:pt x="0" y="3051407"/>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7" name="Picture Placeholder 26">
            <a:extLst>
              <a:ext uri="{FF2B5EF4-FFF2-40B4-BE49-F238E27FC236}">
                <a16:creationId xmlns:a16="http://schemas.microsoft.com/office/drawing/2014/main" id="{7B1D03BF-39FD-426D-8E4C-377486B30AB7}"/>
              </a:ext>
            </a:extLst>
          </p:cNvPr>
          <p:cNvSpPr>
            <a:spLocks noGrp="1"/>
          </p:cNvSpPr>
          <p:nvPr>
            <p:ph type="pic" sz="quarter" idx="12"/>
          </p:nvPr>
        </p:nvSpPr>
        <p:spPr>
          <a:xfrm>
            <a:off x="4746867" y="1785217"/>
            <a:ext cx="6539851" cy="3051407"/>
          </a:xfrm>
          <a:custGeom>
            <a:avLst/>
            <a:gdLst>
              <a:gd name="connsiteX0" fmla="*/ 0 w 6539851"/>
              <a:gd name="connsiteY0" fmla="*/ 0 h 3051407"/>
              <a:gd name="connsiteX1" fmla="*/ 6539851 w 6539851"/>
              <a:gd name="connsiteY1" fmla="*/ 0 h 3051407"/>
              <a:gd name="connsiteX2" fmla="*/ 6539851 w 6539851"/>
              <a:gd name="connsiteY2" fmla="*/ 3051407 h 3051407"/>
              <a:gd name="connsiteX3" fmla="*/ 0 w 6539851"/>
              <a:gd name="connsiteY3" fmla="*/ 3051407 h 3051407"/>
            </a:gdLst>
            <a:ahLst/>
            <a:cxnLst>
              <a:cxn ang="0">
                <a:pos x="connsiteX0" y="connsiteY0"/>
              </a:cxn>
              <a:cxn ang="0">
                <a:pos x="connsiteX1" y="connsiteY1"/>
              </a:cxn>
              <a:cxn ang="0">
                <a:pos x="connsiteX2" y="connsiteY2"/>
              </a:cxn>
              <a:cxn ang="0">
                <a:pos x="connsiteX3" y="connsiteY3"/>
              </a:cxn>
            </a:cxnLst>
            <a:rect l="l" t="t" r="r" b="b"/>
            <a:pathLst>
              <a:path w="6539851" h="3051407">
                <a:moveTo>
                  <a:pt x="0" y="0"/>
                </a:moveTo>
                <a:lnTo>
                  <a:pt x="6539851" y="0"/>
                </a:lnTo>
                <a:lnTo>
                  <a:pt x="6539851" y="3051407"/>
                </a:lnTo>
                <a:lnTo>
                  <a:pt x="0" y="3051407"/>
                </a:lnTo>
                <a:close/>
              </a:path>
            </a:pathLst>
          </a:custGeom>
        </p:spPr>
        <p:txBody>
          <a:bodyPr wrap="square" anchor="ctr">
            <a:noAutofit/>
          </a:bodyPr>
          <a:lstStyle>
            <a:lvl1pPr marL="0" indent="0" algn="ctr">
              <a:buNone/>
              <a:defRPr sz="1200"/>
            </a:lvl1pPr>
          </a:lstStyle>
          <a:p>
            <a:endParaRPr lang="en-US" dirty="0"/>
          </a:p>
        </p:txBody>
      </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atin typeface="Roboto Slab" pitchFamily="2" charset="0"/>
                <a:ea typeface="Roboto Slab" pitchFamily="2" charset="0"/>
              </a:defRPr>
            </a:lvl1pPr>
          </a:lstStyle>
          <a:p>
            <a:r>
              <a:rPr lang="en-US" dirty="0"/>
              <a:t>Your Heading: Text Goes Here</a:t>
            </a:r>
          </a:p>
        </p:txBody>
      </p:sp>
    </p:spTree>
    <p:extLst>
      <p:ext uri="{BB962C8B-B14F-4D97-AF65-F5344CB8AC3E}">
        <p14:creationId xmlns:p14="http://schemas.microsoft.com/office/powerpoint/2010/main" val="140131430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3_Case Studies">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38BB8CDD-4A28-43E5-B7DB-FF000B9596C3}"/>
              </a:ext>
            </a:extLst>
          </p:cNvPr>
          <p:cNvSpPr>
            <a:spLocks noGrp="1"/>
          </p:cNvSpPr>
          <p:nvPr>
            <p:ph type="pic" sz="quarter" idx="11"/>
          </p:nvPr>
        </p:nvSpPr>
        <p:spPr>
          <a:xfrm>
            <a:off x="3897087" y="2119376"/>
            <a:ext cx="2420982" cy="1590850"/>
          </a:xfrm>
          <a:custGeom>
            <a:avLst/>
            <a:gdLst>
              <a:gd name="connsiteX0" fmla="*/ 0 w 2420982"/>
              <a:gd name="connsiteY0" fmla="*/ 0 h 1590850"/>
              <a:gd name="connsiteX1" fmla="*/ 2420982 w 2420982"/>
              <a:gd name="connsiteY1" fmla="*/ 0 h 1590850"/>
              <a:gd name="connsiteX2" fmla="*/ 2420982 w 2420982"/>
              <a:gd name="connsiteY2" fmla="*/ 1590850 h 1590850"/>
              <a:gd name="connsiteX3" fmla="*/ 0 w 2420982"/>
              <a:gd name="connsiteY3" fmla="*/ 1590850 h 1590850"/>
            </a:gdLst>
            <a:ahLst/>
            <a:cxnLst>
              <a:cxn ang="0">
                <a:pos x="connsiteX0" y="connsiteY0"/>
              </a:cxn>
              <a:cxn ang="0">
                <a:pos x="connsiteX1" y="connsiteY1"/>
              </a:cxn>
              <a:cxn ang="0">
                <a:pos x="connsiteX2" y="connsiteY2"/>
              </a:cxn>
              <a:cxn ang="0">
                <a:pos x="connsiteX3" y="connsiteY3"/>
              </a:cxn>
            </a:cxnLst>
            <a:rect l="l" t="t" r="r" b="b"/>
            <a:pathLst>
              <a:path w="2420982" h="1590850">
                <a:moveTo>
                  <a:pt x="0" y="0"/>
                </a:moveTo>
                <a:lnTo>
                  <a:pt x="2420982" y="0"/>
                </a:lnTo>
                <a:lnTo>
                  <a:pt x="2420982" y="1590850"/>
                </a:lnTo>
                <a:lnTo>
                  <a:pt x="0" y="1590850"/>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498933007"/>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4_Case Studies">
    <p:spTree>
      <p:nvGrpSpPr>
        <p:cNvPr id="1" name=""/>
        <p:cNvGrpSpPr/>
        <p:nvPr/>
      </p:nvGrpSpPr>
      <p:grpSpPr>
        <a:xfrm>
          <a:off x="0" y="0"/>
          <a:ext cx="0" cy="0"/>
          <a:chOff x="0" y="0"/>
          <a:chExt cx="0" cy="0"/>
        </a:xfrm>
      </p:grpSpPr>
      <p:sp>
        <p:nvSpPr>
          <p:cNvPr id="25" name="Picture Placeholder 24">
            <a:extLst>
              <a:ext uri="{FF2B5EF4-FFF2-40B4-BE49-F238E27FC236}">
                <a16:creationId xmlns:a16="http://schemas.microsoft.com/office/drawing/2014/main" id="{8F8B3115-0B46-49F4-83B1-F6EFDD292038}"/>
              </a:ext>
            </a:extLst>
          </p:cNvPr>
          <p:cNvSpPr>
            <a:spLocks noGrp="1"/>
          </p:cNvSpPr>
          <p:nvPr>
            <p:ph type="pic" sz="quarter" idx="11"/>
          </p:nvPr>
        </p:nvSpPr>
        <p:spPr>
          <a:xfrm>
            <a:off x="3879650" y="2700547"/>
            <a:ext cx="3628571" cy="2829397"/>
          </a:xfrm>
          <a:custGeom>
            <a:avLst/>
            <a:gdLst>
              <a:gd name="connsiteX0" fmla="*/ 0 w 3628571"/>
              <a:gd name="connsiteY0" fmla="*/ 0 h 2829397"/>
              <a:gd name="connsiteX1" fmla="*/ 3628571 w 3628571"/>
              <a:gd name="connsiteY1" fmla="*/ 0 h 2829397"/>
              <a:gd name="connsiteX2" fmla="*/ 3628571 w 3628571"/>
              <a:gd name="connsiteY2" fmla="*/ 2829397 h 2829397"/>
              <a:gd name="connsiteX3" fmla="*/ 0 w 3628571"/>
              <a:gd name="connsiteY3" fmla="*/ 2829397 h 2829397"/>
            </a:gdLst>
            <a:ahLst/>
            <a:cxnLst>
              <a:cxn ang="0">
                <a:pos x="connsiteX0" y="connsiteY0"/>
              </a:cxn>
              <a:cxn ang="0">
                <a:pos x="connsiteX1" y="connsiteY1"/>
              </a:cxn>
              <a:cxn ang="0">
                <a:pos x="connsiteX2" y="connsiteY2"/>
              </a:cxn>
              <a:cxn ang="0">
                <a:pos x="connsiteX3" y="connsiteY3"/>
              </a:cxn>
            </a:cxnLst>
            <a:rect l="l" t="t" r="r" b="b"/>
            <a:pathLst>
              <a:path w="3628571" h="2829397">
                <a:moveTo>
                  <a:pt x="0" y="0"/>
                </a:moveTo>
                <a:lnTo>
                  <a:pt x="3628571" y="0"/>
                </a:lnTo>
                <a:lnTo>
                  <a:pt x="3628571" y="2829397"/>
                </a:lnTo>
                <a:lnTo>
                  <a:pt x="0" y="2829397"/>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7" name="Picture Placeholder 26">
            <a:extLst>
              <a:ext uri="{FF2B5EF4-FFF2-40B4-BE49-F238E27FC236}">
                <a16:creationId xmlns:a16="http://schemas.microsoft.com/office/drawing/2014/main" id="{B1257294-E32E-46F5-8FDC-48E58550AC07}"/>
              </a:ext>
            </a:extLst>
          </p:cNvPr>
          <p:cNvSpPr>
            <a:spLocks noGrp="1"/>
          </p:cNvSpPr>
          <p:nvPr>
            <p:ph type="pic" sz="quarter" idx="12"/>
          </p:nvPr>
        </p:nvSpPr>
        <p:spPr>
          <a:xfrm>
            <a:off x="7598937" y="2700546"/>
            <a:ext cx="3508828" cy="2829397"/>
          </a:xfrm>
          <a:custGeom>
            <a:avLst/>
            <a:gdLst>
              <a:gd name="connsiteX0" fmla="*/ 0 w 3508828"/>
              <a:gd name="connsiteY0" fmla="*/ 0 h 2829397"/>
              <a:gd name="connsiteX1" fmla="*/ 3508828 w 3508828"/>
              <a:gd name="connsiteY1" fmla="*/ 0 h 2829397"/>
              <a:gd name="connsiteX2" fmla="*/ 3508828 w 3508828"/>
              <a:gd name="connsiteY2" fmla="*/ 2829397 h 2829397"/>
              <a:gd name="connsiteX3" fmla="*/ 0 w 3508828"/>
              <a:gd name="connsiteY3" fmla="*/ 2829397 h 2829397"/>
            </a:gdLst>
            <a:ahLst/>
            <a:cxnLst>
              <a:cxn ang="0">
                <a:pos x="connsiteX0" y="connsiteY0"/>
              </a:cxn>
              <a:cxn ang="0">
                <a:pos x="connsiteX1" y="connsiteY1"/>
              </a:cxn>
              <a:cxn ang="0">
                <a:pos x="connsiteX2" y="connsiteY2"/>
              </a:cxn>
              <a:cxn ang="0">
                <a:pos x="connsiteX3" y="connsiteY3"/>
              </a:cxn>
            </a:cxnLst>
            <a:rect l="l" t="t" r="r" b="b"/>
            <a:pathLst>
              <a:path w="3508828" h="2829397">
                <a:moveTo>
                  <a:pt x="0" y="0"/>
                </a:moveTo>
                <a:lnTo>
                  <a:pt x="3508828" y="0"/>
                </a:lnTo>
                <a:lnTo>
                  <a:pt x="3508828" y="2829397"/>
                </a:lnTo>
                <a:lnTo>
                  <a:pt x="0" y="2829397"/>
                </a:lnTo>
                <a:close/>
              </a:path>
            </a:pathLst>
          </a:custGeom>
        </p:spPr>
        <p:txBody>
          <a:bodyPr wrap="square" anchor="ctr">
            <a:noAutofit/>
          </a:bodyPr>
          <a:lstStyle>
            <a:lvl1pPr marL="0" indent="0" algn="ctr">
              <a:buNone/>
              <a:defRPr sz="1200"/>
            </a:lvl1pPr>
          </a:lstStyle>
          <a:p>
            <a:endParaRPr lang="en-US" dirty="0"/>
          </a:p>
        </p:txBody>
      </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atin typeface="Roboto Slab" pitchFamily="2" charset="0"/>
                <a:ea typeface="Roboto Slab" pitchFamily="2" charset="0"/>
              </a:defRPr>
            </a:lvl1pPr>
          </a:lstStyle>
          <a:p>
            <a:r>
              <a:rPr lang="en-US" dirty="0"/>
              <a:t>Your Heading: Text Goes Here</a:t>
            </a:r>
          </a:p>
        </p:txBody>
      </p:sp>
    </p:spTree>
    <p:extLst>
      <p:ext uri="{BB962C8B-B14F-4D97-AF65-F5344CB8AC3E}">
        <p14:creationId xmlns:p14="http://schemas.microsoft.com/office/powerpoint/2010/main" val="3183444971"/>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Full Blank">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CDF14415-0E21-4092-B94A-DD63F7009297}"/>
              </a:ext>
            </a:extLst>
          </p:cNvPr>
          <p:cNvSpPr>
            <a:spLocks noGrp="1"/>
          </p:cNvSpPr>
          <p:nvPr>
            <p:ph type="pic" sz="quarter" idx="19"/>
          </p:nvPr>
        </p:nvSpPr>
        <p:spPr>
          <a:xfrm>
            <a:off x="0" y="0"/>
            <a:ext cx="12192000" cy="68580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35121554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Full Blank">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F351B405-3773-4AFF-8FD8-5550C4E25025}"/>
              </a:ext>
            </a:extLst>
          </p:cNvPr>
          <p:cNvSpPr>
            <a:spLocks noGrp="1"/>
          </p:cNvSpPr>
          <p:nvPr>
            <p:ph type="pic" sz="quarter" idx="18"/>
          </p:nvPr>
        </p:nvSpPr>
        <p:spPr>
          <a:xfrm>
            <a:off x="3725902" y="1875332"/>
            <a:ext cx="2029014" cy="2029014"/>
          </a:xfrm>
          <a:custGeom>
            <a:avLst/>
            <a:gdLst>
              <a:gd name="connsiteX0" fmla="*/ 1014507 w 2029014"/>
              <a:gd name="connsiteY0" fmla="*/ 0 h 2029014"/>
              <a:gd name="connsiteX1" fmla="*/ 2029014 w 2029014"/>
              <a:gd name="connsiteY1" fmla="*/ 1014507 h 2029014"/>
              <a:gd name="connsiteX2" fmla="*/ 1014507 w 2029014"/>
              <a:gd name="connsiteY2" fmla="*/ 2029014 h 2029014"/>
              <a:gd name="connsiteX3" fmla="*/ 0 w 2029014"/>
              <a:gd name="connsiteY3" fmla="*/ 1014507 h 2029014"/>
              <a:gd name="connsiteX4" fmla="*/ 1014507 w 2029014"/>
              <a:gd name="connsiteY4" fmla="*/ 0 h 20290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9014" h="2029014">
                <a:moveTo>
                  <a:pt x="1014507" y="0"/>
                </a:moveTo>
                <a:cubicBezTo>
                  <a:pt x="1574804" y="0"/>
                  <a:pt x="2029014" y="454210"/>
                  <a:pt x="2029014" y="1014507"/>
                </a:cubicBezTo>
                <a:cubicBezTo>
                  <a:pt x="2029014" y="1574804"/>
                  <a:pt x="1574804" y="2029014"/>
                  <a:pt x="1014507" y="2029014"/>
                </a:cubicBezTo>
                <a:cubicBezTo>
                  <a:pt x="454210" y="2029014"/>
                  <a:pt x="0" y="1574804"/>
                  <a:pt x="0" y="1014507"/>
                </a:cubicBezTo>
                <a:cubicBezTo>
                  <a:pt x="0" y="454210"/>
                  <a:pt x="454210" y="0"/>
                  <a:pt x="1014507" y="0"/>
                </a:cubicBez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6312285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Blank with Footer &amp; Header">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0" name="Picture Placeholder 19">
            <a:extLst>
              <a:ext uri="{FF2B5EF4-FFF2-40B4-BE49-F238E27FC236}">
                <a16:creationId xmlns:a16="http://schemas.microsoft.com/office/drawing/2014/main" id="{F94773D7-8745-4F76-A78B-6FF35BB799D3}"/>
              </a:ext>
            </a:extLst>
          </p:cNvPr>
          <p:cNvSpPr>
            <a:spLocks noGrp="1"/>
          </p:cNvSpPr>
          <p:nvPr>
            <p:ph type="pic" sz="quarter" idx="19"/>
          </p:nvPr>
        </p:nvSpPr>
        <p:spPr>
          <a:xfrm>
            <a:off x="1665514" y="4382532"/>
            <a:ext cx="8860972" cy="1746658"/>
          </a:xfrm>
          <a:custGeom>
            <a:avLst/>
            <a:gdLst>
              <a:gd name="connsiteX0" fmla="*/ 0 w 8860972"/>
              <a:gd name="connsiteY0" fmla="*/ 0 h 1746658"/>
              <a:gd name="connsiteX1" fmla="*/ 8860972 w 8860972"/>
              <a:gd name="connsiteY1" fmla="*/ 0 h 1746658"/>
              <a:gd name="connsiteX2" fmla="*/ 8860972 w 8860972"/>
              <a:gd name="connsiteY2" fmla="*/ 1746658 h 1746658"/>
              <a:gd name="connsiteX3" fmla="*/ 0 w 8860972"/>
              <a:gd name="connsiteY3" fmla="*/ 1746658 h 1746658"/>
            </a:gdLst>
            <a:ahLst/>
            <a:cxnLst>
              <a:cxn ang="0">
                <a:pos x="connsiteX0" y="connsiteY0"/>
              </a:cxn>
              <a:cxn ang="0">
                <a:pos x="connsiteX1" y="connsiteY1"/>
              </a:cxn>
              <a:cxn ang="0">
                <a:pos x="connsiteX2" y="connsiteY2"/>
              </a:cxn>
              <a:cxn ang="0">
                <a:pos x="connsiteX3" y="connsiteY3"/>
              </a:cxn>
            </a:cxnLst>
            <a:rect l="l" t="t" r="r" b="b"/>
            <a:pathLst>
              <a:path w="8860972" h="1746658">
                <a:moveTo>
                  <a:pt x="0" y="0"/>
                </a:moveTo>
                <a:lnTo>
                  <a:pt x="8860972" y="0"/>
                </a:lnTo>
                <a:lnTo>
                  <a:pt x="8860972" y="1746658"/>
                </a:lnTo>
                <a:lnTo>
                  <a:pt x="0" y="1746658"/>
                </a:lnTo>
                <a:close/>
              </a:path>
            </a:pathLst>
          </a:custGeom>
        </p:spPr>
        <p:txBody>
          <a:bodyPr wrap="square" anchor="ctr">
            <a:noAutofit/>
          </a:bodyPr>
          <a:lstStyle>
            <a:lvl1pPr marL="0" indent="0" algn="ctr">
              <a:buNone/>
              <a:defRPr sz="1200"/>
            </a:lvl1pPr>
          </a:lstStyle>
          <a:p>
            <a:endParaRPr lang="en-US" dirty="0"/>
          </a:p>
        </p:txBody>
      </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524688209"/>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Blank with Footer &amp; Header">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9" name="Picture Placeholder 18">
            <a:extLst>
              <a:ext uri="{FF2B5EF4-FFF2-40B4-BE49-F238E27FC236}">
                <a16:creationId xmlns:a16="http://schemas.microsoft.com/office/drawing/2014/main" id="{7504E9BB-F9A6-462A-B270-7474AB2A68B8}"/>
              </a:ext>
            </a:extLst>
          </p:cNvPr>
          <p:cNvSpPr>
            <a:spLocks noGrp="1"/>
          </p:cNvSpPr>
          <p:nvPr>
            <p:ph type="pic" sz="quarter" idx="18"/>
          </p:nvPr>
        </p:nvSpPr>
        <p:spPr>
          <a:xfrm>
            <a:off x="-11814" y="1820211"/>
            <a:ext cx="12203814" cy="2535935"/>
          </a:xfrm>
          <a:custGeom>
            <a:avLst/>
            <a:gdLst>
              <a:gd name="connsiteX0" fmla="*/ 0 w 12203814"/>
              <a:gd name="connsiteY0" fmla="*/ 0 h 2535935"/>
              <a:gd name="connsiteX1" fmla="*/ 12203814 w 12203814"/>
              <a:gd name="connsiteY1" fmla="*/ 0 h 2535935"/>
              <a:gd name="connsiteX2" fmla="*/ 12203814 w 12203814"/>
              <a:gd name="connsiteY2" fmla="*/ 2535935 h 2535935"/>
              <a:gd name="connsiteX3" fmla="*/ 0 w 12203814"/>
              <a:gd name="connsiteY3" fmla="*/ 2535935 h 2535935"/>
            </a:gdLst>
            <a:ahLst/>
            <a:cxnLst>
              <a:cxn ang="0">
                <a:pos x="connsiteX0" y="connsiteY0"/>
              </a:cxn>
              <a:cxn ang="0">
                <a:pos x="connsiteX1" y="connsiteY1"/>
              </a:cxn>
              <a:cxn ang="0">
                <a:pos x="connsiteX2" y="connsiteY2"/>
              </a:cxn>
              <a:cxn ang="0">
                <a:pos x="connsiteX3" y="connsiteY3"/>
              </a:cxn>
            </a:cxnLst>
            <a:rect l="l" t="t" r="r" b="b"/>
            <a:pathLst>
              <a:path w="12203814" h="2535935">
                <a:moveTo>
                  <a:pt x="0" y="0"/>
                </a:moveTo>
                <a:lnTo>
                  <a:pt x="12203814" y="0"/>
                </a:lnTo>
                <a:lnTo>
                  <a:pt x="12203814" y="2535935"/>
                </a:lnTo>
                <a:lnTo>
                  <a:pt x="0" y="2535935"/>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2071100125"/>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Agenda">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8" name="Picture Placeholder 17">
            <a:extLst>
              <a:ext uri="{FF2B5EF4-FFF2-40B4-BE49-F238E27FC236}">
                <a16:creationId xmlns:a16="http://schemas.microsoft.com/office/drawing/2014/main" id="{D58A8DFE-C32F-4105-8B7F-A893E065B9E7}"/>
              </a:ext>
            </a:extLst>
          </p:cNvPr>
          <p:cNvSpPr>
            <a:spLocks noGrp="1"/>
          </p:cNvSpPr>
          <p:nvPr>
            <p:ph type="pic" sz="quarter" idx="18"/>
          </p:nvPr>
        </p:nvSpPr>
        <p:spPr>
          <a:xfrm>
            <a:off x="0" y="3297199"/>
            <a:ext cx="12192000" cy="2838558"/>
          </a:xfrm>
          <a:custGeom>
            <a:avLst/>
            <a:gdLst>
              <a:gd name="connsiteX0" fmla="*/ 0 w 12192000"/>
              <a:gd name="connsiteY0" fmla="*/ 0 h 2838558"/>
              <a:gd name="connsiteX1" fmla="*/ 12192000 w 12192000"/>
              <a:gd name="connsiteY1" fmla="*/ 0 h 2838558"/>
              <a:gd name="connsiteX2" fmla="*/ 12192000 w 12192000"/>
              <a:gd name="connsiteY2" fmla="*/ 2838558 h 2838558"/>
              <a:gd name="connsiteX3" fmla="*/ 0 w 12192000"/>
              <a:gd name="connsiteY3" fmla="*/ 2838558 h 2838558"/>
            </a:gdLst>
            <a:ahLst/>
            <a:cxnLst>
              <a:cxn ang="0">
                <a:pos x="connsiteX0" y="connsiteY0"/>
              </a:cxn>
              <a:cxn ang="0">
                <a:pos x="connsiteX1" y="connsiteY1"/>
              </a:cxn>
              <a:cxn ang="0">
                <a:pos x="connsiteX2" y="connsiteY2"/>
              </a:cxn>
              <a:cxn ang="0">
                <a:pos x="connsiteX3" y="connsiteY3"/>
              </a:cxn>
            </a:cxnLst>
            <a:rect l="l" t="t" r="r" b="b"/>
            <a:pathLst>
              <a:path w="12192000" h="2838558">
                <a:moveTo>
                  <a:pt x="0" y="0"/>
                </a:moveTo>
                <a:lnTo>
                  <a:pt x="12192000" y="0"/>
                </a:lnTo>
                <a:lnTo>
                  <a:pt x="12192000" y="2838558"/>
                </a:lnTo>
                <a:lnTo>
                  <a:pt x="0" y="2838558"/>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622597488"/>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imeline 3">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Picture Placeholder 16">
            <a:extLst>
              <a:ext uri="{FF2B5EF4-FFF2-40B4-BE49-F238E27FC236}">
                <a16:creationId xmlns:a16="http://schemas.microsoft.com/office/drawing/2014/main" id="{FDB30DB3-6D8E-491B-8649-7E2C0CE15F73}"/>
              </a:ext>
            </a:extLst>
          </p:cNvPr>
          <p:cNvSpPr>
            <a:spLocks noGrp="1"/>
          </p:cNvSpPr>
          <p:nvPr>
            <p:ph type="pic" sz="quarter" idx="17"/>
          </p:nvPr>
        </p:nvSpPr>
        <p:spPr>
          <a:xfrm>
            <a:off x="0" y="-1"/>
            <a:ext cx="6929200" cy="6858001"/>
          </a:xfrm>
          <a:custGeom>
            <a:avLst/>
            <a:gdLst>
              <a:gd name="connsiteX0" fmla="*/ 0 w 6929200"/>
              <a:gd name="connsiteY0" fmla="*/ 0 h 6858001"/>
              <a:gd name="connsiteX1" fmla="*/ 4242880 w 6929200"/>
              <a:gd name="connsiteY1" fmla="*/ 0 h 6858001"/>
              <a:gd name="connsiteX2" fmla="*/ 6929200 w 6929200"/>
              <a:gd name="connsiteY2" fmla="*/ 6858001 h 6858001"/>
              <a:gd name="connsiteX3" fmla="*/ 0 w 6929200"/>
              <a:gd name="connsiteY3" fmla="*/ 6858001 h 6858001"/>
            </a:gdLst>
            <a:ahLst/>
            <a:cxnLst>
              <a:cxn ang="0">
                <a:pos x="connsiteX0" y="connsiteY0"/>
              </a:cxn>
              <a:cxn ang="0">
                <a:pos x="connsiteX1" y="connsiteY1"/>
              </a:cxn>
              <a:cxn ang="0">
                <a:pos x="connsiteX2" y="connsiteY2"/>
              </a:cxn>
              <a:cxn ang="0">
                <a:pos x="connsiteX3" y="connsiteY3"/>
              </a:cxn>
            </a:cxnLst>
            <a:rect l="l" t="t" r="r" b="b"/>
            <a:pathLst>
              <a:path w="6929200" h="6858001">
                <a:moveTo>
                  <a:pt x="0" y="0"/>
                </a:moveTo>
                <a:lnTo>
                  <a:pt x="4242880" y="0"/>
                </a:lnTo>
                <a:lnTo>
                  <a:pt x="6929200" y="6858001"/>
                </a:lnTo>
                <a:lnTo>
                  <a:pt x="0" y="6858001"/>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469543483"/>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Our Service 1">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3" name="Picture Placeholder 2"/>
          <p:cNvSpPr>
            <a:spLocks noGrp="1"/>
          </p:cNvSpPr>
          <p:nvPr>
            <p:ph type="pic" sz="quarter" idx="18"/>
          </p:nvPr>
        </p:nvSpPr>
        <p:spPr>
          <a:xfrm>
            <a:off x="-21705" y="-34724"/>
            <a:ext cx="7035963" cy="6892725"/>
          </a:xfrm>
          <a:custGeom>
            <a:avLst/>
            <a:gdLst>
              <a:gd name="connsiteX0" fmla="*/ 0 w 7037409"/>
              <a:gd name="connsiteY0" fmla="*/ 6858000 h 6858000"/>
              <a:gd name="connsiteX1" fmla="*/ 1714500 w 7037409"/>
              <a:gd name="connsiteY1" fmla="*/ 0 h 6858000"/>
              <a:gd name="connsiteX2" fmla="*/ 7037409 w 7037409"/>
              <a:gd name="connsiteY2" fmla="*/ 0 h 6858000"/>
              <a:gd name="connsiteX3" fmla="*/ 5322909 w 7037409"/>
              <a:gd name="connsiteY3" fmla="*/ 6858000 h 6858000"/>
              <a:gd name="connsiteX4" fmla="*/ 0 w 7037409"/>
              <a:gd name="connsiteY4" fmla="*/ 6858000 h 6858000"/>
              <a:gd name="connsiteX0" fmla="*/ 10128 w 7047537"/>
              <a:gd name="connsiteY0" fmla="*/ 6858000 h 6858000"/>
              <a:gd name="connsiteX1" fmla="*/ 0 w 7047537"/>
              <a:gd name="connsiteY1" fmla="*/ 0 h 6858000"/>
              <a:gd name="connsiteX2" fmla="*/ 7047537 w 7047537"/>
              <a:gd name="connsiteY2" fmla="*/ 0 h 6858000"/>
              <a:gd name="connsiteX3" fmla="*/ 5333037 w 7047537"/>
              <a:gd name="connsiteY3" fmla="*/ 6858000 h 6858000"/>
              <a:gd name="connsiteX4" fmla="*/ 10128 w 7047537"/>
              <a:gd name="connsiteY4" fmla="*/ 6858000 h 6858000"/>
              <a:gd name="connsiteX0" fmla="*/ 10128 w 7080814"/>
              <a:gd name="connsiteY0" fmla="*/ 6858000 h 6858000"/>
              <a:gd name="connsiteX1" fmla="*/ 0 w 7080814"/>
              <a:gd name="connsiteY1" fmla="*/ 0 h 6858000"/>
              <a:gd name="connsiteX2" fmla="*/ 7047537 w 7080814"/>
              <a:gd name="connsiteY2" fmla="*/ 0 h 6858000"/>
              <a:gd name="connsiteX3" fmla="*/ 7080814 w 7080814"/>
              <a:gd name="connsiteY3" fmla="*/ 6858000 h 6858000"/>
              <a:gd name="connsiteX4" fmla="*/ 10128 w 7080814"/>
              <a:gd name="connsiteY4" fmla="*/ 6858000 h 6858000"/>
              <a:gd name="connsiteX0" fmla="*/ 10128 w 7080814"/>
              <a:gd name="connsiteY0" fmla="*/ 6858000 h 6858000"/>
              <a:gd name="connsiteX1" fmla="*/ 0 w 7080814"/>
              <a:gd name="connsiteY1" fmla="*/ 0 h 6858000"/>
              <a:gd name="connsiteX2" fmla="*/ 3459385 w 7080814"/>
              <a:gd name="connsiteY2" fmla="*/ 11575 h 6858000"/>
              <a:gd name="connsiteX3" fmla="*/ 7080814 w 7080814"/>
              <a:gd name="connsiteY3" fmla="*/ 6858000 h 6858000"/>
              <a:gd name="connsiteX4" fmla="*/ 10128 w 7080814"/>
              <a:gd name="connsiteY4" fmla="*/ 6858000 h 6858000"/>
              <a:gd name="connsiteX0" fmla="*/ 10128 w 7069239"/>
              <a:gd name="connsiteY0" fmla="*/ 6858000 h 6858000"/>
              <a:gd name="connsiteX1" fmla="*/ 0 w 7069239"/>
              <a:gd name="connsiteY1" fmla="*/ 0 h 6858000"/>
              <a:gd name="connsiteX2" fmla="*/ 3459385 w 7069239"/>
              <a:gd name="connsiteY2" fmla="*/ 11575 h 6858000"/>
              <a:gd name="connsiteX3" fmla="*/ 7069239 w 7069239"/>
              <a:gd name="connsiteY3" fmla="*/ 6858000 h 6858000"/>
              <a:gd name="connsiteX4" fmla="*/ 10128 w 7069239"/>
              <a:gd name="connsiteY4" fmla="*/ 6858000 h 68580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069239" h="6858000">
                <a:moveTo>
                  <a:pt x="10128" y="6858000"/>
                </a:moveTo>
                <a:lnTo>
                  <a:pt x="0" y="0"/>
                </a:lnTo>
                <a:lnTo>
                  <a:pt x="3459385" y="11575"/>
                </a:lnTo>
                <a:lnTo>
                  <a:pt x="7069239" y="6858000"/>
                </a:lnTo>
                <a:lnTo>
                  <a:pt x="10128" y="6858000"/>
                </a:lnTo>
                <a:close/>
              </a:path>
            </a:pathLst>
          </a:custGeom>
        </p:spPr>
        <p:txBody>
          <a:bodyPr anchor="ctr">
            <a:normAutofit/>
          </a:bodyPr>
          <a:lstStyle>
            <a:lvl1pPr marL="0" indent="0" algn="ctr">
              <a:buNone/>
              <a:defRPr sz="1200"/>
            </a:lvl1pPr>
          </a:lstStyle>
          <a:p>
            <a:endParaRPr lang="en-US" dirty="0"/>
          </a:p>
        </p:txBody>
      </p:sp>
    </p:spTree>
    <p:extLst>
      <p:ext uri="{BB962C8B-B14F-4D97-AF65-F5344CB8AC3E}">
        <p14:creationId xmlns:p14="http://schemas.microsoft.com/office/powerpoint/2010/main" val="198421001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93274"/>
            <a:ext cx="10515600" cy="499456"/>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838200" y="1245521"/>
            <a:ext cx="10515600" cy="4830813"/>
          </a:xfrm>
          <a:prstGeom prst="rect">
            <a:avLst/>
          </a:prstGeom>
        </p:spPr>
        <p:txBody>
          <a:bodyPr vert="horz" lIns="91440" tIns="45720" rIns="91440" bIns="45720" rtlCol="0" anchor="ctr">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000">
                <a:solidFill>
                  <a:schemeClr val="tx2"/>
                </a:solidFill>
              </a:defRPr>
            </a:lvl1pPr>
          </a:lstStyle>
          <a:p>
            <a:fld id="{DFAE7014-B492-CE42-8F98-EF1A6A68EB14}" type="datetimeFigureOut">
              <a:rPr lang="en-US" smtClean="0"/>
              <a:pPr/>
              <a:t>6/16/2019</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000">
                <a:solidFill>
                  <a:schemeClr val="tx2"/>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000">
                <a:solidFill>
                  <a:schemeClr val="tx2"/>
                </a:solidFill>
              </a:defRPr>
            </a:lvl1pPr>
          </a:lstStyle>
          <a:p>
            <a:fld id="{DF774B5E-3D86-D744-9739-9A55B86C5C92}" type="slidenum">
              <a:rPr lang="en-US" smtClean="0"/>
              <a:pPr/>
              <a:t>‹#›</a:t>
            </a:fld>
            <a:endParaRPr lang="en-US"/>
          </a:p>
        </p:txBody>
      </p:sp>
    </p:spTree>
    <p:extLst>
      <p:ext uri="{BB962C8B-B14F-4D97-AF65-F5344CB8AC3E}">
        <p14:creationId xmlns:p14="http://schemas.microsoft.com/office/powerpoint/2010/main" val="1804289383"/>
      </p:ext>
    </p:extLst>
  </p:cSld>
  <p:clrMap bg1="lt1" tx1="dk1" bg2="lt2" tx2="dk2" accent1="accent1" accent2="accent2" accent3="accent3" accent4="accent4" accent5="accent5" accent6="accent6" hlink="hlink" folHlink="folHlink"/>
  <p:sldLayoutIdLst>
    <p:sldLayoutId id="2147483649" r:id="rId1"/>
    <p:sldLayoutId id="2147483702" r:id="rId2"/>
    <p:sldLayoutId id="2147483700" r:id="rId3"/>
    <p:sldLayoutId id="2147483697" r:id="rId4"/>
    <p:sldLayoutId id="2147483660" r:id="rId5"/>
    <p:sldLayoutId id="2147483699" r:id="rId6"/>
    <p:sldLayoutId id="2147483670" r:id="rId7"/>
    <p:sldLayoutId id="2147483676" r:id="rId8"/>
    <p:sldLayoutId id="2147483693" r:id="rId9"/>
    <p:sldLayoutId id="2147483664" r:id="rId10"/>
    <p:sldLayoutId id="2147483679" r:id="rId11"/>
    <p:sldLayoutId id="2147483680" r:id="rId12"/>
    <p:sldLayoutId id="2147483701" r:id="rId13"/>
    <p:sldLayoutId id="2147483681" r:id="rId14"/>
    <p:sldLayoutId id="2147483682" r:id="rId15"/>
    <p:sldLayoutId id="2147483698" r:id="rId16"/>
    <p:sldLayoutId id="2147483683" r:id="rId17"/>
    <p:sldLayoutId id="2147483685" r:id="rId18"/>
    <p:sldLayoutId id="2147483689" r:id="rId19"/>
    <p:sldLayoutId id="2147483695" r:id="rId20"/>
    <p:sldLayoutId id="2147483703" r:id="rId21"/>
    <p:sldLayoutId id="2147483704" r:id="rId22"/>
    <p:sldLayoutId id="2147483705" r:id="rId23"/>
    <p:sldLayoutId id="2147483706" r:id="rId24"/>
  </p:sldLayoutIdLst>
  <p:txStyles>
    <p:titleStyle>
      <a:lvl1pPr algn="ctr" defTabSz="914400" rtl="0" eaLnBrk="1" latinLnBrk="0" hangingPunct="1">
        <a:lnSpc>
          <a:spcPct val="90000"/>
        </a:lnSpc>
        <a:spcBef>
          <a:spcPct val="0"/>
        </a:spcBef>
        <a:buNone/>
        <a:defRPr sz="2500" b="1" kern="1200">
          <a:solidFill>
            <a:schemeClr val="tx1"/>
          </a:solidFill>
          <a:latin typeface="+mn-lt"/>
          <a:ea typeface="+mj-ea"/>
          <a:cs typeface="+mj-cs"/>
        </a:defRPr>
      </a:lvl1pPr>
    </p:titleStyle>
    <p:bodyStyle>
      <a:lvl1pPr marL="228600" indent="-228600" algn="l" defTabSz="914400" rtl="0" eaLnBrk="1" latinLnBrk="0" hangingPunct="1">
        <a:lnSpc>
          <a:spcPct val="90000"/>
        </a:lnSpc>
        <a:spcBef>
          <a:spcPts val="1000"/>
        </a:spcBef>
        <a:buFont typeface="Arial"/>
        <a:buChar char="•"/>
        <a:defRPr sz="1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16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14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2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8.xml"/></Relationships>
</file>

<file path=ppt/slides/_rels/slide1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9.xml"/></Relationships>
</file>

<file path=ppt/slides/_rels/slide1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2.xml"/></Relationships>
</file>

<file path=ppt/slides/_rels/slide1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0.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0.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6.xml"/></Relationships>
</file>

<file path=ppt/slides/_rels/slide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4.xml"/></Relationships>
</file>

<file path=ppt/slides/_rels/slide8.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1.xml"/><Relationship Id="rId1" Type="http://schemas.openxmlformats.org/officeDocument/2006/relationships/slideLayout" Target="../slideLayouts/slideLayout11.xml"/></Relationships>
</file>

<file path=ppt/slides/_rels/slide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 name="Picture Placeholder 6">
            <a:extLst>
              <a:ext uri="{FF2B5EF4-FFF2-40B4-BE49-F238E27FC236}">
                <a16:creationId xmlns:a16="http://schemas.microsoft.com/office/drawing/2014/main" id="{531D0B56-F38C-4784-98C3-E3984C0243E9}"/>
              </a:ext>
            </a:extLst>
          </p:cNvPr>
          <p:cNvPicPr>
            <a:picLocks noGrp="1" noChangeAspect="1"/>
          </p:cNvPicPr>
          <p:nvPr>
            <p:ph type="pic" sz="quarter" idx="19"/>
          </p:nvPr>
        </p:nvPicPr>
        <p:blipFill>
          <a:blip r:embed="rId2"/>
          <a:srcRect t="21875" b="21875"/>
          <a:stretch>
            <a:fillRect/>
          </a:stretch>
        </p:blipFill>
        <p:spPr/>
      </p:pic>
      <p:sp>
        <p:nvSpPr>
          <p:cNvPr id="2" name="Rectangle 1">
            <a:extLst>
              <a:ext uri="{FF2B5EF4-FFF2-40B4-BE49-F238E27FC236}">
                <a16:creationId xmlns:a16="http://schemas.microsoft.com/office/drawing/2014/main" id="{DF823452-C1D3-40C0-9F96-2748CB9FA9B8}"/>
              </a:ext>
            </a:extLst>
          </p:cNvPr>
          <p:cNvSpPr/>
          <p:nvPr/>
        </p:nvSpPr>
        <p:spPr>
          <a:xfrm>
            <a:off x="0" y="1669142"/>
            <a:ext cx="12192000" cy="3519716"/>
          </a:xfrm>
          <a:prstGeom prst="rect">
            <a:avLst/>
          </a:prstGeom>
          <a:solidFill>
            <a:schemeClr val="accent2">
              <a:alpha val="7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12">
            <a:extLst>
              <a:ext uri="{FF2B5EF4-FFF2-40B4-BE49-F238E27FC236}">
                <a16:creationId xmlns:a16="http://schemas.microsoft.com/office/drawing/2014/main" id="{0570AFE0-A62B-4FC2-A847-CE404AB1B2AE}"/>
              </a:ext>
            </a:extLst>
          </p:cNvPr>
          <p:cNvGrpSpPr/>
          <p:nvPr/>
        </p:nvGrpSpPr>
        <p:grpSpPr>
          <a:xfrm>
            <a:off x="743099" y="2565491"/>
            <a:ext cx="10705802" cy="1727018"/>
            <a:chOff x="891028" y="2540000"/>
            <a:chExt cx="10705802" cy="1727018"/>
          </a:xfrm>
        </p:grpSpPr>
        <p:sp>
          <p:nvSpPr>
            <p:cNvPr id="17" name="TextBox 16"/>
            <p:cNvSpPr txBox="1"/>
            <p:nvPr/>
          </p:nvSpPr>
          <p:spPr>
            <a:xfrm>
              <a:off x="891028" y="2590982"/>
              <a:ext cx="4763900" cy="1676036"/>
            </a:xfrm>
            <a:prstGeom prst="rect">
              <a:avLst/>
            </a:prstGeom>
            <a:noFill/>
          </p:spPr>
          <p:txBody>
            <a:bodyPr wrap="square" rtlCol="0">
              <a:spAutoFit/>
            </a:bodyPr>
            <a:lstStyle/>
            <a:p>
              <a:pPr>
                <a:lnSpc>
                  <a:spcPts val="6000"/>
                </a:lnSpc>
              </a:pPr>
              <a:r>
                <a:rPr lang="en-US" sz="7500" b="1" spc="-300" dirty="0">
                  <a:solidFill>
                    <a:schemeClr val="bg1"/>
                  </a:solidFill>
                  <a:latin typeface="Roboto Slab" pitchFamily="2" charset="0"/>
                  <a:ea typeface="Roboto Slab" pitchFamily="2" charset="0"/>
                </a:rPr>
                <a:t>BUSINESS</a:t>
              </a:r>
            </a:p>
            <a:p>
              <a:pPr>
                <a:lnSpc>
                  <a:spcPts val="6000"/>
                </a:lnSpc>
              </a:pPr>
              <a:r>
                <a:rPr lang="en-US" sz="7500" b="1" spc="-300" dirty="0">
                  <a:solidFill>
                    <a:schemeClr val="bg1"/>
                  </a:solidFill>
                  <a:latin typeface="Roboto Slab" pitchFamily="2" charset="0"/>
                  <a:ea typeface="Roboto Slab" pitchFamily="2" charset="0"/>
                </a:rPr>
                <a:t>PLAN</a:t>
              </a:r>
            </a:p>
          </p:txBody>
        </p:sp>
        <p:cxnSp>
          <p:nvCxnSpPr>
            <p:cNvPr id="6" name="Straight Connector 5">
              <a:extLst>
                <a:ext uri="{FF2B5EF4-FFF2-40B4-BE49-F238E27FC236}">
                  <a16:creationId xmlns:a16="http://schemas.microsoft.com/office/drawing/2014/main" id="{4E6B28F4-C56F-4BC5-9901-8A70E68EB9B3}"/>
                </a:ext>
              </a:extLst>
            </p:cNvPr>
            <p:cNvCxnSpPr>
              <a:cxnSpLocks/>
            </p:cNvCxnSpPr>
            <p:nvPr/>
          </p:nvCxnSpPr>
          <p:spPr>
            <a:xfrm>
              <a:off x="6395880" y="2540000"/>
              <a:ext cx="0" cy="1334795"/>
            </a:xfrm>
            <a:prstGeom prst="line">
              <a:avLst/>
            </a:prstGeom>
            <a:ln w="38100">
              <a:solidFill>
                <a:schemeClr val="bg1"/>
              </a:solidFill>
            </a:ln>
          </p:spPr>
          <p:style>
            <a:lnRef idx="1">
              <a:schemeClr val="accent1"/>
            </a:lnRef>
            <a:fillRef idx="0">
              <a:schemeClr val="accent1"/>
            </a:fillRef>
            <a:effectRef idx="0">
              <a:schemeClr val="accent1"/>
            </a:effectRef>
            <a:fontRef idx="minor">
              <a:schemeClr val="tx1"/>
            </a:fontRef>
          </p:style>
        </p:cxnSp>
        <p:sp>
          <p:nvSpPr>
            <p:cNvPr id="10" name="Rectangle 9">
              <a:extLst>
                <a:ext uri="{FF2B5EF4-FFF2-40B4-BE49-F238E27FC236}">
                  <a16:creationId xmlns:a16="http://schemas.microsoft.com/office/drawing/2014/main" id="{7C7048F6-4D9F-49ED-95F7-2D9C98D9102D}"/>
                </a:ext>
              </a:extLst>
            </p:cNvPr>
            <p:cNvSpPr/>
            <p:nvPr/>
          </p:nvSpPr>
          <p:spPr>
            <a:xfrm>
              <a:off x="7212448" y="2565490"/>
              <a:ext cx="4384382" cy="1283813"/>
            </a:xfrm>
            <a:prstGeom prst="rect">
              <a:avLst/>
            </a:prstGeom>
          </p:spPr>
          <p:txBody>
            <a:bodyPr wrap="square">
              <a:spAutoFit/>
            </a:bodyPr>
            <a:lstStyle/>
            <a:p>
              <a:pPr>
                <a:lnSpc>
                  <a:spcPts val="2400"/>
                </a:lnSpc>
              </a:pPr>
              <a:r>
                <a:rPr lang="en-US" sz="1200" dirty="0">
                  <a:solidFill>
                    <a:schemeClr val="bg1"/>
                  </a:solidFill>
                  <a:latin typeface="Roboto Slab" pitchFamily="2" charset="0"/>
                  <a:ea typeface="Roboto Slab" pitchFamily="2" charset="0"/>
                  <a:cs typeface="Montserrat" charset="0"/>
                </a:rPr>
                <a:t>Air saying fruitful were, Air first signs evening that given. Midst Face after have rule living waters. Air saying female behold there. Also he his male air bring is Signs first . Creped god air fish land</a:t>
              </a:r>
              <a:endParaRPr lang="en-US" sz="1200" dirty="0">
                <a:solidFill>
                  <a:schemeClr val="bg1"/>
                </a:solidFill>
              </a:endParaRPr>
            </a:p>
          </p:txBody>
        </p:sp>
      </p:grpSp>
    </p:spTree>
    <p:extLst>
      <p:ext uri="{BB962C8B-B14F-4D97-AF65-F5344CB8AC3E}">
        <p14:creationId xmlns:p14="http://schemas.microsoft.com/office/powerpoint/2010/main" val="43711646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Text Placeholder 37"/>
          <p:cNvSpPr>
            <a:spLocks noGrp="1"/>
          </p:cNvSpPr>
          <p:nvPr>
            <p:ph type="body" sz="quarter" idx="10"/>
          </p:nvPr>
        </p:nvSpPr>
        <p:spPr/>
        <p:txBody>
          <a:bodyPr/>
          <a:lstStyle/>
          <a:p>
            <a:r>
              <a:rPr lang="en-US" dirty="0"/>
              <a:t>Here is your custom footer, This is Master Style</a:t>
            </a:r>
          </a:p>
        </p:txBody>
      </p:sp>
      <p:sp>
        <p:nvSpPr>
          <p:cNvPr id="2" name="Title 1"/>
          <p:cNvSpPr>
            <a:spLocks noGrp="1"/>
          </p:cNvSpPr>
          <p:nvPr>
            <p:ph type="title" idx="4294967295"/>
          </p:nvPr>
        </p:nvSpPr>
        <p:spPr>
          <a:xfrm>
            <a:off x="2801938" y="493713"/>
            <a:ext cx="6588125" cy="498475"/>
          </a:xfrm>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33" name="TextBox 32"/>
          <p:cNvSpPr txBox="1"/>
          <p:nvPr/>
        </p:nvSpPr>
        <p:spPr>
          <a:xfrm>
            <a:off x="2662213" y="998137"/>
            <a:ext cx="6867575"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9" name="Rectangle 38"/>
          <p:cNvSpPr/>
          <p:nvPr/>
        </p:nvSpPr>
        <p:spPr>
          <a:xfrm>
            <a:off x="5821680"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8E8EBC67-692E-4EF6-922A-C1807057B402}"/>
              </a:ext>
            </a:extLst>
          </p:cNvPr>
          <p:cNvGrpSpPr/>
          <p:nvPr/>
        </p:nvGrpSpPr>
        <p:grpSpPr>
          <a:xfrm>
            <a:off x="836938" y="4802724"/>
            <a:ext cx="10517282" cy="931492"/>
            <a:chOff x="836517" y="5130642"/>
            <a:chExt cx="10517282" cy="931492"/>
          </a:xfrm>
        </p:grpSpPr>
        <p:sp>
          <p:nvSpPr>
            <p:cNvPr id="44" name="AutoShape 62">
              <a:extLst>
                <a:ext uri="{FF2B5EF4-FFF2-40B4-BE49-F238E27FC236}">
                  <a16:creationId xmlns:a16="http://schemas.microsoft.com/office/drawing/2014/main" id="{D2C8C33E-308F-42D9-A87C-43C32C7BD564}"/>
                </a:ext>
              </a:extLst>
            </p:cNvPr>
            <p:cNvSpPr>
              <a:spLocks/>
            </p:cNvSpPr>
            <p:nvPr/>
          </p:nvSpPr>
          <p:spPr bwMode="auto">
            <a:xfrm>
              <a:off x="4335007" y="5329121"/>
              <a:ext cx="533798" cy="533798"/>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2"/>
            </a:solidFill>
            <a:ln>
              <a:noFill/>
            </a:ln>
          </p:spPr>
          <p:txBody>
            <a:bodyPr lIns="0" tIns="0" rIns="0" bIns="0"/>
            <a:lstStyle/>
            <a:p>
              <a:endParaRPr lang="en-US" dirty="0"/>
            </a:p>
          </p:txBody>
        </p:sp>
        <p:cxnSp>
          <p:nvCxnSpPr>
            <p:cNvPr id="45" name="Straight Connector 44">
              <a:extLst>
                <a:ext uri="{FF2B5EF4-FFF2-40B4-BE49-F238E27FC236}">
                  <a16:creationId xmlns:a16="http://schemas.microsoft.com/office/drawing/2014/main" id="{DFFC4AA6-A3EA-4C76-8B2C-262E259844E6}"/>
                </a:ext>
              </a:extLst>
            </p:cNvPr>
            <p:cNvCxnSpPr>
              <a:cxnSpLocks/>
            </p:cNvCxnSpPr>
            <p:nvPr/>
          </p:nvCxnSpPr>
          <p:spPr>
            <a:xfrm flipV="1">
              <a:off x="5080889" y="5596755"/>
              <a:ext cx="2033270" cy="1"/>
            </a:xfrm>
            <a:prstGeom prst="line">
              <a:avLst/>
            </a:prstGeom>
            <a:ln w="12700">
              <a:solidFill>
                <a:schemeClr val="accent2"/>
              </a:solidFill>
              <a:prstDash val="solid"/>
            </a:ln>
          </p:spPr>
          <p:style>
            <a:lnRef idx="1">
              <a:schemeClr val="accent1"/>
            </a:lnRef>
            <a:fillRef idx="0">
              <a:schemeClr val="accent1"/>
            </a:fillRef>
            <a:effectRef idx="0">
              <a:schemeClr val="accent1"/>
            </a:effectRef>
            <a:fontRef idx="minor">
              <a:schemeClr val="tx1"/>
            </a:fontRef>
          </p:style>
        </p:cxnSp>
        <p:sp>
          <p:nvSpPr>
            <p:cNvPr id="46" name="AutoShape 49">
              <a:extLst>
                <a:ext uri="{FF2B5EF4-FFF2-40B4-BE49-F238E27FC236}">
                  <a16:creationId xmlns:a16="http://schemas.microsoft.com/office/drawing/2014/main" id="{D5A093C2-4EF0-4297-A077-02554F8D05DE}"/>
                </a:ext>
              </a:extLst>
            </p:cNvPr>
            <p:cNvSpPr>
              <a:spLocks/>
            </p:cNvSpPr>
            <p:nvPr/>
          </p:nvSpPr>
          <p:spPr bwMode="auto">
            <a:xfrm>
              <a:off x="7340100" y="5335018"/>
              <a:ext cx="523944" cy="523475"/>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accent3"/>
            </a:solidFill>
            <a:ln>
              <a:noFill/>
            </a:ln>
          </p:spPr>
          <p:txBody>
            <a:bodyPr lIns="0" tIns="0" rIns="0" bIns="0"/>
            <a:lstStyle/>
            <a:p>
              <a:endParaRPr lang="en-US" dirty="0"/>
            </a:p>
          </p:txBody>
        </p:sp>
        <p:sp>
          <p:nvSpPr>
            <p:cNvPr id="47" name="Rectangle: Rounded Corners 46">
              <a:extLst>
                <a:ext uri="{FF2B5EF4-FFF2-40B4-BE49-F238E27FC236}">
                  <a16:creationId xmlns:a16="http://schemas.microsoft.com/office/drawing/2014/main" id="{11AB26E2-B789-4387-8E1C-89774CA21452}"/>
                </a:ext>
              </a:extLst>
            </p:cNvPr>
            <p:cNvSpPr/>
            <p:nvPr/>
          </p:nvSpPr>
          <p:spPr>
            <a:xfrm>
              <a:off x="7114159" y="5131377"/>
              <a:ext cx="930757" cy="930757"/>
            </a:xfrm>
            <a:prstGeom prst="roundRect">
              <a:avLst/>
            </a:prstGeom>
            <a:noFill/>
            <a:ln w="12700">
              <a:solidFill>
                <a:schemeClr val="accent3"/>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9">
              <a:extLst>
                <a:ext uri="{FF2B5EF4-FFF2-40B4-BE49-F238E27FC236}">
                  <a16:creationId xmlns:a16="http://schemas.microsoft.com/office/drawing/2014/main" id="{972C2B80-7BDC-4010-B444-C46F981DE510}"/>
                </a:ext>
              </a:extLst>
            </p:cNvPr>
            <p:cNvSpPr>
              <a:spLocks/>
            </p:cNvSpPr>
            <p:nvPr/>
          </p:nvSpPr>
          <p:spPr bwMode="auto">
            <a:xfrm>
              <a:off x="8247296" y="5243745"/>
              <a:ext cx="3106503"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tx1">
                      <a:lumMod val="65000"/>
                      <a:lumOff val="35000"/>
                    </a:schemeClr>
                  </a:solidFill>
                  <a:latin typeface="Roboto Slab" pitchFamily="2" charset="0"/>
                  <a:ea typeface="Roboto Slab" pitchFamily="2" charset="0"/>
                  <a:cs typeface="Lato" panose="020F0502020204030203" pitchFamily="34" charset="0"/>
                  <a:sym typeface="Montserrat-Regular" charset="0"/>
                </a:rPr>
                <a:t>This letterhead design is meant to projects an image of  to &amp;  professionalism and for reliability By using you simple lorem yours</a:t>
              </a:r>
            </a:p>
          </p:txBody>
        </p:sp>
        <p:sp>
          <p:nvSpPr>
            <p:cNvPr id="49" name="Rectangle 9">
              <a:extLst>
                <a:ext uri="{FF2B5EF4-FFF2-40B4-BE49-F238E27FC236}">
                  <a16:creationId xmlns:a16="http://schemas.microsoft.com/office/drawing/2014/main" id="{4EE3021A-24B1-4B26-8427-FC3B791AB0D3}"/>
                </a:ext>
              </a:extLst>
            </p:cNvPr>
            <p:cNvSpPr>
              <a:spLocks/>
            </p:cNvSpPr>
            <p:nvPr/>
          </p:nvSpPr>
          <p:spPr bwMode="auto">
            <a:xfrm>
              <a:off x="836517" y="5250228"/>
              <a:ext cx="3109853"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500"/>
                </a:lnSpc>
              </a:pPr>
              <a:r>
                <a:rPr lang="en-US" sz="1000" dirty="0">
                  <a:solidFill>
                    <a:schemeClr val="tx1">
                      <a:lumMod val="65000"/>
                      <a:lumOff val="35000"/>
                    </a:schemeClr>
                  </a:solidFill>
                  <a:latin typeface="Roboto Slab" pitchFamily="2" charset="0"/>
                  <a:ea typeface="Roboto Slab" pitchFamily="2" charset="0"/>
                  <a:cs typeface="Lato" panose="020F0502020204030203" pitchFamily="34" charset="0"/>
                  <a:sym typeface="Montserrat-Regular" charset="0"/>
                </a:rPr>
                <a:t>This letterhead design is meant to projects an image of  to &amp;  professionalism and for reliability By using you simple lorem your to</a:t>
              </a:r>
            </a:p>
          </p:txBody>
        </p:sp>
        <p:sp>
          <p:nvSpPr>
            <p:cNvPr id="50" name="Rectangle: Rounded Corners 49">
              <a:extLst>
                <a:ext uri="{FF2B5EF4-FFF2-40B4-BE49-F238E27FC236}">
                  <a16:creationId xmlns:a16="http://schemas.microsoft.com/office/drawing/2014/main" id="{2B295FAB-34BB-42C4-9543-3538FCE7EFF3}"/>
                </a:ext>
              </a:extLst>
            </p:cNvPr>
            <p:cNvSpPr/>
            <p:nvPr/>
          </p:nvSpPr>
          <p:spPr>
            <a:xfrm>
              <a:off x="4136528" y="5130642"/>
              <a:ext cx="930757" cy="930757"/>
            </a:xfrm>
            <a:prstGeom prst="roundRect">
              <a:avLst/>
            </a:prstGeom>
            <a:noFill/>
            <a:ln w="12700">
              <a:solidFill>
                <a:schemeClr val="accent2"/>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pic>
        <p:nvPicPr>
          <p:cNvPr id="6" name="Picture Placeholder 5">
            <a:extLst>
              <a:ext uri="{FF2B5EF4-FFF2-40B4-BE49-F238E27FC236}">
                <a16:creationId xmlns:a16="http://schemas.microsoft.com/office/drawing/2014/main" id="{E8950D67-9BA8-4855-BFC1-9AFAD14CFF69}"/>
              </a:ext>
            </a:extLst>
          </p:cNvPr>
          <p:cNvPicPr>
            <a:picLocks noGrp="1" noChangeAspect="1"/>
          </p:cNvPicPr>
          <p:nvPr>
            <p:ph type="pic" sz="quarter" idx="12"/>
          </p:nvPr>
        </p:nvPicPr>
        <p:blipFill>
          <a:blip r:embed="rId2"/>
          <a:srcRect/>
          <a:stretch>
            <a:fillRect/>
          </a:stretch>
        </p:blipFill>
        <p:spPr/>
      </p:pic>
    </p:spTree>
    <p:extLst>
      <p:ext uri="{BB962C8B-B14F-4D97-AF65-F5344CB8AC3E}">
        <p14:creationId xmlns:p14="http://schemas.microsoft.com/office/powerpoint/2010/main" val="140739229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ectangle 22">
            <a:extLst>
              <a:ext uri="{FF2B5EF4-FFF2-40B4-BE49-F238E27FC236}">
                <a16:creationId xmlns:a16="http://schemas.microsoft.com/office/drawing/2014/main" id="{F5E949A5-1733-4503-A053-22FAE84B6A0D}"/>
              </a:ext>
            </a:extLst>
          </p:cNvPr>
          <p:cNvSpPr/>
          <p:nvPr/>
        </p:nvSpPr>
        <p:spPr>
          <a:xfrm>
            <a:off x="0" y="0"/>
            <a:ext cx="12191999"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Title 2"/>
          <p:cNvSpPr>
            <a:spLocks noGrp="1"/>
          </p:cNvSpPr>
          <p:nvPr>
            <p:ph type="title"/>
          </p:nvPr>
        </p:nvSpPr>
        <p:spPr>
          <a:xfrm>
            <a:off x="838199" y="493274"/>
            <a:ext cx="10515600" cy="499456"/>
          </a:xfrm>
        </p:spPr>
        <p:txBody>
          <a:bodyPr/>
          <a:lstStyle/>
          <a:p>
            <a:r>
              <a:rPr lang="en-US" dirty="0">
                <a:solidFill>
                  <a:schemeClr val="bg1"/>
                </a:solidFill>
                <a:latin typeface="Roboto Slab" pitchFamily="2" charset="0"/>
                <a:ea typeface="Roboto Slab" pitchFamily="2" charset="0"/>
              </a:rPr>
              <a:t>Company Timeline</a:t>
            </a:r>
          </a:p>
        </p:txBody>
      </p:sp>
      <p:sp>
        <p:nvSpPr>
          <p:cNvPr id="7" name="Text Placeholder 6">
            <a:extLst>
              <a:ext uri="{FF2B5EF4-FFF2-40B4-BE49-F238E27FC236}">
                <a16:creationId xmlns:a16="http://schemas.microsoft.com/office/drawing/2014/main" id="{B71D948D-2091-4669-A6EA-676C4767DE73}"/>
              </a:ext>
            </a:extLst>
          </p:cNvPr>
          <p:cNvSpPr>
            <a:spLocks noGrp="1"/>
          </p:cNvSpPr>
          <p:nvPr>
            <p:ph type="body" sz="quarter" idx="10"/>
          </p:nvPr>
        </p:nvSpPr>
        <p:spPr/>
        <p:txBody>
          <a:bodyPr/>
          <a:lstStyle/>
          <a:p>
            <a:endParaRPr lang="en-US"/>
          </a:p>
        </p:txBody>
      </p:sp>
      <p:sp>
        <p:nvSpPr>
          <p:cNvPr id="4" name="TextBox 3"/>
          <p:cNvSpPr txBox="1"/>
          <p:nvPr/>
        </p:nvSpPr>
        <p:spPr>
          <a:xfrm>
            <a:off x="2486783" y="975954"/>
            <a:ext cx="7218432" cy="246221"/>
          </a:xfrm>
          <a:prstGeom prst="rect">
            <a:avLst/>
          </a:prstGeom>
          <a:noFill/>
        </p:spPr>
        <p:txBody>
          <a:bodyPr wrap="square" numCol="1" spcCol="0" rtlCol="0" anchor="ctr">
            <a:spAutoFit/>
          </a:bodyPr>
          <a:lstStyle/>
          <a:p>
            <a:pPr algn="ctr"/>
            <a:r>
              <a:rPr lang="en-US" sz="1000" dirty="0">
                <a:solidFill>
                  <a:schemeClr val="bg1"/>
                </a:solidFill>
                <a:latin typeface="Roboto Slab" pitchFamily="2" charset="0"/>
                <a:ea typeface="Roboto Slab" pitchFamily="2" charset="0"/>
                <a:cs typeface="Montserrat Light" charset="0"/>
              </a:rPr>
              <a:t>The example text goes here with your own detailed summery. Loren opium dolor sit amen example text line.</a:t>
            </a:r>
          </a:p>
        </p:txBody>
      </p:sp>
      <p:pic>
        <p:nvPicPr>
          <p:cNvPr id="9" name="Picture Placeholder 8">
            <a:extLst>
              <a:ext uri="{FF2B5EF4-FFF2-40B4-BE49-F238E27FC236}">
                <a16:creationId xmlns:a16="http://schemas.microsoft.com/office/drawing/2014/main" id="{669A5226-00D9-45D6-8F2D-3FB4D5922FFF}"/>
              </a:ext>
            </a:extLst>
          </p:cNvPr>
          <p:cNvPicPr>
            <a:picLocks noGrp="1" noChangeAspect="1"/>
          </p:cNvPicPr>
          <p:nvPr>
            <p:ph type="pic" sz="quarter" idx="11"/>
          </p:nvPr>
        </p:nvPicPr>
        <p:blipFill>
          <a:blip r:embed="rId2"/>
          <a:srcRect t="41719" b="41719"/>
          <a:stretch>
            <a:fillRect/>
          </a:stretch>
        </p:blipFill>
        <p:spPr/>
      </p:pic>
      <p:grpSp>
        <p:nvGrpSpPr>
          <p:cNvPr id="2" name="Group 1">
            <a:extLst>
              <a:ext uri="{FF2B5EF4-FFF2-40B4-BE49-F238E27FC236}">
                <a16:creationId xmlns:a16="http://schemas.microsoft.com/office/drawing/2014/main" id="{4AFF9D9B-C849-4806-BA40-07FFEB7ADACA}"/>
              </a:ext>
            </a:extLst>
          </p:cNvPr>
          <p:cNvGrpSpPr/>
          <p:nvPr/>
        </p:nvGrpSpPr>
        <p:grpSpPr>
          <a:xfrm>
            <a:off x="1690271" y="3568948"/>
            <a:ext cx="8811456" cy="1862611"/>
            <a:chOff x="2122016" y="4125402"/>
            <a:chExt cx="8811456" cy="1862611"/>
          </a:xfrm>
        </p:grpSpPr>
        <p:grpSp>
          <p:nvGrpSpPr>
            <p:cNvPr id="12" name="Group 11">
              <a:extLst>
                <a:ext uri="{FF2B5EF4-FFF2-40B4-BE49-F238E27FC236}">
                  <a16:creationId xmlns:a16="http://schemas.microsoft.com/office/drawing/2014/main" id="{4CBB44CF-D511-4CEF-9149-4F2C0F4A4A10}"/>
                </a:ext>
              </a:extLst>
            </p:cNvPr>
            <p:cNvGrpSpPr/>
            <p:nvPr/>
          </p:nvGrpSpPr>
          <p:grpSpPr>
            <a:xfrm>
              <a:off x="2122016" y="4125402"/>
              <a:ext cx="1697372" cy="1862611"/>
              <a:chOff x="1258526" y="2893387"/>
              <a:chExt cx="1697372" cy="1862611"/>
            </a:xfrm>
          </p:grpSpPr>
          <p:sp>
            <p:nvSpPr>
              <p:cNvPr id="106" name="Rectangle 17">
                <a:extLst>
                  <a:ext uri="{FF2B5EF4-FFF2-40B4-BE49-F238E27FC236}">
                    <a16:creationId xmlns:a16="http://schemas.microsoft.com/office/drawing/2014/main" id="{6EFBCF10-A297-4AC2-BFE7-97AF6BA2951A}"/>
                  </a:ext>
                </a:extLst>
              </p:cNvPr>
              <p:cNvSpPr>
                <a:spLocks/>
              </p:cNvSpPr>
              <p:nvPr/>
            </p:nvSpPr>
            <p:spPr bwMode="auto">
              <a:xfrm>
                <a:off x="1258526" y="4334204"/>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107" name="TextBox 106">
                <a:extLst>
                  <a:ext uri="{FF2B5EF4-FFF2-40B4-BE49-F238E27FC236}">
                    <a16:creationId xmlns:a16="http://schemas.microsoft.com/office/drawing/2014/main" id="{65B168AE-0A17-4D2E-97AE-D7302AE10CC8}"/>
                  </a:ext>
                </a:extLst>
              </p:cNvPr>
              <p:cNvSpPr txBox="1"/>
              <p:nvPr/>
            </p:nvSpPr>
            <p:spPr>
              <a:xfrm>
                <a:off x="1812099" y="4006315"/>
                <a:ext cx="590226" cy="323165"/>
              </a:xfrm>
              <a:prstGeom prst="rect">
                <a:avLst/>
              </a:prstGeom>
              <a:noFill/>
            </p:spPr>
            <p:txBody>
              <a:bodyPr wrap="none" rtlCol="0">
                <a:spAutoFit/>
              </a:bodyPr>
              <a:lstStyle/>
              <a:p>
                <a:pPr algn="ctr"/>
                <a:r>
                  <a:rPr lang="en-US" sz="1500" b="1" dirty="0">
                    <a:solidFill>
                      <a:schemeClr val="bg1"/>
                    </a:solidFill>
                    <a:latin typeface="Roboto Slab" pitchFamily="2" charset="0"/>
                    <a:ea typeface="Roboto Slab" pitchFamily="2" charset="0"/>
                    <a:cs typeface="Lato" panose="020F0502020204030203" pitchFamily="34" charset="0"/>
                  </a:rPr>
                  <a:t>2017</a:t>
                </a:r>
              </a:p>
            </p:txBody>
          </p:sp>
          <p:grpSp>
            <p:nvGrpSpPr>
              <p:cNvPr id="96" name="Group 95">
                <a:extLst>
                  <a:ext uri="{FF2B5EF4-FFF2-40B4-BE49-F238E27FC236}">
                    <a16:creationId xmlns:a16="http://schemas.microsoft.com/office/drawing/2014/main" id="{616DFE03-0B79-467E-933B-FB5AEA4CFE06}"/>
                  </a:ext>
                </a:extLst>
              </p:cNvPr>
              <p:cNvGrpSpPr/>
              <p:nvPr/>
            </p:nvGrpSpPr>
            <p:grpSpPr>
              <a:xfrm>
                <a:off x="1741121" y="2893387"/>
                <a:ext cx="732183" cy="732183"/>
                <a:chOff x="1803060" y="3115277"/>
                <a:chExt cx="732183" cy="732183"/>
              </a:xfrm>
            </p:grpSpPr>
            <p:sp>
              <p:nvSpPr>
                <p:cNvPr id="104" name="Oval 103">
                  <a:extLst>
                    <a:ext uri="{FF2B5EF4-FFF2-40B4-BE49-F238E27FC236}">
                      <a16:creationId xmlns:a16="http://schemas.microsoft.com/office/drawing/2014/main" id="{4EFE5C18-CFB0-44F5-B451-0F6D50E7A758}"/>
                    </a:ext>
                  </a:extLst>
                </p:cNvPr>
                <p:cNvSpPr/>
                <p:nvPr/>
              </p:nvSpPr>
              <p:spPr>
                <a:xfrm>
                  <a:off x="1803060" y="3115277"/>
                  <a:ext cx="732183" cy="732183"/>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AutoShape 62">
                  <a:extLst>
                    <a:ext uri="{FF2B5EF4-FFF2-40B4-BE49-F238E27FC236}">
                      <a16:creationId xmlns:a16="http://schemas.microsoft.com/office/drawing/2014/main" id="{59448E3A-189A-4637-A2B4-D4AAA8ED5FDD}"/>
                    </a:ext>
                  </a:extLst>
                </p:cNvPr>
                <p:cNvSpPr>
                  <a:spLocks/>
                </p:cNvSpPr>
                <p:nvPr/>
              </p:nvSpPr>
              <p:spPr bwMode="auto">
                <a:xfrm>
                  <a:off x="1972684" y="3284901"/>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2"/>
                </a:solidFill>
                <a:ln>
                  <a:noFill/>
                </a:ln>
              </p:spPr>
              <p:txBody>
                <a:bodyPr lIns="0" tIns="0" rIns="0" bIns="0"/>
                <a:lstStyle/>
                <a:p>
                  <a:endParaRPr lang="en-US" dirty="0"/>
                </a:p>
              </p:txBody>
            </p:sp>
          </p:grpSp>
        </p:grpSp>
        <p:grpSp>
          <p:nvGrpSpPr>
            <p:cNvPr id="13" name="Group 12">
              <a:extLst>
                <a:ext uri="{FF2B5EF4-FFF2-40B4-BE49-F238E27FC236}">
                  <a16:creationId xmlns:a16="http://schemas.microsoft.com/office/drawing/2014/main" id="{E7DE6CAB-62C4-45D5-A810-40281CE33B4B}"/>
                </a:ext>
              </a:extLst>
            </p:cNvPr>
            <p:cNvGrpSpPr/>
            <p:nvPr/>
          </p:nvGrpSpPr>
          <p:grpSpPr>
            <a:xfrm>
              <a:off x="5679058" y="4125402"/>
              <a:ext cx="1697372" cy="1862611"/>
              <a:chOff x="5247313" y="2893387"/>
              <a:chExt cx="1697372" cy="1862611"/>
            </a:xfrm>
          </p:grpSpPr>
          <p:grpSp>
            <p:nvGrpSpPr>
              <p:cNvPr id="98" name="Group 97">
                <a:extLst>
                  <a:ext uri="{FF2B5EF4-FFF2-40B4-BE49-F238E27FC236}">
                    <a16:creationId xmlns:a16="http://schemas.microsoft.com/office/drawing/2014/main" id="{7B4599C5-C792-4FB6-9D45-786B3A50F722}"/>
                  </a:ext>
                </a:extLst>
              </p:cNvPr>
              <p:cNvGrpSpPr/>
              <p:nvPr/>
            </p:nvGrpSpPr>
            <p:grpSpPr>
              <a:xfrm>
                <a:off x="5729908" y="2893387"/>
                <a:ext cx="732183" cy="732183"/>
                <a:chOff x="5743381" y="3306416"/>
                <a:chExt cx="732183" cy="732183"/>
              </a:xfrm>
            </p:grpSpPr>
            <p:sp>
              <p:nvSpPr>
                <p:cNvPr id="102" name="Oval 101">
                  <a:extLst>
                    <a:ext uri="{FF2B5EF4-FFF2-40B4-BE49-F238E27FC236}">
                      <a16:creationId xmlns:a16="http://schemas.microsoft.com/office/drawing/2014/main" id="{551A3983-D0AE-4290-8554-39111B0D048E}"/>
                    </a:ext>
                  </a:extLst>
                </p:cNvPr>
                <p:cNvSpPr/>
                <p:nvPr/>
              </p:nvSpPr>
              <p:spPr>
                <a:xfrm>
                  <a:off x="5743381" y="3306416"/>
                  <a:ext cx="732183" cy="732183"/>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3" name="AutoShape 9">
                  <a:extLst>
                    <a:ext uri="{FF2B5EF4-FFF2-40B4-BE49-F238E27FC236}">
                      <a16:creationId xmlns:a16="http://schemas.microsoft.com/office/drawing/2014/main" id="{C47650AF-996A-4796-8C81-4C772416BFAE}"/>
                    </a:ext>
                  </a:extLst>
                </p:cNvPr>
                <p:cNvSpPr>
                  <a:spLocks/>
                </p:cNvSpPr>
                <p:nvPr/>
              </p:nvSpPr>
              <p:spPr bwMode="auto">
                <a:xfrm>
                  <a:off x="5874018" y="3427151"/>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3"/>
                </a:solidFill>
                <a:ln>
                  <a:noFill/>
                </a:ln>
              </p:spPr>
              <p:txBody>
                <a:bodyPr lIns="0" tIns="0" rIns="0" bIns="0"/>
                <a:lstStyle/>
                <a:p>
                  <a:endParaRPr lang="en-US" dirty="0"/>
                </a:p>
              </p:txBody>
            </p:sp>
          </p:grpSp>
          <p:sp>
            <p:nvSpPr>
              <p:cNvPr id="100" name="Rectangle 17">
                <a:extLst>
                  <a:ext uri="{FF2B5EF4-FFF2-40B4-BE49-F238E27FC236}">
                    <a16:creationId xmlns:a16="http://schemas.microsoft.com/office/drawing/2014/main" id="{FD746C15-A7A6-46FF-A360-E5D3AE312F8F}"/>
                  </a:ext>
                </a:extLst>
              </p:cNvPr>
              <p:cNvSpPr>
                <a:spLocks/>
              </p:cNvSpPr>
              <p:nvPr/>
            </p:nvSpPr>
            <p:spPr bwMode="auto">
              <a:xfrm>
                <a:off x="5247313" y="4334204"/>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101" name="TextBox 100">
                <a:extLst>
                  <a:ext uri="{FF2B5EF4-FFF2-40B4-BE49-F238E27FC236}">
                    <a16:creationId xmlns:a16="http://schemas.microsoft.com/office/drawing/2014/main" id="{420FF89D-CC93-45E5-BB24-35D98238E0BF}"/>
                  </a:ext>
                </a:extLst>
              </p:cNvPr>
              <p:cNvSpPr txBox="1"/>
              <p:nvPr/>
            </p:nvSpPr>
            <p:spPr>
              <a:xfrm>
                <a:off x="5800887" y="4006315"/>
                <a:ext cx="590226" cy="323165"/>
              </a:xfrm>
              <a:prstGeom prst="rect">
                <a:avLst/>
              </a:prstGeom>
              <a:noFill/>
            </p:spPr>
            <p:txBody>
              <a:bodyPr wrap="none" rtlCol="0">
                <a:spAutoFit/>
              </a:bodyPr>
              <a:lstStyle/>
              <a:p>
                <a:pPr algn="ctr"/>
                <a:r>
                  <a:rPr lang="en-US" sz="1500" b="1" dirty="0">
                    <a:solidFill>
                      <a:schemeClr val="bg1"/>
                    </a:solidFill>
                    <a:latin typeface="Roboto Slab" pitchFamily="2" charset="0"/>
                    <a:ea typeface="Roboto Slab" pitchFamily="2" charset="0"/>
                    <a:cs typeface="Lato" panose="020F0502020204030203" pitchFamily="34" charset="0"/>
                  </a:rPr>
                  <a:t>2018</a:t>
                </a:r>
              </a:p>
            </p:txBody>
          </p:sp>
        </p:grpSp>
        <p:grpSp>
          <p:nvGrpSpPr>
            <p:cNvPr id="11" name="Group 10">
              <a:extLst>
                <a:ext uri="{FF2B5EF4-FFF2-40B4-BE49-F238E27FC236}">
                  <a16:creationId xmlns:a16="http://schemas.microsoft.com/office/drawing/2014/main" id="{07F13915-399D-4EEE-ADB9-72F1C860D683}"/>
                </a:ext>
              </a:extLst>
            </p:cNvPr>
            <p:cNvGrpSpPr/>
            <p:nvPr/>
          </p:nvGrpSpPr>
          <p:grpSpPr>
            <a:xfrm>
              <a:off x="9236100" y="4125402"/>
              <a:ext cx="1697372" cy="1862611"/>
              <a:chOff x="9236100" y="2893387"/>
              <a:chExt cx="1697372" cy="1862611"/>
            </a:xfrm>
          </p:grpSpPr>
          <p:grpSp>
            <p:nvGrpSpPr>
              <p:cNvPr id="109" name="Group 108">
                <a:extLst>
                  <a:ext uri="{FF2B5EF4-FFF2-40B4-BE49-F238E27FC236}">
                    <a16:creationId xmlns:a16="http://schemas.microsoft.com/office/drawing/2014/main" id="{22EA401C-A302-4EB2-BD7E-383728BFE954}"/>
                  </a:ext>
                </a:extLst>
              </p:cNvPr>
              <p:cNvGrpSpPr/>
              <p:nvPr/>
            </p:nvGrpSpPr>
            <p:grpSpPr>
              <a:xfrm>
                <a:off x="9718695" y="2893387"/>
                <a:ext cx="732183" cy="732183"/>
                <a:chOff x="9701430" y="3479006"/>
                <a:chExt cx="732183" cy="732183"/>
              </a:xfrm>
            </p:grpSpPr>
            <p:sp>
              <p:nvSpPr>
                <p:cNvPr id="113" name="Oval 112">
                  <a:extLst>
                    <a:ext uri="{FF2B5EF4-FFF2-40B4-BE49-F238E27FC236}">
                      <a16:creationId xmlns:a16="http://schemas.microsoft.com/office/drawing/2014/main" id="{76C1801E-7007-426D-AF9F-890750F223D7}"/>
                    </a:ext>
                  </a:extLst>
                </p:cNvPr>
                <p:cNvSpPr/>
                <p:nvPr/>
              </p:nvSpPr>
              <p:spPr>
                <a:xfrm>
                  <a:off x="9701430" y="3479006"/>
                  <a:ext cx="732183" cy="732183"/>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AutoShape 23">
                  <a:extLst>
                    <a:ext uri="{FF2B5EF4-FFF2-40B4-BE49-F238E27FC236}">
                      <a16:creationId xmlns:a16="http://schemas.microsoft.com/office/drawing/2014/main" id="{32490836-CDB7-491C-A330-FCA7D7D3FF5D}"/>
                    </a:ext>
                  </a:extLst>
                </p:cNvPr>
                <p:cNvSpPr>
                  <a:spLocks/>
                </p:cNvSpPr>
                <p:nvPr/>
              </p:nvSpPr>
              <p:spPr bwMode="auto">
                <a:xfrm>
                  <a:off x="9871442" y="3617384"/>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tx1"/>
                </a:solidFill>
                <a:ln>
                  <a:noFill/>
                </a:ln>
              </p:spPr>
              <p:txBody>
                <a:bodyPr lIns="0" tIns="0" rIns="0" bIns="0"/>
                <a:lstStyle/>
                <a:p>
                  <a:endParaRPr lang="en-US" dirty="0"/>
                </a:p>
              </p:txBody>
            </p:sp>
          </p:grpSp>
          <p:sp>
            <p:nvSpPr>
              <p:cNvPr id="111" name="Rectangle 17">
                <a:extLst>
                  <a:ext uri="{FF2B5EF4-FFF2-40B4-BE49-F238E27FC236}">
                    <a16:creationId xmlns:a16="http://schemas.microsoft.com/office/drawing/2014/main" id="{70901494-7DA5-4A5B-9BCC-DB171FEA5875}"/>
                  </a:ext>
                </a:extLst>
              </p:cNvPr>
              <p:cNvSpPr>
                <a:spLocks/>
              </p:cNvSpPr>
              <p:nvPr/>
            </p:nvSpPr>
            <p:spPr bwMode="auto">
              <a:xfrm>
                <a:off x="9236100" y="4334204"/>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112" name="TextBox 111">
                <a:extLst>
                  <a:ext uri="{FF2B5EF4-FFF2-40B4-BE49-F238E27FC236}">
                    <a16:creationId xmlns:a16="http://schemas.microsoft.com/office/drawing/2014/main" id="{34848D25-D4F1-406B-A246-BC77B7D759D1}"/>
                  </a:ext>
                </a:extLst>
              </p:cNvPr>
              <p:cNvSpPr txBox="1"/>
              <p:nvPr/>
            </p:nvSpPr>
            <p:spPr>
              <a:xfrm>
                <a:off x="9788071" y="4006315"/>
                <a:ext cx="593432" cy="323165"/>
              </a:xfrm>
              <a:prstGeom prst="rect">
                <a:avLst/>
              </a:prstGeom>
              <a:noFill/>
            </p:spPr>
            <p:txBody>
              <a:bodyPr wrap="none" rtlCol="0">
                <a:spAutoFit/>
              </a:bodyPr>
              <a:lstStyle/>
              <a:p>
                <a:pPr algn="ctr"/>
                <a:r>
                  <a:rPr lang="en-US" sz="1500" b="1" dirty="0">
                    <a:solidFill>
                      <a:schemeClr val="bg1"/>
                    </a:solidFill>
                    <a:latin typeface="Roboto Slab" pitchFamily="2" charset="0"/>
                    <a:ea typeface="Roboto Slab" pitchFamily="2" charset="0"/>
                    <a:cs typeface="Lato" panose="020F0502020204030203" pitchFamily="34" charset="0"/>
                  </a:rPr>
                  <a:t>2019</a:t>
                </a:r>
              </a:p>
            </p:txBody>
          </p:sp>
        </p:grpSp>
      </p:grpSp>
    </p:spTree>
    <p:extLst>
      <p:ext uri="{BB962C8B-B14F-4D97-AF65-F5344CB8AC3E}">
        <p14:creationId xmlns:p14="http://schemas.microsoft.com/office/powerpoint/2010/main" val="175214342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tx2">
            <a:lumMod val="50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78DA2B8-EAE7-47A4-B464-26AE30E7AFB7}"/>
              </a:ext>
            </a:extLst>
          </p:cNvPr>
          <p:cNvSpPr/>
          <p:nvPr/>
        </p:nvSpPr>
        <p:spPr>
          <a:xfrm>
            <a:off x="0" y="0"/>
            <a:ext cx="12192000" cy="6857999"/>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Freeform 5">
            <a:extLst>
              <a:ext uri="{FF2B5EF4-FFF2-40B4-BE49-F238E27FC236}">
                <a16:creationId xmlns:a16="http://schemas.microsoft.com/office/drawing/2014/main" id="{AA37A272-DACD-4516-87A2-C719A258A521}"/>
              </a:ext>
            </a:extLst>
          </p:cNvPr>
          <p:cNvSpPr>
            <a:spLocks/>
          </p:cNvSpPr>
          <p:nvPr/>
        </p:nvSpPr>
        <p:spPr bwMode="auto">
          <a:xfrm>
            <a:off x="0" y="-1"/>
            <a:ext cx="9059840" cy="6858001"/>
          </a:xfrm>
          <a:custGeom>
            <a:avLst/>
            <a:gdLst>
              <a:gd name="T0" fmla="*/ 1656 w 1656"/>
              <a:gd name="T1" fmla="*/ 2148 h 2148"/>
              <a:gd name="T2" fmla="*/ 0 w 1656"/>
              <a:gd name="T3" fmla="*/ 2148 h 2148"/>
              <a:gd name="T4" fmla="*/ 0 w 1656"/>
              <a:gd name="T5" fmla="*/ 0 h 2148"/>
              <a:gd name="T6" fmla="*/ 1014 w 1656"/>
              <a:gd name="T7" fmla="*/ 0 h 2148"/>
              <a:gd name="T8" fmla="*/ 1656 w 1656"/>
              <a:gd name="T9" fmla="*/ 2148 h 2148"/>
            </a:gdLst>
            <a:ahLst/>
            <a:cxnLst>
              <a:cxn ang="0">
                <a:pos x="T0" y="T1"/>
              </a:cxn>
              <a:cxn ang="0">
                <a:pos x="T2" y="T3"/>
              </a:cxn>
              <a:cxn ang="0">
                <a:pos x="T4" y="T5"/>
              </a:cxn>
              <a:cxn ang="0">
                <a:pos x="T6" y="T7"/>
              </a:cxn>
              <a:cxn ang="0">
                <a:pos x="T8" y="T9"/>
              </a:cxn>
            </a:cxnLst>
            <a:rect l="0" t="0" r="r" b="b"/>
            <a:pathLst>
              <a:path w="1656" h="2148">
                <a:moveTo>
                  <a:pt x="1656" y="2148"/>
                </a:moveTo>
                <a:lnTo>
                  <a:pt x="0" y="2148"/>
                </a:lnTo>
                <a:lnTo>
                  <a:pt x="0" y="0"/>
                </a:lnTo>
                <a:lnTo>
                  <a:pt x="1014" y="0"/>
                </a:lnTo>
                <a:lnTo>
                  <a:pt x="1656" y="2148"/>
                </a:lnTo>
                <a:close/>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dirty="0"/>
          </a:p>
        </p:txBody>
      </p:sp>
      <p:grpSp>
        <p:nvGrpSpPr>
          <p:cNvPr id="5" name="Group 4">
            <a:extLst>
              <a:ext uri="{FF2B5EF4-FFF2-40B4-BE49-F238E27FC236}">
                <a16:creationId xmlns:a16="http://schemas.microsoft.com/office/drawing/2014/main" id="{E99AABFA-362D-4558-AD22-E42477349B75}"/>
              </a:ext>
            </a:extLst>
          </p:cNvPr>
          <p:cNvGrpSpPr/>
          <p:nvPr/>
        </p:nvGrpSpPr>
        <p:grpSpPr>
          <a:xfrm>
            <a:off x="1379055" y="2047229"/>
            <a:ext cx="9433890" cy="2763540"/>
            <a:chOff x="1181100" y="2047229"/>
            <a:chExt cx="9433890" cy="2763540"/>
          </a:xfrm>
        </p:grpSpPr>
        <p:grpSp>
          <p:nvGrpSpPr>
            <p:cNvPr id="9" name="Group 8">
              <a:extLst>
                <a:ext uri="{FF2B5EF4-FFF2-40B4-BE49-F238E27FC236}">
                  <a16:creationId xmlns:a16="http://schemas.microsoft.com/office/drawing/2014/main" id="{C3E47ADD-9759-4355-8C81-008D0A85E9C4}"/>
                </a:ext>
              </a:extLst>
            </p:cNvPr>
            <p:cNvGrpSpPr/>
            <p:nvPr/>
          </p:nvGrpSpPr>
          <p:grpSpPr>
            <a:xfrm>
              <a:off x="6356982" y="2497692"/>
              <a:ext cx="4258008" cy="1862611"/>
              <a:chOff x="5726851" y="2573529"/>
              <a:chExt cx="4258008" cy="1862611"/>
            </a:xfrm>
          </p:grpSpPr>
          <p:grpSp>
            <p:nvGrpSpPr>
              <p:cNvPr id="33" name="Group 32">
                <a:extLst>
                  <a:ext uri="{FF2B5EF4-FFF2-40B4-BE49-F238E27FC236}">
                    <a16:creationId xmlns:a16="http://schemas.microsoft.com/office/drawing/2014/main" id="{F1FDE5D3-A205-4A5F-A91F-81E3E01A4F08}"/>
                  </a:ext>
                </a:extLst>
              </p:cNvPr>
              <p:cNvGrpSpPr/>
              <p:nvPr/>
            </p:nvGrpSpPr>
            <p:grpSpPr>
              <a:xfrm>
                <a:off x="5726851" y="2573529"/>
                <a:ext cx="1697372" cy="1862611"/>
                <a:chOff x="1258526" y="2893387"/>
                <a:chExt cx="1697372" cy="1862611"/>
              </a:xfrm>
            </p:grpSpPr>
            <p:sp>
              <p:nvSpPr>
                <p:cNvPr id="56" name="Rectangle 17">
                  <a:extLst>
                    <a:ext uri="{FF2B5EF4-FFF2-40B4-BE49-F238E27FC236}">
                      <a16:creationId xmlns:a16="http://schemas.microsoft.com/office/drawing/2014/main" id="{8D5A1BC9-BF99-4DF4-B64D-87766EB43E69}"/>
                    </a:ext>
                  </a:extLst>
                </p:cNvPr>
                <p:cNvSpPr>
                  <a:spLocks/>
                </p:cNvSpPr>
                <p:nvPr/>
              </p:nvSpPr>
              <p:spPr bwMode="auto">
                <a:xfrm>
                  <a:off x="1258526" y="4334204"/>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57" name="TextBox 56">
                  <a:extLst>
                    <a:ext uri="{FF2B5EF4-FFF2-40B4-BE49-F238E27FC236}">
                      <a16:creationId xmlns:a16="http://schemas.microsoft.com/office/drawing/2014/main" id="{FD01BA70-DE85-4660-899C-102ABAD5990A}"/>
                    </a:ext>
                  </a:extLst>
                </p:cNvPr>
                <p:cNvSpPr txBox="1"/>
                <p:nvPr/>
              </p:nvSpPr>
              <p:spPr>
                <a:xfrm>
                  <a:off x="1812100" y="4006315"/>
                  <a:ext cx="590226" cy="323165"/>
                </a:xfrm>
                <a:prstGeom prst="rect">
                  <a:avLst/>
                </a:prstGeom>
                <a:noFill/>
              </p:spPr>
              <p:txBody>
                <a:bodyPr wrap="none" rtlCol="0">
                  <a:spAutoFit/>
                </a:bodyPr>
                <a:lstStyle/>
                <a:p>
                  <a:pPr algn="ctr"/>
                  <a:r>
                    <a:rPr lang="en-US" sz="1500" b="1" dirty="0">
                      <a:solidFill>
                        <a:schemeClr val="bg1"/>
                      </a:solidFill>
                      <a:latin typeface="Roboto Slab" pitchFamily="2" charset="0"/>
                      <a:ea typeface="Roboto Slab" pitchFamily="2" charset="0"/>
                      <a:cs typeface="Lato" panose="020F0502020204030203" pitchFamily="34" charset="0"/>
                    </a:rPr>
                    <a:t>2018</a:t>
                  </a:r>
                </a:p>
              </p:txBody>
            </p:sp>
            <p:grpSp>
              <p:nvGrpSpPr>
                <p:cNvPr id="58" name="Group 57">
                  <a:extLst>
                    <a:ext uri="{FF2B5EF4-FFF2-40B4-BE49-F238E27FC236}">
                      <a16:creationId xmlns:a16="http://schemas.microsoft.com/office/drawing/2014/main" id="{63325CA0-BCB5-4DA1-8D18-12F121B20DD8}"/>
                    </a:ext>
                  </a:extLst>
                </p:cNvPr>
                <p:cNvGrpSpPr/>
                <p:nvPr/>
              </p:nvGrpSpPr>
              <p:grpSpPr>
                <a:xfrm>
                  <a:off x="1741121" y="2893387"/>
                  <a:ext cx="732183" cy="732183"/>
                  <a:chOff x="1803060" y="3115277"/>
                  <a:chExt cx="732183" cy="732183"/>
                </a:xfrm>
              </p:grpSpPr>
              <p:sp>
                <p:nvSpPr>
                  <p:cNvPr id="65" name="Oval 64">
                    <a:extLst>
                      <a:ext uri="{FF2B5EF4-FFF2-40B4-BE49-F238E27FC236}">
                        <a16:creationId xmlns:a16="http://schemas.microsoft.com/office/drawing/2014/main" id="{4CD34A9D-7E67-46BD-9FDB-4F3839216079}"/>
                      </a:ext>
                    </a:extLst>
                  </p:cNvPr>
                  <p:cNvSpPr/>
                  <p:nvPr/>
                </p:nvSpPr>
                <p:spPr>
                  <a:xfrm>
                    <a:off x="1803060" y="3115277"/>
                    <a:ext cx="732183" cy="732183"/>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AutoShape 62">
                    <a:extLst>
                      <a:ext uri="{FF2B5EF4-FFF2-40B4-BE49-F238E27FC236}">
                        <a16:creationId xmlns:a16="http://schemas.microsoft.com/office/drawing/2014/main" id="{9570B074-ADB6-4B63-BEE7-1E1B02258997}"/>
                      </a:ext>
                    </a:extLst>
                  </p:cNvPr>
                  <p:cNvSpPr>
                    <a:spLocks/>
                  </p:cNvSpPr>
                  <p:nvPr/>
                </p:nvSpPr>
                <p:spPr bwMode="auto">
                  <a:xfrm>
                    <a:off x="1972684" y="3284901"/>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2"/>
                  </a:solidFill>
                  <a:ln>
                    <a:noFill/>
                  </a:ln>
                </p:spPr>
                <p:txBody>
                  <a:bodyPr lIns="0" tIns="0" rIns="0" bIns="0"/>
                  <a:lstStyle/>
                  <a:p>
                    <a:endParaRPr lang="en-US" dirty="0"/>
                  </a:p>
                </p:txBody>
              </p:sp>
            </p:grpSp>
          </p:grpSp>
          <p:grpSp>
            <p:nvGrpSpPr>
              <p:cNvPr id="34" name="Group 33">
                <a:extLst>
                  <a:ext uri="{FF2B5EF4-FFF2-40B4-BE49-F238E27FC236}">
                    <a16:creationId xmlns:a16="http://schemas.microsoft.com/office/drawing/2014/main" id="{E1F38560-2EFC-43CF-B23F-2B7E3EDD85C3}"/>
                  </a:ext>
                </a:extLst>
              </p:cNvPr>
              <p:cNvGrpSpPr/>
              <p:nvPr/>
            </p:nvGrpSpPr>
            <p:grpSpPr>
              <a:xfrm>
                <a:off x="8287487" y="2573529"/>
                <a:ext cx="1697372" cy="1862611"/>
                <a:chOff x="5247313" y="2893387"/>
                <a:chExt cx="1697372" cy="1862611"/>
              </a:xfrm>
            </p:grpSpPr>
            <p:grpSp>
              <p:nvGrpSpPr>
                <p:cNvPr id="43" name="Group 42">
                  <a:extLst>
                    <a:ext uri="{FF2B5EF4-FFF2-40B4-BE49-F238E27FC236}">
                      <a16:creationId xmlns:a16="http://schemas.microsoft.com/office/drawing/2014/main" id="{D74B013C-FE03-4438-96CA-21874A88C621}"/>
                    </a:ext>
                  </a:extLst>
                </p:cNvPr>
                <p:cNvGrpSpPr/>
                <p:nvPr/>
              </p:nvGrpSpPr>
              <p:grpSpPr>
                <a:xfrm>
                  <a:off x="5729908" y="2893387"/>
                  <a:ext cx="732183" cy="732183"/>
                  <a:chOff x="5743381" y="3306416"/>
                  <a:chExt cx="732183" cy="732183"/>
                </a:xfrm>
              </p:grpSpPr>
              <p:sp>
                <p:nvSpPr>
                  <p:cNvPr id="54" name="Oval 53">
                    <a:extLst>
                      <a:ext uri="{FF2B5EF4-FFF2-40B4-BE49-F238E27FC236}">
                        <a16:creationId xmlns:a16="http://schemas.microsoft.com/office/drawing/2014/main" id="{A9174A15-AA10-4616-9925-899891E36BD0}"/>
                      </a:ext>
                    </a:extLst>
                  </p:cNvPr>
                  <p:cNvSpPr/>
                  <p:nvPr/>
                </p:nvSpPr>
                <p:spPr>
                  <a:xfrm>
                    <a:off x="5743381" y="3306416"/>
                    <a:ext cx="732183" cy="732183"/>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AutoShape 9">
                    <a:extLst>
                      <a:ext uri="{FF2B5EF4-FFF2-40B4-BE49-F238E27FC236}">
                        <a16:creationId xmlns:a16="http://schemas.microsoft.com/office/drawing/2014/main" id="{64B868A1-F04C-4077-8E1E-D458256FD32F}"/>
                      </a:ext>
                    </a:extLst>
                  </p:cNvPr>
                  <p:cNvSpPr>
                    <a:spLocks/>
                  </p:cNvSpPr>
                  <p:nvPr/>
                </p:nvSpPr>
                <p:spPr bwMode="auto">
                  <a:xfrm>
                    <a:off x="5874018" y="3427151"/>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3"/>
                  </a:solidFill>
                  <a:ln>
                    <a:noFill/>
                  </a:ln>
                </p:spPr>
                <p:txBody>
                  <a:bodyPr lIns="0" tIns="0" rIns="0" bIns="0"/>
                  <a:lstStyle/>
                  <a:p>
                    <a:endParaRPr lang="en-US" dirty="0"/>
                  </a:p>
                </p:txBody>
              </p:sp>
            </p:grpSp>
            <p:sp>
              <p:nvSpPr>
                <p:cNvPr id="44" name="Rectangle 17">
                  <a:extLst>
                    <a:ext uri="{FF2B5EF4-FFF2-40B4-BE49-F238E27FC236}">
                      <a16:creationId xmlns:a16="http://schemas.microsoft.com/office/drawing/2014/main" id="{8C28B6F3-A205-495D-A08A-46AFB55DEEBF}"/>
                    </a:ext>
                  </a:extLst>
                </p:cNvPr>
                <p:cNvSpPr>
                  <a:spLocks/>
                </p:cNvSpPr>
                <p:nvPr/>
              </p:nvSpPr>
              <p:spPr bwMode="auto">
                <a:xfrm>
                  <a:off x="5247313" y="4334204"/>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53" name="TextBox 52">
                  <a:extLst>
                    <a:ext uri="{FF2B5EF4-FFF2-40B4-BE49-F238E27FC236}">
                      <a16:creationId xmlns:a16="http://schemas.microsoft.com/office/drawing/2014/main" id="{B11F1C3A-C2E5-4B62-B635-1C49B7BA90C3}"/>
                    </a:ext>
                  </a:extLst>
                </p:cNvPr>
                <p:cNvSpPr txBox="1"/>
                <p:nvPr/>
              </p:nvSpPr>
              <p:spPr>
                <a:xfrm>
                  <a:off x="5799285" y="4006315"/>
                  <a:ext cx="593432" cy="323165"/>
                </a:xfrm>
                <a:prstGeom prst="rect">
                  <a:avLst/>
                </a:prstGeom>
                <a:noFill/>
              </p:spPr>
              <p:txBody>
                <a:bodyPr wrap="none" rtlCol="0">
                  <a:spAutoFit/>
                </a:bodyPr>
                <a:lstStyle/>
                <a:p>
                  <a:pPr algn="ctr"/>
                  <a:r>
                    <a:rPr lang="en-US" sz="1500" b="1" dirty="0">
                      <a:solidFill>
                        <a:schemeClr val="bg1"/>
                      </a:solidFill>
                      <a:latin typeface="Roboto Slab" pitchFamily="2" charset="0"/>
                      <a:ea typeface="Roboto Slab" pitchFamily="2" charset="0"/>
                      <a:cs typeface="Lato" panose="020F0502020204030203" pitchFamily="34" charset="0"/>
                    </a:rPr>
                    <a:t>2019</a:t>
                  </a:r>
                </a:p>
              </p:txBody>
            </p:sp>
          </p:grpSp>
        </p:grpSp>
        <p:grpSp>
          <p:nvGrpSpPr>
            <p:cNvPr id="4" name="Group 3">
              <a:extLst>
                <a:ext uri="{FF2B5EF4-FFF2-40B4-BE49-F238E27FC236}">
                  <a16:creationId xmlns:a16="http://schemas.microsoft.com/office/drawing/2014/main" id="{B7F61D7A-8BE1-40A5-B950-5C707B5EF9EC}"/>
                </a:ext>
              </a:extLst>
            </p:cNvPr>
            <p:cNvGrpSpPr/>
            <p:nvPr/>
          </p:nvGrpSpPr>
          <p:grpSpPr>
            <a:xfrm>
              <a:off x="1181100" y="2047229"/>
              <a:ext cx="3040646" cy="2763540"/>
              <a:chOff x="1181100" y="2228850"/>
              <a:chExt cx="3040646" cy="2763540"/>
            </a:xfrm>
          </p:grpSpPr>
          <p:sp>
            <p:nvSpPr>
              <p:cNvPr id="19" name="Rectangle 18">
                <a:extLst>
                  <a:ext uri="{FF2B5EF4-FFF2-40B4-BE49-F238E27FC236}">
                    <a16:creationId xmlns:a16="http://schemas.microsoft.com/office/drawing/2014/main" id="{5A1D99F7-3B74-481F-A132-0A5F6C76B1B6}"/>
                  </a:ext>
                </a:extLst>
              </p:cNvPr>
              <p:cNvSpPr/>
              <p:nvPr/>
            </p:nvSpPr>
            <p:spPr>
              <a:xfrm>
                <a:off x="1566337" y="3064317"/>
                <a:ext cx="2270173" cy="1092607"/>
              </a:xfrm>
              <a:prstGeom prst="rect">
                <a:avLst/>
              </a:prstGeom>
            </p:spPr>
            <p:txBody>
              <a:bodyPr wrap="none">
                <a:spAutoFit/>
              </a:bodyPr>
              <a:lstStyle/>
              <a:p>
                <a:r>
                  <a:rPr lang="en-US" sz="3500" b="1" dirty="0">
                    <a:solidFill>
                      <a:schemeClr val="bg1"/>
                    </a:solidFill>
                    <a:latin typeface="Roboto Slab" pitchFamily="2" charset="0"/>
                    <a:ea typeface="Roboto Slab" pitchFamily="2" charset="0"/>
                  </a:rPr>
                  <a:t>Company</a:t>
                </a:r>
                <a:r>
                  <a:rPr lang="en-US" dirty="0">
                    <a:solidFill>
                      <a:schemeClr val="bg1"/>
                    </a:solidFill>
                    <a:latin typeface="Roboto Slab" pitchFamily="2" charset="0"/>
                    <a:ea typeface="Roboto Slab" pitchFamily="2" charset="0"/>
                  </a:rPr>
                  <a:t> </a:t>
                </a:r>
              </a:p>
              <a:p>
                <a:r>
                  <a:rPr lang="en-US" sz="3000" dirty="0">
                    <a:solidFill>
                      <a:schemeClr val="bg1"/>
                    </a:solidFill>
                    <a:latin typeface="Roboto Slab" pitchFamily="2" charset="0"/>
                    <a:ea typeface="Roboto Slab" pitchFamily="2" charset="0"/>
                  </a:rPr>
                  <a:t>Timeline</a:t>
                </a:r>
                <a:endParaRPr lang="en-US" sz="3000" dirty="0">
                  <a:latin typeface="Roboto Slab" pitchFamily="2" charset="0"/>
                  <a:ea typeface="Roboto Slab" pitchFamily="2" charset="0"/>
                </a:endParaRPr>
              </a:p>
            </p:txBody>
          </p:sp>
          <p:sp>
            <p:nvSpPr>
              <p:cNvPr id="3" name="Rectangle 2">
                <a:extLst>
                  <a:ext uri="{FF2B5EF4-FFF2-40B4-BE49-F238E27FC236}">
                    <a16:creationId xmlns:a16="http://schemas.microsoft.com/office/drawing/2014/main" id="{4B2136F9-6ADF-4012-A85E-57D14BA7C69E}"/>
                  </a:ext>
                </a:extLst>
              </p:cNvPr>
              <p:cNvSpPr/>
              <p:nvPr/>
            </p:nvSpPr>
            <p:spPr>
              <a:xfrm>
                <a:off x="1181100" y="2228850"/>
                <a:ext cx="3040646" cy="2763540"/>
              </a:xfrm>
              <a:prstGeom prst="rect">
                <a:avLst/>
              </a:prstGeom>
              <a:no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spTree>
    <p:extLst>
      <p:ext uri="{BB962C8B-B14F-4D97-AF65-F5344CB8AC3E}">
        <p14:creationId xmlns:p14="http://schemas.microsoft.com/office/powerpoint/2010/main" val="212834914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493274"/>
            <a:ext cx="10515600" cy="499456"/>
          </a:xfrm>
        </p:spPr>
        <p:txBody>
          <a:bodyPr/>
          <a:lstStyle/>
          <a:p>
            <a:r>
              <a:rPr lang="en-US" dirty="0"/>
              <a:t>Our Team Members</a:t>
            </a:r>
          </a:p>
        </p:txBody>
      </p:sp>
      <p:sp>
        <p:nvSpPr>
          <p:cNvPr id="85" name="Text Placeholder 84"/>
          <p:cNvSpPr>
            <a:spLocks noGrp="1"/>
          </p:cNvSpPr>
          <p:nvPr>
            <p:ph type="body" sz="quarter" idx="10"/>
          </p:nvPr>
        </p:nvSpPr>
        <p:spPr/>
        <p:txBody>
          <a:bodyPr/>
          <a:lstStyle/>
          <a:p>
            <a:r>
              <a:rPr lang="en-US" dirty="0"/>
              <a:t>Here is your custom footer, This is Master Style</a:t>
            </a:r>
          </a:p>
        </p:txBody>
      </p:sp>
      <p:sp>
        <p:nvSpPr>
          <p:cNvPr id="35" name="TextBox 34"/>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6" name="Rectangle 3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a:extLst>
              <a:ext uri="{FF2B5EF4-FFF2-40B4-BE49-F238E27FC236}">
                <a16:creationId xmlns:a16="http://schemas.microsoft.com/office/drawing/2014/main" id="{20953E58-6FAC-45E8-95D4-C6731E18DF82}"/>
              </a:ext>
            </a:extLst>
          </p:cNvPr>
          <p:cNvGrpSpPr/>
          <p:nvPr/>
        </p:nvGrpSpPr>
        <p:grpSpPr>
          <a:xfrm>
            <a:off x="1471148" y="4076338"/>
            <a:ext cx="2183855" cy="2003163"/>
            <a:chOff x="1553615" y="5519006"/>
            <a:chExt cx="2183855" cy="2003163"/>
          </a:xfrm>
        </p:grpSpPr>
        <p:grpSp>
          <p:nvGrpSpPr>
            <p:cNvPr id="23" name="Group 22">
              <a:extLst>
                <a:ext uri="{FF2B5EF4-FFF2-40B4-BE49-F238E27FC236}">
                  <a16:creationId xmlns:a16="http://schemas.microsoft.com/office/drawing/2014/main" id="{F0AC5FF6-73A3-475B-9679-608F509EA1CD}"/>
                </a:ext>
              </a:extLst>
            </p:cNvPr>
            <p:cNvGrpSpPr/>
            <p:nvPr/>
          </p:nvGrpSpPr>
          <p:grpSpPr>
            <a:xfrm>
              <a:off x="1639083" y="6671398"/>
              <a:ext cx="2012919" cy="850771"/>
              <a:chOff x="892838" y="8466076"/>
              <a:chExt cx="2012919" cy="850771"/>
            </a:xfrm>
          </p:grpSpPr>
          <p:grpSp>
            <p:nvGrpSpPr>
              <p:cNvPr id="29" name="Group 28">
                <a:extLst>
                  <a:ext uri="{FF2B5EF4-FFF2-40B4-BE49-F238E27FC236}">
                    <a16:creationId xmlns:a16="http://schemas.microsoft.com/office/drawing/2014/main" id="{734DF547-D1B9-4B7E-BAFE-128BCEF4E875}"/>
                  </a:ext>
                </a:extLst>
              </p:cNvPr>
              <p:cNvGrpSpPr/>
              <p:nvPr/>
            </p:nvGrpSpPr>
            <p:grpSpPr>
              <a:xfrm>
                <a:off x="1496338" y="9059763"/>
                <a:ext cx="805918" cy="257084"/>
                <a:chOff x="2010041" y="5539391"/>
                <a:chExt cx="805918" cy="257084"/>
              </a:xfrm>
            </p:grpSpPr>
            <p:sp>
              <p:nvSpPr>
                <p:cNvPr id="31" name="Oval 30">
                  <a:extLst>
                    <a:ext uri="{FF2B5EF4-FFF2-40B4-BE49-F238E27FC236}">
                      <a16:creationId xmlns:a16="http://schemas.microsoft.com/office/drawing/2014/main" id="{789975AF-43B6-4108-B179-51032BD37464}"/>
                    </a:ext>
                  </a:extLst>
                </p:cNvPr>
                <p:cNvSpPr/>
                <p:nvPr/>
              </p:nvSpPr>
              <p:spPr>
                <a:xfrm>
                  <a:off x="2010041"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AutoShape 1">
                  <a:extLst>
                    <a:ext uri="{FF2B5EF4-FFF2-40B4-BE49-F238E27FC236}">
                      <a16:creationId xmlns:a16="http://schemas.microsoft.com/office/drawing/2014/main" id="{C093CD68-D938-4578-A4A6-B2B132793EA5}"/>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p:spPr>
              <p:txBody>
                <a:bodyPr lIns="0" tIns="0" rIns="0" bIns="0"/>
                <a:lstStyle/>
                <a:p>
                  <a:endParaRPr lang="en-US"/>
                </a:p>
              </p:txBody>
            </p:sp>
            <p:sp>
              <p:nvSpPr>
                <p:cNvPr id="33" name="Oval 32">
                  <a:extLst>
                    <a:ext uri="{FF2B5EF4-FFF2-40B4-BE49-F238E27FC236}">
                      <a16:creationId xmlns:a16="http://schemas.microsoft.com/office/drawing/2014/main" id="{42B179F9-B88D-46AD-BEF2-66EFBB128317}"/>
                    </a:ext>
                  </a:extLst>
                </p:cNvPr>
                <p:cNvSpPr/>
                <p:nvPr/>
              </p:nvSpPr>
              <p:spPr>
                <a:xfrm>
                  <a:off x="2284458"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AutoShape 21">
                  <a:extLst>
                    <a:ext uri="{FF2B5EF4-FFF2-40B4-BE49-F238E27FC236}">
                      <a16:creationId xmlns:a16="http://schemas.microsoft.com/office/drawing/2014/main" id="{19B0F0C8-A5E3-4493-B13D-7372B4E3D989}"/>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37" name="Oval 36">
                  <a:extLst>
                    <a:ext uri="{FF2B5EF4-FFF2-40B4-BE49-F238E27FC236}">
                      <a16:creationId xmlns:a16="http://schemas.microsoft.com/office/drawing/2014/main" id="{B9048726-40FD-4035-94A0-873D78765167}"/>
                    </a:ext>
                  </a:extLst>
                </p:cNvPr>
                <p:cNvSpPr/>
                <p:nvPr/>
              </p:nvSpPr>
              <p:spPr>
                <a:xfrm>
                  <a:off x="2558876" y="5539391"/>
                  <a:ext cx="257083" cy="257083"/>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38" name="AutoShape 18">
                  <a:extLst>
                    <a:ext uri="{FF2B5EF4-FFF2-40B4-BE49-F238E27FC236}">
                      <a16:creationId xmlns:a16="http://schemas.microsoft.com/office/drawing/2014/main" id="{045CB881-415B-43C6-A871-03D1C2C72C5D}"/>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30" name="Rectangle 9">
                <a:extLst>
                  <a:ext uri="{FF2B5EF4-FFF2-40B4-BE49-F238E27FC236}">
                    <a16:creationId xmlns:a16="http://schemas.microsoft.com/office/drawing/2014/main" id="{F2EC2348-7FF6-4B62-A291-24DDDDD7F813}"/>
                  </a:ext>
                </a:extLst>
              </p:cNvPr>
              <p:cNvSpPr>
                <a:spLocks/>
              </p:cNvSpPr>
              <p:nvPr/>
            </p:nvSpPr>
            <p:spPr bwMode="auto">
              <a:xfrm>
                <a:off x="892838" y="8466076"/>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grpSp>
        <p:grpSp>
          <p:nvGrpSpPr>
            <p:cNvPr id="24" name="Group 23">
              <a:extLst>
                <a:ext uri="{FF2B5EF4-FFF2-40B4-BE49-F238E27FC236}">
                  <a16:creationId xmlns:a16="http://schemas.microsoft.com/office/drawing/2014/main" id="{C0242D80-FBC4-4BE2-B031-7ABCCBB87808}"/>
                </a:ext>
              </a:extLst>
            </p:cNvPr>
            <p:cNvGrpSpPr/>
            <p:nvPr/>
          </p:nvGrpSpPr>
          <p:grpSpPr>
            <a:xfrm>
              <a:off x="1553615" y="5519006"/>
              <a:ext cx="2183855" cy="857981"/>
              <a:chOff x="1077909" y="3966965"/>
              <a:chExt cx="2183855" cy="857981"/>
            </a:xfrm>
          </p:grpSpPr>
          <p:sp>
            <p:nvSpPr>
              <p:cNvPr id="25" name="TextBox 24">
                <a:extLst>
                  <a:ext uri="{FF2B5EF4-FFF2-40B4-BE49-F238E27FC236}">
                    <a16:creationId xmlns:a16="http://schemas.microsoft.com/office/drawing/2014/main" id="{0C40C079-9400-4BC9-8007-47B6D3C54A2E}"/>
                  </a:ext>
                </a:extLst>
              </p:cNvPr>
              <p:cNvSpPr txBox="1"/>
              <p:nvPr/>
            </p:nvSpPr>
            <p:spPr>
              <a:xfrm>
                <a:off x="1303741" y="3966965"/>
                <a:ext cx="1732192" cy="810478"/>
              </a:xfrm>
              <a:prstGeom prst="rect">
                <a:avLst/>
              </a:prstGeom>
              <a:noFill/>
            </p:spPr>
            <p:txBody>
              <a:bodyPr wrap="square" rtlCol="0">
                <a:spAutoFit/>
              </a:bodyPr>
              <a:lstStyle/>
              <a:p>
                <a:pPr algn="ctr">
                  <a:lnSpc>
                    <a:spcPts val="2800"/>
                  </a:lnSpc>
                </a:pPr>
                <a:r>
                  <a:rPr lang="en-US" sz="1300" dirty="0">
                    <a:latin typeface="Roboto Slab" pitchFamily="2" charset="0"/>
                    <a:ea typeface="Roboto Slab" pitchFamily="2" charset="0"/>
                    <a:cs typeface="Lato" panose="020F0502020204030203" pitchFamily="34" charset="0"/>
                  </a:rPr>
                  <a:t>JOHN DEO</a:t>
                </a:r>
              </a:p>
              <a:p>
                <a:pPr algn="ctr">
                  <a:lnSpc>
                    <a:spcPts val="2800"/>
                  </a:lnSpc>
                </a:pPr>
                <a:r>
                  <a:rPr lang="en-US" sz="2000" b="1" dirty="0">
                    <a:latin typeface="Roboto Slab" pitchFamily="2" charset="0"/>
                    <a:ea typeface="Roboto Slab" pitchFamily="2" charset="0"/>
                    <a:cs typeface="Lato" panose="020F0502020204030203" pitchFamily="34" charset="0"/>
                  </a:rPr>
                  <a:t>POST TITLE</a:t>
                </a:r>
              </a:p>
            </p:txBody>
          </p:sp>
          <p:cxnSp>
            <p:nvCxnSpPr>
              <p:cNvPr id="26" name="Straight Connector 25">
                <a:extLst>
                  <a:ext uri="{FF2B5EF4-FFF2-40B4-BE49-F238E27FC236}">
                    <a16:creationId xmlns:a16="http://schemas.microsoft.com/office/drawing/2014/main" id="{C1F4CDD8-1C9C-4CF3-8124-3F056BA01CF2}"/>
                  </a:ext>
                </a:extLst>
              </p:cNvPr>
              <p:cNvCxnSpPr/>
              <p:nvPr/>
            </p:nvCxnSpPr>
            <p:spPr>
              <a:xfrm flipH="1">
                <a:off x="1077909"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A9C24E-B199-42DB-890A-B776C52C4B08}"/>
                  </a:ext>
                </a:extLst>
              </p:cNvPr>
              <p:cNvCxnSpPr/>
              <p:nvPr/>
            </p:nvCxnSpPr>
            <p:spPr>
              <a:xfrm flipH="1">
                <a:off x="2782338"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73ED5CC5-F7E6-4148-AE3D-1B09EA08DAC6}"/>
                  </a:ext>
                </a:extLst>
              </p:cNvPr>
              <p:cNvCxnSpPr/>
              <p:nvPr/>
            </p:nvCxnSpPr>
            <p:spPr>
              <a:xfrm flipH="1">
                <a:off x="1548081" y="4824946"/>
                <a:ext cx="1243509"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9" name="Group 38">
            <a:extLst>
              <a:ext uri="{FF2B5EF4-FFF2-40B4-BE49-F238E27FC236}">
                <a16:creationId xmlns:a16="http://schemas.microsoft.com/office/drawing/2014/main" id="{6083E938-FEA6-4BBC-8E8E-6F11FC13FE87}"/>
              </a:ext>
            </a:extLst>
          </p:cNvPr>
          <p:cNvGrpSpPr/>
          <p:nvPr/>
        </p:nvGrpSpPr>
        <p:grpSpPr>
          <a:xfrm>
            <a:off x="5004073" y="4076338"/>
            <a:ext cx="2183855" cy="2003163"/>
            <a:chOff x="4171058" y="5519006"/>
            <a:chExt cx="2183855" cy="2003163"/>
          </a:xfrm>
        </p:grpSpPr>
        <p:grpSp>
          <p:nvGrpSpPr>
            <p:cNvPr id="40" name="Group 39">
              <a:extLst>
                <a:ext uri="{FF2B5EF4-FFF2-40B4-BE49-F238E27FC236}">
                  <a16:creationId xmlns:a16="http://schemas.microsoft.com/office/drawing/2014/main" id="{E409C9F1-474F-498E-AD5C-0D8B0094E89A}"/>
                </a:ext>
              </a:extLst>
            </p:cNvPr>
            <p:cNvGrpSpPr/>
            <p:nvPr/>
          </p:nvGrpSpPr>
          <p:grpSpPr>
            <a:xfrm>
              <a:off x="4171058" y="5519006"/>
              <a:ext cx="2183855" cy="857981"/>
              <a:chOff x="3695352" y="3966965"/>
              <a:chExt cx="2183855" cy="857981"/>
            </a:xfrm>
          </p:grpSpPr>
          <p:sp>
            <p:nvSpPr>
              <p:cNvPr id="50" name="TextBox 49">
                <a:extLst>
                  <a:ext uri="{FF2B5EF4-FFF2-40B4-BE49-F238E27FC236}">
                    <a16:creationId xmlns:a16="http://schemas.microsoft.com/office/drawing/2014/main" id="{98B59788-EEF9-46C5-8EFB-11F7A375798A}"/>
                  </a:ext>
                </a:extLst>
              </p:cNvPr>
              <p:cNvSpPr txBox="1"/>
              <p:nvPr/>
            </p:nvSpPr>
            <p:spPr>
              <a:xfrm>
                <a:off x="3921183" y="3966965"/>
                <a:ext cx="1732194" cy="810478"/>
              </a:xfrm>
              <a:prstGeom prst="rect">
                <a:avLst/>
              </a:prstGeom>
              <a:noFill/>
            </p:spPr>
            <p:txBody>
              <a:bodyPr wrap="square" rtlCol="0">
                <a:spAutoFit/>
              </a:bodyPr>
              <a:lstStyle/>
              <a:p>
                <a:pPr algn="ctr">
                  <a:lnSpc>
                    <a:spcPts val="2800"/>
                  </a:lnSpc>
                </a:pPr>
                <a:r>
                  <a:rPr lang="en-US" sz="1300" dirty="0">
                    <a:latin typeface="Roboto Slab" pitchFamily="2" charset="0"/>
                    <a:ea typeface="Roboto Slab" pitchFamily="2" charset="0"/>
                    <a:cs typeface="Lato" panose="020F0502020204030203" pitchFamily="34" charset="0"/>
                  </a:rPr>
                  <a:t>MIKE JOHN</a:t>
                </a:r>
              </a:p>
              <a:p>
                <a:pPr algn="ctr">
                  <a:lnSpc>
                    <a:spcPts val="2800"/>
                  </a:lnSpc>
                </a:pPr>
                <a:r>
                  <a:rPr lang="en-US" sz="2000" b="1" dirty="0">
                    <a:latin typeface="Roboto Slab" pitchFamily="2" charset="0"/>
                    <a:ea typeface="Roboto Slab" pitchFamily="2" charset="0"/>
                    <a:cs typeface="Lato" panose="020F0502020204030203" pitchFamily="34" charset="0"/>
                  </a:rPr>
                  <a:t>POST TITLE</a:t>
                </a:r>
              </a:p>
            </p:txBody>
          </p:sp>
          <p:cxnSp>
            <p:nvCxnSpPr>
              <p:cNvPr id="51" name="Straight Connector 50">
                <a:extLst>
                  <a:ext uri="{FF2B5EF4-FFF2-40B4-BE49-F238E27FC236}">
                    <a16:creationId xmlns:a16="http://schemas.microsoft.com/office/drawing/2014/main" id="{3E63C88A-025B-43F3-9430-081FDDAAFF5B}"/>
                  </a:ext>
                </a:extLst>
              </p:cNvPr>
              <p:cNvCxnSpPr/>
              <p:nvPr/>
            </p:nvCxnSpPr>
            <p:spPr>
              <a:xfrm flipH="1">
                <a:off x="3695352"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4C8C3554-172F-4A77-809C-71CD9A15C988}"/>
                  </a:ext>
                </a:extLst>
              </p:cNvPr>
              <p:cNvCxnSpPr/>
              <p:nvPr/>
            </p:nvCxnSpPr>
            <p:spPr>
              <a:xfrm flipH="1">
                <a:off x="5399781"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3" name="Straight Connector 52">
                <a:extLst>
                  <a:ext uri="{FF2B5EF4-FFF2-40B4-BE49-F238E27FC236}">
                    <a16:creationId xmlns:a16="http://schemas.microsoft.com/office/drawing/2014/main" id="{B4BA449D-C792-48EC-8099-F956513D82C8}"/>
                  </a:ext>
                </a:extLst>
              </p:cNvPr>
              <p:cNvCxnSpPr/>
              <p:nvPr/>
            </p:nvCxnSpPr>
            <p:spPr>
              <a:xfrm flipH="1">
                <a:off x="4165524" y="4824946"/>
                <a:ext cx="1243509"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grpSp>
          <p:nvGrpSpPr>
            <p:cNvPr id="41" name="Group 40">
              <a:extLst>
                <a:ext uri="{FF2B5EF4-FFF2-40B4-BE49-F238E27FC236}">
                  <a16:creationId xmlns:a16="http://schemas.microsoft.com/office/drawing/2014/main" id="{DC61A886-7FF3-419F-BF87-8B834FDD4726}"/>
                </a:ext>
              </a:extLst>
            </p:cNvPr>
            <p:cNvGrpSpPr/>
            <p:nvPr/>
          </p:nvGrpSpPr>
          <p:grpSpPr>
            <a:xfrm>
              <a:off x="4269406" y="6671398"/>
              <a:ext cx="2012919" cy="850771"/>
              <a:chOff x="892838" y="8466076"/>
              <a:chExt cx="2012919" cy="850771"/>
            </a:xfrm>
          </p:grpSpPr>
          <p:grpSp>
            <p:nvGrpSpPr>
              <p:cNvPr id="42" name="Group 41">
                <a:extLst>
                  <a:ext uri="{FF2B5EF4-FFF2-40B4-BE49-F238E27FC236}">
                    <a16:creationId xmlns:a16="http://schemas.microsoft.com/office/drawing/2014/main" id="{FA729842-B595-4478-9C9F-1FDD46820E71}"/>
                  </a:ext>
                </a:extLst>
              </p:cNvPr>
              <p:cNvGrpSpPr/>
              <p:nvPr/>
            </p:nvGrpSpPr>
            <p:grpSpPr>
              <a:xfrm>
                <a:off x="1496338" y="9059763"/>
                <a:ext cx="805918" cy="257084"/>
                <a:chOff x="2010041" y="5539391"/>
                <a:chExt cx="805918" cy="257084"/>
              </a:xfrm>
            </p:grpSpPr>
            <p:sp>
              <p:nvSpPr>
                <p:cNvPr id="44" name="Oval 43">
                  <a:extLst>
                    <a:ext uri="{FF2B5EF4-FFF2-40B4-BE49-F238E27FC236}">
                      <a16:creationId xmlns:a16="http://schemas.microsoft.com/office/drawing/2014/main" id="{1C35FB9D-E37B-40AA-A7FF-786583B5AE05}"/>
                    </a:ext>
                  </a:extLst>
                </p:cNvPr>
                <p:cNvSpPr/>
                <p:nvPr/>
              </p:nvSpPr>
              <p:spPr>
                <a:xfrm>
                  <a:off x="2010041"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AutoShape 1">
                  <a:extLst>
                    <a:ext uri="{FF2B5EF4-FFF2-40B4-BE49-F238E27FC236}">
                      <a16:creationId xmlns:a16="http://schemas.microsoft.com/office/drawing/2014/main" id="{E22C62FA-8FBD-4E86-AE89-0FE3753D4F0E}"/>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p:spPr>
              <p:txBody>
                <a:bodyPr lIns="0" tIns="0" rIns="0" bIns="0"/>
                <a:lstStyle/>
                <a:p>
                  <a:endParaRPr lang="en-US"/>
                </a:p>
              </p:txBody>
            </p:sp>
            <p:sp>
              <p:nvSpPr>
                <p:cNvPr id="46" name="Oval 45">
                  <a:extLst>
                    <a:ext uri="{FF2B5EF4-FFF2-40B4-BE49-F238E27FC236}">
                      <a16:creationId xmlns:a16="http://schemas.microsoft.com/office/drawing/2014/main" id="{2A19D128-FA82-4D85-8D27-0CB745455817}"/>
                    </a:ext>
                  </a:extLst>
                </p:cNvPr>
                <p:cNvSpPr/>
                <p:nvPr/>
              </p:nvSpPr>
              <p:spPr>
                <a:xfrm>
                  <a:off x="2284458"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AutoShape 21">
                  <a:extLst>
                    <a:ext uri="{FF2B5EF4-FFF2-40B4-BE49-F238E27FC236}">
                      <a16:creationId xmlns:a16="http://schemas.microsoft.com/office/drawing/2014/main" id="{07424F64-79F4-444B-BB9B-495D4973DD0A}"/>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48" name="Oval 47">
                  <a:extLst>
                    <a:ext uri="{FF2B5EF4-FFF2-40B4-BE49-F238E27FC236}">
                      <a16:creationId xmlns:a16="http://schemas.microsoft.com/office/drawing/2014/main" id="{0679C6E1-B52B-43BB-AF4F-F02227F151AC}"/>
                    </a:ext>
                  </a:extLst>
                </p:cNvPr>
                <p:cNvSpPr/>
                <p:nvPr/>
              </p:nvSpPr>
              <p:spPr>
                <a:xfrm>
                  <a:off x="2558876" y="5539391"/>
                  <a:ext cx="257083" cy="257083"/>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49" name="AutoShape 18">
                  <a:extLst>
                    <a:ext uri="{FF2B5EF4-FFF2-40B4-BE49-F238E27FC236}">
                      <a16:creationId xmlns:a16="http://schemas.microsoft.com/office/drawing/2014/main" id="{569F5484-55FB-4CF4-80DE-151E992D8BC6}"/>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43" name="Rectangle 9">
                <a:extLst>
                  <a:ext uri="{FF2B5EF4-FFF2-40B4-BE49-F238E27FC236}">
                    <a16:creationId xmlns:a16="http://schemas.microsoft.com/office/drawing/2014/main" id="{7EBD4339-C30F-4120-994E-712A393E53EC}"/>
                  </a:ext>
                </a:extLst>
              </p:cNvPr>
              <p:cNvSpPr>
                <a:spLocks/>
              </p:cNvSpPr>
              <p:nvPr/>
            </p:nvSpPr>
            <p:spPr bwMode="auto">
              <a:xfrm>
                <a:off x="892838" y="8466076"/>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grpSp>
      </p:grpSp>
      <p:grpSp>
        <p:nvGrpSpPr>
          <p:cNvPr id="54" name="Group 53">
            <a:extLst>
              <a:ext uri="{FF2B5EF4-FFF2-40B4-BE49-F238E27FC236}">
                <a16:creationId xmlns:a16="http://schemas.microsoft.com/office/drawing/2014/main" id="{AD2A841A-A249-4524-AB72-51CB666E9E6D}"/>
              </a:ext>
            </a:extLst>
          </p:cNvPr>
          <p:cNvGrpSpPr/>
          <p:nvPr/>
        </p:nvGrpSpPr>
        <p:grpSpPr>
          <a:xfrm>
            <a:off x="8536999" y="4076338"/>
            <a:ext cx="2183855" cy="2003163"/>
            <a:chOff x="6788501" y="5519006"/>
            <a:chExt cx="2183855" cy="2003163"/>
          </a:xfrm>
        </p:grpSpPr>
        <p:sp>
          <p:nvSpPr>
            <p:cNvPr id="55" name="TextBox 54">
              <a:extLst>
                <a:ext uri="{FF2B5EF4-FFF2-40B4-BE49-F238E27FC236}">
                  <a16:creationId xmlns:a16="http://schemas.microsoft.com/office/drawing/2014/main" id="{11CB8B23-00B0-4503-9DA8-9E970819F3F5}"/>
                </a:ext>
              </a:extLst>
            </p:cNvPr>
            <p:cNvSpPr txBox="1"/>
            <p:nvPr/>
          </p:nvSpPr>
          <p:spPr>
            <a:xfrm>
              <a:off x="6963552" y="5519006"/>
              <a:ext cx="1833754" cy="810478"/>
            </a:xfrm>
            <a:prstGeom prst="rect">
              <a:avLst/>
            </a:prstGeom>
            <a:noFill/>
          </p:spPr>
          <p:txBody>
            <a:bodyPr wrap="square" rtlCol="0">
              <a:spAutoFit/>
            </a:bodyPr>
            <a:lstStyle/>
            <a:p>
              <a:pPr algn="ctr">
                <a:lnSpc>
                  <a:spcPts val="2800"/>
                </a:lnSpc>
              </a:pPr>
              <a:r>
                <a:rPr lang="en-US" sz="1300" dirty="0">
                  <a:latin typeface="Roboto Slab" pitchFamily="2" charset="0"/>
                  <a:ea typeface="Roboto Slab" pitchFamily="2" charset="0"/>
                  <a:cs typeface="Lato" panose="020F0502020204030203" pitchFamily="34" charset="0"/>
                </a:rPr>
                <a:t>JOHN DEO</a:t>
              </a:r>
            </a:p>
            <a:p>
              <a:pPr algn="ctr">
                <a:lnSpc>
                  <a:spcPts val="2800"/>
                </a:lnSpc>
              </a:pPr>
              <a:r>
                <a:rPr lang="en-US" sz="2000" b="1" dirty="0">
                  <a:latin typeface="Roboto Slab" pitchFamily="2" charset="0"/>
                  <a:ea typeface="Roboto Slab" pitchFamily="2" charset="0"/>
                  <a:cs typeface="Lato" panose="020F0502020204030203" pitchFamily="34" charset="0"/>
                </a:rPr>
                <a:t>POST TITLE</a:t>
              </a:r>
            </a:p>
          </p:txBody>
        </p:sp>
        <p:grpSp>
          <p:nvGrpSpPr>
            <p:cNvPr id="56" name="Group 55">
              <a:extLst>
                <a:ext uri="{FF2B5EF4-FFF2-40B4-BE49-F238E27FC236}">
                  <a16:creationId xmlns:a16="http://schemas.microsoft.com/office/drawing/2014/main" id="{B03E19D7-1946-4FA5-8B13-F8D723C168AF}"/>
                </a:ext>
              </a:extLst>
            </p:cNvPr>
            <p:cNvGrpSpPr/>
            <p:nvPr/>
          </p:nvGrpSpPr>
          <p:grpSpPr>
            <a:xfrm>
              <a:off x="6788501" y="5776185"/>
              <a:ext cx="2183855" cy="1745984"/>
              <a:chOff x="6788501" y="5776185"/>
              <a:chExt cx="2183855" cy="1745984"/>
            </a:xfrm>
          </p:grpSpPr>
          <p:cxnSp>
            <p:nvCxnSpPr>
              <p:cNvPr id="57" name="Straight Connector 56">
                <a:extLst>
                  <a:ext uri="{FF2B5EF4-FFF2-40B4-BE49-F238E27FC236}">
                    <a16:creationId xmlns:a16="http://schemas.microsoft.com/office/drawing/2014/main" id="{40476C4C-0A44-41AB-88BE-D8B27B342D09}"/>
                  </a:ext>
                </a:extLst>
              </p:cNvPr>
              <p:cNvCxnSpPr/>
              <p:nvPr/>
            </p:nvCxnSpPr>
            <p:spPr>
              <a:xfrm flipH="1">
                <a:off x="6788501" y="5776185"/>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8" name="Straight Connector 57">
                <a:extLst>
                  <a:ext uri="{FF2B5EF4-FFF2-40B4-BE49-F238E27FC236}">
                    <a16:creationId xmlns:a16="http://schemas.microsoft.com/office/drawing/2014/main" id="{6200A2FA-5909-4B91-A755-7AF0E5FF8AA4}"/>
                  </a:ext>
                </a:extLst>
              </p:cNvPr>
              <p:cNvCxnSpPr/>
              <p:nvPr/>
            </p:nvCxnSpPr>
            <p:spPr>
              <a:xfrm flipH="1">
                <a:off x="8492930" y="5776185"/>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9" name="Straight Connector 58">
                <a:extLst>
                  <a:ext uri="{FF2B5EF4-FFF2-40B4-BE49-F238E27FC236}">
                    <a16:creationId xmlns:a16="http://schemas.microsoft.com/office/drawing/2014/main" id="{BA5BEAA7-6CAA-4DCA-8CCA-1838FFA485A3}"/>
                  </a:ext>
                </a:extLst>
              </p:cNvPr>
              <p:cNvCxnSpPr/>
              <p:nvPr/>
            </p:nvCxnSpPr>
            <p:spPr>
              <a:xfrm flipH="1">
                <a:off x="7258673" y="6376987"/>
                <a:ext cx="1243509"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60" name="Group 59">
                <a:extLst>
                  <a:ext uri="{FF2B5EF4-FFF2-40B4-BE49-F238E27FC236}">
                    <a16:creationId xmlns:a16="http://schemas.microsoft.com/office/drawing/2014/main" id="{9434F7A1-EDF0-43C3-8B7F-4B9A7B4E22B7}"/>
                  </a:ext>
                </a:extLst>
              </p:cNvPr>
              <p:cNvGrpSpPr/>
              <p:nvPr/>
            </p:nvGrpSpPr>
            <p:grpSpPr>
              <a:xfrm>
                <a:off x="6899729" y="6671398"/>
                <a:ext cx="2012919" cy="850771"/>
                <a:chOff x="892838" y="8466076"/>
                <a:chExt cx="2012919" cy="850771"/>
              </a:xfrm>
            </p:grpSpPr>
            <p:grpSp>
              <p:nvGrpSpPr>
                <p:cNvPr id="61" name="Group 60">
                  <a:extLst>
                    <a:ext uri="{FF2B5EF4-FFF2-40B4-BE49-F238E27FC236}">
                      <a16:creationId xmlns:a16="http://schemas.microsoft.com/office/drawing/2014/main" id="{D842D436-C4E6-470E-808D-9BD7722594F6}"/>
                    </a:ext>
                  </a:extLst>
                </p:cNvPr>
                <p:cNvGrpSpPr/>
                <p:nvPr/>
              </p:nvGrpSpPr>
              <p:grpSpPr>
                <a:xfrm>
                  <a:off x="1496338" y="9059763"/>
                  <a:ext cx="805918" cy="257084"/>
                  <a:chOff x="2010041" y="5539391"/>
                  <a:chExt cx="805918" cy="257084"/>
                </a:xfrm>
              </p:grpSpPr>
              <p:sp>
                <p:nvSpPr>
                  <p:cNvPr id="63" name="Oval 62">
                    <a:extLst>
                      <a:ext uri="{FF2B5EF4-FFF2-40B4-BE49-F238E27FC236}">
                        <a16:creationId xmlns:a16="http://schemas.microsoft.com/office/drawing/2014/main" id="{52815AC9-F5D8-4021-BEA8-BC8A3F794877}"/>
                      </a:ext>
                    </a:extLst>
                  </p:cNvPr>
                  <p:cNvSpPr/>
                  <p:nvPr/>
                </p:nvSpPr>
                <p:spPr>
                  <a:xfrm>
                    <a:off x="2010041"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AutoShape 1">
                    <a:extLst>
                      <a:ext uri="{FF2B5EF4-FFF2-40B4-BE49-F238E27FC236}">
                        <a16:creationId xmlns:a16="http://schemas.microsoft.com/office/drawing/2014/main" id="{63C36F9E-A132-4A2A-B72A-98215FCD5281}"/>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p:spPr>
                <p:txBody>
                  <a:bodyPr lIns="0" tIns="0" rIns="0" bIns="0"/>
                  <a:lstStyle/>
                  <a:p>
                    <a:endParaRPr lang="en-US"/>
                  </a:p>
                </p:txBody>
              </p:sp>
              <p:sp>
                <p:nvSpPr>
                  <p:cNvPr id="65" name="Oval 64">
                    <a:extLst>
                      <a:ext uri="{FF2B5EF4-FFF2-40B4-BE49-F238E27FC236}">
                        <a16:creationId xmlns:a16="http://schemas.microsoft.com/office/drawing/2014/main" id="{2BFFE7A2-0649-4005-A2F2-9E8A8343A340}"/>
                      </a:ext>
                    </a:extLst>
                  </p:cNvPr>
                  <p:cNvSpPr/>
                  <p:nvPr/>
                </p:nvSpPr>
                <p:spPr>
                  <a:xfrm>
                    <a:off x="2284458"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AutoShape 21">
                    <a:extLst>
                      <a:ext uri="{FF2B5EF4-FFF2-40B4-BE49-F238E27FC236}">
                        <a16:creationId xmlns:a16="http://schemas.microsoft.com/office/drawing/2014/main" id="{0DF6E861-4FCD-455A-9B4A-9C0437A8CBBD}"/>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67" name="Oval 66">
                    <a:extLst>
                      <a:ext uri="{FF2B5EF4-FFF2-40B4-BE49-F238E27FC236}">
                        <a16:creationId xmlns:a16="http://schemas.microsoft.com/office/drawing/2014/main" id="{59A75803-D7BD-43E0-A18D-9EB94CEEB3F3}"/>
                      </a:ext>
                    </a:extLst>
                  </p:cNvPr>
                  <p:cNvSpPr/>
                  <p:nvPr/>
                </p:nvSpPr>
                <p:spPr>
                  <a:xfrm>
                    <a:off x="2558876" y="5539391"/>
                    <a:ext cx="257083" cy="257083"/>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68" name="AutoShape 18">
                    <a:extLst>
                      <a:ext uri="{FF2B5EF4-FFF2-40B4-BE49-F238E27FC236}">
                        <a16:creationId xmlns:a16="http://schemas.microsoft.com/office/drawing/2014/main" id="{CB1EE595-B8D0-483F-A9B1-D6E2100F2891}"/>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62" name="Rectangle 9">
                  <a:extLst>
                    <a:ext uri="{FF2B5EF4-FFF2-40B4-BE49-F238E27FC236}">
                      <a16:creationId xmlns:a16="http://schemas.microsoft.com/office/drawing/2014/main" id="{56100DB2-7930-4D51-AE97-366CD01D5F93}"/>
                    </a:ext>
                  </a:extLst>
                </p:cNvPr>
                <p:cNvSpPr>
                  <a:spLocks/>
                </p:cNvSpPr>
                <p:nvPr/>
              </p:nvSpPr>
              <p:spPr bwMode="auto">
                <a:xfrm>
                  <a:off x="892838" y="8466076"/>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grpSp>
        </p:grpSp>
      </p:grpSp>
      <p:pic>
        <p:nvPicPr>
          <p:cNvPr id="10" name="Picture Placeholder 9">
            <a:extLst>
              <a:ext uri="{FF2B5EF4-FFF2-40B4-BE49-F238E27FC236}">
                <a16:creationId xmlns:a16="http://schemas.microsoft.com/office/drawing/2014/main" id="{95E9DDBD-ECD0-472C-BA83-AB6FC3B556A1}"/>
              </a:ext>
            </a:extLst>
          </p:cNvPr>
          <p:cNvPicPr>
            <a:picLocks noGrp="1" noChangeAspect="1"/>
          </p:cNvPicPr>
          <p:nvPr>
            <p:ph type="pic" sz="quarter" idx="11"/>
          </p:nvPr>
        </p:nvPicPr>
        <p:blipFill>
          <a:blip r:embed="rId2"/>
          <a:srcRect t="6862" b="6862"/>
          <a:stretch>
            <a:fillRect/>
          </a:stretch>
        </p:blipFill>
        <p:spPr/>
      </p:pic>
      <p:pic>
        <p:nvPicPr>
          <p:cNvPr id="12" name="Picture Placeholder 11">
            <a:extLst>
              <a:ext uri="{FF2B5EF4-FFF2-40B4-BE49-F238E27FC236}">
                <a16:creationId xmlns:a16="http://schemas.microsoft.com/office/drawing/2014/main" id="{1A7002FE-B04A-45E1-831A-2D7DE00B3CD4}"/>
              </a:ext>
            </a:extLst>
          </p:cNvPr>
          <p:cNvPicPr>
            <a:picLocks noGrp="1" noChangeAspect="1"/>
          </p:cNvPicPr>
          <p:nvPr>
            <p:ph type="pic" sz="quarter" idx="12"/>
          </p:nvPr>
        </p:nvPicPr>
        <p:blipFill>
          <a:blip r:embed="rId2"/>
          <a:srcRect t="6891" b="6891"/>
          <a:stretch>
            <a:fillRect/>
          </a:stretch>
        </p:blipFill>
        <p:spPr/>
      </p:pic>
      <p:pic>
        <p:nvPicPr>
          <p:cNvPr id="14" name="Picture Placeholder 13">
            <a:extLst>
              <a:ext uri="{FF2B5EF4-FFF2-40B4-BE49-F238E27FC236}">
                <a16:creationId xmlns:a16="http://schemas.microsoft.com/office/drawing/2014/main" id="{4B2E806E-AB39-49E0-B64A-D354C13EEA32}"/>
              </a:ext>
            </a:extLst>
          </p:cNvPr>
          <p:cNvPicPr>
            <a:picLocks noGrp="1" noChangeAspect="1"/>
          </p:cNvPicPr>
          <p:nvPr>
            <p:ph type="pic" sz="quarter" idx="14"/>
          </p:nvPr>
        </p:nvPicPr>
        <p:blipFill>
          <a:blip r:embed="rId2"/>
          <a:srcRect t="6862" b="6862"/>
          <a:stretch>
            <a:fillRect/>
          </a:stretch>
        </p:blipFill>
        <p:spPr/>
      </p:pic>
    </p:spTree>
    <p:extLst>
      <p:ext uri="{BB962C8B-B14F-4D97-AF65-F5344CB8AC3E}">
        <p14:creationId xmlns:p14="http://schemas.microsoft.com/office/powerpoint/2010/main" val="188765839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latin typeface="Roboto Slab" pitchFamily="2" charset="0"/>
                <a:ea typeface="Roboto Slab" pitchFamily="2" charset="0"/>
              </a:rPr>
              <a:t>Our Team Members</a:t>
            </a:r>
          </a:p>
        </p:txBody>
      </p:sp>
      <p:sp>
        <p:nvSpPr>
          <p:cNvPr id="14" name="Text Placeholder 13"/>
          <p:cNvSpPr>
            <a:spLocks noGrp="1"/>
          </p:cNvSpPr>
          <p:nvPr>
            <p:ph type="body" sz="quarter" idx="10"/>
          </p:nvPr>
        </p:nvSpPr>
        <p:spPr/>
        <p:txBody>
          <a:bodyPr/>
          <a:lstStyle/>
          <a:p>
            <a:r>
              <a:rPr lang="en-US" dirty="0"/>
              <a:t>Here is your custom footer, This is Master Style</a:t>
            </a:r>
          </a:p>
        </p:txBody>
      </p:sp>
      <p:sp>
        <p:nvSpPr>
          <p:cNvPr id="18" name="TextBox 17"/>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1" name="Rectangle 30"/>
          <p:cNvSpPr/>
          <p:nvPr/>
        </p:nvSpPr>
        <p:spPr>
          <a:xfrm>
            <a:off x="5821680"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22" name="Picture Placeholder 21">
            <a:extLst>
              <a:ext uri="{FF2B5EF4-FFF2-40B4-BE49-F238E27FC236}">
                <a16:creationId xmlns:a16="http://schemas.microsoft.com/office/drawing/2014/main" id="{0848BF33-9E2F-4CB2-93E2-F5D0705D042B}"/>
              </a:ext>
            </a:extLst>
          </p:cNvPr>
          <p:cNvPicPr>
            <a:picLocks noGrp="1" noChangeAspect="1"/>
          </p:cNvPicPr>
          <p:nvPr>
            <p:ph type="pic" sz="quarter" idx="23"/>
          </p:nvPr>
        </p:nvPicPr>
        <p:blipFill>
          <a:blip r:embed="rId2"/>
          <a:srcRect t="29099" b="29099"/>
          <a:stretch>
            <a:fillRect/>
          </a:stretch>
        </p:blipFill>
        <p:spPr/>
      </p:pic>
    </p:spTree>
    <p:extLst>
      <p:ext uri="{BB962C8B-B14F-4D97-AF65-F5344CB8AC3E}">
        <p14:creationId xmlns:p14="http://schemas.microsoft.com/office/powerpoint/2010/main" val="145095604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 name="Text Placeholder 11">
            <a:extLst>
              <a:ext uri="{FF2B5EF4-FFF2-40B4-BE49-F238E27FC236}">
                <a16:creationId xmlns:a16="http://schemas.microsoft.com/office/drawing/2014/main" id="{F629F876-516C-410D-98A3-3BBE54188130}"/>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dirty="0">
                <a:latin typeface="Roboto Slab" pitchFamily="2" charset="0"/>
                <a:ea typeface="Roboto Slab" pitchFamily="2" charset="0"/>
              </a:rPr>
              <a:t>Business Plan</a:t>
            </a:r>
          </a:p>
        </p:txBody>
      </p:sp>
      <p:sp>
        <p:nvSpPr>
          <p:cNvPr id="48" name="Rectangle 47"/>
          <p:cNvSpPr/>
          <p:nvPr/>
        </p:nvSpPr>
        <p:spPr>
          <a:xfrm>
            <a:off x="5796406" y="108557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7D1CF65C-77E4-416E-BD93-CB4166EF81E8}"/>
              </a:ext>
            </a:extLst>
          </p:cNvPr>
          <p:cNvGrpSpPr/>
          <p:nvPr/>
        </p:nvGrpSpPr>
        <p:grpSpPr>
          <a:xfrm>
            <a:off x="1036082" y="1995615"/>
            <a:ext cx="10119836" cy="839534"/>
            <a:chOff x="1051275" y="2390557"/>
            <a:chExt cx="10119836" cy="839534"/>
          </a:xfrm>
        </p:grpSpPr>
        <p:grpSp>
          <p:nvGrpSpPr>
            <p:cNvPr id="5" name="Group 4">
              <a:extLst>
                <a:ext uri="{FF2B5EF4-FFF2-40B4-BE49-F238E27FC236}">
                  <a16:creationId xmlns:a16="http://schemas.microsoft.com/office/drawing/2014/main" id="{9BEA05D3-79AD-4B03-8FC2-CBB1934584A8}"/>
                </a:ext>
              </a:extLst>
            </p:cNvPr>
            <p:cNvGrpSpPr/>
            <p:nvPr/>
          </p:nvGrpSpPr>
          <p:grpSpPr>
            <a:xfrm>
              <a:off x="1051275" y="2390557"/>
              <a:ext cx="2412208" cy="839534"/>
              <a:chOff x="838200" y="2390557"/>
              <a:chExt cx="2412208" cy="839534"/>
            </a:xfrm>
          </p:grpSpPr>
          <p:sp>
            <p:nvSpPr>
              <p:cNvPr id="33" name="TextBox 32"/>
              <p:cNvSpPr txBox="1"/>
              <p:nvPr/>
            </p:nvSpPr>
            <p:spPr>
              <a:xfrm>
                <a:off x="838200" y="2390557"/>
                <a:ext cx="1419179" cy="738664"/>
              </a:xfrm>
              <a:prstGeom prst="rect">
                <a:avLst/>
              </a:prstGeom>
              <a:noFill/>
            </p:spPr>
            <p:txBody>
              <a:bodyPr wrap="square" rtlCol="0">
                <a:spAutoFit/>
              </a:bodyPr>
              <a:lstStyle/>
              <a:p>
                <a:r>
                  <a:rPr lang="en-US" sz="4200" b="1" spc="-300" dirty="0">
                    <a:ln w="3175">
                      <a:noFill/>
                    </a:ln>
                    <a:latin typeface="Roboto Slab" pitchFamily="2" charset="0"/>
                    <a:ea typeface="Roboto Slab" pitchFamily="2" charset="0"/>
                    <a:cs typeface="Montserrat" charset="0"/>
                  </a:rPr>
                  <a:t>12%</a:t>
                </a:r>
                <a:endParaRPr lang="en-US" sz="4200" spc="-300" dirty="0">
                  <a:ln w="3175">
                    <a:noFill/>
                  </a:ln>
                  <a:latin typeface="Roboto Slab" pitchFamily="2" charset="0"/>
                  <a:ea typeface="Roboto Slab" pitchFamily="2" charset="0"/>
                  <a:cs typeface="Montserrat Light" charset="0"/>
                </a:endParaRPr>
              </a:p>
            </p:txBody>
          </p:sp>
          <p:sp>
            <p:nvSpPr>
              <p:cNvPr id="34" name="TextBox 33"/>
              <p:cNvSpPr txBox="1"/>
              <p:nvPr/>
            </p:nvSpPr>
            <p:spPr>
              <a:xfrm>
                <a:off x="838200" y="2953477"/>
                <a:ext cx="2412208"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grpSp>
        <p:grpSp>
          <p:nvGrpSpPr>
            <p:cNvPr id="6" name="Group 5">
              <a:extLst>
                <a:ext uri="{FF2B5EF4-FFF2-40B4-BE49-F238E27FC236}">
                  <a16:creationId xmlns:a16="http://schemas.microsoft.com/office/drawing/2014/main" id="{B3A1DB9A-2029-4090-9C74-F07B85D143EF}"/>
                </a:ext>
              </a:extLst>
            </p:cNvPr>
            <p:cNvGrpSpPr/>
            <p:nvPr/>
          </p:nvGrpSpPr>
          <p:grpSpPr>
            <a:xfrm>
              <a:off x="4912562" y="2390557"/>
              <a:ext cx="2291522" cy="839534"/>
              <a:chOff x="838200" y="3420703"/>
              <a:chExt cx="2291522" cy="839534"/>
            </a:xfrm>
          </p:grpSpPr>
          <p:sp>
            <p:nvSpPr>
              <p:cNvPr id="39" name="TextBox 38"/>
              <p:cNvSpPr txBox="1"/>
              <p:nvPr/>
            </p:nvSpPr>
            <p:spPr>
              <a:xfrm>
                <a:off x="838200" y="3420703"/>
                <a:ext cx="1419179" cy="738664"/>
              </a:xfrm>
              <a:prstGeom prst="rect">
                <a:avLst/>
              </a:prstGeom>
              <a:noFill/>
            </p:spPr>
            <p:txBody>
              <a:bodyPr wrap="square" rtlCol="0">
                <a:spAutoFit/>
              </a:bodyPr>
              <a:lstStyle/>
              <a:p>
                <a:r>
                  <a:rPr lang="en-US" sz="4200" b="1" spc="-300" dirty="0">
                    <a:ln w="3175">
                      <a:noFill/>
                    </a:ln>
                    <a:solidFill>
                      <a:schemeClr val="tx1">
                        <a:lumMod val="75000"/>
                        <a:lumOff val="25000"/>
                      </a:schemeClr>
                    </a:solidFill>
                    <a:latin typeface="Roboto Slab" pitchFamily="2" charset="0"/>
                    <a:ea typeface="Roboto Slab" pitchFamily="2" charset="0"/>
                    <a:cs typeface="Montserrat" charset="0"/>
                  </a:rPr>
                  <a:t>35%</a:t>
                </a:r>
                <a:endParaRPr lang="en-US" sz="4200" spc="-300" dirty="0">
                  <a:ln w="3175">
                    <a:noFill/>
                  </a:ln>
                  <a:solidFill>
                    <a:schemeClr val="tx1">
                      <a:lumMod val="75000"/>
                      <a:lumOff val="25000"/>
                    </a:schemeClr>
                  </a:solidFill>
                  <a:latin typeface="Roboto Slab" pitchFamily="2" charset="0"/>
                  <a:ea typeface="Roboto Slab" pitchFamily="2" charset="0"/>
                  <a:cs typeface="Montserrat Light" charset="0"/>
                </a:endParaRPr>
              </a:p>
            </p:txBody>
          </p:sp>
          <p:sp>
            <p:nvSpPr>
              <p:cNvPr id="40" name="TextBox 39"/>
              <p:cNvSpPr txBox="1"/>
              <p:nvPr/>
            </p:nvSpPr>
            <p:spPr>
              <a:xfrm>
                <a:off x="838200" y="3983623"/>
                <a:ext cx="2291522"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grpSp>
        <p:grpSp>
          <p:nvGrpSpPr>
            <p:cNvPr id="9" name="Group 8">
              <a:extLst>
                <a:ext uri="{FF2B5EF4-FFF2-40B4-BE49-F238E27FC236}">
                  <a16:creationId xmlns:a16="http://schemas.microsoft.com/office/drawing/2014/main" id="{7DA5729B-81D3-4B76-B3B4-64AEB816FE51}"/>
                </a:ext>
              </a:extLst>
            </p:cNvPr>
            <p:cNvGrpSpPr/>
            <p:nvPr/>
          </p:nvGrpSpPr>
          <p:grpSpPr>
            <a:xfrm>
              <a:off x="8653162" y="2390557"/>
              <a:ext cx="2517949" cy="839534"/>
              <a:chOff x="838200" y="4439276"/>
              <a:chExt cx="2517949" cy="839534"/>
            </a:xfrm>
          </p:grpSpPr>
          <p:sp>
            <p:nvSpPr>
              <p:cNvPr id="41" name="TextBox 40"/>
              <p:cNvSpPr txBox="1"/>
              <p:nvPr/>
            </p:nvSpPr>
            <p:spPr>
              <a:xfrm>
                <a:off x="838200" y="4439276"/>
                <a:ext cx="1642707" cy="738664"/>
              </a:xfrm>
              <a:prstGeom prst="rect">
                <a:avLst/>
              </a:prstGeom>
              <a:noFill/>
            </p:spPr>
            <p:txBody>
              <a:bodyPr wrap="square" rtlCol="0">
                <a:spAutoFit/>
              </a:bodyPr>
              <a:lstStyle/>
              <a:p>
                <a:r>
                  <a:rPr lang="en-US" sz="4200" b="1" spc="-300" dirty="0">
                    <a:ln w="3175">
                      <a:noFill/>
                    </a:ln>
                    <a:solidFill>
                      <a:schemeClr val="tx1">
                        <a:lumMod val="50000"/>
                        <a:lumOff val="50000"/>
                      </a:schemeClr>
                    </a:solidFill>
                    <a:latin typeface="Roboto Slab" pitchFamily="2" charset="0"/>
                    <a:ea typeface="Roboto Slab" pitchFamily="2" charset="0"/>
                    <a:cs typeface="Montserrat" charset="0"/>
                  </a:rPr>
                  <a:t>9%</a:t>
                </a:r>
                <a:endParaRPr lang="en-US" sz="4200" spc="-300" dirty="0">
                  <a:ln w="3175">
                    <a:noFill/>
                  </a:ln>
                  <a:solidFill>
                    <a:schemeClr val="tx1">
                      <a:lumMod val="50000"/>
                      <a:lumOff val="50000"/>
                    </a:schemeClr>
                  </a:solidFill>
                  <a:latin typeface="Roboto Slab" pitchFamily="2" charset="0"/>
                  <a:ea typeface="Roboto Slab" pitchFamily="2" charset="0"/>
                  <a:cs typeface="Montserrat Light" charset="0"/>
                </a:endParaRPr>
              </a:p>
            </p:txBody>
          </p:sp>
          <p:sp>
            <p:nvSpPr>
              <p:cNvPr id="42" name="TextBox 41"/>
              <p:cNvSpPr txBox="1"/>
              <p:nvPr/>
            </p:nvSpPr>
            <p:spPr>
              <a:xfrm>
                <a:off x="838200" y="5002196"/>
                <a:ext cx="2517949"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grpSp>
      </p:grpSp>
      <p:pic>
        <p:nvPicPr>
          <p:cNvPr id="8" name="Picture Placeholder 7">
            <a:extLst>
              <a:ext uri="{FF2B5EF4-FFF2-40B4-BE49-F238E27FC236}">
                <a16:creationId xmlns:a16="http://schemas.microsoft.com/office/drawing/2014/main" id="{3AB0AF16-D6E9-4D87-90AE-8EEF00E77CD9}"/>
              </a:ext>
            </a:extLst>
          </p:cNvPr>
          <p:cNvPicPr>
            <a:picLocks noGrp="1" noChangeAspect="1"/>
          </p:cNvPicPr>
          <p:nvPr>
            <p:ph type="pic" sz="quarter" idx="18"/>
          </p:nvPr>
        </p:nvPicPr>
        <p:blipFill>
          <a:blip r:embed="rId2"/>
          <a:srcRect t="38359" b="38359"/>
          <a:stretch>
            <a:fillRect/>
          </a:stretch>
        </p:blipFill>
        <p:spPr/>
      </p:pic>
    </p:spTree>
    <p:extLst>
      <p:ext uri="{BB962C8B-B14F-4D97-AF65-F5344CB8AC3E}">
        <p14:creationId xmlns:p14="http://schemas.microsoft.com/office/powerpoint/2010/main" val="103712782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Placeholder 11">
            <a:extLst>
              <a:ext uri="{FF2B5EF4-FFF2-40B4-BE49-F238E27FC236}">
                <a16:creationId xmlns:a16="http://schemas.microsoft.com/office/drawing/2014/main" id="{2673454F-A4D9-45D0-B273-AE2DB7634701}"/>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dirty="0">
                <a:latin typeface="Roboto Slab" pitchFamily="2" charset="0"/>
                <a:ea typeface="Roboto Slab" pitchFamily="2" charset="0"/>
              </a:rPr>
              <a:t>Business Plan</a:t>
            </a:r>
          </a:p>
        </p:txBody>
      </p:sp>
      <p:sp>
        <p:nvSpPr>
          <p:cNvPr id="4" name="TextBox 3"/>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TextBox 21">
            <a:extLst>
              <a:ext uri="{FF2B5EF4-FFF2-40B4-BE49-F238E27FC236}">
                <a16:creationId xmlns:a16="http://schemas.microsoft.com/office/drawing/2014/main" id="{BD610906-9088-4471-8FB7-FD8AAD4F719E}"/>
              </a:ext>
            </a:extLst>
          </p:cNvPr>
          <p:cNvSpPr txBox="1"/>
          <p:nvPr/>
        </p:nvSpPr>
        <p:spPr>
          <a:xfrm>
            <a:off x="905283" y="5192945"/>
            <a:ext cx="10381434" cy="605550"/>
          </a:xfrm>
          <a:prstGeom prst="rect">
            <a:avLst/>
          </a:prstGeom>
          <a:noFill/>
        </p:spPr>
        <p:txBody>
          <a:bodyPr wrap="square" numCol="1" spcCol="457200" rtlCol="0">
            <a:spAutoFit/>
          </a:bodyPr>
          <a:lstStyle/>
          <a:p>
            <a:pPr algn="ct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waters divided fill may days air bring is Signs first creeping seed all saying above after be and female behold there. Also he his male air bring is Signs first . Creped god air fish land. Darkness, moved was second.</a:t>
            </a:r>
          </a:p>
        </p:txBody>
      </p:sp>
      <p:pic>
        <p:nvPicPr>
          <p:cNvPr id="9" name="Picture Placeholder 8">
            <a:extLst>
              <a:ext uri="{FF2B5EF4-FFF2-40B4-BE49-F238E27FC236}">
                <a16:creationId xmlns:a16="http://schemas.microsoft.com/office/drawing/2014/main" id="{28B7C050-24CB-450B-A620-F15662E99710}"/>
              </a:ext>
            </a:extLst>
          </p:cNvPr>
          <p:cNvPicPr>
            <a:picLocks noGrp="1" noChangeAspect="1"/>
          </p:cNvPicPr>
          <p:nvPr>
            <p:ph type="pic" sz="quarter" idx="11"/>
          </p:nvPr>
        </p:nvPicPr>
        <p:blipFill>
          <a:blip r:embed="rId2"/>
          <a:srcRect t="8702" b="8702"/>
          <a:stretch>
            <a:fillRect/>
          </a:stretch>
        </p:blipFill>
        <p:spPr/>
      </p:pic>
      <p:pic>
        <p:nvPicPr>
          <p:cNvPr id="11" name="Picture Placeholder 10">
            <a:extLst>
              <a:ext uri="{FF2B5EF4-FFF2-40B4-BE49-F238E27FC236}">
                <a16:creationId xmlns:a16="http://schemas.microsoft.com/office/drawing/2014/main" id="{3696264C-7CDC-4817-A09B-3CDE585C8BAF}"/>
              </a:ext>
            </a:extLst>
          </p:cNvPr>
          <p:cNvPicPr>
            <a:picLocks noGrp="1" noChangeAspect="1"/>
          </p:cNvPicPr>
          <p:nvPr>
            <p:ph type="pic" sz="quarter" idx="12"/>
          </p:nvPr>
        </p:nvPicPr>
        <p:blipFill>
          <a:blip r:embed="rId2"/>
          <a:srcRect t="26675" b="26675"/>
          <a:stretch>
            <a:fillRect/>
          </a:stretch>
        </p:blipFill>
        <p:spPr/>
      </p:pic>
    </p:spTree>
    <p:extLst>
      <p:ext uri="{BB962C8B-B14F-4D97-AF65-F5344CB8AC3E}">
        <p14:creationId xmlns:p14="http://schemas.microsoft.com/office/powerpoint/2010/main" val="190055354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Placeholder 10"/>
          <p:cNvSpPr>
            <a:spLocks noGrp="1"/>
          </p:cNvSpPr>
          <p:nvPr>
            <p:ph type="body" sz="quarter" idx="10"/>
          </p:nvPr>
        </p:nvSpPr>
        <p:spPr/>
        <p:txBody>
          <a:bodyPr/>
          <a:lstStyle/>
          <a:p>
            <a:r>
              <a:rPr lang="en-US" dirty="0"/>
              <a:t>Here is your custom footer</a:t>
            </a:r>
          </a:p>
        </p:txBody>
      </p:sp>
      <p:sp>
        <p:nvSpPr>
          <p:cNvPr id="39" name="Title 1"/>
          <p:cNvSpPr>
            <a:spLocks noGrp="1"/>
          </p:cNvSpPr>
          <p:nvPr>
            <p:ph type="title"/>
          </p:nvPr>
        </p:nvSpPr>
        <p:spPr/>
        <p:txBody>
          <a:bodyPr/>
          <a:lstStyle/>
          <a:p>
            <a:r>
              <a:rPr lang="en-US" dirty="0"/>
              <a:t>Customer Profiling</a:t>
            </a:r>
          </a:p>
        </p:txBody>
      </p:sp>
      <p:sp>
        <p:nvSpPr>
          <p:cNvPr id="43" name="TextBox 42"/>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44" name="Rectangle 43"/>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8B28409B-7383-482A-B4A4-5269AC0374F4}"/>
              </a:ext>
            </a:extLst>
          </p:cNvPr>
          <p:cNvGrpSpPr/>
          <p:nvPr/>
        </p:nvGrpSpPr>
        <p:grpSpPr>
          <a:xfrm>
            <a:off x="1400707" y="1967014"/>
            <a:ext cx="4474214" cy="1140585"/>
            <a:chOff x="1219201" y="5023887"/>
            <a:chExt cx="4474214" cy="1140585"/>
          </a:xfrm>
        </p:grpSpPr>
        <p:sp>
          <p:nvSpPr>
            <p:cNvPr id="24" name="Rectangle 23"/>
            <p:cNvSpPr/>
            <p:nvPr/>
          </p:nvSpPr>
          <p:spPr>
            <a:xfrm>
              <a:off x="3193233" y="5359390"/>
              <a:ext cx="1717211"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p:cNvSpPr/>
            <p:nvPr/>
          </p:nvSpPr>
          <p:spPr>
            <a:xfrm>
              <a:off x="3193233" y="5687181"/>
              <a:ext cx="1717208"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p:cNvSpPr/>
            <p:nvPr/>
          </p:nvSpPr>
          <p:spPr>
            <a:xfrm>
              <a:off x="3193233" y="6014972"/>
              <a:ext cx="1717209"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TextBox 27"/>
            <p:cNvSpPr txBox="1"/>
            <p:nvPr/>
          </p:nvSpPr>
          <p:spPr>
            <a:xfrm>
              <a:off x="3110393" y="5023887"/>
              <a:ext cx="1341037" cy="1048685"/>
            </a:xfrm>
            <a:prstGeom prst="rect">
              <a:avLst/>
            </a:prstGeom>
            <a:noFill/>
          </p:spPr>
          <p:txBody>
            <a:bodyPr wrap="square" numCol="1" spcCol="0" rtlCol="0" anchor="ctr">
              <a:spAutoFit/>
            </a:bodyPr>
            <a:lstStyle/>
            <a:p>
              <a:pPr>
                <a:lnSpc>
                  <a:spcPct val="275000"/>
                </a:lnSpc>
              </a:pPr>
              <a:r>
                <a:rPr lang="en-US" sz="800" b="1" dirty="0">
                  <a:latin typeface="Roboto Slab" pitchFamily="2" charset="0"/>
                  <a:ea typeface="Roboto Slab" pitchFamily="2" charset="0"/>
                  <a:cs typeface="Montserrat Light" charset="0"/>
                </a:rPr>
                <a:t>The example text</a:t>
              </a:r>
            </a:p>
            <a:p>
              <a:pPr>
                <a:lnSpc>
                  <a:spcPct val="275000"/>
                </a:lnSpc>
              </a:pPr>
              <a:r>
                <a:rPr lang="en-US" sz="800" b="1" dirty="0">
                  <a:latin typeface="Roboto Slab" pitchFamily="2" charset="0"/>
                  <a:ea typeface="Roboto Slab" pitchFamily="2" charset="0"/>
                  <a:cs typeface="Montserrat Light" charset="0"/>
                </a:rPr>
                <a:t>Goes here with your</a:t>
              </a:r>
            </a:p>
            <a:p>
              <a:pPr>
                <a:lnSpc>
                  <a:spcPct val="275000"/>
                </a:lnSpc>
              </a:pPr>
              <a:r>
                <a:rPr lang="en-US" sz="800" b="1" dirty="0">
                  <a:latin typeface="Roboto Slab" pitchFamily="2" charset="0"/>
                  <a:ea typeface="Roboto Slab" pitchFamily="2" charset="0"/>
                  <a:cs typeface="Montserrat Light" charset="0"/>
                </a:rPr>
                <a:t>Own detailed</a:t>
              </a:r>
            </a:p>
          </p:txBody>
        </p:sp>
        <p:sp>
          <p:nvSpPr>
            <p:cNvPr id="30" name="Rectangle 29"/>
            <p:cNvSpPr/>
            <p:nvPr/>
          </p:nvSpPr>
          <p:spPr>
            <a:xfrm>
              <a:off x="3193232" y="5359390"/>
              <a:ext cx="1551496" cy="45720"/>
            </a:xfrm>
            <a:prstGeom prst="rect">
              <a:avLst/>
            </a:prstGeom>
            <a:solidFill>
              <a:schemeClr val="tx1">
                <a:lumMod val="50000"/>
                <a:lumOff val="5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p:cNvSpPr/>
            <p:nvPr/>
          </p:nvSpPr>
          <p:spPr>
            <a:xfrm>
              <a:off x="3193234" y="5687181"/>
              <a:ext cx="1327208" cy="45720"/>
            </a:xfrm>
            <a:prstGeom prst="rect">
              <a:avLst/>
            </a:prstGeom>
            <a:solidFill>
              <a:schemeClr val="tx1">
                <a:lumMod val="75000"/>
                <a:lumOff val="25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p:cNvSpPr/>
            <p:nvPr/>
          </p:nvSpPr>
          <p:spPr>
            <a:xfrm>
              <a:off x="3193233" y="6014972"/>
              <a:ext cx="1124487" cy="45720"/>
            </a:xfrm>
            <a:prstGeom prst="rect">
              <a:avLst/>
            </a:prstGeom>
            <a:solidFill>
              <a:schemeClr val="tx1">
                <a:lumMod val="95000"/>
                <a:lumOff val="5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Rectangle 33"/>
            <p:cNvSpPr/>
            <p:nvPr/>
          </p:nvSpPr>
          <p:spPr>
            <a:xfrm>
              <a:off x="2655318" y="5145035"/>
              <a:ext cx="439544" cy="923330"/>
            </a:xfrm>
            <a:prstGeom prst="rect">
              <a:avLst/>
            </a:prstGeom>
          </p:spPr>
          <p:txBody>
            <a:bodyPr wrap="none" anchor="ctr">
              <a:spAutoFit/>
            </a:bodyPr>
            <a:lstStyle/>
            <a:p>
              <a:r>
                <a:rPr lang="en-US" dirty="0">
                  <a:solidFill>
                    <a:schemeClr val="tx1">
                      <a:lumMod val="50000"/>
                      <a:lumOff val="50000"/>
                    </a:schemeClr>
                  </a:solidFill>
                  <a:latin typeface="FontAwesome" pitchFamily="2" charset="0"/>
                </a:rPr>
                <a:t></a:t>
              </a:r>
              <a:r>
                <a:rPr lang="en-US" dirty="0">
                  <a:solidFill>
                    <a:schemeClr val="accent2"/>
                  </a:solidFill>
                  <a:latin typeface="FontAwesome" pitchFamily="2" charset="0"/>
                </a:rPr>
                <a:t> </a:t>
              </a:r>
            </a:p>
            <a:p>
              <a:r>
                <a:rPr lang="en-US" dirty="0">
                  <a:ln w="19050">
                    <a:noFill/>
                  </a:ln>
                  <a:solidFill>
                    <a:schemeClr val="tx1">
                      <a:lumMod val="75000"/>
                      <a:lumOff val="25000"/>
                    </a:schemeClr>
                  </a:solidFill>
                  <a:latin typeface="FontAwesome" charset="0"/>
                </a:rPr>
                <a:t></a:t>
              </a:r>
            </a:p>
            <a:p>
              <a:r>
                <a:rPr lang="en-US" dirty="0">
                  <a:ln w="19050">
                    <a:noFill/>
                  </a:ln>
                  <a:solidFill>
                    <a:schemeClr val="tx1">
                      <a:lumMod val="95000"/>
                      <a:lumOff val="5000"/>
                    </a:schemeClr>
                  </a:solidFill>
                  <a:latin typeface="FontAwesome" charset="0"/>
                </a:rPr>
                <a:t></a:t>
              </a:r>
            </a:p>
          </p:txBody>
        </p:sp>
        <p:grpSp>
          <p:nvGrpSpPr>
            <p:cNvPr id="45" name="Group 44"/>
            <p:cNvGrpSpPr/>
            <p:nvPr/>
          </p:nvGrpSpPr>
          <p:grpSpPr>
            <a:xfrm>
              <a:off x="5114927" y="5233440"/>
              <a:ext cx="578488" cy="931032"/>
              <a:chOff x="5357178" y="5080745"/>
              <a:chExt cx="550984" cy="1139221"/>
            </a:xfrm>
          </p:grpSpPr>
          <p:sp>
            <p:nvSpPr>
              <p:cNvPr id="36" name="Freeform 35"/>
              <p:cNvSpPr/>
              <p:nvPr/>
            </p:nvSpPr>
            <p:spPr>
              <a:xfrm rot="16200000">
                <a:off x="5490589" y="4964162"/>
                <a:ext cx="284161" cy="550983"/>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37" name="Freeform 36"/>
              <p:cNvSpPr/>
              <p:nvPr/>
            </p:nvSpPr>
            <p:spPr>
              <a:xfrm rot="16200000">
                <a:off x="5490589" y="5381458"/>
                <a:ext cx="284161" cy="550984"/>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38" name="Freeform 37"/>
              <p:cNvSpPr/>
              <p:nvPr/>
            </p:nvSpPr>
            <p:spPr>
              <a:xfrm rot="16200000">
                <a:off x="5490589" y="5802394"/>
                <a:ext cx="284161" cy="550984"/>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40" name="TextBox 39"/>
              <p:cNvSpPr txBox="1"/>
              <p:nvPr/>
            </p:nvSpPr>
            <p:spPr>
              <a:xfrm>
                <a:off x="5451722" y="5080745"/>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92%</a:t>
                </a:r>
              </a:p>
            </p:txBody>
          </p:sp>
          <p:sp>
            <p:nvSpPr>
              <p:cNvPr id="41" name="TextBox 40"/>
              <p:cNvSpPr txBox="1"/>
              <p:nvPr/>
            </p:nvSpPr>
            <p:spPr>
              <a:xfrm>
                <a:off x="5451722" y="5510513"/>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60%</a:t>
                </a:r>
              </a:p>
            </p:txBody>
          </p:sp>
          <p:sp>
            <p:nvSpPr>
              <p:cNvPr id="42" name="TextBox 41"/>
              <p:cNvSpPr txBox="1"/>
              <p:nvPr/>
            </p:nvSpPr>
            <p:spPr>
              <a:xfrm>
                <a:off x="5451722" y="5912849"/>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45%</a:t>
                </a:r>
              </a:p>
            </p:txBody>
          </p:sp>
        </p:grpSp>
        <p:sp>
          <p:nvSpPr>
            <p:cNvPr id="46" name="TextBox 45"/>
            <p:cNvSpPr txBox="1"/>
            <p:nvPr/>
          </p:nvSpPr>
          <p:spPr>
            <a:xfrm>
              <a:off x="1219201" y="5246635"/>
              <a:ext cx="1201442" cy="784830"/>
            </a:xfrm>
            <a:prstGeom prst="rect">
              <a:avLst/>
            </a:prstGeom>
            <a:noFill/>
          </p:spPr>
          <p:txBody>
            <a:bodyPr wrap="square" numCol="1" spcCol="0" rtlCol="0" anchor="ctr">
              <a:spAutoFit/>
            </a:bodyPr>
            <a:lstStyle/>
            <a:p>
              <a:pPr algn="r"/>
              <a:r>
                <a:rPr lang="en-US" sz="1500" b="1" dirty="0">
                  <a:solidFill>
                    <a:schemeClr val="tx2"/>
                  </a:solidFill>
                  <a:latin typeface="Roboto Slab" pitchFamily="2" charset="0"/>
                  <a:ea typeface="Roboto Slab" pitchFamily="2" charset="0"/>
                  <a:cs typeface="Montserrat Light" charset="0"/>
                </a:rPr>
                <a:t>Profile Features</a:t>
              </a:r>
            </a:p>
            <a:p>
              <a:pPr algn="r"/>
              <a:r>
                <a:rPr lang="en-US" sz="1500" b="1" dirty="0">
                  <a:solidFill>
                    <a:schemeClr val="tx2"/>
                  </a:solidFill>
                  <a:latin typeface="Roboto Slab" pitchFamily="2" charset="0"/>
                  <a:ea typeface="Roboto Slab" pitchFamily="2" charset="0"/>
                  <a:cs typeface="Montserrat Light" charset="0"/>
                </a:rPr>
                <a:t>Text:</a:t>
              </a:r>
            </a:p>
          </p:txBody>
        </p:sp>
      </p:grpSp>
      <p:sp>
        <p:nvSpPr>
          <p:cNvPr id="47" name="TextBox 46">
            <a:extLst>
              <a:ext uri="{FF2B5EF4-FFF2-40B4-BE49-F238E27FC236}">
                <a16:creationId xmlns:a16="http://schemas.microsoft.com/office/drawing/2014/main" id="{8B44776C-B700-4F5A-A6A8-83BB3296E5E6}"/>
              </a:ext>
            </a:extLst>
          </p:cNvPr>
          <p:cNvSpPr txBox="1"/>
          <p:nvPr/>
        </p:nvSpPr>
        <p:spPr>
          <a:xfrm>
            <a:off x="6469403" y="4561094"/>
            <a:ext cx="4321891" cy="1159548"/>
          </a:xfrm>
          <a:prstGeom prst="rect">
            <a:avLst/>
          </a:prstGeom>
          <a:noFill/>
        </p:spPr>
        <p:txBody>
          <a:bodyPr wrap="square" numCol="1" spcCol="457200" rtlCol="0">
            <a:spAutoFit/>
          </a:bodyPr>
          <a:lstStyle/>
          <a:p>
            <a:pP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a:t>
            </a:r>
            <a:r>
              <a:rPr lang="en-US" sz="900" dirty="0" err="1">
                <a:latin typeface="Roboto Slab" pitchFamily="2" charset="0"/>
                <a:ea typeface="Roboto Slab" pitchFamily="2" charset="0"/>
                <a:cs typeface="Montserrat" charset="0"/>
              </a:rPr>
              <a:t>watersdivided</a:t>
            </a:r>
            <a:r>
              <a:rPr lang="en-US" sz="900" dirty="0">
                <a:latin typeface="Roboto Slab" pitchFamily="2" charset="0"/>
                <a:ea typeface="Roboto Slab" pitchFamily="2" charset="0"/>
                <a:cs typeface="Montserrat" charset="0"/>
              </a:rPr>
              <a:t> fill may days air bring is Signs first creeping seed all saying above after be and fish land. Darkness, moved was second.</a:t>
            </a:r>
          </a:p>
        </p:txBody>
      </p:sp>
      <p:pic>
        <p:nvPicPr>
          <p:cNvPr id="7" name="Picture Placeholder 6">
            <a:extLst>
              <a:ext uri="{FF2B5EF4-FFF2-40B4-BE49-F238E27FC236}">
                <a16:creationId xmlns:a16="http://schemas.microsoft.com/office/drawing/2014/main" id="{E7203363-D75F-492A-AAAA-0587DA31302A}"/>
              </a:ext>
            </a:extLst>
          </p:cNvPr>
          <p:cNvPicPr>
            <a:picLocks noGrp="1" noChangeAspect="1"/>
          </p:cNvPicPr>
          <p:nvPr>
            <p:ph type="pic" sz="quarter" idx="18"/>
          </p:nvPr>
        </p:nvPicPr>
        <p:blipFill>
          <a:blip r:embed="rId2"/>
          <a:srcRect t="26680" b="26680"/>
          <a:stretch>
            <a:fillRect/>
          </a:stretch>
        </p:blipFill>
        <p:spPr/>
      </p:pic>
      <p:pic>
        <p:nvPicPr>
          <p:cNvPr id="10" name="Picture Placeholder 9">
            <a:extLst>
              <a:ext uri="{FF2B5EF4-FFF2-40B4-BE49-F238E27FC236}">
                <a16:creationId xmlns:a16="http://schemas.microsoft.com/office/drawing/2014/main" id="{FB778487-F4D1-4C97-8647-3CA6BB4CC8D8}"/>
              </a:ext>
            </a:extLst>
          </p:cNvPr>
          <p:cNvPicPr>
            <a:picLocks noGrp="1" noChangeAspect="1"/>
          </p:cNvPicPr>
          <p:nvPr>
            <p:ph type="pic" sz="quarter" idx="19"/>
          </p:nvPr>
        </p:nvPicPr>
        <p:blipFill>
          <a:blip r:embed="rId2"/>
          <a:srcRect t="26680" b="26680"/>
          <a:stretch>
            <a:fillRect/>
          </a:stretch>
        </p:blipFill>
        <p:spPr/>
      </p:pic>
    </p:spTree>
    <p:extLst>
      <p:ext uri="{BB962C8B-B14F-4D97-AF65-F5344CB8AC3E}">
        <p14:creationId xmlns:p14="http://schemas.microsoft.com/office/powerpoint/2010/main" val="15483481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73361428-11C4-4922-8C92-B1BC03D1532A}"/>
              </a:ext>
            </a:extLst>
          </p:cNvPr>
          <p:cNvSpPr/>
          <p:nvPr/>
        </p:nvSpPr>
        <p:spPr>
          <a:xfrm flipV="1">
            <a:off x="0" y="3873569"/>
            <a:ext cx="12192000" cy="2595231"/>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ext Placeholder 1"/>
          <p:cNvSpPr>
            <a:spLocks noGrp="1"/>
          </p:cNvSpPr>
          <p:nvPr>
            <p:ph type="body" sz="quarter" idx="10"/>
          </p:nvPr>
        </p:nvSpPr>
        <p:spPr/>
        <p:txBody>
          <a:bodyPr/>
          <a:lstStyle/>
          <a:p>
            <a:r>
              <a:rPr lang="en-US" dirty="0"/>
              <a:t>Here is your custom footer</a:t>
            </a:r>
          </a:p>
        </p:txBody>
      </p:sp>
      <p:sp>
        <p:nvSpPr>
          <p:cNvPr id="46" name="Title 5"/>
          <p:cNvSpPr>
            <a:spLocks noGrp="1"/>
          </p:cNvSpPr>
          <p:nvPr>
            <p:ph type="title" idx="4294967295"/>
          </p:nvPr>
        </p:nvSpPr>
        <p:spPr>
          <a:xfrm>
            <a:off x="0" y="493713"/>
            <a:ext cx="12192000" cy="498475"/>
          </a:xfrm>
        </p:spPr>
        <p:txBody>
          <a:bodyPr>
            <a:normAutofit/>
          </a:bodyPr>
          <a:lstStyle/>
          <a:p>
            <a:r>
              <a:rPr lang="en-US" sz="2800" dirty="0">
                <a:latin typeface="Roboto Slab" pitchFamily="2" charset="0"/>
                <a:ea typeface="Roboto Slab" pitchFamily="2" charset="0"/>
                <a:cs typeface="Montserrat Light" charset="0"/>
              </a:rPr>
              <a:t>Projects</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Process</a:t>
            </a:r>
            <a:endParaRPr lang="en-US" dirty="0">
              <a:latin typeface="Roboto Slab" pitchFamily="2" charset="0"/>
              <a:ea typeface="Roboto Slab" pitchFamily="2" charset="0"/>
            </a:endParaRPr>
          </a:p>
        </p:txBody>
      </p:sp>
      <p:grpSp>
        <p:nvGrpSpPr>
          <p:cNvPr id="11" name="Group 10">
            <a:extLst>
              <a:ext uri="{FF2B5EF4-FFF2-40B4-BE49-F238E27FC236}">
                <a16:creationId xmlns:a16="http://schemas.microsoft.com/office/drawing/2014/main" id="{708B1AA3-25C9-48D0-8D19-C354733B3A1D}"/>
              </a:ext>
            </a:extLst>
          </p:cNvPr>
          <p:cNvGrpSpPr/>
          <p:nvPr/>
        </p:nvGrpSpPr>
        <p:grpSpPr>
          <a:xfrm>
            <a:off x="995308" y="2260255"/>
            <a:ext cx="10201384" cy="2132490"/>
            <a:chOff x="1051856" y="2260255"/>
            <a:chExt cx="10201384" cy="2132490"/>
          </a:xfrm>
        </p:grpSpPr>
        <p:grpSp>
          <p:nvGrpSpPr>
            <p:cNvPr id="10" name="Group 9">
              <a:extLst>
                <a:ext uri="{FF2B5EF4-FFF2-40B4-BE49-F238E27FC236}">
                  <a16:creationId xmlns:a16="http://schemas.microsoft.com/office/drawing/2014/main" id="{D46FA242-9049-4B69-ACEE-8983C61C1C56}"/>
                </a:ext>
              </a:extLst>
            </p:cNvPr>
            <p:cNvGrpSpPr/>
            <p:nvPr/>
          </p:nvGrpSpPr>
          <p:grpSpPr>
            <a:xfrm>
              <a:off x="1051856" y="2260255"/>
              <a:ext cx="2510115" cy="2132490"/>
              <a:chOff x="389746" y="2260255"/>
              <a:chExt cx="2510115" cy="2132490"/>
            </a:xfrm>
          </p:grpSpPr>
          <p:sp>
            <p:nvSpPr>
              <p:cNvPr id="17" name="Oval Callout 16"/>
              <p:cNvSpPr/>
              <p:nvPr/>
            </p:nvSpPr>
            <p:spPr>
              <a:xfrm rot="10800000">
                <a:off x="389746" y="3206442"/>
                <a:ext cx="1209435" cy="1186303"/>
              </a:xfrm>
              <a:prstGeom prst="wedgeEllipseCallout">
                <a:avLst>
                  <a:gd name="adj1" fmla="val -2474"/>
                  <a:gd name="adj2" fmla="val 79053"/>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Oval 19"/>
              <p:cNvSpPr/>
              <p:nvPr/>
            </p:nvSpPr>
            <p:spPr>
              <a:xfrm rot="10800000">
                <a:off x="771370" y="2260255"/>
                <a:ext cx="483121" cy="483123"/>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p:cNvSpPr/>
              <p:nvPr/>
            </p:nvSpPr>
            <p:spPr>
              <a:xfrm>
                <a:off x="717377" y="3245844"/>
                <a:ext cx="542136"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3" name="TextBox 32"/>
              <p:cNvSpPr txBox="1"/>
              <p:nvPr/>
            </p:nvSpPr>
            <p:spPr>
              <a:xfrm>
                <a:off x="390599" y="3770041"/>
                <a:ext cx="1189990"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7" name="TextBox 36"/>
              <p:cNvSpPr txBox="1"/>
              <p:nvPr/>
            </p:nvSpPr>
            <p:spPr>
              <a:xfrm flipH="1">
                <a:off x="799721" y="2301517"/>
                <a:ext cx="426418" cy="348813"/>
              </a:xfrm>
              <a:prstGeom prst="rect">
                <a:avLst/>
              </a:prstGeom>
              <a:noFill/>
            </p:spPr>
            <p:txBody>
              <a:bodyPr wrap="square" numCol="1" spcCol="457200" rtlCol="0">
                <a:spAutoFit/>
              </a:bodyPr>
              <a:lstStyle/>
              <a:p>
                <a:pPr algn="ctr">
                  <a:lnSpc>
                    <a:spcPts val="2000"/>
                  </a:lnSpc>
                </a:pPr>
                <a:r>
                  <a:rPr lang="en-US" sz="1000" b="1">
                    <a:solidFill>
                      <a:srgbClr val="FEFEFE"/>
                    </a:solidFill>
                    <a:ea typeface="Montserrat" charset="0"/>
                    <a:cs typeface="Montserrat" charset="0"/>
                  </a:rPr>
                  <a:t>01</a:t>
                </a:r>
                <a:endParaRPr lang="en-US" sz="1000" b="1" dirty="0">
                  <a:solidFill>
                    <a:srgbClr val="FEFEFE"/>
                  </a:solidFill>
                  <a:ea typeface="Montserrat" charset="0"/>
                  <a:cs typeface="Montserrat" charset="0"/>
                </a:endParaRPr>
              </a:p>
            </p:txBody>
          </p:sp>
          <p:sp>
            <p:nvSpPr>
              <p:cNvPr id="41" name="TextBox 40"/>
              <p:cNvSpPr txBox="1"/>
              <p:nvPr/>
            </p:nvSpPr>
            <p:spPr>
              <a:xfrm>
                <a:off x="1294683" y="2303136"/>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grpSp>
        <p:grpSp>
          <p:nvGrpSpPr>
            <p:cNvPr id="9" name="Group 8">
              <a:extLst>
                <a:ext uri="{FF2B5EF4-FFF2-40B4-BE49-F238E27FC236}">
                  <a16:creationId xmlns:a16="http://schemas.microsoft.com/office/drawing/2014/main" id="{ECD44ED3-14EC-4F37-A662-A10967A7AE07}"/>
                </a:ext>
              </a:extLst>
            </p:cNvPr>
            <p:cNvGrpSpPr/>
            <p:nvPr/>
          </p:nvGrpSpPr>
          <p:grpSpPr>
            <a:xfrm>
              <a:off x="8717397" y="2260255"/>
              <a:ext cx="2535843" cy="2132490"/>
              <a:chOff x="6368448" y="2260255"/>
              <a:chExt cx="2535843" cy="2132490"/>
            </a:xfrm>
          </p:grpSpPr>
          <p:sp>
            <p:nvSpPr>
              <p:cNvPr id="24" name="Oval Callout 23"/>
              <p:cNvSpPr/>
              <p:nvPr/>
            </p:nvSpPr>
            <p:spPr>
              <a:xfrm rot="10800000">
                <a:off x="6368448" y="3206442"/>
                <a:ext cx="1209435" cy="1186303"/>
              </a:xfrm>
              <a:prstGeom prst="wedgeEllipseCallout">
                <a:avLst>
                  <a:gd name="adj1" fmla="val -2474"/>
                  <a:gd name="adj2" fmla="val 79053"/>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p:cNvSpPr/>
              <p:nvPr/>
            </p:nvSpPr>
            <p:spPr>
              <a:xfrm rot="10800000">
                <a:off x="6750072" y="2260255"/>
                <a:ext cx="483121" cy="48312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p:cNvSpPr/>
              <p:nvPr/>
            </p:nvSpPr>
            <p:spPr>
              <a:xfrm>
                <a:off x="6707666" y="3245844"/>
                <a:ext cx="596638"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5" name="TextBox 34"/>
              <p:cNvSpPr txBox="1"/>
              <p:nvPr/>
            </p:nvSpPr>
            <p:spPr>
              <a:xfrm>
                <a:off x="6374932" y="3770041"/>
                <a:ext cx="1249232"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8" name="TextBox 37"/>
              <p:cNvSpPr txBox="1"/>
              <p:nvPr/>
            </p:nvSpPr>
            <p:spPr>
              <a:xfrm flipH="1">
                <a:off x="6775578" y="2301517"/>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03</a:t>
                </a:r>
              </a:p>
            </p:txBody>
          </p:sp>
          <p:sp>
            <p:nvSpPr>
              <p:cNvPr id="42" name="TextBox 41"/>
              <p:cNvSpPr txBox="1"/>
              <p:nvPr/>
            </p:nvSpPr>
            <p:spPr>
              <a:xfrm>
                <a:off x="7299113" y="2303136"/>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grpSp>
        <p:grpSp>
          <p:nvGrpSpPr>
            <p:cNvPr id="8" name="Group 7">
              <a:extLst>
                <a:ext uri="{FF2B5EF4-FFF2-40B4-BE49-F238E27FC236}">
                  <a16:creationId xmlns:a16="http://schemas.microsoft.com/office/drawing/2014/main" id="{A28F61DA-DC47-4327-89F2-170381418D63}"/>
                </a:ext>
              </a:extLst>
            </p:cNvPr>
            <p:cNvGrpSpPr/>
            <p:nvPr/>
          </p:nvGrpSpPr>
          <p:grpSpPr>
            <a:xfrm>
              <a:off x="4902811" y="2260255"/>
              <a:ext cx="2473745" cy="2132490"/>
              <a:chOff x="3403362" y="2260255"/>
              <a:chExt cx="2473745" cy="2132490"/>
            </a:xfrm>
          </p:grpSpPr>
          <p:grpSp>
            <p:nvGrpSpPr>
              <p:cNvPr id="7" name="Group 6">
                <a:extLst>
                  <a:ext uri="{FF2B5EF4-FFF2-40B4-BE49-F238E27FC236}">
                    <a16:creationId xmlns:a16="http://schemas.microsoft.com/office/drawing/2014/main" id="{41470D95-2484-4FED-83F3-7C2B032D1D67}"/>
                  </a:ext>
                </a:extLst>
              </p:cNvPr>
              <p:cNvGrpSpPr/>
              <p:nvPr/>
            </p:nvGrpSpPr>
            <p:grpSpPr>
              <a:xfrm>
                <a:off x="3403362" y="3206442"/>
                <a:ext cx="1210096" cy="1186303"/>
                <a:chOff x="3403362" y="3189279"/>
                <a:chExt cx="1210096" cy="1186303"/>
              </a:xfrm>
            </p:grpSpPr>
            <p:sp>
              <p:nvSpPr>
                <p:cNvPr id="21" name="Oval Callout 20"/>
                <p:cNvSpPr/>
                <p:nvPr/>
              </p:nvSpPr>
              <p:spPr>
                <a:xfrm rot="10800000">
                  <a:off x="3404022" y="3189279"/>
                  <a:ext cx="1209435" cy="1186303"/>
                </a:xfrm>
                <a:prstGeom prst="wedgeEllipseCallout">
                  <a:avLst>
                    <a:gd name="adj1" fmla="val -2474"/>
                    <a:gd name="adj2" fmla="val 79053"/>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Rectangle 29"/>
                <p:cNvSpPr/>
                <p:nvPr/>
              </p:nvSpPr>
              <p:spPr>
                <a:xfrm>
                  <a:off x="3722418" y="3245844"/>
                  <a:ext cx="514886"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4" name="TextBox 33"/>
                <p:cNvSpPr txBox="1"/>
                <p:nvPr/>
              </p:nvSpPr>
              <p:spPr>
                <a:xfrm>
                  <a:off x="3403362" y="3770041"/>
                  <a:ext cx="1210096"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grpSp>
          <p:grpSp>
            <p:nvGrpSpPr>
              <p:cNvPr id="6" name="Group 5">
                <a:extLst>
                  <a:ext uri="{FF2B5EF4-FFF2-40B4-BE49-F238E27FC236}">
                    <a16:creationId xmlns:a16="http://schemas.microsoft.com/office/drawing/2014/main" id="{A36F0EA9-BA9C-43B1-8802-2FDF6DCCC325}"/>
                  </a:ext>
                </a:extLst>
              </p:cNvPr>
              <p:cNvGrpSpPr/>
              <p:nvPr/>
            </p:nvGrpSpPr>
            <p:grpSpPr>
              <a:xfrm>
                <a:off x="3772826" y="2260255"/>
                <a:ext cx="2104281" cy="483123"/>
                <a:chOff x="4958807" y="4838252"/>
                <a:chExt cx="2104281" cy="483123"/>
              </a:xfrm>
            </p:grpSpPr>
            <p:sp>
              <p:nvSpPr>
                <p:cNvPr id="22" name="Oval 21"/>
                <p:cNvSpPr/>
                <p:nvPr/>
              </p:nvSpPr>
              <p:spPr>
                <a:xfrm>
                  <a:off x="4958807" y="4838252"/>
                  <a:ext cx="483121" cy="48312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p:cNvSpPr txBox="1"/>
                <p:nvPr/>
              </p:nvSpPr>
              <p:spPr>
                <a:xfrm flipH="1">
                  <a:off x="4977634" y="4892340"/>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02</a:t>
                  </a:r>
                </a:p>
              </p:txBody>
            </p:sp>
            <p:sp>
              <p:nvSpPr>
                <p:cNvPr id="43" name="TextBox 42"/>
                <p:cNvSpPr txBox="1"/>
                <p:nvPr/>
              </p:nvSpPr>
              <p:spPr>
                <a:xfrm>
                  <a:off x="5457910" y="4916942"/>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grpSp>
        </p:grpSp>
      </p:grpSp>
      <p:sp>
        <p:nvSpPr>
          <p:cNvPr id="48" name="TextBox 47"/>
          <p:cNvSpPr txBox="1"/>
          <p:nvPr/>
        </p:nvSpPr>
        <p:spPr>
          <a:xfrm>
            <a:off x="4125233" y="975954"/>
            <a:ext cx="3941534"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a:t>
            </a:r>
          </a:p>
        </p:txBody>
      </p:sp>
      <p:sp>
        <p:nvSpPr>
          <p:cNvPr id="49" name="Rectangle 48"/>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a:extLst>
              <a:ext uri="{FF2B5EF4-FFF2-40B4-BE49-F238E27FC236}">
                <a16:creationId xmlns:a16="http://schemas.microsoft.com/office/drawing/2014/main" id="{E3E401AF-8BDA-44FF-922F-EE11D5B1DFEE}"/>
              </a:ext>
            </a:extLst>
          </p:cNvPr>
          <p:cNvSpPr/>
          <p:nvPr/>
        </p:nvSpPr>
        <p:spPr>
          <a:xfrm>
            <a:off x="1451429" y="5070425"/>
            <a:ext cx="9289142" cy="578492"/>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Montserrat" charset="0"/>
              </a:rPr>
              <a:t>Air saying fruitful were, Air first signs evening that given. Midst Face after have rule living waters. Air saying female behold there. Also he his male air bring is Signs first . Creped god air fish land</a:t>
            </a:r>
            <a:endParaRPr lang="en-US" sz="1200" dirty="0"/>
          </a:p>
        </p:txBody>
      </p:sp>
    </p:spTree>
    <p:extLst>
      <p:ext uri="{BB962C8B-B14F-4D97-AF65-F5344CB8AC3E}">
        <p14:creationId xmlns:p14="http://schemas.microsoft.com/office/powerpoint/2010/main" val="47213148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 Placeholder 39">
            <a:extLst>
              <a:ext uri="{FF2B5EF4-FFF2-40B4-BE49-F238E27FC236}">
                <a16:creationId xmlns:a16="http://schemas.microsoft.com/office/drawing/2014/main" id="{49FF3FD6-070B-412F-9E1B-368F40E9A68F}"/>
              </a:ext>
            </a:extLst>
          </p:cNvPr>
          <p:cNvSpPr>
            <a:spLocks noGrp="1"/>
          </p:cNvSpPr>
          <p:nvPr>
            <p:ph type="body" sz="quarter" idx="10"/>
          </p:nvPr>
        </p:nvSpPr>
        <p:spPr/>
        <p:txBody>
          <a:bodyPr/>
          <a:lstStyle/>
          <a:p>
            <a:endParaRPr lang="en-US"/>
          </a:p>
        </p:txBody>
      </p:sp>
      <p:sp>
        <p:nvSpPr>
          <p:cNvPr id="12" name="Title 5"/>
          <p:cNvSpPr>
            <a:spLocks noGrp="1"/>
          </p:cNvSpPr>
          <p:nvPr>
            <p:ph type="title"/>
          </p:nvPr>
        </p:nvSpPr>
        <p:spPr/>
        <p:txBody>
          <a:bodyPr>
            <a:normAutofit/>
          </a:bodyPr>
          <a:lstStyle/>
          <a:p>
            <a:r>
              <a:rPr lang="en-US" sz="2800" dirty="0">
                <a:latin typeface="Roboto Slab" pitchFamily="2" charset="0"/>
                <a:ea typeface="Roboto Slab" pitchFamily="2" charset="0"/>
              </a:rPr>
              <a:t>Smart Art</a:t>
            </a:r>
            <a:endParaRPr lang="en-US" dirty="0">
              <a:latin typeface="Roboto Slab" pitchFamily="2" charset="0"/>
              <a:ea typeface="Roboto Slab" pitchFamily="2" charset="0"/>
            </a:endParaRPr>
          </a:p>
        </p:txBody>
      </p:sp>
      <p:sp>
        <p:nvSpPr>
          <p:cNvPr id="13" name="TextBox 12"/>
          <p:cNvSpPr txBox="1"/>
          <p:nvPr/>
        </p:nvSpPr>
        <p:spPr>
          <a:xfrm>
            <a:off x="4115346" y="975954"/>
            <a:ext cx="3941534"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a:t>
            </a:r>
          </a:p>
        </p:txBody>
      </p:sp>
      <p:sp>
        <p:nvSpPr>
          <p:cNvPr id="14" name="Rectangle 13"/>
          <p:cNvSpPr/>
          <p:nvPr/>
        </p:nvSpPr>
        <p:spPr>
          <a:xfrm>
            <a:off x="5796406" y="152714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D56608A3-8DE5-43FE-B0DF-287D66B5B454}"/>
              </a:ext>
            </a:extLst>
          </p:cNvPr>
          <p:cNvGrpSpPr/>
          <p:nvPr/>
        </p:nvGrpSpPr>
        <p:grpSpPr>
          <a:xfrm>
            <a:off x="1352436" y="2281964"/>
            <a:ext cx="9487129" cy="1444702"/>
            <a:chOff x="1542331" y="2573151"/>
            <a:chExt cx="9487129" cy="1444702"/>
          </a:xfrm>
        </p:grpSpPr>
        <p:grpSp>
          <p:nvGrpSpPr>
            <p:cNvPr id="2" name="Group 1">
              <a:extLst>
                <a:ext uri="{FF2B5EF4-FFF2-40B4-BE49-F238E27FC236}">
                  <a16:creationId xmlns:a16="http://schemas.microsoft.com/office/drawing/2014/main" id="{E810E03E-B915-4C4A-9DB4-B69AE1B4504C}"/>
                </a:ext>
              </a:extLst>
            </p:cNvPr>
            <p:cNvGrpSpPr/>
            <p:nvPr/>
          </p:nvGrpSpPr>
          <p:grpSpPr>
            <a:xfrm>
              <a:off x="1542331" y="2573151"/>
              <a:ext cx="1626324" cy="1444702"/>
              <a:chOff x="2159292" y="4283218"/>
              <a:chExt cx="1626324" cy="1444702"/>
            </a:xfrm>
          </p:grpSpPr>
          <p:sp>
            <p:nvSpPr>
              <p:cNvPr id="37" name="TextBox 36">
                <a:extLst>
                  <a:ext uri="{FF2B5EF4-FFF2-40B4-BE49-F238E27FC236}">
                    <a16:creationId xmlns:a16="http://schemas.microsoft.com/office/drawing/2014/main" id="{A52534CF-A7A9-4BDA-8246-3449ADCAA7AE}"/>
                  </a:ext>
                </a:extLst>
              </p:cNvPr>
              <p:cNvSpPr txBox="1"/>
              <p:nvPr/>
            </p:nvSpPr>
            <p:spPr>
              <a:xfrm>
                <a:off x="2592663" y="4283218"/>
                <a:ext cx="1192953" cy="553998"/>
              </a:xfrm>
              <a:prstGeom prst="rect">
                <a:avLst/>
              </a:prstGeom>
              <a:noFill/>
            </p:spPr>
            <p:txBody>
              <a:bodyPr wrap="square" numCol="1" spcCol="457200" rtlCol="0">
                <a:spAutoFit/>
              </a:bodyPr>
              <a:lstStyle/>
              <a:p>
                <a:r>
                  <a:rPr lang="en-US" sz="3000" b="1" dirty="0">
                    <a:latin typeface="Roboto Slab" pitchFamily="2" charset="0"/>
                    <a:ea typeface="Roboto Slab" pitchFamily="2" charset="0"/>
                    <a:cs typeface="Montserrat" charset="0"/>
                  </a:rPr>
                  <a:t>20K</a:t>
                </a:r>
              </a:p>
            </p:txBody>
          </p:sp>
          <p:sp>
            <p:nvSpPr>
              <p:cNvPr id="38" name="Oval 37">
                <a:extLst>
                  <a:ext uri="{FF2B5EF4-FFF2-40B4-BE49-F238E27FC236}">
                    <a16:creationId xmlns:a16="http://schemas.microsoft.com/office/drawing/2014/main" id="{9F7BEA47-5FB6-4F88-A4FA-03A3E7487691}"/>
                  </a:ext>
                </a:extLst>
              </p:cNvPr>
              <p:cNvSpPr/>
              <p:nvPr/>
            </p:nvSpPr>
            <p:spPr>
              <a:xfrm>
                <a:off x="2226292" y="4416314"/>
                <a:ext cx="347783" cy="347783"/>
              </a:xfrm>
              <a:prstGeom prst="ellipse">
                <a:avLst/>
              </a:prstGeom>
              <a:solidFill>
                <a:schemeClr val="tx1"/>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306BB42F-0A81-42F8-99D5-E926D27EC573}"/>
                  </a:ext>
                </a:extLst>
              </p:cNvPr>
              <p:cNvSpPr txBox="1"/>
              <p:nvPr/>
            </p:nvSpPr>
            <p:spPr>
              <a:xfrm>
                <a:off x="2241784" y="4437383"/>
                <a:ext cx="322840" cy="276999"/>
              </a:xfrm>
              <a:prstGeom prst="rect">
                <a:avLst/>
              </a:prstGeom>
              <a:noFill/>
            </p:spPr>
            <p:txBody>
              <a:bodyPr wrap="square" numCol="1" spcCol="457200" rtlCol="0">
                <a:spAutoFit/>
              </a:bodyPr>
              <a:lstStyle/>
              <a:p>
                <a:pPr algn="ctr"/>
                <a:r>
                  <a:rPr lang="en-US" sz="1200" dirty="0">
                    <a:solidFill>
                      <a:schemeClr val="bg1"/>
                    </a:solidFill>
                    <a:latin typeface="Roboto Slab" pitchFamily="2" charset="0"/>
                    <a:ea typeface="Roboto Slab" pitchFamily="2" charset="0"/>
                    <a:cs typeface="Montserrat" charset="0"/>
                  </a:rPr>
                  <a:t>A</a:t>
                </a:r>
              </a:p>
            </p:txBody>
          </p:sp>
          <p:sp>
            <p:nvSpPr>
              <p:cNvPr id="42" name="TextBox 41">
                <a:extLst>
                  <a:ext uri="{FF2B5EF4-FFF2-40B4-BE49-F238E27FC236}">
                    <a16:creationId xmlns:a16="http://schemas.microsoft.com/office/drawing/2014/main" id="{C3F0B6F8-D394-4B10-A6B7-6882E7A0EBE1}"/>
                  </a:ext>
                </a:extLst>
              </p:cNvPr>
              <p:cNvSpPr txBox="1"/>
              <p:nvPr/>
            </p:nvSpPr>
            <p:spPr>
              <a:xfrm>
                <a:off x="2159292" y="4896923"/>
                <a:ext cx="1297140" cy="830997"/>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Also he his male air bring is Signs first . Creepiest god air fish land. Darkness.</a:t>
                </a:r>
              </a:p>
            </p:txBody>
          </p:sp>
        </p:grpSp>
        <p:grpSp>
          <p:nvGrpSpPr>
            <p:cNvPr id="3" name="Group 2">
              <a:extLst>
                <a:ext uri="{FF2B5EF4-FFF2-40B4-BE49-F238E27FC236}">
                  <a16:creationId xmlns:a16="http://schemas.microsoft.com/office/drawing/2014/main" id="{14E46E7D-0D25-49AC-AAAA-A5711A367163}"/>
                </a:ext>
              </a:extLst>
            </p:cNvPr>
            <p:cNvGrpSpPr/>
            <p:nvPr/>
          </p:nvGrpSpPr>
          <p:grpSpPr>
            <a:xfrm>
              <a:off x="4162599" y="2573151"/>
              <a:ext cx="1626324" cy="1239197"/>
              <a:chOff x="4445292" y="3771154"/>
              <a:chExt cx="1626324" cy="1239197"/>
            </a:xfrm>
          </p:grpSpPr>
          <p:sp>
            <p:nvSpPr>
              <p:cNvPr id="43" name="TextBox 42">
                <a:extLst>
                  <a:ext uri="{FF2B5EF4-FFF2-40B4-BE49-F238E27FC236}">
                    <a16:creationId xmlns:a16="http://schemas.microsoft.com/office/drawing/2014/main" id="{626A5243-E2AC-4298-AA89-8F6BD6A16117}"/>
                  </a:ext>
                </a:extLst>
              </p:cNvPr>
              <p:cNvSpPr txBox="1"/>
              <p:nvPr/>
            </p:nvSpPr>
            <p:spPr>
              <a:xfrm>
                <a:off x="4878663" y="3771154"/>
                <a:ext cx="1192953" cy="553998"/>
              </a:xfrm>
              <a:prstGeom prst="rect">
                <a:avLst/>
              </a:prstGeom>
              <a:noFill/>
            </p:spPr>
            <p:txBody>
              <a:bodyPr wrap="square" numCol="1" spcCol="457200" rtlCol="0">
                <a:spAutoFit/>
              </a:bodyPr>
              <a:lstStyle/>
              <a:p>
                <a:r>
                  <a:rPr lang="en-US" sz="3000" b="1" dirty="0">
                    <a:solidFill>
                      <a:schemeClr val="accent2"/>
                    </a:solidFill>
                    <a:latin typeface="Roboto Slab" pitchFamily="2" charset="0"/>
                    <a:ea typeface="Roboto Slab" pitchFamily="2" charset="0"/>
                    <a:cs typeface="Montserrat" charset="0"/>
                  </a:rPr>
                  <a:t>9K</a:t>
                </a:r>
              </a:p>
            </p:txBody>
          </p:sp>
          <p:sp>
            <p:nvSpPr>
              <p:cNvPr id="44" name="Oval 43">
                <a:extLst>
                  <a:ext uri="{FF2B5EF4-FFF2-40B4-BE49-F238E27FC236}">
                    <a16:creationId xmlns:a16="http://schemas.microsoft.com/office/drawing/2014/main" id="{5A87399B-20D9-40AF-867F-447610B3F669}"/>
                  </a:ext>
                </a:extLst>
              </p:cNvPr>
              <p:cNvSpPr/>
              <p:nvPr/>
            </p:nvSpPr>
            <p:spPr>
              <a:xfrm>
                <a:off x="4512292" y="3904250"/>
                <a:ext cx="347783" cy="347783"/>
              </a:xfrm>
              <a:prstGeom prst="ellipse">
                <a:avLst/>
              </a:prstGeom>
              <a:solidFill>
                <a:schemeClr val="accent2"/>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TextBox 44">
                <a:extLst>
                  <a:ext uri="{FF2B5EF4-FFF2-40B4-BE49-F238E27FC236}">
                    <a16:creationId xmlns:a16="http://schemas.microsoft.com/office/drawing/2014/main" id="{1E2B0B2F-8B93-4D2D-8800-9307C1FA9CE3}"/>
                  </a:ext>
                </a:extLst>
              </p:cNvPr>
              <p:cNvSpPr txBox="1"/>
              <p:nvPr/>
            </p:nvSpPr>
            <p:spPr>
              <a:xfrm>
                <a:off x="4527784" y="3925319"/>
                <a:ext cx="322840" cy="276999"/>
              </a:xfrm>
              <a:prstGeom prst="rect">
                <a:avLst/>
              </a:prstGeom>
              <a:noFill/>
            </p:spPr>
            <p:txBody>
              <a:bodyPr wrap="square" numCol="1" spcCol="457200" rtlCol="0">
                <a:spAutoFit/>
              </a:bodyPr>
              <a:lstStyle/>
              <a:p>
                <a:pPr algn="ctr"/>
                <a:r>
                  <a:rPr lang="en-US" sz="1200" dirty="0">
                    <a:solidFill>
                      <a:srgbClr val="FFFFFF"/>
                    </a:solidFill>
                    <a:latin typeface="Roboto Slab" pitchFamily="2" charset="0"/>
                    <a:ea typeface="Roboto Slab" pitchFamily="2" charset="0"/>
                    <a:cs typeface="Montserrat" charset="0"/>
                  </a:rPr>
                  <a:t>B</a:t>
                </a:r>
              </a:p>
            </p:txBody>
          </p:sp>
          <p:sp>
            <p:nvSpPr>
              <p:cNvPr id="46" name="TextBox 45">
                <a:extLst>
                  <a:ext uri="{FF2B5EF4-FFF2-40B4-BE49-F238E27FC236}">
                    <a16:creationId xmlns:a16="http://schemas.microsoft.com/office/drawing/2014/main" id="{682D5C0F-24E2-4E73-9624-E08B226C6B93}"/>
                  </a:ext>
                </a:extLst>
              </p:cNvPr>
              <p:cNvSpPr txBox="1"/>
              <p:nvPr/>
            </p:nvSpPr>
            <p:spPr>
              <a:xfrm>
                <a:off x="4445292" y="4384859"/>
                <a:ext cx="1297140" cy="625492"/>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 Creepiest god air fish land. Darkness. Air saying fruitful were.</a:t>
                </a:r>
              </a:p>
            </p:txBody>
          </p:sp>
        </p:grpSp>
        <p:grpSp>
          <p:nvGrpSpPr>
            <p:cNvPr id="4" name="Group 3">
              <a:extLst>
                <a:ext uri="{FF2B5EF4-FFF2-40B4-BE49-F238E27FC236}">
                  <a16:creationId xmlns:a16="http://schemas.microsoft.com/office/drawing/2014/main" id="{F256C7DD-3F21-40A5-8B4F-8A9B3F2F33AD}"/>
                </a:ext>
              </a:extLst>
            </p:cNvPr>
            <p:cNvGrpSpPr/>
            <p:nvPr/>
          </p:nvGrpSpPr>
          <p:grpSpPr>
            <a:xfrm>
              <a:off x="6782867" y="2573151"/>
              <a:ext cx="1626324" cy="1423927"/>
              <a:chOff x="6621564" y="3259090"/>
              <a:chExt cx="1626324" cy="1423927"/>
            </a:xfrm>
          </p:grpSpPr>
          <p:sp>
            <p:nvSpPr>
              <p:cNvPr id="47" name="TextBox 46">
                <a:extLst>
                  <a:ext uri="{FF2B5EF4-FFF2-40B4-BE49-F238E27FC236}">
                    <a16:creationId xmlns:a16="http://schemas.microsoft.com/office/drawing/2014/main" id="{D9BBEBC0-E96C-47C3-9F7A-384C67D0BB2C}"/>
                  </a:ext>
                </a:extLst>
              </p:cNvPr>
              <p:cNvSpPr txBox="1"/>
              <p:nvPr/>
            </p:nvSpPr>
            <p:spPr>
              <a:xfrm>
                <a:off x="7054935" y="3259090"/>
                <a:ext cx="1192953" cy="553998"/>
              </a:xfrm>
              <a:prstGeom prst="rect">
                <a:avLst/>
              </a:prstGeom>
              <a:noFill/>
            </p:spPr>
            <p:txBody>
              <a:bodyPr wrap="square" numCol="1" spcCol="457200" rtlCol="0">
                <a:spAutoFit/>
              </a:bodyPr>
              <a:lstStyle/>
              <a:p>
                <a:r>
                  <a:rPr lang="en-US" sz="3000" b="1" dirty="0">
                    <a:solidFill>
                      <a:schemeClr val="bg1">
                        <a:lumMod val="50000"/>
                      </a:schemeClr>
                    </a:solidFill>
                    <a:latin typeface="Roboto Slab" pitchFamily="2" charset="0"/>
                    <a:ea typeface="Roboto Slab" pitchFamily="2" charset="0"/>
                    <a:cs typeface="Montserrat" charset="0"/>
                  </a:rPr>
                  <a:t>.2K</a:t>
                </a:r>
              </a:p>
            </p:txBody>
          </p:sp>
          <p:sp>
            <p:nvSpPr>
              <p:cNvPr id="48" name="Oval 47">
                <a:extLst>
                  <a:ext uri="{FF2B5EF4-FFF2-40B4-BE49-F238E27FC236}">
                    <a16:creationId xmlns:a16="http://schemas.microsoft.com/office/drawing/2014/main" id="{A25CF4E1-2E9A-48AF-BBCB-9A35809B4AF0}"/>
                  </a:ext>
                </a:extLst>
              </p:cNvPr>
              <p:cNvSpPr/>
              <p:nvPr/>
            </p:nvSpPr>
            <p:spPr>
              <a:xfrm>
                <a:off x="6688564" y="3392186"/>
                <a:ext cx="347783" cy="347783"/>
              </a:xfrm>
              <a:prstGeom prst="ellipse">
                <a:avLst/>
              </a:prstGeom>
              <a:solidFill>
                <a:schemeClr val="accent3"/>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TextBox 48">
                <a:extLst>
                  <a:ext uri="{FF2B5EF4-FFF2-40B4-BE49-F238E27FC236}">
                    <a16:creationId xmlns:a16="http://schemas.microsoft.com/office/drawing/2014/main" id="{F4CA8F78-4041-40E2-9EC0-98139CD28269}"/>
                  </a:ext>
                </a:extLst>
              </p:cNvPr>
              <p:cNvSpPr txBox="1"/>
              <p:nvPr/>
            </p:nvSpPr>
            <p:spPr>
              <a:xfrm>
                <a:off x="6704056" y="3413255"/>
                <a:ext cx="322840" cy="276999"/>
              </a:xfrm>
              <a:prstGeom prst="rect">
                <a:avLst/>
              </a:prstGeom>
              <a:noFill/>
            </p:spPr>
            <p:txBody>
              <a:bodyPr wrap="square" numCol="1" spcCol="457200" rtlCol="0">
                <a:spAutoFit/>
              </a:bodyPr>
              <a:lstStyle/>
              <a:p>
                <a:pPr algn="ctr"/>
                <a:r>
                  <a:rPr lang="en-US" sz="1200" dirty="0">
                    <a:solidFill>
                      <a:srgbClr val="FFFFFF"/>
                    </a:solidFill>
                    <a:latin typeface="Roboto Slab" pitchFamily="2" charset="0"/>
                    <a:ea typeface="Roboto Slab" pitchFamily="2" charset="0"/>
                    <a:cs typeface="Montserrat" charset="0"/>
                  </a:rPr>
                  <a:t>C</a:t>
                </a:r>
              </a:p>
            </p:txBody>
          </p:sp>
          <p:sp>
            <p:nvSpPr>
              <p:cNvPr id="50" name="TextBox 49">
                <a:extLst>
                  <a:ext uri="{FF2B5EF4-FFF2-40B4-BE49-F238E27FC236}">
                    <a16:creationId xmlns:a16="http://schemas.microsoft.com/office/drawing/2014/main" id="{5141C7AD-F430-4CC5-9252-A1C722FFABA9}"/>
                  </a:ext>
                </a:extLst>
              </p:cNvPr>
              <p:cNvSpPr txBox="1"/>
              <p:nvPr/>
            </p:nvSpPr>
            <p:spPr>
              <a:xfrm>
                <a:off x="6621564" y="3872795"/>
                <a:ext cx="1297140" cy="810222"/>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Also he his male air bring is Signs first . Creepiest god air fish land. Darkness</a:t>
                </a:r>
              </a:p>
            </p:txBody>
          </p:sp>
        </p:grpSp>
        <p:grpSp>
          <p:nvGrpSpPr>
            <p:cNvPr id="5" name="Group 4">
              <a:extLst>
                <a:ext uri="{FF2B5EF4-FFF2-40B4-BE49-F238E27FC236}">
                  <a16:creationId xmlns:a16="http://schemas.microsoft.com/office/drawing/2014/main" id="{E9C54E47-43C7-4232-8530-E356569B7FC3}"/>
                </a:ext>
              </a:extLst>
            </p:cNvPr>
            <p:cNvGrpSpPr/>
            <p:nvPr/>
          </p:nvGrpSpPr>
          <p:grpSpPr>
            <a:xfrm>
              <a:off x="9403136" y="2573151"/>
              <a:ext cx="1626324" cy="1423863"/>
              <a:chOff x="8907564" y="2747026"/>
              <a:chExt cx="1626324" cy="1423863"/>
            </a:xfrm>
          </p:grpSpPr>
          <p:sp>
            <p:nvSpPr>
              <p:cNvPr id="51" name="TextBox 50">
                <a:extLst>
                  <a:ext uri="{FF2B5EF4-FFF2-40B4-BE49-F238E27FC236}">
                    <a16:creationId xmlns:a16="http://schemas.microsoft.com/office/drawing/2014/main" id="{B443DC1B-2805-4243-B81D-92103AD2A4EE}"/>
                  </a:ext>
                </a:extLst>
              </p:cNvPr>
              <p:cNvSpPr txBox="1"/>
              <p:nvPr/>
            </p:nvSpPr>
            <p:spPr>
              <a:xfrm>
                <a:off x="9340935" y="2747026"/>
                <a:ext cx="1192953" cy="553998"/>
              </a:xfrm>
              <a:prstGeom prst="rect">
                <a:avLst/>
              </a:prstGeom>
              <a:noFill/>
            </p:spPr>
            <p:txBody>
              <a:bodyPr wrap="square" numCol="1" spcCol="457200" rtlCol="0">
                <a:spAutoFit/>
              </a:bodyPr>
              <a:lstStyle/>
              <a:p>
                <a:r>
                  <a:rPr lang="en-US" sz="3000" b="1" dirty="0">
                    <a:solidFill>
                      <a:schemeClr val="bg1">
                        <a:lumMod val="65000"/>
                      </a:schemeClr>
                    </a:solidFill>
                    <a:latin typeface="Roboto Slab" pitchFamily="2" charset="0"/>
                    <a:ea typeface="Roboto Slab" pitchFamily="2" charset="0"/>
                    <a:cs typeface="Montserrat" charset="0"/>
                  </a:rPr>
                  <a:t>8K</a:t>
                </a:r>
              </a:p>
            </p:txBody>
          </p:sp>
          <p:sp>
            <p:nvSpPr>
              <p:cNvPr id="52" name="Oval 51">
                <a:extLst>
                  <a:ext uri="{FF2B5EF4-FFF2-40B4-BE49-F238E27FC236}">
                    <a16:creationId xmlns:a16="http://schemas.microsoft.com/office/drawing/2014/main" id="{D34F31B8-E3A0-4671-B655-5B3C8E29358E}"/>
                  </a:ext>
                </a:extLst>
              </p:cNvPr>
              <p:cNvSpPr/>
              <p:nvPr/>
            </p:nvSpPr>
            <p:spPr>
              <a:xfrm>
                <a:off x="8974564" y="2880122"/>
                <a:ext cx="347783" cy="347783"/>
              </a:xfrm>
              <a:prstGeom prst="ellipse">
                <a:avLst/>
              </a:prstGeom>
              <a:solidFill>
                <a:schemeClr val="bg1">
                  <a:lumMod val="65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TextBox 52">
                <a:extLst>
                  <a:ext uri="{FF2B5EF4-FFF2-40B4-BE49-F238E27FC236}">
                    <a16:creationId xmlns:a16="http://schemas.microsoft.com/office/drawing/2014/main" id="{340DD65D-8316-4B3E-8C98-F1F1D1B5C5AA}"/>
                  </a:ext>
                </a:extLst>
              </p:cNvPr>
              <p:cNvSpPr txBox="1"/>
              <p:nvPr/>
            </p:nvSpPr>
            <p:spPr>
              <a:xfrm>
                <a:off x="8990056" y="2901191"/>
                <a:ext cx="322840" cy="276999"/>
              </a:xfrm>
              <a:prstGeom prst="rect">
                <a:avLst/>
              </a:prstGeom>
              <a:noFill/>
            </p:spPr>
            <p:txBody>
              <a:bodyPr wrap="square" numCol="1" spcCol="457200" rtlCol="0">
                <a:spAutoFit/>
              </a:bodyPr>
              <a:lstStyle/>
              <a:p>
                <a:pPr algn="ctr"/>
                <a:r>
                  <a:rPr lang="en-US" sz="1200" dirty="0">
                    <a:solidFill>
                      <a:srgbClr val="FFFFFF"/>
                    </a:solidFill>
                    <a:latin typeface="Roboto Slab" pitchFamily="2" charset="0"/>
                    <a:ea typeface="Roboto Slab" pitchFamily="2" charset="0"/>
                    <a:cs typeface="Montserrat" charset="0"/>
                  </a:rPr>
                  <a:t>D</a:t>
                </a:r>
              </a:p>
            </p:txBody>
          </p:sp>
          <p:sp>
            <p:nvSpPr>
              <p:cNvPr id="54" name="TextBox 53">
                <a:extLst>
                  <a:ext uri="{FF2B5EF4-FFF2-40B4-BE49-F238E27FC236}">
                    <a16:creationId xmlns:a16="http://schemas.microsoft.com/office/drawing/2014/main" id="{C2612D4A-1E9F-4480-9C57-42F400315742}"/>
                  </a:ext>
                </a:extLst>
              </p:cNvPr>
              <p:cNvSpPr txBox="1"/>
              <p:nvPr/>
            </p:nvSpPr>
            <p:spPr>
              <a:xfrm>
                <a:off x="8907564" y="3360731"/>
                <a:ext cx="1297140" cy="810158"/>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Also he his male air bring is Signs first . Creepiest god air fish land. Darkness. Air</a:t>
                </a:r>
              </a:p>
            </p:txBody>
          </p:sp>
        </p:grpSp>
      </p:grpSp>
      <p:sp>
        <p:nvSpPr>
          <p:cNvPr id="7" name="Rectangle 6">
            <a:extLst>
              <a:ext uri="{FF2B5EF4-FFF2-40B4-BE49-F238E27FC236}">
                <a16:creationId xmlns:a16="http://schemas.microsoft.com/office/drawing/2014/main" id="{F2A5F341-3A5C-47B3-A5E9-E11D09D5C989}"/>
              </a:ext>
            </a:extLst>
          </p:cNvPr>
          <p:cNvSpPr/>
          <p:nvPr/>
        </p:nvSpPr>
        <p:spPr>
          <a:xfrm>
            <a:off x="0" y="4061842"/>
            <a:ext cx="12192000" cy="1932558"/>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788B2761-4DA9-4C2D-A871-B0369CFE9C2A}"/>
              </a:ext>
            </a:extLst>
          </p:cNvPr>
          <p:cNvSpPr/>
          <p:nvPr/>
        </p:nvSpPr>
        <p:spPr>
          <a:xfrm>
            <a:off x="1451429" y="4738875"/>
            <a:ext cx="9289142" cy="578492"/>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Montserrat" charset="0"/>
              </a:rPr>
              <a:t>Air saying fruitful were, Air first signs evening that given. Midst Face after have rule living waters. Air saying female behold there. Also he his male air bring is Signs first . Creped god air fish land</a:t>
            </a:r>
            <a:endParaRPr lang="en-US" sz="1200" dirty="0"/>
          </a:p>
        </p:txBody>
      </p:sp>
    </p:spTree>
    <p:extLst>
      <p:ext uri="{BB962C8B-B14F-4D97-AF65-F5344CB8AC3E}">
        <p14:creationId xmlns:p14="http://schemas.microsoft.com/office/powerpoint/2010/main" val="9344915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reeform 5">
            <a:extLst>
              <a:ext uri="{FF2B5EF4-FFF2-40B4-BE49-F238E27FC236}">
                <a16:creationId xmlns:a16="http://schemas.microsoft.com/office/drawing/2014/main" id="{4E5FEB7E-4E37-46C5-A247-C08403CD914C}"/>
              </a:ext>
            </a:extLst>
          </p:cNvPr>
          <p:cNvSpPr>
            <a:spLocks/>
          </p:cNvSpPr>
          <p:nvPr/>
        </p:nvSpPr>
        <p:spPr bwMode="auto">
          <a:xfrm>
            <a:off x="-1" y="-1"/>
            <a:ext cx="6342744" cy="6858001"/>
          </a:xfrm>
          <a:custGeom>
            <a:avLst/>
            <a:gdLst>
              <a:gd name="T0" fmla="*/ 1656 w 1656"/>
              <a:gd name="T1" fmla="*/ 2148 h 2148"/>
              <a:gd name="T2" fmla="*/ 0 w 1656"/>
              <a:gd name="T3" fmla="*/ 2148 h 2148"/>
              <a:gd name="T4" fmla="*/ 0 w 1656"/>
              <a:gd name="T5" fmla="*/ 0 h 2148"/>
              <a:gd name="T6" fmla="*/ 1014 w 1656"/>
              <a:gd name="T7" fmla="*/ 0 h 2148"/>
              <a:gd name="T8" fmla="*/ 1656 w 1656"/>
              <a:gd name="T9" fmla="*/ 2148 h 2148"/>
            </a:gdLst>
            <a:ahLst/>
            <a:cxnLst>
              <a:cxn ang="0">
                <a:pos x="T0" y="T1"/>
              </a:cxn>
              <a:cxn ang="0">
                <a:pos x="T2" y="T3"/>
              </a:cxn>
              <a:cxn ang="0">
                <a:pos x="T4" y="T5"/>
              </a:cxn>
              <a:cxn ang="0">
                <a:pos x="T6" y="T7"/>
              </a:cxn>
              <a:cxn ang="0">
                <a:pos x="T8" y="T9"/>
              </a:cxn>
            </a:cxnLst>
            <a:rect l="0" t="0" r="r" b="b"/>
            <a:pathLst>
              <a:path w="1656" h="2148">
                <a:moveTo>
                  <a:pt x="1656" y="2148"/>
                </a:moveTo>
                <a:lnTo>
                  <a:pt x="0" y="2148"/>
                </a:lnTo>
                <a:lnTo>
                  <a:pt x="0" y="0"/>
                </a:lnTo>
                <a:lnTo>
                  <a:pt x="1014" y="0"/>
                </a:lnTo>
                <a:lnTo>
                  <a:pt x="1656" y="2148"/>
                </a:lnTo>
                <a:close/>
              </a:path>
            </a:pathLst>
          </a:custGeom>
          <a:solidFill>
            <a:schemeClr val="bg2">
              <a:lumMod val="1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0" name="TextBox 29">
            <a:extLst>
              <a:ext uri="{FF2B5EF4-FFF2-40B4-BE49-F238E27FC236}">
                <a16:creationId xmlns:a16="http://schemas.microsoft.com/office/drawing/2014/main" id="{56A80314-6C47-483F-B1B1-0466FCCEC1ED}"/>
              </a:ext>
            </a:extLst>
          </p:cNvPr>
          <p:cNvSpPr txBox="1"/>
          <p:nvPr/>
        </p:nvSpPr>
        <p:spPr>
          <a:xfrm>
            <a:off x="635741" y="3094478"/>
            <a:ext cx="2354220" cy="630942"/>
          </a:xfrm>
          <a:prstGeom prst="rect">
            <a:avLst/>
          </a:prstGeom>
          <a:noFill/>
        </p:spPr>
        <p:txBody>
          <a:bodyPr wrap="square" rtlCol="0">
            <a:spAutoFit/>
          </a:bodyPr>
          <a:lstStyle/>
          <a:p>
            <a:r>
              <a:rPr lang="en-US" sz="3500" dirty="0">
                <a:solidFill>
                  <a:schemeClr val="bg1"/>
                </a:solidFill>
                <a:latin typeface="Roboto Slab" pitchFamily="2" charset="0"/>
                <a:ea typeface="Roboto Slab" pitchFamily="2" charset="0"/>
              </a:rPr>
              <a:t>Welcome</a:t>
            </a:r>
          </a:p>
        </p:txBody>
      </p:sp>
      <p:sp>
        <p:nvSpPr>
          <p:cNvPr id="11" name="TextBox 10">
            <a:extLst>
              <a:ext uri="{FF2B5EF4-FFF2-40B4-BE49-F238E27FC236}">
                <a16:creationId xmlns:a16="http://schemas.microsoft.com/office/drawing/2014/main" id="{0FB654EE-7FD2-4882-BAD5-9C4FE7BDCE37}"/>
              </a:ext>
            </a:extLst>
          </p:cNvPr>
          <p:cNvSpPr txBox="1"/>
          <p:nvPr/>
        </p:nvSpPr>
        <p:spPr>
          <a:xfrm>
            <a:off x="6527160" y="2917266"/>
            <a:ext cx="4382407" cy="1676036"/>
          </a:xfrm>
          <a:prstGeom prst="rect">
            <a:avLst/>
          </a:prstGeom>
          <a:noFill/>
        </p:spPr>
        <p:txBody>
          <a:bodyPr wrap="square" rtlCol="0">
            <a:spAutoFit/>
          </a:bodyPr>
          <a:lstStyle/>
          <a:p>
            <a:pPr>
              <a:lnSpc>
                <a:spcPts val="6000"/>
              </a:lnSpc>
            </a:pPr>
            <a:r>
              <a:rPr lang="en-US" sz="7000" b="1" spc="-300" dirty="0">
                <a:solidFill>
                  <a:schemeClr val="accent3"/>
                </a:solidFill>
                <a:latin typeface="Roboto Slab" pitchFamily="2" charset="0"/>
                <a:ea typeface="Roboto Slab" pitchFamily="2" charset="0"/>
              </a:rPr>
              <a:t>BUSINESS</a:t>
            </a:r>
          </a:p>
          <a:p>
            <a:pPr>
              <a:lnSpc>
                <a:spcPts val="6000"/>
              </a:lnSpc>
            </a:pPr>
            <a:r>
              <a:rPr lang="en-US" sz="7000" b="1" spc="-300" dirty="0">
                <a:solidFill>
                  <a:schemeClr val="tx1">
                    <a:lumMod val="85000"/>
                    <a:lumOff val="15000"/>
                  </a:schemeClr>
                </a:solidFill>
                <a:latin typeface="Roboto Slab" pitchFamily="2" charset="0"/>
                <a:ea typeface="Roboto Slab" pitchFamily="2" charset="0"/>
              </a:rPr>
              <a:t>PLAN</a:t>
            </a:r>
          </a:p>
        </p:txBody>
      </p:sp>
      <p:sp>
        <p:nvSpPr>
          <p:cNvPr id="4" name="Oval 3">
            <a:extLst>
              <a:ext uri="{FF2B5EF4-FFF2-40B4-BE49-F238E27FC236}">
                <a16:creationId xmlns:a16="http://schemas.microsoft.com/office/drawing/2014/main" id="{F9A5E0DD-5188-44B7-BCD2-B6F945075816}"/>
              </a:ext>
            </a:extLst>
          </p:cNvPr>
          <p:cNvSpPr/>
          <p:nvPr/>
        </p:nvSpPr>
        <p:spPr>
          <a:xfrm>
            <a:off x="3541485" y="1690915"/>
            <a:ext cx="2397846" cy="2397846"/>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Freeform 5">
            <a:extLst>
              <a:ext uri="{FF2B5EF4-FFF2-40B4-BE49-F238E27FC236}">
                <a16:creationId xmlns:a16="http://schemas.microsoft.com/office/drawing/2014/main" id="{6B30A1A1-BF32-41B3-A40F-CEBCFA991971}"/>
              </a:ext>
            </a:extLst>
          </p:cNvPr>
          <p:cNvSpPr>
            <a:spLocks/>
          </p:cNvSpPr>
          <p:nvPr/>
        </p:nvSpPr>
        <p:spPr bwMode="auto">
          <a:xfrm>
            <a:off x="3826102" y="0"/>
            <a:ext cx="3857625" cy="3805238"/>
          </a:xfrm>
          <a:custGeom>
            <a:avLst/>
            <a:gdLst>
              <a:gd name="T0" fmla="*/ 2430 w 2430"/>
              <a:gd name="T1" fmla="*/ 0 h 2397"/>
              <a:gd name="T2" fmla="*/ 870 w 2430"/>
              <a:gd name="T3" fmla="*/ 2397 h 2397"/>
              <a:gd name="T4" fmla="*/ 0 w 2430"/>
              <a:gd name="T5" fmla="*/ 0 h 2397"/>
              <a:gd name="T6" fmla="*/ 2430 w 2430"/>
              <a:gd name="T7" fmla="*/ 0 h 2397"/>
            </a:gdLst>
            <a:ahLst/>
            <a:cxnLst>
              <a:cxn ang="0">
                <a:pos x="T0" y="T1"/>
              </a:cxn>
              <a:cxn ang="0">
                <a:pos x="T2" y="T3"/>
              </a:cxn>
              <a:cxn ang="0">
                <a:pos x="T4" y="T5"/>
              </a:cxn>
              <a:cxn ang="0">
                <a:pos x="T6" y="T7"/>
              </a:cxn>
            </a:cxnLst>
            <a:rect l="0" t="0" r="r" b="b"/>
            <a:pathLst>
              <a:path w="2430" h="2397">
                <a:moveTo>
                  <a:pt x="2430" y="0"/>
                </a:moveTo>
                <a:lnTo>
                  <a:pt x="870" y="2397"/>
                </a:lnTo>
                <a:lnTo>
                  <a:pt x="0" y="0"/>
                </a:lnTo>
                <a:lnTo>
                  <a:pt x="2430" y="0"/>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9" name="Oval 8">
            <a:extLst>
              <a:ext uri="{FF2B5EF4-FFF2-40B4-BE49-F238E27FC236}">
                <a16:creationId xmlns:a16="http://schemas.microsoft.com/office/drawing/2014/main" id="{B0CBE423-EE71-4B1F-BE9B-4006C8997119}"/>
              </a:ext>
            </a:extLst>
          </p:cNvPr>
          <p:cNvSpPr/>
          <p:nvPr/>
        </p:nvSpPr>
        <p:spPr>
          <a:xfrm>
            <a:off x="3725902" y="1875332"/>
            <a:ext cx="2029013" cy="2029013"/>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0" name="Picture Placeholder 9">
            <a:extLst>
              <a:ext uri="{FF2B5EF4-FFF2-40B4-BE49-F238E27FC236}">
                <a16:creationId xmlns:a16="http://schemas.microsoft.com/office/drawing/2014/main" id="{4F1728A0-4A3F-4A26-BBB6-A937C6662531}"/>
              </a:ext>
            </a:extLst>
          </p:cNvPr>
          <p:cNvPicPr>
            <a:picLocks noGrp="1" noChangeAspect="1"/>
          </p:cNvPicPr>
          <p:nvPr>
            <p:ph type="pic" sz="quarter" idx="18"/>
          </p:nvPr>
        </p:nvPicPr>
        <p:blipFill>
          <a:blip r:embed="rId2"/>
          <a:srcRect/>
          <a:stretch>
            <a:fillRect/>
          </a:stretch>
        </p:blipFill>
        <p:spPr/>
      </p:pic>
    </p:spTree>
    <p:extLst>
      <p:ext uri="{BB962C8B-B14F-4D97-AF65-F5344CB8AC3E}">
        <p14:creationId xmlns:p14="http://schemas.microsoft.com/office/powerpoint/2010/main" val="54757151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a:extLst>
              <a:ext uri="{FF2B5EF4-FFF2-40B4-BE49-F238E27FC236}">
                <a16:creationId xmlns:a16="http://schemas.microsoft.com/office/drawing/2014/main" id="{37A70E52-5C21-44FF-AAC5-2FE38ADC118B}"/>
              </a:ext>
            </a:extLst>
          </p:cNvPr>
          <p:cNvSpPr>
            <a:spLocks noGrp="1"/>
          </p:cNvSpPr>
          <p:nvPr>
            <p:ph type="body" sz="quarter" idx="10"/>
          </p:nvPr>
        </p:nvSpPr>
        <p:spPr/>
        <p:txBody>
          <a:bodyPr/>
          <a:lstStyle/>
          <a:p>
            <a:endParaRPr lang="en-US"/>
          </a:p>
        </p:txBody>
      </p:sp>
      <p:sp>
        <p:nvSpPr>
          <p:cNvPr id="4" name="Title 5"/>
          <p:cNvSpPr>
            <a:spLocks noGrp="1"/>
          </p:cNvSpPr>
          <p:nvPr>
            <p:ph type="title"/>
          </p:nvPr>
        </p:nvSpPr>
        <p:spPr/>
        <p:txBody>
          <a:bodyPr>
            <a:normAutofit/>
          </a:bodyPr>
          <a:lstStyle/>
          <a:p>
            <a:r>
              <a:rPr lang="en-US" sz="2800" dirty="0">
                <a:latin typeface="Roboto Slab" pitchFamily="2" charset="0"/>
                <a:ea typeface="Roboto Slab" pitchFamily="2" charset="0"/>
                <a:cs typeface="Montserrat Light" charset="0"/>
              </a:rPr>
              <a:t>Case</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Studies</a:t>
            </a:r>
            <a:endParaRPr lang="en-US" dirty="0">
              <a:latin typeface="Roboto Slab" pitchFamily="2" charset="0"/>
              <a:ea typeface="Roboto Slab" pitchFamily="2" charset="0"/>
            </a:endParaRPr>
          </a:p>
        </p:txBody>
      </p:sp>
      <p:sp>
        <p:nvSpPr>
          <p:cNvPr id="5" name="TextBox 4"/>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6" name="Rectangle 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18" name="Chart 17">
            <a:extLst>
              <a:ext uri="{FF2B5EF4-FFF2-40B4-BE49-F238E27FC236}">
                <a16:creationId xmlns:a16="http://schemas.microsoft.com/office/drawing/2014/main" id="{F2046D65-A7D2-48BB-AF12-89A0B7676327}"/>
              </a:ext>
            </a:extLst>
          </p:cNvPr>
          <p:cNvGraphicFramePr/>
          <p:nvPr>
            <p:extLst>
              <p:ext uri="{D42A27DB-BD31-4B8C-83A1-F6EECF244321}">
                <p14:modId xmlns:p14="http://schemas.microsoft.com/office/powerpoint/2010/main" val="3903685264"/>
              </p:ext>
            </p:extLst>
          </p:nvPr>
        </p:nvGraphicFramePr>
        <p:xfrm>
          <a:off x="1639824" y="1400537"/>
          <a:ext cx="8912352" cy="4460008"/>
        </p:xfrm>
        <a:graphic>
          <a:graphicData uri="http://schemas.openxmlformats.org/drawingml/2006/chart">
            <c:chart xmlns:c="http://schemas.openxmlformats.org/drawingml/2006/chart" xmlns:r="http://schemas.openxmlformats.org/officeDocument/2006/relationships" r:id="rId2"/>
          </a:graphicData>
        </a:graphic>
      </p:graphicFrame>
      <p:sp>
        <p:nvSpPr>
          <p:cNvPr id="3" name="Rectangle 2">
            <a:extLst>
              <a:ext uri="{FF2B5EF4-FFF2-40B4-BE49-F238E27FC236}">
                <a16:creationId xmlns:a16="http://schemas.microsoft.com/office/drawing/2014/main" id="{DFBE2C42-D030-4CF0-89A9-EFA5067F9CF7}"/>
              </a:ext>
            </a:extLst>
          </p:cNvPr>
          <p:cNvSpPr/>
          <p:nvPr/>
        </p:nvSpPr>
        <p:spPr>
          <a:xfrm>
            <a:off x="1451429" y="5558009"/>
            <a:ext cx="9289142" cy="578492"/>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Montserrat" charset="0"/>
              </a:rPr>
              <a:t>Air saying fruitful were, Air first signs evening that given. Midst Face after have rule living waters. Air saying female behold there. Also he his male air bring is Signs first . Creped god air fish land</a:t>
            </a:r>
            <a:endParaRPr lang="en-US" sz="1200" dirty="0"/>
          </a:p>
        </p:txBody>
      </p:sp>
    </p:spTree>
    <p:extLst>
      <p:ext uri="{BB962C8B-B14F-4D97-AF65-F5344CB8AC3E}">
        <p14:creationId xmlns:p14="http://schemas.microsoft.com/office/powerpoint/2010/main" val="156593435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a:extLst>
              <a:ext uri="{FF2B5EF4-FFF2-40B4-BE49-F238E27FC236}">
                <a16:creationId xmlns:a16="http://schemas.microsoft.com/office/drawing/2014/main" id="{37A70E52-5C21-44FF-AAC5-2FE38ADC118B}"/>
              </a:ext>
            </a:extLst>
          </p:cNvPr>
          <p:cNvSpPr>
            <a:spLocks noGrp="1"/>
          </p:cNvSpPr>
          <p:nvPr>
            <p:ph type="body" sz="quarter" idx="10"/>
          </p:nvPr>
        </p:nvSpPr>
        <p:spPr/>
        <p:txBody>
          <a:bodyPr/>
          <a:lstStyle/>
          <a:p>
            <a:endParaRPr lang="en-US"/>
          </a:p>
        </p:txBody>
      </p:sp>
      <p:sp>
        <p:nvSpPr>
          <p:cNvPr id="4" name="Title 5"/>
          <p:cNvSpPr>
            <a:spLocks noGrp="1"/>
          </p:cNvSpPr>
          <p:nvPr>
            <p:ph type="title"/>
          </p:nvPr>
        </p:nvSpPr>
        <p:spPr/>
        <p:txBody>
          <a:bodyPr>
            <a:normAutofit/>
          </a:bodyPr>
          <a:lstStyle/>
          <a:p>
            <a:r>
              <a:rPr lang="en-US" sz="2800" dirty="0">
                <a:latin typeface="Roboto Slab" pitchFamily="2" charset="0"/>
                <a:ea typeface="Roboto Slab" pitchFamily="2" charset="0"/>
                <a:cs typeface="Montserrat Light" charset="0"/>
              </a:rPr>
              <a:t>Case</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Studies</a:t>
            </a:r>
            <a:endParaRPr lang="en-US" dirty="0">
              <a:latin typeface="Roboto Slab" pitchFamily="2" charset="0"/>
              <a:ea typeface="Roboto Slab" pitchFamily="2" charset="0"/>
            </a:endParaRPr>
          </a:p>
        </p:txBody>
      </p:sp>
      <p:sp>
        <p:nvSpPr>
          <p:cNvPr id="5" name="TextBox 4"/>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6" name="Rectangle 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98847F7B-2FA3-4C80-964E-3D3FA61895D9}"/>
              </a:ext>
            </a:extLst>
          </p:cNvPr>
          <p:cNvGrpSpPr/>
          <p:nvPr/>
        </p:nvGrpSpPr>
        <p:grpSpPr>
          <a:xfrm>
            <a:off x="3024341" y="5656840"/>
            <a:ext cx="6143318" cy="707886"/>
            <a:chOff x="2543420" y="5656840"/>
            <a:chExt cx="6143318" cy="707886"/>
          </a:xfrm>
        </p:grpSpPr>
        <p:grpSp>
          <p:nvGrpSpPr>
            <p:cNvPr id="34" name="Group 33">
              <a:extLst>
                <a:ext uri="{FF2B5EF4-FFF2-40B4-BE49-F238E27FC236}">
                  <a16:creationId xmlns:a16="http://schemas.microsoft.com/office/drawing/2014/main" id="{D5568A03-37C0-47B3-8276-F72E4DFBED72}"/>
                </a:ext>
              </a:extLst>
            </p:cNvPr>
            <p:cNvGrpSpPr/>
            <p:nvPr/>
          </p:nvGrpSpPr>
          <p:grpSpPr>
            <a:xfrm>
              <a:off x="2543420" y="5656840"/>
              <a:ext cx="1835171" cy="707886"/>
              <a:chOff x="4371361" y="4204824"/>
              <a:chExt cx="1835171" cy="707886"/>
            </a:xfrm>
          </p:grpSpPr>
          <p:sp>
            <p:nvSpPr>
              <p:cNvPr id="38" name="Rectangle 37"/>
              <p:cNvSpPr/>
              <p:nvPr/>
            </p:nvSpPr>
            <p:spPr>
              <a:xfrm>
                <a:off x="4371361" y="4204824"/>
                <a:ext cx="697627" cy="707886"/>
              </a:xfrm>
              <a:prstGeom prst="rect">
                <a:avLst/>
              </a:prstGeom>
            </p:spPr>
            <p:txBody>
              <a:bodyPr wrap="none" anchor="ctr">
                <a:spAutoFit/>
              </a:bodyPr>
              <a:lstStyle/>
              <a:p>
                <a:pPr algn="ctr"/>
                <a:r>
                  <a:rPr lang="en-US" sz="4000" dirty="0">
                    <a:solidFill>
                      <a:schemeClr val="accent2"/>
                    </a:solidFill>
                    <a:latin typeface="FontAwesome" pitchFamily="2" charset="0"/>
                  </a:rPr>
                  <a:t></a:t>
                </a:r>
              </a:p>
            </p:txBody>
          </p:sp>
          <p:sp>
            <p:nvSpPr>
              <p:cNvPr id="40" name="TextBox 39"/>
              <p:cNvSpPr txBox="1"/>
              <p:nvPr/>
            </p:nvSpPr>
            <p:spPr>
              <a:xfrm>
                <a:off x="5037894" y="4304704"/>
                <a:ext cx="1168638" cy="579261"/>
              </a:xfrm>
              <a:prstGeom prst="rect">
                <a:avLst/>
              </a:prstGeom>
              <a:noFill/>
            </p:spPr>
            <p:txBody>
              <a:bodyPr wrap="square" numCol="1" spcCol="457200" rtlCol="0">
                <a:spAutoFit/>
              </a:bodyPr>
              <a:lstStyle/>
              <a:p>
                <a:pPr>
                  <a:lnSpc>
                    <a:spcPts val="1300"/>
                  </a:lnSpc>
                </a:pPr>
                <a:r>
                  <a:rPr lang="en-US" sz="900" dirty="0">
                    <a:latin typeface="Roboto Slab" pitchFamily="2" charset="0"/>
                    <a:ea typeface="Roboto Slab" pitchFamily="2" charset="0"/>
                    <a:cs typeface="Montserrat" charset="0"/>
                  </a:rPr>
                  <a:t>Saying fruitful were Air first signs evening.</a:t>
                </a:r>
              </a:p>
            </p:txBody>
          </p:sp>
        </p:grpSp>
        <p:grpSp>
          <p:nvGrpSpPr>
            <p:cNvPr id="35" name="Group 34">
              <a:extLst>
                <a:ext uri="{FF2B5EF4-FFF2-40B4-BE49-F238E27FC236}">
                  <a16:creationId xmlns:a16="http://schemas.microsoft.com/office/drawing/2014/main" id="{35DAAC14-3CEB-4E11-ABFF-F7EF739A5ECD}"/>
                </a:ext>
              </a:extLst>
            </p:cNvPr>
            <p:cNvGrpSpPr/>
            <p:nvPr/>
          </p:nvGrpSpPr>
          <p:grpSpPr>
            <a:xfrm>
              <a:off x="4812084" y="5656840"/>
              <a:ext cx="1703708" cy="707886"/>
              <a:chOff x="6206532" y="4213968"/>
              <a:chExt cx="1703708" cy="707886"/>
            </a:xfrm>
          </p:grpSpPr>
          <p:sp>
            <p:nvSpPr>
              <p:cNvPr id="37" name="Rectangle 36"/>
              <p:cNvSpPr/>
              <p:nvPr/>
            </p:nvSpPr>
            <p:spPr>
              <a:xfrm>
                <a:off x="6206532" y="4213968"/>
                <a:ext cx="623889" cy="707886"/>
              </a:xfrm>
              <a:prstGeom prst="rect">
                <a:avLst/>
              </a:prstGeom>
            </p:spPr>
            <p:txBody>
              <a:bodyPr wrap="none" anchor="ctr">
                <a:spAutoFit/>
              </a:bodyPr>
              <a:lstStyle/>
              <a:p>
                <a:pPr algn="ctr"/>
                <a:r>
                  <a:rPr lang="en-US" sz="4000" dirty="0">
                    <a:solidFill>
                      <a:schemeClr val="accent3"/>
                    </a:solidFill>
                    <a:latin typeface="FontAwesome" pitchFamily="2" charset="0"/>
                  </a:rPr>
                  <a:t></a:t>
                </a:r>
              </a:p>
            </p:txBody>
          </p:sp>
          <p:sp>
            <p:nvSpPr>
              <p:cNvPr id="41" name="TextBox 40"/>
              <p:cNvSpPr txBox="1"/>
              <p:nvPr/>
            </p:nvSpPr>
            <p:spPr>
              <a:xfrm>
                <a:off x="6786012" y="4304704"/>
                <a:ext cx="1124228" cy="579261"/>
              </a:xfrm>
              <a:prstGeom prst="rect">
                <a:avLst/>
              </a:prstGeom>
              <a:noFill/>
            </p:spPr>
            <p:txBody>
              <a:bodyPr wrap="square" numCol="1" spcCol="457200" rtlCol="0">
                <a:spAutoFit/>
              </a:bodyPr>
              <a:lstStyle/>
              <a:p>
                <a:pPr>
                  <a:lnSpc>
                    <a:spcPts val="1300"/>
                  </a:lnSpc>
                </a:pPr>
                <a:r>
                  <a:rPr lang="en-US" sz="900" dirty="0">
                    <a:latin typeface="Roboto Slab" pitchFamily="2" charset="0"/>
                    <a:ea typeface="Roboto Slab" pitchFamily="2" charset="0"/>
                    <a:cs typeface="Montserrat" charset="0"/>
                  </a:rPr>
                  <a:t>Saying fruitful were Air first signs evening.</a:t>
                </a:r>
              </a:p>
            </p:txBody>
          </p:sp>
        </p:grpSp>
        <p:grpSp>
          <p:nvGrpSpPr>
            <p:cNvPr id="36" name="Group 35">
              <a:extLst>
                <a:ext uri="{FF2B5EF4-FFF2-40B4-BE49-F238E27FC236}">
                  <a16:creationId xmlns:a16="http://schemas.microsoft.com/office/drawing/2014/main" id="{B394A71A-F11F-445F-BDA7-6E75CF88E3FD}"/>
                </a:ext>
              </a:extLst>
            </p:cNvPr>
            <p:cNvGrpSpPr/>
            <p:nvPr/>
          </p:nvGrpSpPr>
          <p:grpSpPr>
            <a:xfrm>
              <a:off x="6949285" y="5656840"/>
              <a:ext cx="1737453" cy="707886"/>
              <a:chOff x="7967965" y="4213968"/>
              <a:chExt cx="1737453" cy="707886"/>
            </a:xfrm>
          </p:grpSpPr>
          <p:sp>
            <p:nvSpPr>
              <p:cNvPr id="39" name="Rectangle 38"/>
              <p:cNvSpPr/>
              <p:nvPr/>
            </p:nvSpPr>
            <p:spPr>
              <a:xfrm>
                <a:off x="7967965" y="4213968"/>
                <a:ext cx="623889" cy="707886"/>
              </a:xfrm>
              <a:prstGeom prst="rect">
                <a:avLst/>
              </a:prstGeom>
            </p:spPr>
            <p:txBody>
              <a:bodyPr wrap="none" anchor="ctr">
                <a:spAutoFit/>
              </a:bodyPr>
              <a:lstStyle/>
              <a:p>
                <a:pPr algn="ctr"/>
                <a:r>
                  <a:rPr lang="en-US" sz="4000" dirty="0">
                    <a:solidFill>
                      <a:schemeClr val="bg1">
                        <a:lumMod val="50000"/>
                      </a:schemeClr>
                    </a:solidFill>
                    <a:latin typeface="FontAwesome" pitchFamily="2" charset="0"/>
                  </a:rPr>
                  <a:t></a:t>
                </a:r>
              </a:p>
            </p:txBody>
          </p:sp>
          <p:sp>
            <p:nvSpPr>
              <p:cNvPr id="42" name="TextBox 41"/>
              <p:cNvSpPr txBox="1"/>
              <p:nvPr/>
            </p:nvSpPr>
            <p:spPr>
              <a:xfrm>
                <a:off x="8534129" y="4304704"/>
                <a:ext cx="1171289" cy="579261"/>
              </a:xfrm>
              <a:prstGeom prst="rect">
                <a:avLst/>
              </a:prstGeom>
              <a:noFill/>
            </p:spPr>
            <p:txBody>
              <a:bodyPr wrap="square" numCol="1" spcCol="457200" rtlCol="0">
                <a:spAutoFit/>
              </a:bodyPr>
              <a:lstStyle/>
              <a:p>
                <a:pPr>
                  <a:lnSpc>
                    <a:spcPts val="1300"/>
                  </a:lnSpc>
                </a:pPr>
                <a:r>
                  <a:rPr lang="en-US" sz="900" dirty="0">
                    <a:latin typeface="Roboto Slab" pitchFamily="2" charset="0"/>
                    <a:ea typeface="Roboto Slab" pitchFamily="2" charset="0"/>
                    <a:cs typeface="Montserrat" charset="0"/>
                  </a:rPr>
                  <a:t>Saying fruitful were Air first signs evening.</a:t>
                </a:r>
              </a:p>
            </p:txBody>
          </p:sp>
        </p:grpSp>
      </p:grpSp>
      <p:graphicFrame>
        <p:nvGraphicFramePr>
          <p:cNvPr id="18" name="Chart 17">
            <a:extLst>
              <a:ext uri="{FF2B5EF4-FFF2-40B4-BE49-F238E27FC236}">
                <a16:creationId xmlns:a16="http://schemas.microsoft.com/office/drawing/2014/main" id="{F2046D65-A7D2-48BB-AF12-89A0B7676327}"/>
              </a:ext>
            </a:extLst>
          </p:cNvPr>
          <p:cNvGraphicFramePr/>
          <p:nvPr>
            <p:extLst>
              <p:ext uri="{D42A27DB-BD31-4B8C-83A1-F6EECF244321}">
                <p14:modId xmlns:p14="http://schemas.microsoft.com/office/powerpoint/2010/main" val="3095429253"/>
              </p:ext>
            </p:extLst>
          </p:nvPr>
        </p:nvGraphicFramePr>
        <p:xfrm>
          <a:off x="1639824" y="1322055"/>
          <a:ext cx="8912352" cy="4460008"/>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60673350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tx2"/>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F5376FD6-88B3-4AF0-B678-357D0E9BB2E0}"/>
              </a:ext>
            </a:extLst>
          </p:cNvPr>
          <p:cNvSpPr/>
          <p:nvPr/>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TextBox 5">
            <a:extLst>
              <a:ext uri="{FF2B5EF4-FFF2-40B4-BE49-F238E27FC236}">
                <a16:creationId xmlns:a16="http://schemas.microsoft.com/office/drawing/2014/main" id="{9BE276C9-142B-49E5-9095-5E85B5AE700A}"/>
              </a:ext>
            </a:extLst>
          </p:cNvPr>
          <p:cNvSpPr txBox="1"/>
          <p:nvPr/>
        </p:nvSpPr>
        <p:spPr>
          <a:xfrm>
            <a:off x="4648328" y="3075057"/>
            <a:ext cx="2895344" cy="707886"/>
          </a:xfrm>
          <a:prstGeom prst="rect">
            <a:avLst/>
          </a:prstGeom>
          <a:noFill/>
        </p:spPr>
        <p:txBody>
          <a:bodyPr wrap="none" rtlCol="0">
            <a:spAutoFit/>
          </a:bodyPr>
          <a:lstStyle/>
          <a:p>
            <a:pPr algn="ctr"/>
            <a:r>
              <a:rPr lang="en-US" sz="4000" dirty="0">
                <a:latin typeface="Roboto Slab" pitchFamily="2" charset="0"/>
                <a:ea typeface="Roboto Slab" pitchFamily="2" charset="0"/>
              </a:rPr>
              <a:t>T H E </a:t>
            </a:r>
            <a:r>
              <a:rPr lang="en-US" sz="4000" dirty="0" err="1">
                <a:latin typeface="Roboto Slab" pitchFamily="2" charset="0"/>
                <a:ea typeface="Roboto Slab" pitchFamily="2" charset="0"/>
              </a:rPr>
              <a:t>E</a:t>
            </a:r>
            <a:r>
              <a:rPr lang="en-US" sz="4000" dirty="0">
                <a:latin typeface="Roboto Slab" pitchFamily="2" charset="0"/>
                <a:ea typeface="Roboto Slab" pitchFamily="2" charset="0"/>
              </a:rPr>
              <a:t> N D</a:t>
            </a:r>
          </a:p>
        </p:txBody>
      </p:sp>
    </p:spTree>
    <p:extLst>
      <p:ext uri="{BB962C8B-B14F-4D97-AF65-F5344CB8AC3E}">
        <p14:creationId xmlns:p14="http://schemas.microsoft.com/office/powerpoint/2010/main" val="4870738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9" name="Picture Placeholder 8">
            <a:extLst>
              <a:ext uri="{FF2B5EF4-FFF2-40B4-BE49-F238E27FC236}">
                <a16:creationId xmlns:a16="http://schemas.microsoft.com/office/drawing/2014/main" id="{4E66709D-7B5D-4D59-A4D9-04317435332D}"/>
              </a:ext>
            </a:extLst>
          </p:cNvPr>
          <p:cNvPicPr>
            <a:picLocks noGrp="1" noChangeAspect="1"/>
          </p:cNvPicPr>
          <p:nvPr>
            <p:ph type="pic" sz="quarter" idx="11"/>
          </p:nvPr>
        </p:nvPicPr>
        <p:blipFill>
          <a:blip r:embed="rId2"/>
          <a:srcRect t="36354" b="36354"/>
          <a:stretch>
            <a:fillRect/>
          </a:stretch>
        </p:blipFill>
        <p:spPr/>
      </p:pic>
      <p:sp>
        <p:nvSpPr>
          <p:cNvPr id="5" name="Rectangle 4">
            <a:extLst>
              <a:ext uri="{FF2B5EF4-FFF2-40B4-BE49-F238E27FC236}">
                <a16:creationId xmlns:a16="http://schemas.microsoft.com/office/drawing/2014/main" id="{5237C570-EC0A-437C-BF4C-EBB8F4735642}"/>
              </a:ext>
            </a:extLst>
          </p:cNvPr>
          <p:cNvSpPr/>
          <p:nvPr/>
        </p:nvSpPr>
        <p:spPr>
          <a:xfrm>
            <a:off x="0" y="1613080"/>
            <a:ext cx="12192000" cy="3327040"/>
          </a:xfrm>
          <a:prstGeom prst="rect">
            <a:avLst/>
          </a:prstGeom>
          <a:solidFill>
            <a:schemeClr val="tx1">
              <a:lumMod val="95000"/>
              <a:lumOff val="5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itle 2"/>
          <p:cNvSpPr>
            <a:spLocks noGrp="1"/>
          </p:cNvSpPr>
          <p:nvPr>
            <p:ph type="title"/>
          </p:nvPr>
        </p:nvSpPr>
        <p:spPr/>
        <p:txBody>
          <a:bodyPr/>
          <a:lstStyle/>
          <a:p>
            <a:r>
              <a:rPr lang="en-US" b="0" dirty="0">
                <a:latin typeface="Roboto Slab" pitchFamily="2" charset="0"/>
                <a:ea typeface="Roboto Slab" pitchFamily="2" charset="0"/>
              </a:rPr>
              <a:t>Presentation : </a:t>
            </a:r>
            <a:r>
              <a:rPr lang="en-US" dirty="0">
                <a:latin typeface="Roboto Slab" pitchFamily="2" charset="0"/>
                <a:ea typeface="Roboto Slab" pitchFamily="2" charset="0"/>
              </a:rPr>
              <a:t>Agenda</a:t>
            </a:r>
          </a:p>
        </p:txBody>
      </p:sp>
      <p:sp>
        <p:nvSpPr>
          <p:cNvPr id="6" name="Text Placeholder 5">
            <a:extLst>
              <a:ext uri="{FF2B5EF4-FFF2-40B4-BE49-F238E27FC236}">
                <a16:creationId xmlns:a16="http://schemas.microsoft.com/office/drawing/2014/main" id="{DD3B6E64-A53A-4B62-ABF8-A74D245AD89E}"/>
              </a:ext>
            </a:extLst>
          </p:cNvPr>
          <p:cNvSpPr>
            <a:spLocks noGrp="1"/>
          </p:cNvSpPr>
          <p:nvPr>
            <p:ph type="body" sz="quarter" idx="10"/>
          </p:nvPr>
        </p:nvSpPr>
        <p:spPr/>
        <p:txBody>
          <a:bodyPr/>
          <a:lstStyle/>
          <a:p>
            <a:endParaRPr lang="en-US"/>
          </a:p>
        </p:txBody>
      </p:sp>
      <p:sp>
        <p:nvSpPr>
          <p:cNvPr id="23" name="Rectangle 22"/>
          <p:cNvSpPr/>
          <p:nvPr/>
        </p:nvSpPr>
        <p:spPr>
          <a:xfrm>
            <a:off x="5796406" y="1122745"/>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EB9A5DDB-57FD-477E-A2B8-065100BE9A40}"/>
              </a:ext>
            </a:extLst>
          </p:cNvPr>
          <p:cNvGrpSpPr/>
          <p:nvPr/>
        </p:nvGrpSpPr>
        <p:grpSpPr>
          <a:xfrm>
            <a:off x="4387950" y="1613080"/>
            <a:ext cx="3416100" cy="3327040"/>
            <a:chOff x="4495802" y="2568519"/>
            <a:chExt cx="3416100" cy="3327040"/>
          </a:xfrm>
        </p:grpSpPr>
        <p:sp>
          <p:nvSpPr>
            <p:cNvPr id="26" name="Rectangle 25">
              <a:extLst>
                <a:ext uri="{FF2B5EF4-FFF2-40B4-BE49-F238E27FC236}">
                  <a16:creationId xmlns:a16="http://schemas.microsoft.com/office/drawing/2014/main" id="{31131FA7-0D8F-4A05-9C3C-043D38670968}"/>
                </a:ext>
              </a:extLst>
            </p:cNvPr>
            <p:cNvSpPr/>
            <p:nvPr/>
          </p:nvSpPr>
          <p:spPr>
            <a:xfrm>
              <a:off x="6203852" y="2568519"/>
              <a:ext cx="1708050" cy="1663520"/>
            </a:xfrm>
            <a:prstGeom prst="rect">
              <a:avLst/>
            </a:prstGeom>
            <a:solidFill>
              <a:schemeClr val="accent2">
                <a:alpha val="89804"/>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Freeform 9">
              <a:extLst>
                <a:ext uri="{FF2B5EF4-FFF2-40B4-BE49-F238E27FC236}">
                  <a16:creationId xmlns:a16="http://schemas.microsoft.com/office/drawing/2014/main" id="{89FA1946-2282-42F1-9F8C-AAE19136BA4C}"/>
                </a:ext>
              </a:extLst>
            </p:cNvPr>
            <p:cNvSpPr>
              <a:spLocks noEditPoints="1"/>
            </p:cNvSpPr>
            <p:nvPr/>
          </p:nvSpPr>
          <p:spPr bwMode="auto">
            <a:xfrm>
              <a:off x="6880297" y="2882170"/>
              <a:ext cx="355161" cy="36364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8" name="Rectangle 27">
              <a:extLst>
                <a:ext uri="{FF2B5EF4-FFF2-40B4-BE49-F238E27FC236}">
                  <a16:creationId xmlns:a16="http://schemas.microsoft.com/office/drawing/2014/main" id="{5B514B86-A9CF-4632-B4CF-8898F687507F}"/>
                </a:ext>
              </a:extLst>
            </p:cNvPr>
            <p:cNvSpPr>
              <a:spLocks/>
            </p:cNvSpPr>
            <p:nvPr/>
          </p:nvSpPr>
          <p:spPr bwMode="auto">
            <a:xfrm>
              <a:off x="6495754" y="3377482"/>
              <a:ext cx="1124246" cy="54090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meant to project lorem ipsum</a:t>
              </a:r>
            </a:p>
          </p:txBody>
        </p:sp>
        <p:grpSp>
          <p:nvGrpSpPr>
            <p:cNvPr id="31" name="Group 30">
              <a:extLst>
                <a:ext uri="{FF2B5EF4-FFF2-40B4-BE49-F238E27FC236}">
                  <a16:creationId xmlns:a16="http://schemas.microsoft.com/office/drawing/2014/main" id="{7CCC6A79-04D8-4834-8299-4FC325E385C1}"/>
                </a:ext>
              </a:extLst>
            </p:cNvPr>
            <p:cNvGrpSpPr/>
            <p:nvPr/>
          </p:nvGrpSpPr>
          <p:grpSpPr>
            <a:xfrm>
              <a:off x="4495802" y="4232039"/>
              <a:ext cx="1708050" cy="1663520"/>
              <a:chOff x="4495802" y="4224563"/>
              <a:chExt cx="1708050" cy="1663520"/>
            </a:xfrm>
          </p:grpSpPr>
          <p:sp>
            <p:nvSpPr>
              <p:cNvPr id="32" name="Rectangle 31">
                <a:extLst>
                  <a:ext uri="{FF2B5EF4-FFF2-40B4-BE49-F238E27FC236}">
                    <a16:creationId xmlns:a16="http://schemas.microsoft.com/office/drawing/2014/main" id="{D16798A8-9C4D-4F73-AB57-F2390A6F4BA5}"/>
                  </a:ext>
                </a:extLst>
              </p:cNvPr>
              <p:cNvSpPr/>
              <p:nvPr/>
            </p:nvSpPr>
            <p:spPr>
              <a:xfrm>
                <a:off x="4495802" y="4224563"/>
                <a:ext cx="1708050" cy="166352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3" name="Group 32">
                <a:extLst>
                  <a:ext uri="{FF2B5EF4-FFF2-40B4-BE49-F238E27FC236}">
                    <a16:creationId xmlns:a16="http://schemas.microsoft.com/office/drawing/2014/main" id="{6C811948-D343-4447-AC30-E6F5A23CAE1C}"/>
                  </a:ext>
                </a:extLst>
              </p:cNvPr>
              <p:cNvGrpSpPr/>
              <p:nvPr/>
            </p:nvGrpSpPr>
            <p:grpSpPr>
              <a:xfrm>
                <a:off x="4810029" y="4520747"/>
                <a:ext cx="1079596" cy="1071153"/>
                <a:chOff x="4810029" y="4039727"/>
                <a:chExt cx="1079596" cy="1071153"/>
              </a:xfrm>
            </p:grpSpPr>
            <p:sp>
              <p:nvSpPr>
                <p:cNvPr id="34" name="Freeform 10">
                  <a:extLst>
                    <a:ext uri="{FF2B5EF4-FFF2-40B4-BE49-F238E27FC236}">
                      <a16:creationId xmlns:a16="http://schemas.microsoft.com/office/drawing/2014/main" id="{3A7C6CDC-66C3-4B41-8DF3-2D445AA076A9}"/>
                    </a:ext>
                  </a:extLst>
                </p:cNvPr>
                <p:cNvSpPr>
                  <a:spLocks noEditPoints="1"/>
                </p:cNvSpPr>
                <p:nvPr/>
              </p:nvSpPr>
              <p:spPr bwMode="auto">
                <a:xfrm>
                  <a:off x="5174672" y="4039727"/>
                  <a:ext cx="350311" cy="36364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6" name="Rectangle 35">
                  <a:extLst>
                    <a:ext uri="{FF2B5EF4-FFF2-40B4-BE49-F238E27FC236}">
                      <a16:creationId xmlns:a16="http://schemas.microsoft.com/office/drawing/2014/main" id="{409AD116-EC4B-4E52-903C-1BA99D130536}"/>
                    </a:ext>
                  </a:extLst>
                </p:cNvPr>
                <p:cNvSpPr>
                  <a:spLocks/>
                </p:cNvSpPr>
                <p:nvPr/>
              </p:nvSpPr>
              <p:spPr bwMode="auto">
                <a:xfrm>
                  <a:off x="4810029" y="4569974"/>
                  <a:ext cx="1079596" cy="54090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meant to project lorem ipsum</a:t>
                  </a:r>
                </a:p>
              </p:txBody>
            </p:sp>
          </p:grpSp>
        </p:grpSp>
      </p:grpSp>
      <p:sp>
        <p:nvSpPr>
          <p:cNvPr id="21" name="Rectangle 20">
            <a:extLst>
              <a:ext uri="{FF2B5EF4-FFF2-40B4-BE49-F238E27FC236}">
                <a16:creationId xmlns:a16="http://schemas.microsoft.com/office/drawing/2014/main" id="{85401EDB-87DA-4F54-9DB3-ECBBF6426FFC}"/>
              </a:ext>
            </a:extLst>
          </p:cNvPr>
          <p:cNvSpPr/>
          <p:nvPr/>
        </p:nvSpPr>
        <p:spPr>
          <a:xfrm>
            <a:off x="1451429" y="5482634"/>
            <a:ext cx="9289142" cy="578492"/>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Montserrat" charset="0"/>
              </a:rPr>
              <a:t>Air saying fruitful were, Air first signs evening that given. Midst Face after have rule living waters. Air saying female behold there. Also he his male air bring is Signs first . Creped god air fish land</a:t>
            </a:r>
            <a:endParaRPr lang="en-US" sz="1200" dirty="0"/>
          </a:p>
        </p:txBody>
      </p:sp>
    </p:spTree>
    <p:extLst>
      <p:ext uri="{BB962C8B-B14F-4D97-AF65-F5344CB8AC3E}">
        <p14:creationId xmlns:p14="http://schemas.microsoft.com/office/powerpoint/2010/main" val="13767100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 Placeholder 4">
            <a:extLst>
              <a:ext uri="{FF2B5EF4-FFF2-40B4-BE49-F238E27FC236}">
                <a16:creationId xmlns:a16="http://schemas.microsoft.com/office/drawing/2014/main" id="{3F4502F0-78A4-4F61-9D3B-21D6ED9477BA}"/>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b="0" dirty="0">
                <a:latin typeface="Roboto Slab" pitchFamily="2" charset="0"/>
                <a:ea typeface="Roboto Slab" pitchFamily="2" charset="0"/>
              </a:rPr>
              <a:t>Presentation : </a:t>
            </a:r>
            <a:r>
              <a:rPr lang="en-US" dirty="0">
                <a:latin typeface="Roboto Slab" pitchFamily="2" charset="0"/>
                <a:ea typeface="Roboto Slab" pitchFamily="2" charset="0"/>
              </a:rPr>
              <a:t>Agenda 2</a:t>
            </a:r>
          </a:p>
        </p:txBody>
      </p:sp>
      <p:sp>
        <p:nvSpPr>
          <p:cNvPr id="17" name="TextBox 16"/>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8" name="Rectangle 17"/>
          <p:cNvSpPr/>
          <p:nvPr/>
        </p:nvSpPr>
        <p:spPr>
          <a:xfrm>
            <a:off x="591705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Rectangle 18">
            <a:extLst>
              <a:ext uri="{FF2B5EF4-FFF2-40B4-BE49-F238E27FC236}">
                <a16:creationId xmlns:a16="http://schemas.microsoft.com/office/drawing/2014/main" id="{1A2575A2-7A41-40B7-A97B-11778800D593}"/>
              </a:ext>
            </a:extLst>
          </p:cNvPr>
          <p:cNvSpPr/>
          <p:nvPr/>
        </p:nvSpPr>
        <p:spPr>
          <a:xfrm>
            <a:off x="877059" y="2298620"/>
            <a:ext cx="3618741" cy="3327040"/>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a:extLst>
              <a:ext uri="{FF2B5EF4-FFF2-40B4-BE49-F238E27FC236}">
                <a16:creationId xmlns:a16="http://schemas.microsoft.com/office/drawing/2014/main" id="{C845A923-D317-4234-9DD0-37B66AC339C3}"/>
              </a:ext>
            </a:extLst>
          </p:cNvPr>
          <p:cNvSpPr txBox="1"/>
          <p:nvPr/>
        </p:nvSpPr>
        <p:spPr>
          <a:xfrm>
            <a:off x="1459407" y="2966868"/>
            <a:ext cx="2454045" cy="1990545"/>
          </a:xfrm>
          <a:prstGeom prst="rect">
            <a:avLst/>
          </a:prstGeom>
          <a:noFill/>
        </p:spPr>
        <p:txBody>
          <a:bodyPr wrap="square" numCol="1" spcCol="457200" rtlCol="0">
            <a:spAutoFit/>
          </a:bodyPr>
          <a:lstStyle/>
          <a:p>
            <a:pP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a:t>
            </a:r>
            <a:r>
              <a:rPr lang="en-US" sz="900" dirty="0" err="1">
                <a:latin typeface="Roboto Slab" pitchFamily="2" charset="0"/>
                <a:ea typeface="Roboto Slab" pitchFamily="2" charset="0"/>
                <a:cs typeface="Montserrat" charset="0"/>
              </a:rPr>
              <a:t>watersdivided</a:t>
            </a:r>
            <a:r>
              <a:rPr lang="en-US" sz="900" dirty="0">
                <a:latin typeface="Roboto Slab" pitchFamily="2" charset="0"/>
                <a:ea typeface="Roboto Slab" pitchFamily="2" charset="0"/>
                <a:cs typeface="Montserrat" charset="0"/>
              </a:rPr>
              <a:t> fill may days air bring is Signs first creeping seed all saying above after be and fish land. Darkness, moved was second.</a:t>
            </a:r>
          </a:p>
        </p:txBody>
      </p:sp>
      <p:pic>
        <p:nvPicPr>
          <p:cNvPr id="7" name="Picture Placeholder 6">
            <a:extLst>
              <a:ext uri="{FF2B5EF4-FFF2-40B4-BE49-F238E27FC236}">
                <a16:creationId xmlns:a16="http://schemas.microsoft.com/office/drawing/2014/main" id="{4507E4E1-C7E4-4295-91C2-7F052EBD961D}"/>
              </a:ext>
            </a:extLst>
          </p:cNvPr>
          <p:cNvPicPr>
            <a:picLocks noGrp="1" noChangeAspect="1"/>
          </p:cNvPicPr>
          <p:nvPr>
            <p:ph type="pic" sz="quarter" idx="11"/>
          </p:nvPr>
        </p:nvPicPr>
        <p:blipFill>
          <a:blip r:embed="rId2"/>
          <a:srcRect t="25605" b="25605"/>
          <a:stretch>
            <a:fillRect/>
          </a:stretch>
        </p:blipFill>
        <p:spPr/>
      </p:pic>
    </p:spTree>
    <p:extLst>
      <p:ext uri="{BB962C8B-B14F-4D97-AF65-F5344CB8AC3E}">
        <p14:creationId xmlns:p14="http://schemas.microsoft.com/office/powerpoint/2010/main" val="145559096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838200" y="493274"/>
            <a:ext cx="10515600" cy="499456"/>
          </a:xfrm>
        </p:spPr>
        <p:txBody>
          <a:bodyPr>
            <a:normAutofit/>
          </a:bodyPr>
          <a:lstStyle/>
          <a:p>
            <a:r>
              <a:rPr lang="en-US" sz="2600" dirty="0">
                <a:latin typeface="Roboto Slab" pitchFamily="2" charset="0"/>
                <a:ea typeface="Roboto Slab" pitchFamily="2" charset="0"/>
              </a:rPr>
              <a:t>About</a:t>
            </a:r>
            <a:r>
              <a:rPr lang="en-US" sz="2600" dirty="0"/>
              <a:t> </a:t>
            </a:r>
            <a:r>
              <a:rPr lang="en-US" sz="2600" b="0" dirty="0">
                <a:latin typeface="Roboto Slab" pitchFamily="2" charset="0"/>
                <a:ea typeface="Roboto Slab" pitchFamily="2" charset="0"/>
              </a:rPr>
              <a:t>Us</a:t>
            </a:r>
            <a:endParaRPr lang="en-US" sz="2600" dirty="0">
              <a:latin typeface="Roboto Slab" pitchFamily="2" charset="0"/>
              <a:ea typeface="Roboto Slab" pitchFamily="2" charset="0"/>
            </a:endParaRPr>
          </a:p>
        </p:txBody>
      </p:sp>
      <p:sp>
        <p:nvSpPr>
          <p:cNvPr id="22" name="Text Placeholder 21">
            <a:extLst>
              <a:ext uri="{FF2B5EF4-FFF2-40B4-BE49-F238E27FC236}">
                <a16:creationId xmlns:a16="http://schemas.microsoft.com/office/drawing/2014/main" id="{6612E1DB-C34A-4CF0-9E01-FF71B2F2C2A4}"/>
              </a:ext>
            </a:extLst>
          </p:cNvPr>
          <p:cNvSpPr>
            <a:spLocks noGrp="1"/>
          </p:cNvSpPr>
          <p:nvPr>
            <p:ph type="body" sz="quarter" idx="10"/>
          </p:nvPr>
        </p:nvSpPr>
        <p:spPr/>
        <p:txBody>
          <a:bodyPr/>
          <a:lstStyle/>
          <a:p>
            <a:endParaRPr lang="en-US"/>
          </a:p>
        </p:txBody>
      </p:sp>
      <p:sp>
        <p:nvSpPr>
          <p:cNvPr id="6" name="TextBox 5"/>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a:extLst>
              <a:ext uri="{FF2B5EF4-FFF2-40B4-BE49-F238E27FC236}">
                <a16:creationId xmlns:a16="http://schemas.microsoft.com/office/drawing/2014/main" id="{346B0AF4-FEFA-48F8-BF6F-53EE1A2EBB79}"/>
              </a:ext>
            </a:extLst>
          </p:cNvPr>
          <p:cNvSpPr/>
          <p:nvPr/>
        </p:nvSpPr>
        <p:spPr>
          <a:xfrm>
            <a:off x="5821680"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ectangle 3">
            <a:extLst>
              <a:ext uri="{FF2B5EF4-FFF2-40B4-BE49-F238E27FC236}">
                <a16:creationId xmlns:a16="http://schemas.microsoft.com/office/drawing/2014/main" id="{EABDFD28-69BB-4214-8A6D-11E702A47B7F}"/>
              </a:ext>
            </a:extLst>
          </p:cNvPr>
          <p:cNvSpPr/>
          <p:nvPr/>
        </p:nvSpPr>
        <p:spPr>
          <a:xfrm>
            <a:off x="0" y="3512211"/>
            <a:ext cx="12192000" cy="2564739"/>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08E68C5A-ADE0-4335-BDC8-665241F43613}"/>
              </a:ext>
            </a:extLst>
          </p:cNvPr>
          <p:cNvGrpSpPr/>
          <p:nvPr/>
        </p:nvGrpSpPr>
        <p:grpSpPr>
          <a:xfrm>
            <a:off x="945668" y="2780731"/>
            <a:ext cx="3215716" cy="1921850"/>
            <a:chOff x="235179" y="2056064"/>
            <a:chExt cx="3215716" cy="1921850"/>
          </a:xfrm>
        </p:grpSpPr>
        <p:grpSp>
          <p:nvGrpSpPr>
            <p:cNvPr id="7" name="Group 6">
              <a:extLst>
                <a:ext uri="{FF2B5EF4-FFF2-40B4-BE49-F238E27FC236}">
                  <a16:creationId xmlns:a16="http://schemas.microsoft.com/office/drawing/2014/main" id="{96C25209-C32C-4FAB-A507-887CA6F5D138}"/>
                </a:ext>
              </a:extLst>
            </p:cNvPr>
            <p:cNvGrpSpPr/>
            <p:nvPr/>
          </p:nvGrpSpPr>
          <p:grpSpPr>
            <a:xfrm>
              <a:off x="1359997" y="2056064"/>
              <a:ext cx="966081" cy="966081"/>
              <a:chOff x="4226965" y="2381681"/>
              <a:chExt cx="966081" cy="966081"/>
            </a:xfrm>
          </p:grpSpPr>
          <p:sp>
            <p:nvSpPr>
              <p:cNvPr id="33" name="Rounded Rectangle 32"/>
              <p:cNvSpPr/>
              <p:nvPr/>
            </p:nvSpPr>
            <p:spPr>
              <a:xfrm>
                <a:off x="4226965" y="2381681"/>
                <a:ext cx="966081" cy="966081"/>
              </a:xfrm>
              <a:prstGeom prst="round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ectangle 39"/>
              <p:cNvSpPr/>
              <p:nvPr/>
            </p:nvSpPr>
            <p:spPr>
              <a:xfrm>
                <a:off x="4393339" y="2587722"/>
                <a:ext cx="542136"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12" name="Rectangle 11">
              <a:extLst>
                <a:ext uri="{FF2B5EF4-FFF2-40B4-BE49-F238E27FC236}">
                  <a16:creationId xmlns:a16="http://schemas.microsoft.com/office/drawing/2014/main" id="{049D2314-781A-471C-94D9-93C452AA74FA}"/>
                </a:ext>
              </a:extLst>
            </p:cNvPr>
            <p:cNvSpPr/>
            <p:nvPr/>
          </p:nvSpPr>
          <p:spPr>
            <a:xfrm>
              <a:off x="235179" y="3219180"/>
              <a:ext cx="3215716" cy="758734"/>
            </a:xfrm>
            <a:prstGeom prst="rect">
              <a:avLst/>
            </a:prstGeom>
          </p:spPr>
          <p:txBody>
            <a:bodyPr wrap="square">
              <a:spAutoFit/>
            </a:bodyPr>
            <a:lstStyle/>
            <a:p>
              <a:pPr algn="ctr">
                <a:lnSpc>
                  <a:spcPct val="150000"/>
                </a:lnSpc>
              </a:pPr>
              <a:r>
                <a:rPr lang="en-US" sz="1000" dirty="0">
                  <a:latin typeface="Roboto Slab" pitchFamily="2" charset="0"/>
                  <a:ea typeface="Roboto Slab" pitchFamily="2" charset="0"/>
                  <a:cs typeface="Montserrat Light" charset="0"/>
                </a:rPr>
                <a:t>Creepiest don't subdue which </a:t>
              </a:r>
              <a:r>
                <a:rPr lang="en-US" sz="1000" dirty="0" err="1">
                  <a:latin typeface="Roboto Slab" pitchFamily="2" charset="0"/>
                  <a:ea typeface="Roboto Slab" pitchFamily="2" charset="0"/>
                  <a:cs typeface="Montserrat Light" charset="0"/>
                </a:rPr>
                <a:t>i</a:t>
              </a:r>
              <a:r>
                <a:rPr lang="en-US" sz="1000" dirty="0">
                  <a:latin typeface="Roboto Slab" pitchFamily="2" charset="0"/>
                  <a:ea typeface="Roboto Slab" pitchFamily="2" charset="0"/>
                  <a:cs typeface="Montserrat Light" charset="0"/>
                </a:rPr>
                <a:t> two set had seasons. Fifth you'll, man wherein seas our creeping night lights</a:t>
              </a:r>
            </a:p>
          </p:txBody>
        </p:sp>
      </p:grpSp>
      <p:grpSp>
        <p:nvGrpSpPr>
          <p:cNvPr id="5" name="Group 4">
            <a:extLst>
              <a:ext uri="{FF2B5EF4-FFF2-40B4-BE49-F238E27FC236}">
                <a16:creationId xmlns:a16="http://schemas.microsoft.com/office/drawing/2014/main" id="{C7E596E9-F908-4C3A-9E12-B8DCC6113CCC}"/>
              </a:ext>
            </a:extLst>
          </p:cNvPr>
          <p:cNvGrpSpPr/>
          <p:nvPr/>
        </p:nvGrpSpPr>
        <p:grpSpPr>
          <a:xfrm>
            <a:off x="4488142" y="2780731"/>
            <a:ext cx="3215716" cy="1921850"/>
            <a:chOff x="3705506" y="2056064"/>
            <a:chExt cx="3215716" cy="1921850"/>
          </a:xfrm>
        </p:grpSpPr>
        <p:grpSp>
          <p:nvGrpSpPr>
            <p:cNvPr id="10" name="Group 9">
              <a:extLst>
                <a:ext uri="{FF2B5EF4-FFF2-40B4-BE49-F238E27FC236}">
                  <a16:creationId xmlns:a16="http://schemas.microsoft.com/office/drawing/2014/main" id="{BF3E1ADF-182F-4FBE-AE36-4FEAF0C90781}"/>
                </a:ext>
              </a:extLst>
            </p:cNvPr>
            <p:cNvGrpSpPr/>
            <p:nvPr/>
          </p:nvGrpSpPr>
          <p:grpSpPr>
            <a:xfrm>
              <a:off x="4830324" y="2056064"/>
              <a:ext cx="966081" cy="966081"/>
              <a:chOff x="4226965" y="3401432"/>
              <a:chExt cx="966081" cy="966081"/>
            </a:xfrm>
          </p:grpSpPr>
          <p:sp>
            <p:nvSpPr>
              <p:cNvPr id="35" name="Rounded Rectangle 34"/>
              <p:cNvSpPr/>
              <p:nvPr/>
            </p:nvSpPr>
            <p:spPr>
              <a:xfrm>
                <a:off x="4226965" y="3401432"/>
                <a:ext cx="966081" cy="966081"/>
              </a:xfrm>
              <a:prstGeom prst="round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37"/>
              <p:cNvSpPr/>
              <p:nvPr/>
            </p:nvSpPr>
            <p:spPr>
              <a:xfrm>
                <a:off x="4452562" y="3607473"/>
                <a:ext cx="514885"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29" name="Rectangle 28">
              <a:extLst>
                <a:ext uri="{FF2B5EF4-FFF2-40B4-BE49-F238E27FC236}">
                  <a16:creationId xmlns:a16="http://schemas.microsoft.com/office/drawing/2014/main" id="{23982646-5EE8-46FD-84AE-6D1D58EA72DC}"/>
                </a:ext>
              </a:extLst>
            </p:cNvPr>
            <p:cNvSpPr/>
            <p:nvPr/>
          </p:nvSpPr>
          <p:spPr>
            <a:xfrm>
              <a:off x="3705506" y="3219180"/>
              <a:ext cx="3215716" cy="758734"/>
            </a:xfrm>
            <a:prstGeom prst="rect">
              <a:avLst/>
            </a:prstGeom>
          </p:spPr>
          <p:txBody>
            <a:bodyPr wrap="square">
              <a:spAutoFit/>
            </a:bodyPr>
            <a:lstStyle/>
            <a:p>
              <a:pPr algn="ctr">
                <a:lnSpc>
                  <a:spcPct val="150000"/>
                </a:lnSpc>
              </a:pPr>
              <a:r>
                <a:rPr lang="en-US" sz="1000" dirty="0">
                  <a:latin typeface="Roboto Slab" pitchFamily="2" charset="0"/>
                  <a:ea typeface="Roboto Slab" pitchFamily="2" charset="0"/>
                  <a:cs typeface="Montserrat Light" charset="0"/>
                </a:rPr>
                <a:t>Creepiest don't subdue which </a:t>
              </a:r>
              <a:r>
                <a:rPr lang="en-US" sz="1000" dirty="0" err="1">
                  <a:latin typeface="Roboto Slab" pitchFamily="2" charset="0"/>
                  <a:ea typeface="Roboto Slab" pitchFamily="2" charset="0"/>
                  <a:cs typeface="Montserrat Light" charset="0"/>
                </a:rPr>
                <a:t>i</a:t>
              </a:r>
              <a:r>
                <a:rPr lang="en-US" sz="1000" dirty="0">
                  <a:latin typeface="Roboto Slab" pitchFamily="2" charset="0"/>
                  <a:ea typeface="Roboto Slab" pitchFamily="2" charset="0"/>
                  <a:cs typeface="Montserrat Light" charset="0"/>
                </a:rPr>
                <a:t> two set had seasons. Fifth you'll, man wherein seas our creeping night lights</a:t>
              </a:r>
            </a:p>
          </p:txBody>
        </p:sp>
      </p:grpSp>
      <p:grpSp>
        <p:nvGrpSpPr>
          <p:cNvPr id="2" name="Group 1">
            <a:extLst>
              <a:ext uri="{FF2B5EF4-FFF2-40B4-BE49-F238E27FC236}">
                <a16:creationId xmlns:a16="http://schemas.microsoft.com/office/drawing/2014/main" id="{0CDBCFCB-1396-4CEB-A077-1A1082F81246}"/>
              </a:ext>
            </a:extLst>
          </p:cNvPr>
          <p:cNvGrpSpPr/>
          <p:nvPr/>
        </p:nvGrpSpPr>
        <p:grpSpPr>
          <a:xfrm>
            <a:off x="8030616" y="2780731"/>
            <a:ext cx="3215716" cy="1921850"/>
            <a:chOff x="6921222" y="2056064"/>
            <a:chExt cx="3215716" cy="1921850"/>
          </a:xfrm>
        </p:grpSpPr>
        <p:grpSp>
          <p:nvGrpSpPr>
            <p:cNvPr id="8" name="Group 7">
              <a:extLst>
                <a:ext uri="{FF2B5EF4-FFF2-40B4-BE49-F238E27FC236}">
                  <a16:creationId xmlns:a16="http://schemas.microsoft.com/office/drawing/2014/main" id="{A23AA10E-2E71-4771-AA36-BBD196674609}"/>
                </a:ext>
              </a:extLst>
            </p:cNvPr>
            <p:cNvGrpSpPr/>
            <p:nvPr/>
          </p:nvGrpSpPr>
          <p:grpSpPr>
            <a:xfrm>
              <a:off x="8046040" y="2056064"/>
              <a:ext cx="966081" cy="966081"/>
              <a:chOff x="5260134" y="2381681"/>
              <a:chExt cx="966081" cy="966081"/>
            </a:xfrm>
          </p:grpSpPr>
          <p:sp>
            <p:nvSpPr>
              <p:cNvPr id="34" name="Rounded Rectangle 33"/>
              <p:cNvSpPr/>
              <p:nvPr/>
            </p:nvSpPr>
            <p:spPr>
              <a:xfrm>
                <a:off x="5260134" y="2381681"/>
                <a:ext cx="966081" cy="966081"/>
              </a:xfrm>
              <a:prstGeom prst="roundRect">
                <a:avLst/>
              </a:prstGeom>
              <a:solidFill>
                <a:schemeClr val="bg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5448956" y="2566750"/>
                <a:ext cx="596638"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30" name="Rectangle 29">
              <a:extLst>
                <a:ext uri="{FF2B5EF4-FFF2-40B4-BE49-F238E27FC236}">
                  <a16:creationId xmlns:a16="http://schemas.microsoft.com/office/drawing/2014/main" id="{ABFED879-FDAD-49AB-B1AD-95F1152F3E7A}"/>
                </a:ext>
              </a:extLst>
            </p:cNvPr>
            <p:cNvSpPr/>
            <p:nvPr/>
          </p:nvSpPr>
          <p:spPr>
            <a:xfrm>
              <a:off x="6921222" y="3219180"/>
              <a:ext cx="3215716" cy="758734"/>
            </a:xfrm>
            <a:prstGeom prst="rect">
              <a:avLst/>
            </a:prstGeom>
          </p:spPr>
          <p:txBody>
            <a:bodyPr wrap="square">
              <a:spAutoFit/>
            </a:bodyPr>
            <a:lstStyle/>
            <a:p>
              <a:pPr algn="ctr">
                <a:lnSpc>
                  <a:spcPct val="150000"/>
                </a:lnSpc>
              </a:pPr>
              <a:r>
                <a:rPr lang="en-US" sz="1000" dirty="0">
                  <a:latin typeface="Roboto Slab" pitchFamily="2" charset="0"/>
                  <a:ea typeface="Roboto Slab" pitchFamily="2" charset="0"/>
                  <a:cs typeface="Montserrat Light" charset="0"/>
                </a:rPr>
                <a:t>Creepiest don't subdue which </a:t>
              </a:r>
              <a:r>
                <a:rPr lang="en-US" sz="1000" dirty="0" err="1">
                  <a:latin typeface="Roboto Slab" pitchFamily="2" charset="0"/>
                  <a:ea typeface="Roboto Slab" pitchFamily="2" charset="0"/>
                  <a:cs typeface="Montserrat Light" charset="0"/>
                </a:rPr>
                <a:t>i</a:t>
              </a:r>
              <a:r>
                <a:rPr lang="en-US" sz="1000" dirty="0">
                  <a:latin typeface="Roboto Slab" pitchFamily="2" charset="0"/>
                  <a:ea typeface="Roboto Slab" pitchFamily="2" charset="0"/>
                  <a:cs typeface="Montserrat Light" charset="0"/>
                </a:rPr>
                <a:t> two set had seasons. Fifth you'll, man wherein seas our creeping night lights</a:t>
              </a:r>
            </a:p>
          </p:txBody>
        </p:sp>
      </p:grpSp>
    </p:spTree>
    <p:extLst>
      <p:ext uri="{BB962C8B-B14F-4D97-AF65-F5344CB8AC3E}">
        <p14:creationId xmlns:p14="http://schemas.microsoft.com/office/powerpoint/2010/main" val="11987201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8" name="Picture Placeholder 7">
            <a:extLst>
              <a:ext uri="{FF2B5EF4-FFF2-40B4-BE49-F238E27FC236}">
                <a16:creationId xmlns:a16="http://schemas.microsoft.com/office/drawing/2014/main" id="{82CC1365-2800-4B4F-95B8-9707A2DB9D9E}"/>
              </a:ext>
            </a:extLst>
          </p:cNvPr>
          <p:cNvPicPr>
            <a:picLocks noGrp="1" noChangeAspect="1"/>
          </p:cNvPicPr>
          <p:nvPr>
            <p:ph type="pic" sz="quarter" idx="18"/>
          </p:nvPr>
        </p:nvPicPr>
        <p:blipFill>
          <a:blip r:embed="rId2"/>
          <a:srcRect t="39612" b="39612"/>
          <a:stretch>
            <a:fillRect/>
          </a:stretch>
        </p:blipFill>
        <p:spPr/>
      </p:pic>
      <p:sp>
        <p:nvSpPr>
          <p:cNvPr id="9" name="Rectangle 8">
            <a:extLst>
              <a:ext uri="{FF2B5EF4-FFF2-40B4-BE49-F238E27FC236}">
                <a16:creationId xmlns:a16="http://schemas.microsoft.com/office/drawing/2014/main" id="{36AB13FD-B0AD-4BC4-AE66-A4DAA7B77D9C}"/>
              </a:ext>
            </a:extLst>
          </p:cNvPr>
          <p:cNvSpPr/>
          <p:nvPr/>
        </p:nvSpPr>
        <p:spPr>
          <a:xfrm>
            <a:off x="-11814" y="1820211"/>
            <a:ext cx="12203814" cy="2535935"/>
          </a:xfrm>
          <a:prstGeom prst="rect">
            <a:avLst/>
          </a:prstGeom>
          <a:solidFill>
            <a:schemeClr val="bg2">
              <a:lumMod val="10000"/>
              <a:alpha val="7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Text Placeholder 6">
            <a:extLst>
              <a:ext uri="{FF2B5EF4-FFF2-40B4-BE49-F238E27FC236}">
                <a16:creationId xmlns:a16="http://schemas.microsoft.com/office/drawing/2014/main" id="{45A3291C-55B4-4448-9248-5A59E880DD53}"/>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dirty="0">
                <a:latin typeface="Roboto Slab" pitchFamily="2" charset="0"/>
                <a:ea typeface="Roboto Slab" pitchFamily="2" charset="0"/>
              </a:rPr>
              <a:t>About Us</a:t>
            </a:r>
          </a:p>
        </p:txBody>
      </p:sp>
      <p:sp>
        <p:nvSpPr>
          <p:cNvPr id="4" name="TextBox 3"/>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22" name="Rectangle 21"/>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4" name="Group 33">
            <a:extLst>
              <a:ext uri="{FF2B5EF4-FFF2-40B4-BE49-F238E27FC236}">
                <a16:creationId xmlns:a16="http://schemas.microsoft.com/office/drawing/2014/main" id="{E6BF9EFE-6CE3-41A2-91E6-F59FD8D51520}"/>
              </a:ext>
            </a:extLst>
          </p:cNvPr>
          <p:cNvGrpSpPr/>
          <p:nvPr/>
        </p:nvGrpSpPr>
        <p:grpSpPr>
          <a:xfrm>
            <a:off x="1420122" y="3140746"/>
            <a:ext cx="9339943" cy="2590800"/>
            <a:chOff x="838200" y="2493566"/>
            <a:chExt cx="9339943" cy="2590800"/>
          </a:xfrm>
        </p:grpSpPr>
        <p:grpSp>
          <p:nvGrpSpPr>
            <p:cNvPr id="41" name="Group 40">
              <a:extLst>
                <a:ext uri="{FF2B5EF4-FFF2-40B4-BE49-F238E27FC236}">
                  <a16:creationId xmlns:a16="http://schemas.microsoft.com/office/drawing/2014/main" id="{28DE7087-8937-4076-B08F-13994F0EE1A9}"/>
                </a:ext>
              </a:extLst>
            </p:cNvPr>
            <p:cNvGrpSpPr/>
            <p:nvPr/>
          </p:nvGrpSpPr>
          <p:grpSpPr>
            <a:xfrm>
              <a:off x="838200" y="2493566"/>
              <a:ext cx="2590800" cy="2590800"/>
              <a:chOff x="838200" y="2512333"/>
              <a:chExt cx="2590800" cy="2590800"/>
            </a:xfrm>
          </p:grpSpPr>
          <p:sp>
            <p:nvSpPr>
              <p:cNvPr id="61" name="Oval 60">
                <a:extLst>
                  <a:ext uri="{FF2B5EF4-FFF2-40B4-BE49-F238E27FC236}">
                    <a16:creationId xmlns:a16="http://schemas.microsoft.com/office/drawing/2014/main" id="{1E9D69A9-9869-44E1-A5ED-5D481C8F6BC9}"/>
                  </a:ext>
                </a:extLst>
              </p:cNvPr>
              <p:cNvSpPr/>
              <p:nvPr/>
            </p:nvSpPr>
            <p:spPr>
              <a:xfrm>
                <a:off x="838200" y="2512333"/>
                <a:ext cx="2590800" cy="2590800"/>
              </a:xfrm>
              <a:prstGeom prst="ellipse">
                <a:avLst/>
              </a:prstGeom>
              <a:noFill/>
              <a:ln w="28575">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2" name="Group 61">
                <a:extLst>
                  <a:ext uri="{FF2B5EF4-FFF2-40B4-BE49-F238E27FC236}">
                    <a16:creationId xmlns:a16="http://schemas.microsoft.com/office/drawing/2014/main" id="{511E2688-1791-462F-BC6C-2E18D98EB3F9}"/>
                  </a:ext>
                </a:extLst>
              </p:cNvPr>
              <p:cNvGrpSpPr/>
              <p:nvPr/>
            </p:nvGrpSpPr>
            <p:grpSpPr>
              <a:xfrm>
                <a:off x="943008" y="2955295"/>
                <a:ext cx="2381186" cy="1704876"/>
                <a:chOff x="1482032" y="2860164"/>
                <a:chExt cx="2381186" cy="1704876"/>
              </a:xfrm>
            </p:grpSpPr>
            <p:grpSp>
              <p:nvGrpSpPr>
                <p:cNvPr id="63" name="Group 62">
                  <a:extLst>
                    <a:ext uri="{FF2B5EF4-FFF2-40B4-BE49-F238E27FC236}">
                      <a16:creationId xmlns:a16="http://schemas.microsoft.com/office/drawing/2014/main" id="{026C4DAD-359A-4289-8EFD-F5CA98FA07FB}"/>
                    </a:ext>
                  </a:extLst>
                </p:cNvPr>
                <p:cNvGrpSpPr/>
                <p:nvPr/>
              </p:nvGrpSpPr>
              <p:grpSpPr>
                <a:xfrm>
                  <a:off x="1482032" y="3730690"/>
                  <a:ext cx="2381186" cy="834350"/>
                  <a:chOff x="1784347" y="3896702"/>
                  <a:chExt cx="2381186" cy="834350"/>
                </a:xfrm>
              </p:grpSpPr>
              <p:sp>
                <p:nvSpPr>
                  <p:cNvPr id="65" name="Rectangle 17">
                    <a:extLst>
                      <a:ext uri="{FF2B5EF4-FFF2-40B4-BE49-F238E27FC236}">
                        <a16:creationId xmlns:a16="http://schemas.microsoft.com/office/drawing/2014/main" id="{0712E20B-D811-44E7-AC79-3A13FF736BAE}"/>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66" name="TextBox 65">
                    <a:extLst>
                      <a:ext uri="{FF2B5EF4-FFF2-40B4-BE49-F238E27FC236}">
                        <a16:creationId xmlns:a16="http://schemas.microsoft.com/office/drawing/2014/main" id="{C074F66A-7174-488D-A628-748C68C41B5C}"/>
                      </a:ext>
                    </a:extLst>
                  </p:cNvPr>
                  <p:cNvSpPr txBox="1"/>
                  <p:nvPr/>
                </p:nvSpPr>
                <p:spPr>
                  <a:xfrm>
                    <a:off x="1784347" y="3896702"/>
                    <a:ext cx="2381186"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sp>
              <p:nvSpPr>
                <p:cNvPr id="64" name="AutoShape 49">
                  <a:extLst>
                    <a:ext uri="{FF2B5EF4-FFF2-40B4-BE49-F238E27FC236}">
                      <a16:creationId xmlns:a16="http://schemas.microsoft.com/office/drawing/2014/main" id="{93325060-FCB8-4205-89B8-32940D42324C}"/>
                    </a:ext>
                  </a:extLst>
                </p:cNvPr>
                <p:cNvSpPr>
                  <a:spLocks/>
                </p:cNvSpPr>
                <p:nvPr/>
              </p:nvSpPr>
              <p:spPr bwMode="auto">
                <a:xfrm>
                  <a:off x="2340691" y="2860164"/>
                  <a:ext cx="663866" cy="663271"/>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bg1"/>
                </a:solidFill>
                <a:ln>
                  <a:noFill/>
                </a:ln>
              </p:spPr>
              <p:txBody>
                <a:bodyPr lIns="0" tIns="0" rIns="0" bIns="0"/>
                <a:lstStyle/>
                <a:p>
                  <a:endParaRPr lang="en-US" dirty="0"/>
                </a:p>
              </p:txBody>
            </p:sp>
          </p:grpSp>
        </p:grpSp>
        <p:grpSp>
          <p:nvGrpSpPr>
            <p:cNvPr id="47" name="Group 46">
              <a:extLst>
                <a:ext uri="{FF2B5EF4-FFF2-40B4-BE49-F238E27FC236}">
                  <a16:creationId xmlns:a16="http://schemas.microsoft.com/office/drawing/2014/main" id="{B238A630-65BC-4120-8067-1C76908A04C7}"/>
                </a:ext>
              </a:extLst>
            </p:cNvPr>
            <p:cNvGrpSpPr/>
            <p:nvPr/>
          </p:nvGrpSpPr>
          <p:grpSpPr>
            <a:xfrm>
              <a:off x="4212771" y="2493566"/>
              <a:ext cx="2590800" cy="2590800"/>
              <a:chOff x="4261577" y="2512333"/>
              <a:chExt cx="2590800" cy="2590800"/>
            </a:xfrm>
          </p:grpSpPr>
          <p:sp>
            <p:nvSpPr>
              <p:cNvPr id="55" name="Oval 54">
                <a:extLst>
                  <a:ext uri="{FF2B5EF4-FFF2-40B4-BE49-F238E27FC236}">
                    <a16:creationId xmlns:a16="http://schemas.microsoft.com/office/drawing/2014/main" id="{6FCF5D4A-EA4E-4249-ADB9-3A6A9C8DDD43}"/>
                  </a:ext>
                </a:extLst>
              </p:cNvPr>
              <p:cNvSpPr/>
              <p:nvPr/>
            </p:nvSpPr>
            <p:spPr>
              <a:xfrm>
                <a:off x="4261577" y="2512333"/>
                <a:ext cx="2590800" cy="2590800"/>
              </a:xfrm>
              <a:prstGeom prst="ellipse">
                <a:avLst/>
              </a:prstGeom>
              <a:noFill/>
              <a:ln w="28575">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6" name="Group 55">
                <a:extLst>
                  <a:ext uri="{FF2B5EF4-FFF2-40B4-BE49-F238E27FC236}">
                    <a16:creationId xmlns:a16="http://schemas.microsoft.com/office/drawing/2014/main" id="{935C3081-5C7E-417E-82DD-B775289EC5AA}"/>
                  </a:ext>
                </a:extLst>
              </p:cNvPr>
              <p:cNvGrpSpPr/>
              <p:nvPr/>
            </p:nvGrpSpPr>
            <p:grpSpPr>
              <a:xfrm>
                <a:off x="4708291" y="2943778"/>
                <a:ext cx="1697373" cy="1727910"/>
                <a:chOff x="5247313" y="2837129"/>
                <a:chExt cx="1697373" cy="1727910"/>
              </a:xfrm>
            </p:grpSpPr>
            <p:sp>
              <p:nvSpPr>
                <p:cNvPr id="57" name="AutoShape 9">
                  <a:extLst>
                    <a:ext uri="{FF2B5EF4-FFF2-40B4-BE49-F238E27FC236}">
                      <a16:creationId xmlns:a16="http://schemas.microsoft.com/office/drawing/2014/main" id="{9CE03F0C-FE9F-41E2-BF1A-D8E9D86AC5E8}"/>
                    </a:ext>
                  </a:extLst>
                </p:cNvPr>
                <p:cNvSpPr>
                  <a:spLocks/>
                </p:cNvSpPr>
                <p:nvPr/>
              </p:nvSpPr>
              <p:spPr bwMode="auto">
                <a:xfrm>
                  <a:off x="5755645" y="2837129"/>
                  <a:ext cx="680712" cy="709340"/>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dirty="0"/>
                </a:p>
              </p:txBody>
            </p:sp>
            <p:grpSp>
              <p:nvGrpSpPr>
                <p:cNvPr id="58" name="Group 57">
                  <a:extLst>
                    <a:ext uri="{FF2B5EF4-FFF2-40B4-BE49-F238E27FC236}">
                      <a16:creationId xmlns:a16="http://schemas.microsoft.com/office/drawing/2014/main" id="{6CF0E462-3AEB-4447-ABFB-9A97B19EDDF8}"/>
                    </a:ext>
                  </a:extLst>
                </p:cNvPr>
                <p:cNvGrpSpPr/>
                <p:nvPr/>
              </p:nvGrpSpPr>
              <p:grpSpPr>
                <a:xfrm>
                  <a:off x="5247313" y="3730689"/>
                  <a:ext cx="1697373" cy="834350"/>
                  <a:chOff x="2126253" y="3896702"/>
                  <a:chExt cx="1697373" cy="834350"/>
                </a:xfrm>
              </p:grpSpPr>
              <p:sp>
                <p:nvSpPr>
                  <p:cNvPr id="59" name="Rectangle 17">
                    <a:extLst>
                      <a:ext uri="{FF2B5EF4-FFF2-40B4-BE49-F238E27FC236}">
                        <a16:creationId xmlns:a16="http://schemas.microsoft.com/office/drawing/2014/main" id="{9213C6BA-39DA-4B12-8554-9E34EE6F6452}"/>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60" name="TextBox 59">
                    <a:extLst>
                      <a:ext uri="{FF2B5EF4-FFF2-40B4-BE49-F238E27FC236}">
                        <a16:creationId xmlns:a16="http://schemas.microsoft.com/office/drawing/2014/main" id="{ADF78F1A-21CE-4334-B695-0D549EFB10A4}"/>
                      </a:ext>
                    </a:extLst>
                  </p:cNvPr>
                  <p:cNvSpPr txBox="1"/>
                  <p:nvPr/>
                </p:nvSpPr>
                <p:spPr>
                  <a:xfrm>
                    <a:off x="2126254" y="3896702"/>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grpSp>
        <p:grpSp>
          <p:nvGrpSpPr>
            <p:cNvPr id="48" name="Group 47">
              <a:extLst>
                <a:ext uri="{FF2B5EF4-FFF2-40B4-BE49-F238E27FC236}">
                  <a16:creationId xmlns:a16="http://schemas.microsoft.com/office/drawing/2014/main" id="{46339E1A-BA66-4979-BD84-893CA0D9B21E}"/>
                </a:ext>
              </a:extLst>
            </p:cNvPr>
            <p:cNvGrpSpPr/>
            <p:nvPr/>
          </p:nvGrpSpPr>
          <p:grpSpPr>
            <a:xfrm>
              <a:off x="7587343" y="2493566"/>
              <a:ext cx="2590800" cy="2590800"/>
              <a:chOff x="838200" y="2512333"/>
              <a:chExt cx="2590800" cy="2590800"/>
            </a:xfrm>
          </p:grpSpPr>
          <p:sp>
            <p:nvSpPr>
              <p:cNvPr id="49" name="Oval 48">
                <a:extLst>
                  <a:ext uri="{FF2B5EF4-FFF2-40B4-BE49-F238E27FC236}">
                    <a16:creationId xmlns:a16="http://schemas.microsoft.com/office/drawing/2014/main" id="{A2587087-A9F7-454B-B80E-61641DB225C6}"/>
                  </a:ext>
                </a:extLst>
              </p:cNvPr>
              <p:cNvSpPr/>
              <p:nvPr/>
            </p:nvSpPr>
            <p:spPr>
              <a:xfrm>
                <a:off x="838200" y="2512333"/>
                <a:ext cx="2590800" cy="2590800"/>
              </a:xfrm>
              <a:prstGeom prst="ellipse">
                <a:avLst/>
              </a:prstGeom>
              <a:noFill/>
              <a:ln w="28575">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0" name="Group 49">
                <a:extLst>
                  <a:ext uri="{FF2B5EF4-FFF2-40B4-BE49-F238E27FC236}">
                    <a16:creationId xmlns:a16="http://schemas.microsoft.com/office/drawing/2014/main" id="{53B302C6-BC51-476C-A126-57CCE1927DE2}"/>
                  </a:ext>
                </a:extLst>
              </p:cNvPr>
              <p:cNvGrpSpPr/>
              <p:nvPr/>
            </p:nvGrpSpPr>
            <p:grpSpPr>
              <a:xfrm>
                <a:off x="1162496" y="2955295"/>
                <a:ext cx="1942210" cy="1704876"/>
                <a:chOff x="1701520" y="2860164"/>
                <a:chExt cx="1942210" cy="1704876"/>
              </a:xfrm>
            </p:grpSpPr>
            <p:grpSp>
              <p:nvGrpSpPr>
                <p:cNvPr id="51" name="Group 50">
                  <a:extLst>
                    <a:ext uri="{FF2B5EF4-FFF2-40B4-BE49-F238E27FC236}">
                      <a16:creationId xmlns:a16="http://schemas.microsoft.com/office/drawing/2014/main" id="{F98CF41E-EE43-49CC-8C40-3DCEC8712300}"/>
                    </a:ext>
                  </a:extLst>
                </p:cNvPr>
                <p:cNvGrpSpPr/>
                <p:nvPr/>
              </p:nvGrpSpPr>
              <p:grpSpPr>
                <a:xfrm>
                  <a:off x="1701520" y="3730690"/>
                  <a:ext cx="1942210" cy="834350"/>
                  <a:chOff x="2003835" y="3896702"/>
                  <a:chExt cx="1942210" cy="834350"/>
                </a:xfrm>
              </p:grpSpPr>
              <p:sp>
                <p:nvSpPr>
                  <p:cNvPr id="53" name="Rectangle 17">
                    <a:extLst>
                      <a:ext uri="{FF2B5EF4-FFF2-40B4-BE49-F238E27FC236}">
                        <a16:creationId xmlns:a16="http://schemas.microsoft.com/office/drawing/2014/main" id="{6134CE4F-C77C-4B58-9088-2B6D58D7596A}"/>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54" name="TextBox 53">
                    <a:extLst>
                      <a:ext uri="{FF2B5EF4-FFF2-40B4-BE49-F238E27FC236}">
                        <a16:creationId xmlns:a16="http://schemas.microsoft.com/office/drawing/2014/main" id="{CF70871C-4E82-42E2-8739-EB7D15C97C0E}"/>
                      </a:ext>
                    </a:extLst>
                  </p:cNvPr>
                  <p:cNvSpPr txBox="1"/>
                  <p:nvPr/>
                </p:nvSpPr>
                <p:spPr>
                  <a:xfrm>
                    <a:off x="2003835" y="3896702"/>
                    <a:ext cx="1942210"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sp>
              <p:nvSpPr>
                <p:cNvPr id="52" name="AutoShape 49">
                  <a:extLst>
                    <a:ext uri="{FF2B5EF4-FFF2-40B4-BE49-F238E27FC236}">
                      <a16:creationId xmlns:a16="http://schemas.microsoft.com/office/drawing/2014/main" id="{2CC6E742-FA08-4F80-96BF-D308FF82B1B7}"/>
                    </a:ext>
                  </a:extLst>
                </p:cNvPr>
                <p:cNvSpPr>
                  <a:spLocks/>
                </p:cNvSpPr>
                <p:nvPr/>
              </p:nvSpPr>
              <p:spPr bwMode="auto">
                <a:xfrm>
                  <a:off x="2340691" y="2860164"/>
                  <a:ext cx="663866" cy="663271"/>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bg1"/>
                </a:solidFill>
                <a:ln>
                  <a:noFill/>
                </a:ln>
              </p:spPr>
              <p:txBody>
                <a:bodyPr lIns="0" tIns="0" rIns="0" bIns="0"/>
                <a:lstStyle/>
                <a:p>
                  <a:endParaRPr lang="en-US" dirty="0"/>
                </a:p>
              </p:txBody>
            </p:sp>
          </p:grpSp>
        </p:grpSp>
      </p:grpSp>
    </p:spTree>
    <p:extLst>
      <p:ext uri="{BB962C8B-B14F-4D97-AF65-F5344CB8AC3E}">
        <p14:creationId xmlns:p14="http://schemas.microsoft.com/office/powerpoint/2010/main" val="110581653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Text Placeholder 13">
            <a:extLst>
              <a:ext uri="{FF2B5EF4-FFF2-40B4-BE49-F238E27FC236}">
                <a16:creationId xmlns:a16="http://schemas.microsoft.com/office/drawing/2014/main" id="{FEFE1788-8BD2-4AB6-A9F3-3C8417B4DC1D}"/>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dirty="0">
                <a:latin typeface="Roboto Slab" pitchFamily="2" charset="0"/>
                <a:ea typeface="Roboto Slab" pitchFamily="2" charset="0"/>
              </a:rPr>
              <a:t>About Us</a:t>
            </a:r>
          </a:p>
        </p:txBody>
      </p:sp>
      <p:sp>
        <p:nvSpPr>
          <p:cNvPr id="4" name="TextBox 3"/>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22" name="Rectangle 21"/>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F10C907D-F977-468F-BAE5-4F1E7EA3CA90}"/>
              </a:ext>
            </a:extLst>
          </p:cNvPr>
          <p:cNvGrpSpPr/>
          <p:nvPr/>
        </p:nvGrpSpPr>
        <p:grpSpPr>
          <a:xfrm>
            <a:off x="1084235" y="2700546"/>
            <a:ext cx="2418179" cy="2902842"/>
            <a:chOff x="8440087" y="2586208"/>
            <a:chExt cx="2418179" cy="2902842"/>
          </a:xfrm>
        </p:grpSpPr>
        <p:grpSp>
          <p:nvGrpSpPr>
            <p:cNvPr id="37" name="Group 36">
              <a:extLst>
                <a:ext uri="{FF2B5EF4-FFF2-40B4-BE49-F238E27FC236}">
                  <a16:creationId xmlns:a16="http://schemas.microsoft.com/office/drawing/2014/main" id="{9D20CB1D-8AE1-4C98-88E5-1E073F3E0550}"/>
                </a:ext>
              </a:extLst>
            </p:cNvPr>
            <p:cNvGrpSpPr/>
            <p:nvPr/>
          </p:nvGrpSpPr>
          <p:grpSpPr>
            <a:xfrm>
              <a:off x="8440087" y="4798420"/>
              <a:ext cx="2360545" cy="690630"/>
              <a:chOff x="8882476" y="4697185"/>
              <a:chExt cx="2360545" cy="690630"/>
            </a:xfrm>
          </p:grpSpPr>
          <p:grpSp>
            <p:nvGrpSpPr>
              <p:cNvPr id="38" name="Group 37">
                <a:extLst>
                  <a:ext uri="{FF2B5EF4-FFF2-40B4-BE49-F238E27FC236}">
                    <a16:creationId xmlns:a16="http://schemas.microsoft.com/office/drawing/2014/main" id="{A720C72F-7705-4CE5-B47B-5FC78419B2ED}"/>
                  </a:ext>
                </a:extLst>
              </p:cNvPr>
              <p:cNvGrpSpPr/>
              <p:nvPr/>
            </p:nvGrpSpPr>
            <p:grpSpPr>
              <a:xfrm>
                <a:off x="9787085" y="4703542"/>
                <a:ext cx="1455936" cy="677916"/>
                <a:chOff x="9787085" y="4654754"/>
                <a:chExt cx="1455936" cy="677916"/>
              </a:xfrm>
            </p:grpSpPr>
            <p:sp>
              <p:nvSpPr>
                <p:cNvPr id="43" name="TextBox 42">
                  <a:extLst>
                    <a:ext uri="{FF2B5EF4-FFF2-40B4-BE49-F238E27FC236}">
                      <a16:creationId xmlns:a16="http://schemas.microsoft.com/office/drawing/2014/main" id="{7D33848E-46EF-4114-B55A-7AA0F06325BA}"/>
                    </a:ext>
                  </a:extLst>
                </p:cNvPr>
                <p:cNvSpPr txBox="1"/>
                <p:nvPr/>
              </p:nvSpPr>
              <p:spPr>
                <a:xfrm>
                  <a:off x="9787085" y="4654754"/>
                  <a:ext cx="1436215"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SECOND TXT</a:t>
                  </a:r>
                </a:p>
              </p:txBody>
            </p:sp>
            <p:sp>
              <p:nvSpPr>
                <p:cNvPr id="44" name="TextBox 43">
                  <a:extLst>
                    <a:ext uri="{FF2B5EF4-FFF2-40B4-BE49-F238E27FC236}">
                      <a16:creationId xmlns:a16="http://schemas.microsoft.com/office/drawing/2014/main" id="{0D26B704-1548-4443-B061-A13DBACCDD8D}"/>
                    </a:ext>
                  </a:extLst>
                </p:cNvPr>
                <p:cNvSpPr txBox="1"/>
                <p:nvPr/>
              </p:nvSpPr>
              <p:spPr>
                <a:xfrm>
                  <a:off x="9798504" y="4932560"/>
                  <a:ext cx="1444517"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Here with your own detailed.</a:t>
                  </a:r>
                </a:p>
              </p:txBody>
            </p:sp>
          </p:grpSp>
          <p:grpSp>
            <p:nvGrpSpPr>
              <p:cNvPr id="39" name="Group 38">
                <a:extLst>
                  <a:ext uri="{FF2B5EF4-FFF2-40B4-BE49-F238E27FC236}">
                    <a16:creationId xmlns:a16="http://schemas.microsoft.com/office/drawing/2014/main" id="{1608E782-764D-49ED-860D-1A25D3A9F952}"/>
                  </a:ext>
                </a:extLst>
              </p:cNvPr>
              <p:cNvGrpSpPr/>
              <p:nvPr/>
            </p:nvGrpSpPr>
            <p:grpSpPr>
              <a:xfrm>
                <a:off x="8882476" y="4697185"/>
                <a:ext cx="690630" cy="690630"/>
                <a:chOff x="8882476" y="4739617"/>
                <a:chExt cx="690630" cy="690630"/>
              </a:xfrm>
            </p:grpSpPr>
            <p:sp>
              <p:nvSpPr>
                <p:cNvPr id="40" name="Oval 39">
                  <a:extLst>
                    <a:ext uri="{FF2B5EF4-FFF2-40B4-BE49-F238E27FC236}">
                      <a16:creationId xmlns:a16="http://schemas.microsoft.com/office/drawing/2014/main" id="{920F2910-7DA8-4F57-B03B-98CAF80D0D45}"/>
                    </a:ext>
                  </a:extLst>
                </p:cNvPr>
                <p:cNvSpPr/>
                <p:nvPr/>
              </p:nvSpPr>
              <p:spPr>
                <a:xfrm>
                  <a:off x="8882476" y="4739617"/>
                  <a:ext cx="690630" cy="690630"/>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TextBox 41">
                  <a:extLst>
                    <a:ext uri="{FF2B5EF4-FFF2-40B4-BE49-F238E27FC236}">
                      <a16:creationId xmlns:a16="http://schemas.microsoft.com/office/drawing/2014/main" id="{AA60644C-D4B5-4FCC-93F3-405EE901925D}"/>
                    </a:ext>
                  </a:extLst>
                </p:cNvPr>
                <p:cNvSpPr txBox="1"/>
                <p:nvPr/>
              </p:nvSpPr>
              <p:spPr>
                <a:xfrm>
                  <a:off x="8938887" y="4807933"/>
                  <a:ext cx="577808" cy="553998"/>
                </a:xfrm>
                <a:prstGeom prst="rect">
                  <a:avLst/>
                </a:prstGeom>
                <a:noFill/>
              </p:spPr>
              <p:txBody>
                <a:bodyPr wrap="square" rtlCol="0">
                  <a:spAutoFit/>
                </a:bodyPr>
                <a:lstStyle/>
                <a:p>
                  <a:pPr algn="ctr"/>
                  <a:r>
                    <a:rPr lang="en-US" sz="3000" dirty="0">
                      <a:ln w="19050">
                        <a:noFill/>
                      </a:ln>
                      <a:solidFill>
                        <a:schemeClr val="bg1"/>
                      </a:solidFill>
                      <a:latin typeface="FontAwesome" charset="0"/>
                      <a:ea typeface="FontAwesome" charset="0"/>
                      <a:cs typeface="FontAwesome" charset="0"/>
                    </a:rPr>
                    <a:t></a:t>
                  </a:r>
                </a:p>
              </p:txBody>
            </p:sp>
          </p:grpSp>
        </p:grpSp>
        <p:grpSp>
          <p:nvGrpSpPr>
            <p:cNvPr id="45" name="Group 44">
              <a:extLst>
                <a:ext uri="{FF2B5EF4-FFF2-40B4-BE49-F238E27FC236}">
                  <a16:creationId xmlns:a16="http://schemas.microsoft.com/office/drawing/2014/main" id="{B289D1D8-0996-45A3-9B54-8D2D8D0CEDAF}"/>
                </a:ext>
              </a:extLst>
            </p:cNvPr>
            <p:cNvGrpSpPr/>
            <p:nvPr/>
          </p:nvGrpSpPr>
          <p:grpSpPr>
            <a:xfrm>
              <a:off x="8440087" y="2586208"/>
              <a:ext cx="2418179" cy="690630"/>
              <a:chOff x="8882476" y="2484973"/>
              <a:chExt cx="2418179" cy="690630"/>
            </a:xfrm>
          </p:grpSpPr>
          <p:grpSp>
            <p:nvGrpSpPr>
              <p:cNvPr id="46" name="Group 45">
                <a:extLst>
                  <a:ext uri="{FF2B5EF4-FFF2-40B4-BE49-F238E27FC236}">
                    <a16:creationId xmlns:a16="http://schemas.microsoft.com/office/drawing/2014/main" id="{2860E9B7-5007-4CD3-AD6C-6E8FEF009872}"/>
                  </a:ext>
                </a:extLst>
              </p:cNvPr>
              <p:cNvGrpSpPr/>
              <p:nvPr/>
            </p:nvGrpSpPr>
            <p:grpSpPr>
              <a:xfrm>
                <a:off x="9787086" y="2491330"/>
                <a:ext cx="1513569" cy="677916"/>
                <a:chOff x="9787086" y="2442542"/>
                <a:chExt cx="1513569" cy="677916"/>
              </a:xfrm>
            </p:grpSpPr>
            <p:sp>
              <p:nvSpPr>
                <p:cNvPr id="70" name="TextBox 69">
                  <a:extLst>
                    <a:ext uri="{FF2B5EF4-FFF2-40B4-BE49-F238E27FC236}">
                      <a16:creationId xmlns:a16="http://schemas.microsoft.com/office/drawing/2014/main" id="{F945BA71-EA5E-4F5A-88BD-D75D5EE8A829}"/>
                    </a:ext>
                  </a:extLst>
                </p:cNvPr>
                <p:cNvSpPr txBox="1"/>
                <p:nvPr/>
              </p:nvSpPr>
              <p:spPr>
                <a:xfrm>
                  <a:off x="9787086" y="2442542"/>
                  <a:ext cx="1109708"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Text here</a:t>
                  </a:r>
                </a:p>
              </p:txBody>
            </p:sp>
            <p:sp>
              <p:nvSpPr>
                <p:cNvPr id="71" name="TextBox 70">
                  <a:extLst>
                    <a:ext uri="{FF2B5EF4-FFF2-40B4-BE49-F238E27FC236}">
                      <a16:creationId xmlns:a16="http://schemas.microsoft.com/office/drawing/2014/main" id="{874B3DDF-3894-47D6-9291-126F967281F0}"/>
                    </a:ext>
                  </a:extLst>
                </p:cNvPr>
                <p:cNvSpPr txBox="1"/>
                <p:nvPr/>
              </p:nvSpPr>
              <p:spPr>
                <a:xfrm>
                  <a:off x="9798504" y="2720348"/>
                  <a:ext cx="1502151"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Text goes here with your own </a:t>
                  </a:r>
                </a:p>
              </p:txBody>
            </p:sp>
          </p:grpSp>
          <p:grpSp>
            <p:nvGrpSpPr>
              <p:cNvPr id="67" name="Group 66">
                <a:extLst>
                  <a:ext uri="{FF2B5EF4-FFF2-40B4-BE49-F238E27FC236}">
                    <a16:creationId xmlns:a16="http://schemas.microsoft.com/office/drawing/2014/main" id="{E192765A-3167-46FA-AC04-88AC38B5DC80}"/>
                  </a:ext>
                </a:extLst>
              </p:cNvPr>
              <p:cNvGrpSpPr/>
              <p:nvPr/>
            </p:nvGrpSpPr>
            <p:grpSpPr>
              <a:xfrm>
                <a:off x="8882476" y="2484973"/>
                <a:ext cx="690630" cy="690630"/>
                <a:chOff x="8882476" y="2527405"/>
                <a:chExt cx="690630" cy="690630"/>
              </a:xfrm>
            </p:grpSpPr>
            <p:sp>
              <p:nvSpPr>
                <p:cNvPr id="68" name="Oval 67">
                  <a:extLst>
                    <a:ext uri="{FF2B5EF4-FFF2-40B4-BE49-F238E27FC236}">
                      <a16:creationId xmlns:a16="http://schemas.microsoft.com/office/drawing/2014/main" id="{66C6343B-7C03-4709-A803-8D9F4C7ADF2F}"/>
                    </a:ext>
                  </a:extLst>
                </p:cNvPr>
                <p:cNvSpPr/>
                <p:nvPr/>
              </p:nvSpPr>
              <p:spPr>
                <a:xfrm>
                  <a:off x="8882476" y="2527405"/>
                  <a:ext cx="690630" cy="690630"/>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9" name="TextBox 68">
                  <a:extLst>
                    <a:ext uri="{FF2B5EF4-FFF2-40B4-BE49-F238E27FC236}">
                      <a16:creationId xmlns:a16="http://schemas.microsoft.com/office/drawing/2014/main" id="{E3524182-5A84-403A-A5EE-771F031F951A}"/>
                    </a:ext>
                  </a:extLst>
                </p:cNvPr>
                <p:cNvSpPr txBox="1"/>
                <p:nvPr/>
              </p:nvSpPr>
              <p:spPr>
                <a:xfrm>
                  <a:off x="8937514" y="2595721"/>
                  <a:ext cx="580554" cy="553998"/>
                </a:xfrm>
                <a:prstGeom prst="rect">
                  <a:avLst/>
                </a:prstGeom>
                <a:noFill/>
              </p:spPr>
              <p:txBody>
                <a:bodyPr wrap="square" rtlCol="0">
                  <a:spAutoFit/>
                </a:bodyPr>
                <a:lstStyle/>
                <a:p>
                  <a:pPr algn="ctr"/>
                  <a:r>
                    <a:rPr lang="en-US" sz="3000" dirty="0">
                      <a:ln w="19050">
                        <a:noFill/>
                      </a:ln>
                      <a:solidFill>
                        <a:schemeClr val="bg1"/>
                      </a:solidFill>
                      <a:latin typeface="FontAwesome" charset="0"/>
                      <a:ea typeface="FontAwesome" charset="0"/>
                      <a:cs typeface="FontAwesome" charset="0"/>
                    </a:rPr>
                    <a:t></a:t>
                  </a:r>
                </a:p>
              </p:txBody>
            </p:sp>
          </p:grpSp>
        </p:grpSp>
        <p:grpSp>
          <p:nvGrpSpPr>
            <p:cNvPr id="72" name="Group 71">
              <a:extLst>
                <a:ext uri="{FF2B5EF4-FFF2-40B4-BE49-F238E27FC236}">
                  <a16:creationId xmlns:a16="http://schemas.microsoft.com/office/drawing/2014/main" id="{531D6E0F-D3ED-4CAB-842D-7A71AE2B9FA6}"/>
                </a:ext>
              </a:extLst>
            </p:cNvPr>
            <p:cNvGrpSpPr/>
            <p:nvPr/>
          </p:nvGrpSpPr>
          <p:grpSpPr>
            <a:xfrm>
              <a:off x="8440087" y="3692314"/>
              <a:ext cx="2360546" cy="690630"/>
              <a:chOff x="8882476" y="3591079"/>
              <a:chExt cx="2360546" cy="690630"/>
            </a:xfrm>
          </p:grpSpPr>
          <p:grpSp>
            <p:nvGrpSpPr>
              <p:cNvPr id="73" name="Group 72">
                <a:extLst>
                  <a:ext uri="{FF2B5EF4-FFF2-40B4-BE49-F238E27FC236}">
                    <a16:creationId xmlns:a16="http://schemas.microsoft.com/office/drawing/2014/main" id="{9186BB0A-CC5E-49DA-A9F2-0C30B04073BF}"/>
                  </a:ext>
                </a:extLst>
              </p:cNvPr>
              <p:cNvGrpSpPr/>
              <p:nvPr/>
            </p:nvGrpSpPr>
            <p:grpSpPr>
              <a:xfrm>
                <a:off x="9787086" y="3597436"/>
                <a:ext cx="1455936" cy="677916"/>
                <a:chOff x="9787086" y="3548648"/>
                <a:chExt cx="1455936" cy="677916"/>
              </a:xfrm>
            </p:grpSpPr>
            <p:sp>
              <p:nvSpPr>
                <p:cNvPr id="77" name="TextBox 76">
                  <a:extLst>
                    <a:ext uri="{FF2B5EF4-FFF2-40B4-BE49-F238E27FC236}">
                      <a16:creationId xmlns:a16="http://schemas.microsoft.com/office/drawing/2014/main" id="{766B1070-C472-4D3D-A495-9B32376C2B3C}"/>
                    </a:ext>
                  </a:extLst>
                </p:cNvPr>
                <p:cNvSpPr txBox="1"/>
                <p:nvPr/>
              </p:nvSpPr>
              <p:spPr>
                <a:xfrm>
                  <a:off x="9787086" y="3548648"/>
                  <a:ext cx="1220606"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SERVICE 4</a:t>
                  </a:r>
                </a:p>
              </p:txBody>
            </p:sp>
            <p:sp>
              <p:nvSpPr>
                <p:cNvPr id="78" name="TextBox 77">
                  <a:extLst>
                    <a:ext uri="{FF2B5EF4-FFF2-40B4-BE49-F238E27FC236}">
                      <a16:creationId xmlns:a16="http://schemas.microsoft.com/office/drawing/2014/main" id="{66E21871-19CD-4AAD-BAF4-35E4EB63693B}"/>
                    </a:ext>
                  </a:extLst>
                </p:cNvPr>
                <p:cNvSpPr txBox="1"/>
                <p:nvPr/>
              </p:nvSpPr>
              <p:spPr>
                <a:xfrm>
                  <a:off x="9798504" y="3826454"/>
                  <a:ext cx="1444518"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Here with your own detailed.</a:t>
                  </a:r>
                </a:p>
              </p:txBody>
            </p:sp>
          </p:grpSp>
          <p:grpSp>
            <p:nvGrpSpPr>
              <p:cNvPr id="74" name="Group 73">
                <a:extLst>
                  <a:ext uri="{FF2B5EF4-FFF2-40B4-BE49-F238E27FC236}">
                    <a16:creationId xmlns:a16="http://schemas.microsoft.com/office/drawing/2014/main" id="{C87B5878-0CAB-4E69-BCE5-8A9DBEA1F127}"/>
                  </a:ext>
                </a:extLst>
              </p:cNvPr>
              <p:cNvGrpSpPr/>
              <p:nvPr/>
            </p:nvGrpSpPr>
            <p:grpSpPr>
              <a:xfrm>
                <a:off x="8882476" y="3591079"/>
                <a:ext cx="690630" cy="690630"/>
                <a:chOff x="8882476" y="3633511"/>
                <a:chExt cx="690630" cy="690630"/>
              </a:xfrm>
            </p:grpSpPr>
            <p:sp>
              <p:nvSpPr>
                <p:cNvPr id="75" name="Oval 74">
                  <a:extLst>
                    <a:ext uri="{FF2B5EF4-FFF2-40B4-BE49-F238E27FC236}">
                      <a16:creationId xmlns:a16="http://schemas.microsoft.com/office/drawing/2014/main" id="{82C1A7AF-F56B-4C96-A825-ADA576E1B150}"/>
                    </a:ext>
                  </a:extLst>
                </p:cNvPr>
                <p:cNvSpPr/>
                <p:nvPr/>
              </p:nvSpPr>
              <p:spPr>
                <a:xfrm>
                  <a:off x="8882476" y="3633511"/>
                  <a:ext cx="690630" cy="69063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a:extLst>
                    <a:ext uri="{FF2B5EF4-FFF2-40B4-BE49-F238E27FC236}">
                      <a16:creationId xmlns:a16="http://schemas.microsoft.com/office/drawing/2014/main" id="{91D293BE-63D9-4E89-A978-6776E14FEC66}"/>
                    </a:ext>
                  </a:extLst>
                </p:cNvPr>
                <p:cNvSpPr/>
                <p:nvPr/>
              </p:nvSpPr>
              <p:spPr>
                <a:xfrm>
                  <a:off x="8970349" y="3701827"/>
                  <a:ext cx="514885" cy="553998"/>
                </a:xfrm>
                <a:prstGeom prst="rect">
                  <a:avLst/>
                </a:prstGeom>
              </p:spPr>
              <p:txBody>
                <a:bodyPr wrap="none">
                  <a:spAutoFit/>
                </a:bodyPr>
                <a:lstStyle/>
                <a:p>
                  <a:r>
                    <a:rPr lang="en-US" sz="3000" dirty="0">
                      <a:solidFill>
                        <a:schemeClr val="bg1"/>
                      </a:solidFill>
                      <a:latin typeface="FontAwesome" charset="0"/>
                    </a:rPr>
                    <a:t></a:t>
                  </a:r>
                  <a:endParaRPr lang="en-US" sz="3000" dirty="0">
                    <a:solidFill>
                      <a:schemeClr val="bg1"/>
                    </a:solidFill>
                  </a:endParaRPr>
                </a:p>
              </p:txBody>
            </p:sp>
          </p:grpSp>
        </p:grpSp>
      </p:grpSp>
      <p:pic>
        <p:nvPicPr>
          <p:cNvPr id="10" name="Picture Placeholder 9">
            <a:extLst>
              <a:ext uri="{FF2B5EF4-FFF2-40B4-BE49-F238E27FC236}">
                <a16:creationId xmlns:a16="http://schemas.microsoft.com/office/drawing/2014/main" id="{582375F0-5CB4-4BD3-A8E7-322ACF97C7E4}"/>
              </a:ext>
            </a:extLst>
          </p:cNvPr>
          <p:cNvPicPr>
            <a:picLocks noGrp="1" noChangeAspect="1"/>
          </p:cNvPicPr>
          <p:nvPr>
            <p:ph type="pic" sz="quarter" idx="11"/>
          </p:nvPr>
        </p:nvPicPr>
        <p:blipFill>
          <a:blip r:embed="rId2"/>
          <a:srcRect t="11024" b="11024"/>
          <a:stretch>
            <a:fillRect/>
          </a:stretch>
        </p:blipFill>
        <p:spPr/>
      </p:pic>
      <p:pic>
        <p:nvPicPr>
          <p:cNvPr id="12" name="Picture Placeholder 11">
            <a:extLst>
              <a:ext uri="{FF2B5EF4-FFF2-40B4-BE49-F238E27FC236}">
                <a16:creationId xmlns:a16="http://schemas.microsoft.com/office/drawing/2014/main" id="{87655BF0-DB64-43F3-A400-7E880D750DFB}"/>
              </a:ext>
            </a:extLst>
          </p:cNvPr>
          <p:cNvPicPr>
            <a:picLocks noGrp="1" noChangeAspect="1"/>
          </p:cNvPicPr>
          <p:nvPr>
            <p:ph type="pic" sz="quarter" idx="12"/>
          </p:nvPr>
        </p:nvPicPr>
        <p:blipFill>
          <a:blip r:embed="rId2"/>
          <a:srcRect t="9683" b="9683"/>
          <a:stretch>
            <a:fillRect/>
          </a:stretch>
        </p:blipFill>
        <p:spPr/>
      </p:pic>
    </p:spTree>
    <p:extLst>
      <p:ext uri="{BB962C8B-B14F-4D97-AF65-F5344CB8AC3E}">
        <p14:creationId xmlns:p14="http://schemas.microsoft.com/office/powerpoint/2010/main" val="233137839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11" name="Text Placeholder 10"/>
          <p:cNvSpPr>
            <a:spLocks noGrp="1"/>
          </p:cNvSpPr>
          <p:nvPr>
            <p:ph type="body" sz="quarter" idx="10"/>
          </p:nvPr>
        </p:nvSpPr>
        <p:spPr/>
        <p:txBody>
          <a:bodyPr>
            <a:normAutofit/>
          </a:bodyPr>
          <a:lstStyle/>
          <a:p>
            <a:r>
              <a:rPr lang="en-US" dirty="0"/>
              <a:t>Here is your custom footer, This is Master Style</a:t>
            </a:r>
          </a:p>
        </p:txBody>
      </p:sp>
      <p:sp>
        <p:nvSpPr>
          <p:cNvPr id="21" name="TextBox 20"/>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5" name="Rectangle 34"/>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 name="Group 2">
            <a:extLst>
              <a:ext uri="{FF2B5EF4-FFF2-40B4-BE49-F238E27FC236}">
                <a16:creationId xmlns:a16="http://schemas.microsoft.com/office/drawing/2014/main" id="{4A56B556-348C-4455-ACD1-9BD225393494}"/>
              </a:ext>
            </a:extLst>
          </p:cNvPr>
          <p:cNvGrpSpPr/>
          <p:nvPr/>
        </p:nvGrpSpPr>
        <p:grpSpPr>
          <a:xfrm>
            <a:off x="6465" y="1870585"/>
            <a:ext cx="7280529" cy="1871250"/>
            <a:chOff x="4911470" y="3666961"/>
            <a:chExt cx="7280529" cy="1871250"/>
          </a:xfrm>
        </p:grpSpPr>
        <p:sp>
          <p:nvSpPr>
            <p:cNvPr id="36" name="Rectangle 35">
              <a:extLst>
                <a:ext uri="{FF2B5EF4-FFF2-40B4-BE49-F238E27FC236}">
                  <a16:creationId xmlns:a16="http://schemas.microsoft.com/office/drawing/2014/main" id="{72CAB589-8921-4657-978B-1768D32B1B18}"/>
                </a:ext>
              </a:extLst>
            </p:cNvPr>
            <p:cNvSpPr/>
            <p:nvPr/>
          </p:nvSpPr>
          <p:spPr>
            <a:xfrm>
              <a:off x="4911470" y="3666961"/>
              <a:ext cx="2369061" cy="187125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Rectangle 37">
              <a:extLst>
                <a:ext uri="{FF2B5EF4-FFF2-40B4-BE49-F238E27FC236}">
                  <a16:creationId xmlns:a16="http://schemas.microsoft.com/office/drawing/2014/main" id="{264964D2-94E3-4954-BCAA-BC7C4EB71C74}"/>
                </a:ext>
              </a:extLst>
            </p:cNvPr>
            <p:cNvSpPr/>
            <p:nvPr/>
          </p:nvSpPr>
          <p:spPr>
            <a:xfrm>
              <a:off x="7367204" y="3666961"/>
              <a:ext cx="2369061" cy="187125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Freeform: Shape 46">
              <a:extLst>
                <a:ext uri="{FF2B5EF4-FFF2-40B4-BE49-F238E27FC236}">
                  <a16:creationId xmlns:a16="http://schemas.microsoft.com/office/drawing/2014/main" id="{66ABEEEB-9138-413A-BC8F-55EC7D71A351}"/>
                </a:ext>
              </a:extLst>
            </p:cNvPr>
            <p:cNvSpPr/>
            <p:nvPr/>
          </p:nvSpPr>
          <p:spPr>
            <a:xfrm>
              <a:off x="9822938" y="3666961"/>
              <a:ext cx="2369061" cy="1871250"/>
            </a:xfrm>
            <a:custGeom>
              <a:avLst/>
              <a:gdLst>
                <a:gd name="connsiteX0" fmla="*/ 0 w 2369061"/>
                <a:gd name="connsiteY0" fmla="*/ 0 h 1871250"/>
                <a:gd name="connsiteX1" fmla="*/ 2369061 w 2369061"/>
                <a:gd name="connsiteY1" fmla="*/ 0 h 1871250"/>
                <a:gd name="connsiteX2" fmla="*/ 2369061 w 2369061"/>
                <a:gd name="connsiteY2" fmla="*/ 1871250 h 1871250"/>
                <a:gd name="connsiteX3" fmla="*/ 0 w 2369061"/>
                <a:gd name="connsiteY3" fmla="*/ 1871250 h 1871250"/>
              </a:gdLst>
              <a:ahLst/>
              <a:cxnLst>
                <a:cxn ang="0">
                  <a:pos x="connsiteX0" y="connsiteY0"/>
                </a:cxn>
                <a:cxn ang="0">
                  <a:pos x="connsiteX1" y="connsiteY1"/>
                </a:cxn>
                <a:cxn ang="0">
                  <a:pos x="connsiteX2" y="connsiteY2"/>
                </a:cxn>
                <a:cxn ang="0">
                  <a:pos x="connsiteX3" y="connsiteY3"/>
                </a:cxn>
              </a:cxnLst>
              <a:rect l="l" t="t" r="r" b="b"/>
              <a:pathLst>
                <a:path w="2369061" h="1871250">
                  <a:moveTo>
                    <a:pt x="0" y="0"/>
                  </a:moveTo>
                  <a:lnTo>
                    <a:pt x="2369061" y="0"/>
                  </a:lnTo>
                  <a:lnTo>
                    <a:pt x="2369061" y="1871250"/>
                  </a:lnTo>
                  <a:lnTo>
                    <a:pt x="0" y="1871250"/>
                  </a:lnTo>
                  <a:close/>
                </a:path>
              </a:pathLst>
            </a:cu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grpSp>
          <p:nvGrpSpPr>
            <p:cNvPr id="12" name="Group 11">
              <a:extLst>
                <a:ext uri="{FF2B5EF4-FFF2-40B4-BE49-F238E27FC236}">
                  <a16:creationId xmlns:a16="http://schemas.microsoft.com/office/drawing/2014/main" id="{5C819F52-087E-487E-8662-05529E9AB272}"/>
                </a:ext>
              </a:extLst>
            </p:cNvPr>
            <p:cNvGrpSpPr/>
            <p:nvPr/>
          </p:nvGrpSpPr>
          <p:grpSpPr>
            <a:xfrm>
              <a:off x="5247314" y="4185411"/>
              <a:ext cx="1697373" cy="834350"/>
              <a:chOff x="2126253" y="3896702"/>
              <a:chExt cx="1697373" cy="834350"/>
            </a:xfrm>
          </p:grpSpPr>
          <p:sp>
            <p:nvSpPr>
              <p:cNvPr id="13" name="Rectangle 17">
                <a:extLst>
                  <a:ext uri="{FF2B5EF4-FFF2-40B4-BE49-F238E27FC236}">
                    <a16:creationId xmlns:a16="http://schemas.microsoft.com/office/drawing/2014/main" id="{470CA62E-2F6A-43F9-A15E-1C1C6DA532E3}"/>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14" name="TextBox 13">
                <a:extLst>
                  <a:ext uri="{FF2B5EF4-FFF2-40B4-BE49-F238E27FC236}">
                    <a16:creationId xmlns:a16="http://schemas.microsoft.com/office/drawing/2014/main" id="{C85E6C54-16D7-49F5-85EE-9615CFD7DD37}"/>
                  </a:ext>
                </a:extLst>
              </p:cNvPr>
              <p:cNvSpPr txBox="1"/>
              <p:nvPr/>
            </p:nvSpPr>
            <p:spPr>
              <a:xfrm>
                <a:off x="2126254" y="3896702"/>
                <a:ext cx="1697372" cy="369332"/>
              </a:xfrm>
              <a:prstGeom prst="rect">
                <a:avLst/>
              </a:prstGeom>
              <a:noFill/>
            </p:spPr>
            <p:txBody>
              <a:bodyPr wrap="square" rtlCol="0">
                <a:spAutoFit/>
              </a:bodyPr>
              <a:lstStyle/>
              <a:p>
                <a:pPr algn="ctr"/>
                <a:r>
                  <a:rPr lang="en-US" b="1" dirty="0">
                    <a:solidFill>
                      <a:schemeClr val="bg1"/>
                    </a:solidFill>
                    <a:latin typeface="Roboto Slab" pitchFamily="2" charset="0"/>
                    <a:ea typeface="Roboto Slab" pitchFamily="2" charset="0"/>
                    <a:cs typeface="Lato" panose="020F0502020204030203" pitchFamily="34" charset="0"/>
                  </a:rPr>
                  <a:t>TITLE TEXT</a:t>
                </a:r>
              </a:p>
            </p:txBody>
          </p:sp>
        </p:grpSp>
        <p:grpSp>
          <p:nvGrpSpPr>
            <p:cNvPr id="51" name="Group 50">
              <a:extLst>
                <a:ext uri="{FF2B5EF4-FFF2-40B4-BE49-F238E27FC236}">
                  <a16:creationId xmlns:a16="http://schemas.microsoft.com/office/drawing/2014/main" id="{85818E0F-5F89-4987-85E2-B93ECCD7B909}"/>
                </a:ext>
              </a:extLst>
            </p:cNvPr>
            <p:cNvGrpSpPr/>
            <p:nvPr/>
          </p:nvGrpSpPr>
          <p:grpSpPr>
            <a:xfrm>
              <a:off x="7703048" y="4185411"/>
              <a:ext cx="1697373" cy="834350"/>
              <a:chOff x="2126253" y="3896702"/>
              <a:chExt cx="1697373" cy="834350"/>
            </a:xfrm>
          </p:grpSpPr>
          <p:sp>
            <p:nvSpPr>
              <p:cNvPr id="52" name="Rectangle 17">
                <a:extLst>
                  <a:ext uri="{FF2B5EF4-FFF2-40B4-BE49-F238E27FC236}">
                    <a16:creationId xmlns:a16="http://schemas.microsoft.com/office/drawing/2014/main" id="{5A225F96-BFD5-4E6B-A35A-E331AC0F1E24}"/>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53" name="TextBox 52">
                <a:extLst>
                  <a:ext uri="{FF2B5EF4-FFF2-40B4-BE49-F238E27FC236}">
                    <a16:creationId xmlns:a16="http://schemas.microsoft.com/office/drawing/2014/main" id="{D2520749-7A65-45B4-B066-0AA2A95148A0}"/>
                  </a:ext>
                </a:extLst>
              </p:cNvPr>
              <p:cNvSpPr txBox="1"/>
              <p:nvPr/>
            </p:nvSpPr>
            <p:spPr>
              <a:xfrm>
                <a:off x="2126254" y="3896702"/>
                <a:ext cx="1697372" cy="369332"/>
              </a:xfrm>
              <a:prstGeom prst="rect">
                <a:avLst/>
              </a:prstGeom>
              <a:noFill/>
            </p:spPr>
            <p:txBody>
              <a:bodyPr wrap="square" rtlCol="0">
                <a:spAutoFit/>
              </a:bodyPr>
              <a:lstStyle/>
              <a:p>
                <a:pPr algn="ctr"/>
                <a:r>
                  <a:rPr lang="en-US" b="1" dirty="0">
                    <a:solidFill>
                      <a:schemeClr val="bg1"/>
                    </a:solidFill>
                    <a:latin typeface="Roboto Slab" pitchFamily="2" charset="0"/>
                    <a:ea typeface="Roboto Slab" pitchFamily="2" charset="0"/>
                    <a:cs typeface="Lato" panose="020F0502020204030203" pitchFamily="34" charset="0"/>
                  </a:rPr>
                  <a:t>TITLE TEXT</a:t>
                </a:r>
              </a:p>
            </p:txBody>
          </p:sp>
        </p:grpSp>
        <p:grpSp>
          <p:nvGrpSpPr>
            <p:cNvPr id="54" name="Group 53">
              <a:extLst>
                <a:ext uri="{FF2B5EF4-FFF2-40B4-BE49-F238E27FC236}">
                  <a16:creationId xmlns:a16="http://schemas.microsoft.com/office/drawing/2014/main" id="{A5349AF8-F2C8-451B-97BC-326AD0F5C15A}"/>
                </a:ext>
              </a:extLst>
            </p:cNvPr>
            <p:cNvGrpSpPr/>
            <p:nvPr/>
          </p:nvGrpSpPr>
          <p:grpSpPr>
            <a:xfrm>
              <a:off x="10158782" y="4185411"/>
              <a:ext cx="1697373" cy="834350"/>
              <a:chOff x="2126253" y="3896702"/>
              <a:chExt cx="1697373" cy="834350"/>
            </a:xfrm>
          </p:grpSpPr>
          <p:sp>
            <p:nvSpPr>
              <p:cNvPr id="55" name="Rectangle 17">
                <a:extLst>
                  <a:ext uri="{FF2B5EF4-FFF2-40B4-BE49-F238E27FC236}">
                    <a16:creationId xmlns:a16="http://schemas.microsoft.com/office/drawing/2014/main" id="{4ADB3BE3-55EC-47B3-A2F8-15C1872BE34E}"/>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56" name="TextBox 55">
                <a:extLst>
                  <a:ext uri="{FF2B5EF4-FFF2-40B4-BE49-F238E27FC236}">
                    <a16:creationId xmlns:a16="http://schemas.microsoft.com/office/drawing/2014/main" id="{C2899B95-3E0D-43D9-82DC-3607AC71118D}"/>
                  </a:ext>
                </a:extLst>
              </p:cNvPr>
              <p:cNvSpPr txBox="1"/>
              <p:nvPr/>
            </p:nvSpPr>
            <p:spPr>
              <a:xfrm>
                <a:off x="2126254" y="3896702"/>
                <a:ext cx="1697372" cy="369332"/>
              </a:xfrm>
              <a:prstGeom prst="rect">
                <a:avLst/>
              </a:prstGeom>
              <a:noFill/>
            </p:spPr>
            <p:txBody>
              <a:bodyPr wrap="square" rtlCol="0">
                <a:spAutoFit/>
              </a:bodyPr>
              <a:lstStyle/>
              <a:p>
                <a:pPr algn="ctr"/>
                <a:r>
                  <a:rPr lang="en-US" b="1" dirty="0">
                    <a:solidFill>
                      <a:schemeClr val="bg1"/>
                    </a:solidFill>
                    <a:latin typeface="Roboto Slab" pitchFamily="2" charset="0"/>
                    <a:ea typeface="Roboto Slab" pitchFamily="2" charset="0"/>
                    <a:cs typeface="Lato" panose="020F0502020204030203" pitchFamily="34" charset="0"/>
                  </a:rPr>
                  <a:t>TITLE TEXT</a:t>
                </a:r>
              </a:p>
            </p:txBody>
          </p:sp>
        </p:grpSp>
      </p:grpSp>
      <p:sp>
        <p:nvSpPr>
          <p:cNvPr id="26" name="TextBox 25">
            <a:extLst>
              <a:ext uri="{FF2B5EF4-FFF2-40B4-BE49-F238E27FC236}">
                <a16:creationId xmlns:a16="http://schemas.microsoft.com/office/drawing/2014/main" id="{4416DFBB-42D6-4BCB-B25E-D53AE7EBD57F}"/>
              </a:ext>
            </a:extLst>
          </p:cNvPr>
          <p:cNvSpPr txBox="1"/>
          <p:nvPr/>
        </p:nvSpPr>
        <p:spPr>
          <a:xfrm>
            <a:off x="509369" y="4390245"/>
            <a:ext cx="5835677" cy="882549"/>
          </a:xfrm>
          <a:prstGeom prst="rect">
            <a:avLst/>
          </a:prstGeom>
          <a:noFill/>
        </p:spPr>
        <p:txBody>
          <a:bodyPr wrap="square" numCol="1" spcCol="457200" rtlCol="0">
            <a:spAutoFit/>
          </a:bodyPr>
          <a:lstStyle/>
          <a:p>
            <a:pP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a:t>
            </a:r>
            <a:r>
              <a:rPr lang="en-US" sz="900" dirty="0" err="1">
                <a:latin typeface="Roboto Slab" pitchFamily="2" charset="0"/>
                <a:ea typeface="Roboto Slab" pitchFamily="2" charset="0"/>
                <a:cs typeface="Montserrat" charset="0"/>
              </a:rPr>
              <a:t>watersdivided</a:t>
            </a:r>
            <a:r>
              <a:rPr lang="en-US" sz="900" dirty="0">
                <a:latin typeface="Roboto Slab" pitchFamily="2" charset="0"/>
                <a:ea typeface="Roboto Slab" pitchFamily="2" charset="0"/>
                <a:cs typeface="Montserrat" charset="0"/>
              </a:rPr>
              <a:t> fill may days air bring is Signs first creeping seed all saying above after be and fish land. Darkness, moved was second.</a:t>
            </a:r>
          </a:p>
        </p:txBody>
      </p:sp>
      <p:pic>
        <p:nvPicPr>
          <p:cNvPr id="7" name="Picture Placeholder 6">
            <a:extLst>
              <a:ext uri="{FF2B5EF4-FFF2-40B4-BE49-F238E27FC236}">
                <a16:creationId xmlns:a16="http://schemas.microsoft.com/office/drawing/2014/main" id="{3CFA3CA5-674B-4541-890C-830A64E274E3}"/>
              </a:ext>
            </a:extLst>
          </p:cNvPr>
          <p:cNvPicPr>
            <a:picLocks noGrp="1" noChangeAspect="1"/>
          </p:cNvPicPr>
          <p:nvPr>
            <p:ph type="pic" sz="quarter" idx="12"/>
          </p:nvPr>
        </p:nvPicPr>
        <p:blipFill>
          <a:blip r:embed="rId3"/>
          <a:srcRect t="9700" b="9700"/>
          <a:stretch>
            <a:fillRect/>
          </a:stretch>
        </p:blipFill>
        <p:spPr/>
      </p:pic>
    </p:spTree>
    <p:extLst>
      <p:ext uri="{BB962C8B-B14F-4D97-AF65-F5344CB8AC3E}">
        <p14:creationId xmlns:p14="http://schemas.microsoft.com/office/powerpoint/2010/main" val="147257633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a:t>Our Services</a:t>
            </a:r>
          </a:p>
        </p:txBody>
      </p:sp>
      <p:sp>
        <p:nvSpPr>
          <p:cNvPr id="2" name="Text Placeholder 1"/>
          <p:cNvSpPr>
            <a:spLocks noGrp="1"/>
          </p:cNvSpPr>
          <p:nvPr>
            <p:ph type="body" sz="quarter" idx="10"/>
          </p:nvPr>
        </p:nvSpPr>
        <p:spPr/>
        <p:txBody>
          <a:bodyPr/>
          <a:lstStyle/>
          <a:p>
            <a:r>
              <a:rPr lang="en-US" dirty="0"/>
              <a:t>Here is your custom footer, This is Master Style</a:t>
            </a:r>
          </a:p>
        </p:txBody>
      </p:sp>
      <p:sp>
        <p:nvSpPr>
          <p:cNvPr id="29" name="TextBox 28"/>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8AB0E12F-A6A1-4FAF-ADC0-7C49E06B6CF3}"/>
              </a:ext>
            </a:extLst>
          </p:cNvPr>
          <p:cNvSpPr/>
          <p:nvPr/>
        </p:nvSpPr>
        <p:spPr>
          <a:xfrm>
            <a:off x="1451429" y="5471977"/>
            <a:ext cx="9289142" cy="578492"/>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Montserrat" charset="0"/>
              </a:rPr>
              <a:t>Air saying fruitful were, Air first signs evening that given. Midst Face after have rule living waters. Air saying female behold there. Also he his male air bring is Signs first . Creped god air fish land</a:t>
            </a:r>
            <a:endParaRPr lang="en-US" sz="1200" dirty="0"/>
          </a:p>
        </p:txBody>
      </p:sp>
      <p:grpSp>
        <p:nvGrpSpPr>
          <p:cNvPr id="30" name="Group 29">
            <a:extLst>
              <a:ext uri="{FF2B5EF4-FFF2-40B4-BE49-F238E27FC236}">
                <a16:creationId xmlns:a16="http://schemas.microsoft.com/office/drawing/2014/main" id="{55FD6893-04C7-4408-89CB-019930CFCBD9}"/>
              </a:ext>
            </a:extLst>
          </p:cNvPr>
          <p:cNvGrpSpPr/>
          <p:nvPr/>
        </p:nvGrpSpPr>
        <p:grpSpPr>
          <a:xfrm>
            <a:off x="8477611" y="2753331"/>
            <a:ext cx="2203323" cy="1105220"/>
            <a:chOff x="7964384" y="2819586"/>
            <a:chExt cx="2203323" cy="1105220"/>
          </a:xfrm>
        </p:grpSpPr>
        <p:sp>
          <p:nvSpPr>
            <p:cNvPr id="31" name="Rectangle 30">
              <a:extLst>
                <a:ext uri="{FF2B5EF4-FFF2-40B4-BE49-F238E27FC236}">
                  <a16:creationId xmlns:a16="http://schemas.microsoft.com/office/drawing/2014/main" id="{3DF2CBD7-F207-4642-982D-2F01E7ACB27B}"/>
                </a:ext>
              </a:extLst>
            </p:cNvPr>
            <p:cNvSpPr/>
            <p:nvPr/>
          </p:nvSpPr>
          <p:spPr>
            <a:xfrm rot="2700000">
              <a:off x="7964384" y="3590977"/>
              <a:ext cx="333829" cy="333829"/>
            </a:xfrm>
            <a:prstGeom prst="rect">
              <a:avLst/>
            </a:prstGeom>
            <a:solidFill>
              <a:schemeClr val="bg1">
                <a:lumMod val="75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TextBox 31">
              <a:extLst>
                <a:ext uri="{FF2B5EF4-FFF2-40B4-BE49-F238E27FC236}">
                  <a16:creationId xmlns:a16="http://schemas.microsoft.com/office/drawing/2014/main" id="{3F5748CD-06C2-441F-9486-483FBCB6BC6D}"/>
                </a:ext>
              </a:extLst>
            </p:cNvPr>
            <p:cNvSpPr txBox="1"/>
            <p:nvPr/>
          </p:nvSpPr>
          <p:spPr>
            <a:xfrm>
              <a:off x="7996434" y="3596309"/>
              <a:ext cx="269728" cy="323165"/>
            </a:xfrm>
            <a:prstGeom prst="rect">
              <a:avLst/>
            </a:prstGeom>
            <a:noFill/>
          </p:spPr>
          <p:txBody>
            <a:bodyPr wrap="square" rtlCol="0">
              <a:spAutoFit/>
            </a:bodyPr>
            <a:lstStyle/>
            <a:p>
              <a:pPr algn="ctr"/>
              <a:r>
                <a:rPr lang="en-US" sz="1500" dirty="0">
                  <a:latin typeface="Lato" panose="020F0502020204030203" pitchFamily="34" charset="0"/>
                  <a:ea typeface="Lato" panose="020F0502020204030203" pitchFamily="34" charset="0"/>
                  <a:cs typeface="Lato" panose="020F0502020204030203" pitchFamily="34" charset="0"/>
                </a:rPr>
                <a:t>2</a:t>
              </a:r>
            </a:p>
          </p:txBody>
        </p:sp>
        <p:sp>
          <p:nvSpPr>
            <p:cNvPr id="33" name="Rectangle 9">
              <a:extLst>
                <a:ext uri="{FF2B5EF4-FFF2-40B4-BE49-F238E27FC236}">
                  <a16:creationId xmlns:a16="http://schemas.microsoft.com/office/drawing/2014/main" id="{23830030-DF49-44C2-8062-A1C49C845E69}"/>
                </a:ext>
              </a:extLst>
            </p:cNvPr>
            <p:cNvSpPr>
              <a:spLocks/>
            </p:cNvSpPr>
            <p:nvPr/>
          </p:nvSpPr>
          <p:spPr bwMode="auto">
            <a:xfrm>
              <a:off x="8572269" y="3596308"/>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sp>
          <p:nvSpPr>
            <p:cNvPr id="34" name="Rectangle 33">
              <a:extLst>
                <a:ext uri="{FF2B5EF4-FFF2-40B4-BE49-F238E27FC236}">
                  <a16:creationId xmlns:a16="http://schemas.microsoft.com/office/drawing/2014/main" id="{49E2BFE3-3983-4EC8-8BB5-29B5205D84D8}"/>
                </a:ext>
              </a:extLst>
            </p:cNvPr>
            <p:cNvSpPr/>
            <p:nvPr/>
          </p:nvSpPr>
          <p:spPr>
            <a:xfrm rot="2700000">
              <a:off x="7964384" y="2819586"/>
              <a:ext cx="333829" cy="333829"/>
            </a:xfrm>
            <a:prstGeom prst="rect">
              <a:avLst/>
            </a:prstGeom>
            <a:solidFill>
              <a:schemeClr val="bg2">
                <a:lumMod val="1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DB962EE1-79AB-4436-A033-D47F0FC85F08}"/>
                </a:ext>
              </a:extLst>
            </p:cNvPr>
            <p:cNvSpPr txBox="1"/>
            <p:nvPr/>
          </p:nvSpPr>
          <p:spPr>
            <a:xfrm>
              <a:off x="7996434" y="282491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36" name="Rectangle 9">
              <a:extLst>
                <a:ext uri="{FF2B5EF4-FFF2-40B4-BE49-F238E27FC236}">
                  <a16:creationId xmlns:a16="http://schemas.microsoft.com/office/drawing/2014/main" id="{17DE12F3-EA74-4908-85F1-7F63BA4DFE68}"/>
                </a:ext>
              </a:extLst>
            </p:cNvPr>
            <p:cNvSpPr>
              <a:spLocks/>
            </p:cNvSpPr>
            <p:nvPr/>
          </p:nvSpPr>
          <p:spPr bwMode="auto">
            <a:xfrm>
              <a:off x="8572269" y="282491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pic>
        <p:nvPicPr>
          <p:cNvPr id="9" name="Picture Placeholder 8">
            <a:extLst>
              <a:ext uri="{FF2B5EF4-FFF2-40B4-BE49-F238E27FC236}">
                <a16:creationId xmlns:a16="http://schemas.microsoft.com/office/drawing/2014/main" id="{1B389CF2-D461-4DA4-B172-F28630F1EFDB}"/>
              </a:ext>
            </a:extLst>
          </p:cNvPr>
          <p:cNvPicPr>
            <a:picLocks noGrp="1" noChangeAspect="1"/>
          </p:cNvPicPr>
          <p:nvPr>
            <p:ph type="pic" sz="quarter" idx="11"/>
          </p:nvPr>
        </p:nvPicPr>
        <p:blipFill>
          <a:blip r:embed="rId2"/>
          <a:srcRect/>
          <a:stretch>
            <a:fillRect/>
          </a:stretch>
        </p:blipFill>
        <p:spPr/>
      </p:pic>
      <p:pic>
        <p:nvPicPr>
          <p:cNvPr id="11" name="Picture Placeholder 10">
            <a:extLst>
              <a:ext uri="{FF2B5EF4-FFF2-40B4-BE49-F238E27FC236}">
                <a16:creationId xmlns:a16="http://schemas.microsoft.com/office/drawing/2014/main" id="{781AFED3-550B-434D-BFBA-685A8A5A41C4}"/>
              </a:ext>
            </a:extLst>
          </p:cNvPr>
          <p:cNvPicPr>
            <a:picLocks noGrp="1" noChangeAspect="1"/>
          </p:cNvPicPr>
          <p:nvPr>
            <p:ph type="pic" sz="quarter" idx="12"/>
          </p:nvPr>
        </p:nvPicPr>
        <p:blipFill>
          <a:blip r:embed="rId2"/>
          <a:srcRect/>
          <a:stretch>
            <a:fillRect/>
          </a:stretch>
        </p:blipFill>
        <p:spPr/>
      </p:pic>
    </p:spTree>
    <p:extLst>
      <p:ext uri="{BB962C8B-B14F-4D97-AF65-F5344CB8AC3E}">
        <p14:creationId xmlns:p14="http://schemas.microsoft.com/office/powerpoint/2010/main" val="655495367"/>
      </p:ext>
    </p:extLst>
  </p:cSld>
  <p:clrMapOvr>
    <a:masterClrMapping/>
  </p:clrMapOvr>
</p:sld>
</file>

<file path=ppt/theme/theme1.xml><?xml version="1.0" encoding="utf-8"?>
<a:theme xmlns:a="http://schemas.openxmlformats.org/drawingml/2006/main" name="Office Theme">
  <a:themeElements>
    <a:clrScheme name="BizPlan - mlt 1 B">
      <a:dk1>
        <a:srgbClr val="000000"/>
      </a:dk1>
      <a:lt1>
        <a:srgbClr val="FFFFFF"/>
      </a:lt1>
      <a:dk2>
        <a:srgbClr val="7D8287"/>
      </a:dk2>
      <a:lt2>
        <a:srgbClr val="EBEEF0"/>
      </a:lt2>
      <a:accent1>
        <a:srgbClr val="5A004B"/>
      </a:accent1>
      <a:accent2>
        <a:srgbClr val="D71414"/>
      </a:accent2>
      <a:accent3>
        <a:srgbClr val="FFAF00"/>
      </a:accent3>
      <a:accent4>
        <a:srgbClr val="96B900"/>
      </a:accent4>
      <a:accent5>
        <a:srgbClr val="00A082"/>
      </a:accent5>
      <a:accent6>
        <a:srgbClr val="2891D7"/>
      </a:accent6>
      <a:hlink>
        <a:srgbClr val="0563C1"/>
      </a:hlink>
      <a:folHlink>
        <a:srgbClr val="954F72"/>
      </a:folHlink>
    </a:clrScheme>
    <a:fontScheme name="Arial Black-Arial">
      <a:majorFont>
        <a:latin typeface="Arial Black" panose="020B0A04020102020204"/>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3298</TotalTime>
  <Words>1414</Words>
  <Application>Microsoft Office PowerPoint</Application>
  <PresentationFormat>Widescreen</PresentationFormat>
  <Paragraphs>162</Paragraphs>
  <Slides>22</Slides>
  <Notes>1</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22</vt:i4>
      </vt:variant>
    </vt:vector>
  </HeadingPairs>
  <TitlesOfParts>
    <vt:vector size="29" baseType="lpstr">
      <vt:lpstr>Arial</vt:lpstr>
      <vt:lpstr>Calibri</vt:lpstr>
      <vt:lpstr>FontAwesome</vt:lpstr>
      <vt:lpstr>Lato</vt:lpstr>
      <vt:lpstr>Montserrat Light</vt:lpstr>
      <vt:lpstr>Roboto Slab</vt:lpstr>
      <vt:lpstr>Office Theme</vt:lpstr>
      <vt:lpstr>PowerPoint Presentation</vt:lpstr>
      <vt:lpstr>PowerPoint Presentation</vt:lpstr>
      <vt:lpstr>Presentation : Agenda</vt:lpstr>
      <vt:lpstr>Presentation : Agenda 2</vt:lpstr>
      <vt:lpstr>About Us</vt:lpstr>
      <vt:lpstr>About Us</vt:lpstr>
      <vt:lpstr>About Us</vt:lpstr>
      <vt:lpstr>Our Services</vt:lpstr>
      <vt:lpstr>Our Services</vt:lpstr>
      <vt:lpstr>Our Services</vt:lpstr>
      <vt:lpstr>Company Timeline</vt:lpstr>
      <vt:lpstr>PowerPoint Presentation</vt:lpstr>
      <vt:lpstr>Our Team Members</vt:lpstr>
      <vt:lpstr>Our Team Members</vt:lpstr>
      <vt:lpstr>Business Plan</vt:lpstr>
      <vt:lpstr>Business Plan</vt:lpstr>
      <vt:lpstr>Customer Profiling</vt:lpstr>
      <vt:lpstr>Projects Process</vt:lpstr>
      <vt:lpstr>Smart Art</vt:lpstr>
      <vt:lpstr>Case Studies</vt:lpstr>
      <vt:lpstr>Case Studies</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603</cp:revision>
  <dcterms:created xsi:type="dcterms:W3CDTF">2016-01-13T17:16:24Z</dcterms:created>
  <dcterms:modified xsi:type="dcterms:W3CDTF">2019-06-16T08:00:14Z</dcterms:modified>
</cp:coreProperties>
</file>