
<file path=[Content_Types].xml><?xml version="1.0" encoding="utf-8"?>
<Types xmlns="http://schemas.openxmlformats.org/package/2006/content-types">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310" r:id="rId3"/>
    <p:sldId id="311" r:id="rId4"/>
    <p:sldId id="313" r:id="rId5"/>
    <p:sldId id="314" r:id="rId6"/>
    <p:sldId id="315" r:id="rId7"/>
    <p:sldId id="316" r:id="rId8"/>
    <p:sldId id="318" r:id="rId9"/>
    <p:sldId id="317" r:id="rId10"/>
    <p:sldId id="319" r:id="rId11"/>
    <p:sldId id="323" r:id="rId12"/>
    <p:sldId id="325" r:id="rId13"/>
    <p:sldId id="324" r:id="rId14"/>
    <p:sldId id="326" r:id="rId15"/>
    <p:sldId id="333" r:id="rId16"/>
    <p:sldId id="337" r:id="rId17"/>
    <p:sldId id="301" r:id="rId18"/>
    <p:sldId id="304" r:id="rId19"/>
    <p:sldId id="305" r:id="rId20"/>
    <p:sldId id="307" r:id="rId21"/>
    <p:sldId id="303" r:id="rId22"/>
    <p:sldId id="36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4"/>
    <p:restoredTop sz="97013"/>
  </p:normalViewPr>
  <p:slideViewPr>
    <p:cSldViewPr snapToGrid="0" snapToObjects="1">
      <p:cViewPr>
        <p:scale>
          <a:sx n="66" d="100"/>
          <a:sy n="66" d="100"/>
        </p:scale>
        <p:origin x="1356"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cap="all" spc="5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Sheet1!$B$1</c:f>
              <c:strCache>
                <c:ptCount val="1"/>
                <c:pt idx="0">
                  <c:v>Series 1</c:v>
                </c:pt>
              </c:strCache>
            </c:strRef>
          </c:tx>
          <c:spPr>
            <a:gradFill>
              <a:gsLst>
                <a:gs pos="100000">
                  <a:schemeClr val="accent1">
                    <a:alpha val="0"/>
                  </a:schemeClr>
                </a:gs>
                <a:gs pos="50000">
                  <a:schemeClr val="accent1"/>
                </a:gs>
              </a:gsLst>
              <a:lin ang="5400000" scaled="0"/>
            </a:gra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B67-4275-AE80-4866D2A2B72F}"/>
            </c:ext>
          </c:extLst>
        </c:ser>
        <c:ser>
          <c:idx val="1"/>
          <c:order val="1"/>
          <c:tx>
            <c:strRef>
              <c:f>Sheet1!$C$1</c:f>
              <c:strCache>
                <c:ptCount val="1"/>
                <c:pt idx="0">
                  <c:v>Series 2</c:v>
                </c:pt>
              </c:strCache>
            </c:strRef>
          </c:tx>
          <c:spPr>
            <a:gradFill>
              <a:gsLst>
                <a:gs pos="100000">
                  <a:schemeClr val="accent2">
                    <a:alpha val="0"/>
                  </a:schemeClr>
                </a:gs>
                <a:gs pos="50000">
                  <a:schemeClr val="accent2"/>
                </a:gs>
              </a:gsLst>
              <a:lin ang="5400000" scaled="0"/>
            </a:gra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B67-4275-AE80-4866D2A2B72F}"/>
            </c:ext>
          </c:extLst>
        </c:ser>
        <c:ser>
          <c:idx val="2"/>
          <c:order val="2"/>
          <c:tx>
            <c:strRef>
              <c:f>Sheet1!$D$1</c:f>
              <c:strCache>
                <c:ptCount val="1"/>
                <c:pt idx="0">
                  <c:v>Series 3</c:v>
                </c:pt>
              </c:strCache>
            </c:strRef>
          </c:tx>
          <c:spPr>
            <a:gradFill>
              <a:gsLst>
                <a:gs pos="100000">
                  <a:schemeClr val="accent3">
                    <a:alpha val="0"/>
                  </a:schemeClr>
                </a:gs>
                <a:gs pos="50000">
                  <a:schemeClr val="accent3"/>
                </a:gs>
              </a:gsLst>
              <a:lin ang="5400000" scaled="0"/>
            </a:gra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B67-4275-AE80-4866D2A2B72F}"/>
            </c:ext>
          </c:extLst>
        </c:ser>
        <c:dLbls>
          <c:showLegendKey val="0"/>
          <c:showVal val="0"/>
          <c:showCatName val="0"/>
          <c:showSerName val="0"/>
          <c:showPercent val="0"/>
          <c:showBubbleSize val="0"/>
        </c:dLbls>
        <c:gapWidth val="150"/>
        <c:gapDepth val="0"/>
        <c:shape val="box"/>
        <c:axId val="513766104"/>
        <c:axId val="513766432"/>
        <c:axId val="0"/>
      </c:bar3DChart>
      <c:catAx>
        <c:axId val="5137661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3766432"/>
        <c:crosses val="autoZero"/>
        <c:auto val="1"/>
        <c:lblAlgn val="ctr"/>
        <c:lblOffset val="100"/>
        <c:noMultiLvlLbl val="0"/>
      </c:catAx>
      <c:valAx>
        <c:axId val="513766432"/>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3766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cap="all" spc="5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Series 1</c:v>
                </c:pt>
              </c:strCache>
            </c:strRef>
          </c:tx>
          <c:spPr>
            <a:solidFill>
              <a:schemeClr val="accent1">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A4-4520-8DF1-C11B422EE6A9}"/>
            </c:ext>
          </c:extLst>
        </c:ser>
        <c:ser>
          <c:idx val="1"/>
          <c:order val="1"/>
          <c:tx>
            <c:strRef>
              <c:f>Sheet1!$C$1</c:f>
              <c:strCache>
                <c:ptCount val="1"/>
                <c:pt idx="0">
                  <c:v>Series 2</c:v>
                </c:pt>
              </c:strCache>
            </c:strRef>
          </c:tx>
          <c:spPr>
            <a:solidFill>
              <a:schemeClr val="accent2">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A4-4520-8DF1-C11B422EE6A9}"/>
            </c:ext>
          </c:extLst>
        </c:ser>
        <c:ser>
          <c:idx val="2"/>
          <c:order val="2"/>
          <c:tx>
            <c:strRef>
              <c:f>Sheet1!$D$1</c:f>
              <c:strCache>
                <c:ptCount val="1"/>
                <c:pt idx="0">
                  <c:v>Series 3</c:v>
                </c:pt>
              </c:strCache>
            </c:strRef>
          </c:tx>
          <c:spPr>
            <a:solidFill>
              <a:schemeClr val="accent3">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A4-4520-8DF1-C11B422EE6A9}"/>
            </c:ext>
          </c:extLst>
        </c:ser>
        <c:dLbls>
          <c:showLegendKey val="0"/>
          <c:showVal val="0"/>
          <c:showCatName val="0"/>
          <c:showSerName val="0"/>
          <c:showPercent val="0"/>
          <c:showBubbleSize val="0"/>
        </c:dLbls>
        <c:gapWidth val="50"/>
        <c:overlap val="100"/>
        <c:axId val="446276192"/>
        <c:axId val="446276520"/>
      </c:barChart>
      <c:catAx>
        <c:axId val="446276192"/>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6276520"/>
        <c:crosses val="autoZero"/>
        <c:auto val="1"/>
        <c:lblAlgn val="ctr"/>
        <c:lblOffset val="100"/>
        <c:noMultiLvlLbl val="0"/>
      </c:catAx>
      <c:valAx>
        <c:axId val="446276520"/>
        <c:scaling>
          <c:orientation val="minMax"/>
        </c:scaling>
        <c:delete val="0"/>
        <c:axPos val="l"/>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6276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percentStacked"/>
        <c:varyColors val="0"/>
        <c:ser>
          <c:idx val="1"/>
          <c:order val="1"/>
          <c:tx>
            <c:strRef>
              <c:f>Sheet1!$C$1</c:f>
              <c:strCache>
                <c:ptCount val="1"/>
                <c:pt idx="0">
                  <c:v>Series 2</c:v>
                </c:pt>
              </c:strCache>
            </c:strRef>
          </c:tx>
          <c:spPr>
            <a:solidFill>
              <a:schemeClr val="accent2"/>
            </a:solidFill>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5BCA-4C5B-928E-4C6CBA00C72D}"/>
            </c:ext>
          </c:extLst>
        </c:ser>
        <c:dLbls>
          <c:showLegendKey val="0"/>
          <c:showVal val="0"/>
          <c:showCatName val="0"/>
          <c:showSerName val="0"/>
          <c:showPercent val="0"/>
          <c:showBubbleSize val="0"/>
        </c:dLbls>
        <c:axId val="397169408"/>
        <c:axId val="397171376"/>
      </c:areaChart>
      <c:lineChart>
        <c:grouping val="standard"/>
        <c:varyColors val="0"/>
        <c:ser>
          <c:idx val="0"/>
          <c:order val="0"/>
          <c:tx>
            <c:strRef>
              <c:f>Sheet1!$B$1</c:f>
              <c:strCache>
                <c:ptCount val="1"/>
                <c:pt idx="0">
                  <c:v>Series 1</c:v>
                </c:pt>
              </c:strCache>
            </c:strRef>
          </c:tx>
          <c:spPr>
            <a:solidFill>
              <a:schemeClr val="accent1"/>
            </a:solidFill>
            <a:effectLst/>
            <a:sp3d/>
          </c:spPr>
          <c:marker>
            <c:symbol val="none"/>
          </c:marker>
          <c:dPt>
            <c:idx val="0"/>
            <c:bubble3D val="0"/>
            <c:spPr>
              <a:solidFill>
                <a:schemeClr val="accent1"/>
              </a:solidFill>
              <a:effectLst/>
              <a:sp3d/>
            </c:spPr>
            <c:extLst>
              <c:ext xmlns:c16="http://schemas.microsoft.com/office/drawing/2014/chart" uri="{C3380CC4-5D6E-409C-BE32-E72D297353CC}">
                <c16:uniqueId val="{00000000-0B3B-4002-A5A5-D0CA0D9BCE31}"/>
              </c:ext>
            </c:extLst>
          </c:dPt>
          <c:dPt>
            <c:idx val="1"/>
            <c:bubble3D val="0"/>
            <c:spPr>
              <a:solidFill>
                <a:schemeClr val="accent2"/>
              </a:solidFill>
              <a:effectLst/>
              <a:sp3d/>
            </c:spPr>
            <c:extLst>
              <c:ext xmlns:c16="http://schemas.microsoft.com/office/drawing/2014/chart" uri="{C3380CC4-5D6E-409C-BE32-E72D297353CC}">
                <c16:uniqueId val="{00000001-0B3B-4002-A5A5-D0CA0D9BCE31}"/>
              </c:ext>
            </c:extLst>
          </c:dPt>
          <c:dPt>
            <c:idx val="2"/>
            <c:bubble3D val="0"/>
            <c:spPr>
              <a:solidFill>
                <a:schemeClr val="accent3"/>
              </a:solidFill>
              <a:effectLst/>
              <a:sp3d/>
            </c:spPr>
            <c:extLst>
              <c:ext xmlns:c16="http://schemas.microsoft.com/office/drawing/2014/chart" uri="{C3380CC4-5D6E-409C-BE32-E72D297353CC}">
                <c16:uniqueId val="{00000002-0B3B-4002-A5A5-D0CA0D9BCE31}"/>
              </c:ext>
            </c:extLst>
          </c:dPt>
          <c:dPt>
            <c:idx val="3"/>
            <c:bubble3D val="0"/>
            <c:spPr>
              <a:solidFill>
                <a:schemeClr val="accent4"/>
              </a:solidFill>
              <a:effectLst/>
              <a:sp3d/>
            </c:spPr>
            <c:extLst>
              <c:ext xmlns:c16="http://schemas.microsoft.com/office/drawing/2014/chart" uri="{C3380CC4-5D6E-409C-BE32-E72D297353CC}">
                <c16:uniqueId val="{00000003-0B3B-4002-A5A5-D0CA0D9BCE31}"/>
              </c:ext>
            </c:extLst>
          </c:dPt>
          <c:dPt>
            <c:idx val="4"/>
            <c:bubble3D val="0"/>
            <c:spPr>
              <a:solidFill>
                <a:schemeClr val="accent5"/>
              </a:solidFill>
              <a:effectLst/>
              <a:sp3d/>
            </c:spPr>
            <c:extLst>
              <c:ext xmlns:c16="http://schemas.microsoft.com/office/drawing/2014/chart" uri="{C3380CC4-5D6E-409C-BE32-E72D297353CC}">
                <c16:uniqueId val="{00000004-0B3B-4002-A5A5-D0CA0D9BCE31}"/>
              </c:ext>
            </c:extLst>
          </c:dPt>
          <c:dPt>
            <c:idx val="5"/>
            <c:bubble3D val="0"/>
            <c:spPr>
              <a:solidFill>
                <a:schemeClr val="accent6"/>
              </a:solidFill>
              <a:effectLst/>
              <a:sp3d/>
            </c:spPr>
            <c:extLst>
              <c:ext xmlns:c16="http://schemas.microsoft.com/office/drawing/2014/chart" uri="{C3380CC4-5D6E-409C-BE32-E72D297353CC}">
                <c16:uniqueId val="{00000005-0B3B-4002-A5A5-D0CA0D9BCE31}"/>
              </c:ext>
            </c:extLst>
          </c:dPt>
          <c:dPt>
            <c:idx val="6"/>
            <c:bubble3D val="0"/>
            <c:spPr>
              <a:solidFill>
                <a:schemeClr val="accent1">
                  <a:lumMod val="60000"/>
                </a:schemeClr>
              </a:solidFill>
              <a:effectLst/>
              <a:sp3d/>
            </c:spPr>
            <c:extLst>
              <c:ext xmlns:c16="http://schemas.microsoft.com/office/drawing/2014/chart" uri="{C3380CC4-5D6E-409C-BE32-E72D297353CC}">
                <c16:uniqueId val="{00000006-0B3B-4002-A5A5-D0CA0D9BCE31}"/>
              </c:ext>
            </c:extLst>
          </c:dPt>
          <c:dPt>
            <c:idx val="7"/>
            <c:bubble3D val="0"/>
            <c:spPr>
              <a:solidFill>
                <a:schemeClr val="accent2">
                  <a:lumMod val="60000"/>
                </a:schemeClr>
              </a:solidFill>
              <a:effectLst/>
              <a:sp3d/>
            </c:spPr>
            <c:extLst>
              <c:ext xmlns:c16="http://schemas.microsoft.com/office/drawing/2014/chart" uri="{C3380CC4-5D6E-409C-BE32-E72D297353CC}">
                <c16:uniqueId val="{00000007-0B3B-4002-A5A5-D0CA0D9BCE31}"/>
              </c:ext>
            </c:extLst>
          </c:dPt>
          <c:dPt>
            <c:idx val="8"/>
            <c:bubble3D val="0"/>
            <c:spPr>
              <a:solidFill>
                <a:schemeClr val="accent3">
                  <a:lumMod val="60000"/>
                </a:schemeClr>
              </a:solidFill>
              <a:effectLst/>
              <a:sp3d/>
            </c:spPr>
            <c:extLst>
              <c:ext xmlns:c16="http://schemas.microsoft.com/office/drawing/2014/chart" uri="{C3380CC4-5D6E-409C-BE32-E72D297353CC}">
                <c16:uniqueId val="{00000008-0B3B-4002-A5A5-D0CA0D9BCE31}"/>
              </c:ext>
            </c:extLst>
          </c:dPt>
          <c:dPt>
            <c:idx val="9"/>
            <c:bubble3D val="0"/>
            <c:spPr>
              <a:solidFill>
                <a:schemeClr val="accent4">
                  <a:lumMod val="60000"/>
                </a:schemeClr>
              </a:solidFill>
              <a:effectLst/>
              <a:sp3d/>
            </c:spPr>
            <c:extLst>
              <c:ext xmlns:c16="http://schemas.microsoft.com/office/drawing/2014/chart" uri="{C3380CC4-5D6E-409C-BE32-E72D297353CC}">
                <c16:uniqueId val="{00000009-0B3B-4002-A5A5-D0CA0D9BCE31}"/>
              </c:ext>
            </c:extLst>
          </c:dPt>
          <c:dPt>
            <c:idx val="10"/>
            <c:bubble3D val="0"/>
            <c:spPr>
              <a:solidFill>
                <a:schemeClr val="accent5">
                  <a:lumMod val="60000"/>
                </a:schemeClr>
              </a:solidFill>
              <a:effectLst/>
              <a:sp3d/>
            </c:spPr>
            <c:extLst>
              <c:ext xmlns:c16="http://schemas.microsoft.com/office/drawing/2014/chart" uri="{C3380CC4-5D6E-409C-BE32-E72D297353CC}">
                <c16:uniqueId val="{0000000A-0B3B-4002-A5A5-D0CA0D9BCE31}"/>
              </c:ext>
            </c:extLst>
          </c:dPt>
          <c:dPt>
            <c:idx val="11"/>
            <c:bubble3D val="0"/>
            <c:spPr>
              <a:solidFill>
                <a:schemeClr val="accent6">
                  <a:lumMod val="60000"/>
                </a:schemeClr>
              </a:solidFill>
              <a:effectLst/>
              <a:sp3d/>
            </c:spPr>
            <c:extLst>
              <c:ext xmlns:c16="http://schemas.microsoft.com/office/drawing/2014/chart" uri="{C3380CC4-5D6E-409C-BE32-E72D297353CC}">
                <c16:uniqueId val="{0000000B-0B3B-4002-A5A5-D0CA0D9BCE31}"/>
              </c:ext>
            </c:extLst>
          </c:dPt>
          <c:dPt>
            <c:idx val="12"/>
            <c:bubble3D val="0"/>
            <c:spPr>
              <a:solidFill>
                <a:schemeClr val="accent1">
                  <a:lumMod val="80000"/>
                  <a:lumOff val="20000"/>
                </a:schemeClr>
              </a:solidFill>
              <a:effectLst/>
              <a:sp3d/>
            </c:spPr>
            <c:extLst>
              <c:ext xmlns:c16="http://schemas.microsoft.com/office/drawing/2014/chart" uri="{C3380CC4-5D6E-409C-BE32-E72D297353CC}">
                <c16:uniqueId val="{0000000C-0B3B-4002-A5A5-D0CA0D9BCE31}"/>
              </c:ext>
            </c:extLst>
          </c:dPt>
          <c:dPt>
            <c:idx val="13"/>
            <c:bubble3D val="0"/>
            <c:spPr>
              <a:solidFill>
                <a:schemeClr val="accent2">
                  <a:lumMod val="80000"/>
                  <a:lumOff val="20000"/>
                </a:schemeClr>
              </a:solidFill>
              <a:effectLst/>
              <a:sp3d/>
            </c:spPr>
            <c:extLst>
              <c:ext xmlns:c16="http://schemas.microsoft.com/office/drawing/2014/chart" uri="{C3380CC4-5D6E-409C-BE32-E72D297353CC}">
                <c16:uniqueId val="{0000000D-0B3B-4002-A5A5-D0CA0D9BCE31}"/>
              </c:ext>
            </c:extLst>
          </c:dPt>
          <c:dPt>
            <c:idx val="14"/>
            <c:bubble3D val="0"/>
            <c:spPr>
              <a:solidFill>
                <a:schemeClr val="accent3">
                  <a:lumMod val="80000"/>
                  <a:lumOff val="20000"/>
                </a:schemeClr>
              </a:solidFill>
              <a:effectLst/>
              <a:sp3d/>
            </c:spPr>
            <c:extLst>
              <c:ext xmlns:c16="http://schemas.microsoft.com/office/drawing/2014/chart" uri="{C3380CC4-5D6E-409C-BE32-E72D297353CC}">
                <c16:uniqueId val="{0000000E-0B3B-4002-A5A5-D0CA0D9BCE31}"/>
              </c:ext>
            </c:extLst>
          </c:dPt>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mooth val="0"/>
          <c:extLst>
            <c:ext xmlns:c16="http://schemas.microsoft.com/office/drawing/2014/chart" uri="{C3380CC4-5D6E-409C-BE32-E72D297353CC}">
              <c16:uniqueId val="{00000000-5BCA-4C5B-928E-4C6CBA00C72D}"/>
            </c:ext>
          </c:extLst>
        </c:ser>
        <c:dLbls>
          <c:showLegendKey val="0"/>
          <c:showVal val="0"/>
          <c:showCatName val="0"/>
          <c:showSerName val="0"/>
          <c:showPercent val="0"/>
          <c:showBubbleSize val="0"/>
        </c:dLbls>
        <c:marker val="1"/>
        <c:smooth val="0"/>
        <c:axId val="397169408"/>
        <c:axId val="397171376"/>
      </c:lineChart>
      <c:dateAx>
        <c:axId val="39716940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7171376"/>
        <c:crosses val="autoZero"/>
        <c:auto val="1"/>
        <c:lblOffset val="100"/>
        <c:baseTimeUnit val="days"/>
      </c:dateAx>
      <c:valAx>
        <c:axId val="3971713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7169408"/>
        <c:crosses val="autoZero"/>
        <c:crossBetween val="between"/>
      </c:valAx>
      <c:spPr>
        <a:noFill/>
        <a:ln>
          <a:noFill/>
        </a:ln>
        <a:effectLst/>
        <a:sp3d/>
      </c:spPr>
    </c:plotArea>
    <c:legend>
      <c:legendPos val="b"/>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29</c:v>
                </c:pt>
                <c:pt idx="2">
                  <c:v>32</c:v>
                </c:pt>
                <c:pt idx="3">
                  <c:v>19</c:v>
                </c:pt>
                <c:pt idx="4">
                  <c:v>25</c:v>
                </c:pt>
              </c:numCache>
            </c:numRef>
          </c:val>
          <c:extLst>
            <c:ext xmlns:c16="http://schemas.microsoft.com/office/drawing/2014/chart" uri="{C3380CC4-5D6E-409C-BE32-E72D297353CC}">
              <c16:uniqueId val="{00000000-B383-43EB-B993-2A660527527D}"/>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21</c:v>
                </c:pt>
                <c:pt idx="3">
                  <c:v>21</c:v>
                </c:pt>
                <c:pt idx="4">
                  <c:v>28</c:v>
                </c:pt>
              </c:numCache>
            </c:numRef>
          </c:val>
          <c:extLst>
            <c:ext xmlns:c16="http://schemas.microsoft.com/office/drawing/2014/chart" uri="{C3380CC4-5D6E-409C-BE32-E72D297353CC}">
              <c16:uniqueId val="{00000001-B383-43EB-B993-2A660527527D}"/>
            </c:ext>
          </c:extLst>
        </c:ser>
        <c:ser>
          <c:idx val="2"/>
          <c:order val="2"/>
          <c:tx>
            <c:strRef>
              <c:f>Sheet1!$D$1</c:f>
              <c:strCache>
                <c:ptCount val="1"/>
                <c:pt idx="0">
                  <c:v>Series 3</c:v>
                </c:pt>
              </c:strCache>
            </c:strRef>
          </c:tx>
          <c:spPr>
            <a:solidFill>
              <a:schemeClr val="accent3"/>
            </a:solidFill>
            <a:ln>
              <a:noFill/>
            </a:ln>
            <a:effectLst/>
            <a:sp3d/>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6</c:v>
                </c:pt>
                <c:pt idx="1">
                  <c:v>25</c:v>
                </c:pt>
                <c:pt idx="2">
                  <c:v>9</c:v>
                </c:pt>
                <c:pt idx="3">
                  <c:v>18</c:v>
                </c:pt>
                <c:pt idx="4">
                  <c:v>6</c:v>
                </c:pt>
              </c:numCache>
            </c:numRef>
          </c:val>
          <c:extLst>
            <c:ext xmlns:c16="http://schemas.microsoft.com/office/drawing/2014/chart" uri="{C3380CC4-5D6E-409C-BE32-E72D297353CC}">
              <c16:uniqueId val="{00000002-B383-43EB-B993-2A660527527D}"/>
            </c:ext>
          </c:extLst>
        </c:ser>
        <c:dLbls>
          <c:showLegendKey val="0"/>
          <c:showVal val="0"/>
          <c:showCatName val="0"/>
          <c:showSerName val="0"/>
          <c:showPercent val="0"/>
          <c:showBubbleSize val="0"/>
        </c:dLbls>
        <c:axId val="-2136821552"/>
        <c:axId val="-2136818112"/>
        <c:axId val="717900704"/>
      </c:area3DChart>
      <c:dateAx>
        <c:axId val="-2136821552"/>
        <c:scaling>
          <c:orientation val="minMax"/>
        </c:scaling>
        <c:delete val="0"/>
        <c:axPos val="b"/>
        <c:numFmt formatCode="m/d/yy"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2136818112"/>
        <c:crosses val="autoZero"/>
        <c:auto val="1"/>
        <c:lblOffset val="100"/>
        <c:baseTimeUnit val="days"/>
      </c:dateAx>
      <c:valAx>
        <c:axId val="-213681811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36821552"/>
        <c:crosses val="autoZero"/>
        <c:crossBetween val="midCat"/>
      </c:valAx>
      <c:serAx>
        <c:axId val="717900704"/>
        <c:scaling>
          <c:orientation val="minMax"/>
        </c:scaling>
        <c:delete val="0"/>
        <c:axPos val="b"/>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36818112"/>
      </c:serAx>
      <c:spPr>
        <a:solidFill>
          <a:schemeClr val="lt1"/>
        </a:solid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zero"/>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915"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ofPieChart>
        <c:ofPieType val="bar"/>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9AE6-462A-B8E3-4859EF13E201}"/>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4.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B4B5EE-91DB-4920-8137-8D351C3ED1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8689A1D-B8D9-4AFD-BC0D-98C751ACCE0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B94462B-67F3-4D37-B71F-37F730BED55E}" type="datetimeFigureOut">
              <a:rPr lang="en-US" smtClean="0"/>
              <a:t>2/6/2020</a:t>
            </a:fld>
            <a:endParaRPr lang="en-US"/>
          </a:p>
        </p:txBody>
      </p:sp>
      <p:sp>
        <p:nvSpPr>
          <p:cNvPr id="4" name="Footer Placeholder 3">
            <a:extLst>
              <a:ext uri="{FF2B5EF4-FFF2-40B4-BE49-F238E27FC236}">
                <a16:creationId xmlns:a16="http://schemas.microsoft.com/office/drawing/2014/main" id="{5D17EF41-B49D-408F-B42B-3277FA4C51F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06282E1-4536-45C3-B516-63339C5BB68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ADB096-5A3F-40E3-AE4E-DF6B997E79F5}" type="slidenum">
              <a:rPr lang="en-US" smtClean="0"/>
              <a:t>‹#›</a:t>
            </a:fld>
            <a:endParaRPr lang="en-US"/>
          </a:p>
        </p:txBody>
      </p:sp>
    </p:spTree>
    <p:extLst>
      <p:ext uri="{BB962C8B-B14F-4D97-AF65-F5344CB8AC3E}">
        <p14:creationId xmlns:p14="http://schemas.microsoft.com/office/powerpoint/2010/main" val="27245139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22E1E8-19DD-9846-964E-7494B0E7F513}" type="slidenum">
              <a:rPr lang="en-US" smtClean="0"/>
              <a:t>2</a:t>
            </a:fld>
            <a:endParaRPr lang="en-US"/>
          </a:p>
        </p:txBody>
      </p:sp>
    </p:spTree>
    <p:extLst>
      <p:ext uri="{BB962C8B-B14F-4D97-AF65-F5344CB8AC3E}">
        <p14:creationId xmlns:p14="http://schemas.microsoft.com/office/powerpoint/2010/main" val="258400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6E7EC0-9BE3-5541-9D76-7DE32A6C9D42}" type="slidenum">
              <a:rPr lang="en-US" smtClean="0"/>
              <a:t>14</a:t>
            </a:fld>
            <a:endParaRPr lang="en-US"/>
          </a:p>
        </p:txBody>
      </p:sp>
      <p:sp>
        <p:nvSpPr>
          <p:cNvPr id="5" name="Footer Placeholder 4"/>
          <p:cNvSpPr>
            <a:spLocks noGrp="1"/>
          </p:cNvSpPr>
          <p:nvPr>
            <p:ph type="ftr" sz="quarter" idx="11"/>
          </p:nvPr>
        </p:nvSpPr>
        <p:spPr/>
        <p:txBody>
          <a:bodyPr/>
          <a:lstStyle/>
          <a:p>
            <a:endParaRPr lang="en-US"/>
          </a:p>
        </p:txBody>
      </p:sp>
      <p:sp>
        <p:nvSpPr>
          <p:cNvPr id="6" name="Header Placeholder 5"/>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02903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Picture Placeholder 2"/>
          <p:cNvSpPr>
            <a:spLocks noGrp="1"/>
          </p:cNvSpPr>
          <p:nvPr>
            <p:ph type="pic" sz="quarter" idx="11"/>
          </p:nvPr>
        </p:nvSpPr>
        <p:spPr>
          <a:xfrm>
            <a:off x="8125430" y="2766350"/>
            <a:ext cx="1365810" cy="136581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2720053" y="3796497"/>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4167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2"/>
          <p:cNvSpPr>
            <a:spLocks noGrp="1"/>
          </p:cNvSpPr>
          <p:nvPr>
            <p:ph type="pic" sz="quarter" idx="11"/>
          </p:nvPr>
        </p:nvSpPr>
        <p:spPr>
          <a:xfrm>
            <a:off x="7384650" y="625033"/>
            <a:ext cx="1365810" cy="136581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3217765" y="3738624"/>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8449672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2"/>
          <p:cNvSpPr>
            <a:spLocks noGrp="1"/>
          </p:cNvSpPr>
          <p:nvPr>
            <p:ph type="pic" sz="quarter" idx="11"/>
          </p:nvPr>
        </p:nvSpPr>
        <p:spPr>
          <a:xfrm>
            <a:off x="7430949" y="381965"/>
            <a:ext cx="1365810" cy="1365810"/>
          </a:xfrm>
          <a:prstGeom prst="ellipse">
            <a:avLst/>
          </a:prstGeom>
        </p:spPr>
        <p:txBody>
          <a:bodyPr anchor="ctr">
            <a:normAutofit/>
          </a:bodyPr>
          <a:lstStyle>
            <a:lvl1pPr marL="0" indent="0" algn="ctr">
              <a:buNone/>
              <a:defRPr sz="1200"/>
            </a:lvl1pPr>
          </a:lstStyle>
          <a:p>
            <a:endParaRPr lang="en-US" dirty="0"/>
          </a:p>
        </p:txBody>
      </p:sp>
      <p:sp>
        <p:nvSpPr>
          <p:cNvPr id="20" name="Picture Placeholder 2"/>
          <p:cNvSpPr>
            <a:spLocks noGrp="1"/>
          </p:cNvSpPr>
          <p:nvPr>
            <p:ph type="pic" sz="quarter" idx="17"/>
          </p:nvPr>
        </p:nvSpPr>
        <p:spPr>
          <a:xfrm>
            <a:off x="-16354" y="4091651"/>
            <a:ext cx="12343392" cy="2239701"/>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4695434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ur Servic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Picture Placeholder 16">
            <a:extLst>
              <a:ext uri="{FF2B5EF4-FFF2-40B4-BE49-F238E27FC236}">
                <a16:creationId xmlns:a16="http://schemas.microsoft.com/office/drawing/2014/main" id="{21D2585C-E0D1-494D-BDBD-3DD0005E5D36}"/>
              </a:ext>
            </a:extLst>
          </p:cNvPr>
          <p:cNvSpPr>
            <a:spLocks noGrp="1"/>
          </p:cNvSpPr>
          <p:nvPr>
            <p:ph type="pic" sz="quarter" idx="18"/>
          </p:nvPr>
        </p:nvSpPr>
        <p:spPr>
          <a:xfrm>
            <a:off x="0" y="1854200"/>
            <a:ext cx="12192000" cy="2374900"/>
          </a:xfrm>
          <a:custGeom>
            <a:avLst/>
            <a:gdLst>
              <a:gd name="connsiteX0" fmla="*/ 0 w 12192000"/>
              <a:gd name="connsiteY0" fmla="*/ 0 h 2374900"/>
              <a:gd name="connsiteX1" fmla="*/ 12192000 w 12192000"/>
              <a:gd name="connsiteY1" fmla="*/ 0 h 2374900"/>
              <a:gd name="connsiteX2" fmla="*/ 12192000 w 12192000"/>
              <a:gd name="connsiteY2" fmla="*/ 2374900 h 2374900"/>
              <a:gd name="connsiteX3" fmla="*/ 0 w 12192000"/>
              <a:gd name="connsiteY3" fmla="*/ 2374900 h 2374900"/>
            </a:gdLst>
            <a:ahLst/>
            <a:cxnLst>
              <a:cxn ang="0">
                <a:pos x="connsiteX0" y="connsiteY0"/>
              </a:cxn>
              <a:cxn ang="0">
                <a:pos x="connsiteX1" y="connsiteY1"/>
              </a:cxn>
              <a:cxn ang="0">
                <a:pos x="connsiteX2" y="connsiteY2"/>
              </a:cxn>
              <a:cxn ang="0">
                <a:pos x="connsiteX3" y="connsiteY3"/>
              </a:cxn>
            </a:cxnLst>
            <a:rect l="l" t="t" r="r" b="b"/>
            <a:pathLst>
              <a:path w="12192000" h="2374900">
                <a:moveTo>
                  <a:pt x="0" y="0"/>
                </a:moveTo>
                <a:lnTo>
                  <a:pt x="12192000" y="0"/>
                </a:lnTo>
                <a:lnTo>
                  <a:pt x="12192000" y="2374900"/>
                </a:lnTo>
                <a:lnTo>
                  <a:pt x="0" y="23749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842100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1">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1817225"/>
            <a:ext cx="12292314" cy="3663388"/>
          </a:xfrm>
        </p:spPr>
        <p:txBody>
          <a:bodyPr anchor="ctr">
            <a:normAutofit/>
          </a:bodyPr>
          <a:lstStyle>
            <a:lvl1pPr marL="0" indent="0" algn="ctr">
              <a:buNone/>
              <a:defRPr sz="1200"/>
            </a:lvl1pPr>
          </a:lstStyle>
          <a:p>
            <a:endParaRPr lang="en-US" dirty="0"/>
          </a:p>
        </p:txBody>
      </p:sp>
      <p:sp>
        <p:nvSpPr>
          <p:cNvPr id="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4" name="Rectangle 3"/>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6"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7" name="Group 6"/>
          <p:cNvGrpSpPr/>
          <p:nvPr userDrawn="1"/>
        </p:nvGrpSpPr>
        <p:grpSpPr>
          <a:xfrm>
            <a:off x="11808932" y="6477097"/>
            <a:ext cx="231532" cy="231532"/>
            <a:chOff x="11275488" y="5797834"/>
            <a:chExt cx="353804" cy="353804"/>
          </a:xfrm>
        </p:grpSpPr>
        <p:sp>
          <p:nvSpPr>
            <p:cNvPr id="8" name="Oval 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hevron 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 name="Group 9"/>
          <p:cNvGrpSpPr/>
          <p:nvPr userDrawn="1"/>
        </p:nvGrpSpPr>
        <p:grpSpPr>
          <a:xfrm>
            <a:off x="11543208" y="6477097"/>
            <a:ext cx="231532" cy="231532"/>
            <a:chOff x="11275488" y="5797834"/>
            <a:chExt cx="353804" cy="353804"/>
          </a:xfrm>
        </p:grpSpPr>
        <p:sp>
          <p:nvSpPr>
            <p:cNvPr id="11" name="Oval 1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hevron 1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289547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ur Services">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694088B2-21B2-4E51-8C15-69EA8F55EB89}"/>
              </a:ext>
            </a:extLst>
          </p:cNvPr>
          <p:cNvSpPr>
            <a:spLocks noGrp="1"/>
          </p:cNvSpPr>
          <p:nvPr>
            <p:ph type="pic" sz="quarter" idx="11"/>
          </p:nvPr>
        </p:nvSpPr>
        <p:spPr>
          <a:xfrm>
            <a:off x="1741716" y="3574143"/>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30" name="Freeform: Shape 29">
            <a:extLst>
              <a:ext uri="{FF2B5EF4-FFF2-40B4-BE49-F238E27FC236}">
                <a16:creationId xmlns:a16="http://schemas.microsoft.com/office/drawing/2014/main" id="{7645919A-8BCA-4A91-A91E-DB4E86118AF2}"/>
              </a:ext>
            </a:extLst>
          </p:cNvPr>
          <p:cNvSpPr>
            <a:spLocks noGrp="1"/>
          </p:cNvSpPr>
          <p:nvPr>
            <p:ph type="pic" sz="quarter" idx="13"/>
          </p:nvPr>
        </p:nvSpPr>
        <p:spPr>
          <a:xfrm>
            <a:off x="8476344" y="3574143"/>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28" name="Freeform: Shape 27">
            <a:extLst>
              <a:ext uri="{FF2B5EF4-FFF2-40B4-BE49-F238E27FC236}">
                <a16:creationId xmlns:a16="http://schemas.microsoft.com/office/drawing/2014/main" id="{0DF8547F-CD41-4830-8E79-214E31A81B23}"/>
              </a:ext>
            </a:extLst>
          </p:cNvPr>
          <p:cNvSpPr>
            <a:spLocks noGrp="1"/>
          </p:cNvSpPr>
          <p:nvPr>
            <p:ph type="pic" sz="quarter" idx="12"/>
          </p:nvPr>
        </p:nvSpPr>
        <p:spPr>
          <a:xfrm>
            <a:off x="5109030" y="3574143"/>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chor="ctr">
            <a:noAutofit/>
          </a:bodyPr>
          <a:lstStyle>
            <a:lvl1pPr marL="0" indent="0" algn="ctr">
              <a:buNone/>
              <a:defRPr sz="1200"/>
            </a:lvl1pPr>
          </a:lstStyle>
          <a:p>
            <a:endParaRPr lang="en-US" dirty="0"/>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722060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282982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Our Services 2">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07E6391D-466C-4923-A3EF-F58A5DAF80C0}"/>
              </a:ext>
            </a:extLst>
          </p:cNvPr>
          <p:cNvSpPr>
            <a:spLocks noGrp="1"/>
          </p:cNvSpPr>
          <p:nvPr>
            <p:ph type="pic" sz="quarter" idx="11"/>
          </p:nvPr>
        </p:nvSpPr>
        <p:spPr>
          <a:xfrm>
            <a:off x="8919174" y="2509974"/>
            <a:ext cx="2434627" cy="3271592"/>
          </a:xfrm>
          <a:custGeom>
            <a:avLst/>
            <a:gdLst>
              <a:gd name="connsiteX0" fmla="*/ 0 w 2434627"/>
              <a:gd name="connsiteY0" fmla="*/ 0 h 3271592"/>
              <a:gd name="connsiteX1" fmla="*/ 2434627 w 2434627"/>
              <a:gd name="connsiteY1" fmla="*/ 0 h 3271592"/>
              <a:gd name="connsiteX2" fmla="*/ 2434627 w 2434627"/>
              <a:gd name="connsiteY2" fmla="*/ 3271592 h 3271592"/>
              <a:gd name="connsiteX3" fmla="*/ 0 w 2434627"/>
              <a:gd name="connsiteY3" fmla="*/ 3271592 h 3271592"/>
            </a:gdLst>
            <a:ahLst/>
            <a:cxnLst>
              <a:cxn ang="0">
                <a:pos x="connsiteX0" y="connsiteY0"/>
              </a:cxn>
              <a:cxn ang="0">
                <a:pos x="connsiteX1" y="connsiteY1"/>
              </a:cxn>
              <a:cxn ang="0">
                <a:pos x="connsiteX2" y="connsiteY2"/>
              </a:cxn>
              <a:cxn ang="0">
                <a:pos x="connsiteX3" y="connsiteY3"/>
              </a:cxn>
            </a:cxnLst>
            <a:rect l="l" t="t" r="r" b="b"/>
            <a:pathLst>
              <a:path w="2434627" h="3271592">
                <a:moveTo>
                  <a:pt x="0" y="0"/>
                </a:moveTo>
                <a:lnTo>
                  <a:pt x="2434627" y="0"/>
                </a:lnTo>
                <a:lnTo>
                  <a:pt x="2434627" y="3271592"/>
                </a:lnTo>
                <a:lnTo>
                  <a:pt x="0" y="3271592"/>
                </a:lnTo>
                <a:close/>
              </a:path>
            </a:pathLst>
          </a:custGeom>
        </p:spPr>
        <p:txBody>
          <a:bodyPr wrap="square" anchor="ctr">
            <a:noAutofit/>
          </a:bodyPr>
          <a:lstStyle>
            <a:lvl1pPr marL="0" indent="0" algn="ctr">
              <a:buNone/>
              <a:defRPr sz="1200"/>
            </a:lvl1pPr>
          </a:lstStyle>
          <a:p>
            <a:endParaRPr lang="en-US" dirty="0"/>
          </a:p>
        </p:txBody>
      </p:sp>
      <p:sp>
        <p:nvSpPr>
          <p:cNvPr id="19" name="Freeform: Shape 18">
            <a:extLst>
              <a:ext uri="{FF2B5EF4-FFF2-40B4-BE49-F238E27FC236}">
                <a16:creationId xmlns:a16="http://schemas.microsoft.com/office/drawing/2014/main" id="{92E8E14C-6F33-4B26-A178-38A84AED72D6}"/>
              </a:ext>
            </a:extLst>
          </p:cNvPr>
          <p:cNvSpPr>
            <a:spLocks noGrp="1"/>
          </p:cNvSpPr>
          <p:nvPr>
            <p:ph type="pic" sz="quarter" idx="13"/>
          </p:nvPr>
        </p:nvSpPr>
        <p:spPr>
          <a:xfrm>
            <a:off x="6345047" y="2509974"/>
            <a:ext cx="2434627" cy="3271592"/>
          </a:xfrm>
          <a:custGeom>
            <a:avLst/>
            <a:gdLst>
              <a:gd name="connsiteX0" fmla="*/ 0 w 2434627"/>
              <a:gd name="connsiteY0" fmla="*/ 0 h 3271592"/>
              <a:gd name="connsiteX1" fmla="*/ 2434627 w 2434627"/>
              <a:gd name="connsiteY1" fmla="*/ 0 h 3271592"/>
              <a:gd name="connsiteX2" fmla="*/ 2434627 w 2434627"/>
              <a:gd name="connsiteY2" fmla="*/ 3271592 h 3271592"/>
              <a:gd name="connsiteX3" fmla="*/ 0 w 2434627"/>
              <a:gd name="connsiteY3" fmla="*/ 3271592 h 3271592"/>
            </a:gdLst>
            <a:ahLst/>
            <a:cxnLst>
              <a:cxn ang="0">
                <a:pos x="connsiteX0" y="connsiteY0"/>
              </a:cxn>
              <a:cxn ang="0">
                <a:pos x="connsiteX1" y="connsiteY1"/>
              </a:cxn>
              <a:cxn ang="0">
                <a:pos x="connsiteX2" y="connsiteY2"/>
              </a:cxn>
              <a:cxn ang="0">
                <a:pos x="connsiteX3" y="connsiteY3"/>
              </a:cxn>
            </a:cxnLst>
            <a:rect l="l" t="t" r="r" b="b"/>
            <a:pathLst>
              <a:path w="2434627" h="3271592">
                <a:moveTo>
                  <a:pt x="0" y="0"/>
                </a:moveTo>
                <a:lnTo>
                  <a:pt x="2434627" y="0"/>
                </a:lnTo>
                <a:lnTo>
                  <a:pt x="2434627" y="3271592"/>
                </a:lnTo>
                <a:lnTo>
                  <a:pt x="0" y="3271592"/>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18" name="Group 17"/>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949694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Our Services 2">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BB1687DE-93B1-468A-999D-35699A41A123}"/>
              </a:ext>
            </a:extLst>
          </p:cNvPr>
          <p:cNvSpPr>
            <a:spLocks noGrp="1"/>
          </p:cNvSpPr>
          <p:nvPr>
            <p:ph type="pic" sz="quarter" idx="11"/>
          </p:nvPr>
        </p:nvSpPr>
        <p:spPr>
          <a:xfrm>
            <a:off x="1066918" y="2188357"/>
            <a:ext cx="2501064" cy="2501064"/>
          </a:xfrm>
          <a:custGeom>
            <a:avLst/>
            <a:gdLst>
              <a:gd name="connsiteX0" fmla="*/ 1250532 w 2501064"/>
              <a:gd name="connsiteY0" fmla="*/ 0 h 2501064"/>
              <a:gd name="connsiteX1" fmla="*/ 2501064 w 2501064"/>
              <a:gd name="connsiteY1" fmla="*/ 1250532 h 2501064"/>
              <a:gd name="connsiteX2" fmla="*/ 1250532 w 2501064"/>
              <a:gd name="connsiteY2" fmla="*/ 2501064 h 2501064"/>
              <a:gd name="connsiteX3" fmla="*/ 0 w 2501064"/>
              <a:gd name="connsiteY3" fmla="*/ 1250532 h 2501064"/>
              <a:gd name="connsiteX4" fmla="*/ 1250532 w 2501064"/>
              <a:gd name="connsiteY4" fmla="*/ 0 h 250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064" h="2501064">
                <a:moveTo>
                  <a:pt x="1250532" y="0"/>
                </a:moveTo>
                <a:cubicBezTo>
                  <a:pt x="1941182" y="0"/>
                  <a:pt x="2501064" y="559882"/>
                  <a:pt x="2501064" y="1250532"/>
                </a:cubicBezTo>
                <a:cubicBezTo>
                  <a:pt x="2501064" y="1941182"/>
                  <a:pt x="1941182" y="2501064"/>
                  <a:pt x="1250532" y="2501064"/>
                </a:cubicBezTo>
                <a:cubicBezTo>
                  <a:pt x="559882" y="2501064"/>
                  <a:pt x="0" y="1941182"/>
                  <a:pt x="0" y="1250532"/>
                </a:cubicBezTo>
                <a:cubicBezTo>
                  <a:pt x="0" y="559882"/>
                  <a:pt x="559882" y="0"/>
                  <a:pt x="1250532" y="0"/>
                </a:cubicBez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18" name="Group 17"/>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Freeform: Shape 28">
            <a:extLst>
              <a:ext uri="{FF2B5EF4-FFF2-40B4-BE49-F238E27FC236}">
                <a16:creationId xmlns:a16="http://schemas.microsoft.com/office/drawing/2014/main" id="{385D3B70-8D28-41D1-AB91-2498226A5FEB}"/>
              </a:ext>
            </a:extLst>
          </p:cNvPr>
          <p:cNvSpPr>
            <a:spLocks noGrp="1"/>
          </p:cNvSpPr>
          <p:nvPr>
            <p:ph type="pic" sz="quarter" idx="13"/>
          </p:nvPr>
        </p:nvSpPr>
        <p:spPr>
          <a:xfrm>
            <a:off x="8624020" y="2188357"/>
            <a:ext cx="2501064" cy="2501064"/>
          </a:xfrm>
          <a:custGeom>
            <a:avLst/>
            <a:gdLst>
              <a:gd name="connsiteX0" fmla="*/ 1250532 w 2501064"/>
              <a:gd name="connsiteY0" fmla="*/ 0 h 2501064"/>
              <a:gd name="connsiteX1" fmla="*/ 2501064 w 2501064"/>
              <a:gd name="connsiteY1" fmla="*/ 1250532 h 2501064"/>
              <a:gd name="connsiteX2" fmla="*/ 1250532 w 2501064"/>
              <a:gd name="connsiteY2" fmla="*/ 2501064 h 2501064"/>
              <a:gd name="connsiteX3" fmla="*/ 0 w 2501064"/>
              <a:gd name="connsiteY3" fmla="*/ 1250532 h 2501064"/>
              <a:gd name="connsiteX4" fmla="*/ 1250532 w 2501064"/>
              <a:gd name="connsiteY4" fmla="*/ 0 h 250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064" h="2501064">
                <a:moveTo>
                  <a:pt x="1250532" y="0"/>
                </a:moveTo>
                <a:cubicBezTo>
                  <a:pt x="1941182" y="0"/>
                  <a:pt x="2501064" y="559882"/>
                  <a:pt x="2501064" y="1250532"/>
                </a:cubicBezTo>
                <a:cubicBezTo>
                  <a:pt x="2501064" y="1941182"/>
                  <a:pt x="1941182" y="2501064"/>
                  <a:pt x="1250532" y="2501064"/>
                </a:cubicBezTo>
                <a:cubicBezTo>
                  <a:pt x="559882" y="2501064"/>
                  <a:pt x="0" y="1941182"/>
                  <a:pt x="0" y="1250532"/>
                </a:cubicBezTo>
                <a:cubicBezTo>
                  <a:pt x="0" y="559882"/>
                  <a:pt x="559882" y="0"/>
                  <a:pt x="1250532" y="0"/>
                </a:cubicBezTo>
                <a:close/>
              </a:path>
            </a:pathLst>
          </a:custGeom>
        </p:spPr>
        <p:txBody>
          <a:bodyPr wrap="square" anchor="ctr">
            <a:noAutofit/>
          </a:bodyPr>
          <a:lstStyle>
            <a:lvl1pPr marL="0" indent="0" algn="ctr">
              <a:buNone/>
              <a:defRPr sz="1200"/>
            </a:lvl1pPr>
          </a:lstStyle>
          <a:p>
            <a:endParaRPr lang="en-US" dirty="0"/>
          </a:p>
        </p:txBody>
      </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6" name="Freeform: Shape 25">
            <a:extLst>
              <a:ext uri="{FF2B5EF4-FFF2-40B4-BE49-F238E27FC236}">
                <a16:creationId xmlns:a16="http://schemas.microsoft.com/office/drawing/2014/main" id="{854D43FC-64CB-4E2F-9624-0F671C0610E2}"/>
              </a:ext>
            </a:extLst>
          </p:cNvPr>
          <p:cNvSpPr>
            <a:spLocks noGrp="1"/>
          </p:cNvSpPr>
          <p:nvPr>
            <p:ph type="pic" sz="quarter" idx="12"/>
          </p:nvPr>
        </p:nvSpPr>
        <p:spPr>
          <a:xfrm>
            <a:off x="4845469" y="2188357"/>
            <a:ext cx="2501064" cy="2501064"/>
          </a:xfrm>
          <a:custGeom>
            <a:avLst/>
            <a:gdLst>
              <a:gd name="connsiteX0" fmla="*/ 1250532 w 2501064"/>
              <a:gd name="connsiteY0" fmla="*/ 0 h 2501064"/>
              <a:gd name="connsiteX1" fmla="*/ 2501064 w 2501064"/>
              <a:gd name="connsiteY1" fmla="*/ 1250532 h 2501064"/>
              <a:gd name="connsiteX2" fmla="*/ 1250532 w 2501064"/>
              <a:gd name="connsiteY2" fmla="*/ 2501064 h 2501064"/>
              <a:gd name="connsiteX3" fmla="*/ 0 w 2501064"/>
              <a:gd name="connsiteY3" fmla="*/ 1250532 h 2501064"/>
              <a:gd name="connsiteX4" fmla="*/ 1250532 w 2501064"/>
              <a:gd name="connsiteY4" fmla="*/ 0 h 250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064" h="2501064">
                <a:moveTo>
                  <a:pt x="1250532" y="0"/>
                </a:moveTo>
                <a:cubicBezTo>
                  <a:pt x="1941182" y="0"/>
                  <a:pt x="2501064" y="559882"/>
                  <a:pt x="2501064" y="1250532"/>
                </a:cubicBezTo>
                <a:cubicBezTo>
                  <a:pt x="2501064" y="1941182"/>
                  <a:pt x="1941182" y="2501064"/>
                  <a:pt x="1250532" y="2501064"/>
                </a:cubicBezTo>
                <a:cubicBezTo>
                  <a:pt x="559882" y="2501064"/>
                  <a:pt x="0" y="1941182"/>
                  <a:pt x="0" y="1250532"/>
                </a:cubicBezTo>
                <a:cubicBezTo>
                  <a:pt x="0" y="559882"/>
                  <a:pt x="559882" y="0"/>
                  <a:pt x="125053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495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eam 1">
    <p:spTree>
      <p:nvGrpSpPr>
        <p:cNvPr id="1" name=""/>
        <p:cNvGrpSpPr/>
        <p:nvPr/>
      </p:nvGrpSpPr>
      <p:grpSpPr>
        <a:xfrm>
          <a:off x="0" y="0"/>
          <a:ext cx="0" cy="0"/>
          <a:chOff x="0" y="0"/>
          <a:chExt cx="0" cy="0"/>
        </a:xfrm>
      </p:grpSpPr>
      <p:sp>
        <p:nvSpPr>
          <p:cNvPr id="27" name="Freeform: Shape 26">
            <a:extLst>
              <a:ext uri="{FF2B5EF4-FFF2-40B4-BE49-F238E27FC236}">
                <a16:creationId xmlns:a16="http://schemas.microsoft.com/office/drawing/2014/main" id="{9DD7D391-4D67-4D25-ADE3-48905F117ED4}"/>
              </a:ext>
            </a:extLst>
          </p:cNvPr>
          <p:cNvSpPr>
            <a:spLocks noGrp="1"/>
          </p:cNvSpPr>
          <p:nvPr>
            <p:ph type="pic" sz="quarter" idx="11"/>
          </p:nvPr>
        </p:nvSpPr>
        <p:spPr>
          <a:xfrm>
            <a:off x="1215214" y="2040998"/>
            <a:ext cx="1929096" cy="1929092"/>
          </a:xfrm>
          <a:custGeom>
            <a:avLst/>
            <a:gdLst>
              <a:gd name="connsiteX0" fmla="*/ 666486 w 1929096"/>
              <a:gd name="connsiteY0" fmla="*/ 0 h 1929092"/>
              <a:gd name="connsiteX1" fmla="*/ 1262610 w 1929096"/>
              <a:gd name="connsiteY1" fmla="*/ 0 h 1929092"/>
              <a:gd name="connsiteX2" fmla="*/ 1744884 w 1929096"/>
              <a:gd name="connsiteY2" fmla="*/ 368424 h 1929092"/>
              <a:gd name="connsiteX3" fmla="*/ 1929096 w 1929096"/>
              <a:gd name="connsiteY3" fmla="*/ 964546 h 1929092"/>
              <a:gd name="connsiteX4" fmla="*/ 1744884 w 1929096"/>
              <a:gd name="connsiteY4" fmla="*/ 1560668 h 1929092"/>
              <a:gd name="connsiteX5" fmla="*/ 1262610 w 1929096"/>
              <a:gd name="connsiteY5" fmla="*/ 1929092 h 1929092"/>
              <a:gd name="connsiteX6" fmla="*/ 666486 w 1929096"/>
              <a:gd name="connsiteY6" fmla="*/ 1929092 h 1929092"/>
              <a:gd name="connsiteX7" fmla="*/ 184212 w 1929096"/>
              <a:gd name="connsiteY7" fmla="*/ 1560668 h 1929092"/>
              <a:gd name="connsiteX8" fmla="*/ 0 w 1929096"/>
              <a:gd name="connsiteY8" fmla="*/ 964546 h 1929092"/>
              <a:gd name="connsiteX9" fmla="*/ 184212 w 1929096"/>
              <a:gd name="connsiteY9" fmla="*/ 368424 h 192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096" h="1929092">
                <a:moveTo>
                  <a:pt x="666486" y="0"/>
                </a:moveTo>
                <a:lnTo>
                  <a:pt x="1262610" y="0"/>
                </a:lnTo>
                <a:lnTo>
                  <a:pt x="1744884" y="368424"/>
                </a:lnTo>
                <a:lnTo>
                  <a:pt x="1929096" y="964546"/>
                </a:lnTo>
                <a:lnTo>
                  <a:pt x="1744884" y="1560668"/>
                </a:lnTo>
                <a:lnTo>
                  <a:pt x="1262610" y="1929092"/>
                </a:lnTo>
                <a:lnTo>
                  <a:pt x="666486" y="1929092"/>
                </a:lnTo>
                <a:lnTo>
                  <a:pt x="184212" y="1560668"/>
                </a:lnTo>
                <a:lnTo>
                  <a:pt x="0" y="964546"/>
                </a:lnTo>
                <a:lnTo>
                  <a:pt x="184212" y="368424"/>
                </a:lnTo>
                <a:close/>
              </a:path>
            </a:pathLst>
          </a:custGeom>
        </p:spPr>
        <p:txBody>
          <a:bodyPr wrap="square" anchor="ctr">
            <a:noAutofit/>
          </a:bodyPr>
          <a:lstStyle>
            <a:lvl1pPr marL="0" indent="0" algn="ctr">
              <a:buNone/>
              <a:defRPr sz="1200"/>
            </a:lvl1pPr>
          </a:lstStyle>
          <a:p>
            <a:endParaRPr lang="en-US" dirty="0"/>
          </a:p>
        </p:txBody>
      </p:sp>
      <p:sp>
        <p:nvSpPr>
          <p:cNvPr id="31" name="Freeform: Shape 30">
            <a:extLst>
              <a:ext uri="{FF2B5EF4-FFF2-40B4-BE49-F238E27FC236}">
                <a16:creationId xmlns:a16="http://schemas.microsoft.com/office/drawing/2014/main" id="{7B479D66-012D-43F4-B70E-884CE54290B6}"/>
              </a:ext>
            </a:extLst>
          </p:cNvPr>
          <p:cNvSpPr>
            <a:spLocks noGrp="1"/>
          </p:cNvSpPr>
          <p:nvPr>
            <p:ph type="pic" sz="quarter" idx="12"/>
          </p:nvPr>
        </p:nvSpPr>
        <p:spPr>
          <a:xfrm>
            <a:off x="3814827" y="2040998"/>
            <a:ext cx="1929096" cy="1929092"/>
          </a:xfrm>
          <a:custGeom>
            <a:avLst/>
            <a:gdLst>
              <a:gd name="connsiteX0" fmla="*/ 666486 w 1929096"/>
              <a:gd name="connsiteY0" fmla="*/ 0 h 1929092"/>
              <a:gd name="connsiteX1" fmla="*/ 1262610 w 1929096"/>
              <a:gd name="connsiteY1" fmla="*/ 0 h 1929092"/>
              <a:gd name="connsiteX2" fmla="*/ 1744884 w 1929096"/>
              <a:gd name="connsiteY2" fmla="*/ 368424 h 1929092"/>
              <a:gd name="connsiteX3" fmla="*/ 1929096 w 1929096"/>
              <a:gd name="connsiteY3" fmla="*/ 964546 h 1929092"/>
              <a:gd name="connsiteX4" fmla="*/ 1744884 w 1929096"/>
              <a:gd name="connsiteY4" fmla="*/ 1560668 h 1929092"/>
              <a:gd name="connsiteX5" fmla="*/ 1262610 w 1929096"/>
              <a:gd name="connsiteY5" fmla="*/ 1929092 h 1929092"/>
              <a:gd name="connsiteX6" fmla="*/ 666486 w 1929096"/>
              <a:gd name="connsiteY6" fmla="*/ 1929092 h 1929092"/>
              <a:gd name="connsiteX7" fmla="*/ 184212 w 1929096"/>
              <a:gd name="connsiteY7" fmla="*/ 1560668 h 1929092"/>
              <a:gd name="connsiteX8" fmla="*/ 0 w 1929096"/>
              <a:gd name="connsiteY8" fmla="*/ 964546 h 1929092"/>
              <a:gd name="connsiteX9" fmla="*/ 184212 w 1929096"/>
              <a:gd name="connsiteY9" fmla="*/ 368424 h 192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096" h="1929092">
                <a:moveTo>
                  <a:pt x="666486" y="0"/>
                </a:moveTo>
                <a:lnTo>
                  <a:pt x="1262610" y="0"/>
                </a:lnTo>
                <a:lnTo>
                  <a:pt x="1744884" y="368424"/>
                </a:lnTo>
                <a:lnTo>
                  <a:pt x="1929096" y="964546"/>
                </a:lnTo>
                <a:lnTo>
                  <a:pt x="1744884" y="1560668"/>
                </a:lnTo>
                <a:lnTo>
                  <a:pt x="1262610" y="1929092"/>
                </a:lnTo>
                <a:lnTo>
                  <a:pt x="666486" y="1929092"/>
                </a:lnTo>
                <a:lnTo>
                  <a:pt x="184212" y="1560668"/>
                </a:lnTo>
                <a:lnTo>
                  <a:pt x="0" y="964546"/>
                </a:lnTo>
                <a:lnTo>
                  <a:pt x="184212" y="368424"/>
                </a:lnTo>
                <a:close/>
              </a:path>
            </a:pathLst>
          </a:custGeom>
        </p:spPr>
        <p:txBody>
          <a:bodyPr wrap="square" anchor="ctr">
            <a:noAutofit/>
          </a:bodyPr>
          <a:lstStyle>
            <a:lvl1pPr marL="0" indent="0" algn="ctr">
              <a:buNone/>
              <a:defRPr sz="1200"/>
            </a:lvl1pPr>
          </a:lstStyle>
          <a:p>
            <a:endParaRPr lang="en-US" dirty="0"/>
          </a:p>
        </p:txBody>
      </p:sp>
      <p:sp>
        <p:nvSpPr>
          <p:cNvPr id="32" name="Freeform: Shape 31">
            <a:extLst>
              <a:ext uri="{FF2B5EF4-FFF2-40B4-BE49-F238E27FC236}">
                <a16:creationId xmlns:a16="http://schemas.microsoft.com/office/drawing/2014/main" id="{4925FB95-8588-46F8-B716-1AA9B7BFF59C}"/>
              </a:ext>
            </a:extLst>
          </p:cNvPr>
          <p:cNvSpPr>
            <a:spLocks noGrp="1"/>
          </p:cNvSpPr>
          <p:nvPr>
            <p:ph type="pic" sz="quarter" idx="13"/>
          </p:nvPr>
        </p:nvSpPr>
        <p:spPr>
          <a:xfrm>
            <a:off x="6414440" y="2040998"/>
            <a:ext cx="1929096" cy="1929092"/>
          </a:xfrm>
          <a:custGeom>
            <a:avLst/>
            <a:gdLst>
              <a:gd name="connsiteX0" fmla="*/ 666486 w 1929096"/>
              <a:gd name="connsiteY0" fmla="*/ 0 h 1929092"/>
              <a:gd name="connsiteX1" fmla="*/ 1262610 w 1929096"/>
              <a:gd name="connsiteY1" fmla="*/ 0 h 1929092"/>
              <a:gd name="connsiteX2" fmla="*/ 1744884 w 1929096"/>
              <a:gd name="connsiteY2" fmla="*/ 368424 h 1929092"/>
              <a:gd name="connsiteX3" fmla="*/ 1929096 w 1929096"/>
              <a:gd name="connsiteY3" fmla="*/ 964546 h 1929092"/>
              <a:gd name="connsiteX4" fmla="*/ 1744884 w 1929096"/>
              <a:gd name="connsiteY4" fmla="*/ 1560668 h 1929092"/>
              <a:gd name="connsiteX5" fmla="*/ 1262610 w 1929096"/>
              <a:gd name="connsiteY5" fmla="*/ 1929092 h 1929092"/>
              <a:gd name="connsiteX6" fmla="*/ 666486 w 1929096"/>
              <a:gd name="connsiteY6" fmla="*/ 1929092 h 1929092"/>
              <a:gd name="connsiteX7" fmla="*/ 184212 w 1929096"/>
              <a:gd name="connsiteY7" fmla="*/ 1560668 h 1929092"/>
              <a:gd name="connsiteX8" fmla="*/ 0 w 1929096"/>
              <a:gd name="connsiteY8" fmla="*/ 964546 h 1929092"/>
              <a:gd name="connsiteX9" fmla="*/ 184212 w 1929096"/>
              <a:gd name="connsiteY9" fmla="*/ 368424 h 192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096" h="1929092">
                <a:moveTo>
                  <a:pt x="666486" y="0"/>
                </a:moveTo>
                <a:lnTo>
                  <a:pt x="1262610" y="0"/>
                </a:lnTo>
                <a:lnTo>
                  <a:pt x="1744884" y="368424"/>
                </a:lnTo>
                <a:lnTo>
                  <a:pt x="1929096" y="964546"/>
                </a:lnTo>
                <a:lnTo>
                  <a:pt x="1744884" y="1560668"/>
                </a:lnTo>
                <a:lnTo>
                  <a:pt x="1262610" y="1929092"/>
                </a:lnTo>
                <a:lnTo>
                  <a:pt x="666486" y="1929092"/>
                </a:lnTo>
                <a:lnTo>
                  <a:pt x="184212" y="1560668"/>
                </a:lnTo>
                <a:lnTo>
                  <a:pt x="0" y="964546"/>
                </a:lnTo>
                <a:lnTo>
                  <a:pt x="184212" y="368424"/>
                </a:lnTo>
                <a:close/>
              </a:path>
            </a:pathLst>
          </a:custGeom>
        </p:spPr>
        <p:txBody>
          <a:bodyPr wrap="square" anchor="ctr">
            <a:noAutofit/>
          </a:bodyPr>
          <a:lstStyle>
            <a:lvl1pPr marL="0" indent="0" algn="ctr">
              <a:buNone/>
              <a:defRPr sz="1200"/>
            </a:lvl1pPr>
          </a:lstStyle>
          <a:p>
            <a:endParaRPr lang="en-US" dirty="0"/>
          </a:p>
        </p:txBody>
      </p:sp>
      <p:sp>
        <p:nvSpPr>
          <p:cNvPr id="33" name="Freeform: Shape 32">
            <a:extLst>
              <a:ext uri="{FF2B5EF4-FFF2-40B4-BE49-F238E27FC236}">
                <a16:creationId xmlns:a16="http://schemas.microsoft.com/office/drawing/2014/main" id="{14EAC464-5E88-412B-B855-ED381A0577B1}"/>
              </a:ext>
            </a:extLst>
          </p:cNvPr>
          <p:cNvSpPr>
            <a:spLocks noGrp="1"/>
          </p:cNvSpPr>
          <p:nvPr>
            <p:ph type="pic" sz="quarter" idx="14"/>
          </p:nvPr>
        </p:nvSpPr>
        <p:spPr>
          <a:xfrm>
            <a:off x="9014053" y="2040998"/>
            <a:ext cx="1929096" cy="1929092"/>
          </a:xfrm>
          <a:custGeom>
            <a:avLst/>
            <a:gdLst>
              <a:gd name="connsiteX0" fmla="*/ 666486 w 1929096"/>
              <a:gd name="connsiteY0" fmla="*/ 0 h 1929092"/>
              <a:gd name="connsiteX1" fmla="*/ 1262610 w 1929096"/>
              <a:gd name="connsiteY1" fmla="*/ 0 h 1929092"/>
              <a:gd name="connsiteX2" fmla="*/ 1744884 w 1929096"/>
              <a:gd name="connsiteY2" fmla="*/ 368424 h 1929092"/>
              <a:gd name="connsiteX3" fmla="*/ 1929096 w 1929096"/>
              <a:gd name="connsiteY3" fmla="*/ 964546 h 1929092"/>
              <a:gd name="connsiteX4" fmla="*/ 1744884 w 1929096"/>
              <a:gd name="connsiteY4" fmla="*/ 1560668 h 1929092"/>
              <a:gd name="connsiteX5" fmla="*/ 1262610 w 1929096"/>
              <a:gd name="connsiteY5" fmla="*/ 1929092 h 1929092"/>
              <a:gd name="connsiteX6" fmla="*/ 666486 w 1929096"/>
              <a:gd name="connsiteY6" fmla="*/ 1929092 h 1929092"/>
              <a:gd name="connsiteX7" fmla="*/ 184212 w 1929096"/>
              <a:gd name="connsiteY7" fmla="*/ 1560668 h 1929092"/>
              <a:gd name="connsiteX8" fmla="*/ 0 w 1929096"/>
              <a:gd name="connsiteY8" fmla="*/ 964546 h 1929092"/>
              <a:gd name="connsiteX9" fmla="*/ 184212 w 1929096"/>
              <a:gd name="connsiteY9" fmla="*/ 368424 h 192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096" h="1929092">
                <a:moveTo>
                  <a:pt x="666486" y="0"/>
                </a:moveTo>
                <a:lnTo>
                  <a:pt x="1262610" y="0"/>
                </a:lnTo>
                <a:lnTo>
                  <a:pt x="1744884" y="368424"/>
                </a:lnTo>
                <a:lnTo>
                  <a:pt x="1929096" y="964546"/>
                </a:lnTo>
                <a:lnTo>
                  <a:pt x="1744884" y="1560668"/>
                </a:lnTo>
                <a:lnTo>
                  <a:pt x="1262610" y="1929092"/>
                </a:lnTo>
                <a:lnTo>
                  <a:pt x="666486" y="1929092"/>
                </a:lnTo>
                <a:lnTo>
                  <a:pt x="184212" y="1560668"/>
                </a:lnTo>
                <a:lnTo>
                  <a:pt x="0" y="964546"/>
                </a:lnTo>
                <a:lnTo>
                  <a:pt x="184212" y="368424"/>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433102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3D46312-DEA2-4CAF-A79C-76263D785020}"/>
              </a:ext>
            </a:extLst>
          </p:cNvPr>
          <p:cNvSpPr>
            <a:spLocks noGrp="1"/>
          </p:cNvSpPr>
          <p:nvPr>
            <p:ph type="pic" sz="quarter" idx="18"/>
          </p:nvPr>
        </p:nvSpPr>
        <p:spPr>
          <a:xfrm>
            <a:off x="1947454" y="1"/>
            <a:ext cx="9491088" cy="6872699"/>
          </a:xfrm>
          <a:custGeom>
            <a:avLst/>
            <a:gdLst>
              <a:gd name="connsiteX0" fmla="*/ 4065355 w 9491088"/>
              <a:gd name="connsiteY0" fmla="*/ 0 h 6872699"/>
              <a:gd name="connsiteX1" fmla="*/ 9491088 w 9491088"/>
              <a:gd name="connsiteY1" fmla="*/ 0 h 6872699"/>
              <a:gd name="connsiteX2" fmla="*/ 5425734 w 9491088"/>
              <a:gd name="connsiteY2" fmla="*/ 6872699 h 6872699"/>
              <a:gd name="connsiteX3" fmla="*/ 0 w 9491088"/>
              <a:gd name="connsiteY3" fmla="*/ 6872699 h 6872699"/>
            </a:gdLst>
            <a:ahLst/>
            <a:cxnLst>
              <a:cxn ang="0">
                <a:pos x="connsiteX0" y="connsiteY0"/>
              </a:cxn>
              <a:cxn ang="0">
                <a:pos x="connsiteX1" y="connsiteY1"/>
              </a:cxn>
              <a:cxn ang="0">
                <a:pos x="connsiteX2" y="connsiteY2"/>
              </a:cxn>
              <a:cxn ang="0">
                <a:pos x="connsiteX3" y="connsiteY3"/>
              </a:cxn>
            </a:cxnLst>
            <a:rect l="l" t="t" r="r" b="b"/>
            <a:pathLst>
              <a:path w="9491088" h="6872699">
                <a:moveTo>
                  <a:pt x="4065355" y="0"/>
                </a:moveTo>
                <a:lnTo>
                  <a:pt x="9491088" y="0"/>
                </a:lnTo>
                <a:lnTo>
                  <a:pt x="5425734" y="6872699"/>
                </a:lnTo>
                <a:lnTo>
                  <a:pt x="0" y="68726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850952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eam 5">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0107B6D9-3C49-4FB6-9AC2-DCAE0D79DB02}"/>
              </a:ext>
            </a:extLst>
          </p:cNvPr>
          <p:cNvSpPr>
            <a:spLocks noGrp="1"/>
          </p:cNvSpPr>
          <p:nvPr>
            <p:ph type="pic" sz="quarter" idx="11"/>
          </p:nvPr>
        </p:nvSpPr>
        <p:spPr>
          <a:xfrm>
            <a:off x="1018711" y="1774021"/>
            <a:ext cx="2670628" cy="2670622"/>
          </a:xfrm>
          <a:custGeom>
            <a:avLst/>
            <a:gdLst>
              <a:gd name="connsiteX0" fmla="*/ 922679 w 2670628"/>
              <a:gd name="connsiteY0" fmla="*/ 0 h 2670622"/>
              <a:gd name="connsiteX1" fmla="*/ 1747949 w 2670628"/>
              <a:gd name="connsiteY1" fmla="*/ 0 h 2670622"/>
              <a:gd name="connsiteX2" fmla="*/ 2415606 w 2670628"/>
              <a:gd name="connsiteY2" fmla="*/ 510043 h 2670622"/>
              <a:gd name="connsiteX3" fmla="*/ 2670628 w 2670628"/>
              <a:gd name="connsiteY3" fmla="*/ 1335311 h 2670622"/>
              <a:gd name="connsiteX4" fmla="*/ 2415606 w 2670628"/>
              <a:gd name="connsiteY4" fmla="*/ 2160579 h 2670622"/>
              <a:gd name="connsiteX5" fmla="*/ 1747949 w 2670628"/>
              <a:gd name="connsiteY5" fmla="*/ 2670622 h 2670622"/>
              <a:gd name="connsiteX6" fmla="*/ 922679 w 2670628"/>
              <a:gd name="connsiteY6" fmla="*/ 2670622 h 2670622"/>
              <a:gd name="connsiteX7" fmla="*/ 255022 w 2670628"/>
              <a:gd name="connsiteY7" fmla="*/ 2160579 h 2670622"/>
              <a:gd name="connsiteX8" fmla="*/ 0 w 2670628"/>
              <a:gd name="connsiteY8" fmla="*/ 1335311 h 2670622"/>
              <a:gd name="connsiteX9" fmla="*/ 255022 w 2670628"/>
              <a:gd name="connsiteY9" fmla="*/ 510043 h 2670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0628" h="2670622">
                <a:moveTo>
                  <a:pt x="922679" y="0"/>
                </a:moveTo>
                <a:lnTo>
                  <a:pt x="1747949" y="0"/>
                </a:lnTo>
                <a:lnTo>
                  <a:pt x="2415606" y="510043"/>
                </a:lnTo>
                <a:lnTo>
                  <a:pt x="2670628" y="1335311"/>
                </a:lnTo>
                <a:lnTo>
                  <a:pt x="2415606" y="2160579"/>
                </a:lnTo>
                <a:lnTo>
                  <a:pt x="1747949" y="2670622"/>
                </a:lnTo>
                <a:lnTo>
                  <a:pt x="922679" y="2670622"/>
                </a:lnTo>
                <a:lnTo>
                  <a:pt x="255022" y="2160579"/>
                </a:lnTo>
                <a:lnTo>
                  <a:pt x="0" y="1335311"/>
                </a:lnTo>
                <a:lnTo>
                  <a:pt x="255022" y="510043"/>
                </a:lnTo>
                <a:close/>
              </a:path>
            </a:pathLst>
          </a:custGeom>
        </p:spPr>
        <p:txBody>
          <a:bodyPr wrap="square" anchor="ctr">
            <a:noAutofit/>
          </a:bodyPr>
          <a:lstStyle>
            <a:lvl1pPr marL="0" indent="0" algn="ctr">
              <a:buNone/>
              <a:defRPr sz="1200"/>
            </a:lvl1pPr>
          </a:lstStyle>
          <a:p>
            <a:endParaRPr lang="en-US" dirty="0"/>
          </a:p>
        </p:txBody>
      </p:sp>
      <p:sp>
        <p:nvSpPr>
          <p:cNvPr id="31" name="Freeform: Shape 30">
            <a:extLst>
              <a:ext uri="{FF2B5EF4-FFF2-40B4-BE49-F238E27FC236}">
                <a16:creationId xmlns:a16="http://schemas.microsoft.com/office/drawing/2014/main" id="{2FA81875-A416-4EAA-92C0-F5C6B05AF2CE}"/>
              </a:ext>
            </a:extLst>
          </p:cNvPr>
          <p:cNvSpPr>
            <a:spLocks noGrp="1"/>
          </p:cNvSpPr>
          <p:nvPr>
            <p:ph type="pic" sz="quarter" idx="13"/>
          </p:nvPr>
        </p:nvSpPr>
        <p:spPr>
          <a:xfrm>
            <a:off x="4703286" y="1774021"/>
            <a:ext cx="2670628" cy="2670622"/>
          </a:xfrm>
          <a:custGeom>
            <a:avLst/>
            <a:gdLst>
              <a:gd name="connsiteX0" fmla="*/ 922679 w 2670628"/>
              <a:gd name="connsiteY0" fmla="*/ 0 h 2670622"/>
              <a:gd name="connsiteX1" fmla="*/ 1747949 w 2670628"/>
              <a:gd name="connsiteY1" fmla="*/ 0 h 2670622"/>
              <a:gd name="connsiteX2" fmla="*/ 2415606 w 2670628"/>
              <a:gd name="connsiteY2" fmla="*/ 510043 h 2670622"/>
              <a:gd name="connsiteX3" fmla="*/ 2670628 w 2670628"/>
              <a:gd name="connsiteY3" fmla="*/ 1335311 h 2670622"/>
              <a:gd name="connsiteX4" fmla="*/ 2415606 w 2670628"/>
              <a:gd name="connsiteY4" fmla="*/ 2160579 h 2670622"/>
              <a:gd name="connsiteX5" fmla="*/ 1747949 w 2670628"/>
              <a:gd name="connsiteY5" fmla="*/ 2670622 h 2670622"/>
              <a:gd name="connsiteX6" fmla="*/ 922679 w 2670628"/>
              <a:gd name="connsiteY6" fmla="*/ 2670622 h 2670622"/>
              <a:gd name="connsiteX7" fmla="*/ 255022 w 2670628"/>
              <a:gd name="connsiteY7" fmla="*/ 2160579 h 2670622"/>
              <a:gd name="connsiteX8" fmla="*/ 0 w 2670628"/>
              <a:gd name="connsiteY8" fmla="*/ 1335311 h 2670622"/>
              <a:gd name="connsiteX9" fmla="*/ 255022 w 2670628"/>
              <a:gd name="connsiteY9" fmla="*/ 510043 h 2670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0628" h="2670622">
                <a:moveTo>
                  <a:pt x="922679" y="0"/>
                </a:moveTo>
                <a:lnTo>
                  <a:pt x="1747949" y="0"/>
                </a:lnTo>
                <a:lnTo>
                  <a:pt x="2415606" y="510043"/>
                </a:lnTo>
                <a:lnTo>
                  <a:pt x="2670628" y="1335311"/>
                </a:lnTo>
                <a:lnTo>
                  <a:pt x="2415606" y="2160579"/>
                </a:lnTo>
                <a:lnTo>
                  <a:pt x="1747949" y="2670622"/>
                </a:lnTo>
                <a:lnTo>
                  <a:pt x="922679" y="2670622"/>
                </a:lnTo>
                <a:lnTo>
                  <a:pt x="255022" y="2160579"/>
                </a:lnTo>
                <a:lnTo>
                  <a:pt x="0" y="1335311"/>
                </a:lnTo>
                <a:lnTo>
                  <a:pt x="255022" y="510043"/>
                </a:lnTo>
                <a:close/>
              </a:path>
            </a:pathLst>
          </a:custGeom>
        </p:spPr>
        <p:txBody>
          <a:bodyPr wrap="square" anchor="ctr">
            <a:noAutofit/>
          </a:bodyPr>
          <a:lstStyle>
            <a:lvl1pPr marL="0" indent="0" algn="ctr">
              <a:buNone/>
              <a:defRPr sz="1200"/>
            </a:lvl1pPr>
          </a:lstStyle>
          <a:p>
            <a:endParaRPr lang="en-US" dirty="0"/>
          </a:p>
        </p:txBody>
      </p:sp>
      <p:sp>
        <p:nvSpPr>
          <p:cNvPr id="32" name="Freeform: Shape 31">
            <a:extLst>
              <a:ext uri="{FF2B5EF4-FFF2-40B4-BE49-F238E27FC236}">
                <a16:creationId xmlns:a16="http://schemas.microsoft.com/office/drawing/2014/main" id="{A3F275E4-8EF1-466C-ACD1-4543A45A4E13}"/>
              </a:ext>
            </a:extLst>
          </p:cNvPr>
          <p:cNvSpPr>
            <a:spLocks noGrp="1"/>
          </p:cNvSpPr>
          <p:nvPr>
            <p:ph type="pic" sz="quarter" idx="14"/>
          </p:nvPr>
        </p:nvSpPr>
        <p:spPr>
          <a:xfrm>
            <a:off x="8387861" y="1774021"/>
            <a:ext cx="2670628" cy="2670622"/>
          </a:xfrm>
          <a:custGeom>
            <a:avLst/>
            <a:gdLst>
              <a:gd name="connsiteX0" fmla="*/ 922679 w 2670628"/>
              <a:gd name="connsiteY0" fmla="*/ 0 h 2670622"/>
              <a:gd name="connsiteX1" fmla="*/ 1747949 w 2670628"/>
              <a:gd name="connsiteY1" fmla="*/ 0 h 2670622"/>
              <a:gd name="connsiteX2" fmla="*/ 2415606 w 2670628"/>
              <a:gd name="connsiteY2" fmla="*/ 510043 h 2670622"/>
              <a:gd name="connsiteX3" fmla="*/ 2670628 w 2670628"/>
              <a:gd name="connsiteY3" fmla="*/ 1335311 h 2670622"/>
              <a:gd name="connsiteX4" fmla="*/ 2415606 w 2670628"/>
              <a:gd name="connsiteY4" fmla="*/ 2160579 h 2670622"/>
              <a:gd name="connsiteX5" fmla="*/ 1747949 w 2670628"/>
              <a:gd name="connsiteY5" fmla="*/ 2670622 h 2670622"/>
              <a:gd name="connsiteX6" fmla="*/ 922679 w 2670628"/>
              <a:gd name="connsiteY6" fmla="*/ 2670622 h 2670622"/>
              <a:gd name="connsiteX7" fmla="*/ 255022 w 2670628"/>
              <a:gd name="connsiteY7" fmla="*/ 2160579 h 2670622"/>
              <a:gd name="connsiteX8" fmla="*/ 0 w 2670628"/>
              <a:gd name="connsiteY8" fmla="*/ 1335311 h 2670622"/>
              <a:gd name="connsiteX9" fmla="*/ 255022 w 2670628"/>
              <a:gd name="connsiteY9" fmla="*/ 510043 h 2670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0628" h="2670622">
                <a:moveTo>
                  <a:pt x="922679" y="0"/>
                </a:moveTo>
                <a:lnTo>
                  <a:pt x="1747949" y="0"/>
                </a:lnTo>
                <a:lnTo>
                  <a:pt x="2415606" y="510043"/>
                </a:lnTo>
                <a:lnTo>
                  <a:pt x="2670628" y="1335311"/>
                </a:lnTo>
                <a:lnTo>
                  <a:pt x="2415606" y="2160579"/>
                </a:lnTo>
                <a:lnTo>
                  <a:pt x="1747949" y="2670622"/>
                </a:lnTo>
                <a:lnTo>
                  <a:pt x="922679" y="2670622"/>
                </a:lnTo>
                <a:lnTo>
                  <a:pt x="255022" y="2160579"/>
                </a:lnTo>
                <a:lnTo>
                  <a:pt x="0" y="1335311"/>
                </a:lnTo>
                <a:lnTo>
                  <a:pt x="255022" y="510043"/>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7801722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se Studies">
    <p:spTree>
      <p:nvGrpSpPr>
        <p:cNvPr id="1" name=""/>
        <p:cNvGrpSpPr/>
        <p:nvPr/>
      </p:nvGrpSpPr>
      <p:grpSpPr>
        <a:xfrm>
          <a:off x="0" y="0"/>
          <a:ext cx="0" cy="0"/>
          <a:chOff x="0" y="0"/>
          <a:chExt cx="0" cy="0"/>
        </a:xfrm>
      </p:grpSpPr>
      <p:sp>
        <p:nvSpPr>
          <p:cNvPr id="11" name="Picture Placeholder 2"/>
          <p:cNvSpPr>
            <a:spLocks noGrp="1"/>
          </p:cNvSpPr>
          <p:nvPr>
            <p:ph type="pic" sz="quarter" idx="11"/>
          </p:nvPr>
        </p:nvSpPr>
        <p:spPr>
          <a:xfrm>
            <a:off x="-60960" y="2468881"/>
            <a:ext cx="4744720" cy="2976880"/>
          </a:xfrm>
        </p:spPr>
        <p:txBody>
          <a:bodyPr anchor="ctr">
            <a:norm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35649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se Studies 2">
    <p:spTree>
      <p:nvGrpSpPr>
        <p:cNvPr id="1" name=""/>
        <p:cNvGrpSpPr/>
        <p:nvPr/>
      </p:nvGrpSpPr>
      <p:grpSpPr>
        <a:xfrm>
          <a:off x="0" y="0"/>
          <a:ext cx="0" cy="0"/>
          <a:chOff x="0" y="0"/>
          <a:chExt cx="0" cy="0"/>
        </a:xfrm>
      </p:grpSpPr>
      <p:sp>
        <p:nvSpPr>
          <p:cNvPr id="19" name="Picture Placeholder 2"/>
          <p:cNvSpPr>
            <a:spLocks noGrp="1"/>
          </p:cNvSpPr>
          <p:nvPr>
            <p:ph type="pic" sz="quarter" idx="21"/>
          </p:nvPr>
        </p:nvSpPr>
        <p:spPr>
          <a:xfrm>
            <a:off x="-1" y="4087906"/>
            <a:ext cx="12338613" cy="2284614"/>
          </a:xfrm>
        </p:spPr>
        <p:txBody>
          <a:bodyPr anchor="ctr">
            <a:norm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6" name="Group 15"/>
          <p:cNvGrpSpPr/>
          <p:nvPr userDrawn="1"/>
        </p:nvGrpSpPr>
        <p:grpSpPr>
          <a:xfrm>
            <a:off x="11808932" y="6477097"/>
            <a:ext cx="231532" cy="231532"/>
            <a:chOff x="11275488" y="5797834"/>
            <a:chExt cx="353804" cy="353804"/>
          </a:xfrm>
        </p:grpSpPr>
        <p:sp>
          <p:nvSpPr>
            <p:cNvPr id="17" name="Oval 16">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hevron 17">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48" name="Picture Placeholder 2"/>
          <p:cNvSpPr>
            <a:spLocks noGrp="1"/>
          </p:cNvSpPr>
          <p:nvPr>
            <p:ph type="pic" sz="quarter" idx="22"/>
          </p:nvPr>
        </p:nvSpPr>
        <p:spPr>
          <a:xfrm>
            <a:off x="1142999" y="1855693"/>
            <a:ext cx="2057401" cy="3536577"/>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8782736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A86CA9A-340A-4D84-A97D-6E51C1CC6896}"/>
              </a:ext>
            </a:extLst>
          </p:cNvPr>
          <p:cNvSpPr>
            <a:spLocks noGrp="1"/>
          </p:cNvSpPr>
          <p:nvPr>
            <p:ph type="pic" sz="quarter" idx="18"/>
          </p:nvPr>
        </p:nvSpPr>
        <p:spPr>
          <a:xfrm>
            <a:off x="1" y="0"/>
            <a:ext cx="7242629" cy="6858000"/>
          </a:xfrm>
          <a:custGeom>
            <a:avLst/>
            <a:gdLst>
              <a:gd name="connsiteX0" fmla="*/ 0 w 7242629"/>
              <a:gd name="connsiteY0" fmla="*/ 0 h 6858000"/>
              <a:gd name="connsiteX1" fmla="*/ 7242629 w 7242629"/>
              <a:gd name="connsiteY1" fmla="*/ 0 h 6858000"/>
              <a:gd name="connsiteX2" fmla="*/ 7242629 w 7242629"/>
              <a:gd name="connsiteY2" fmla="*/ 6858000 h 6858000"/>
              <a:gd name="connsiteX3" fmla="*/ 0 w 72426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42629" h="6858000">
                <a:moveTo>
                  <a:pt x="0" y="0"/>
                </a:moveTo>
                <a:lnTo>
                  <a:pt x="7242629" y="0"/>
                </a:lnTo>
                <a:lnTo>
                  <a:pt x="7242629"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9" name="Freeform: Shape 18">
            <a:extLst>
              <a:ext uri="{FF2B5EF4-FFF2-40B4-BE49-F238E27FC236}">
                <a16:creationId xmlns:a16="http://schemas.microsoft.com/office/drawing/2014/main" id="{E4CF0D6A-9DBD-4624-97DF-CF0DDB9CF818}"/>
              </a:ext>
            </a:extLst>
          </p:cNvPr>
          <p:cNvSpPr>
            <a:spLocks noGrp="1"/>
          </p:cNvSpPr>
          <p:nvPr>
            <p:ph type="pic" sz="quarter" idx="19"/>
          </p:nvPr>
        </p:nvSpPr>
        <p:spPr>
          <a:xfrm>
            <a:off x="442686" y="1973944"/>
            <a:ext cx="11306628" cy="2810619"/>
          </a:xfrm>
          <a:custGeom>
            <a:avLst/>
            <a:gdLst>
              <a:gd name="connsiteX0" fmla="*/ 0 w 11306628"/>
              <a:gd name="connsiteY0" fmla="*/ 0 h 2810619"/>
              <a:gd name="connsiteX1" fmla="*/ 11306628 w 11306628"/>
              <a:gd name="connsiteY1" fmla="*/ 0 h 2810619"/>
              <a:gd name="connsiteX2" fmla="*/ 11306628 w 11306628"/>
              <a:gd name="connsiteY2" fmla="*/ 2810619 h 2810619"/>
              <a:gd name="connsiteX3" fmla="*/ 0 w 11306628"/>
              <a:gd name="connsiteY3" fmla="*/ 2810619 h 2810619"/>
            </a:gdLst>
            <a:ahLst/>
            <a:cxnLst>
              <a:cxn ang="0">
                <a:pos x="connsiteX0" y="connsiteY0"/>
              </a:cxn>
              <a:cxn ang="0">
                <a:pos x="connsiteX1" y="connsiteY1"/>
              </a:cxn>
              <a:cxn ang="0">
                <a:pos x="connsiteX2" y="connsiteY2"/>
              </a:cxn>
              <a:cxn ang="0">
                <a:pos x="connsiteX3" y="connsiteY3"/>
              </a:cxn>
            </a:cxnLst>
            <a:rect l="l" t="t" r="r" b="b"/>
            <a:pathLst>
              <a:path w="11306628" h="2810619">
                <a:moveTo>
                  <a:pt x="0" y="0"/>
                </a:moveTo>
                <a:lnTo>
                  <a:pt x="11306628" y="0"/>
                </a:lnTo>
                <a:lnTo>
                  <a:pt x="11306628" y="2810619"/>
                </a:lnTo>
                <a:lnTo>
                  <a:pt x="0" y="281061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24688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Freeform: Shape 17">
            <a:extLst>
              <a:ext uri="{FF2B5EF4-FFF2-40B4-BE49-F238E27FC236}">
                <a16:creationId xmlns:a16="http://schemas.microsoft.com/office/drawing/2014/main" id="{BB8E1645-F7C8-48AF-A8AB-3E1A6F5A94F3}"/>
              </a:ext>
            </a:extLst>
          </p:cNvPr>
          <p:cNvSpPr>
            <a:spLocks noGrp="1"/>
          </p:cNvSpPr>
          <p:nvPr>
            <p:ph type="pic" sz="quarter" idx="18"/>
          </p:nvPr>
        </p:nvSpPr>
        <p:spPr>
          <a:xfrm>
            <a:off x="5885306" y="2005274"/>
            <a:ext cx="5270500" cy="4061262"/>
          </a:xfrm>
          <a:custGeom>
            <a:avLst/>
            <a:gdLst>
              <a:gd name="connsiteX0" fmla="*/ 0 w 5270500"/>
              <a:gd name="connsiteY0" fmla="*/ 0 h 4061262"/>
              <a:gd name="connsiteX1" fmla="*/ 3660775 w 5270500"/>
              <a:gd name="connsiteY1" fmla="*/ 0 h 4061262"/>
              <a:gd name="connsiteX2" fmla="*/ 5270500 w 5270500"/>
              <a:gd name="connsiteY2" fmla="*/ 4061262 h 4061262"/>
              <a:gd name="connsiteX3" fmla="*/ 1406525 w 5270500"/>
              <a:gd name="connsiteY3" fmla="*/ 4061262 h 4061262"/>
            </a:gdLst>
            <a:ahLst/>
            <a:cxnLst>
              <a:cxn ang="0">
                <a:pos x="connsiteX0" y="connsiteY0"/>
              </a:cxn>
              <a:cxn ang="0">
                <a:pos x="connsiteX1" y="connsiteY1"/>
              </a:cxn>
              <a:cxn ang="0">
                <a:pos x="connsiteX2" y="connsiteY2"/>
              </a:cxn>
              <a:cxn ang="0">
                <a:pos x="connsiteX3" y="connsiteY3"/>
              </a:cxn>
            </a:cxnLst>
            <a:rect l="l" t="t" r="r" b="b"/>
            <a:pathLst>
              <a:path w="5270500" h="4061262">
                <a:moveTo>
                  <a:pt x="0" y="0"/>
                </a:moveTo>
                <a:lnTo>
                  <a:pt x="3660775" y="0"/>
                </a:lnTo>
                <a:lnTo>
                  <a:pt x="5270500" y="4061262"/>
                </a:lnTo>
                <a:lnTo>
                  <a:pt x="1406525" y="406126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12528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3" name="Freeform: Shape 12">
            <a:extLst>
              <a:ext uri="{FF2B5EF4-FFF2-40B4-BE49-F238E27FC236}">
                <a16:creationId xmlns:a16="http://schemas.microsoft.com/office/drawing/2014/main" id="{DF2895BD-EA18-4D31-A1F7-3A4256CBA35B}"/>
              </a:ext>
            </a:extLst>
          </p:cNvPr>
          <p:cNvSpPr>
            <a:spLocks noGrp="1"/>
          </p:cNvSpPr>
          <p:nvPr>
            <p:ph type="pic" sz="quarter" idx="18"/>
          </p:nvPr>
        </p:nvSpPr>
        <p:spPr>
          <a:xfrm>
            <a:off x="514350" y="1861279"/>
            <a:ext cx="6921500" cy="3873976"/>
          </a:xfrm>
          <a:custGeom>
            <a:avLst/>
            <a:gdLst>
              <a:gd name="connsiteX0" fmla="*/ 2964713 w 6921500"/>
              <a:gd name="connsiteY0" fmla="*/ 0 h 3873976"/>
              <a:gd name="connsiteX1" fmla="*/ 6921500 w 6921500"/>
              <a:gd name="connsiteY1" fmla="*/ 0 h 3873976"/>
              <a:gd name="connsiteX2" fmla="*/ 3956787 w 6921500"/>
              <a:gd name="connsiteY2" fmla="*/ 3873976 h 3873976"/>
              <a:gd name="connsiteX3" fmla="*/ 0 w 6921500"/>
              <a:gd name="connsiteY3" fmla="*/ 3873976 h 3873976"/>
            </a:gdLst>
            <a:ahLst/>
            <a:cxnLst>
              <a:cxn ang="0">
                <a:pos x="connsiteX0" y="connsiteY0"/>
              </a:cxn>
              <a:cxn ang="0">
                <a:pos x="connsiteX1" y="connsiteY1"/>
              </a:cxn>
              <a:cxn ang="0">
                <a:pos x="connsiteX2" y="connsiteY2"/>
              </a:cxn>
              <a:cxn ang="0">
                <a:pos x="connsiteX3" y="connsiteY3"/>
              </a:cxn>
            </a:cxnLst>
            <a:rect l="l" t="t" r="r" b="b"/>
            <a:pathLst>
              <a:path w="6921500" h="3873976">
                <a:moveTo>
                  <a:pt x="2964713" y="0"/>
                </a:moveTo>
                <a:lnTo>
                  <a:pt x="6921500" y="0"/>
                </a:lnTo>
                <a:lnTo>
                  <a:pt x="3956787" y="3873976"/>
                </a:lnTo>
                <a:lnTo>
                  <a:pt x="0" y="387397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225974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ny Profil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9" name="Freeform: Shape 18">
            <a:extLst>
              <a:ext uri="{FF2B5EF4-FFF2-40B4-BE49-F238E27FC236}">
                <a16:creationId xmlns:a16="http://schemas.microsoft.com/office/drawing/2014/main" id="{C4C94115-9D2A-44FE-8F0A-FA5A963CAC32}"/>
              </a:ext>
            </a:extLst>
          </p:cNvPr>
          <p:cNvSpPr>
            <a:spLocks noGrp="1"/>
          </p:cNvSpPr>
          <p:nvPr>
            <p:ph type="pic" sz="quarter" idx="18"/>
          </p:nvPr>
        </p:nvSpPr>
        <p:spPr>
          <a:xfrm>
            <a:off x="838200" y="2011424"/>
            <a:ext cx="5506846" cy="4179130"/>
          </a:xfrm>
          <a:custGeom>
            <a:avLst/>
            <a:gdLst>
              <a:gd name="connsiteX0" fmla="*/ 0 w 5506846"/>
              <a:gd name="connsiteY0" fmla="*/ 0 h 4179130"/>
              <a:gd name="connsiteX1" fmla="*/ 5506846 w 5506846"/>
              <a:gd name="connsiteY1" fmla="*/ 0 h 4179130"/>
              <a:gd name="connsiteX2" fmla="*/ 5506846 w 5506846"/>
              <a:gd name="connsiteY2" fmla="*/ 4179130 h 4179130"/>
              <a:gd name="connsiteX3" fmla="*/ 0 w 5506846"/>
              <a:gd name="connsiteY3" fmla="*/ 4179130 h 4179130"/>
            </a:gdLst>
            <a:ahLst/>
            <a:cxnLst>
              <a:cxn ang="0">
                <a:pos x="connsiteX0" y="connsiteY0"/>
              </a:cxn>
              <a:cxn ang="0">
                <a:pos x="connsiteX1" y="connsiteY1"/>
              </a:cxn>
              <a:cxn ang="0">
                <a:pos x="connsiteX2" y="connsiteY2"/>
              </a:cxn>
              <a:cxn ang="0">
                <a:pos x="connsiteX3" y="connsiteY3"/>
              </a:cxn>
            </a:cxnLst>
            <a:rect l="l" t="t" r="r" b="b"/>
            <a:pathLst>
              <a:path w="5506846" h="4179130">
                <a:moveTo>
                  <a:pt x="0" y="0"/>
                </a:moveTo>
                <a:lnTo>
                  <a:pt x="5506846" y="0"/>
                </a:lnTo>
                <a:lnTo>
                  <a:pt x="5506846" y="4179130"/>
                </a:lnTo>
                <a:lnTo>
                  <a:pt x="0" y="417913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520629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ny Profile 2">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0" name="Freeform: Shape 19">
            <a:extLst>
              <a:ext uri="{FF2B5EF4-FFF2-40B4-BE49-F238E27FC236}">
                <a16:creationId xmlns:a16="http://schemas.microsoft.com/office/drawing/2014/main" id="{CCEA6D68-8AEF-4929-9292-5A44E2C2586A}"/>
              </a:ext>
            </a:extLst>
          </p:cNvPr>
          <p:cNvSpPr>
            <a:spLocks noGrp="1"/>
          </p:cNvSpPr>
          <p:nvPr>
            <p:ph type="pic" sz="quarter" idx="17"/>
          </p:nvPr>
        </p:nvSpPr>
        <p:spPr>
          <a:xfrm>
            <a:off x="0" y="4377335"/>
            <a:ext cx="3910461" cy="2480665"/>
          </a:xfrm>
          <a:custGeom>
            <a:avLst/>
            <a:gdLst>
              <a:gd name="connsiteX0" fmla="*/ 0 w 3910461"/>
              <a:gd name="connsiteY0" fmla="*/ 0 h 2480665"/>
              <a:gd name="connsiteX1" fmla="*/ 3910461 w 3910461"/>
              <a:gd name="connsiteY1" fmla="*/ 0 h 2480665"/>
              <a:gd name="connsiteX2" fmla="*/ 3910461 w 3910461"/>
              <a:gd name="connsiteY2" fmla="*/ 2480665 h 2480665"/>
              <a:gd name="connsiteX3" fmla="*/ 0 w 3910461"/>
              <a:gd name="connsiteY3" fmla="*/ 2480665 h 2480665"/>
            </a:gdLst>
            <a:ahLst/>
            <a:cxnLst>
              <a:cxn ang="0">
                <a:pos x="connsiteX0" y="connsiteY0"/>
              </a:cxn>
              <a:cxn ang="0">
                <a:pos x="connsiteX1" y="connsiteY1"/>
              </a:cxn>
              <a:cxn ang="0">
                <a:pos x="connsiteX2" y="connsiteY2"/>
              </a:cxn>
              <a:cxn ang="0">
                <a:pos x="connsiteX3" y="connsiteY3"/>
              </a:cxn>
            </a:cxnLst>
            <a:rect l="l" t="t" r="r" b="b"/>
            <a:pathLst>
              <a:path w="3910461" h="2480665">
                <a:moveTo>
                  <a:pt x="0" y="0"/>
                </a:moveTo>
                <a:lnTo>
                  <a:pt x="3910461" y="0"/>
                </a:lnTo>
                <a:lnTo>
                  <a:pt x="3910461" y="2480665"/>
                </a:lnTo>
                <a:lnTo>
                  <a:pt x="0" y="2480665"/>
                </a:lnTo>
                <a:close/>
              </a:path>
            </a:pathLst>
          </a:custGeom>
        </p:spPr>
        <p:txBody>
          <a:bodyPr wrap="square" anchor="ctr">
            <a:noAutofit/>
          </a:bodyPr>
          <a:lstStyle>
            <a:lvl1pPr marL="0" indent="0" algn="ctr">
              <a:buNone/>
              <a:defRPr sz="1200"/>
            </a:lvl1pPr>
          </a:lstStyle>
          <a:p>
            <a:endParaRPr lang="en-US" dirty="0"/>
          </a:p>
        </p:txBody>
      </p:sp>
      <p:sp>
        <p:nvSpPr>
          <p:cNvPr id="22" name="Freeform: Shape 21">
            <a:extLst>
              <a:ext uri="{FF2B5EF4-FFF2-40B4-BE49-F238E27FC236}">
                <a16:creationId xmlns:a16="http://schemas.microsoft.com/office/drawing/2014/main" id="{8518D28F-138B-43A0-AE0D-7D396A2D08FE}"/>
              </a:ext>
            </a:extLst>
          </p:cNvPr>
          <p:cNvSpPr>
            <a:spLocks noGrp="1"/>
          </p:cNvSpPr>
          <p:nvPr>
            <p:ph type="pic" sz="quarter" idx="19"/>
          </p:nvPr>
        </p:nvSpPr>
        <p:spPr>
          <a:xfrm>
            <a:off x="6746737" y="1594106"/>
            <a:ext cx="5445263" cy="5263894"/>
          </a:xfrm>
          <a:custGeom>
            <a:avLst/>
            <a:gdLst>
              <a:gd name="connsiteX0" fmla="*/ 0 w 5445263"/>
              <a:gd name="connsiteY0" fmla="*/ 0 h 5263894"/>
              <a:gd name="connsiteX1" fmla="*/ 5445263 w 5445263"/>
              <a:gd name="connsiteY1" fmla="*/ 0 h 5263894"/>
              <a:gd name="connsiteX2" fmla="*/ 5445263 w 5445263"/>
              <a:gd name="connsiteY2" fmla="*/ 5263894 h 5263894"/>
              <a:gd name="connsiteX3" fmla="*/ 0 w 5445263"/>
              <a:gd name="connsiteY3" fmla="*/ 5263894 h 5263894"/>
            </a:gdLst>
            <a:ahLst/>
            <a:cxnLst>
              <a:cxn ang="0">
                <a:pos x="connsiteX0" y="connsiteY0"/>
              </a:cxn>
              <a:cxn ang="0">
                <a:pos x="connsiteX1" y="connsiteY1"/>
              </a:cxn>
              <a:cxn ang="0">
                <a:pos x="connsiteX2" y="connsiteY2"/>
              </a:cxn>
              <a:cxn ang="0">
                <a:pos x="connsiteX3" y="connsiteY3"/>
              </a:cxn>
            </a:cxnLst>
            <a:rect l="l" t="t" r="r" b="b"/>
            <a:pathLst>
              <a:path w="5445263" h="5263894">
                <a:moveTo>
                  <a:pt x="0" y="0"/>
                </a:moveTo>
                <a:lnTo>
                  <a:pt x="5445263" y="0"/>
                </a:lnTo>
                <a:lnTo>
                  <a:pt x="5445263" y="5263894"/>
                </a:lnTo>
                <a:lnTo>
                  <a:pt x="0" y="526389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042633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ny Profile 3">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4B52855B-8135-4D25-AA20-CE0EB01B3D5E}"/>
              </a:ext>
            </a:extLst>
          </p:cNvPr>
          <p:cNvSpPr>
            <a:spLocks noGrp="1"/>
          </p:cNvSpPr>
          <p:nvPr>
            <p:ph type="pic" sz="quarter" idx="18"/>
          </p:nvPr>
        </p:nvSpPr>
        <p:spPr>
          <a:xfrm>
            <a:off x="6226628" y="1734291"/>
            <a:ext cx="5965373" cy="2310284"/>
          </a:xfrm>
          <a:custGeom>
            <a:avLst/>
            <a:gdLst>
              <a:gd name="connsiteX0" fmla="*/ 0 w 5965373"/>
              <a:gd name="connsiteY0" fmla="*/ 0 h 2310284"/>
              <a:gd name="connsiteX1" fmla="*/ 5965373 w 5965373"/>
              <a:gd name="connsiteY1" fmla="*/ 0 h 2310284"/>
              <a:gd name="connsiteX2" fmla="*/ 5965373 w 5965373"/>
              <a:gd name="connsiteY2" fmla="*/ 2310284 h 2310284"/>
              <a:gd name="connsiteX3" fmla="*/ 0 w 5965373"/>
              <a:gd name="connsiteY3" fmla="*/ 2310284 h 2310284"/>
            </a:gdLst>
            <a:ahLst/>
            <a:cxnLst>
              <a:cxn ang="0">
                <a:pos x="connsiteX0" y="connsiteY0"/>
              </a:cxn>
              <a:cxn ang="0">
                <a:pos x="connsiteX1" y="connsiteY1"/>
              </a:cxn>
              <a:cxn ang="0">
                <a:pos x="connsiteX2" y="connsiteY2"/>
              </a:cxn>
              <a:cxn ang="0">
                <a:pos x="connsiteX3" y="connsiteY3"/>
              </a:cxn>
            </a:cxnLst>
            <a:rect l="l" t="t" r="r" b="b"/>
            <a:pathLst>
              <a:path w="5965373" h="2310284">
                <a:moveTo>
                  <a:pt x="0" y="0"/>
                </a:moveTo>
                <a:lnTo>
                  <a:pt x="5965373" y="0"/>
                </a:lnTo>
                <a:lnTo>
                  <a:pt x="5965373" y="2310284"/>
                </a:lnTo>
                <a:lnTo>
                  <a:pt x="0" y="2310284"/>
                </a:lnTo>
                <a:close/>
              </a:path>
            </a:pathLst>
          </a:custGeom>
        </p:spPr>
        <p:txBody>
          <a:bodyPr wrap="square" anchor="ctr">
            <a:noAutofit/>
          </a:bodyPr>
          <a:lstStyle>
            <a:lvl1pPr marL="0" indent="0" algn="ctr">
              <a:buNone/>
              <a:defRPr sz="1200"/>
            </a:lvl1pPr>
          </a:lstStyle>
          <a:p>
            <a:endParaRPr lang="en-US" dirty="0"/>
          </a:p>
        </p:txBody>
      </p:sp>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0" name="Freeform: Shape 19">
            <a:extLst>
              <a:ext uri="{FF2B5EF4-FFF2-40B4-BE49-F238E27FC236}">
                <a16:creationId xmlns:a16="http://schemas.microsoft.com/office/drawing/2014/main" id="{0F674F60-9F9F-4688-94CE-80B4204765EA}"/>
              </a:ext>
            </a:extLst>
          </p:cNvPr>
          <p:cNvSpPr>
            <a:spLocks noGrp="1"/>
          </p:cNvSpPr>
          <p:nvPr>
            <p:ph type="pic" sz="quarter" idx="17"/>
          </p:nvPr>
        </p:nvSpPr>
        <p:spPr>
          <a:xfrm>
            <a:off x="0" y="1734291"/>
            <a:ext cx="6095995" cy="2310284"/>
          </a:xfrm>
          <a:custGeom>
            <a:avLst/>
            <a:gdLst>
              <a:gd name="connsiteX0" fmla="*/ 0 w 6095995"/>
              <a:gd name="connsiteY0" fmla="*/ 0 h 2310284"/>
              <a:gd name="connsiteX1" fmla="*/ 6095995 w 6095995"/>
              <a:gd name="connsiteY1" fmla="*/ 0 h 2310284"/>
              <a:gd name="connsiteX2" fmla="*/ 6095995 w 6095995"/>
              <a:gd name="connsiteY2" fmla="*/ 2310284 h 2310284"/>
              <a:gd name="connsiteX3" fmla="*/ 0 w 6095995"/>
              <a:gd name="connsiteY3" fmla="*/ 2310284 h 2310284"/>
            </a:gdLst>
            <a:ahLst/>
            <a:cxnLst>
              <a:cxn ang="0">
                <a:pos x="connsiteX0" y="connsiteY0"/>
              </a:cxn>
              <a:cxn ang="0">
                <a:pos x="connsiteX1" y="connsiteY1"/>
              </a:cxn>
              <a:cxn ang="0">
                <a:pos x="connsiteX2" y="connsiteY2"/>
              </a:cxn>
              <a:cxn ang="0">
                <a:pos x="connsiteX3" y="connsiteY3"/>
              </a:cxn>
            </a:cxnLst>
            <a:rect l="l" t="t" r="r" b="b"/>
            <a:pathLst>
              <a:path w="6095995" h="2310284">
                <a:moveTo>
                  <a:pt x="0" y="0"/>
                </a:moveTo>
                <a:lnTo>
                  <a:pt x="6095995" y="0"/>
                </a:lnTo>
                <a:lnTo>
                  <a:pt x="6095995" y="2310284"/>
                </a:lnTo>
                <a:lnTo>
                  <a:pt x="0" y="231028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798201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fld id="{DFAE7014-B492-CE42-8F98-EF1A6A68EB14}" type="datetimeFigureOut">
              <a:rPr lang="en-US" smtClean="0"/>
              <a:pPr/>
              <a:t>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68" r:id="rId3"/>
    <p:sldLayoutId id="2147483660" r:id="rId4"/>
    <p:sldLayoutId id="2147483697" r:id="rId5"/>
    <p:sldLayoutId id="2147483670" r:id="rId6"/>
    <p:sldLayoutId id="2147483671" r:id="rId7"/>
    <p:sldLayoutId id="2147483672" r:id="rId8"/>
    <p:sldLayoutId id="2147483673" r:id="rId9"/>
    <p:sldLayoutId id="2147483674" r:id="rId10"/>
    <p:sldLayoutId id="2147483675" r:id="rId11"/>
    <p:sldLayoutId id="2147483676" r:id="rId12"/>
    <p:sldLayoutId id="2147483693" r:id="rId13"/>
    <p:sldLayoutId id="2147483694" r:id="rId14"/>
    <p:sldLayoutId id="2147483677" r:id="rId15"/>
    <p:sldLayoutId id="2147483678" r:id="rId16"/>
    <p:sldLayoutId id="2147483698" r:id="rId17"/>
    <p:sldLayoutId id="2147483679" r:id="rId18"/>
    <p:sldLayoutId id="2147483685" r:id="rId19"/>
    <p:sldLayoutId id="2147483689" r:id="rId20"/>
    <p:sldLayoutId id="2147483695" r:id="rId21"/>
    <p:sldLayoutId id="2147483696" r:id="rId22"/>
  </p:sldLayoutIdLst>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5.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12.jp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9.xml"/><Relationship Id="rId5" Type="http://schemas.openxmlformats.org/officeDocument/2006/relationships/image" Target="../media/image16.jp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6.jpg"/><Relationship Id="rId1" Type="http://schemas.openxmlformats.org/officeDocument/2006/relationships/slideLayout" Target="../slideLayouts/slideLayout20.xml"/><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87D82973-858A-4B55-BAD6-700037726F0B}"/>
              </a:ext>
            </a:extLst>
          </p:cNvPr>
          <p:cNvSpPr>
            <a:spLocks/>
          </p:cNvSpPr>
          <p:nvPr/>
        </p:nvSpPr>
        <p:spPr bwMode="auto">
          <a:xfrm>
            <a:off x="323651" y="0"/>
            <a:ext cx="11941843" cy="6858000"/>
          </a:xfrm>
          <a:custGeom>
            <a:avLst/>
            <a:gdLst>
              <a:gd name="T0" fmla="*/ 4604 w 4604"/>
              <a:gd name="T1" fmla="*/ 2644 h 2644"/>
              <a:gd name="T2" fmla="*/ 0 w 4604"/>
              <a:gd name="T3" fmla="*/ 2644 h 2644"/>
              <a:gd name="T4" fmla="*/ 2491 w 4604"/>
              <a:gd name="T5" fmla="*/ 0 h 2644"/>
              <a:gd name="T6" fmla="*/ 4604 w 4604"/>
              <a:gd name="T7" fmla="*/ 0 h 2644"/>
              <a:gd name="T8" fmla="*/ 4604 w 4604"/>
              <a:gd name="T9" fmla="*/ 2644 h 2644"/>
            </a:gdLst>
            <a:ahLst/>
            <a:cxnLst>
              <a:cxn ang="0">
                <a:pos x="T0" y="T1"/>
              </a:cxn>
              <a:cxn ang="0">
                <a:pos x="T2" y="T3"/>
              </a:cxn>
              <a:cxn ang="0">
                <a:pos x="T4" y="T5"/>
              </a:cxn>
              <a:cxn ang="0">
                <a:pos x="T6" y="T7"/>
              </a:cxn>
              <a:cxn ang="0">
                <a:pos x="T8" y="T9"/>
              </a:cxn>
            </a:cxnLst>
            <a:rect l="0" t="0" r="r" b="b"/>
            <a:pathLst>
              <a:path w="4604" h="2644">
                <a:moveTo>
                  <a:pt x="4604" y="2644"/>
                </a:moveTo>
                <a:lnTo>
                  <a:pt x="0" y="2644"/>
                </a:lnTo>
                <a:lnTo>
                  <a:pt x="2491" y="0"/>
                </a:lnTo>
                <a:lnTo>
                  <a:pt x="4604" y="0"/>
                </a:lnTo>
                <a:lnTo>
                  <a:pt x="4604" y="264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 name="Group 7"/>
          <p:cNvGrpSpPr/>
          <p:nvPr/>
        </p:nvGrpSpPr>
        <p:grpSpPr>
          <a:xfrm>
            <a:off x="4913609" y="2384469"/>
            <a:ext cx="2438276" cy="2089062"/>
            <a:chOff x="4418472" y="2378766"/>
            <a:chExt cx="2438276" cy="2089062"/>
          </a:xfrm>
        </p:grpSpPr>
        <p:sp>
          <p:nvSpPr>
            <p:cNvPr id="2" name="Shape 20"/>
            <p:cNvSpPr/>
            <p:nvPr/>
          </p:nvSpPr>
          <p:spPr>
            <a:xfrm>
              <a:off x="5051849" y="2378766"/>
              <a:ext cx="1175272" cy="1314317"/>
            </a:xfrm>
            <a:custGeom>
              <a:avLst/>
              <a:gdLst/>
              <a:ahLst/>
              <a:cxnLst>
                <a:cxn ang="0">
                  <a:pos x="wd2" y="hd2"/>
                </a:cxn>
                <a:cxn ang="5400000">
                  <a:pos x="wd2" y="hd2"/>
                </a:cxn>
                <a:cxn ang="10800000">
                  <a:pos x="wd2" y="hd2"/>
                </a:cxn>
                <a:cxn ang="16200000">
                  <a:pos x="wd2" y="hd2"/>
                </a:cxn>
              </a:cxnLst>
              <a:rect l="0" t="0" r="r" b="b"/>
              <a:pathLst>
                <a:path w="21600" h="20951" extrusionOk="0">
                  <a:moveTo>
                    <a:pt x="8663" y="14755"/>
                  </a:moveTo>
                  <a:lnTo>
                    <a:pt x="3487" y="9403"/>
                  </a:lnTo>
                  <a:cubicBezTo>
                    <a:pt x="3072" y="8973"/>
                    <a:pt x="3137" y="8327"/>
                    <a:pt x="3633" y="7966"/>
                  </a:cubicBezTo>
                  <a:lnTo>
                    <a:pt x="5435" y="6655"/>
                  </a:lnTo>
                  <a:cubicBezTo>
                    <a:pt x="5930" y="6295"/>
                    <a:pt x="6676" y="6352"/>
                    <a:pt x="7091" y="6781"/>
                  </a:cubicBezTo>
                  <a:lnTo>
                    <a:pt x="9084" y="8843"/>
                  </a:lnTo>
                  <a:cubicBezTo>
                    <a:pt x="9500" y="9272"/>
                    <a:pt x="10227" y="9311"/>
                    <a:pt x="10701" y="8929"/>
                  </a:cubicBezTo>
                  <a:lnTo>
                    <a:pt x="17448" y="3485"/>
                  </a:lnTo>
                  <a:cubicBezTo>
                    <a:pt x="16977" y="2767"/>
                    <a:pt x="16663" y="1834"/>
                    <a:pt x="16669" y="636"/>
                  </a:cubicBezTo>
                  <a:lnTo>
                    <a:pt x="16372" y="549"/>
                  </a:lnTo>
                  <a:lnTo>
                    <a:pt x="16376" y="537"/>
                  </a:lnTo>
                  <a:cubicBezTo>
                    <a:pt x="10502" y="-649"/>
                    <a:pt x="5474" y="491"/>
                    <a:pt x="5263" y="540"/>
                  </a:cubicBezTo>
                  <a:lnTo>
                    <a:pt x="4853" y="636"/>
                  </a:lnTo>
                  <a:lnTo>
                    <a:pt x="4862" y="1003"/>
                  </a:lnTo>
                  <a:cubicBezTo>
                    <a:pt x="4948" y="4373"/>
                    <a:pt x="1702" y="5581"/>
                    <a:pt x="510" y="5640"/>
                  </a:cubicBezTo>
                  <a:lnTo>
                    <a:pt x="0" y="5666"/>
                  </a:lnTo>
                  <a:lnTo>
                    <a:pt x="0" y="6108"/>
                  </a:lnTo>
                  <a:cubicBezTo>
                    <a:pt x="0" y="11226"/>
                    <a:pt x="1227" y="17539"/>
                    <a:pt x="10799" y="20951"/>
                  </a:cubicBezTo>
                  <a:lnTo>
                    <a:pt x="10799" y="20951"/>
                  </a:lnTo>
                  <a:cubicBezTo>
                    <a:pt x="10799" y="20951"/>
                    <a:pt x="10799" y="20951"/>
                    <a:pt x="10799" y="20951"/>
                  </a:cubicBezTo>
                  <a:cubicBezTo>
                    <a:pt x="10800" y="20951"/>
                    <a:pt x="10800" y="20951"/>
                    <a:pt x="10800" y="20951"/>
                  </a:cubicBezTo>
                  <a:lnTo>
                    <a:pt x="10800" y="20951"/>
                  </a:lnTo>
                  <a:cubicBezTo>
                    <a:pt x="20372" y="17539"/>
                    <a:pt x="21600" y="11226"/>
                    <a:pt x="21600" y="6108"/>
                  </a:cubicBezTo>
                  <a:lnTo>
                    <a:pt x="21600" y="5706"/>
                  </a:lnTo>
                  <a:lnTo>
                    <a:pt x="10279" y="14842"/>
                  </a:lnTo>
                  <a:cubicBezTo>
                    <a:pt x="9806" y="15224"/>
                    <a:pt x="9078" y="15185"/>
                    <a:pt x="8663" y="14755"/>
                  </a:cubicBezTo>
                  <a:close/>
                </a:path>
              </a:pathLst>
            </a:custGeom>
            <a:solidFill>
              <a:schemeClr val="accent4"/>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3" name="Shape 21"/>
            <p:cNvSpPr/>
            <p:nvPr/>
          </p:nvSpPr>
          <p:spPr>
            <a:xfrm>
              <a:off x="4418472" y="3683905"/>
              <a:ext cx="1696202" cy="783923"/>
            </a:xfrm>
            <a:custGeom>
              <a:avLst/>
              <a:gdLst/>
              <a:ahLst/>
              <a:cxnLst>
                <a:cxn ang="0">
                  <a:pos x="wd2" y="hd2"/>
                </a:cxn>
                <a:cxn ang="5400000">
                  <a:pos x="wd2" y="hd2"/>
                </a:cxn>
                <a:cxn ang="10800000">
                  <a:pos x="wd2" y="hd2"/>
                </a:cxn>
                <a:cxn ang="16200000">
                  <a:pos x="wd2" y="hd2"/>
                </a:cxn>
              </a:cxnLst>
              <a:rect l="0" t="0" r="r" b="b"/>
              <a:pathLst>
                <a:path w="21600" h="21600" extrusionOk="0">
                  <a:moveTo>
                    <a:pt x="6355" y="0"/>
                  </a:moveTo>
                  <a:cubicBezTo>
                    <a:pt x="6355" y="0"/>
                    <a:pt x="6355" y="17088"/>
                    <a:pt x="6355" y="17088"/>
                  </a:cubicBezTo>
                  <a:lnTo>
                    <a:pt x="8554" y="17088"/>
                  </a:lnTo>
                  <a:lnTo>
                    <a:pt x="8554" y="0"/>
                  </a:lnTo>
                  <a:lnTo>
                    <a:pt x="6355" y="0"/>
                  </a:lnTo>
                  <a:close/>
                  <a:moveTo>
                    <a:pt x="3895" y="4231"/>
                  </a:moveTo>
                  <a:cubicBezTo>
                    <a:pt x="3507" y="4231"/>
                    <a:pt x="3153" y="4412"/>
                    <a:pt x="2834" y="4776"/>
                  </a:cubicBezTo>
                  <a:cubicBezTo>
                    <a:pt x="2597" y="5049"/>
                    <a:pt x="2338" y="5577"/>
                    <a:pt x="2055" y="6346"/>
                  </a:cubicBezTo>
                  <a:lnTo>
                    <a:pt x="2055" y="4512"/>
                  </a:lnTo>
                  <a:lnTo>
                    <a:pt x="0" y="4512"/>
                  </a:lnTo>
                  <a:lnTo>
                    <a:pt x="0" y="21600"/>
                  </a:lnTo>
                  <a:lnTo>
                    <a:pt x="2215" y="21600"/>
                  </a:lnTo>
                  <a:lnTo>
                    <a:pt x="2215" y="15684"/>
                  </a:lnTo>
                  <a:cubicBezTo>
                    <a:pt x="2434" y="16173"/>
                    <a:pt x="2685" y="16542"/>
                    <a:pt x="2964" y="16791"/>
                  </a:cubicBezTo>
                  <a:cubicBezTo>
                    <a:pt x="3242" y="17039"/>
                    <a:pt x="3550" y="17171"/>
                    <a:pt x="3888" y="17171"/>
                  </a:cubicBezTo>
                  <a:cubicBezTo>
                    <a:pt x="4584" y="17171"/>
                    <a:pt x="5158" y="16619"/>
                    <a:pt x="5614" y="15535"/>
                  </a:cubicBezTo>
                  <a:cubicBezTo>
                    <a:pt x="6070" y="14451"/>
                    <a:pt x="6301" y="12884"/>
                    <a:pt x="6301" y="10825"/>
                  </a:cubicBezTo>
                  <a:cubicBezTo>
                    <a:pt x="6301" y="8959"/>
                    <a:pt x="6086" y="7398"/>
                    <a:pt x="5667" y="6131"/>
                  </a:cubicBezTo>
                  <a:cubicBezTo>
                    <a:pt x="5249" y="4865"/>
                    <a:pt x="4660" y="4231"/>
                    <a:pt x="3895" y="4231"/>
                  </a:cubicBezTo>
                  <a:close/>
                  <a:moveTo>
                    <a:pt x="11930" y="4231"/>
                  </a:moveTo>
                  <a:cubicBezTo>
                    <a:pt x="11521" y="4231"/>
                    <a:pt x="11137" y="4297"/>
                    <a:pt x="10785" y="4429"/>
                  </a:cubicBezTo>
                  <a:cubicBezTo>
                    <a:pt x="10433" y="4562"/>
                    <a:pt x="10161" y="4750"/>
                    <a:pt x="9960" y="4991"/>
                  </a:cubicBezTo>
                  <a:cubicBezTo>
                    <a:pt x="9680" y="5326"/>
                    <a:pt x="9460" y="5710"/>
                    <a:pt x="9311" y="6164"/>
                  </a:cubicBezTo>
                  <a:cubicBezTo>
                    <a:pt x="9162" y="6619"/>
                    <a:pt x="9054" y="7255"/>
                    <a:pt x="8975" y="8048"/>
                  </a:cubicBezTo>
                  <a:lnTo>
                    <a:pt x="11067" y="8528"/>
                  </a:lnTo>
                  <a:cubicBezTo>
                    <a:pt x="11154" y="7992"/>
                    <a:pt x="11263" y="7615"/>
                    <a:pt x="11403" y="7420"/>
                  </a:cubicBezTo>
                  <a:cubicBezTo>
                    <a:pt x="11583" y="7172"/>
                    <a:pt x="11854" y="7057"/>
                    <a:pt x="12213" y="7057"/>
                  </a:cubicBezTo>
                  <a:cubicBezTo>
                    <a:pt x="12493" y="7057"/>
                    <a:pt x="12690" y="7171"/>
                    <a:pt x="12801" y="7404"/>
                  </a:cubicBezTo>
                  <a:cubicBezTo>
                    <a:pt x="12912" y="7637"/>
                    <a:pt x="12969" y="8044"/>
                    <a:pt x="12969" y="8627"/>
                  </a:cubicBezTo>
                  <a:cubicBezTo>
                    <a:pt x="12696" y="8860"/>
                    <a:pt x="12434" y="9044"/>
                    <a:pt x="12190" y="9189"/>
                  </a:cubicBezTo>
                  <a:cubicBezTo>
                    <a:pt x="11946" y="9332"/>
                    <a:pt x="11416" y="9592"/>
                    <a:pt x="10594" y="9949"/>
                  </a:cubicBezTo>
                  <a:cubicBezTo>
                    <a:pt x="9908" y="10244"/>
                    <a:pt x="9436" y="10681"/>
                    <a:pt x="9181" y="11288"/>
                  </a:cubicBezTo>
                  <a:cubicBezTo>
                    <a:pt x="8926" y="11893"/>
                    <a:pt x="8799" y="12677"/>
                    <a:pt x="8799" y="13618"/>
                  </a:cubicBezTo>
                  <a:cubicBezTo>
                    <a:pt x="8799" y="14621"/>
                    <a:pt x="8972" y="15462"/>
                    <a:pt x="9326" y="16146"/>
                  </a:cubicBezTo>
                  <a:cubicBezTo>
                    <a:pt x="9679" y="16830"/>
                    <a:pt x="10202" y="17171"/>
                    <a:pt x="10884" y="17171"/>
                  </a:cubicBezTo>
                  <a:cubicBezTo>
                    <a:pt x="11398" y="17171"/>
                    <a:pt x="11848" y="17000"/>
                    <a:pt x="12236" y="16659"/>
                  </a:cubicBezTo>
                  <a:cubicBezTo>
                    <a:pt x="12520" y="16402"/>
                    <a:pt x="12804" y="15968"/>
                    <a:pt x="13091" y="15370"/>
                  </a:cubicBezTo>
                  <a:cubicBezTo>
                    <a:pt x="13116" y="15727"/>
                    <a:pt x="13143" y="15996"/>
                    <a:pt x="13168" y="16163"/>
                  </a:cubicBezTo>
                  <a:cubicBezTo>
                    <a:pt x="13193" y="16330"/>
                    <a:pt x="13246" y="16571"/>
                    <a:pt x="13328" y="16890"/>
                  </a:cubicBezTo>
                  <a:lnTo>
                    <a:pt x="15390" y="16890"/>
                  </a:lnTo>
                  <a:cubicBezTo>
                    <a:pt x="15276" y="16377"/>
                    <a:pt x="15195" y="15948"/>
                    <a:pt x="15161" y="15617"/>
                  </a:cubicBezTo>
                  <a:cubicBezTo>
                    <a:pt x="15127" y="15287"/>
                    <a:pt x="15115" y="14845"/>
                    <a:pt x="15115" y="14262"/>
                  </a:cubicBezTo>
                  <a:lnTo>
                    <a:pt x="15115" y="8792"/>
                  </a:lnTo>
                  <a:cubicBezTo>
                    <a:pt x="15115" y="8209"/>
                    <a:pt x="15055" y="7599"/>
                    <a:pt x="14947" y="6958"/>
                  </a:cubicBezTo>
                  <a:cubicBezTo>
                    <a:pt x="14839" y="6317"/>
                    <a:pt x="14699" y="5820"/>
                    <a:pt x="14512" y="5470"/>
                  </a:cubicBezTo>
                  <a:cubicBezTo>
                    <a:pt x="14245" y="4965"/>
                    <a:pt x="13910" y="4621"/>
                    <a:pt x="13511" y="4462"/>
                  </a:cubicBezTo>
                  <a:cubicBezTo>
                    <a:pt x="13113" y="4303"/>
                    <a:pt x="12588" y="4231"/>
                    <a:pt x="11930" y="4231"/>
                  </a:cubicBezTo>
                  <a:close/>
                  <a:moveTo>
                    <a:pt x="19660" y="4429"/>
                  </a:moveTo>
                  <a:cubicBezTo>
                    <a:pt x="19211" y="4429"/>
                    <a:pt x="18827" y="4605"/>
                    <a:pt x="18514" y="4958"/>
                  </a:cubicBezTo>
                  <a:cubicBezTo>
                    <a:pt x="18202" y="5312"/>
                    <a:pt x="17895" y="5903"/>
                    <a:pt x="17590" y="6726"/>
                  </a:cubicBezTo>
                  <a:lnTo>
                    <a:pt x="17590" y="4710"/>
                  </a:lnTo>
                  <a:lnTo>
                    <a:pt x="15543" y="4710"/>
                  </a:lnTo>
                  <a:lnTo>
                    <a:pt x="15543" y="17088"/>
                  </a:lnTo>
                  <a:lnTo>
                    <a:pt x="17735" y="17088"/>
                  </a:lnTo>
                  <a:lnTo>
                    <a:pt x="17735" y="11139"/>
                  </a:lnTo>
                  <a:cubicBezTo>
                    <a:pt x="17735" y="10012"/>
                    <a:pt x="17822" y="9228"/>
                    <a:pt x="17987" y="8792"/>
                  </a:cubicBezTo>
                  <a:cubicBezTo>
                    <a:pt x="18152" y="8357"/>
                    <a:pt x="18370" y="8148"/>
                    <a:pt x="18636" y="8148"/>
                  </a:cubicBezTo>
                  <a:cubicBezTo>
                    <a:pt x="18877" y="8148"/>
                    <a:pt x="19061" y="8304"/>
                    <a:pt x="19194" y="8627"/>
                  </a:cubicBezTo>
                  <a:cubicBezTo>
                    <a:pt x="19327" y="8949"/>
                    <a:pt x="19393" y="9502"/>
                    <a:pt x="19393" y="10279"/>
                  </a:cubicBezTo>
                  <a:lnTo>
                    <a:pt x="19393" y="17088"/>
                  </a:lnTo>
                  <a:lnTo>
                    <a:pt x="21600" y="17088"/>
                  </a:lnTo>
                  <a:lnTo>
                    <a:pt x="21600" y="17072"/>
                  </a:lnTo>
                  <a:cubicBezTo>
                    <a:pt x="20660" y="15688"/>
                    <a:pt x="20042" y="13355"/>
                    <a:pt x="20042" y="10709"/>
                  </a:cubicBezTo>
                  <a:cubicBezTo>
                    <a:pt x="20042" y="8675"/>
                    <a:pt x="20408" y="6845"/>
                    <a:pt x="21004" y="5470"/>
                  </a:cubicBezTo>
                  <a:cubicBezTo>
                    <a:pt x="20668" y="4791"/>
                    <a:pt x="20226" y="4429"/>
                    <a:pt x="19660" y="4429"/>
                  </a:cubicBezTo>
                  <a:close/>
                  <a:moveTo>
                    <a:pt x="3422" y="7668"/>
                  </a:moveTo>
                  <a:cubicBezTo>
                    <a:pt x="3680" y="7668"/>
                    <a:pt x="3899" y="7908"/>
                    <a:pt x="4079" y="8379"/>
                  </a:cubicBezTo>
                  <a:cubicBezTo>
                    <a:pt x="4258" y="8849"/>
                    <a:pt x="4354" y="9575"/>
                    <a:pt x="4354" y="10577"/>
                  </a:cubicBezTo>
                  <a:cubicBezTo>
                    <a:pt x="4354" y="11665"/>
                    <a:pt x="4266" y="12436"/>
                    <a:pt x="4094" y="12891"/>
                  </a:cubicBezTo>
                  <a:cubicBezTo>
                    <a:pt x="3922" y="13344"/>
                    <a:pt x="3707" y="13585"/>
                    <a:pt x="3452" y="13585"/>
                  </a:cubicBezTo>
                  <a:cubicBezTo>
                    <a:pt x="3161" y="13585"/>
                    <a:pt x="2917" y="13348"/>
                    <a:pt x="2727" y="12874"/>
                  </a:cubicBezTo>
                  <a:cubicBezTo>
                    <a:pt x="2537" y="12400"/>
                    <a:pt x="2444" y="11672"/>
                    <a:pt x="2444" y="10693"/>
                  </a:cubicBezTo>
                  <a:cubicBezTo>
                    <a:pt x="2444" y="9628"/>
                    <a:pt x="2540" y="8853"/>
                    <a:pt x="2727" y="8379"/>
                  </a:cubicBezTo>
                  <a:cubicBezTo>
                    <a:pt x="2914" y="7905"/>
                    <a:pt x="3141" y="7668"/>
                    <a:pt x="3422" y="7668"/>
                  </a:cubicBezTo>
                  <a:close/>
                  <a:moveTo>
                    <a:pt x="12969" y="11106"/>
                  </a:moveTo>
                  <a:cubicBezTo>
                    <a:pt x="12969" y="11106"/>
                    <a:pt x="12969" y="11866"/>
                    <a:pt x="12969" y="11866"/>
                  </a:cubicBezTo>
                  <a:cubicBezTo>
                    <a:pt x="12969" y="12457"/>
                    <a:pt x="12927" y="12935"/>
                    <a:pt x="12839" y="13304"/>
                  </a:cubicBezTo>
                  <a:cubicBezTo>
                    <a:pt x="12751" y="13673"/>
                    <a:pt x="12599" y="13989"/>
                    <a:pt x="12389" y="14246"/>
                  </a:cubicBezTo>
                  <a:cubicBezTo>
                    <a:pt x="12179" y="14502"/>
                    <a:pt x="11953" y="14626"/>
                    <a:pt x="11709" y="14626"/>
                  </a:cubicBezTo>
                  <a:cubicBezTo>
                    <a:pt x="11475" y="14626"/>
                    <a:pt x="11302" y="14516"/>
                    <a:pt x="11182" y="14279"/>
                  </a:cubicBezTo>
                  <a:cubicBezTo>
                    <a:pt x="11062" y="14042"/>
                    <a:pt x="10999" y="13726"/>
                    <a:pt x="10999" y="13353"/>
                  </a:cubicBezTo>
                  <a:cubicBezTo>
                    <a:pt x="10999" y="13027"/>
                    <a:pt x="11060" y="12734"/>
                    <a:pt x="11182" y="12477"/>
                  </a:cubicBezTo>
                  <a:cubicBezTo>
                    <a:pt x="11301" y="12229"/>
                    <a:pt x="11584" y="11973"/>
                    <a:pt x="12030" y="11717"/>
                  </a:cubicBezTo>
                  <a:cubicBezTo>
                    <a:pt x="12356" y="11539"/>
                    <a:pt x="12668" y="11339"/>
                    <a:pt x="12969" y="11106"/>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 name="Shape 22"/>
            <p:cNvSpPr/>
            <p:nvPr/>
          </p:nvSpPr>
          <p:spPr>
            <a:xfrm>
              <a:off x="6049896" y="3683905"/>
              <a:ext cx="806852" cy="620171"/>
            </a:xfrm>
            <a:custGeom>
              <a:avLst/>
              <a:gdLst/>
              <a:ahLst/>
              <a:cxnLst>
                <a:cxn ang="0">
                  <a:pos x="wd2" y="hd2"/>
                </a:cxn>
                <a:cxn ang="5400000">
                  <a:pos x="wd2" y="hd2"/>
                </a:cxn>
                <a:cxn ang="10800000">
                  <a:pos x="wd2" y="hd2"/>
                </a:cxn>
                <a:cxn ang="16200000">
                  <a:pos x="wd2" y="hd2"/>
                </a:cxn>
              </a:cxnLst>
              <a:rect l="0" t="0" r="r" b="b"/>
              <a:pathLst>
                <a:path w="21600" h="21600" extrusionOk="0">
                  <a:moveTo>
                    <a:pt x="6122" y="18821"/>
                  </a:moveTo>
                  <a:cubicBezTo>
                    <a:pt x="3878" y="18821"/>
                    <a:pt x="2058" y="16454"/>
                    <a:pt x="2058" y="13535"/>
                  </a:cubicBezTo>
                  <a:cubicBezTo>
                    <a:pt x="2058" y="10615"/>
                    <a:pt x="3878" y="8248"/>
                    <a:pt x="6122" y="8248"/>
                  </a:cubicBezTo>
                  <a:cubicBezTo>
                    <a:pt x="8366" y="8248"/>
                    <a:pt x="10185" y="10615"/>
                    <a:pt x="10185" y="13535"/>
                  </a:cubicBezTo>
                  <a:cubicBezTo>
                    <a:pt x="10185" y="16454"/>
                    <a:pt x="8366" y="18821"/>
                    <a:pt x="6122" y="18821"/>
                  </a:cubicBezTo>
                  <a:close/>
                  <a:moveTo>
                    <a:pt x="16537" y="11758"/>
                  </a:moveTo>
                  <a:lnTo>
                    <a:pt x="21135" y="5952"/>
                  </a:lnTo>
                  <a:lnTo>
                    <a:pt x="18495" y="5952"/>
                  </a:lnTo>
                  <a:lnTo>
                    <a:pt x="13672" y="12318"/>
                  </a:lnTo>
                  <a:lnTo>
                    <a:pt x="13672" y="0"/>
                  </a:lnTo>
                  <a:lnTo>
                    <a:pt x="11633" y="0"/>
                  </a:lnTo>
                  <a:lnTo>
                    <a:pt x="11633" y="10125"/>
                  </a:lnTo>
                  <a:cubicBezTo>
                    <a:pt x="10649" y="7440"/>
                    <a:pt x="8561" y="5570"/>
                    <a:pt x="6122" y="5570"/>
                  </a:cubicBezTo>
                  <a:cubicBezTo>
                    <a:pt x="2741" y="5570"/>
                    <a:pt x="0" y="9136"/>
                    <a:pt x="0" y="13535"/>
                  </a:cubicBezTo>
                  <a:cubicBezTo>
                    <a:pt x="0" y="17933"/>
                    <a:pt x="2741" y="21499"/>
                    <a:pt x="6122" y="21499"/>
                  </a:cubicBezTo>
                  <a:cubicBezTo>
                    <a:pt x="8561" y="21499"/>
                    <a:pt x="10649" y="19629"/>
                    <a:pt x="11633" y="16944"/>
                  </a:cubicBezTo>
                  <a:lnTo>
                    <a:pt x="11633" y="21600"/>
                  </a:lnTo>
                  <a:lnTo>
                    <a:pt x="13672" y="21600"/>
                  </a:lnTo>
                  <a:lnTo>
                    <a:pt x="13672" y="15397"/>
                  </a:lnTo>
                  <a:lnTo>
                    <a:pt x="15110" y="13599"/>
                  </a:lnTo>
                  <a:lnTo>
                    <a:pt x="19086" y="21600"/>
                  </a:lnTo>
                  <a:lnTo>
                    <a:pt x="21600" y="21600"/>
                  </a:lnTo>
                  <a:cubicBezTo>
                    <a:pt x="21600" y="21600"/>
                    <a:pt x="16537" y="11758"/>
                    <a:pt x="16537" y="11758"/>
                  </a:cubicBezTo>
                  <a:close/>
                </a:path>
              </a:pathLst>
            </a:custGeom>
            <a:solidFill>
              <a:schemeClr val="accent4"/>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
        <p:nvSpPr>
          <p:cNvPr id="13" name="TextBox 12">
            <a:extLst>
              <a:ext uri="{FF2B5EF4-FFF2-40B4-BE49-F238E27FC236}">
                <a16:creationId xmlns:a16="http://schemas.microsoft.com/office/drawing/2014/main" id="{F8A61098-22CA-4B43-B19E-45998E7E5B73}"/>
              </a:ext>
            </a:extLst>
          </p:cNvPr>
          <p:cNvSpPr txBox="1"/>
          <p:nvPr/>
        </p:nvSpPr>
        <p:spPr>
          <a:xfrm>
            <a:off x="753457" y="845674"/>
            <a:ext cx="1632030" cy="754053"/>
          </a:xfrm>
          <a:prstGeom prst="rect">
            <a:avLst/>
          </a:prstGeom>
          <a:noFill/>
        </p:spPr>
        <p:txBody>
          <a:bodyPr wrap="square" rtlCol="0">
            <a:spAutoFit/>
          </a:bodyPr>
          <a:lstStyle/>
          <a:p>
            <a:r>
              <a:rPr lang="en-US" sz="1300" b="1" dirty="0">
                <a:solidFill>
                  <a:sysClr val="windowText" lastClr="000000"/>
                </a:solidFill>
              </a:rPr>
              <a:t>Annual Meet-up</a:t>
            </a:r>
          </a:p>
          <a:p>
            <a:r>
              <a:rPr lang="en-US" sz="3000" b="1" dirty="0">
                <a:solidFill>
                  <a:sysClr val="windowText" lastClr="000000"/>
                </a:solidFill>
                <a:latin typeface="+mj-lt"/>
              </a:rPr>
              <a:t>2020</a:t>
            </a:r>
          </a:p>
        </p:txBody>
      </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D3B12384-8429-495A-982B-6C98A72C7B56}"/>
              </a:ext>
            </a:extLst>
          </p:cNvPr>
          <p:cNvPicPr>
            <a:picLocks noGrp="1" noChangeAspect="1"/>
          </p:cNvPicPr>
          <p:nvPr>
            <p:ph type="pic" sz="quarter" idx="18"/>
          </p:nvPr>
        </p:nvPicPr>
        <p:blipFill>
          <a:blip r:embed="rId2"/>
          <a:srcRect t="20942" b="20942"/>
          <a:stretch>
            <a:fillRect/>
          </a:stretch>
        </p:blipFill>
        <p:spPr/>
      </p:pic>
      <p:pic>
        <p:nvPicPr>
          <p:cNvPr id="21" name="Picture Placeholder 20">
            <a:extLst>
              <a:ext uri="{FF2B5EF4-FFF2-40B4-BE49-F238E27FC236}">
                <a16:creationId xmlns:a16="http://schemas.microsoft.com/office/drawing/2014/main" id="{61485020-79BE-447E-990B-BDEBA8DA5A43}"/>
              </a:ext>
            </a:extLst>
          </p:cNvPr>
          <p:cNvPicPr>
            <a:picLocks noGrp="1" noChangeAspect="1"/>
          </p:cNvPicPr>
          <p:nvPr>
            <p:ph type="pic" sz="quarter" idx="17"/>
          </p:nvPr>
        </p:nvPicPr>
        <p:blipFill>
          <a:blip r:embed="rId3"/>
          <a:srcRect t="21563" b="21563"/>
          <a:stretch>
            <a:fillRect/>
          </a:stretch>
        </p:blipFill>
        <p:spPr/>
      </p:pic>
      <p:sp>
        <p:nvSpPr>
          <p:cNvPr id="3" name="Title 2"/>
          <p:cNvSpPr>
            <a:spLocks noGrp="1"/>
          </p:cNvSpPr>
          <p:nvPr>
            <p:ph type="title"/>
          </p:nvPr>
        </p:nvSpPr>
        <p:spPr/>
        <p:txBody>
          <a:bodyPr/>
          <a:lstStyle/>
          <a:p>
            <a:r>
              <a:rPr lang="en-US" dirty="0">
                <a:solidFill>
                  <a:schemeClr val="accent5"/>
                </a:solidFill>
                <a:latin typeface="+mj-lt"/>
              </a:rPr>
              <a:t>About</a:t>
            </a:r>
            <a:r>
              <a:rPr lang="en-US" dirty="0">
                <a:solidFill>
                  <a:schemeClr val="accent5"/>
                </a:solidFill>
              </a:rPr>
              <a:t> </a:t>
            </a:r>
            <a:r>
              <a:rPr lang="en-US" b="0" dirty="0">
                <a:solidFill>
                  <a:schemeClr val="tx2"/>
                </a:solidFill>
              </a:rPr>
              <a:t>Us</a:t>
            </a:r>
            <a:endParaRPr lang="en-US" dirty="0"/>
          </a:p>
        </p:txBody>
      </p:sp>
      <p:sp>
        <p:nvSpPr>
          <p:cNvPr id="8" name="TextBox 7"/>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4" name="TextBox 13"/>
          <p:cNvSpPr txBox="1"/>
          <p:nvPr/>
        </p:nvSpPr>
        <p:spPr>
          <a:xfrm>
            <a:off x="706055" y="4629471"/>
            <a:ext cx="2266295" cy="1169551"/>
          </a:xfrm>
          <a:prstGeom prst="rect">
            <a:avLst/>
          </a:prstGeom>
          <a:noFill/>
        </p:spPr>
        <p:txBody>
          <a:bodyPr wrap="square" rtlCol="0">
            <a:spAutoFit/>
          </a:bodyPr>
          <a:lstStyle/>
          <a:p>
            <a:pPr algn="ctr">
              <a:lnSpc>
                <a:spcPts val="1400"/>
              </a:lnSpc>
            </a:pPr>
            <a:r>
              <a:rPr lang="en-US" sz="900" dirty="0">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ea typeface="Montserrat Light" charset="0"/>
              <a:cs typeface="Montserrat Light" charset="0"/>
            </a:endParaRPr>
          </a:p>
          <a:p>
            <a:pPr algn="ctr">
              <a:lnSpc>
                <a:spcPts val="1400"/>
              </a:lnSpc>
            </a:pPr>
            <a:r>
              <a:rPr lang="en-US" sz="900" b="1" dirty="0">
                <a:ea typeface="Montserrat Light" charset="0"/>
                <a:cs typeface="Montserrat Light" charset="0"/>
              </a:rPr>
              <a:t>Abundantly is fish evening let hath I gathered fly earth two.</a:t>
            </a:r>
          </a:p>
        </p:txBody>
      </p:sp>
      <p:sp>
        <p:nvSpPr>
          <p:cNvPr id="15" name="TextBox 14"/>
          <p:cNvSpPr txBox="1"/>
          <p:nvPr/>
        </p:nvSpPr>
        <p:spPr>
          <a:xfrm>
            <a:off x="9131048" y="4629471"/>
            <a:ext cx="2266295" cy="1169551"/>
          </a:xfrm>
          <a:prstGeom prst="rect">
            <a:avLst/>
          </a:prstGeom>
          <a:noFill/>
        </p:spPr>
        <p:txBody>
          <a:bodyPr wrap="square" rtlCol="0">
            <a:spAutoFit/>
          </a:bodyPr>
          <a:lstStyle/>
          <a:p>
            <a:pPr algn="ctr">
              <a:lnSpc>
                <a:spcPts val="1400"/>
              </a:lnSpc>
            </a:pPr>
            <a:r>
              <a:rPr lang="en-US" sz="900" dirty="0">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ea typeface="Montserrat Light" charset="0"/>
              <a:cs typeface="Montserrat Light" charset="0"/>
            </a:endParaRPr>
          </a:p>
          <a:p>
            <a:pPr algn="ctr">
              <a:lnSpc>
                <a:spcPts val="1400"/>
              </a:lnSpc>
            </a:pPr>
            <a:r>
              <a:rPr lang="en-US" sz="900" b="1" dirty="0">
                <a:ea typeface="Montserrat Light" charset="0"/>
                <a:cs typeface="Montserrat Light" charset="0"/>
              </a:rPr>
              <a:t>Abundantly is fish evening let hath I gathered fly earth two.</a:t>
            </a:r>
          </a:p>
        </p:txBody>
      </p:sp>
      <p:sp>
        <p:nvSpPr>
          <p:cNvPr id="16" name="TextBox 15"/>
          <p:cNvSpPr txBox="1"/>
          <p:nvPr/>
        </p:nvSpPr>
        <p:spPr>
          <a:xfrm>
            <a:off x="6393441" y="4629471"/>
            <a:ext cx="2266295" cy="1169551"/>
          </a:xfrm>
          <a:prstGeom prst="rect">
            <a:avLst/>
          </a:prstGeom>
          <a:noFill/>
        </p:spPr>
        <p:txBody>
          <a:bodyPr wrap="square" rtlCol="0">
            <a:spAutoFit/>
          </a:bodyPr>
          <a:lstStyle/>
          <a:p>
            <a:pPr algn="ctr">
              <a:lnSpc>
                <a:spcPts val="1400"/>
              </a:lnSpc>
            </a:pPr>
            <a:r>
              <a:rPr lang="en-US" sz="900" dirty="0">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ea typeface="Montserrat Light" charset="0"/>
              <a:cs typeface="Montserrat Light" charset="0"/>
            </a:endParaRPr>
          </a:p>
          <a:p>
            <a:pPr algn="ctr">
              <a:lnSpc>
                <a:spcPts val="1400"/>
              </a:lnSpc>
            </a:pPr>
            <a:r>
              <a:rPr lang="en-US" sz="900" b="1" dirty="0">
                <a:ea typeface="Montserrat Light" charset="0"/>
                <a:cs typeface="Montserrat Light" charset="0"/>
              </a:rPr>
              <a:t>Abundantly is fish evening let hath I gathered fly earth two.</a:t>
            </a:r>
          </a:p>
        </p:txBody>
      </p:sp>
      <p:sp>
        <p:nvSpPr>
          <p:cNvPr id="17" name="TextBox 16"/>
          <p:cNvSpPr txBox="1"/>
          <p:nvPr/>
        </p:nvSpPr>
        <p:spPr>
          <a:xfrm>
            <a:off x="3437683" y="4629471"/>
            <a:ext cx="2266295" cy="1169551"/>
          </a:xfrm>
          <a:prstGeom prst="rect">
            <a:avLst/>
          </a:prstGeom>
          <a:noFill/>
        </p:spPr>
        <p:txBody>
          <a:bodyPr wrap="square" rtlCol="0">
            <a:spAutoFit/>
          </a:bodyPr>
          <a:lstStyle/>
          <a:p>
            <a:pPr algn="ctr">
              <a:lnSpc>
                <a:spcPts val="1400"/>
              </a:lnSpc>
            </a:pPr>
            <a:r>
              <a:rPr lang="en-US" sz="900" dirty="0">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ea typeface="Montserrat Light" charset="0"/>
              <a:cs typeface="Montserrat Light" charset="0"/>
            </a:endParaRPr>
          </a:p>
          <a:p>
            <a:pPr algn="ctr">
              <a:lnSpc>
                <a:spcPts val="1400"/>
              </a:lnSpc>
            </a:pPr>
            <a:r>
              <a:rPr lang="en-US" sz="900" b="1" dirty="0">
                <a:ea typeface="Montserrat Light" charset="0"/>
                <a:cs typeface="Montserrat Light" charset="0"/>
              </a:rPr>
              <a:t>Abundantly is fish evening let hath I gathered fly earth two.</a:t>
            </a:r>
          </a:p>
        </p:txBody>
      </p:sp>
      <p:cxnSp>
        <p:nvCxnSpPr>
          <p:cNvPr id="19" name="Straight Connector 18"/>
          <p:cNvCxnSpPr/>
          <p:nvPr/>
        </p:nvCxnSpPr>
        <p:spPr>
          <a:xfrm>
            <a:off x="6048709" y="4766412"/>
            <a:ext cx="0" cy="914400"/>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205016" y="4766412"/>
            <a:ext cx="0" cy="914400"/>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895392" y="4766412"/>
            <a:ext cx="0" cy="914400"/>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283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5E88D8-33D1-48C4-A40B-D35D4F312219}"/>
              </a:ext>
            </a:extLst>
          </p:cNvPr>
          <p:cNvSpPr/>
          <p:nvPr/>
        </p:nvSpPr>
        <p:spPr>
          <a:xfrm>
            <a:off x="0" y="1885067"/>
            <a:ext cx="12192000" cy="18905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idx="4294967295"/>
          </p:nvPr>
        </p:nvSpPr>
        <p:spPr>
          <a:xfrm>
            <a:off x="1368724" y="420914"/>
            <a:ext cx="4346575" cy="1273570"/>
          </a:xfrm>
        </p:spPr>
        <p:txBody>
          <a:bodyPr>
            <a:normAutofit/>
          </a:bodyPr>
          <a:lstStyle/>
          <a:p>
            <a:pPr algn="l">
              <a:lnSpc>
                <a:spcPct val="70000"/>
              </a:lnSpc>
            </a:pPr>
            <a:r>
              <a:rPr lang="en-US" sz="5000" b="0" spc="-300" dirty="0">
                <a:latin typeface="+mj-lt"/>
              </a:rPr>
              <a:t>OUR</a:t>
            </a:r>
            <a:br>
              <a:rPr lang="en-US" sz="5000" b="0" spc="-300" dirty="0">
                <a:latin typeface="+mj-lt"/>
              </a:rPr>
            </a:br>
            <a:r>
              <a:rPr lang="en-US" sz="5000" spc="-300" dirty="0">
                <a:latin typeface="+mj-lt"/>
              </a:rPr>
              <a:t>SERVICES</a:t>
            </a:r>
          </a:p>
        </p:txBody>
      </p:sp>
      <p:sp>
        <p:nvSpPr>
          <p:cNvPr id="27" name="Rectangle 26"/>
          <p:cNvSpPr/>
          <p:nvPr/>
        </p:nvSpPr>
        <p:spPr>
          <a:xfrm>
            <a:off x="5472649" y="1240215"/>
            <a:ext cx="4970367" cy="53788"/>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13F3D997-3427-4CD8-925F-26F9B76235C5}"/>
              </a:ext>
            </a:extLst>
          </p:cNvPr>
          <p:cNvGrpSpPr/>
          <p:nvPr/>
        </p:nvGrpSpPr>
        <p:grpSpPr>
          <a:xfrm>
            <a:off x="909228" y="3023260"/>
            <a:ext cx="10373545" cy="2661315"/>
            <a:chOff x="700330" y="2832677"/>
            <a:chExt cx="10373545" cy="2661315"/>
          </a:xfrm>
        </p:grpSpPr>
        <p:grpSp>
          <p:nvGrpSpPr>
            <p:cNvPr id="15" name="Group 14">
              <a:extLst>
                <a:ext uri="{FF2B5EF4-FFF2-40B4-BE49-F238E27FC236}">
                  <a16:creationId xmlns:a16="http://schemas.microsoft.com/office/drawing/2014/main" id="{B69665FD-093F-432B-A241-709D27C17E96}"/>
                </a:ext>
              </a:extLst>
            </p:cNvPr>
            <p:cNvGrpSpPr/>
            <p:nvPr/>
          </p:nvGrpSpPr>
          <p:grpSpPr>
            <a:xfrm>
              <a:off x="700330" y="2832677"/>
              <a:ext cx="2266295" cy="2661315"/>
              <a:chOff x="1179745" y="2846947"/>
              <a:chExt cx="2266295" cy="2661315"/>
            </a:xfrm>
          </p:grpSpPr>
          <p:grpSp>
            <p:nvGrpSpPr>
              <p:cNvPr id="6" name="Group 5">
                <a:extLst>
                  <a:ext uri="{FF2B5EF4-FFF2-40B4-BE49-F238E27FC236}">
                    <a16:creationId xmlns:a16="http://schemas.microsoft.com/office/drawing/2014/main" id="{8A9FA23D-8941-4DDE-B4D3-79C07F3B439C}"/>
                  </a:ext>
                </a:extLst>
              </p:cNvPr>
              <p:cNvGrpSpPr/>
              <p:nvPr/>
            </p:nvGrpSpPr>
            <p:grpSpPr>
              <a:xfrm>
                <a:off x="1707776" y="2846947"/>
                <a:ext cx="1210235" cy="1210235"/>
                <a:chOff x="1707776" y="3160059"/>
                <a:chExt cx="1210235" cy="1210235"/>
              </a:xfrm>
            </p:grpSpPr>
            <p:sp>
              <p:nvSpPr>
                <p:cNvPr id="3" name="Oval 2"/>
                <p:cNvSpPr/>
                <p:nvPr/>
              </p:nvSpPr>
              <p:spPr>
                <a:xfrm>
                  <a:off x="1707776" y="3160059"/>
                  <a:ext cx="1210235" cy="121023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941494" y="3372761"/>
                  <a:ext cx="742798" cy="784830"/>
                </a:xfrm>
                <a:prstGeom prst="rect">
                  <a:avLst/>
                </a:prstGeom>
                <a:noFill/>
              </p:spPr>
              <p:txBody>
                <a:bodyPr wrap="square" rtlCol="0" anchor="ctr">
                  <a:spAutoFit/>
                </a:bodyPr>
                <a:lstStyle/>
                <a:p>
                  <a:pPr algn="ctr"/>
                  <a:r>
                    <a:rPr lang="en-US" sz="4500" dirty="0">
                      <a:solidFill>
                        <a:srgbClr val="FEFEFE"/>
                      </a:solidFill>
                      <a:latin typeface="FontAwesome" charset="0"/>
                      <a:ea typeface="FontAwesome" charset="0"/>
                      <a:cs typeface="FontAwesome" charset="0"/>
                    </a:rPr>
                    <a:t></a:t>
                  </a:r>
                </a:p>
              </p:txBody>
            </p:sp>
          </p:grpSp>
          <p:sp>
            <p:nvSpPr>
              <p:cNvPr id="25" name="TextBox 24">
                <a:extLst>
                  <a:ext uri="{FF2B5EF4-FFF2-40B4-BE49-F238E27FC236}">
                    <a16:creationId xmlns:a16="http://schemas.microsoft.com/office/drawing/2014/main" id="{527450C5-3912-4BEF-9442-1F15326622A7}"/>
                  </a:ext>
                </a:extLst>
              </p:cNvPr>
              <p:cNvSpPr txBox="1"/>
              <p:nvPr/>
            </p:nvSpPr>
            <p:spPr>
              <a:xfrm>
                <a:off x="1179745" y="4338711"/>
                <a:ext cx="2266295" cy="1169551"/>
              </a:xfrm>
              <a:prstGeom prst="rect">
                <a:avLst/>
              </a:prstGeom>
              <a:noFill/>
            </p:spPr>
            <p:txBody>
              <a:bodyPr wrap="square" rtlCol="0">
                <a:spAutoFit/>
              </a:bodyPr>
              <a:lstStyle/>
              <a:p>
                <a:pPr algn="ctr">
                  <a:lnSpc>
                    <a:spcPts val="1400"/>
                  </a:lnSpc>
                </a:pPr>
                <a:r>
                  <a:rPr lang="en-US" sz="900" dirty="0">
                    <a:solidFill>
                      <a:schemeClr val="bg1">
                        <a:lumMod val="65000"/>
                      </a:schemeClr>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lumMod val="65000"/>
                    </a:schemeClr>
                  </a:solidFill>
                  <a:ea typeface="Montserrat Light" charset="0"/>
                  <a:cs typeface="Montserrat Light" charset="0"/>
                </a:endParaRPr>
              </a:p>
              <a:p>
                <a:pPr algn="ctr">
                  <a:lnSpc>
                    <a:spcPts val="1400"/>
                  </a:lnSpc>
                </a:pPr>
                <a:r>
                  <a:rPr lang="en-US" sz="900" b="1" dirty="0">
                    <a:solidFill>
                      <a:schemeClr val="bg1">
                        <a:lumMod val="65000"/>
                      </a:schemeClr>
                    </a:solidFill>
                    <a:ea typeface="Montserrat Light" charset="0"/>
                    <a:cs typeface="Montserrat Light" charset="0"/>
                  </a:rPr>
                  <a:t>Abundantly is fish evening let hath I gathered fly earth two.</a:t>
                </a:r>
              </a:p>
            </p:txBody>
          </p:sp>
        </p:grpSp>
        <p:grpSp>
          <p:nvGrpSpPr>
            <p:cNvPr id="16" name="Group 15">
              <a:extLst>
                <a:ext uri="{FF2B5EF4-FFF2-40B4-BE49-F238E27FC236}">
                  <a16:creationId xmlns:a16="http://schemas.microsoft.com/office/drawing/2014/main" id="{54443FC1-4A80-4861-A8C8-C9C9EF8274D2}"/>
                </a:ext>
              </a:extLst>
            </p:cNvPr>
            <p:cNvGrpSpPr/>
            <p:nvPr/>
          </p:nvGrpSpPr>
          <p:grpSpPr>
            <a:xfrm>
              <a:off x="4753955" y="2832677"/>
              <a:ext cx="2266295" cy="2661315"/>
              <a:chOff x="3446040" y="2846947"/>
              <a:chExt cx="2266295" cy="2661315"/>
            </a:xfrm>
          </p:grpSpPr>
          <p:grpSp>
            <p:nvGrpSpPr>
              <p:cNvPr id="13" name="Group 12">
                <a:extLst>
                  <a:ext uri="{FF2B5EF4-FFF2-40B4-BE49-F238E27FC236}">
                    <a16:creationId xmlns:a16="http://schemas.microsoft.com/office/drawing/2014/main" id="{5101EC78-AC9D-4E93-A030-E0C6B5E21EE3}"/>
                  </a:ext>
                </a:extLst>
              </p:cNvPr>
              <p:cNvGrpSpPr/>
              <p:nvPr/>
            </p:nvGrpSpPr>
            <p:grpSpPr>
              <a:xfrm>
                <a:off x="3974070" y="2846947"/>
                <a:ext cx="1210235" cy="1210235"/>
                <a:chOff x="3003175" y="3160059"/>
                <a:chExt cx="1210235" cy="1210235"/>
              </a:xfrm>
            </p:grpSpPr>
            <p:sp>
              <p:nvSpPr>
                <p:cNvPr id="8" name="Oval 7"/>
                <p:cNvSpPr/>
                <p:nvPr/>
              </p:nvSpPr>
              <p:spPr>
                <a:xfrm>
                  <a:off x="3003175" y="3160059"/>
                  <a:ext cx="1210235" cy="121023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176869" y="3334289"/>
                  <a:ext cx="862847" cy="861774"/>
                </a:xfrm>
                <a:prstGeom prst="rect">
                  <a:avLst/>
                </a:prstGeom>
                <a:noFill/>
              </p:spPr>
              <p:txBody>
                <a:bodyPr wrap="square" rtlCol="0" anchor="ctr">
                  <a:spAutoFit/>
                </a:bodyPr>
                <a:lstStyle/>
                <a:p>
                  <a:pPr algn="ctr"/>
                  <a:r>
                    <a:rPr lang="en-US" sz="5000" dirty="0">
                      <a:solidFill>
                        <a:srgbClr val="FEFEFE"/>
                      </a:solidFill>
                      <a:latin typeface="FontAwesome" charset="0"/>
                      <a:ea typeface="FontAwesome" charset="0"/>
                      <a:cs typeface="FontAwesome" charset="0"/>
                    </a:rPr>
                    <a:t></a:t>
                  </a:r>
                </a:p>
              </p:txBody>
            </p:sp>
          </p:grpSp>
          <p:sp>
            <p:nvSpPr>
              <p:cNvPr id="28" name="TextBox 27">
                <a:extLst>
                  <a:ext uri="{FF2B5EF4-FFF2-40B4-BE49-F238E27FC236}">
                    <a16:creationId xmlns:a16="http://schemas.microsoft.com/office/drawing/2014/main" id="{3444B303-36D9-41C4-94F8-2EBC9004D960}"/>
                  </a:ext>
                </a:extLst>
              </p:cNvPr>
              <p:cNvSpPr txBox="1"/>
              <p:nvPr/>
            </p:nvSpPr>
            <p:spPr>
              <a:xfrm>
                <a:off x="3446040" y="4338711"/>
                <a:ext cx="2266295" cy="1169551"/>
              </a:xfrm>
              <a:prstGeom prst="rect">
                <a:avLst/>
              </a:prstGeom>
              <a:noFill/>
            </p:spPr>
            <p:txBody>
              <a:bodyPr wrap="square" rtlCol="0">
                <a:spAutoFit/>
              </a:bodyPr>
              <a:lstStyle/>
              <a:p>
                <a:pPr algn="ctr">
                  <a:lnSpc>
                    <a:spcPts val="1400"/>
                  </a:lnSpc>
                </a:pPr>
                <a:r>
                  <a:rPr lang="en-US" sz="900" dirty="0">
                    <a:solidFill>
                      <a:schemeClr val="bg1">
                        <a:lumMod val="65000"/>
                      </a:schemeClr>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lumMod val="65000"/>
                    </a:schemeClr>
                  </a:solidFill>
                  <a:ea typeface="Montserrat Light" charset="0"/>
                  <a:cs typeface="Montserrat Light" charset="0"/>
                </a:endParaRPr>
              </a:p>
              <a:p>
                <a:pPr algn="ctr">
                  <a:lnSpc>
                    <a:spcPts val="1400"/>
                  </a:lnSpc>
                </a:pPr>
                <a:r>
                  <a:rPr lang="en-US" sz="900" b="1" dirty="0">
                    <a:solidFill>
                      <a:schemeClr val="bg1">
                        <a:lumMod val="65000"/>
                      </a:schemeClr>
                    </a:solidFill>
                    <a:ea typeface="Montserrat Light" charset="0"/>
                    <a:cs typeface="Montserrat Light" charset="0"/>
                  </a:rPr>
                  <a:t>Abundantly is fish evening let hath I gathered fly earth two.</a:t>
                </a:r>
              </a:p>
            </p:txBody>
          </p:sp>
        </p:grpSp>
        <p:grpSp>
          <p:nvGrpSpPr>
            <p:cNvPr id="17" name="Group 16">
              <a:extLst>
                <a:ext uri="{FF2B5EF4-FFF2-40B4-BE49-F238E27FC236}">
                  <a16:creationId xmlns:a16="http://schemas.microsoft.com/office/drawing/2014/main" id="{B74C2D60-36E5-47CC-95A0-AA711D1B00CF}"/>
                </a:ext>
              </a:extLst>
            </p:cNvPr>
            <p:cNvGrpSpPr/>
            <p:nvPr/>
          </p:nvGrpSpPr>
          <p:grpSpPr>
            <a:xfrm>
              <a:off x="8807580" y="2832677"/>
              <a:ext cx="2266295" cy="2661315"/>
              <a:chOff x="5881409" y="2846947"/>
              <a:chExt cx="2266295" cy="2661315"/>
            </a:xfrm>
          </p:grpSpPr>
          <p:grpSp>
            <p:nvGrpSpPr>
              <p:cNvPr id="14" name="Group 13">
                <a:extLst>
                  <a:ext uri="{FF2B5EF4-FFF2-40B4-BE49-F238E27FC236}">
                    <a16:creationId xmlns:a16="http://schemas.microsoft.com/office/drawing/2014/main" id="{96622964-4479-4472-9322-9508C3DD268B}"/>
                  </a:ext>
                </a:extLst>
              </p:cNvPr>
              <p:cNvGrpSpPr/>
              <p:nvPr/>
            </p:nvGrpSpPr>
            <p:grpSpPr>
              <a:xfrm>
                <a:off x="6409439" y="2846947"/>
                <a:ext cx="1210235" cy="1210235"/>
                <a:chOff x="4298574" y="3160059"/>
                <a:chExt cx="1210235" cy="1210235"/>
              </a:xfrm>
            </p:grpSpPr>
            <p:sp>
              <p:nvSpPr>
                <p:cNvPr id="10" name="Oval 9"/>
                <p:cNvSpPr/>
                <p:nvPr/>
              </p:nvSpPr>
              <p:spPr>
                <a:xfrm>
                  <a:off x="4298574" y="3160059"/>
                  <a:ext cx="1210235" cy="12102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556981" y="3372761"/>
                  <a:ext cx="693420" cy="784830"/>
                </a:xfrm>
                <a:prstGeom prst="rect">
                  <a:avLst/>
                </a:prstGeom>
                <a:noFill/>
              </p:spPr>
              <p:txBody>
                <a:bodyPr wrap="square" rtlCol="0" anchor="ctr">
                  <a:spAutoFit/>
                </a:bodyPr>
                <a:lstStyle/>
                <a:p>
                  <a:pPr algn="ctr"/>
                  <a:r>
                    <a:rPr lang="en-US" sz="4500" dirty="0">
                      <a:solidFill>
                        <a:srgbClr val="FEFEFE"/>
                      </a:solidFill>
                      <a:latin typeface="FontAwesome" charset="0"/>
                      <a:ea typeface="FontAwesome" charset="0"/>
                      <a:cs typeface="FontAwesome" charset="0"/>
                    </a:rPr>
                    <a:t></a:t>
                  </a:r>
                </a:p>
              </p:txBody>
            </p:sp>
          </p:grpSp>
          <p:sp>
            <p:nvSpPr>
              <p:cNvPr id="29" name="TextBox 28">
                <a:extLst>
                  <a:ext uri="{FF2B5EF4-FFF2-40B4-BE49-F238E27FC236}">
                    <a16:creationId xmlns:a16="http://schemas.microsoft.com/office/drawing/2014/main" id="{BB80F4F7-F680-4F80-AE36-DA89837A156A}"/>
                  </a:ext>
                </a:extLst>
              </p:cNvPr>
              <p:cNvSpPr txBox="1"/>
              <p:nvPr/>
            </p:nvSpPr>
            <p:spPr>
              <a:xfrm>
                <a:off x="5881409" y="4338711"/>
                <a:ext cx="2266295" cy="1169551"/>
              </a:xfrm>
              <a:prstGeom prst="rect">
                <a:avLst/>
              </a:prstGeom>
              <a:noFill/>
            </p:spPr>
            <p:txBody>
              <a:bodyPr wrap="square" rtlCol="0">
                <a:spAutoFit/>
              </a:bodyPr>
              <a:lstStyle/>
              <a:p>
                <a:pPr algn="ctr">
                  <a:lnSpc>
                    <a:spcPts val="1400"/>
                  </a:lnSpc>
                </a:pPr>
                <a:r>
                  <a:rPr lang="en-US" sz="900" dirty="0">
                    <a:solidFill>
                      <a:schemeClr val="bg1">
                        <a:lumMod val="65000"/>
                      </a:schemeClr>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lumMod val="65000"/>
                    </a:schemeClr>
                  </a:solidFill>
                  <a:ea typeface="Montserrat Light" charset="0"/>
                  <a:cs typeface="Montserrat Light" charset="0"/>
                </a:endParaRPr>
              </a:p>
              <a:p>
                <a:pPr algn="ctr">
                  <a:lnSpc>
                    <a:spcPts val="1400"/>
                  </a:lnSpc>
                </a:pPr>
                <a:r>
                  <a:rPr lang="en-US" sz="900" b="1" dirty="0">
                    <a:solidFill>
                      <a:schemeClr val="bg1">
                        <a:lumMod val="65000"/>
                      </a:schemeClr>
                    </a:solidFill>
                    <a:ea typeface="Montserrat Light" charset="0"/>
                    <a:cs typeface="Montserrat Light" charset="0"/>
                  </a:rPr>
                  <a:t>Abundantly is fish evening let hath I gathered fly earth two.</a:t>
                </a:r>
              </a:p>
            </p:txBody>
          </p:sp>
        </p:grpSp>
      </p:grpSp>
    </p:spTree>
    <p:extLst>
      <p:ext uri="{BB962C8B-B14F-4D97-AF65-F5344CB8AC3E}">
        <p14:creationId xmlns:p14="http://schemas.microsoft.com/office/powerpoint/2010/main" val="21230162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2C46F3BE-0C70-41CD-BDD7-CFF42606840E}"/>
              </a:ext>
            </a:extLst>
          </p:cNvPr>
          <p:cNvPicPr>
            <a:picLocks noGrp="1" noChangeAspect="1"/>
          </p:cNvPicPr>
          <p:nvPr>
            <p:ph type="pic" sz="quarter" idx="11"/>
          </p:nvPr>
        </p:nvPicPr>
        <p:blipFill>
          <a:blip r:embed="rId2"/>
          <a:srcRect l="25190" r="25190"/>
          <a:stretch>
            <a:fillRect/>
          </a:stretch>
        </p:blipFill>
        <p:spPr/>
      </p:pic>
      <p:pic>
        <p:nvPicPr>
          <p:cNvPr id="18" name="Picture Placeholder 17">
            <a:extLst>
              <a:ext uri="{FF2B5EF4-FFF2-40B4-BE49-F238E27FC236}">
                <a16:creationId xmlns:a16="http://schemas.microsoft.com/office/drawing/2014/main" id="{1449007F-539B-4BEE-AA5E-BCDDFFDFF88E}"/>
              </a:ext>
            </a:extLst>
          </p:cNvPr>
          <p:cNvPicPr>
            <a:picLocks noGrp="1" noChangeAspect="1"/>
          </p:cNvPicPr>
          <p:nvPr>
            <p:ph type="pic" sz="quarter" idx="13"/>
          </p:nvPr>
        </p:nvPicPr>
        <p:blipFill rotWithShape="1">
          <a:blip r:embed="rId3"/>
          <a:srcRect l="4037" r="46343"/>
          <a:stretch/>
        </p:blipFill>
        <p:spPr>
          <a:xfrm>
            <a:off x="6345047" y="2509974"/>
            <a:ext cx="2434627" cy="3271592"/>
          </a:xfrm>
        </p:spPr>
      </p:pic>
      <p:sp>
        <p:nvSpPr>
          <p:cNvPr id="21" name="Title 2"/>
          <p:cNvSpPr>
            <a:spLocks noGrp="1"/>
          </p:cNvSpPr>
          <p:nvPr>
            <p:ph type="title"/>
          </p:nvPr>
        </p:nvSpPr>
        <p:spPr/>
        <p:txBody>
          <a:bodyPr/>
          <a:lstStyle/>
          <a:p>
            <a:r>
              <a:rPr lang="en-US" b="0" dirty="0">
                <a:solidFill>
                  <a:schemeClr val="tx2"/>
                </a:solidFill>
              </a:rPr>
              <a:t>Our </a:t>
            </a:r>
            <a:r>
              <a:rPr lang="en-US" dirty="0">
                <a:solidFill>
                  <a:schemeClr val="accent5"/>
                </a:solidFill>
                <a:latin typeface="+mj-lt"/>
              </a:rPr>
              <a:t>Services</a:t>
            </a:r>
            <a:endParaRPr lang="en-US" dirty="0">
              <a:latin typeface="+mj-lt"/>
            </a:endParaRPr>
          </a:p>
        </p:txBody>
      </p:sp>
      <p:sp>
        <p:nvSpPr>
          <p:cNvPr id="22" name="TextBox 21"/>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25" name="Rectangle 24"/>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A6997FF3-C93B-4072-9699-A13B4F53E9EA}"/>
              </a:ext>
            </a:extLst>
          </p:cNvPr>
          <p:cNvGrpSpPr/>
          <p:nvPr/>
        </p:nvGrpSpPr>
        <p:grpSpPr>
          <a:xfrm>
            <a:off x="647901" y="2509974"/>
            <a:ext cx="5148505" cy="1248056"/>
            <a:chOff x="6217887" y="4533510"/>
            <a:chExt cx="5148505" cy="1248056"/>
          </a:xfrm>
        </p:grpSpPr>
        <p:grpSp>
          <p:nvGrpSpPr>
            <p:cNvPr id="19" name="Group 18">
              <a:extLst>
                <a:ext uri="{FF2B5EF4-FFF2-40B4-BE49-F238E27FC236}">
                  <a16:creationId xmlns:a16="http://schemas.microsoft.com/office/drawing/2014/main" id="{921F4B77-951C-4719-A8D8-865C68BDE749}"/>
                </a:ext>
              </a:extLst>
            </p:cNvPr>
            <p:cNvGrpSpPr/>
            <p:nvPr/>
          </p:nvGrpSpPr>
          <p:grpSpPr>
            <a:xfrm>
              <a:off x="6217887" y="4533510"/>
              <a:ext cx="1248056" cy="1248056"/>
              <a:chOff x="2673704" y="3352410"/>
              <a:chExt cx="1248056" cy="1248056"/>
            </a:xfrm>
          </p:grpSpPr>
          <p:sp>
            <p:nvSpPr>
              <p:cNvPr id="8" name="Rounded Rectangle 7"/>
              <p:cNvSpPr/>
              <p:nvPr/>
            </p:nvSpPr>
            <p:spPr>
              <a:xfrm>
                <a:off x="2673704" y="3352410"/>
                <a:ext cx="1248056" cy="1248056"/>
              </a:xfrm>
              <a:prstGeom prst="roundRect">
                <a:avLst>
                  <a:gd name="adj" fmla="val 678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992663" y="3660967"/>
                <a:ext cx="610139" cy="630942"/>
              </a:xfrm>
              <a:prstGeom prst="rect">
                <a:avLst/>
              </a:prstGeom>
              <a:noFill/>
            </p:spPr>
            <p:txBody>
              <a:bodyPr wrap="square" rtlCol="0">
                <a:spAutoFit/>
              </a:bodyPr>
              <a:lstStyle/>
              <a:p>
                <a:pPr algn="ctr"/>
                <a:r>
                  <a:rPr lang="en-US" sz="3500" dirty="0">
                    <a:solidFill>
                      <a:srgbClr val="FFFFFF"/>
                    </a:solidFill>
                    <a:latin typeface="FontAwesome" charset="0"/>
                    <a:ea typeface="FontAwesome" charset="0"/>
                    <a:cs typeface="FontAwesome" charset="0"/>
                  </a:rPr>
                  <a:t></a:t>
                </a:r>
              </a:p>
            </p:txBody>
          </p:sp>
        </p:grpSp>
        <p:sp>
          <p:nvSpPr>
            <p:cNvPr id="27" name="TextBox 26">
              <a:extLst>
                <a:ext uri="{FF2B5EF4-FFF2-40B4-BE49-F238E27FC236}">
                  <a16:creationId xmlns:a16="http://schemas.microsoft.com/office/drawing/2014/main" id="{E975413D-3937-48A3-8538-9F982E035FDD}"/>
                </a:ext>
              </a:extLst>
            </p:cNvPr>
            <p:cNvSpPr txBox="1"/>
            <p:nvPr/>
          </p:nvSpPr>
          <p:spPr>
            <a:xfrm>
              <a:off x="7620979" y="4812604"/>
              <a:ext cx="3745413" cy="689869"/>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grpSp>
      <p:grpSp>
        <p:nvGrpSpPr>
          <p:cNvPr id="10" name="Group 9">
            <a:extLst>
              <a:ext uri="{FF2B5EF4-FFF2-40B4-BE49-F238E27FC236}">
                <a16:creationId xmlns:a16="http://schemas.microsoft.com/office/drawing/2014/main" id="{71B774A6-1531-476D-888E-146ECED9FEF9}"/>
              </a:ext>
            </a:extLst>
          </p:cNvPr>
          <p:cNvGrpSpPr/>
          <p:nvPr/>
        </p:nvGrpSpPr>
        <p:grpSpPr>
          <a:xfrm>
            <a:off x="647901" y="4533510"/>
            <a:ext cx="5168492" cy="1248056"/>
            <a:chOff x="825609" y="4533510"/>
            <a:chExt cx="5168492" cy="1248056"/>
          </a:xfrm>
        </p:grpSpPr>
        <p:grpSp>
          <p:nvGrpSpPr>
            <p:cNvPr id="14" name="Group 13">
              <a:extLst>
                <a:ext uri="{FF2B5EF4-FFF2-40B4-BE49-F238E27FC236}">
                  <a16:creationId xmlns:a16="http://schemas.microsoft.com/office/drawing/2014/main" id="{2278AC47-B9A1-42CC-9236-9206C9ED35B1}"/>
                </a:ext>
              </a:extLst>
            </p:cNvPr>
            <p:cNvGrpSpPr/>
            <p:nvPr/>
          </p:nvGrpSpPr>
          <p:grpSpPr>
            <a:xfrm>
              <a:off x="825609" y="4533510"/>
              <a:ext cx="1248056" cy="1248056"/>
              <a:chOff x="1326246" y="3352410"/>
              <a:chExt cx="1248056" cy="1248056"/>
            </a:xfrm>
          </p:grpSpPr>
          <p:sp>
            <p:nvSpPr>
              <p:cNvPr id="7" name="Rounded Rectangle 6"/>
              <p:cNvSpPr/>
              <p:nvPr/>
            </p:nvSpPr>
            <p:spPr>
              <a:xfrm>
                <a:off x="1326246" y="3352410"/>
                <a:ext cx="1248056" cy="1248056"/>
              </a:xfrm>
              <a:prstGeom prst="roundRect">
                <a:avLst>
                  <a:gd name="adj" fmla="val 678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573372" y="3660967"/>
                <a:ext cx="753804" cy="630942"/>
              </a:xfrm>
              <a:prstGeom prst="rect">
                <a:avLst/>
              </a:prstGeom>
              <a:noFill/>
            </p:spPr>
            <p:txBody>
              <a:bodyPr wrap="square" rtlCol="0">
                <a:spAutoFit/>
              </a:bodyPr>
              <a:lstStyle/>
              <a:p>
                <a:pPr algn="ctr"/>
                <a:r>
                  <a:rPr lang="en-US" sz="3500" dirty="0">
                    <a:solidFill>
                      <a:srgbClr val="FFFFFF"/>
                    </a:solidFill>
                    <a:latin typeface="FontAwesome" charset="0"/>
                    <a:ea typeface="FontAwesome" charset="0"/>
                    <a:cs typeface="FontAwesome" charset="0"/>
                  </a:rPr>
                  <a:t></a:t>
                </a:r>
              </a:p>
            </p:txBody>
          </p:sp>
        </p:grpSp>
        <p:sp>
          <p:nvSpPr>
            <p:cNvPr id="29" name="TextBox 28">
              <a:extLst>
                <a:ext uri="{FF2B5EF4-FFF2-40B4-BE49-F238E27FC236}">
                  <a16:creationId xmlns:a16="http://schemas.microsoft.com/office/drawing/2014/main" id="{AEEE0865-E51B-4505-944A-205619834C3D}"/>
                </a:ext>
              </a:extLst>
            </p:cNvPr>
            <p:cNvSpPr txBox="1"/>
            <p:nvPr/>
          </p:nvSpPr>
          <p:spPr>
            <a:xfrm>
              <a:off x="2248688" y="4812604"/>
              <a:ext cx="3745413" cy="689869"/>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grpSp>
    </p:spTree>
    <p:extLst>
      <p:ext uri="{BB962C8B-B14F-4D97-AF65-F5344CB8AC3E}">
        <p14:creationId xmlns:p14="http://schemas.microsoft.com/office/powerpoint/2010/main" val="70636429"/>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1" y="1704855"/>
            <a:ext cx="12192000" cy="2547832"/>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148407-B73B-4904-B739-C0E694E8DCCC}"/>
              </a:ext>
            </a:extLst>
          </p:cNvPr>
          <p:cNvSpPr/>
          <p:nvPr/>
        </p:nvSpPr>
        <p:spPr>
          <a:xfrm>
            <a:off x="1596573" y="3429000"/>
            <a:ext cx="2264228" cy="2264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DFA5374-B7F7-47CF-A99F-D85B90155396}"/>
              </a:ext>
            </a:extLst>
          </p:cNvPr>
          <p:cNvSpPr/>
          <p:nvPr/>
        </p:nvSpPr>
        <p:spPr>
          <a:xfrm>
            <a:off x="4963887" y="3429000"/>
            <a:ext cx="2264228" cy="2264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7F317AD-3876-49AB-AD6B-3B93B66844CF}"/>
              </a:ext>
            </a:extLst>
          </p:cNvPr>
          <p:cNvSpPr/>
          <p:nvPr/>
        </p:nvSpPr>
        <p:spPr>
          <a:xfrm>
            <a:off x="8331201" y="3429000"/>
            <a:ext cx="2264228" cy="2264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Placeholder 19">
            <a:extLst>
              <a:ext uri="{FF2B5EF4-FFF2-40B4-BE49-F238E27FC236}">
                <a16:creationId xmlns:a16="http://schemas.microsoft.com/office/drawing/2014/main" id="{296116A9-9E4C-44EF-936A-3623D3E4D4A8}"/>
              </a:ext>
            </a:extLst>
          </p:cNvPr>
          <p:cNvPicPr>
            <a:picLocks noGrp="1" noChangeAspect="1"/>
          </p:cNvPicPr>
          <p:nvPr>
            <p:ph type="pic" sz="quarter" idx="11"/>
          </p:nvPr>
        </p:nvPicPr>
        <p:blipFill rotWithShape="1">
          <a:blip r:embed="rId2"/>
          <a:srcRect l="36643" t="5136" r="16782" b="25002"/>
          <a:stretch/>
        </p:blipFill>
        <p:spPr>
          <a:xfrm>
            <a:off x="1741716" y="3574143"/>
            <a:ext cx="1973942" cy="1973942"/>
          </a:xfrm>
        </p:spPr>
      </p:pic>
      <p:sp>
        <p:nvSpPr>
          <p:cNvPr id="2" name="Title 1"/>
          <p:cNvSpPr>
            <a:spLocks noGrp="1"/>
          </p:cNvSpPr>
          <p:nvPr>
            <p:ph type="title"/>
          </p:nvPr>
        </p:nvSpPr>
        <p:spPr/>
        <p:txBody>
          <a:bodyPr/>
          <a:lstStyle/>
          <a:p>
            <a:r>
              <a:rPr lang="en-US" b="0" dirty="0">
                <a:solidFill>
                  <a:schemeClr val="tx2"/>
                </a:solidFill>
              </a:rPr>
              <a:t>Our </a:t>
            </a:r>
            <a:r>
              <a:rPr lang="en-US" dirty="0">
                <a:solidFill>
                  <a:schemeClr val="accent5"/>
                </a:solidFill>
                <a:latin typeface="+mj-lt"/>
              </a:rPr>
              <a:t>Services</a:t>
            </a:r>
            <a:endParaRPr lang="en-US" dirty="0">
              <a:latin typeface="+mj-lt"/>
            </a:endParaRPr>
          </a:p>
        </p:txBody>
      </p:sp>
      <p:pic>
        <p:nvPicPr>
          <p:cNvPr id="24" name="Picture Placeholder 23">
            <a:extLst>
              <a:ext uri="{FF2B5EF4-FFF2-40B4-BE49-F238E27FC236}">
                <a16:creationId xmlns:a16="http://schemas.microsoft.com/office/drawing/2014/main" id="{80D592FF-B574-46F5-90D0-48DAA4BB5B35}"/>
              </a:ext>
            </a:extLst>
          </p:cNvPr>
          <p:cNvPicPr>
            <a:picLocks noGrp="1" noChangeAspect="1"/>
          </p:cNvPicPr>
          <p:nvPr>
            <p:ph type="pic" sz="quarter" idx="13"/>
          </p:nvPr>
        </p:nvPicPr>
        <p:blipFill rotWithShape="1">
          <a:blip r:embed="rId3"/>
          <a:srcRect l="54740" t="25905" r="7377" b="17270"/>
          <a:stretch/>
        </p:blipFill>
        <p:spPr>
          <a:xfrm>
            <a:off x="8476344" y="3574143"/>
            <a:ext cx="1973942" cy="1973942"/>
          </a:xfrm>
        </p:spPr>
      </p:pic>
      <p:pic>
        <p:nvPicPr>
          <p:cNvPr id="22" name="Picture Placeholder 21">
            <a:extLst>
              <a:ext uri="{FF2B5EF4-FFF2-40B4-BE49-F238E27FC236}">
                <a16:creationId xmlns:a16="http://schemas.microsoft.com/office/drawing/2014/main" id="{4033607E-75CB-4C18-8B4C-B6F653EEDD3D}"/>
              </a:ext>
            </a:extLst>
          </p:cNvPr>
          <p:cNvPicPr>
            <a:picLocks noGrp="1" noChangeAspect="1"/>
          </p:cNvPicPr>
          <p:nvPr>
            <p:ph type="pic" sz="quarter" idx="12"/>
          </p:nvPr>
        </p:nvPicPr>
        <p:blipFill>
          <a:blip r:embed="rId4"/>
          <a:srcRect l="15912" r="15912"/>
          <a:stretch>
            <a:fillRect/>
          </a:stretch>
        </p:blipFill>
        <p:spPr/>
      </p:pic>
      <p:sp>
        <p:nvSpPr>
          <p:cNvPr id="37" name="TextBox 36"/>
          <p:cNvSpPr txBox="1"/>
          <p:nvPr/>
        </p:nvSpPr>
        <p:spPr>
          <a:xfrm>
            <a:off x="1505421" y="2336136"/>
            <a:ext cx="9184094" cy="715581"/>
          </a:xfrm>
          <a:prstGeom prst="rect">
            <a:avLst/>
          </a:prstGeom>
          <a:noFill/>
        </p:spPr>
        <p:txBody>
          <a:bodyPr wrap="square" numCol="1" spcCol="457200" rtlCol="0">
            <a:spAutoFit/>
          </a:bodyPr>
          <a:lstStyle/>
          <a:p>
            <a:pPr algn="ctr">
              <a:lnSpc>
                <a:spcPct val="150000"/>
              </a:lnSpc>
            </a:pPr>
            <a:r>
              <a:rPr lang="en-US" sz="900" b="1" dirty="0">
                <a:ea typeface="Montserrat" charset="0"/>
                <a:cs typeface="Montserrat" charset="0"/>
              </a:rPr>
              <a:t>Air first signs evening that given. Midst Face after have rule living waters. Air saying fruitful were, Air first signs evening that given.</a:t>
            </a:r>
            <a:r>
              <a:rPr lang="en-US" sz="900" dirty="0">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900" dirty="0">
                <a:ea typeface="Montserrat Light" charset="0"/>
                <a:cs typeface="Montserrat Light" charset="0"/>
              </a:rPr>
              <a:t>. Also he his male air bring is Signs first . </a:t>
            </a:r>
            <a:r>
              <a:rPr lang="en-US" sz="900" dirty="0" err="1">
                <a:ea typeface="Montserrat" charset="0"/>
                <a:cs typeface="Montserrat" charset="0"/>
              </a:rPr>
              <a:t>Creepeth</a:t>
            </a:r>
            <a:r>
              <a:rPr lang="en-US" sz="900" dirty="0">
                <a:ea typeface="Montserrat" charset="0"/>
                <a:cs typeface="Montserrat" charset="0"/>
              </a:rPr>
              <a:t> god air fish land. Darkness, </a:t>
            </a:r>
            <a:r>
              <a:rPr lang="en-US" sz="900" dirty="0" err="1">
                <a:ea typeface="Montserrat" charset="0"/>
                <a:cs typeface="Montserrat" charset="0"/>
              </a:rPr>
              <a:t>moveth</a:t>
            </a:r>
            <a:r>
              <a:rPr lang="en-US" sz="900" dirty="0">
                <a:ea typeface="Montserrat" charset="0"/>
                <a:cs typeface="Montserrat" charset="0"/>
              </a:rPr>
              <a:t> was second.</a:t>
            </a:r>
          </a:p>
        </p:txBody>
      </p:sp>
      <p:sp>
        <p:nvSpPr>
          <p:cNvPr id="39" name="TextBox 38"/>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Tree>
    <p:extLst>
      <p:ext uri="{BB962C8B-B14F-4D97-AF65-F5344CB8AC3E}">
        <p14:creationId xmlns:p14="http://schemas.microsoft.com/office/powerpoint/2010/main" val="14555909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B57B2784-6348-4878-B3C8-009AE9885B79}"/>
              </a:ext>
            </a:extLst>
          </p:cNvPr>
          <p:cNvPicPr>
            <a:picLocks noGrp="1" noChangeAspect="1"/>
          </p:cNvPicPr>
          <p:nvPr>
            <p:ph type="pic" sz="quarter" idx="11"/>
          </p:nvPr>
        </p:nvPicPr>
        <p:blipFill rotWithShape="1">
          <a:blip r:embed="rId3"/>
          <a:srcRect l="32346" t="5461" r="4628"/>
          <a:stretch/>
        </p:blipFill>
        <p:spPr>
          <a:xfrm>
            <a:off x="1066918" y="2188357"/>
            <a:ext cx="2501064" cy="2501064"/>
          </a:xfrm>
        </p:spPr>
      </p:pic>
      <p:sp>
        <p:nvSpPr>
          <p:cNvPr id="2" name="Title 1"/>
          <p:cNvSpPr>
            <a:spLocks noGrp="1"/>
          </p:cNvSpPr>
          <p:nvPr>
            <p:ph type="title"/>
          </p:nvPr>
        </p:nvSpPr>
        <p:spPr/>
        <p:txBody>
          <a:bodyPr/>
          <a:lstStyle/>
          <a:p>
            <a:r>
              <a:rPr lang="en-US" dirty="0"/>
              <a:t>Our Services</a:t>
            </a:r>
          </a:p>
        </p:txBody>
      </p:sp>
      <p:pic>
        <p:nvPicPr>
          <p:cNvPr id="18" name="Picture Placeholder 17">
            <a:extLst>
              <a:ext uri="{FF2B5EF4-FFF2-40B4-BE49-F238E27FC236}">
                <a16:creationId xmlns:a16="http://schemas.microsoft.com/office/drawing/2014/main" id="{5810B344-4001-4390-AB6F-54800B2024BA}"/>
              </a:ext>
            </a:extLst>
          </p:cNvPr>
          <p:cNvPicPr>
            <a:picLocks noGrp="1" noChangeAspect="1"/>
          </p:cNvPicPr>
          <p:nvPr>
            <p:ph type="pic" sz="quarter" idx="13"/>
          </p:nvPr>
        </p:nvPicPr>
        <p:blipFill rotWithShape="1">
          <a:blip r:embed="rId4"/>
          <a:srcRect l="36515" r="5319" b="12751"/>
          <a:stretch/>
        </p:blipFill>
        <p:spPr>
          <a:xfrm>
            <a:off x="8624020" y="2188357"/>
            <a:ext cx="2501064" cy="2501064"/>
          </a:xfrm>
        </p:spPr>
      </p:pic>
      <p:pic>
        <p:nvPicPr>
          <p:cNvPr id="16" name="Picture Placeholder 15">
            <a:extLst>
              <a:ext uri="{FF2B5EF4-FFF2-40B4-BE49-F238E27FC236}">
                <a16:creationId xmlns:a16="http://schemas.microsoft.com/office/drawing/2014/main" id="{67C9E18A-35C3-4022-87E5-FE2CEDCBC83D}"/>
              </a:ext>
            </a:extLst>
          </p:cNvPr>
          <p:cNvPicPr>
            <a:picLocks noGrp="1" noChangeAspect="1"/>
          </p:cNvPicPr>
          <p:nvPr>
            <p:ph type="pic" sz="quarter" idx="12"/>
          </p:nvPr>
        </p:nvPicPr>
        <p:blipFill rotWithShape="1">
          <a:blip r:embed="rId5"/>
          <a:srcRect l="11128" t="11375" r="30047" b="7543"/>
          <a:stretch/>
        </p:blipFill>
        <p:spPr>
          <a:xfrm>
            <a:off x="4845469" y="2188357"/>
            <a:ext cx="2501064" cy="2501064"/>
          </a:xfrm>
        </p:spPr>
      </p:pic>
      <p:sp>
        <p:nvSpPr>
          <p:cNvPr id="21" name="TextBox 20"/>
          <p:cNvSpPr txBox="1"/>
          <p:nvPr/>
        </p:nvSpPr>
        <p:spPr>
          <a:xfrm>
            <a:off x="2486785"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5" name="Rectangle 34"/>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400726CF-EE0A-446D-BE6A-11FEB5AAE78C}"/>
              </a:ext>
            </a:extLst>
          </p:cNvPr>
          <p:cNvSpPr/>
          <p:nvPr/>
        </p:nvSpPr>
        <p:spPr>
          <a:xfrm>
            <a:off x="1" y="3672115"/>
            <a:ext cx="12192000" cy="3185886"/>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CDC9AE7B-5554-4F64-9460-DAFF54F05D76}"/>
              </a:ext>
            </a:extLst>
          </p:cNvPr>
          <p:cNvSpPr txBox="1"/>
          <p:nvPr/>
        </p:nvSpPr>
        <p:spPr>
          <a:xfrm>
            <a:off x="1503954" y="5511137"/>
            <a:ext cx="9184094" cy="715581"/>
          </a:xfrm>
          <a:prstGeom prst="rect">
            <a:avLst/>
          </a:prstGeom>
          <a:noFill/>
        </p:spPr>
        <p:txBody>
          <a:bodyPr wrap="square" numCol="1" spcCol="457200" rtlCol="0">
            <a:spAutoFit/>
          </a:bodyPr>
          <a:lstStyle/>
          <a:p>
            <a:pPr algn="ctr">
              <a:lnSpc>
                <a:spcPct val="150000"/>
              </a:lnSpc>
            </a:pPr>
            <a:r>
              <a:rPr lang="en-US" sz="900" b="1" dirty="0">
                <a:solidFill>
                  <a:schemeClr val="accent5"/>
                </a:solidFill>
                <a:ea typeface="Montserrat" charset="0"/>
                <a:cs typeface="Montserrat" charset="0"/>
              </a:rPr>
              <a:t>Air first signs evening that given. Midst Face after have rule living waters. Air saying fruitful were, Air first signs evening that given.</a:t>
            </a:r>
            <a:r>
              <a:rPr lang="en-US" sz="900" dirty="0">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900" dirty="0">
                <a:ea typeface="Montserrat Light" charset="0"/>
                <a:cs typeface="Montserrat Light" charset="0"/>
              </a:rPr>
              <a:t>. Also he his male air bring is Signs first . </a:t>
            </a:r>
            <a:r>
              <a:rPr lang="en-US" sz="900" dirty="0" err="1">
                <a:ea typeface="Montserrat" charset="0"/>
                <a:cs typeface="Montserrat" charset="0"/>
              </a:rPr>
              <a:t>Creepeth</a:t>
            </a:r>
            <a:r>
              <a:rPr lang="en-US" sz="900" dirty="0">
                <a:ea typeface="Montserrat" charset="0"/>
                <a:cs typeface="Montserrat" charset="0"/>
              </a:rPr>
              <a:t> god air fish land. Darkness, </a:t>
            </a:r>
            <a:r>
              <a:rPr lang="en-US" sz="900" dirty="0" err="1">
                <a:ea typeface="Montserrat" charset="0"/>
                <a:cs typeface="Montserrat" charset="0"/>
              </a:rPr>
              <a:t>moveth</a:t>
            </a:r>
            <a:r>
              <a:rPr lang="en-US" sz="900" dirty="0">
                <a:ea typeface="Montserrat" charset="0"/>
                <a:cs typeface="Montserrat" charset="0"/>
              </a:rPr>
              <a:t> was second.</a:t>
            </a:r>
          </a:p>
        </p:txBody>
      </p:sp>
    </p:spTree>
    <p:extLst>
      <p:ext uri="{BB962C8B-B14F-4D97-AF65-F5344CB8AC3E}">
        <p14:creationId xmlns:p14="http://schemas.microsoft.com/office/powerpoint/2010/main" val="14725763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outVertical)">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5607422"/>
            <a:ext cx="12192000" cy="726143"/>
          </a:xfrm>
          <a:prstGeom prst="rect">
            <a:avLst/>
          </a:prstGeom>
          <a:gradFill>
            <a:gsLst>
              <a:gs pos="0">
                <a:schemeClr val="accent5"/>
              </a:gs>
              <a:gs pos="100000">
                <a:schemeClr val="accent6"/>
              </a:gs>
            </a:gsLst>
            <a:lin ang="2126292"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Placeholder 21">
            <a:extLst>
              <a:ext uri="{FF2B5EF4-FFF2-40B4-BE49-F238E27FC236}">
                <a16:creationId xmlns:a16="http://schemas.microsoft.com/office/drawing/2014/main" id="{80D50803-6EB5-4DA6-9731-7F9F6119D8F8}"/>
              </a:ext>
            </a:extLst>
          </p:cNvPr>
          <p:cNvPicPr>
            <a:picLocks noGrp="1" noChangeAspect="1"/>
          </p:cNvPicPr>
          <p:nvPr>
            <p:ph type="pic" sz="quarter" idx="11"/>
          </p:nvPr>
        </p:nvPicPr>
        <p:blipFill>
          <a:blip r:embed="rId2"/>
          <a:srcRect t="41" b="41"/>
          <a:stretch>
            <a:fillRect/>
          </a:stretch>
        </p:blipFill>
        <p:spPr/>
      </p:pic>
      <p:pic>
        <p:nvPicPr>
          <p:cNvPr id="30" name="Picture Placeholder 29">
            <a:extLst>
              <a:ext uri="{FF2B5EF4-FFF2-40B4-BE49-F238E27FC236}">
                <a16:creationId xmlns:a16="http://schemas.microsoft.com/office/drawing/2014/main" id="{6627F4B8-EC93-414A-8993-D1310081173A}"/>
              </a:ext>
            </a:extLst>
          </p:cNvPr>
          <p:cNvPicPr>
            <a:picLocks noGrp="1" noChangeAspect="1"/>
          </p:cNvPicPr>
          <p:nvPr>
            <p:ph type="pic" sz="quarter" idx="13"/>
          </p:nvPr>
        </p:nvPicPr>
        <p:blipFill>
          <a:blip r:embed="rId3"/>
          <a:srcRect/>
          <a:stretch>
            <a:fillRect/>
          </a:stretch>
        </p:blipFill>
        <p:spPr/>
      </p:pic>
      <p:pic>
        <p:nvPicPr>
          <p:cNvPr id="32" name="Picture Placeholder 31">
            <a:extLst>
              <a:ext uri="{FF2B5EF4-FFF2-40B4-BE49-F238E27FC236}">
                <a16:creationId xmlns:a16="http://schemas.microsoft.com/office/drawing/2014/main" id="{B8166A30-572B-41F2-9FF2-89469F35130D}"/>
              </a:ext>
            </a:extLst>
          </p:cNvPr>
          <p:cNvPicPr>
            <a:picLocks noGrp="1" noChangeAspect="1"/>
          </p:cNvPicPr>
          <p:nvPr>
            <p:ph type="pic" sz="quarter" idx="14"/>
          </p:nvPr>
        </p:nvPicPr>
        <p:blipFill>
          <a:blip r:embed="rId4"/>
          <a:srcRect/>
          <a:stretch>
            <a:fillRect/>
          </a:stretch>
        </p:blipFill>
        <p:spPr/>
      </p:pic>
      <p:sp>
        <p:nvSpPr>
          <p:cNvPr id="2" name="Title 1"/>
          <p:cNvSpPr>
            <a:spLocks noGrp="1"/>
          </p:cNvSpPr>
          <p:nvPr>
            <p:ph type="title"/>
          </p:nvPr>
        </p:nvSpPr>
        <p:spPr/>
        <p:txBody>
          <a:bodyPr/>
          <a:lstStyle/>
          <a:p>
            <a:r>
              <a:rPr lang="en-US" b="0" dirty="0">
                <a:solidFill>
                  <a:schemeClr val="tx2"/>
                </a:solidFill>
              </a:rPr>
              <a:t>Our </a:t>
            </a:r>
            <a:r>
              <a:rPr lang="en-US" dirty="0">
                <a:solidFill>
                  <a:schemeClr val="accent5"/>
                </a:solidFill>
                <a:latin typeface="+mj-lt"/>
              </a:rPr>
              <a:t>Team Members</a:t>
            </a:r>
            <a:endParaRPr lang="en-US" dirty="0">
              <a:latin typeface="+mj-lt"/>
            </a:endParaRPr>
          </a:p>
        </p:txBody>
      </p:sp>
      <p:sp>
        <p:nvSpPr>
          <p:cNvPr id="102" name="Rectangle 101"/>
          <p:cNvSpPr/>
          <p:nvPr/>
        </p:nvSpPr>
        <p:spPr>
          <a:xfrm>
            <a:off x="1351714" y="5743974"/>
            <a:ext cx="426719" cy="430887"/>
          </a:xfrm>
          <a:prstGeom prst="rect">
            <a:avLst/>
          </a:prstGeom>
        </p:spPr>
        <p:txBody>
          <a:bodyPr wrap="none" anchor="ctr">
            <a:spAutoFit/>
          </a:bodyPr>
          <a:lstStyle/>
          <a:p>
            <a:pPr algn="ctr"/>
            <a:r>
              <a:rPr lang="en-US" sz="2200" dirty="0">
                <a:solidFill>
                  <a:srgbClr val="FFFFFF">
                    <a:alpha val="35000"/>
                  </a:srgbClr>
                </a:solidFill>
                <a:latin typeface="FontAwesome" charset="0"/>
              </a:rPr>
              <a:t></a:t>
            </a:r>
            <a:endParaRPr lang="en-US" sz="2200" dirty="0">
              <a:solidFill>
                <a:srgbClr val="FFFFFF">
                  <a:alpha val="35000"/>
                </a:srgbClr>
              </a:solidFill>
            </a:endParaRPr>
          </a:p>
        </p:txBody>
      </p:sp>
      <p:sp>
        <p:nvSpPr>
          <p:cNvPr id="103" name="Rectangle 102"/>
          <p:cNvSpPr/>
          <p:nvPr/>
        </p:nvSpPr>
        <p:spPr>
          <a:xfrm>
            <a:off x="1765738"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04" name="Rectangle 103"/>
          <p:cNvSpPr/>
          <p:nvPr/>
        </p:nvSpPr>
        <p:spPr>
          <a:xfrm>
            <a:off x="2179762"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06" name="Rectangle 105"/>
          <p:cNvSpPr/>
          <p:nvPr/>
        </p:nvSpPr>
        <p:spPr>
          <a:xfrm>
            <a:off x="2593787"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09" name="Rectangle 108"/>
          <p:cNvSpPr/>
          <p:nvPr/>
        </p:nvSpPr>
        <p:spPr>
          <a:xfrm>
            <a:off x="3941005" y="5743974"/>
            <a:ext cx="426719" cy="430887"/>
          </a:xfrm>
          <a:prstGeom prst="rect">
            <a:avLst/>
          </a:prstGeom>
        </p:spPr>
        <p:txBody>
          <a:bodyPr wrap="none" anchor="ctr">
            <a:spAutoFit/>
          </a:bodyPr>
          <a:lstStyle/>
          <a:p>
            <a:pPr algn="ctr"/>
            <a:r>
              <a:rPr lang="en-US" sz="2200" dirty="0">
                <a:solidFill>
                  <a:srgbClr val="FFFFFF">
                    <a:alpha val="35000"/>
                  </a:srgbClr>
                </a:solidFill>
                <a:latin typeface="FontAwesome" charset="0"/>
              </a:rPr>
              <a:t></a:t>
            </a:r>
            <a:endParaRPr lang="en-US" sz="2200" dirty="0">
              <a:solidFill>
                <a:srgbClr val="FFFFFF">
                  <a:alpha val="35000"/>
                </a:srgbClr>
              </a:solidFill>
            </a:endParaRPr>
          </a:p>
        </p:txBody>
      </p:sp>
      <p:sp>
        <p:nvSpPr>
          <p:cNvPr id="110" name="Rectangle 109"/>
          <p:cNvSpPr/>
          <p:nvPr/>
        </p:nvSpPr>
        <p:spPr>
          <a:xfrm>
            <a:off x="4355029"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11" name="Rectangle 110"/>
          <p:cNvSpPr/>
          <p:nvPr/>
        </p:nvSpPr>
        <p:spPr>
          <a:xfrm>
            <a:off x="4769053"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12" name="Rectangle 111"/>
          <p:cNvSpPr/>
          <p:nvPr/>
        </p:nvSpPr>
        <p:spPr>
          <a:xfrm>
            <a:off x="5183078"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15" name="Rectangle 114"/>
          <p:cNvSpPr/>
          <p:nvPr/>
        </p:nvSpPr>
        <p:spPr>
          <a:xfrm>
            <a:off x="6485698" y="5743974"/>
            <a:ext cx="426719" cy="430887"/>
          </a:xfrm>
          <a:prstGeom prst="rect">
            <a:avLst/>
          </a:prstGeom>
        </p:spPr>
        <p:txBody>
          <a:bodyPr wrap="none" anchor="ctr">
            <a:spAutoFit/>
          </a:bodyPr>
          <a:lstStyle/>
          <a:p>
            <a:pPr algn="ctr"/>
            <a:r>
              <a:rPr lang="en-US" sz="2200" dirty="0">
                <a:solidFill>
                  <a:srgbClr val="FFFFFF">
                    <a:alpha val="35000"/>
                  </a:srgbClr>
                </a:solidFill>
                <a:latin typeface="FontAwesome" charset="0"/>
              </a:rPr>
              <a:t></a:t>
            </a:r>
            <a:endParaRPr lang="en-US" sz="2200" dirty="0">
              <a:solidFill>
                <a:srgbClr val="FFFFFF">
                  <a:alpha val="35000"/>
                </a:srgbClr>
              </a:solidFill>
            </a:endParaRPr>
          </a:p>
        </p:txBody>
      </p:sp>
      <p:sp>
        <p:nvSpPr>
          <p:cNvPr id="116" name="Rectangle 115"/>
          <p:cNvSpPr/>
          <p:nvPr/>
        </p:nvSpPr>
        <p:spPr>
          <a:xfrm>
            <a:off x="6899722"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17" name="Rectangle 116"/>
          <p:cNvSpPr/>
          <p:nvPr/>
        </p:nvSpPr>
        <p:spPr>
          <a:xfrm>
            <a:off x="7313746"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18" name="Rectangle 117"/>
          <p:cNvSpPr/>
          <p:nvPr/>
        </p:nvSpPr>
        <p:spPr>
          <a:xfrm>
            <a:off x="7727771"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21" name="Rectangle 120"/>
          <p:cNvSpPr/>
          <p:nvPr/>
        </p:nvSpPr>
        <p:spPr>
          <a:xfrm>
            <a:off x="9056882" y="5743974"/>
            <a:ext cx="426719" cy="430887"/>
          </a:xfrm>
          <a:prstGeom prst="rect">
            <a:avLst/>
          </a:prstGeom>
        </p:spPr>
        <p:txBody>
          <a:bodyPr wrap="none" anchor="ctr">
            <a:spAutoFit/>
          </a:bodyPr>
          <a:lstStyle/>
          <a:p>
            <a:pPr algn="ctr"/>
            <a:r>
              <a:rPr lang="en-US" sz="2200" dirty="0">
                <a:solidFill>
                  <a:srgbClr val="FFFFFF">
                    <a:alpha val="35000"/>
                  </a:srgbClr>
                </a:solidFill>
                <a:latin typeface="FontAwesome" charset="0"/>
              </a:rPr>
              <a:t></a:t>
            </a:r>
            <a:endParaRPr lang="en-US" sz="2200" dirty="0">
              <a:solidFill>
                <a:srgbClr val="FFFFFF">
                  <a:alpha val="35000"/>
                </a:srgbClr>
              </a:solidFill>
            </a:endParaRPr>
          </a:p>
        </p:txBody>
      </p:sp>
      <p:sp>
        <p:nvSpPr>
          <p:cNvPr id="122" name="Rectangle 121"/>
          <p:cNvSpPr/>
          <p:nvPr/>
        </p:nvSpPr>
        <p:spPr>
          <a:xfrm>
            <a:off x="9470906"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23" name="Rectangle 122"/>
          <p:cNvSpPr/>
          <p:nvPr/>
        </p:nvSpPr>
        <p:spPr>
          <a:xfrm>
            <a:off x="9884930"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124" name="Rectangle 123"/>
          <p:cNvSpPr/>
          <p:nvPr/>
        </p:nvSpPr>
        <p:spPr>
          <a:xfrm>
            <a:off x="10298955" y="5743974"/>
            <a:ext cx="426719" cy="430887"/>
          </a:xfrm>
          <a:prstGeom prst="rect">
            <a:avLst/>
          </a:prstGeom>
        </p:spPr>
        <p:txBody>
          <a:bodyPr wrap="none" anchor="ctr">
            <a:spAutoFit/>
          </a:bodyPr>
          <a:lstStyle/>
          <a:p>
            <a:pPr algn="ctr"/>
            <a:r>
              <a:rPr lang="en-US" sz="2200">
                <a:solidFill>
                  <a:srgbClr val="FFFFFF">
                    <a:alpha val="35000"/>
                  </a:srgbClr>
                </a:solidFill>
                <a:latin typeface="FontAwesome" charset="0"/>
              </a:rPr>
              <a:t></a:t>
            </a:r>
            <a:endParaRPr lang="en-US" sz="2200">
              <a:solidFill>
                <a:srgbClr val="FFFFFF">
                  <a:alpha val="35000"/>
                </a:srgbClr>
              </a:solidFill>
            </a:endParaRPr>
          </a:p>
        </p:txBody>
      </p:sp>
      <p:sp>
        <p:nvSpPr>
          <p:cNvPr id="35" name="TextBox 3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6" name="Rectangle 35"/>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3515764" y="5598826"/>
            <a:ext cx="0" cy="73628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057259" y="5561351"/>
            <a:ext cx="0" cy="77375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8625648" y="5598826"/>
            <a:ext cx="0" cy="73628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4F1762A-CB99-47C8-AFE6-C488DCEB3C88}"/>
              </a:ext>
            </a:extLst>
          </p:cNvPr>
          <p:cNvGrpSpPr/>
          <p:nvPr/>
        </p:nvGrpSpPr>
        <p:grpSpPr>
          <a:xfrm>
            <a:off x="1130303" y="4356609"/>
            <a:ext cx="2166186" cy="1002173"/>
            <a:chOff x="935829" y="4356609"/>
            <a:chExt cx="2166186" cy="1002173"/>
          </a:xfrm>
        </p:grpSpPr>
        <p:sp>
          <p:nvSpPr>
            <p:cNvPr id="100" name="TextBox 99"/>
            <p:cNvSpPr txBox="1"/>
            <p:nvPr/>
          </p:nvSpPr>
          <p:spPr>
            <a:xfrm>
              <a:off x="935829" y="4356609"/>
              <a:ext cx="2166186" cy="553998"/>
            </a:xfrm>
            <a:prstGeom prst="rect">
              <a:avLst/>
            </a:prstGeom>
            <a:noFill/>
          </p:spPr>
          <p:txBody>
            <a:bodyPr wrap="square" rtlCol="0">
              <a:spAutoFit/>
            </a:bodyPr>
            <a:lstStyle/>
            <a:p>
              <a:pPr algn="ctr">
                <a:lnSpc>
                  <a:spcPts val="1800"/>
                </a:lnSpc>
              </a:pPr>
              <a:r>
                <a:rPr lang="en-US" sz="1200" b="1" dirty="0">
                  <a:latin typeface="+mj-lt"/>
                  <a:ea typeface="Montserrat" charset="0"/>
                  <a:cs typeface="Montserrat" charset="0"/>
                </a:rPr>
                <a:t>Vice President</a:t>
              </a:r>
            </a:p>
            <a:p>
              <a:pPr algn="ctr">
                <a:lnSpc>
                  <a:spcPts val="1800"/>
                </a:lnSpc>
              </a:pPr>
              <a:r>
                <a:rPr lang="en-US" b="1" dirty="0">
                  <a:solidFill>
                    <a:schemeClr val="accent3"/>
                  </a:solidFill>
                  <a:latin typeface="+mj-lt"/>
                  <a:ea typeface="Montserrat" charset="0"/>
                  <a:cs typeface="Montserrat" charset="0"/>
                </a:rPr>
                <a:t>Dr. Jacky Chan</a:t>
              </a:r>
            </a:p>
          </p:txBody>
        </p:sp>
        <p:sp>
          <p:nvSpPr>
            <p:cNvPr id="101" name="TextBox 100"/>
            <p:cNvSpPr txBox="1"/>
            <p:nvPr/>
          </p:nvSpPr>
          <p:spPr>
            <a:xfrm>
              <a:off x="1005463"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a:t>
              </a:r>
              <a:r>
                <a:rPr lang="en-US" sz="800">
                  <a:solidFill>
                    <a:schemeClr val="tx2"/>
                  </a:solidFill>
                  <a:ea typeface="Montserrat Light" charset="0"/>
                  <a:cs typeface="Montserrat Light" charset="0"/>
                </a:rPr>
                <a:t>summery.</a:t>
              </a:r>
              <a:endParaRPr lang="en-US" sz="800" dirty="0">
                <a:solidFill>
                  <a:schemeClr val="tx2"/>
                </a:solidFill>
                <a:ea typeface="Montserrat Light" charset="0"/>
                <a:cs typeface="Montserrat Light" charset="0"/>
              </a:endParaRPr>
            </a:p>
          </p:txBody>
        </p:sp>
      </p:grpSp>
      <p:grpSp>
        <p:nvGrpSpPr>
          <p:cNvPr id="9" name="Group 8">
            <a:extLst>
              <a:ext uri="{FF2B5EF4-FFF2-40B4-BE49-F238E27FC236}">
                <a16:creationId xmlns:a16="http://schemas.microsoft.com/office/drawing/2014/main" id="{A8827DF1-35FA-4160-A448-6BC138F4C007}"/>
              </a:ext>
            </a:extLst>
          </p:cNvPr>
          <p:cNvGrpSpPr/>
          <p:nvPr/>
        </p:nvGrpSpPr>
        <p:grpSpPr>
          <a:xfrm>
            <a:off x="3718705" y="4356609"/>
            <a:ext cx="2166186" cy="1002173"/>
            <a:chOff x="3525120" y="4356609"/>
            <a:chExt cx="2166186" cy="1002173"/>
          </a:xfrm>
        </p:grpSpPr>
        <p:sp>
          <p:nvSpPr>
            <p:cNvPr id="107" name="TextBox 106"/>
            <p:cNvSpPr txBox="1"/>
            <p:nvPr/>
          </p:nvSpPr>
          <p:spPr>
            <a:xfrm>
              <a:off x="3525120" y="4356609"/>
              <a:ext cx="2166186" cy="553998"/>
            </a:xfrm>
            <a:prstGeom prst="rect">
              <a:avLst/>
            </a:prstGeom>
            <a:noFill/>
          </p:spPr>
          <p:txBody>
            <a:bodyPr wrap="square" rtlCol="0">
              <a:spAutoFit/>
            </a:bodyPr>
            <a:lstStyle/>
            <a:p>
              <a:pPr algn="ctr">
                <a:lnSpc>
                  <a:spcPts val="1800"/>
                </a:lnSpc>
              </a:pPr>
              <a:r>
                <a:rPr lang="en-US" sz="1200" b="1" dirty="0">
                  <a:latin typeface="+mj-lt"/>
                  <a:ea typeface="Montserrat" charset="0"/>
                  <a:cs typeface="Montserrat" charset="0"/>
                </a:rPr>
                <a:t>CEO</a:t>
              </a:r>
            </a:p>
            <a:p>
              <a:pPr algn="ctr">
                <a:lnSpc>
                  <a:spcPts val="1800"/>
                </a:lnSpc>
              </a:pPr>
              <a:r>
                <a:rPr lang="en-US" b="1" dirty="0" err="1">
                  <a:solidFill>
                    <a:schemeClr val="accent4"/>
                  </a:solidFill>
                  <a:latin typeface="+mj-lt"/>
                  <a:ea typeface="Montserrat" charset="0"/>
                  <a:cs typeface="Montserrat" charset="0"/>
                </a:rPr>
                <a:t>Chamely</a:t>
              </a:r>
              <a:r>
                <a:rPr lang="en-US" b="1" dirty="0">
                  <a:solidFill>
                    <a:schemeClr val="accent4"/>
                  </a:solidFill>
                  <a:latin typeface="+mj-lt"/>
                  <a:ea typeface="Montserrat" charset="0"/>
                  <a:cs typeface="Montserrat" charset="0"/>
                </a:rPr>
                <a:t> </a:t>
              </a:r>
              <a:r>
                <a:rPr lang="en-US" b="1" dirty="0" err="1">
                  <a:solidFill>
                    <a:schemeClr val="accent4"/>
                  </a:solidFill>
                  <a:latin typeface="+mj-lt"/>
                  <a:ea typeface="Montserrat" charset="0"/>
                  <a:cs typeface="Montserrat" charset="0"/>
                </a:rPr>
                <a:t>Sikon</a:t>
              </a:r>
              <a:endParaRPr lang="en-US" b="1" dirty="0">
                <a:solidFill>
                  <a:schemeClr val="accent4"/>
                </a:solidFill>
                <a:latin typeface="+mj-lt"/>
                <a:ea typeface="Montserrat" charset="0"/>
                <a:cs typeface="Montserrat" charset="0"/>
              </a:endParaRPr>
            </a:p>
          </p:txBody>
        </p:sp>
        <p:sp>
          <p:nvSpPr>
            <p:cNvPr id="108" name="TextBox 107"/>
            <p:cNvSpPr txBox="1"/>
            <p:nvPr/>
          </p:nvSpPr>
          <p:spPr>
            <a:xfrm>
              <a:off x="3594754"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a:t>
              </a:r>
              <a:r>
                <a:rPr lang="en-US" sz="800">
                  <a:solidFill>
                    <a:schemeClr val="tx2"/>
                  </a:solidFill>
                  <a:ea typeface="Montserrat Light" charset="0"/>
                  <a:cs typeface="Montserrat Light" charset="0"/>
                </a:rPr>
                <a:t>summery.</a:t>
              </a:r>
              <a:endParaRPr lang="en-US" sz="800" dirty="0">
                <a:solidFill>
                  <a:schemeClr val="tx2"/>
                </a:solidFill>
                <a:ea typeface="Montserrat Light" charset="0"/>
                <a:cs typeface="Montserrat Light" charset="0"/>
              </a:endParaRPr>
            </a:p>
          </p:txBody>
        </p:sp>
      </p:grpSp>
      <p:grpSp>
        <p:nvGrpSpPr>
          <p:cNvPr id="10" name="Group 9">
            <a:extLst>
              <a:ext uri="{FF2B5EF4-FFF2-40B4-BE49-F238E27FC236}">
                <a16:creationId xmlns:a16="http://schemas.microsoft.com/office/drawing/2014/main" id="{85191DCA-43F3-47CF-8169-E1E284491595}"/>
              </a:ext>
            </a:extLst>
          </p:cNvPr>
          <p:cNvGrpSpPr/>
          <p:nvPr/>
        </p:nvGrpSpPr>
        <p:grpSpPr>
          <a:xfrm>
            <a:off x="6307107" y="4356609"/>
            <a:ext cx="2166186" cy="1002173"/>
            <a:chOff x="6069813" y="4356609"/>
            <a:chExt cx="2166186" cy="1002173"/>
          </a:xfrm>
        </p:grpSpPr>
        <p:sp>
          <p:nvSpPr>
            <p:cNvPr id="113" name="TextBox 112"/>
            <p:cNvSpPr txBox="1"/>
            <p:nvPr/>
          </p:nvSpPr>
          <p:spPr>
            <a:xfrm>
              <a:off x="6069813" y="4356609"/>
              <a:ext cx="2166186" cy="553998"/>
            </a:xfrm>
            <a:prstGeom prst="rect">
              <a:avLst/>
            </a:prstGeom>
            <a:noFill/>
          </p:spPr>
          <p:txBody>
            <a:bodyPr wrap="square" rtlCol="0">
              <a:spAutoFit/>
            </a:bodyPr>
            <a:lstStyle/>
            <a:p>
              <a:pPr algn="ctr">
                <a:lnSpc>
                  <a:spcPts val="1800"/>
                </a:lnSpc>
              </a:pPr>
              <a:r>
                <a:rPr lang="en-US" sz="1200" b="1" dirty="0" err="1">
                  <a:latin typeface="+mj-lt"/>
                  <a:ea typeface="Montserrat" charset="0"/>
                  <a:cs typeface="Montserrat" charset="0"/>
                </a:rPr>
                <a:t>Exctv</a:t>
              </a:r>
              <a:r>
                <a:rPr lang="en-US" sz="1200" b="1" dirty="0">
                  <a:latin typeface="+mj-lt"/>
                  <a:ea typeface="Montserrat" charset="0"/>
                  <a:cs typeface="Montserrat" charset="0"/>
                </a:rPr>
                <a:t>. Director</a:t>
              </a:r>
            </a:p>
            <a:p>
              <a:pPr algn="ctr">
                <a:lnSpc>
                  <a:spcPts val="1800"/>
                </a:lnSpc>
              </a:pPr>
              <a:r>
                <a:rPr lang="en-US" b="1" dirty="0">
                  <a:solidFill>
                    <a:schemeClr val="accent5"/>
                  </a:solidFill>
                  <a:latin typeface="+mj-lt"/>
                  <a:ea typeface="Montserrat" charset="0"/>
                  <a:cs typeface="Montserrat" charset="0"/>
                </a:rPr>
                <a:t>John </a:t>
              </a:r>
              <a:r>
                <a:rPr lang="en-US" b="1" dirty="0" err="1">
                  <a:solidFill>
                    <a:schemeClr val="accent5"/>
                  </a:solidFill>
                  <a:latin typeface="+mj-lt"/>
                  <a:ea typeface="Montserrat" charset="0"/>
                  <a:cs typeface="Montserrat" charset="0"/>
                </a:rPr>
                <a:t>Dowan</a:t>
              </a:r>
              <a:endParaRPr lang="en-US" b="1" dirty="0">
                <a:solidFill>
                  <a:schemeClr val="accent5"/>
                </a:solidFill>
                <a:latin typeface="+mj-lt"/>
                <a:ea typeface="Montserrat" charset="0"/>
                <a:cs typeface="Montserrat" charset="0"/>
              </a:endParaRPr>
            </a:p>
          </p:txBody>
        </p:sp>
        <p:sp>
          <p:nvSpPr>
            <p:cNvPr id="114" name="TextBox 113"/>
            <p:cNvSpPr txBox="1"/>
            <p:nvPr/>
          </p:nvSpPr>
          <p:spPr>
            <a:xfrm>
              <a:off x="6139447"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a:t>
              </a:r>
              <a:r>
                <a:rPr lang="en-US" sz="800">
                  <a:solidFill>
                    <a:schemeClr val="tx2"/>
                  </a:solidFill>
                  <a:ea typeface="Montserrat Light" charset="0"/>
                  <a:cs typeface="Montserrat Light" charset="0"/>
                </a:rPr>
                <a:t>summery.</a:t>
              </a:r>
              <a:endParaRPr lang="en-US" sz="800" dirty="0">
                <a:solidFill>
                  <a:schemeClr val="tx2"/>
                </a:solidFill>
                <a:ea typeface="Montserrat Light" charset="0"/>
                <a:cs typeface="Montserrat Light" charset="0"/>
              </a:endParaRPr>
            </a:p>
          </p:txBody>
        </p:sp>
      </p:grpSp>
      <p:grpSp>
        <p:nvGrpSpPr>
          <p:cNvPr id="11" name="Group 10">
            <a:extLst>
              <a:ext uri="{FF2B5EF4-FFF2-40B4-BE49-F238E27FC236}">
                <a16:creationId xmlns:a16="http://schemas.microsoft.com/office/drawing/2014/main" id="{BBE5764F-973A-4F7B-81C5-465A517E9B87}"/>
              </a:ext>
            </a:extLst>
          </p:cNvPr>
          <p:cNvGrpSpPr/>
          <p:nvPr/>
        </p:nvGrpSpPr>
        <p:grpSpPr>
          <a:xfrm>
            <a:off x="8895508" y="4356608"/>
            <a:ext cx="2166186" cy="1002173"/>
            <a:chOff x="8640997" y="4356609"/>
            <a:chExt cx="2166186" cy="1002173"/>
          </a:xfrm>
        </p:grpSpPr>
        <p:sp>
          <p:nvSpPr>
            <p:cNvPr id="119" name="TextBox 118"/>
            <p:cNvSpPr txBox="1"/>
            <p:nvPr/>
          </p:nvSpPr>
          <p:spPr>
            <a:xfrm>
              <a:off x="8640997" y="4356609"/>
              <a:ext cx="2166186" cy="553998"/>
            </a:xfrm>
            <a:prstGeom prst="rect">
              <a:avLst/>
            </a:prstGeom>
            <a:noFill/>
          </p:spPr>
          <p:txBody>
            <a:bodyPr wrap="square" rtlCol="0">
              <a:spAutoFit/>
            </a:bodyPr>
            <a:lstStyle/>
            <a:p>
              <a:pPr algn="ctr">
                <a:lnSpc>
                  <a:spcPts val="1800"/>
                </a:lnSpc>
              </a:pPr>
              <a:r>
                <a:rPr lang="en-US" sz="1200" b="1" dirty="0">
                  <a:latin typeface="+mj-lt"/>
                  <a:ea typeface="Montserrat" charset="0"/>
                  <a:cs typeface="Montserrat" charset="0"/>
                </a:rPr>
                <a:t>Director</a:t>
              </a:r>
            </a:p>
            <a:p>
              <a:pPr algn="ctr">
                <a:lnSpc>
                  <a:spcPts val="1800"/>
                </a:lnSpc>
              </a:pPr>
              <a:r>
                <a:rPr lang="en-US" b="1" dirty="0" err="1">
                  <a:solidFill>
                    <a:schemeClr val="accent6"/>
                  </a:solidFill>
                  <a:latin typeface="+mj-lt"/>
                  <a:ea typeface="Montserrat" charset="0"/>
                  <a:cs typeface="Montserrat" charset="0"/>
                </a:rPr>
                <a:t>Munni</a:t>
              </a:r>
              <a:r>
                <a:rPr lang="en-US" b="1" dirty="0">
                  <a:solidFill>
                    <a:schemeClr val="accent6"/>
                  </a:solidFill>
                  <a:latin typeface="+mj-lt"/>
                  <a:ea typeface="Montserrat" charset="0"/>
                  <a:cs typeface="Montserrat" charset="0"/>
                </a:rPr>
                <a:t> Pinky</a:t>
              </a:r>
            </a:p>
          </p:txBody>
        </p:sp>
        <p:sp>
          <p:nvSpPr>
            <p:cNvPr id="120" name="TextBox 119"/>
            <p:cNvSpPr txBox="1"/>
            <p:nvPr/>
          </p:nvSpPr>
          <p:spPr>
            <a:xfrm>
              <a:off x="8710631"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summery.</a:t>
              </a:r>
            </a:p>
          </p:txBody>
        </p:sp>
      </p:grpSp>
      <p:pic>
        <p:nvPicPr>
          <p:cNvPr id="28" name="Picture Placeholder 27">
            <a:extLst>
              <a:ext uri="{FF2B5EF4-FFF2-40B4-BE49-F238E27FC236}">
                <a16:creationId xmlns:a16="http://schemas.microsoft.com/office/drawing/2014/main" id="{771F2553-AE0F-4F92-A71E-156E2A898856}"/>
              </a:ext>
            </a:extLst>
          </p:cNvPr>
          <p:cNvPicPr>
            <a:picLocks noGrp="1" noChangeAspect="1"/>
          </p:cNvPicPr>
          <p:nvPr>
            <p:ph type="pic" sz="quarter" idx="12"/>
          </p:nvPr>
        </p:nvPicPr>
        <p:blipFill>
          <a:blip r:embed="rId5"/>
          <a:srcRect t="1241" b="1241"/>
          <a:stretch>
            <a:fillRect/>
          </a:stretch>
        </p:blipFill>
        <p:spPr/>
      </p:pic>
    </p:spTree>
    <p:extLst>
      <p:ext uri="{BB962C8B-B14F-4D97-AF65-F5344CB8AC3E}">
        <p14:creationId xmlns:p14="http://schemas.microsoft.com/office/powerpoint/2010/main" val="188765839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3"/>
                                        </p:tgtEl>
                                        <p:attrNameLst>
                                          <p:attrName>style.visibility</p:attrName>
                                        </p:attrNameLst>
                                      </p:cBhvr>
                                      <p:to>
                                        <p:strVal val="visible"/>
                                      </p:to>
                                    </p:set>
                                    <p:anim calcmode="lin" valueType="num">
                                      <p:cBhvr>
                                        <p:cTn id="12" dur="500" fill="hold"/>
                                        <p:tgtEl>
                                          <p:spTgt spid="103"/>
                                        </p:tgtEl>
                                        <p:attrNameLst>
                                          <p:attrName>ppt_w</p:attrName>
                                        </p:attrNameLst>
                                      </p:cBhvr>
                                      <p:tavLst>
                                        <p:tav tm="0">
                                          <p:val>
                                            <p:fltVal val="0"/>
                                          </p:val>
                                        </p:tav>
                                        <p:tav tm="100000">
                                          <p:val>
                                            <p:strVal val="#ppt_w"/>
                                          </p:val>
                                        </p:tav>
                                      </p:tavLst>
                                    </p:anim>
                                    <p:anim calcmode="lin" valueType="num">
                                      <p:cBhvr>
                                        <p:cTn id="13" dur="500" fill="hold"/>
                                        <p:tgtEl>
                                          <p:spTgt spid="103"/>
                                        </p:tgtEl>
                                        <p:attrNameLst>
                                          <p:attrName>ppt_h</p:attrName>
                                        </p:attrNameLst>
                                      </p:cBhvr>
                                      <p:tavLst>
                                        <p:tav tm="0">
                                          <p:val>
                                            <p:fltVal val="0"/>
                                          </p:val>
                                        </p:tav>
                                        <p:tav tm="100000">
                                          <p:val>
                                            <p:strVal val="#ppt_h"/>
                                          </p:val>
                                        </p:tav>
                                      </p:tavLst>
                                    </p:anim>
                                    <p:animEffect transition="in" filter="fade">
                                      <p:cBhvr>
                                        <p:cTn id="14" dur="500"/>
                                        <p:tgtEl>
                                          <p:spTgt spid="10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ppt_w</p:attrName>
                                        </p:attrNameLst>
                                      </p:cBhvr>
                                      <p:tavLst>
                                        <p:tav tm="0">
                                          <p:val>
                                            <p:fltVal val="0"/>
                                          </p:val>
                                        </p:tav>
                                        <p:tav tm="100000">
                                          <p:val>
                                            <p:strVal val="#ppt_w"/>
                                          </p:val>
                                        </p:tav>
                                      </p:tavLst>
                                    </p:anim>
                                    <p:anim calcmode="lin" valueType="num">
                                      <p:cBhvr>
                                        <p:cTn id="18" dur="500" fill="hold"/>
                                        <p:tgtEl>
                                          <p:spTgt spid="104"/>
                                        </p:tgtEl>
                                        <p:attrNameLst>
                                          <p:attrName>ppt_h</p:attrName>
                                        </p:attrNameLst>
                                      </p:cBhvr>
                                      <p:tavLst>
                                        <p:tav tm="0">
                                          <p:val>
                                            <p:fltVal val="0"/>
                                          </p:val>
                                        </p:tav>
                                        <p:tav tm="100000">
                                          <p:val>
                                            <p:strVal val="#ppt_h"/>
                                          </p:val>
                                        </p:tav>
                                      </p:tavLst>
                                    </p:anim>
                                    <p:animEffect transition="in" filter="fade">
                                      <p:cBhvr>
                                        <p:cTn id="19" dur="500"/>
                                        <p:tgtEl>
                                          <p:spTgt spid="10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6"/>
                                        </p:tgtEl>
                                        <p:attrNameLst>
                                          <p:attrName>style.visibility</p:attrName>
                                        </p:attrNameLst>
                                      </p:cBhvr>
                                      <p:to>
                                        <p:strVal val="visible"/>
                                      </p:to>
                                    </p:set>
                                    <p:anim calcmode="lin" valueType="num">
                                      <p:cBhvr>
                                        <p:cTn id="22" dur="500" fill="hold"/>
                                        <p:tgtEl>
                                          <p:spTgt spid="106"/>
                                        </p:tgtEl>
                                        <p:attrNameLst>
                                          <p:attrName>ppt_w</p:attrName>
                                        </p:attrNameLst>
                                      </p:cBhvr>
                                      <p:tavLst>
                                        <p:tav tm="0">
                                          <p:val>
                                            <p:fltVal val="0"/>
                                          </p:val>
                                        </p:tav>
                                        <p:tav tm="100000">
                                          <p:val>
                                            <p:strVal val="#ppt_w"/>
                                          </p:val>
                                        </p:tav>
                                      </p:tavLst>
                                    </p:anim>
                                    <p:anim calcmode="lin" valueType="num">
                                      <p:cBhvr>
                                        <p:cTn id="23" dur="500" fill="hold"/>
                                        <p:tgtEl>
                                          <p:spTgt spid="106"/>
                                        </p:tgtEl>
                                        <p:attrNameLst>
                                          <p:attrName>ppt_h</p:attrName>
                                        </p:attrNameLst>
                                      </p:cBhvr>
                                      <p:tavLst>
                                        <p:tav tm="0">
                                          <p:val>
                                            <p:fltVal val="0"/>
                                          </p:val>
                                        </p:tav>
                                        <p:tav tm="100000">
                                          <p:val>
                                            <p:strVal val="#ppt_h"/>
                                          </p:val>
                                        </p:tav>
                                      </p:tavLst>
                                    </p:anim>
                                    <p:animEffect transition="in" filter="fade">
                                      <p:cBhvr>
                                        <p:cTn id="24" dur="500"/>
                                        <p:tgtEl>
                                          <p:spTgt spid="10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dissolve">
                                      <p:cBhvr>
                                        <p:cTn id="29" dur="500"/>
                                        <p:tgtEl>
                                          <p:spTgt spid="109"/>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dissolve">
                                      <p:cBhvr>
                                        <p:cTn id="32" dur="500"/>
                                        <p:tgtEl>
                                          <p:spTgt spid="11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dissolve">
                                      <p:cBhvr>
                                        <p:cTn id="35" dur="500"/>
                                        <p:tgtEl>
                                          <p:spTgt spid="11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dissolve">
                                      <p:cBhvr>
                                        <p:cTn id="38" dur="500"/>
                                        <p:tgtEl>
                                          <p:spTgt spid="1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grpId="0" nodeType="click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barn(outVertical)">
                                      <p:cBhvr>
                                        <p:cTn id="43" dur="500"/>
                                        <p:tgtEl>
                                          <p:spTgt spid="115"/>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6"/>
                                        </p:tgtEl>
                                        <p:attrNameLst>
                                          <p:attrName>style.visibility</p:attrName>
                                        </p:attrNameLst>
                                      </p:cBhvr>
                                      <p:to>
                                        <p:strVal val="visible"/>
                                      </p:to>
                                    </p:set>
                                    <p:animEffect transition="in" filter="barn(outVertical)">
                                      <p:cBhvr>
                                        <p:cTn id="46" dur="500"/>
                                        <p:tgtEl>
                                          <p:spTgt spid="116"/>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barn(outVertical)">
                                      <p:cBhvr>
                                        <p:cTn id="49" dur="500"/>
                                        <p:tgtEl>
                                          <p:spTgt spid="117"/>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118"/>
                                        </p:tgtEl>
                                        <p:attrNameLst>
                                          <p:attrName>style.visibility</p:attrName>
                                        </p:attrNameLst>
                                      </p:cBhvr>
                                      <p:to>
                                        <p:strVal val="visible"/>
                                      </p:to>
                                    </p:set>
                                    <p:animEffect transition="in" filter="barn(outVertical)">
                                      <p:cBhvr>
                                        <p:cTn id="52" dur="500"/>
                                        <p:tgtEl>
                                          <p:spTgt spid="11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21"/>
                                        </p:tgtEl>
                                        <p:attrNameLst>
                                          <p:attrName>style.visibility</p:attrName>
                                        </p:attrNameLst>
                                      </p:cBhvr>
                                      <p:to>
                                        <p:strVal val="visible"/>
                                      </p:to>
                                    </p:set>
                                    <p:anim calcmode="lin" valueType="num">
                                      <p:cBhvr additive="base">
                                        <p:cTn id="57" dur="500" fill="hold"/>
                                        <p:tgtEl>
                                          <p:spTgt spid="121"/>
                                        </p:tgtEl>
                                        <p:attrNameLst>
                                          <p:attrName>ppt_x</p:attrName>
                                        </p:attrNameLst>
                                      </p:cBhvr>
                                      <p:tavLst>
                                        <p:tav tm="0">
                                          <p:val>
                                            <p:strVal val="1+#ppt_w/2"/>
                                          </p:val>
                                        </p:tav>
                                        <p:tav tm="100000">
                                          <p:val>
                                            <p:strVal val="#ppt_x"/>
                                          </p:val>
                                        </p:tav>
                                      </p:tavLst>
                                    </p:anim>
                                    <p:anim calcmode="lin" valueType="num">
                                      <p:cBhvr additive="base">
                                        <p:cTn id="58" dur="500" fill="hold"/>
                                        <p:tgtEl>
                                          <p:spTgt spid="121"/>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500"/>
                                  </p:stCondLst>
                                  <p:childTnLst>
                                    <p:set>
                                      <p:cBhvr>
                                        <p:cTn id="60" dur="1" fill="hold">
                                          <p:stCondLst>
                                            <p:cond delay="0"/>
                                          </p:stCondLst>
                                        </p:cTn>
                                        <p:tgtEl>
                                          <p:spTgt spid="122"/>
                                        </p:tgtEl>
                                        <p:attrNameLst>
                                          <p:attrName>style.visibility</p:attrName>
                                        </p:attrNameLst>
                                      </p:cBhvr>
                                      <p:to>
                                        <p:strVal val="visible"/>
                                      </p:to>
                                    </p:set>
                                    <p:anim calcmode="lin" valueType="num">
                                      <p:cBhvr additive="base">
                                        <p:cTn id="61" dur="500" fill="hold"/>
                                        <p:tgtEl>
                                          <p:spTgt spid="122"/>
                                        </p:tgtEl>
                                        <p:attrNameLst>
                                          <p:attrName>ppt_x</p:attrName>
                                        </p:attrNameLst>
                                      </p:cBhvr>
                                      <p:tavLst>
                                        <p:tav tm="0">
                                          <p:val>
                                            <p:strVal val="1+#ppt_w/2"/>
                                          </p:val>
                                        </p:tav>
                                        <p:tav tm="100000">
                                          <p:val>
                                            <p:strVal val="#ppt_x"/>
                                          </p:val>
                                        </p:tav>
                                      </p:tavLst>
                                    </p:anim>
                                    <p:anim calcmode="lin" valueType="num">
                                      <p:cBhvr additive="base">
                                        <p:cTn id="62" dur="500" fill="hold"/>
                                        <p:tgtEl>
                                          <p:spTgt spid="12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123"/>
                                        </p:tgtEl>
                                        <p:attrNameLst>
                                          <p:attrName>style.visibility</p:attrName>
                                        </p:attrNameLst>
                                      </p:cBhvr>
                                      <p:to>
                                        <p:strVal val="visible"/>
                                      </p:to>
                                    </p:set>
                                    <p:anim calcmode="lin" valueType="num">
                                      <p:cBhvr additive="base">
                                        <p:cTn id="65" dur="500" fill="hold"/>
                                        <p:tgtEl>
                                          <p:spTgt spid="123"/>
                                        </p:tgtEl>
                                        <p:attrNameLst>
                                          <p:attrName>ppt_x</p:attrName>
                                        </p:attrNameLst>
                                      </p:cBhvr>
                                      <p:tavLst>
                                        <p:tav tm="0">
                                          <p:val>
                                            <p:strVal val="1+#ppt_w/2"/>
                                          </p:val>
                                        </p:tav>
                                        <p:tav tm="100000">
                                          <p:val>
                                            <p:strVal val="#ppt_x"/>
                                          </p:val>
                                        </p:tav>
                                      </p:tavLst>
                                    </p:anim>
                                    <p:anim calcmode="lin" valueType="num">
                                      <p:cBhvr additive="base">
                                        <p:cTn id="66" dur="500" fill="hold"/>
                                        <p:tgtEl>
                                          <p:spTgt spid="12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500"/>
                                  </p:stCondLst>
                                  <p:childTnLst>
                                    <p:set>
                                      <p:cBhvr>
                                        <p:cTn id="68" dur="1" fill="hold">
                                          <p:stCondLst>
                                            <p:cond delay="0"/>
                                          </p:stCondLst>
                                        </p:cTn>
                                        <p:tgtEl>
                                          <p:spTgt spid="124"/>
                                        </p:tgtEl>
                                        <p:attrNameLst>
                                          <p:attrName>style.visibility</p:attrName>
                                        </p:attrNameLst>
                                      </p:cBhvr>
                                      <p:to>
                                        <p:strVal val="visible"/>
                                      </p:to>
                                    </p:set>
                                    <p:anim calcmode="lin" valueType="num">
                                      <p:cBhvr additive="base">
                                        <p:cTn id="69" dur="500" fill="hold"/>
                                        <p:tgtEl>
                                          <p:spTgt spid="124"/>
                                        </p:tgtEl>
                                        <p:attrNameLst>
                                          <p:attrName>ppt_x</p:attrName>
                                        </p:attrNameLst>
                                      </p:cBhvr>
                                      <p:tavLst>
                                        <p:tav tm="0">
                                          <p:val>
                                            <p:strVal val="1+#ppt_w/2"/>
                                          </p:val>
                                        </p:tav>
                                        <p:tav tm="100000">
                                          <p:val>
                                            <p:strVal val="#ppt_x"/>
                                          </p:val>
                                        </p:tav>
                                      </p:tavLst>
                                    </p:anim>
                                    <p:anim calcmode="lin" valueType="num">
                                      <p:cBhvr additive="base">
                                        <p:cTn id="70" dur="500" fill="hold"/>
                                        <p:tgtEl>
                                          <p:spTgt spid="124"/>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02" grpId="0"/>
      <p:bldP spid="103" grpId="0"/>
      <p:bldP spid="104" grpId="0"/>
      <p:bldP spid="106" grpId="0"/>
      <p:bldP spid="109" grpId="0"/>
      <p:bldP spid="110" grpId="0"/>
      <p:bldP spid="111" grpId="0"/>
      <p:bldP spid="112" grpId="0"/>
      <p:bldP spid="115" grpId="0"/>
      <p:bldP spid="116" grpId="0"/>
      <p:bldP spid="117" grpId="0"/>
      <p:bldP spid="118" grpId="0"/>
      <p:bldP spid="121" grpId="0"/>
      <p:bldP spid="122" grpId="0"/>
      <p:bldP spid="123" grpId="0"/>
      <p:bldP spid="1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3271520"/>
            <a:ext cx="12192000" cy="3062045"/>
          </a:xfrm>
          <a:prstGeom prst="rect">
            <a:avLst/>
          </a:prstGeom>
          <a:gradFill>
            <a:gsLst>
              <a:gs pos="0">
                <a:schemeClr val="accent5"/>
              </a:gs>
              <a:gs pos="100000">
                <a:schemeClr val="accent6"/>
              </a:gs>
            </a:gsLst>
            <a:lin ang="2126292"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A72AFDEB-36E7-48BD-8A0D-A9DE45E06113}"/>
              </a:ext>
            </a:extLst>
          </p:cNvPr>
          <p:cNvPicPr>
            <a:picLocks noGrp="1" noChangeAspect="1"/>
          </p:cNvPicPr>
          <p:nvPr>
            <p:ph type="pic" sz="quarter" idx="11"/>
          </p:nvPr>
        </p:nvPicPr>
        <p:blipFill>
          <a:blip r:embed="rId2"/>
          <a:srcRect t="1212" b="1212"/>
          <a:stretch>
            <a:fillRect/>
          </a:stretch>
        </p:blipFill>
        <p:spPr/>
      </p:pic>
      <p:pic>
        <p:nvPicPr>
          <p:cNvPr id="20" name="Picture Placeholder 19">
            <a:extLst>
              <a:ext uri="{FF2B5EF4-FFF2-40B4-BE49-F238E27FC236}">
                <a16:creationId xmlns:a16="http://schemas.microsoft.com/office/drawing/2014/main" id="{6A30595D-02B5-472B-B734-FB44F9FCD0F8}"/>
              </a:ext>
            </a:extLst>
          </p:cNvPr>
          <p:cNvPicPr>
            <a:picLocks noGrp="1" noChangeAspect="1"/>
          </p:cNvPicPr>
          <p:nvPr>
            <p:ph type="pic" sz="quarter" idx="13"/>
          </p:nvPr>
        </p:nvPicPr>
        <p:blipFill>
          <a:blip r:embed="rId3"/>
          <a:srcRect l="30" r="30"/>
          <a:stretch>
            <a:fillRect/>
          </a:stretch>
        </p:blipFill>
        <p:spPr/>
      </p:pic>
      <p:pic>
        <p:nvPicPr>
          <p:cNvPr id="22" name="Picture Placeholder 21">
            <a:extLst>
              <a:ext uri="{FF2B5EF4-FFF2-40B4-BE49-F238E27FC236}">
                <a16:creationId xmlns:a16="http://schemas.microsoft.com/office/drawing/2014/main" id="{3C42DEED-AF59-43D9-B671-4D388235E89A}"/>
              </a:ext>
            </a:extLst>
          </p:cNvPr>
          <p:cNvPicPr>
            <a:picLocks noGrp="1" noChangeAspect="1"/>
          </p:cNvPicPr>
          <p:nvPr>
            <p:ph type="pic" sz="quarter" idx="14"/>
          </p:nvPr>
        </p:nvPicPr>
        <p:blipFill>
          <a:blip r:embed="rId4"/>
          <a:srcRect l="30" r="30"/>
          <a:stretch>
            <a:fillRect/>
          </a:stretch>
        </p:blipFill>
        <p:spPr/>
      </p:pic>
      <p:sp>
        <p:nvSpPr>
          <p:cNvPr id="2" name="Title 1"/>
          <p:cNvSpPr>
            <a:spLocks noGrp="1"/>
          </p:cNvSpPr>
          <p:nvPr>
            <p:ph type="title"/>
          </p:nvPr>
        </p:nvSpPr>
        <p:spPr/>
        <p:txBody>
          <a:bodyPr/>
          <a:lstStyle/>
          <a:p>
            <a:r>
              <a:rPr lang="en-US" b="0" dirty="0">
                <a:solidFill>
                  <a:schemeClr val="tx2"/>
                </a:solidFill>
              </a:rPr>
              <a:t>Our </a:t>
            </a:r>
            <a:r>
              <a:rPr lang="en-US" dirty="0">
                <a:solidFill>
                  <a:schemeClr val="accent5"/>
                </a:solidFill>
                <a:latin typeface="+mj-lt"/>
              </a:rPr>
              <a:t>Team Members</a:t>
            </a:r>
            <a:endParaRPr lang="en-US" dirty="0">
              <a:latin typeface="+mj-lt"/>
            </a:endParaRPr>
          </a:p>
        </p:txBody>
      </p:sp>
      <p:sp>
        <p:nvSpPr>
          <p:cNvPr id="18" name="TextBox 17"/>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1" name="Rectangle 30"/>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67A0BF0D-F5FC-420A-953D-0AE962C25386}"/>
              </a:ext>
            </a:extLst>
          </p:cNvPr>
          <p:cNvGrpSpPr/>
          <p:nvPr/>
        </p:nvGrpSpPr>
        <p:grpSpPr>
          <a:xfrm>
            <a:off x="1133990" y="4714835"/>
            <a:ext cx="2554870" cy="1169762"/>
            <a:chOff x="977664" y="4714835"/>
            <a:chExt cx="2554870" cy="1169762"/>
          </a:xfrm>
        </p:grpSpPr>
        <p:sp>
          <p:nvSpPr>
            <p:cNvPr id="23" name="TextBox 22"/>
            <p:cNvSpPr txBox="1"/>
            <p:nvPr/>
          </p:nvSpPr>
          <p:spPr>
            <a:xfrm>
              <a:off x="977664" y="4714835"/>
              <a:ext cx="2554870" cy="553998"/>
            </a:xfrm>
            <a:prstGeom prst="rect">
              <a:avLst/>
            </a:prstGeom>
            <a:noFill/>
          </p:spPr>
          <p:txBody>
            <a:bodyPr wrap="square" rtlCol="0">
              <a:spAutoFit/>
            </a:bodyPr>
            <a:lstStyle/>
            <a:p>
              <a:pPr algn="ctr">
                <a:lnSpc>
                  <a:spcPts val="1800"/>
                </a:lnSpc>
              </a:pPr>
              <a:r>
                <a:rPr lang="en-US" sz="1200" b="1" dirty="0">
                  <a:solidFill>
                    <a:srgbClr val="FFFFFF"/>
                  </a:solidFill>
                  <a:ea typeface="Montserrat" charset="0"/>
                  <a:cs typeface="Montserrat" charset="0"/>
                </a:rPr>
                <a:t>Vice President</a:t>
              </a:r>
            </a:p>
            <a:p>
              <a:pPr algn="ctr">
                <a:lnSpc>
                  <a:spcPts val="1800"/>
                </a:lnSpc>
              </a:pPr>
              <a:r>
                <a:rPr lang="en-US" b="1" dirty="0">
                  <a:solidFill>
                    <a:srgbClr val="FFFFFF"/>
                  </a:solidFill>
                  <a:latin typeface="+mj-lt"/>
                  <a:ea typeface="Montserrat" charset="0"/>
                  <a:cs typeface="Montserrat" charset="0"/>
                </a:rPr>
                <a:t>DR. JACKY CHAN</a:t>
              </a:r>
            </a:p>
          </p:txBody>
        </p:sp>
        <p:sp>
          <p:nvSpPr>
            <p:cNvPr id="24" name="TextBox 23"/>
            <p:cNvSpPr txBox="1"/>
            <p:nvPr/>
          </p:nvSpPr>
          <p:spPr>
            <a:xfrm>
              <a:off x="1237113"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summery.</a:t>
              </a:r>
            </a:p>
          </p:txBody>
        </p:sp>
        <p:sp>
          <p:nvSpPr>
            <p:cNvPr id="34" name="Rectangle 33"/>
            <p:cNvSpPr/>
            <p:nvPr/>
          </p:nvSpPr>
          <p:spPr>
            <a:xfrm>
              <a:off x="192168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DB416585-1972-40E2-8C7D-9DAC36FAB8BE}"/>
              </a:ext>
            </a:extLst>
          </p:cNvPr>
          <p:cNvGrpSpPr/>
          <p:nvPr/>
        </p:nvGrpSpPr>
        <p:grpSpPr>
          <a:xfrm>
            <a:off x="4818086" y="4714835"/>
            <a:ext cx="2555828" cy="1169762"/>
            <a:chOff x="3566476" y="4714835"/>
            <a:chExt cx="2555828" cy="1169762"/>
          </a:xfrm>
        </p:grpSpPr>
        <p:sp>
          <p:nvSpPr>
            <p:cNvPr id="25" name="TextBox 24"/>
            <p:cNvSpPr txBox="1"/>
            <p:nvPr/>
          </p:nvSpPr>
          <p:spPr>
            <a:xfrm>
              <a:off x="3566476" y="4714835"/>
              <a:ext cx="2555828" cy="553998"/>
            </a:xfrm>
            <a:prstGeom prst="rect">
              <a:avLst/>
            </a:prstGeom>
            <a:noFill/>
          </p:spPr>
          <p:txBody>
            <a:bodyPr wrap="square" rtlCol="0">
              <a:spAutoFit/>
            </a:bodyPr>
            <a:lstStyle/>
            <a:p>
              <a:pPr algn="ctr">
                <a:lnSpc>
                  <a:spcPts val="1800"/>
                </a:lnSpc>
              </a:pPr>
              <a:r>
                <a:rPr lang="en-US" sz="1200" b="1" dirty="0">
                  <a:solidFill>
                    <a:srgbClr val="FFFFFF"/>
                  </a:solidFill>
                  <a:ea typeface="Montserrat" charset="0"/>
                  <a:cs typeface="Montserrat" charset="0"/>
                </a:rPr>
                <a:t>CEO</a:t>
              </a:r>
            </a:p>
            <a:p>
              <a:pPr algn="ctr">
                <a:lnSpc>
                  <a:spcPts val="1800"/>
                </a:lnSpc>
              </a:pPr>
              <a:r>
                <a:rPr lang="en-US" b="1" dirty="0">
                  <a:solidFill>
                    <a:srgbClr val="FFFFFF"/>
                  </a:solidFill>
                  <a:latin typeface="+mj-lt"/>
                  <a:ea typeface="Montserrat" charset="0"/>
                  <a:cs typeface="Montserrat" charset="0"/>
                </a:rPr>
                <a:t>CHAMELY SIKON</a:t>
              </a:r>
            </a:p>
          </p:txBody>
        </p:sp>
        <p:sp>
          <p:nvSpPr>
            <p:cNvPr id="26" name="TextBox 25"/>
            <p:cNvSpPr txBox="1"/>
            <p:nvPr/>
          </p:nvSpPr>
          <p:spPr>
            <a:xfrm>
              <a:off x="3826404"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a:t>
              </a:r>
              <a:r>
                <a:rPr lang="en-US" sz="800" b="1">
                  <a:solidFill>
                    <a:srgbClr val="FFFFFF"/>
                  </a:solidFill>
                  <a:ea typeface="Montserrat Light" charset="0"/>
                  <a:cs typeface="Montserrat Light" charset="0"/>
                </a:rPr>
                <a:t>summery.</a:t>
              </a:r>
              <a:endParaRPr lang="en-US" sz="800" b="1" dirty="0">
                <a:solidFill>
                  <a:srgbClr val="FFFFFF"/>
                </a:solidFill>
                <a:ea typeface="Montserrat Light" charset="0"/>
                <a:cs typeface="Montserrat Light" charset="0"/>
              </a:endParaRPr>
            </a:p>
          </p:txBody>
        </p:sp>
        <p:sp>
          <p:nvSpPr>
            <p:cNvPr id="35" name="Rectangle 34"/>
            <p:cNvSpPr/>
            <p:nvPr/>
          </p:nvSpPr>
          <p:spPr>
            <a:xfrm>
              <a:off x="453280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38CE664D-150E-4036-AF68-14E40FB1D647}"/>
              </a:ext>
            </a:extLst>
          </p:cNvPr>
          <p:cNvGrpSpPr/>
          <p:nvPr/>
        </p:nvGrpSpPr>
        <p:grpSpPr>
          <a:xfrm>
            <a:off x="8547739" y="4714834"/>
            <a:ext cx="2465672" cy="1169762"/>
            <a:chOff x="6156247" y="4714835"/>
            <a:chExt cx="2465672" cy="1169762"/>
          </a:xfrm>
        </p:grpSpPr>
        <p:sp>
          <p:nvSpPr>
            <p:cNvPr id="27" name="TextBox 26"/>
            <p:cNvSpPr txBox="1"/>
            <p:nvPr/>
          </p:nvSpPr>
          <p:spPr>
            <a:xfrm>
              <a:off x="6156247" y="4714835"/>
              <a:ext cx="2465672" cy="553998"/>
            </a:xfrm>
            <a:prstGeom prst="rect">
              <a:avLst/>
            </a:prstGeom>
            <a:noFill/>
          </p:spPr>
          <p:txBody>
            <a:bodyPr wrap="square" rtlCol="0">
              <a:spAutoFit/>
            </a:bodyPr>
            <a:lstStyle/>
            <a:p>
              <a:pPr algn="ctr">
                <a:lnSpc>
                  <a:spcPts val="1800"/>
                </a:lnSpc>
              </a:pPr>
              <a:r>
                <a:rPr lang="en-US" sz="1200" b="1" dirty="0" err="1">
                  <a:solidFill>
                    <a:srgbClr val="FFFFFF"/>
                  </a:solidFill>
                  <a:ea typeface="Montserrat" charset="0"/>
                  <a:cs typeface="Montserrat" charset="0"/>
                </a:rPr>
                <a:t>Exctv</a:t>
              </a:r>
              <a:r>
                <a:rPr lang="en-US" sz="1200" b="1" dirty="0">
                  <a:solidFill>
                    <a:srgbClr val="FFFFFF"/>
                  </a:solidFill>
                  <a:ea typeface="Montserrat" charset="0"/>
                  <a:cs typeface="Montserrat" charset="0"/>
                </a:rPr>
                <a:t>. Director</a:t>
              </a:r>
            </a:p>
            <a:p>
              <a:pPr algn="ctr">
                <a:lnSpc>
                  <a:spcPts val="1800"/>
                </a:lnSpc>
              </a:pPr>
              <a:r>
                <a:rPr lang="en-US" b="1" dirty="0">
                  <a:solidFill>
                    <a:srgbClr val="FFFFFF"/>
                  </a:solidFill>
                  <a:latin typeface="+mj-lt"/>
                  <a:ea typeface="Montserrat" charset="0"/>
                  <a:cs typeface="Montserrat" charset="0"/>
                </a:rPr>
                <a:t>JOHN DOWAN</a:t>
              </a:r>
            </a:p>
          </p:txBody>
        </p:sp>
        <p:sp>
          <p:nvSpPr>
            <p:cNvPr id="28" name="TextBox 27"/>
            <p:cNvSpPr txBox="1"/>
            <p:nvPr/>
          </p:nvSpPr>
          <p:spPr>
            <a:xfrm>
              <a:off x="6371097"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a:t>
              </a:r>
              <a:r>
                <a:rPr lang="en-US" sz="800" b="1">
                  <a:solidFill>
                    <a:srgbClr val="FFFFFF"/>
                  </a:solidFill>
                  <a:ea typeface="Montserrat Light" charset="0"/>
                  <a:cs typeface="Montserrat Light" charset="0"/>
                </a:rPr>
                <a:t>summery.</a:t>
              </a:r>
              <a:endParaRPr lang="en-US" sz="800" b="1" dirty="0">
                <a:solidFill>
                  <a:srgbClr val="FFFFFF"/>
                </a:solidFill>
                <a:ea typeface="Montserrat Light" charset="0"/>
                <a:cs typeface="Montserrat Light" charset="0"/>
              </a:endParaRPr>
            </a:p>
          </p:txBody>
        </p:sp>
        <p:sp>
          <p:nvSpPr>
            <p:cNvPr id="36" name="Rectangle 35"/>
            <p:cNvSpPr/>
            <p:nvPr/>
          </p:nvSpPr>
          <p:spPr>
            <a:xfrm>
              <a:off x="705248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09560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4666129"/>
            <a:ext cx="12192000" cy="1667436"/>
          </a:xfrm>
          <a:prstGeom prst="rect">
            <a:avLst/>
          </a:prstGeom>
          <a:gradFill>
            <a:gsLst>
              <a:gs pos="9000">
                <a:schemeClr val="accent5"/>
              </a:gs>
              <a:gs pos="100000">
                <a:schemeClr val="accent6"/>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4294967295"/>
          </p:nvPr>
        </p:nvSpPr>
        <p:spPr>
          <a:xfrm>
            <a:off x="8440087" y="6490940"/>
            <a:ext cx="2998268" cy="203846"/>
          </a:xfrm>
        </p:spPr>
        <p:txBody>
          <a:bodyPr>
            <a:normAutofit fontScale="55000" lnSpcReduction="20000"/>
          </a:bodyPr>
          <a:lstStyle/>
          <a:p>
            <a:r>
              <a:rPr lang="en-US" dirty="0"/>
              <a:t>Here is your custom footer</a:t>
            </a:r>
          </a:p>
        </p:txBody>
      </p:sp>
      <p:sp>
        <p:nvSpPr>
          <p:cNvPr id="35" name="Title 4"/>
          <p:cNvSpPr>
            <a:spLocks noGrp="1"/>
          </p:cNvSpPr>
          <p:nvPr>
            <p:ph type="title"/>
          </p:nvPr>
        </p:nvSpPr>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sp>
        <p:nvSpPr>
          <p:cNvPr id="22" name="TextBox 21"/>
          <p:cNvSpPr txBox="1"/>
          <p:nvPr/>
        </p:nvSpPr>
        <p:spPr>
          <a:xfrm>
            <a:off x="1543929" y="5716837"/>
            <a:ext cx="9106142" cy="323165"/>
          </a:xfrm>
          <a:prstGeom prst="rect">
            <a:avLst/>
          </a:prstGeom>
          <a:noFill/>
        </p:spPr>
        <p:txBody>
          <a:bodyPr wrap="square" numCol="1" spcCol="457200" rtlCol="0">
            <a:spAutoFit/>
          </a:bodyPr>
          <a:lstStyle/>
          <a:p>
            <a:pPr algn="ctr">
              <a:lnSpc>
                <a:spcPct val="150000"/>
              </a:lnSpc>
            </a:pPr>
            <a:r>
              <a:rPr lang="en-US" sz="1000" dirty="0">
                <a:solidFill>
                  <a:srgbClr val="FFFFFF"/>
                </a:solidFill>
                <a:latin typeface="Montserrat" charset="0"/>
                <a:ea typeface="Montserrat" charset="0"/>
                <a:cs typeface="Montserrat" charset="0"/>
              </a:rPr>
              <a:t>Lesser first day kind god us earth. The divide firmament signs doesn't seasons heaven spirit open. The divide firmament signs .</a:t>
            </a:r>
          </a:p>
        </p:txBody>
      </p:sp>
      <p:sp>
        <p:nvSpPr>
          <p:cNvPr id="23" name="TextBox 22"/>
          <p:cNvSpPr txBox="1"/>
          <p:nvPr/>
        </p:nvSpPr>
        <p:spPr>
          <a:xfrm>
            <a:off x="2886726" y="5295381"/>
            <a:ext cx="1324711" cy="477054"/>
          </a:xfrm>
          <a:prstGeom prst="rect">
            <a:avLst/>
          </a:prstGeom>
          <a:noFill/>
        </p:spPr>
        <p:txBody>
          <a:bodyPr wrap="square" numCol="1" spcCol="457200" rtlCol="0">
            <a:spAutoFit/>
          </a:bodyPr>
          <a:lstStyle/>
          <a:p>
            <a:r>
              <a:rPr lang="en-US" sz="2500" b="1" dirty="0">
                <a:solidFill>
                  <a:srgbClr val="FFFFFF"/>
                </a:solidFill>
                <a:latin typeface="+mj-lt"/>
                <a:ea typeface="Montserrat" charset="0"/>
                <a:cs typeface="Montserrat" charset="0"/>
              </a:rPr>
              <a:t>200K</a:t>
            </a:r>
          </a:p>
        </p:txBody>
      </p:sp>
      <p:sp>
        <p:nvSpPr>
          <p:cNvPr id="24" name="Oval 23"/>
          <p:cNvSpPr/>
          <p:nvPr/>
        </p:nvSpPr>
        <p:spPr>
          <a:xfrm>
            <a:off x="2497226" y="5361242"/>
            <a:ext cx="347783" cy="34778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2512718" y="5382311"/>
            <a:ext cx="322840" cy="276999"/>
          </a:xfrm>
          <a:prstGeom prst="rect">
            <a:avLst/>
          </a:prstGeom>
          <a:noFill/>
        </p:spPr>
        <p:txBody>
          <a:bodyPr wrap="square" numCol="1" spcCol="457200" rtlCol="0">
            <a:spAutoFit/>
          </a:bodyPr>
          <a:lstStyle/>
          <a:p>
            <a:pPr algn="ctr"/>
            <a:r>
              <a:rPr lang="en-US" sz="1200" dirty="0">
                <a:solidFill>
                  <a:srgbClr val="FEFEFE"/>
                </a:solidFill>
                <a:ea typeface="Montserrat" charset="0"/>
                <a:cs typeface="Montserrat" charset="0"/>
              </a:rPr>
              <a:t>A</a:t>
            </a:r>
          </a:p>
        </p:txBody>
      </p:sp>
      <p:sp>
        <p:nvSpPr>
          <p:cNvPr id="26" name="TextBox 25"/>
          <p:cNvSpPr txBox="1"/>
          <p:nvPr/>
        </p:nvSpPr>
        <p:spPr>
          <a:xfrm>
            <a:off x="4793035" y="5295381"/>
            <a:ext cx="1324711" cy="477054"/>
          </a:xfrm>
          <a:prstGeom prst="rect">
            <a:avLst/>
          </a:prstGeom>
          <a:noFill/>
        </p:spPr>
        <p:txBody>
          <a:bodyPr wrap="square" numCol="1" spcCol="457200" rtlCol="0">
            <a:spAutoFit/>
          </a:bodyPr>
          <a:lstStyle/>
          <a:p>
            <a:r>
              <a:rPr lang="en-US" sz="2500" b="1" dirty="0">
                <a:solidFill>
                  <a:srgbClr val="FFFFFF"/>
                </a:solidFill>
                <a:latin typeface="+mj-lt"/>
                <a:ea typeface="Montserrat" charset="0"/>
                <a:cs typeface="Montserrat" charset="0"/>
              </a:rPr>
              <a:t>155K</a:t>
            </a:r>
          </a:p>
        </p:txBody>
      </p:sp>
      <p:sp>
        <p:nvSpPr>
          <p:cNvPr id="27" name="Oval 26"/>
          <p:cNvSpPr/>
          <p:nvPr/>
        </p:nvSpPr>
        <p:spPr>
          <a:xfrm>
            <a:off x="4403535" y="5361242"/>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419027" y="5382311"/>
            <a:ext cx="322840" cy="276999"/>
          </a:xfrm>
          <a:prstGeom prst="rect">
            <a:avLst/>
          </a:prstGeom>
          <a:noFill/>
        </p:spPr>
        <p:txBody>
          <a:bodyPr wrap="square" numCol="1" spcCol="457200" rtlCol="0">
            <a:spAutoFit/>
          </a:bodyPr>
          <a:lstStyle/>
          <a:p>
            <a:pPr algn="ctr"/>
            <a:r>
              <a:rPr lang="en-US" sz="1200" dirty="0">
                <a:solidFill>
                  <a:srgbClr val="FEFEFE"/>
                </a:solidFill>
                <a:ea typeface="Montserrat" charset="0"/>
                <a:cs typeface="Montserrat" charset="0"/>
              </a:rPr>
              <a:t>B</a:t>
            </a:r>
          </a:p>
        </p:txBody>
      </p:sp>
      <p:sp>
        <p:nvSpPr>
          <p:cNvPr id="29" name="TextBox 28"/>
          <p:cNvSpPr txBox="1"/>
          <p:nvPr/>
        </p:nvSpPr>
        <p:spPr>
          <a:xfrm>
            <a:off x="6671912" y="5295381"/>
            <a:ext cx="1324711" cy="477054"/>
          </a:xfrm>
          <a:prstGeom prst="rect">
            <a:avLst/>
          </a:prstGeom>
          <a:noFill/>
        </p:spPr>
        <p:txBody>
          <a:bodyPr wrap="square" numCol="1" spcCol="457200" rtlCol="0">
            <a:spAutoFit/>
          </a:bodyPr>
          <a:lstStyle/>
          <a:p>
            <a:r>
              <a:rPr lang="en-US" sz="2500" b="1" dirty="0">
                <a:solidFill>
                  <a:srgbClr val="FFFFFF"/>
                </a:solidFill>
                <a:latin typeface="+mj-lt"/>
                <a:ea typeface="Montserrat" charset="0"/>
                <a:cs typeface="Montserrat" charset="0"/>
              </a:rPr>
              <a:t>390K</a:t>
            </a:r>
          </a:p>
        </p:txBody>
      </p:sp>
      <p:sp>
        <p:nvSpPr>
          <p:cNvPr id="30" name="Oval 29"/>
          <p:cNvSpPr/>
          <p:nvPr/>
        </p:nvSpPr>
        <p:spPr>
          <a:xfrm>
            <a:off x="6282412" y="5361242"/>
            <a:ext cx="347783" cy="34778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6297904" y="5382311"/>
            <a:ext cx="322840" cy="276999"/>
          </a:xfrm>
          <a:prstGeom prst="rect">
            <a:avLst/>
          </a:prstGeom>
          <a:noFill/>
        </p:spPr>
        <p:txBody>
          <a:bodyPr wrap="square" numCol="1" spcCol="457200" rtlCol="0">
            <a:spAutoFit/>
          </a:bodyPr>
          <a:lstStyle/>
          <a:p>
            <a:pPr algn="ctr"/>
            <a:r>
              <a:rPr lang="en-US" sz="1200" dirty="0">
                <a:solidFill>
                  <a:srgbClr val="FEFEFE"/>
                </a:solidFill>
                <a:ea typeface="Montserrat" charset="0"/>
                <a:cs typeface="Montserrat" charset="0"/>
              </a:rPr>
              <a:t>C</a:t>
            </a:r>
          </a:p>
        </p:txBody>
      </p:sp>
      <p:sp>
        <p:nvSpPr>
          <p:cNvPr id="32" name="TextBox 31"/>
          <p:cNvSpPr txBox="1"/>
          <p:nvPr/>
        </p:nvSpPr>
        <p:spPr>
          <a:xfrm>
            <a:off x="8614797" y="5295381"/>
            <a:ext cx="1095713" cy="477054"/>
          </a:xfrm>
          <a:prstGeom prst="rect">
            <a:avLst/>
          </a:prstGeom>
          <a:noFill/>
        </p:spPr>
        <p:txBody>
          <a:bodyPr wrap="square" numCol="1" spcCol="457200" rtlCol="0">
            <a:spAutoFit/>
          </a:bodyPr>
          <a:lstStyle/>
          <a:p>
            <a:r>
              <a:rPr lang="en-US" sz="2500" b="1">
                <a:solidFill>
                  <a:srgbClr val="FFFFFF"/>
                </a:solidFill>
                <a:latin typeface="+mj-lt"/>
                <a:ea typeface="Montserrat" charset="0"/>
                <a:cs typeface="Montserrat" charset="0"/>
              </a:rPr>
              <a:t>85K</a:t>
            </a:r>
            <a:endParaRPr lang="en-US" sz="2500" b="1" dirty="0">
              <a:solidFill>
                <a:srgbClr val="FFFFFF"/>
              </a:solidFill>
              <a:latin typeface="+mj-lt"/>
              <a:ea typeface="Montserrat" charset="0"/>
              <a:cs typeface="Montserrat" charset="0"/>
            </a:endParaRPr>
          </a:p>
        </p:txBody>
      </p:sp>
      <p:sp>
        <p:nvSpPr>
          <p:cNvPr id="33" name="Oval 32"/>
          <p:cNvSpPr/>
          <p:nvPr/>
        </p:nvSpPr>
        <p:spPr>
          <a:xfrm>
            <a:off x="8225297" y="5361242"/>
            <a:ext cx="347783" cy="34778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8240789" y="5382311"/>
            <a:ext cx="322840" cy="276999"/>
          </a:xfrm>
          <a:prstGeom prst="rect">
            <a:avLst/>
          </a:prstGeom>
          <a:noFill/>
        </p:spPr>
        <p:txBody>
          <a:bodyPr wrap="square" numCol="1" spcCol="457200" rtlCol="0">
            <a:spAutoFit/>
          </a:bodyPr>
          <a:lstStyle/>
          <a:p>
            <a:pPr algn="ctr"/>
            <a:r>
              <a:rPr lang="en-US" sz="1200" dirty="0">
                <a:solidFill>
                  <a:srgbClr val="FEFEFE"/>
                </a:solidFill>
                <a:ea typeface="Montserrat" charset="0"/>
                <a:cs typeface="Montserrat" charset="0"/>
              </a:rPr>
              <a:t>D</a:t>
            </a:r>
          </a:p>
        </p:txBody>
      </p:sp>
      <p:sp>
        <p:nvSpPr>
          <p:cNvPr id="36" name="TextBox 35"/>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37" name="Rectangle 36"/>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5" name="Chart 44">
            <a:extLst>
              <a:ext uri="{FF2B5EF4-FFF2-40B4-BE49-F238E27FC236}">
                <a16:creationId xmlns:a16="http://schemas.microsoft.com/office/drawing/2014/main" id="{E545ABF0-CA73-44A0-BCE5-1A81BFD4A506}"/>
              </a:ext>
            </a:extLst>
          </p:cNvPr>
          <p:cNvGraphicFramePr/>
          <p:nvPr>
            <p:extLst>
              <p:ext uri="{D42A27DB-BD31-4B8C-83A1-F6EECF244321}">
                <p14:modId xmlns:p14="http://schemas.microsoft.com/office/powerpoint/2010/main" val="1997349320"/>
              </p:ext>
            </p:extLst>
          </p:nvPr>
        </p:nvGraphicFramePr>
        <p:xfrm>
          <a:off x="1023227" y="1610109"/>
          <a:ext cx="10145546" cy="30083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8723562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arn(outVertical)">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2" grpId="0"/>
      <p:bldP spid="23" grpId="0"/>
      <p:bldP spid="24" grpId="0" animBg="1"/>
      <p:bldP spid="25" grpId="0"/>
      <p:bldP spid="26" grpId="0"/>
      <p:bldP spid="27" grpId="0" animBg="1"/>
      <p:bldP spid="28" grpId="0"/>
      <p:bldP spid="29" grpId="0"/>
      <p:bldP spid="30" grpId="0" animBg="1"/>
      <p:bldP spid="31" grpId="0"/>
      <p:bldP spid="32" grpId="0"/>
      <p:bldP spid="33" grpId="0" animBg="1"/>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4"/>
          <p:cNvSpPr>
            <a:spLocks noGrp="1"/>
          </p:cNvSpPr>
          <p:nvPr>
            <p:ph type="title"/>
          </p:nvPr>
        </p:nvSpPr>
        <p:spPr/>
        <p:txBody>
          <a:bodyPr/>
          <a:lstStyle/>
          <a:p>
            <a:r>
              <a:rPr lang="en-US" sz="2400" dirty="0">
                <a:solidFill>
                  <a:schemeClr val="tx2"/>
                </a:solidFill>
                <a:ea typeface="Montserrat Light" charset="0"/>
                <a:cs typeface="Montserrat Light" charset="0"/>
              </a:rPr>
              <a:t>Data </a:t>
            </a:r>
            <a:r>
              <a:rPr lang="en-US" sz="2400" dirty="0">
                <a:solidFill>
                  <a:schemeClr val="accent3"/>
                </a:solidFill>
                <a:latin typeface="+mj-lt"/>
                <a:ea typeface="Montserrat" charset="0"/>
                <a:cs typeface="Montserrat" charset="0"/>
              </a:rPr>
              <a:t>Charts</a:t>
            </a:r>
            <a:endParaRPr lang="en-US" dirty="0">
              <a:solidFill>
                <a:schemeClr val="accent3"/>
              </a:solidFill>
              <a:latin typeface="+mj-lt"/>
            </a:endParaRPr>
          </a:p>
        </p:txBody>
      </p:sp>
      <p:sp>
        <p:nvSpPr>
          <p:cNvPr id="7" name="Oval 6"/>
          <p:cNvSpPr/>
          <p:nvPr/>
        </p:nvSpPr>
        <p:spPr>
          <a:xfrm>
            <a:off x="8510343" y="2406762"/>
            <a:ext cx="335748" cy="335748"/>
          </a:xfrm>
          <a:prstGeom prst="ellipse">
            <a:avLst/>
          </a:prstGeom>
          <a:solidFill>
            <a:schemeClr val="tx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510343" y="2944855"/>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510343" y="3485097"/>
            <a:ext cx="335748" cy="335748"/>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939688" y="2376806"/>
            <a:ext cx="1381059"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11" name="TextBox 10"/>
          <p:cNvSpPr txBox="1"/>
          <p:nvPr/>
        </p:nvSpPr>
        <p:spPr>
          <a:xfrm>
            <a:off x="8540783" y="2445052"/>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1</a:t>
            </a:r>
          </a:p>
        </p:txBody>
      </p:sp>
      <p:sp>
        <p:nvSpPr>
          <p:cNvPr id="12" name="TextBox 11"/>
          <p:cNvSpPr txBox="1"/>
          <p:nvPr/>
        </p:nvSpPr>
        <p:spPr>
          <a:xfrm>
            <a:off x="8540783" y="2974451"/>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2</a:t>
            </a:r>
          </a:p>
        </p:txBody>
      </p:sp>
      <p:sp>
        <p:nvSpPr>
          <p:cNvPr id="13" name="TextBox 12"/>
          <p:cNvSpPr txBox="1"/>
          <p:nvPr/>
        </p:nvSpPr>
        <p:spPr>
          <a:xfrm>
            <a:off x="8540783" y="3514693"/>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3</a:t>
            </a:r>
          </a:p>
        </p:txBody>
      </p:sp>
      <p:sp>
        <p:nvSpPr>
          <p:cNvPr id="14" name="TextBox 13"/>
          <p:cNvSpPr txBox="1"/>
          <p:nvPr/>
        </p:nvSpPr>
        <p:spPr>
          <a:xfrm>
            <a:off x="8939688" y="2923560"/>
            <a:ext cx="1381059"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15" name="TextBox 14"/>
          <p:cNvSpPr txBox="1"/>
          <p:nvPr/>
        </p:nvSpPr>
        <p:spPr>
          <a:xfrm>
            <a:off x="8939688" y="3460889"/>
            <a:ext cx="1262187"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17" name="Oval 16"/>
          <p:cNvSpPr/>
          <p:nvPr/>
        </p:nvSpPr>
        <p:spPr>
          <a:xfrm>
            <a:off x="8510343" y="4054066"/>
            <a:ext cx="335748" cy="335748"/>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8540783" y="4083662"/>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4</a:t>
            </a:r>
          </a:p>
        </p:txBody>
      </p:sp>
      <p:sp>
        <p:nvSpPr>
          <p:cNvPr id="19" name="TextBox 18"/>
          <p:cNvSpPr txBox="1"/>
          <p:nvPr/>
        </p:nvSpPr>
        <p:spPr>
          <a:xfrm>
            <a:off x="8939688" y="4029858"/>
            <a:ext cx="1262187"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27" name="TextBox 26"/>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a:t>
            </a:r>
          </a:p>
        </p:txBody>
      </p:sp>
      <p:sp>
        <p:nvSpPr>
          <p:cNvPr id="28" name="Rectangle 27"/>
          <p:cNvSpPr/>
          <p:nvPr/>
        </p:nvSpPr>
        <p:spPr>
          <a:xfrm>
            <a:off x="5796406" y="1400537"/>
            <a:ext cx="548640" cy="548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8460614" y="4722813"/>
            <a:ext cx="2754233" cy="1246495"/>
          </a:xfrm>
          <a:prstGeom prst="rect">
            <a:avLst/>
          </a:prstGeom>
          <a:noFill/>
        </p:spPr>
        <p:txBody>
          <a:bodyPr wrap="square" numCol="1" spcCol="457200" rtlCol="0">
            <a:spAutoFit/>
          </a:bodyPr>
          <a:lstStyle/>
          <a:p>
            <a:pPr>
              <a:lnSpc>
                <a:spcPct val="150000"/>
              </a:lnSpc>
            </a:pPr>
            <a:r>
              <a:rPr lang="en-US" sz="1000" dirty="0">
                <a:solidFill>
                  <a:schemeClr val="tx2"/>
                </a:solidFill>
                <a:ea typeface="Montserrat" charset="0"/>
                <a:cs typeface="Montserrat" charset="0"/>
              </a:rPr>
              <a:t>Lesser first day kind god us earth. The divide firmament signs doesn't seasons heaven spirit open. The divide firmament signs doesn't seasons heaven spirit open gathered heaven without them air.</a:t>
            </a:r>
          </a:p>
        </p:txBody>
      </p:sp>
      <p:graphicFrame>
        <p:nvGraphicFramePr>
          <p:cNvPr id="16" name="Chart 15">
            <a:extLst>
              <a:ext uri="{FF2B5EF4-FFF2-40B4-BE49-F238E27FC236}">
                <a16:creationId xmlns:a16="http://schemas.microsoft.com/office/drawing/2014/main" id="{046548B6-AF2F-4E94-9438-8D9F619B3B92}"/>
              </a:ext>
            </a:extLst>
          </p:cNvPr>
          <p:cNvGraphicFramePr/>
          <p:nvPr>
            <p:extLst>
              <p:ext uri="{D42A27DB-BD31-4B8C-83A1-F6EECF244321}">
                <p14:modId xmlns:p14="http://schemas.microsoft.com/office/powerpoint/2010/main" val="3201405369"/>
              </p:ext>
            </p:extLst>
          </p:nvPr>
        </p:nvGraphicFramePr>
        <p:xfrm>
          <a:off x="660117" y="1824197"/>
          <a:ext cx="6616984" cy="44113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2456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right)">
                                      <p:cBhvr>
                                        <p:cTn id="16" dur="500"/>
                                        <p:tgtEl>
                                          <p:spTgt spid="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ppt_x</p:attrName>
                                        </p:attrNameLst>
                                      </p:cBhvr>
                                      <p:tavLst>
                                        <p:tav tm="0">
                                          <p:val>
                                            <p:strVal val="#ppt_x-#ppt_w*1.125000"/>
                                          </p:val>
                                        </p:tav>
                                        <p:tav tm="100000">
                                          <p:val>
                                            <p:strVal val="#ppt_x"/>
                                          </p:val>
                                        </p:tav>
                                      </p:tavLst>
                                    </p:anim>
                                    <p:animEffect transition="in" filter="wipe(right)">
                                      <p:cBhvr>
                                        <p:cTn id="24" dur="500"/>
                                        <p:tgtEl>
                                          <p:spTgt spid="11"/>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ppt_x</p:attrName>
                                        </p:attrNameLst>
                                      </p:cBhvr>
                                      <p:tavLst>
                                        <p:tav tm="0">
                                          <p:val>
                                            <p:strVal val="#ppt_x-#ppt_w*1.125000"/>
                                          </p:val>
                                        </p:tav>
                                        <p:tav tm="100000">
                                          <p:val>
                                            <p:strVal val="#ppt_x"/>
                                          </p:val>
                                        </p:tav>
                                      </p:tavLst>
                                    </p:anim>
                                    <p:animEffect transition="in" filter="wipe(right)">
                                      <p:cBhvr>
                                        <p:cTn id="28" dur="500"/>
                                        <p:tgtEl>
                                          <p:spTgt spid="12"/>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ppt_x</p:attrName>
                                        </p:attrNameLst>
                                      </p:cBhvr>
                                      <p:tavLst>
                                        <p:tav tm="0">
                                          <p:val>
                                            <p:strVal val="#ppt_x-#ppt_w*1.125000"/>
                                          </p:val>
                                        </p:tav>
                                        <p:tav tm="100000">
                                          <p:val>
                                            <p:strVal val="#ppt_x"/>
                                          </p:val>
                                        </p:tav>
                                      </p:tavLst>
                                    </p:anim>
                                    <p:animEffect transition="in" filter="wipe(right)">
                                      <p:cBhvr>
                                        <p:cTn id="36" dur="500"/>
                                        <p:tgtEl>
                                          <p:spTgt spid="14"/>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right)">
                                      <p:cBhvr>
                                        <p:cTn id="40" dur="500"/>
                                        <p:tgtEl>
                                          <p:spTgt spid="15"/>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ppt_x</p:attrName>
                                        </p:attrNameLst>
                                      </p:cBhvr>
                                      <p:tavLst>
                                        <p:tav tm="0">
                                          <p:val>
                                            <p:strVal val="#ppt_x-#ppt_w*1.125000"/>
                                          </p:val>
                                        </p:tav>
                                        <p:tav tm="100000">
                                          <p:val>
                                            <p:strVal val="#ppt_x"/>
                                          </p:val>
                                        </p:tav>
                                      </p:tavLst>
                                    </p:anim>
                                    <p:animEffect transition="in" filter="wipe(right)">
                                      <p:cBhvr>
                                        <p:cTn id="44" dur="500"/>
                                        <p:tgtEl>
                                          <p:spTgt spid="17"/>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p:tgtEl>
                                          <p:spTgt spid="18"/>
                                        </p:tgtEl>
                                        <p:attrNameLst>
                                          <p:attrName>ppt_x</p:attrName>
                                        </p:attrNameLst>
                                      </p:cBhvr>
                                      <p:tavLst>
                                        <p:tav tm="0">
                                          <p:val>
                                            <p:strVal val="#ppt_x-#ppt_w*1.125000"/>
                                          </p:val>
                                        </p:tav>
                                        <p:tav tm="100000">
                                          <p:val>
                                            <p:strVal val="#ppt_x"/>
                                          </p:val>
                                        </p:tav>
                                      </p:tavLst>
                                    </p:anim>
                                    <p:animEffect transition="in" filter="wipe(right)">
                                      <p:cBhvr>
                                        <p:cTn id="48" dur="500"/>
                                        <p:tgtEl>
                                          <p:spTgt spid="1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ppt_x</p:attrName>
                                        </p:attrNameLst>
                                      </p:cBhvr>
                                      <p:tavLst>
                                        <p:tav tm="0">
                                          <p:val>
                                            <p:strVal val="#ppt_x-#ppt_w*1.125000"/>
                                          </p:val>
                                        </p:tav>
                                        <p:tav tm="100000">
                                          <p:val>
                                            <p:strVal val="#ppt_x"/>
                                          </p:val>
                                        </p:tav>
                                      </p:tavLst>
                                    </p:anim>
                                    <p:animEffect transition="in" filter="wipe(right)">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P spid="17" grpId="0" animBg="1"/>
      <p:bldP spid="18" grpId="0"/>
      <p:bldP spid="19"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5063775"/>
            <a:ext cx="12192000" cy="1269789"/>
          </a:xfrm>
          <a:prstGeom prst="rect">
            <a:avLst/>
          </a:prstGeom>
          <a:gradFill>
            <a:gsLst>
              <a:gs pos="9000">
                <a:schemeClr val="accent5"/>
              </a:gs>
              <a:gs pos="100000">
                <a:schemeClr val="accent6"/>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4294967295"/>
          </p:nvPr>
        </p:nvSpPr>
        <p:spPr>
          <a:xfrm>
            <a:off x="8440087" y="6490940"/>
            <a:ext cx="2998268" cy="203846"/>
          </a:xfrm>
        </p:spPr>
        <p:txBody>
          <a:bodyPr>
            <a:normAutofit fontScale="55000" lnSpcReduction="20000"/>
          </a:bodyPr>
          <a:lstStyle/>
          <a:p>
            <a:r>
              <a:rPr lang="en-US" dirty="0"/>
              <a:t>Here is your custom footer</a:t>
            </a:r>
          </a:p>
        </p:txBody>
      </p:sp>
      <p:sp>
        <p:nvSpPr>
          <p:cNvPr id="31" name="TextBox 30"/>
          <p:cNvSpPr txBox="1"/>
          <p:nvPr/>
        </p:nvSpPr>
        <p:spPr>
          <a:xfrm>
            <a:off x="1517035" y="5774390"/>
            <a:ext cx="9159930" cy="323165"/>
          </a:xfrm>
          <a:prstGeom prst="rect">
            <a:avLst/>
          </a:prstGeom>
          <a:noFill/>
        </p:spPr>
        <p:txBody>
          <a:bodyPr wrap="square" numCol="1" spcCol="457200" rtlCol="0">
            <a:spAutoFit/>
          </a:bodyPr>
          <a:lstStyle/>
          <a:p>
            <a:pPr algn="ctr">
              <a:lnSpc>
                <a:spcPct val="150000"/>
              </a:lnSpc>
            </a:pPr>
            <a:r>
              <a:rPr lang="en-US" sz="1000" dirty="0">
                <a:solidFill>
                  <a:schemeClr val="bg2"/>
                </a:solidFill>
                <a:ea typeface="Montserrat" charset="0"/>
                <a:cs typeface="Montserrat" charset="0"/>
              </a:rPr>
              <a:t>Lesser first day kind god us earth. The divide firmament signs doesn't seasons heaven spirit open. The divide firmament signs.</a:t>
            </a:r>
          </a:p>
        </p:txBody>
      </p:sp>
      <p:sp>
        <p:nvSpPr>
          <p:cNvPr id="32" name="TextBox 31"/>
          <p:cNvSpPr txBox="1"/>
          <p:nvPr/>
        </p:nvSpPr>
        <p:spPr>
          <a:xfrm>
            <a:off x="4753052" y="5325858"/>
            <a:ext cx="1324711" cy="553998"/>
          </a:xfrm>
          <a:prstGeom prst="rect">
            <a:avLst/>
          </a:prstGeom>
          <a:noFill/>
        </p:spPr>
        <p:txBody>
          <a:bodyPr wrap="square" numCol="1" spcCol="457200" rtlCol="0">
            <a:spAutoFit/>
          </a:bodyPr>
          <a:lstStyle/>
          <a:p>
            <a:r>
              <a:rPr lang="en-US" sz="3000" b="1" dirty="0">
                <a:solidFill>
                  <a:srgbClr val="FFFFFF"/>
                </a:solidFill>
                <a:latin typeface="+mj-lt"/>
                <a:ea typeface="Montserrat" charset="0"/>
                <a:cs typeface="Montserrat" charset="0"/>
              </a:rPr>
              <a:t>200K</a:t>
            </a:r>
          </a:p>
        </p:txBody>
      </p:sp>
      <p:sp>
        <p:nvSpPr>
          <p:cNvPr id="33" name="Oval 32"/>
          <p:cNvSpPr/>
          <p:nvPr/>
        </p:nvSpPr>
        <p:spPr>
          <a:xfrm>
            <a:off x="4350105" y="5391719"/>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4365597" y="5412788"/>
            <a:ext cx="322840" cy="276999"/>
          </a:xfrm>
          <a:prstGeom prst="rect">
            <a:avLst/>
          </a:prstGeom>
          <a:noFill/>
        </p:spPr>
        <p:txBody>
          <a:bodyPr wrap="square" numCol="1" spcCol="457200" rtlCol="0">
            <a:spAutoFit/>
          </a:bodyPr>
          <a:lstStyle/>
          <a:p>
            <a:pPr algn="ctr"/>
            <a:r>
              <a:rPr lang="en-US" sz="1200" dirty="0">
                <a:solidFill>
                  <a:srgbClr val="FEFEFE"/>
                </a:solidFill>
                <a:ea typeface="Montserrat" charset="0"/>
                <a:cs typeface="Montserrat" charset="0"/>
              </a:rPr>
              <a:t>A</a:t>
            </a:r>
          </a:p>
        </p:txBody>
      </p:sp>
      <p:sp>
        <p:nvSpPr>
          <p:cNvPr id="35" name="TextBox 34"/>
          <p:cNvSpPr txBox="1"/>
          <p:nvPr/>
        </p:nvSpPr>
        <p:spPr>
          <a:xfrm>
            <a:off x="6659361" y="5325858"/>
            <a:ext cx="1324711" cy="553998"/>
          </a:xfrm>
          <a:prstGeom prst="rect">
            <a:avLst/>
          </a:prstGeom>
          <a:noFill/>
        </p:spPr>
        <p:txBody>
          <a:bodyPr wrap="square" numCol="1" spcCol="457200" rtlCol="0">
            <a:spAutoFit/>
          </a:bodyPr>
          <a:lstStyle/>
          <a:p>
            <a:r>
              <a:rPr lang="en-US" sz="3000" b="1" dirty="0">
                <a:solidFill>
                  <a:srgbClr val="FFFFFF"/>
                </a:solidFill>
                <a:latin typeface="+mj-lt"/>
                <a:ea typeface="Montserrat" charset="0"/>
                <a:cs typeface="Montserrat" charset="0"/>
              </a:rPr>
              <a:t>155K</a:t>
            </a:r>
          </a:p>
        </p:txBody>
      </p:sp>
      <p:sp>
        <p:nvSpPr>
          <p:cNvPr id="36" name="Oval 35"/>
          <p:cNvSpPr/>
          <p:nvPr/>
        </p:nvSpPr>
        <p:spPr>
          <a:xfrm>
            <a:off x="6256414" y="5391719"/>
            <a:ext cx="347783" cy="34778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271906" y="5412788"/>
            <a:ext cx="322840" cy="276999"/>
          </a:xfrm>
          <a:prstGeom prst="rect">
            <a:avLst/>
          </a:prstGeom>
          <a:noFill/>
        </p:spPr>
        <p:txBody>
          <a:bodyPr wrap="square" numCol="1" spcCol="457200" rtlCol="0">
            <a:spAutoFit/>
          </a:bodyPr>
          <a:lstStyle/>
          <a:p>
            <a:pPr algn="ctr"/>
            <a:r>
              <a:rPr lang="en-US" sz="1200" dirty="0">
                <a:solidFill>
                  <a:srgbClr val="FEFEFE"/>
                </a:solidFill>
                <a:ea typeface="Montserrat" charset="0"/>
                <a:cs typeface="Montserrat" charset="0"/>
              </a:rPr>
              <a:t>B</a:t>
            </a:r>
          </a:p>
        </p:txBody>
      </p:sp>
      <p:sp>
        <p:nvSpPr>
          <p:cNvPr id="39" name="Title 4"/>
          <p:cNvSpPr>
            <a:spLocks noGrp="1"/>
          </p:cNvSpPr>
          <p:nvPr>
            <p:ph type="title"/>
          </p:nvPr>
        </p:nvSpPr>
        <p:spPr>
          <a:xfrm>
            <a:off x="838200" y="493274"/>
            <a:ext cx="10515600" cy="499456"/>
          </a:xfrm>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sp>
        <p:nvSpPr>
          <p:cNvPr id="40" name="TextBox 39"/>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41" name="Rectangle 40"/>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hart 9">
            <a:extLst>
              <a:ext uri="{FF2B5EF4-FFF2-40B4-BE49-F238E27FC236}">
                <a16:creationId xmlns:a16="http://schemas.microsoft.com/office/drawing/2014/main" id="{43925DF2-B001-4A6C-9A40-0D2F59A41C07}"/>
              </a:ext>
            </a:extLst>
          </p:cNvPr>
          <p:cNvGraphicFramePr/>
          <p:nvPr>
            <p:extLst>
              <p:ext uri="{D42A27DB-BD31-4B8C-83A1-F6EECF244321}">
                <p14:modId xmlns:p14="http://schemas.microsoft.com/office/powerpoint/2010/main" val="2391107656"/>
              </p:ext>
            </p:extLst>
          </p:nvPr>
        </p:nvGraphicFramePr>
        <p:xfrm>
          <a:off x="838200" y="1577274"/>
          <a:ext cx="10515600" cy="34367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762258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0-#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1+#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1" grpId="0"/>
      <p:bldP spid="32" grpId="0"/>
      <p:bldP spid="33" grpId="0" animBg="1"/>
      <p:bldP spid="34" grpId="0"/>
      <p:bldP spid="35" grpId="0"/>
      <p:bldP spid="36"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0061EBD6-8C7A-47A2-85CC-98192108BE4A}"/>
              </a:ext>
            </a:extLst>
          </p:cNvPr>
          <p:cNvPicPr>
            <a:picLocks noGrp="1" noChangeAspect="1"/>
          </p:cNvPicPr>
          <p:nvPr>
            <p:ph type="pic" sz="quarter" idx="18"/>
          </p:nvPr>
        </p:nvPicPr>
        <p:blipFill>
          <a:blip r:embed="rId3"/>
          <a:srcRect l="3969" r="3969"/>
          <a:stretch>
            <a:fillRect/>
          </a:stretch>
        </p:blipFill>
        <p:spPr/>
      </p:pic>
      <p:sp>
        <p:nvSpPr>
          <p:cNvPr id="19" name="Freeform 6">
            <a:extLst>
              <a:ext uri="{FF2B5EF4-FFF2-40B4-BE49-F238E27FC236}">
                <a16:creationId xmlns:a16="http://schemas.microsoft.com/office/drawing/2014/main" id="{2A8A85A9-A98F-4601-BB65-962D8989F77A}"/>
              </a:ext>
            </a:extLst>
          </p:cNvPr>
          <p:cNvSpPr>
            <a:spLocks/>
          </p:cNvSpPr>
          <p:nvPr/>
        </p:nvSpPr>
        <p:spPr bwMode="auto">
          <a:xfrm>
            <a:off x="1947454" y="1"/>
            <a:ext cx="9491088" cy="6872699"/>
          </a:xfrm>
          <a:custGeom>
            <a:avLst/>
            <a:gdLst>
              <a:gd name="T0" fmla="*/ 1288 w 3007"/>
              <a:gd name="T1" fmla="*/ 0 h 2652"/>
              <a:gd name="T2" fmla="*/ 0 w 3007"/>
              <a:gd name="T3" fmla="*/ 2652 h 2652"/>
              <a:gd name="T4" fmla="*/ 1719 w 3007"/>
              <a:gd name="T5" fmla="*/ 2652 h 2652"/>
              <a:gd name="T6" fmla="*/ 3007 w 3007"/>
              <a:gd name="T7" fmla="*/ 0 h 2652"/>
              <a:gd name="T8" fmla="*/ 1288 w 3007"/>
              <a:gd name="T9" fmla="*/ 0 h 2652"/>
            </a:gdLst>
            <a:ahLst/>
            <a:cxnLst>
              <a:cxn ang="0">
                <a:pos x="T0" y="T1"/>
              </a:cxn>
              <a:cxn ang="0">
                <a:pos x="T2" y="T3"/>
              </a:cxn>
              <a:cxn ang="0">
                <a:pos x="T4" y="T5"/>
              </a:cxn>
              <a:cxn ang="0">
                <a:pos x="T6" y="T7"/>
              </a:cxn>
              <a:cxn ang="0">
                <a:pos x="T8" y="T9"/>
              </a:cxn>
            </a:cxnLst>
            <a:rect l="0" t="0" r="r" b="b"/>
            <a:pathLst>
              <a:path w="3007" h="2652">
                <a:moveTo>
                  <a:pt x="1288" y="0"/>
                </a:moveTo>
                <a:lnTo>
                  <a:pt x="0" y="2652"/>
                </a:lnTo>
                <a:lnTo>
                  <a:pt x="1719" y="2652"/>
                </a:lnTo>
                <a:lnTo>
                  <a:pt x="3007" y="0"/>
                </a:lnTo>
                <a:lnTo>
                  <a:pt x="1288" y="0"/>
                </a:lnTo>
                <a:close/>
              </a:path>
            </a:pathLst>
          </a:custGeom>
          <a:gradFill>
            <a:gsLst>
              <a:gs pos="0">
                <a:schemeClr val="accent4">
                  <a:alpha val="63000"/>
                </a:schemeClr>
              </a:gs>
              <a:gs pos="100000">
                <a:schemeClr val="accent5"/>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5">
            <a:extLst>
              <a:ext uri="{FF2B5EF4-FFF2-40B4-BE49-F238E27FC236}">
                <a16:creationId xmlns:a16="http://schemas.microsoft.com/office/drawing/2014/main" id="{3E0780A7-A8C3-4A21-A98F-BC03953ACEF1}"/>
              </a:ext>
            </a:extLst>
          </p:cNvPr>
          <p:cNvSpPr>
            <a:spLocks/>
          </p:cNvSpPr>
          <p:nvPr/>
        </p:nvSpPr>
        <p:spPr bwMode="auto">
          <a:xfrm>
            <a:off x="-1" y="0"/>
            <a:ext cx="6012811" cy="6872699"/>
          </a:xfrm>
          <a:custGeom>
            <a:avLst/>
            <a:gdLst>
              <a:gd name="T0" fmla="*/ 0 w 1905"/>
              <a:gd name="T1" fmla="*/ 0 h 2652"/>
              <a:gd name="T2" fmla="*/ 0 w 1905"/>
              <a:gd name="T3" fmla="*/ 2652 h 2652"/>
              <a:gd name="T4" fmla="*/ 617 w 1905"/>
              <a:gd name="T5" fmla="*/ 2652 h 2652"/>
              <a:gd name="T6" fmla="*/ 1905 w 1905"/>
              <a:gd name="T7" fmla="*/ 0 h 2652"/>
              <a:gd name="T8" fmla="*/ 0 w 1905"/>
              <a:gd name="T9" fmla="*/ 0 h 2652"/>
            </a:gdLst>
            <a:ahLst/>
            <a:cxnLst>
              <a:cxn ang="0">
                <a:pos x="T0" y="T1"/>
              </a:cxn>
              <a:cxn ang="0">
                <a:pos x="T2" y="T3"/>
              </a:cxn>
              <a:cxn ang="0">
                <a:pos x="T4" y="T5"/>
              </a:cxn>
              <a:cxn ang="0">
                <a:pos x="T6" y="T7"/>
              </a:cxn>
              <a:cxn ang="0">
                <a:pos x="T8" y="T9"/>
              </a:cxn>
            </a:cxnLst>
            <a:rect l="0" t="0" r="r" b="b"/>
            <a:pathLst>
              <a:path w="1905" h="2652">
                <a:moveTo>
                  <a:pt x="0" y="0"/>
                </a:moveTo>
                <a:lnTo>
                  <a:pt x="0" y="2652"/>
                </a:lnTo>
                <a:lnTo>
                  <a:pt x="617" y="2652"/>
                </a:lnTo>
                <a:lnTo>
                  <a:pt x="1905" y="0"/>
                </a:ln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Group 1">
            <a:extLst>
              <a:ext uri="{FF2B5EF4-FFF2-40B4-BE49-F238E27FC236}">
                <a16:creationId xmlns:a16="http://schemas.microsoft.com/office/drawing/2014/main" id="{BE3EB169-973B-4DF8-ADB6-58F93C3659A4}"/>
              </a:ext>
            </a:extLst>
          </p:cNvPr>
          <p:cNvGrpSpPr/>
          <p:nvPr/>
        </p:nvGrpSpPr>
        <p:grpSpPr>
          <a:xfrm>
            <a:off x="753457" y="2455402"/>
            <a:ext cx="2252284" cy="1961895"/>
            <a:chOff x="8572480" y="1646714"/>
            <a:chExt cx="2252284" cy="1961895"/>
          </a:xfrm>
        </p:grpSpPr>
        <p:grpSp>
          <p:nvGrpSpPr>
            <p:cNvPr id="15" name="Group 14"/>
            <p:cNvGrpSpPr/>
            <p:nvPr/>
          </p:nvGrpSpPr>
          <p:grpSpPr>
            <a:xfrm>
              <a:off x="8572480" y="1646714"/>
              <a:ext cx="2252284" cy="787078"/>
              <a:chOff x="4866654" y="-1299175"/>
              <a:chExt cx="3761020" cy="1314317"/>
            </a:xfrm>
          </p:grpSpPr>
          <p:sp>
            <p:nvSpPr>
              <p:cNvPr id="12" name="Shape 20"/>
              <p:cNvSpPr/>
              <p:nvPr/>
            </p:nvSpPr>
            <p:spPr>
              <a:xfrm>
                <a:off x="4866654" y="-1299175"/>
                <a:ext cx="1175272" cy="1314317"/>
              </a:xfrm>
              <a:custGeom>
                <a:avLst/>
                <a:gdLst/>
                <a:ahLst/>
                <a:cxnLst>
                  <a:cxn ang="0">
                    <a:pos x="wd2" y="hd2"/>
                  </a:cxn>
                  <a:cxn ang="5400000">
                    <a:pos x="wd2" y="hd2"/>
                  </a:cxn>
                  <a:cxn ang="10800000">
                    <a:pos x="wd2" y="hd2"/>
                  </a:cxn>
                  <a:cxn ang="16200000">
                    <a:pos x="wd2" y="hd2"/>
                  </a:cxn>
                </a:cxnLst>
                <a:rect l="0" t="0" r="r" b="b"/>
                <a:pathLst>
                  <a:path w="21600" h="20951" extrusionOk="0">
                    <a:moveTo>
                      <a:pt x="8663" y="14755"/>
                    </a:moveTo>
                    <a:lnTo>
                      <a:pt x="3487" y="9403"/>
                    </a:lnTo>
                    <a:cubicBezTo>
                      <a:pt x="3072" y="8973"/>
                      <a:pt x="3137" y="8327"/>
                      <a:pt x="3633" y="7966"/>
                    </a:cubicBezTo>
                    <a:lnTo>
                      <a:pt x="5435" y="6655"/>
                    </a:lnTo>
                    <a:cubicBezTo>
                      <a:pt x="5930" y="6295"/>
                      <a:pt x="6676" y="6352"/>
                      <a:pt x="7091" y="6781"/>
                    </a:cubicBezTo>
                    <a:lnTo>
                      <a:pt x="9084" y="8843"/>
                    </a:lnTo>
                    <a:cubicBezTo>
                      <a:pt x="9500" y="9272"/>
                      <a:pt x="10227" y="9311"/>
                      <a:pt x="10701" y="8929"/>
                    </a:cubicBezTo>
                    <a:lnTo>
                      <a:pt x="17448" y="3485"/>
                    </a:lnTo>
                    <a:cubicBezTo>
                      <a:pt x="16977" y="2767"/>
                      <a:pt x="16663" y="1834"/>
                      <a:pt x="16669" y="636"/>
                    </a:cubicBezTo>
                    <a:lnTo>
                      <a:pt x="16372" y="549"/>
                    </a:lnTo>
                    <a:lnTo>
                      <a:pt x="16376" y="537"/>
                    </a:lnTo>
                    <a:cubicBezTo>
                      <a:pt x="10502" y="-649"/>
                      <a:pt x="5474" y="491"/>
                      <a:pt x="5263" y="540"/>
                    </a:cubicBezTo>
                    <a:lnTo>
                      <a:pt x="4853" y="636"/>
                    </a:lnTo>
                    <a:lnTo>
                      <a:pt x="4862" y="1003"/>
                    </a:lnTo>
                    <a:cubicBezTo>
                      <a:pt x="4948" y="4373"/>
                      <a:pt x="1702" y="5581"/>
                      <a:pt x="510" y="5640"/>
                    </a:cubicBezTo>
                    <a:lnTo>
                      <a:pt x="0" y="5666"/>
                    </a:lnTo>
                    <a:lnTo>
                      <a:pt x="0" y="6108"/>
                    </a:lnTo>
                    <a:cubicBezTo>
                      <a:pt x="0" y="11226"/>
                      <a:pt x="1227" y="17539"/>
                      <a:pt x="10799" y="20951"/>
                    </a:cubicBezTo>
                    <a:lnTo>
                      <a:pt x="10799" y="20951"/>
                    </a:lnTo>
                    <a:cubicBezTo>
                      <a:pt x="10799" y="20951"/>
                      <a:pt x="10799" y="20951"/>
                      <a:pt x="10799" y="20951"/>
                    </a:cubicBezTo>
                    <a:cubicBezTo>
                      <a:pt x="10800" y="20951"/>
                      <a:pt x="10800" y="20951"/>
                      <a:pt x="10800" y="20951"/>
                    </a:cubicBezTo>
                    <a:lnTo>
                      <a:pt x="10800" y="20951"/>
                    </a:lnTo>
                    <a:cubicBezTo>
                      <a:pt x="20372" y="17539"/>
                      <a:pt x="21600" y="11226"/>
                      <a:pt x="21600" y="6108"/>
                    </a:cubicBezTo>
                    <a:lnTo>
                      <a:pt x="21600" y="5706"/>
                    </a:lnTo>
                    <a:lnTo>
                      <a:pt x="10279" y="14842"/>
                    </a:lnTo>
                    <a:cubicBezTo>
                      <a:pt x="9806" y="15224"/>
                      <a:pt x="9078" y="15185"/>
                      <a:pt x="8663" y="14755"/>
                    </a:cubicBezTo>
                    <a:close/>
                  </a:path>
                </a:pathLst>
              </a:custGeom>
              <a:solidFill>
                <a:schemeClr val="accent4"/>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13" name="Shape 21"/>
              <p:cNvSpPr/>
              <p:nvPr/>
            </p:nvSpPr>
            <p:spPr>
              <a:xfrm>
                <a:off x="6189398" y="-1116781"/>
                <a:ext cx="1696202" cy="783923"/>
              </a:xfrm>
              <a:custGeom>
                <a:avLst/>
                <a:gdLst/>
                <a:ahLst/>
                <a:cxnLst>
                  <a:cxn ang="0">
                    <a:pos x="wd2" y="hd2"/>
                  </a:cxn>
                  <a:cxn ang="5400000">
                    <a:pos x="wd2" y="hd2"/>
                  </a:cxn>
                  <a:cxn ang="10800000">
                    <a:pos x="wd2" y="hd2"/>
                  </a:cxn>
                  <a:cxn ang="16200000">
                    <a:pos x="wd2" y="hd2"/>
                  </a:cxn>
                </a:cxnLst>
                <a:rect l="0" t="0" r="r" b="b"/>
                <a:pathLst>
                  <a:path w="21600" h="21600" extrusionOk="0">
                    <a:moveTo>
                      <a:pt x="6355" y="0"/>
                    </a:moveTo>
                    <a:cubicBezTo>
                      <a:pt x="6355" y="0"/>
                      <a:pt x="6355" y="17088"/>
                      <a:pt x="6355" y="17088"/>
                    </a:cubicBezTo>
                    <a:lnTo>
                      <a:pt x="8554" y="17088"/>
                    </a:lnTo>
                    <a:lnTo>
                      <a:pt x="8554" y="0"/>
                    </a:lnTo>
                    <a:lnTo>
                      <a:pt x="6355" y="0"/>
                    </a:lnTo>
                    <a:close/>
                    <a:moveTo>
                      <a:pt x="3895" y="4231"/>
                    </a:moveTo>
                    <a:cubicBezTo>
                      <a:pt x="3507" y="4231"/>
                      <a:pt x="3153" y="4412"/>
                      <a:pt x="2834" y="4776"/>
                    </a:cubicBezTo>
                    <a:cubicBezTo>
                      <a:pt x="2597" y="5049"/>
                      <a:pt x="2338" y="5577"/>
                      <a:pt x="2055" y="6346"/>
                    </a:cubicBezTo>
                    <a:lnTo>
                      <a:pt x="2055" y="4512"/>
                    </a:lnTo>
                    <a:lnTo>
                      <a:pt x="0" y="4512"/>
                    </a:lnTo>
                    <a:lnTo>
                      <a:pt x="0" y="21600"/>
                    </a:lnTo>
                    <a:lnTo>
                      <a:pt x="2215" y="21600"/>
                    </a:lnTo>
                    <a:lnTo>
                      <a:pt x="2215" y="15684"/>
                    </a:lnTo>
                    <a:cubicBezTo>
                      <a:pt x="2434" y="16173"/>
                      <a:pt x="2685" y="16542"/>
                      <a:pt x="2964" y="16791"/>
                    </a:cubicBezTo>
                    <a:cubicBezTo>
                      <a:pt x="3242" y="17039"/>
                      <a:pt x="3550" y="17171"/>
                      <a:pt x="3888" y="17171"/>
                    </a:cubicBezTo>
                    <a:cubicBezTo>
                      <a:pt x="4584" y="17171"/>
                      <a:pt x="5158" y="16619"/>
                      <a:pt x="5614" y="15535"/>
                    </a:cubicBezTo>
                    <a:cubicBezTo>
                      <a:pt x="6070" y="14451"/>
                      <a:pt x="6301" y="12884"/>
                      <a:pt x="6301" y="10825"/>
                    </a:cubicBezTo>
                    <a:cubicBezTo>
                      <a:pt x="6301" y="8959"/>
                      <a:pt x="6086" y="7398"/>
                      <a:pt x="5667" y="6131"/>
                    </a:cubicBezTo>
                    <a:cubicBezTo>
                      <a:pt x="5249" y="4865"/>
                      <a:pt x="4660" y="4231"/>
                      <a:pt x="3895" y="4231"/>
                    </a:cubicBezTo>
                    <a:close/>
                    <a:moveTo>
                      <a:pt x="11930" y="4231"/>
                    </a:moveTo>
                    <a:cubicBezTo>
                      <a:pt x="11521" y="4231"/>
                      <a:pt x="11137" y="4297"/>
                      <a:pt x="10785" y="4429"/>
                    </a:cubicBezTo>
                    <a:cubicBezTo>
                      <a:pt x="10433" y="4562"/>
                      <a:pt x="10161" y="4750"/>
                      <a:pt x="9960" y="4991"/>
                    </a:cubicBezTo>
                    <a:cubicBezTo>
                      <a:pt x="9680" y="5326"/>
                      <a:pt x="9460" y="5710"/>
                      <a:pt x="9311" y="6164"/>
                    </a:cubicBezTo>
                    <a:cubicBezTo>
                      <a:pt x="9162" y="6619"/>
                      <a:pt x="9054" y="7255"/>
                      <a:pt x="8975" y="8048"/>
                    </a:cubicBezTo>
                    <a:lnTo>
                      <a:pt x="11067" y="8528"/>
                    </a:lnTo>
                    <a:cubicBezTo>
                      <a:pt x="11154" y="7992"/>
                      <a:pt x="11263" y="7615"/>
                      <a:pt x="11403" y="7420"/>
                    </a:cubicBezTo>
                    <a:cubicBezTo>
                      <a:pt x="11583" y="7172"/>
                      <a:pt x="11854" y="7057"/>
                      <a:pt x="12213" y="7057"/>
                    </a:cubicBezTo>
                    <a:cubicBezTo>
                      <a:pt x="12493" y="7057"/>
                      <a:pt x="12690" y="7171"/>
                      <a:pt x="12801" y="7404"/>
                    </a:cubicBezTo>
                    <a:cubicBezTo>
                      <a:pt x="12912" y="7637"/>
                      <a:pt x="12969" y="8044"/>
                      <a:pt x="12969" y="8627"/>
                    </a:cubicBezTo>
                    <a:cubicBezTo>
                      <a:pt x="12696" y="8860"/>
                      <a:pt x="12434" y="9044"/>
                      <a:pt x="12190" y="9189"/>
                    </a:cubicBezTo>
                    <a:cubicBezTo>
                      <a:pt x="11946" y="9332"/>
                      <a:pt x="11416" y="9592"/>
                      <a:pt x="10594" y="9949"/>
                    </a:cubicBezTo>
                    <a:cubicBezTo>
                      <a:pt x="9908" y="10244"/>
                      <a:pt x="9436" y="10681"/>
                      <a:pt x="9181" y="11288"/>
                    </a:cubicBezTo>
                    <a:cubicBezTo>
                      <a:pt x="8926" y="11893"/>
                      <a:pt x="8799" y="12677"/>
                      <a:pt x="8799" y="13618"/>
                    </a:cubicBezTo>
                    <a:cubicBezTo>
                      <a:pt x="8799" y="14621"/>
                      <a:pt x="8972" y="15462"/>
                      <a:pt x="9326" y="16146"/>
                    </a:cubicBezTo>
                    <a:cubicBezTo>
                      <a:pt x="9679" y="16830"/>
                      <a:pt x="10202" y="17171"/>
                      <a:pt x="10884" y="17171"/>
                    </a:cubicBezTo>
                    <a:cubicBezTo>
                      <a:pt x="11398" y="17171"/>
                      <a:pt x="11848" y="17000"/>
                      <a:pt x="12236" y="16659"/>
                    </a:cubicBezTo>
                    <a:cubicBezTo>
                      <a:pt x="12520" y="16402"/>
                      <a:pt x="12804" y="15968"/>
                      <a:pt x="13091" y="15370"/>
                    </a:cubicBezTo>
                    <a:cubicBezTo>
                      <a:pt x="13116" y="15727"/>
                      <a:pt x="13143" y="15996"/>
                      <a:pt x="13168" y="16163"/>
                    </a:cubicBezTo>
                    <a:cubicBezTo>
                      <a:pt x="13193" y="16330"/>
                      <a:pt x="13246" y="16571"/>
                      <a:pt x="13328" y="16890"/>
                    </a:cubicBezTo>
                    <a:lnTo>
                      <a:pt x="15390" y="16890"/>
                    </a:lnTo>
                    <a:cubicBezTo>
                      <a:pt x="15276" y="16377"/>
                      <a:pt x="15195" y="15948"/>
                      <a:pt x="15161" y="15617"/>
                    </a:cubicBezTo>
                    <a:cubicBezTo>
                      <a:pt x="15127" y="15287"/>
                      <a:pt x="15115" y="14845"/>
                      <a:pt x="15115" y="14262"/>
                    </a:cubicBezTo>
                    <a:lnTo>
                      <a:pt x="15115" y="8792"/>
                    </a:lnTo>
                    <a:cubicBezTo>
                      <a:pt x="15115" y="8209"/>
                      <a:pt x="15055" y="7599"/>
                      <a:pt x="14947" y="6958"/>
                    </a:cubicBezTo>
                    <a:cubicBezTo>
                      <a:pt x="14839" y="6317"/>
                      <a:pt x="14699" y="5820"/>
                      <a:pt x="14512" y="5470"/>
                    </a:cubicBezTo>
                    <a:cubicBezTo>
                      <a:pt x="14245" y="4965"/>
                      <a:pt x="13910" y="4621"/>
                      <a:pt x="13511" y="4462"/>
                    </a:cubicBezTo>
                    <a:cubicBezTo>
                      <a:pt x="13113" y="4303"/>
                      <a:pt x="12588" y="4231"/>
                      <a:pt x="11930" y="4231"/>
                    </a:cubicBezTo>
                    <a:close/>
                    <a:moveTo>
                      <a:pt x="19660" y="4429"/>
                    </a:moveTo>
                    <a:cubicBezTo>
                      <a:pt x="19211" y="4429"/>
                      <a:pt x="18827" y="4605"/>
                      <a:pt x="18514" y="4958"/>
                    </a:cubicBezTo>
                    <a:cubicBezTo>
                      <a:pt x="18202" y="5312"/>
                      <a:pt x="17895" y="5903"/>
                      <a:pt x="17590" y="6726"/>
                    </a:cubicBezTo>
                    <a:lnTo>
                      <a:pt x="17590" y="4710"/>
                    </a:lnTo>
                    <a:lnTo>
                      <a:pt x="15543" y="4710"/>
                    </a:lnTo>
                    <a:lnTo>
                      <a:pt x="15543" y="17088"/>
                    </a:lnTo>
                    <a:lnTo>
                      <a:pt x="17735" y="17088"/>
                    </a:lnTo>
                    <a:lnTo>
                      <a:pt x="17735" y="11139"/>
                    </a:lnTo>
                    <a:cubicBezTo>
                      <a:pt x="17735" y="10012"/>
                      <a:pt x="17822" y="9228"/>
                      <a:pt x="17987" y="8792"/>
                    </a:cubicBezTo>
                    <a:cubicBezTo>
                      <a:pt x="18152" y="8357"/>
                      <a:pt x="18370" y="8148"/>
                      <a:pt x="18636" y="8148"/>
                    </a:cubicBezTo>
                    <a:cubicBezTo>
                      <a:pt x="18877" y="8148"/>
                      <a:pt x="19061" y="8304"/>
                      <a:pt x="19194" y="8627"/>
                    </a:cubicBezTo>
                    <a:cubicBezTo>
                      <a:pt x="19327" y="8949"/>
                      <a:pt x="19393" y="9502"/>
                      <a:pt x="19393" y="10279"/>
                    </a:cubicBezTo>
                    <a:lnTo>
                      <a:pt x="19393" y="17088"/>
                    </a:lnTo>
                    <a:lnTo>
                      <a:pt x="21600" y="17088"/>
                    </a:lnTo>
                    <a:lnTo>
                      <a:pt x="21600" y="17072"/>
                    </a:lnTo>
                    <a:cubicBezTo>
                      <a:pt x="20660" y="15688"/>
                      <a:pt x="20042" y="13355"/>
                      <a:pt x="20042" y="10709"/>
                    </a:cubicBezTo>
                    <a:cubicBezTo>
                      <a:pt x="20042" y="8675"/>
                      <a:pt x="20408" y="6845"/>
                      <a:pt x="21004" y="5470"/>
                    </a:cubicBezTo>
                    <a:cubicBezTo>
                      <a:pt x="20668" y="4791"/>
                      <a:pt x="20226" y="4429"/>
                      <a:pt x="19660" y="4429"/>
                    </a:cubicBezTo>
                    <a:close/>
                    <a:moveTo>
                      <a:pt x="3422" y="7668"/>
                    </a:moveTo>
                    <a:cubicBezTo>
                      <a:pt x="3680" y="7668"/>
                      <a:pt x="3899" y="7908"/>
                      <a:pt x="4079" y="8379"/>
                    </a:cubicBezTo>
                    <a:cubicBezTo>
                      <a:pt x="4258" y="8849"/>
                      <a:pt x="4354" y="9575"/>
                      <a:pt x="4354" y="10577"/>
                    </a:cubicBezTo>
                    <a:cubicBezTo>
                      <a:pt x="4354" y="11665"/>
                      <a:pt x="4266" y="12436"/>
                      <a:pt x="4094" y="12891"/>
                    </a:cubicBezTo>
                    <a:cubicBezTo>
                      <a:pt x="3922" y="13344"/>
                      <a:pt x="3707" y="13585"/>
                      <a:pt x="3452" y="13585"/>
                    </a:cubicBezTo>
                    <a:cubicBezTo>
                      <a:pt x="3161" y="13585"/>
                      <a:pt x="2917" y="13348"/>
                      <a:pt x="2727" y="12874"/>
                    </a:cubicBezTo>
                    <a:cubicBezTo>
                      <a:pt x="2537" y="12400"/>
                      <a:pt x="2444" y="11672"/>
                      <a:pt x="2444" y="10693"/>
                    </a:cubicBezTo>
                    <a:cubicBezTo>
                      <a:pt x="2444" y="9628"/>
                      <a:pt x="2540" y="8853"/>
                      <a:pt x="2727" y="8379"/>
                    </a:cubicBezTo>
                    <a:cubicBezTo>
                      <a:pt x="2914" y="7905"/>
                      <a:pt x="3141" y="7668"/>
                      <a:pt x="3422" y="7668"/>
                    </a:cubicBezTo>
                    <a:close/>
                    <a:moveTo>
                      <a:pt x="12969" y="11106"/>
                    </a:moveTo>
                    <a:cubicBezTo>
                      <a:pt x="12969" y="11106"/>
                      <a:pt x="12969" y="11866"/>
                      <a:pt x="12969" y="11866"/>
                    </a:cubicBezTo>
                    <a:cubicBezTo>
                      <a:pt x="12969" y="12457"/>
                      <a:pt x="12927" y="12935"/>
                      <a:pt x="12839" y="13304"/>
                    </a:cubicBezTo>
                    <a:cubicBezTo>
                      <a:pt x="12751" y="13673"/>
                      <a:pt x="12599" y="13989"/>
                      <a:pt x="12389" y="14246"/>
                    </a:cubicBezTo>
                    <a:cubicBezTo>
                      <a:pt x="12179" y="14502"/>
                      <a:pt x="11953" y="14626"/>
                      <a:pt x="11709" y="14626"/>
                    </a:cubicBezTo>
                    <a:cubicBezTo>
                      <a:pt x="11475" y="14626"/>
                      <a:pt x="11302" y="14516"/>
                      <a:pt x="11182" y="14279"/>
                    </a:cubicBezTo>
                    <a:cubicBezTo>
                      <a:pt x="11062" y="14042"/>
                      <a:pt x="10999" y="13726"/>
                      <a:pt x="10999" y="13353"/>
                    </a:cubicBezTo>
                    <a:cubicBezTo>
                      <a:pt x="10999" y="13027"/>
                      <a:pt x="11060" y="12734"/>
                      <a:pt x="11182" y="12477"/>
                    </a:cubicBezTo>
                    <a:cubicBezTo>
                      <a:pt x="11301" y="12229"/>
                      <a:pt x="11584" y="11973"/>
                      <a:pt x="12030" y="11717"/>
                    </a:cubicBezTo>
                    <a:cubicBezTo>
                      <a:pt x="12356" y="11539"/>
                      <a:pt x="12668" y="11339"/>
                      <a:pt x="12969" y="11106"/>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14" name="Shape 22"/>
              <p:cNvSpPr/>
              <p:nvPr/>
            </p:nvSpPr>
            <p:spPr>
              <a:xfrm>
                <a:off x="7820822" y="-1116781"/>
                <a:ext cx="806852" cy="620171"/>
              </a:xfrm>
              <a:custGeom>
                <a:avLst/>
                <a:gdLst/>
                <a:ahLst/>
                <a:cxnLst>
                  <a:cxn ang="0">
                    <a:pos x="wd2" y="hd2"/>
                  </a:cxn>
                  <a:cxn ang="5400000">
                    <a:pos x="wd2" y="hd2"/>
                  </a:cxn>
                  <a:cxn ang="10800000">
                    <a:pos x="wd2" y="hd2"/>
                  </a:cxn>
                  <a:cxn ang="16200000">
                    <a:pos x="wd2" y="hd2"/>
                  </a:cxn>
                </a:cxnLst>
                <a:rect l="0" t="0" r="r" b="b"/>
                <a:pathLst>
                  <a:path w="21600" h="21600" extrusionOk="0">
                    <a:moveTo>
                      <a:pt x="6122" y="18821"/>
                    </a:moveTo>
                    <a:cubicBezTo>
                      <a:pt x="3878" y="18821"/>
                      <a:pt x="2058" y="16454"/>
                      <a:pt x="2058" y="13535"/>
                    </a:cubicBezTo>
                    <a:cubicBezTo>
                      <a:pt x="2058" y="10615"/>
                      <a:pt x="3878" y="8248"/>
                      <a:pt x="6122" y="8248"/>
                    </a:cubicBezTo>
                    <a:cubicBezTo>
                      <a:pt x="8366" y="8248"/>
                      <a:pt x="10185" y="10615"/>
                      <a:pt x="10185" y="13535"/>
                    </a:cubicBezTo>
                    <a:cubicBezTo>
                      <a:pt x="10185" y="16454"/>
                      <a:pt x="8366" y="18821"/>
                      <a:pt x="6122" y="18821"/>
                    </a:cubicBezTo>
                    <a:close/>
                    <a:moveTo>
                      <a:pt x="16537" y="11758"/>
                    </a:moveTo>
                    <a:lnTo>
                      <a:pt x="21135" y="5952"/>
                    </a:lnTo>
                    <a:lnTo>
                      <a:pt x="18495" y="5952"/>
                    </a:lnTo>
                    <a:lnTo>
                      <a:pt x="13672" y="12318"/>
                    </a:lnTo>
                    <a:lnTo>
                      <a:pt x="13672" y="0"/>
                    </a:lnTo>
                    <a:lnTo>
                      <a:pt x="11633" y="0"/>
                    </a:lnTo>
                    <a:lnTo>
                      <a:pt x="11633" y="10125"/>
                    </a:lnTo>
                    <a:cubicBezTo>
                      <a:pt x="10649" y="7440"/>
                      <a:pt x="8561" y="5570"/>
                      <a:pt x="6122" y="5570"/>
                    </a:cubicBezTo>
                    <a:cubicBezTo>
                      <a:pt x="2741" y="5570"/>
                      <a:pt x="0" y="9136"/>
                      <a:pt x="0" y="13535"/>
                    </a:cubicBezTo>
                    <a:cubicBezTo>
                      <a:pt x="0" y="17933"/>
                      <a:pt x="2741" y="21499"/>
                      <a:pt x="6122" y="21499"/>
                    </a:cubicBezTo>
                    <a:cubicBezTo>
                      <a:pt x="8561" y="21499"/>
                      <a:pt x="10649" y="19629"/>
                      <a:pt x="11633" y="16944"/>
                    </a:cubicBezTo>
                    <a:lnTo>
                      <a:pt x="11633" y="21600"/>
                    </a:lnTo>
                    <a:lnTo>
                      <a:pt x="13672" y="21600"/>
                    </a:lnTo>
                    <a:lnTo>
                      <a:pt x="13672" y="15397"/>
                    </a:lnTo>
                    <a:lnTo>
                      <a:pt x="15110" y="13599"/>
                    </a:lnTo>
                    <a:lnTo>
                      <a:pt x="19086" y="21600"/>
                    </a:lnTo>
                    <a:lnTo>
                      <a:pt x="21600" y="21600"/>
                    </a:lnTo>
                    <a:cubicBezTo>
                      <a:pt x="21600" y="21600"/>
                      <a:pt x="16537" y="11758"/>
                      <a:pt x="16537" y="11758"/>
                    </a:cubicBezTo>
                    <a:close/>
                  </a:path>
                </a:pathLst>
              </a:custGeom>
              <a:solidFill>
                <a:schemeClr val="accent4"/>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
          <p:nvSpPr>
            <p:cNvPr id="22" name="TextBox 21"/>
            <p:cNvSpPr txBox="1"/>
            <p:nvPr/>
          </p:nvSpPr>
          <p:spPr>
            <a:xfrm>
              <a:off x="8572480" y="2854556"/>
              <a:ext cx="1632030" cy="754053"/>
            </a:xfrm>
            <a:prstGeom prst="rect">
              <a:avLst/>
            </a:prstGeom>
            <a:noFill/>
          </p:spPr>
          <p:txBody>
            <a:bodyPr wrap="square" rtlCol="0">
              <a:spAutoFit/>
            </a:bodyPr>
            <a:lstStyle/>
            <a:p>
              <a:r>
                <a:rPr lang="en-US" sz="1300" b="1" dirty="0">
                  <a:solidFill>
                    <a:sysClr val="windowText" lastClr="000000"/>
                  </a:solidFill>
                </a:rPr>
                <a:t>Annual Meet-up</a:t>
              </a:r>
            </a:p>
            <a:p>
              <a:r>
                <a:rPr lang="en-US" sz="3000" b="1" dirty="0">
                  <a:solidFill>
                    <a:sysClr val="windowText" lastClr="000000"/>
                  </a:solidFill>
                  <a:latin typeface="+mj-lt"/>
                </a:rPr>
                <a:t>2020</a:t>
              </a:r>
            </a:p>
          </p:txBody>
        </p:sp>
      </p:grpSp>
      <p:grpSp>
        <p:nvGrpSpPr>
          <p:cNvPr id="3" name="Group 2">
            <a:extLst>
              <a:ext uri="{FF2B5EF4-FFF2-40B4-BE49-F238E27FC236}">
                <a16:creationId xmlns:a16="http://schemas.microsoft.com/office/drawing/2014/main" id="{829A4FBB-BC1F-4D55-A4F8-DAD2CE2026AA}"/>
              </a:ext>
            </a:extLst>
          </p:cNvPr>
          <p:cNvGrpSpPr/>
          <p:nvPr/>
        </p:nvGrpSpPr>
        <p:grpSpPr>
          <a:xfrm>
            <a:off x="4595889" y="2317508"/>
            <a:ext cx="5359078" cy="2237683"/>
            <a:chOff x="1273216" y="2258506"/>
            <a:chExt cx="5359078" cy="2237683"/>
          </a:xfrm>
        </p:grpSpPr>
        <p:sp>
          <p:nvSpPr>
            <p:cNvPr id="17" name="TextBox 16"/>
            <p:cNvSpPr txBox="1"/>
            <p:nvPr/>
          </p:nvSpPr>
          <p:spPr>
            <a:xfrm>
              <a:off x="1273216" y="2848815"/>
              <a:ext cx="5359078" cy="1647374"/>
            </a:xfrm>
            <a:prstGeom prst="rect">
              <a:avLst/>
            </a:prstGeom>
            <a:noFill/>
          </p:spPr>
          <p:txBody>
            <a:bodyPr wrap="square" rtlCol="0">
              <a:spAutoFit/>
            </a:bodyPr>
            <a:lstStyle/>
            <a:p>
              <a:pPr>
                <a:lnSpc>
                  <a:spcPts val="5800"/>
                </a:lnSpc>
              </a:pPr>
              <a:r>
                <a:rPr lang="en-US" sz="6800" b="1" spc="-300" dirty="0">
                  <a:solidFill>
                    <a:schemeClr val="bg1"/>
                  </a:solidFill>
                  <a:latin typeface="+mj-lt"/>
                </a:rPr>
                <a:t>BUSINESS</a:t>
              </a:r>
            </a:p>
            <a:p>
              <a:pPr>
                <a:lnSpc>
                  <a:spcPts val="5800"/>
                </a:lnSpc>
              </a:pPr>
              <a:r>
                <a:rPr lang="en-US" sz="6800" b="1" spc="-300" dirty="0">
                  <a:solidFill>
                    <a:schemeClr val="bg1"/>
                  </a:solidFill>
                  <a:latin typeface="+mj-lt"/>
                </a:rPr>
                <a:t>PLAN</a:t>
              </a:r>
            </a:p>
          </p:txBody>
        </p:sp>
        <p:sp>
          <p:nvSpPr>
            <p:cNvPr id="18" name="TextBox 17"/>
            <p:cNvSpPr txBox="1"/>
            <p:nvPr/>
          </p:nvSpPr>
          <p:spPr>
            <a:xfrm>
              <a:off x="1319514" y="2258506"/>
              <a:ext cx="3553427" cy="369332"/>
            </a:xfrm>
            <a:prstGeom prst="rect">
              <a:avLst/>
            </a:prstGeom>
            <a:noFill/>
          </p:spPr>
          <p:txBody>
            <a:bodyPr wrap="square" rtlCol="0">
              <a:spAutoFit/>
            </a:bodyPr>
            <a:lstStyle/>
            <a:p>
              <a:r>
                <a:rPr lang="en-US" b="1" dirty="0">
                  <a:solidFill>
                    <a:schemeClr val="bg1"/>
                  </a:solidFill>
                </a:rPr>
                <a:t>Let’s Discuss Our</a:t>
              </a:r>
            </a:p>
          </p:txBody>
        </p:sp>
      </p:grpSp>
      <p:sp>
        <p:nvSpPr>
          <p:cNvPr id="23" name="Rectangle 22">
            <a:extLst>
              <a:ext uri="{FF2B5EF4-FFF2-40B4-BE49-F238E27FC236}">
                <a16:creationId xmlns:a16="http://schemas.microsoft.com/office/drawing/2014/main" id="{A8ABA806-8659-417A-A30F-AC8818A94BD6}"/>
              </a:ext>
            </a:extLst>
          </p:cNvPr>
          <p:cNvSpPr/>
          <p:nvPr/>
        </p:nvSpPr>
        <p:spPr>
          <a:xfrm>
            <a:off x="9019397" y="4464561"/>
            <a:ext cx="2525718" cy="1443152"/>
          </a:xfrm>
          <a:prstGeom prst="rect">
            <a:avLst/>
          </a:prstGeom>
        </p:spPr>
        <p:txBody>
          <a:bodyPr wrap="square">
            <a:spAutoFit/>
          </a:bodyPr>
          <a:lstStyle/>
          <a:p>
            <a:pPr>
              <a:lnSpc>
                <a:spcPct val="150000"/>
              </a:lnSpc>
            </a:pPr>
            <a:r>
              <a:rPr lang="en-US" sz="1200" dirty="0">
                <a:solidFill>
                  <a:schemeClr val="tx2"/>
                </a:solidFill>
                <a:ea typeface="Montserrat Light" charset="0"/>
                <a:cs typeface="Montserrat Light" charset="0"/>
              </a:rPr>
              <a:t>Example text goes here with your own detailed summery. Loren Example text goes here with your own detailed summery. Loren opium dolor sit</a:t>
            </a:r>
          </a:p>
        </p:txBody>
      </p:sp>
    </p:spTree>
    <p:extLst>
      <p:ext uri="{BB962C8B-B14F-4D97-AF65-F5344CB8AC3E}">
        <p14:creationId xmlns:p14="http://schemas.microsoft.com/office/powerpoint/2010/main" val="437116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08530" y="5064700"/>
            <a:ext cx="5257800" cy="260335"/>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4"/>
          <p:cNvSpPr>
            <a:spLocks noGrp="1"/>
          </p:cNvSpPr>
          <p:nvPr>
            <p:ph type="title"/>
          </p:nvPr>
        </p:nvSpPr>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graphicFrame>
        <p:nvGraphicFramePr>
          <p:cNvPr id="5" name="Chart 4"/>
          <p:cNvGraphicFramePr/>
          <p:nvPr>
            <p:extLst>
              <p:ext uri="{D42A27DB-BD31-4B8C-83A1-F6EECF244321}">
                <p14:modId xmlns:p14="http://schemas.microsoft.com/office/powerpoint/2010/main" val="1557235433"/>
              </p:ext>
            </p:extLst>
          </p:nvPr>
        </p:nvGraphicFramePr>
        <p:xfrm>
          <a:off x="940338" y="2178424"/>
          <a:ext cx="5404708" cy="3496234"/>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19" name="Rectangle 18"/>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355770" y="2976296"/>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18%</a:t>
            </a:r>
          </a:p>
        </p:txBody>
      </p:sp>
      <p:sp>
        <p:nvSpPr>
          <p:cNvPr id="21" name="TextBox 20"/>
          <p:cNvSpPr txBox="1"/>
          <p:nvPr/>
        </p:nvSpPr>
        <p:spPr>
          <a:xfrm>
            <a:off x="3440064" y="3621755"/>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10%</a:t>
            </a:r>
          </a:p>
        </p:txBody>
      </p:sp>
      <p:sp>
        <p:nvSpPr>
          <p:cNvPr id="22" name="TextBox 21"/>
          <p:cNvSpPr txBox="1"/>
          <p:nvPr/>
        </p:nvSpPr>
        <p:spPr>
          <a:xfrm>
            <a:off x="2095358" y="4321002"/>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16%</a:t>
            </a:r>
          </a:p>
        </p:txBody>
      </p:sp>
      <p:sp>
        <p:nvSpPr>
          <p:cNvPr id="47" name="TextBox 46"/>
          <p:cNvSpPr txBox="1"/>
          <p:nvPr/>
        </p:nvSpPr>
        <p:spPr>
          <a:xfrm>
            <a:off x="7271399" y="4924293"/>
            <a:ext cx="3531670" cy="923330"/>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48" name="TextBox 47"/>
          <p:cNvSpPr txBox="1"/>
          <p:nvPr/>
        </p:nvSpPr>
        <p:spPr>
          <a:xfrm>
            <a:off x="8547308" y="4305729"/>
            <a:ext cx="2188525" cy="553998"/>
          </a:xfrm>
          <a:prstGeom prst="rect">
            <a:avLst/>
          </a:prstGeom>
          <a:noFill/>
        </p:spPr>
        <p:txBody>
          <a:bodyPr wrap="square" numCol="1" spcCol="457200" rtlCol="0">
            <a:spAutoFit/>
          </a:bodyPr>
          <a:lstStyle/>
          <a:p>
            <a:pPr>
              <a:lnSpc>
                <a:spcPct val="150000"/>
              </a:lnSpc>
            </a:pPr>
            <a:r>
              <a:rPr lang="en-US" sz="1000" b="1" dirty="0">
                <a:latin typeface="Montserrat" charset="0"/>
                <a:ea typeface="Montserrat" charset="0"/>
                <a:cs typeface="Montserrat" charset="0"/>
              </a:rPr>
              <a:t>Waters divided fill may days air bring is Signs first.</a:t>
            </a:r>
            <a:endParaRPr lang="en-US" sz="1000" dirty="0">
              <a:latin typeface="Montserrat" charset="0"/>
              <a:ea typeface="Montserrat" charset="0"/>
              <a:cs typeface="Montserrat" charset="0"/>
            </a:endParaRPr>
          </a:p>
        </p:txBody>
      </p:sp>
      <p:sp>
        <p:nvSpPr>
          <p:cNvPr id="49" name="TextBox 48"/>
          <p:cNvSpPr txBox="1"/>
          <p:nvPr/>
        </p:nvSpPr>
        <p:spPr>
          <a:xfrm>
            <a:off x="7201751" y="4253739"/>
            <a:ext cx="1388420" cy="707886"/>
          </a:xfrm>
          <a:prstGeom prst="rect">
            <a:avLst/>
          </a:prstGeom>
          <a:noFill/>
        </p:spPr>
        <p:txBody>
          <a:bodyPr wrap="square" rtlCol="0">
            <a:spAutoFit/>
          </a:bodyPr>
          <a:lstStyle/>
          <a:p>
            <a:pPr algn="ctr"/>
            <a:r>
              <a:rPr lang="en-US" sz="4000" b="1" dirty="0">
                <a:solidFill>
                  <a:schemeClr val="tx2"/>
                </a:solidFill>
                <a:latin typeface="Montserrat" charset="0"/>
                <a:ea typeface="Montserrat" charset="0"/>
                <a:cs typeface="Montserrat" charset="0"/>
              </a:rPr>
              <a:t>83%</a:t>
            </a:r>
          </a:p>
        </p:txBody>
      </p:sp>
      <p:sp>
        <p:nvSpPr>
          <p:cNvPr id="3" name="Rectangle 2">
            <a:extLst>
              <a:ext uri="{FF2B5EF4-FFF2-40B4-BE49-F238E27FC236}">
                <a16:creationId xmlns:a16="http://schemas.microsoft.com/office/drawing/2014/main" id="{9267B1C7-872A-43F0-AE41-84F4C4A609BC}"/>
              </a:ext>
            </a:extLst>
          </p:cNvPr>
          <p:cNvSpPr/>
          <p:nvPr/>
        </p:nvSpPr>
        <p:spPr>
          <a:xfrm>
            <a:off x="7271399" y="2178424"/>
            <a:ext cx="3320401" cy="1897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F482DB2B-C868-4DFA-BA0B-A372FF2E0F7E}"/>
              </a:ext>
            </a:extLst>
          </p:cNvPr>
          <p:cNvSpPr txBox="1"/>
          <p:nvPr/>
        </p:nvSpPr>
        <p:spPr>
          <a:xfrm>
            <a:off x="7665099" y="2468680"/>
            <a:ext cx="2533001" cy="1317348"/>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Tree>
    <p:extLst>
      <p:ext uri="{BB962C8B-B14F-4D97-AF65-F5344CB8AC3E}">
        <p14:creationId xmlns:p14="http://schemas.microsoft.com/office/powerpoint/2010/main" val="17794512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left)">
                                      <p:cBhvr>
                                        <p:cTn id="12" dur="500"/>
                                        <p:tgtEl>
                                          <p:spTgt spid="5">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left)">
                                      <p:cBhvr>
                                        <p:cTn id="17" dur="500"/>
                                        <p:tgtEl>
                                          <p:spTgt spid="5">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left)">
                                      <p:cBhvr>
                                        <p:cTn id="22" dur="500"/>
                                        <p:tgtEl>
                                          <p:spTgt spid="5">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20" grpId="0"/>
      <p:bldP spid="21" grpId="0"/>
      <p:bldP spid="22" grpId="0"/>
      <p:bldP spid="47" grpId="0"/>
      <p:bldP spid="48" grpId="0"/>
      <p:bldP spid="49"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alpha val="20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D23537-51A4-4206-A7D8-8F4C4513A268}"/>
              </a:ext>
            </a:extLst>
          </p:cNvPr>
          <p:cNvSpPr/>
          <p:nvPr/>
        </p:nvSpPr>
        <p:spPr>
          <a:xfrm>
            <a:off x="6770603" y="1815353"/>
            <a:ext cx="4667752" cy="3832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950405" y="5878201"/>
            <a:ext cx="8293190" cy="553998"/>
          </a:xfrm>
          <a:prstGeom prst="rect">
            <a:avLst/>
          </a:prstGeom>
          <a:noFill/>
        </p:spPr>
        <p:txBody>
          <a:bodyPr wrap="square" numCol="1" spcCol="457200" rtlCol="0">
            <a:spAutoFit/>
          </a:bodyPr>
          <a:lstStyle/>
          <a:p>
            <a:pPr algn="ctr">
              <a:lnSpc>
                <a:spcPct val="150000"/>
              </a:lnSpc>
            </a:pPr>
            <a:r>
              <a:rPr lang="en-US" sz="1000" dirty="0">
                <a:solidFill>
                  <a:srgbClr val="000000"/>
                </a:solidFill>
                <a:ea typeface="Montserrat" charset="0"/>
                <a:cs typeface="Montserrat" charset="0"/>
              </a:rPr>
              <a:t>Lesser first day kind god us earth. The divide firmament signs doesn't seasons heaven spirit open. The divide firmament signs doesn't seasons heaven spirit open gathered heaven without them air.</a:t>
            </a:r>
          </a:p>
        </p:txBody>
      </p:sp>
      <p:sp>
        <p:nvSpPr>
          <p:cNvPr id="22" name="Title 4"/>
          <p:cNvSpPr>
            <a:spLocks noGrp="1"/>
          </p:cNvSpPr>
          <p:nvPr>
            <p:ph type="title"/>
          </p:nvPr>
        </p:nvSpPr>
        <p:spPr>
          <a:xfrm>
            <a:off x="838200" y="493274"/>
            <a:ext cx="10515600" cy="499456"/>
          </a:xfrm>
        </p:spPr>
        <p:txBody>
          <a:bodyPr/>
          <a:lstStyle/>
          <a:p>
            <a:r>
              <a:rPr lang="en-US" sz="2400" dirty="0">
                <a:solidFill>
                  <a:schemeClr val="tx2"/>
                </a:solidFill>
                <a:ea typeface="Montserrat Light" charset="0"/>
                <a:cs typeface="Montserrat Light" charset="0"/>
              </a:rPr>
              <a:t>Data </a:t>
            </a:r>
            <a:r>
              <a:rPr lang="en-US" sz="2400" dirty="0">
                <a:solidFill>
                  <a:schemeClr val="accent5"/>
                </a:solidFill>
                <a:latin typeface="+mj-lt"/>
                <a:ea typeface="Montserrat" charset="0"/>
                <a:cs typeface="Montserrat" charset="0"/>
              </a:rPr>
              <a:t>Charts</a:t>
            </a:r>
            <a:endParaRPr lang="en-US" dirty="0">
              <a:latin typeface="+mj-lt"/>
            </a:endParaRPr>
          </a:p>
        </p:txBody>
      </p:sp>
      <p:sp>
        <p:nvSpPr>
          <p:cNvPr id="23" name="TextBox 2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24" name="Rectangle 23"/>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0CEF080-FCD2-4761-9F13-3A7EA740F40C}"/>
              </a:ext>
            </a:extLst>
          </p:cNvPr>
          <p:cNvGrpSpPr/>
          <p:nvPr/>
        </p:nvGrpSpPr>
        <p:grpSpPr>
          <a:xfrm>
            <a:off x="7290848" y="2070288"/>
            <a:ext cx="3627263" cy="3322543"/>
            <a:chOff x="7271399" y="2131478"/>
            <a:chExt cx="3627263" cy="3322543"/>
          </a:xfrm>
        </p:grpSpPr>
        <p:sp>
          <p:nvSpPr>
            <p:cNvPr id="21" name="TextBox 20">
              <a:extLst>
                <a:ext uri="{FF2B5EF4-FFF2-40B4-BE49-F238E27FC236}">
                  <a16:creationId xmlns:a16="http://schemas.microsoft.com/office/drawing/2014/main" id="{17F31202-533A-472B-BB02-BC708964B577}"/>
                </a:ext>
              </a:extLst>
            </p:cNvPr>
            <p:cNvSpPr txBox="1"/>
            <p:nvPr/>
          </p:nvSpPr>
          <p:spPr>
            <a:xfrm>
              <a:off x="7271399" y="4530691"/>
              <a:ext cx="3531670" cy="923330"/>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26" name="TextBox 25">
              <a:extLst>
                <a:ext uri="{FF2B5EF4-FFF2-40B4-BE49-F238E27FC236}">
                  <a16:creationId xmlns:a16="http://schemas.microsoft.com/office/drawing/2014/main" id="{5DA1399E-3A2E-46C0-8446-8DB6CB663038}"/>
                </a:ext>
              </a:extLst>
            </p:cNvPr>
            <p:cNvSpPr txBox="1"/>
            <p:nvPr/>
          </p:nvSpPr>
          <p:spPr>
            <a:xfrm>
              <a:off x="8710137" y="3912127"/>
              <a:ext cx="2188525" cy="553998"/>
            </a:xfrm>
            <a:prstGeom prst="rect">
              <a:avLst/>
            </a:prstGeom>
            <a:noFill/>
          </p:spPr>
          <p:txBody>
            <a:bodyPr wrap="square" numCol="1" spcCol="457200" rtlCol="0">
              <a:spAutoFit/>
            </a:bodyPr>
            <a:lstStyle/>
            <a:p>
              <a:pPr>
                <a:lnSpc>
                  <a:spcPct val="150000"/>
                </a:lnSpc>
              </a:pPr>
              <a:r>
                <a:rPr lang="en-US" sz="1000" b="1" dirty="0">
                  <a:latin typeface="Montserrat" charset="0"/>
                  <a:ea typeface="Montserrat" charset="0"/>
                  <a:cs typeface="Montserrat" charset="0"/>
                </a:rPr>
                <a:t>Waters divided fill may days air bring is Signs first.</a:t>
              </a:r>
              <a:endParaRPr lang="en-US" sz="1000" dirty="0">
                <a:latin typeface="Montserrat" charset="0"/>
                <a:ea typeface="Montserrat" charset="0"/>
                <a:cs typeface="Montserrat" charset="0"/>
              </a:endParaRPr>
            </a:p>
          </p:txBody>
        </p:sp>
        <p:sp>
          <p:nvSpPr>
            <p:cNvPr id="28" name="TextBox 27">
              <a:extLst>
                <a:ext uri="{FF2B5EF4-FFF2-40B4-BE49-F238E27FC236}">
                  <a16:creationId xmlns:a16="http://schemas.microsoft.com/office/drawing/2014/main" id="{E1915E89-137C-463E-B500-9568CEC09997}"/>
                </a:ext>
              </a:extLst>
            </p:cNvPr>
            <p:cNvSpPr txBox="1"/>
            <p:nvPr/>
          </p:nvSpPr>
          <p:spPr>
            <a:xfrm>
              <a:off x="7271399" y="3860137"/>
              <a:ext cx="1388420" cy="707886"/>
            </a:xfrm>
            <a:prstGeom prst="rect">
              <a:avLst/>
            </a:prstGeom>
            <a:noFill/>
          </p:spPr>
          <p:txBody>
            <a:bodyPr wrap="square" rtlCol="0">
              <a:spAutoFit/>
            </a:bodyPr>
            <a:lstStyle/>
            <a:p>
              <a:pPr algn="ctr"/>
              <a:r>
                <a:rPr lang="en-US" sz="4000" b="1" dirty="0">
                  <a:solidFill>
                    <a:schemeClr val="tx2"/>
                  </a:solidFill>
                  <a:latin typeface="Montserrat" charset="0"/>
                  <a:ea typeface="Montserrat" charset="0"/>
                  <a:cs typeface="Montserrat" charset="0"/>
                </a:rPr>
                <a:t>83%</a:t>
              </a:r>
            </a:p>
          </p:txBody>
        </p:sp>
        <p:sp>
          <p:nvSpPr>
            <p:cNvPr id="29" name="TextBox 28">
              <a:extLst>
                <a:ext uri="{FF2B5EF4-FFF2-40B4-BE49-F238E27FC236}">
                  <a16:creationId xmlns:a16="http://schemas.microsoft.com/office/drawing/2014/main" id="{53D030F4-883A-463B-8627-5B09329EDD5E}"/>
                </a:ext>
              </a:extLst>
            </p:cNvPr>
            <p:cNvSpPr txBox="1"/>
            <p:nvPr/>
          </p:nvSpPr>
          <p:spPr>
            <a:xfrm>
              <a:off x="7271399" y="2131478"/>
              <a:ext cx="2533001" cy="1317348"/>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grpSp>
      <p:graphicFrame>
        <p:nvGraphicFramePr>
          <p:cNvPr id="7" name="Chart 6">
            <a:extLst>
              <a:ext uri="{FF2B5EF4-FFF2-40B4-BE49-F238E27FC236}">
                <a16:creationId xmlns:a16="http://schemas.microsoft.com/office/drawing/2014/main" id="{BFE6F830-A07C-4E94-A174-10E782E22B6C}"/>
              </a:ext>
            </a:extLst>
          </p:cNvPr>
          <p:cNvGraphicFramePr/>
          <p:nvPr>
            <p:extLst>
              <p:ext uri="{D42A27DB-BD31-4B8C-83A1-F6EECF244321}">
                <p14:modId xmlns:p14="http://schemas.microsoft.com/office/powerpoint/2010/main" val="3092753558"/>
              </p:ext>
            </p:extLst>
          </p:nvPr>
        </p:nvGraphicFramePr>
        <p:xfrm>
          <a:off x="838200" y="1812563"/>
          <a:ext cx="4476958" cy="38324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84239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B3BE19-8988-4C8F-B519-0A2FC750BD00}"/>
              </a:ext>
            </a:extLst>
          </p:cNvPr>
          <p:cNvSpPr/>
          <p:nvPr/>
        </p:nvSpPr>
        <p:spPr>
          <a:xfrm>
            <a:off x="0" y="3629"/>
            <a:ext cx="12191999" cy="6858000"/>
          </a:xfrm>
          <a:prstGeom prst="rect">
            <a:avLst/>
          </a:prstGeom>
          <a:gradFill>
            <a:gsLst>
              <a:gs pos="0">
                <a:schemeClr val="accent4"/>
              </a:gs>
              <a:gs pos="100000">
                <a:schemeClr val="accent5"/>
              </a:gs>
            </a:gsLst>
            <a:lin ang="2126292"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952999" y="2998113"/>
            <a:ext cx="2286001" cy="861774"/>
          </a:xfrm>
          <a:prstGeom prst="rect">
            <a:avLst/>
          </a:prstGeom>
          <a:noFill/>
        </p:spPr>
        <p:txBody>
          <a:bodyPr wrap="square" numCol="1" spcCol="457200" rtlCol="0">
            <a:spAutoFit/>
          </a:bodyPr>
          <a:lstStyle/>
          <a:p>
            <a:pPr algn="ctr"/>
            <a:r>
              <a:rPr lang="en-US" sz="1500" b="1" spc="-150" dirty="0">
                <a:solidFill>
                  <a:schemeClr val="bg1"/>
                </a:solidFill>
                <a:latin typeface="+mj-lt"/>
                <a:ea typeface="Montserrat" charset="0"/>
                <a:cs typeface="Montserrat" charset="0"/>
              </a:rPr>
              <a:t>THE</a:t>
            </a:r>
            <a:r>
              <a:rPr lang="en-US" sz="3000" b="1" spc="-150" dirty="0">
                <a:solidFill>
                  <a:schemeClr val="bg1"/>
                </a:solidFill>
                <a:latin typeface="+mj-lt"/>
                <a:ea typeface="Montserrat" charset="0"/>
                <a:cs typeface="Montserrat" charset="0"/>
              </a:rPr>
              <a:t> </a:t>
            </a:r>
            <a:r>
              <a:rPr lang="en-US" sz="5000" b="1" spc="-150" dirty="0">
                <a:solidFill>
                  <a:schemeClr val="bg1"/>
                </a:solidFill>
                <a:latin typeface="+mj-lt"/>
                <a:ea typeface="Montserrat" charset="0"/>
                <a:cs typeface="Montserrat" charset="0"/>
              </a:rPr>
              <a:t>END</a:t>
            </a:r>
          </a:p>
        </p:txBody>
      </p:sp>
      <p:sp>
        <p:nvSpPr>
          <p:cNvPr id="3" name="Rectangle 2"/>
          <p:cNvSpPr/>
          <p:nvPr/>
        </p:nvSpPr>
        <p:spPr>
          <a:xfrm>
            <a:off x="5683171" y="3738624"/>
            <a:ext cx="358814" cy="3119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60000"/>
                  <a:lumOff val="40000"/>
                </a:schemeClr>
              </a:solidFill>
            </a:endParaRPr>
          </a:p>
        </p:txBody>
      </p:sp>
    </p:spTree>
    <p:extLst>
      <p:ext uri="{BB962C8B-B14F-4D97-AF65-F5344CB8AC3E}">
        <p14:creationId xmlns:p14="http://schemas.microsoft.com/office/powerpoint/2010/main" val="48707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a:extLst>
              <a:ext uri="{FF2B5EF4-FFF2-40B4-BE49-F238E27FC236}">
                <a16:creationId xmlns:a16="http://schemas.microsoft.com/office/drawing/2014/main" id="{82A003AA-5AC8-4069-A21F-8DA4E84E32EB}"/>
              </a:ext>
            </a:extLst>
          </p:cNvPr>
          <p:cNvSpPr>
            <a:spLocks/>
          </p:cNvSpPr>
          <p:nvPr/>
        </p:nvSpPr>
        <p:spPr bwMode="auto">
          <a:xfrm>
            <a:off x="323651" y="0"/>
            <a:ext cx="11868349" cy="6858000"/>
          </a:xfrm>
          <a:custGeom>
            <a:avLst/>
            <a:gdLst>
              <a:gd name="T0" fmla="*/ 4604 w 4604"/>
              <a:gd name="T1" fmla="*/ 2644 h 2644"/>
              <a:gd name="T2" fmla="*/ 0 w 4604"/>
              <a:gd name="T3" fmla="*/ 2644 h 2644"/>
              <a:gd name="T4" fmla="*/ 2491 w 4604"/>
              <a:gd name="T5" fmla="*/ 0 h 2644"/>
              <a:gd name="T6" fmla="*/ 4604 w 4604"/>
              <a:gd name="T7" fmla="*/ 0 h 2644"/>
              <a:gd name="T8" fmla="*/ 4604 w 4604"/>
              <a:gd name="T9" fmla="*/ 2644 h 2644"/>
            </a:gdLst>
            <a:ahLst/>
            <a:cxnLst>
              <a:cxn ang="0">
                <a:pos x="T0" y="T1"/>
              </a:cxn>
              <a:cxn ang="0">
                <a:pos x="T2" y="T3"/>
              </a:cxn>
              <a:cxn ang="0">
                <a:pos x="T4" y="T5"/>
              </a:cxn>
              <a:cxn ang="0">
                <a:pos x="T6" y="T7"/>
              </a:cxn>
              <a:cxn ang="0">
                <a:pos x="T8" y="T9"/>
              </a:cxn>
            </a:cxnLst>
            <a:rect l="0" t="0" r="r" b="b"/>
            <a:pathLst>
              <a:path w="4604" h="2644">
                <a:moveTo>
                  <a:pt x="4604" y="2644"/>
                </a:moveTo>
                <a:lnTo>
                  <a:pt x="0" y="2644"/>
                </a:lnTo>
                <a:lnTo>
                  <a:pt x="2491" y="0"/>
                </a:lnTo>
                <a:lnTo>
                  <a:pt x="4604" y="0"/>
                </a:lnTo>
                <a:lnTo>
                  <a:pt x="4604" y="264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 name="Group 3">
            <a:extLst>
              <a:ext uri="{FF2B5EF4-FFF2-40B4-BE49-F238E27FC236}">
                <a16:creationId xmlns:a16="http://schemas.microsoft.com/office/drawing/2014/main" id="{5E094ED1-2594-4F6B-B51A-02C43AFD1A87}"/>
              </a:ext>
            </a:extLst>
          </p:cNvPr>
          <p:cNvGrpSpPr/>
          <p:nvPr/>
        </p:nvGrpSpPr>
        <p:grpSpPr>
          <a:xfrm>
            <a:off x="5931441" y="2311534"/>
            <a:ext cx="5359078" cy="2234932"/>
            <a:chOff x="1062461" y="2794783"/>
            <a:chExt cx="5359078" cy="2234932"/>
          </a:xfrm>
        </p:grpSpPr>
        <p:sp>
          <p:nvSpPr>
            <p:cNvPr id="17" name="TextBox 16"/>
            <p:cNvSpPr txBox="1"/>
            <p:nvPr/>
          </p:nvSpPr>
          <p:spPr>
            <a:xfrm>
              <a:off x="2868112" y="2794783"/>
              <a:ext cx="3553427" cy="400110"/>
            </a:xfrm>
            <a:prstGeom prst="rect">
              <a:avLst/>
            </a:prstGeom>
            <a:noFill/>
          </p:spPr>
          <p:txBody>
            <a:bodyPr wrap="square" rtlCol="0">
              <a:spAutoFit/>
            </a:bodyPr>
            <a:lstStyle/>
            <a:p>
              <a:pPr algn="r"/>
              <a:r>
                <a:rPr lang="en-US" sz="2000" b="1" dirty="0">
                  <a:solidFill>
                    <a:sysClr val="windowText" lastClr="000000"/>
                  </a:solidFill>
                </a:rPr>
                <a:t>Let’s Discuss Our</a:t>
              </a:r>
            </a:p>
          </p:txBody>
        </p:sp>
        <p:sp>
          <p:nvSpPr>
            <p:cNvPr id="22" name="TextBox 21"/>
            <p:cNvSpPr txBox="1"/>
            <p:nvPr/>
          </p:nvSpPr>
          <p:spPr>
            <a:xfrm>
              <a:off x="1062461" y="3382341"/>
              <a:ext cx="5359078" cy="1647374"/>
            </a:xfrm>
            <a:prstGeom prst="rect">
              <a:avLst/>
            </a:prstGeom>
            <a:noFill/>
          </p:spPr>
          <p:txBody>
            <a:bodyPr wrap="square" rtlCol="0">
              <a:spAutoFit/>
            </a:bodyPr>
            <a:lstStyle/>
            <a:p>
              <a:pPr algn="r">
                <a:lnSpc>
                  <a:spcPts val="5800"/>
                </a:lnSpc>
              </a:pPr>
              <a:r>
                <a:rPr lang="en-US" sz="7500" b="1" spc="-300" dirty="0">
                  <a:solidFill>
                    <a:sysClr val="windowText" lastClr="000000"/>
                  </a:solidFill>
                  <a:latin typeface="+mj-lt"/>
                </a:rPr>
                <a:t>BUSINESS</a:t>
              </a:r>
            </a:p>
            <a:p>
              <a:pPr algn="r">
                <a:lnSpc>
                  <a:spcPts val="5800"/>
                </a:lnSpc>
              </a:pPr>
              <a:r>
                <a:rPr lang="en-US" sz="7500" b="1" spc="-300" dirty="0">
                  <a:solidFill>
                    <a:sysClr val="windowText" lastClr="000000"/>
                  </a:solidFill>
                  <a:latin typeface="+mj-lt"/>
                </a:rPr>
                <a:t>PLAN</a:t>
              </a:r>
            </a:p>
          </p:txBody>
        </p:sp>
      </p:grpSp>
      <p:grpSp>
        <p:nvGrpSpPr>
          <p:cNvPr id="6" name="Group 5">
            <a:extLst>
              <a:ext uri="{FF2B5EF4-FFF2-40B4-BE49-F238E27FC236}">
                <a16:creationId xmlns:a16="http://schemas.microsoft.com/office/drawing/2014/main" id="{227B1970-A4AD-472E-94A0-FE8F33A54EB5}"/>
              </a:ext>
            </a:extLst>
          </p:cNvPr>
          <p:cNvGrpSpPr/>
          <p:nvPr/>
        </p:nvGrpSpPr>
        <p:grpSpPr>
          <a:xfrm>
            <a:off x="2017955" y="2794783"/>
            <a:ext cx="2168382" cy="2168382"/>
            <a:chOff x="8827391" y="4413549"/>
            <a:chExt cx="2168382" cy="2168382"/>
          </a:xfrm>
        </p:grpSpPr>
        <p:sp>
          <p:nvSpPr>
            <p:cNvPr id="7" name="Oval 6">
              <a:extLst>
                <a:ext uri="{FF2B5EF4-FFF2-40B4-BE49-F238E27FC236}">
                  <a16:creationId xmlns:a16="http://schemas.microsoft.com/office/drawing/2014/main" id="{831AB861-5D92-456F-BC19-EAFC74AE7204}"/>
                </a:ext>
              </a:extLst>
            </p:cNvPr>
            <p:cNvSpPr/>
            <p:nvPr/>
          </p:nvSpPr>
          <p:spPr>
            <a:xfrm>
              <a:off x="8827391" y="4413549"/>
              <a:ext cx="2168382" cy="21683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9365321" y="5029715"/>
              <a:ext cx="1092522" cy="936050"/>
              <a:chOff x="4418472" y="2378766"/>
              <a:chExt cx="2438276" cy="2089062"/>
            </a:xfrm>
          </p:grpSpPr>
          <p:sp>
            <p:nvSpPr>
              <p:cNvPr id="19" name="Shape 20"/>
              <p:cNvSpPr/>
              <p:nvPr/>
            </p:nvSpPr>
            <p:spPr>
              <a:xfrm>
                <a:off x="5051849" y="2378766"/>
                <a:ext cx="1175272" cy="1314317"/>
              </a:xfrm>
              <a:custGeom>
                <a:avLst/>
                <a:gdLst/>
                <a:ahLst/>
                <a:cxnLst>
                  <a:cxn ang="0">
                    <a:pos x="wd2" y="hd2"/>
                  </a:cxn>
                  <a:cxn ang="5400000">
                    <a:pos x="wd2" y="hd2"/>
                  </a:cxn>
                  <a:cxn ang="10800000">
                    <a:pos x="wd2" y="hd2"/>
                  </a:cxn>
                  <a:cxn ang="16200000">
                    <a:pos x="wd2" y="hd2"/>
                  </a:cxn>
                </a:cxnLst>
                <a:rect l="0" t="0" r="r" b="b"/>
                <a:pathLst>
                  <a:path w="21600" h="20951" extrusionOk="0">
                    <a:moveTo>
                      <a:pt x="8663" y="14755"/>
                    </a:moveTo>
                    <a:lnTo>
                      <a:pt x="3487" y="9403"/>
                    </a:lnTo>
                    <a:cubicBezTo>
                      <a:pt x="3072" y="8973"/>
                      <a:pt x="3137" y="8327"/>
                      <a:pt x="3633" y="7966"/>
                    </a:cubicBezTo>
                    <a:lnTo>
                      <a:pt x="5435" y="6655"/>
                    </a:lnTo>
                    <a:cubicBezTo>
                      <a:pt x="5930" y="6295"/>
                      <a:pt x="6676" y="6352"/>
                      <a:pt x="7091" y="6781"/>
                    </a:cubicBezTo>
                    <a:lnTo>
                      <a:pt x="9084" y="8843"/>
                    </a:lnTo>
                    <a:cubicBezTo>
                      <a:pt x="9500" y="9272"/>
                      <a:pt x="10227" y="9311"/>
                      <a:pt x="10701" y="8929"/>
                    </a:cubicBezTo>
                    <a:lnTo>
                      <a:pt x="17448" y="3485"/>
                    </a:lnTo>
                    <a:cubicBezTo>
                      <a:pt x="16977" y="2767"/>
                      <a:pt x="16663" y="1834"/>
                      <a:pt x="16669" y="636"/>
                    </a:cubicBezTo>
                    <a:lnTo>
                      <a:pt x="16372" y="549"/>
                    </a:lnTo>
                    <a:lnTo>
                      <a:pt x="16376" y="537"/>
                    </a:lnTo>
                    <a:cubicBezTo>
                      <a:pt x="10502" y="-649"/>
                      <a:pt x="5474" y="491"/>
                      <a:pt x="5263" y="540"/>
                    </a:cubicBezTo>
                    <a:lnTo>
                      <a:pt x="4853" y="636"/>
                    </a:lnTo>
                    <a:lnTo>
                      <a:pt x="4862" y="1003"/>
                    </a:lnTo>
                    <a:cubicBezTo>
                      <a:pt x="4948" y="4373"/>
                      <a:pt x="1702" y="5581"/>
                      <a:pt x="510" y="5640"/>
                    </a:cubicBezTo>
                    <a:lnTo>
                      <a:pt x="0" y="5666"/>
                    </a:lnTo>
                    <a:lnTo>
                      <a:pt x="0" y="6108"/>
                    </a:lnTo>
                    <a:cubicBezTo>
                      <a:pt x="0" y="11226"/>
                      <a:pt x="1227" y="17539"/>
                      <a:pt x="10799" y="20951"/>
                    </a:cubicBezTo>
                    <a:lnTo>
                      <a:pt x="10799" y="20951"/>
                    </a:lnTo>
                    <a:cubicBezTo>
                      <a:pt x="10799" y="20951"/>
                      <a:pt x="10799" y="20951"/>
                      <a:pt x="10799" y="20951"/>
                    </a:cubicBezTo>
                    <a:cubicBezTo>
                      <a:pt x="10800" y="20951"/>
                      <a:pt x="10800" y="20951"/>
                      <a:pt x="10800" y="20951"/>
                    </a:cubicBezTo>
                    <a:lnTo>
                      <a:pt x="10800" y="20951"/>
                    </a:lnTo>
                    <a:cubicBezTo>
                      <a:pt x="20372" y="17539"/>
                      <a:pt x="21600" y="11226"/>
                      <a:pt x="21600" y="6108"/>
                    </a:cubicBezTo>
                    <a:lnTo>
                      <a:pt x="21600" y="5706"/>
                    </a:lnTo>
                    <a:lnTo>
                      <a:pt x="10279" y="14842"/>
                    </a:lnTo>
                    <a:cubicBezTo>
                      <a:pt x="9806" y="15224"/>
                      <a:pt x="9078" y="15185"/>
                      <a:pt x="8663" y="14755"/>
                    </a:cubicBezTo>
                    <a:close/>
                  </a:path>
                </a:pathLst>
              </a:custGeom>
              <a:solidFill>
                <a:schemeClr val="accent4"/>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0" name="Shape 21"/>
              <p:cNvSpPr/>
              <p:nvPr/>
            </p:nvSpPr>
            <p:spPr>
              <a:xfrm>
                <a:off x="4418472" y="3683905"/>
                <a:ext cx="1696202" cy="783923"/>
              </a:xfrm>
              <a:custGeom>
                <a:avLst/>
                <a:gdLst/>
                <a:ahLst/>
                <a:cxnLst>
                  <a:cxn ang="0">
                    <a:pos x="wd2" y="hd2"/>
                  </a:cxn>
                  <a:cxn ang="5400000">
                    <a:pos x="wd2" y="hd2"/>
                  </a:cxn>
                  <a:cxn ang="10800000">
                    <a:pos x="wd2" y="hd2"/>
                  </a:cxn>
                  <a:cxn ang="16200000">
                    <a:pos x="wd2" y="hd2"/>
                  </a:cxn>
                </a:cxnLst>
                <a:rect l="0" t="0" r="r" b="b"/>
                <a:pathLst>
                  <a:path w="21600" h="21600" extrusionOk="0">
                    <a:moveTo>
                      <a:pt x="6355" y="0"/>
                    </a:moveTo>
                    <a:cubicBezTo>
                      <a:pt x="6355" y="0"/>
                      <a:pt x="6355" y="17088"/>
                      <a:pt x="6355" y="17088"/>
                    </a:cubicBezTo>
                    <a:lnTo>
                      <a:pt x="8554" y="17088"/>
                    </a:lnTo>
                    <a:lnTo>
                      <a:pt x="8554" y="0"/>
                    </a:lnTo>
                    <a:lnTo>
                      <a:pt x="6355" y="0"/>
                    </a:lnTo>
                    <a:close/>
                    <a:moveTo>
                      <a:pt x="3895" y="4231"/>
                    </a:moveTo>
                    <a:cubicBezTo>
                      <a:pt x="3507" y="4231"/>
                      <a:pt x="3153" y="4412"/>
                      <a:pt x="2834" y="4776"/>
                    </a:cubicBezTo>
                    <a:cubicBezTo>
                      <a:pt x="2597" y="5049"/>
                      <a:pt x="2338" y="5577"/>
                      <a:pt x="2055" y="6346"/>
                    </a:cubicBezTo>
                    <a:lnTo>
                      <a:pt x="2055" y="4512"/>
                    </a:lnTo>
                    <a:lnTo>
                      <a:pt x="0" y="4512"/>
                    </a:lnTo>
                    <a:lnTo>
                      <a:pt x="0" y="21600"/>
                    </a:lnTo>
                    <a:lnTo>
                      <a:pt x="2215" y="21600"/>
                    </a:lnTo>
                    <a:lnTo>
                      <a:pt x="2215" y="15684"/>
                    </a:lnTo>
                    <a:cubicBezTo>
                      <a:pt x="2434" y="16173"/>
                      <a:pt x="2685" y="16542"/>
                      <a:pt x="2964" y="16791"/>
                    </a:cubicBezTo>
                    <a:cubicBezTo>
                      <a:pt x="3242" y="17039"/>
                      <a:pt x="3550" y="17171"/>
                      <a:pt x="3888" y="17171"/>
                    </a:cubicBezTo>
                    <a:cubicBezTo>
                      <a:pt x="4584" y="17171"/>
                      <a:pt x="5158" y="16619"/>
                      <a:pt x="5614" y="15535"/>
                    </a:cubicBezTo>
                    <a:cubicBezTo>
                      <a:pt x="6070" y="14451"/>
                      <a:pt x="6301" y="12884"/>
                      <a:pt x="6301" y="10825"/>
                    </a:cubicBezTo>
                    <a:cubicBezTo>
                      <a:pt x="6301" y="8959"/>
                      <a:pt x="6086" y="7398"/>
                      <a:pt x="5667" y="6131"/>
                    </a:cubicBezTo>
                    <a:cubicBezTo>
                      <a:pt x="5249" y="4865"/>
                      <a:pt x="4660" y="4231"/>
                      <a:pt x="3895" y="4231"/>
                    </a:cubicBezTo>
                    <a:close/>
                    <a:moveTo>
                      <a:pt x="11930" y="4231"/>
                    </a:moveTo>
                    <a:cubicBezTo>
                      <a:pt x="11521" y="4231"/>
                      <a:pt x="11137" y="4297"/>
                      <a:pt x="10785" y="4429"/>
                    </a:cubicBezTo>
                    <a:cubicBezTo>
                      <a:pt x="10433" y="4562"/>
                      <a:pt x="10161" y="4750"/>
                      <a:pt x="9960" y="4991"/>
                    </a:cubicBezTo>
                    <a:cubicBezTo>
                      <a:pt x="9680" y="5326"/>
                      <a:pt x="9460" y="5710"/>
                      <a:pt x="9311" y="6164"/>
                    </a:cubicBezTo>
                    <a:cubicBezTo>
                      <a:pt x="9162" y="6619"/>
                      <a:pt x="9054" y="7255"/>
                      <a:pt x="8975" y="8048"/>
                    </a:cubicBezTo>
                    <a:lnTo>
                      <a:pt x="11067" y="8528"/>
                    </a:lnTo>
                    <a:cubicBezTo>
                      <a:pt x="11154" y="7992"/>
                      <a:pt x="11263" y="7615"/>
                      <a:pt x="11403" y="7420"/>
                    </a:cubicBezTo>
                    <a:cubicBezTo>
                      <a:pt x="11583" y="7172"/>
                      <a:pt x="11854" y="7057"/>
                      <a:pt x="12213" y="7057"/>
                    </a:cubicBezTo>
                    <a:cubicBezTo>
                      <a:pt x="12493" y="7057"/>
                      <a:pt x="12690" y="7171"/>
                      <a:pt x="12801" y="7404"/>
                    </a:cubicBezTo>
                    <a:cubicBezTo>
                      <a:pt x="12912" y="7637"/>
                      <a:pt x="12969" y="8044"/>
                      <a:pt x="12969" y="8627"/>
                    </a:cubicBezTo>
                    <a:cubicBezTo>
                      <a:pt x="12696" y="8860"/>
                      <a:pt x="12434" y="9044"/>
                      <a:pt x="12190" y="9189"/>
                    </a:cubicBezTo>
                    <a:cubicBezTo>
                      <a:pt x="11946" y="9332"/>
                      <a:pt x="11416" y="9592"/>
                      <a:pt x="10594" y="9949"/>
                    </a:cubicBezTo>
                    <a:cubicBezTo>
                      <a:pt x="9908" y="10244"/>
                      <a:pt x="9436" y="10681"/>
                      <a:pt x="9181" y="11288"/>
                    </a:cubicBezTo>
                    <a:cubicBezTo>
                      <a:pt x="8926" y="11893"/>
                      <a:pt x="8799" y="12677"/>
                      <a:pt x="8799" y="13618"/>
                    </a:cubicBezTo>
                    <a:cubicBezTo>
                      <a:pt x="8799" y="14621"/>
                      <a:pt x="8972" y="15462"/>
                      <a:pt x="9326" y="16146"/>
                    </a:cubicBezTo>
                    <a:cubicBezTo>
                      <a:pt x="9679" y="16830"/>
                      <a:pt x="10202" y="17171"/>
                      <a:pt x="10884" y="17171"/>
                    </a:cubicBezTo>
                    <a:cubicBezTo>
                      <a:pt x="11398" y="17171"/>
                      <a:pt x="11848" y="17000"/>
                      <a:pt x="12236" y="16659"/>
                    </a:cubicBezTo>
                    <a:cubicBezTo>
                      <a:pt x="12520" y="16402"/>
                      <a:pt x="12804" y="15968"/>
                      <a:pt x="13091" y="15370"/>
                    </a:cubicBezTo>
                    <a:cubicBezTo>
                      <a:pt x="13116" y="15727"/>
                      <a:pt x="13143" y="15996"/>
                      <a:pt x="13168" y="16163"/>
                    </a:cubicBezTo>
                    <a:cubicBezTo>
                      <a:pt x="13193" y="16330"/>
                      <a:pt x="13246" y="16571"/>
                      <a:pt x="13328" y="16890"/>
                    </a:cubicBezTo>
                    <a:lnTo>
                      <a:pt x="15390" y="16890"/>
                    </a:lnTo>
                    <a:cubicBezTo>
                      <a:pt x="15276" y="16377"/>
                      <a:pt x="15195" y="15948"/>
                      <a:pt x="15161" y="15617"/>
                    </a:cubicBezTo>
                    <a:cubicBezTo>
                      <a:pt x="15127" y="15287"/>
                      <a:pt x="15115" y="14845"/>
                      <a:pt x="15115" y="14262"/>
                    </a:cubicBezTo>
                    <a:lnTo>
                      <a:pt x="15115" y="8792"/>
                    </a:lnTo>
                    <a:cubicBezTo>
                      <a:pt x="15115" y="8209"/>
                      <a:pt x="15055" y="7599"/>
                      <a:pt x="14947" y="6958"/>
                    </a:cubicBezTo>
                    <a:cubicBezTo>
                      <a:pt x="14839" y="6317"/>
                      <a:pt x="14699" y="5820"/>
                      <a:pt x="14512" y="5470"/>
                    </a:cubicBezTo>
                    <a:cubicBezTo>
                      <a:pt x="14245" y="4965"/>
                      <a:pt x="13910" y="4621"/>
                      <a:pt x="13511" y="4462"/>
                    </a:cubicBezTo>
                    <a:cubicBezTo>
                      <a:pt x="13113" y="4303"/>
                      <a:pt x="12588" y="4231"/>
                      <a:pt x="11930" y="4231"/>
                    </a:cubicBezTo>
                    <a:close/>
                    <a:moveTo>
                      <a:pt x="19660" y="4429"/>
                    </a:moveTo>
                    <a:cubicBezTo>
                      <a:pt x="19211" y="4429"/>
                      <a:pt x="18827" y="4605"/>
                      <a:pt x="18514" y="4958"/>
                    </a:cubicBezTo>
                    <a:cubicBezTo>
                      <a:pt x="18202" y="5312"/>
                      <a:pt x="17895" y="5903"/>
                      <a:pt x="17590" y="6726"/>
                    </a:cubicBezTo>
                    <a:lnTo>
                      <a:pt x="17590" y="4710"/>
                    </a:lnTo>
                    <a:lnTo>
                      <a:pt x="15543" y="4710"/>
                    </a:lnTo>
                    <a:lnTo>
                      <a:pt x="15543" y="17088"/>
                    </a:lnTo>
                    <a:lnTo>
                      <a:pt x="17735" y="17088"/>
                    </a:lnTo>
                    <a:lnTo>
                      <a:pt x="17735" y="11139"/>
                    </a:lnTo>
                    <a:cubicBezTo>
                      <a:pt x="17735" y="10012"/>
                      <a:pt x="17822" y="9228"/>
                      <a:pt x="17987" y="8792"/>
                    </a:cubicBezTo>
                    <a:cubicBezTo>
                      <a:pt x="18152" y="8357"/>
                      <a:pt x="18370" y="8148"/>
                      <a:pt x="18636" y="8148"/>
                    </a:cubicBezTo>
                    <a:cubicBezTo>
                      <a:pt x="18877" y="8148"/>
                      <a:pt x="19061" y="8304"/>
                      <a:pt x="19194" y="8627"/>
                    </a:cubicBezTo>
                    <a:cubicBezTo>
                      <a:pt x="19327" y="8949"/>
                      <a:pt x="19393" y="9502"/>
                      <a:pt x="19393" y="10279"/>
                    </a:cubicBezTo>
                    <a:lnTo>
                      <a:pt x="19393" y="17088"/>
                    </a:lnTo>
                    <a:lnTo>
                      <a:pt x="21600" y="17088"/>
                    </a:lnTo>
                    <a:lnTo>
                      <a:pt x="21600" y="17072"/>
                    </a:lnTo>
                    <a:cubicBezTo>
                      <a:pt x="20660" y="15688"/>
                      <a:pt x="20042" y="13355"/>
                      <a:pt x="20042" y="10709"/>
                    </a:cubicBezTo>
                    <a:cubicBezTo>
                      <a:pt x="20042" y="8675"/>
                      <a:pt x="20408" y="6845"/>
                      <a:pt x="21004" y="5470"/>
                    </a:cubicBezTo>
                    <a:cubicBezTo>
                      <a:pt x="20668" y="4791"/>
                      <a:pt x="20226" y="4429"/>
                      <a:pt x="19660" y="4429"/>
                    </a:cubicBezTo>
                    <a:close/>
                    <a:moveTo>
                      <a:pt x="3422" y="7668"/>
                    </a:moveTo>
                    <a:cubicBezTo>
                      <a:pt x="3680" y="7668"/>
                      <a:pt x="3899" y="7908"/>
                      <a:pt x="4079" y="8379"/>
                    </a:cubicBezTo>
                    <a:cubicBezTo>
                      <a:pt x="4258" y="8849"/>
                      <a:pt x="4354" y="9575"/>
                      <a:pt x="4354" y="10577"/>
                    </a:cubicBezTo>
                    <a:cubicBezTo>
                      <a:pt x="4354" y="11665"/>
                      <a:pt x="4266" y="12436"/>
                      <a:pt x="4094" y="12891"/>
                    </a:cubicBezTo>
                    <a:cubicBezTo>
                      <a:pt x="3922" y="13344"/>
                      <a:pt x="3707" y="13585"/>
                      <a:pt x="3452" y="13585"/>
                    </a:cubicBezTo>
                    <a:cubicBezTo>
                      <a:pt x="3161" y="13585"/>
                      <a:pt x="2917" y="13348"/>
                      <a:pt x="2727" y="12874"/>
                    </a:cubicBezTo>
                    <a:cubicBezTo>
                      <a:pt x="2537" y="12400"/>
                      <a:pt x="2444" y="11672"/>
                      <a:pt x="2444" y="10693"/>
                    </a:cubicBezTo>
                    <a:cubicBezTo>
                      <a:pt x="2444" y="9628"/>
                      <a:pt x="2540" y="8853"/>
                      <a:pt x="2727" y="8379"/>
                    </a:cubicBezTo>
                    <a:cubicBezTo>
                      <a:pt x="2914" y="7905"/>
                      <a:pt x="3141" y="7668"/>
                      <a:pt x="3422" y="7668"/>
                    </a:cubicBezTo>
                    <a:close/>
                    <a:moveTo>
                      <a:pt x="12969" y="11106"/>
                    </a:moveTo>
                    <a:cubicBezTo>
                      <a:pt x="12969" y="11106"/>
                      <a:pt x="12969" y="11866"/>
                      <a:pt x="12969" y="11866"/>
                    </a:cubicBezTo>
                    <a:cubicBezTo>
                      <a:pt x="12969" y="12457"/>
                      <a:pt x="12927" y="12935"/>
                      <a:pt x="12839" y="13304"/>
                    </a:cubicBezTo>
                    <a:cubicBezTo>
                      <a:pt x="12751" y="13673"/>
                      <a:pt x="12599" y="13989"/>
                      <a:pt x="12389" y="14246"/>
                    </a:cubicBezTo>
                    <a:cubicBezTo>
                      <a:pt x="12179" y="14502"/>
                      <a:pt x="11953" y="14626"/>
                      <a:pt x="11709" y="14626"/>
                    </a:cubicBezTo>
                    <a:cubicBezTo>
                      <a:pt x="11475" y="14626"/>
                      <a:pt x="11302" y="14516"/>
                      <a:pt x="11182" y="14279"/>
                    </a:cubicBezTo>
                    <a:cubicBezTo>
                      <a:pt x="11062" y="14042"/>
                      <a:pt x="10999" y="13726"/>
                      <a:pt x="10999" y="13353"/>
                    </a:cubicBezTo>
                    <a:cubicBezTo>
                      <a:pt x="10999" y="13027"/>
                      <a:pt x="11060" y="12734"/>
                      <a:pt x="11182" y="12477"/>
                    </a:cubicBezTo>
                    <a:cubicBezTo>
                      <a:pt x="11301" y="12229"/>
                      <a:pt x="11584" y="11973"/>
                      <a:pt x="12030" y="11717"/>
                    </a:cubicBezTo>
                    <a:cubicBezTo>
                      <a:pt x="12356" y="11539"/>
                      <a:pt x="12668" y="11339"/>
                      <a:pt x="12969" y="11106"/>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1" name="Shape 22"/>
              <p:cNvSpPr/>
              <p:nvPr/>
            </p:nvSpPr>
            <p:spPr>
              <a:xfrm>
                <a:off x="6049896" y="3683905"/>
                <a:ext cx="806852" cy="620171"/>
              </a:xfrm>
              <a:custGeom>
                <a:avLst/>
                <a:gdLst/>
                <a:ahLst/>
                <a:cxnLst>
                  <a:cxn ang="0">
                    <a:pos x="wd2" y="hd2"/>
                  </a:cxn>
                  <a:cxn ang="5400000">
                    <a:pos x="wd2" y="hd2"/>
                  </a:cxn>
                  <a:cxn ang="10800000">
                    <a:pos x="wd2" y="hd2"/>
                  </a:cxn>
                  <a:cxn ang="16200000">
                    <a:pos x="wd2" y="hd2"/>
                  </a:cxn>
                </a:cxnLst>
                <a:rect l="0" t="0" r="r" b="b"/>
                <a:pathLst>
                  <a:path w="21600" h="21600" extrusionOk="0">
                    <a:moveTo>
                      <a:pt x="6122" y="18821"/>
                    </a:moveTo>
                    <a:cubicBezTo>
                      <a:pt x="3878" y="18821"/>
                      <a:pt x="2058" y="16454"/>
                      <a:pt x="2058" y="13535"/>
                    </a:cubicBezTo>
                    <a:cubicBezTo>
                      <a:pt x="2058" y="10615"/>
                      <a:pt x="3878" y="8248"/>
                      <a:pt x="6122" y="8248"/>
                    </a:cubicBezTo>
                    <a:cubicBezTo>
                      <a:pt x="8366" y="8248"/>
                      <a:pt x="10185" y="10615"/>
                      <a:pt x="10185" y="13535"/>
                    </a:cubicBezTo>
                    <a:cubicBezTo>
                      <a:pt x="10185" y="16454"/>
                      <a:pt x="8366" y="18821"/>
                      <a:pt x="6122" y="18821"/>
                    </a:cubicBezTo>
                    <a:close/>
                    <a:moveTo>
                      <a:pt x="16537" y="11758"/>
                    </a:moveTo>
                    <a:lnTo>
                      <a:pt x="21135" y="5952"/>
                    </a:lnTo>
                    <a:lnTo>
                      <a:pt x="18495" y="5952"/>
                    </a:lnTo>
                    <a:lnTo>
                      <a:pt x="13672" y="12318"/>
                    </a:lnTo>
                    <a:lnTo>
                      <a:pt x="13672" y="0"/>
                    </a:lnTo>
                    <a:lnTo>
                      <a:pt x="11633" y="0"/>
                    </a:lnTo>
                    <a:lnTo>
                      <a:pt x="11633" y="10125"/>
                    </a:lnTo>
                    <a:cubicBezTo>
                      <a:pt x="10649" y="7440"/>
                      <a:pt x="8561" y="5570"/>
                      <a:pt x="6122" y="5570"/>
                    </a:cubicBezTo>
                    <a:cubicBezTo>
                      <a:pt x="2741" y="5570"/>
                      <a:pt x="0" y="9136"/>
                      <a:pt x="0" y="13535"/>
                    </a:cubicBezTo>
                    <a:cubicBezTo>
                      <a:pt x="0" y="17933"/>
                      <a:pt x="2741" y="21499"/>
                      <a:pt x="6122" y="21499"/>
                    </a:cubicBezTo>
                    <a:cubicBezTo>
                      <a:pt x="8561" y="21499"/>
                      <a:pt x="10649" y="19629"/>
                      <a:pt x="11633" y="16944"/>
                    </a:cubicBezTo>
                    <a:lnTo>
                      <a:pt x="11633" y="21600"/>
                    </a:lnTo>
                    <a:lnTo>
                      <a:pt x="13672" y="21600"/>
                    </a:lnTo>
                    <a:lnTo>
                      <a:pt x="13672" y="15397"/>
                    </a:lnTo>
                    <a:lnTo>
                      <a:pt x="15110" y="13599"/>
                    </a:lnTo>
                    <a:lnTo>
                      <a:pt x="19086" y="21600"/>
                    </a:lnTo>
                    <a:lnTo>
                      <a:pt x="21600" y="21600"/>
                    </a:lnTo>
                    <a:cubicBezTo>
                      <a:pt x="21600" y="21600"/>
                      <a:pt x="16537" y="11758"/>
                      <a:pt x="16537" y="11758"/>
                    </a:cubicBezTo>
                    <a:close/>
                  </a:path>
                </a:pathLst>
              </a:custGeom>
              <a:solidFill>
                <a:schemeClr val="accent4"/>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grpSp>
      <p:sp>
        <p:nvSpPr>
          <p:cNvPr id="24" name="Rectangle 23">
            <a:extLst>
              <a:ext uri="{FF2B5EF4-FFF2-40B4-BE49-F238E27FC236}">
                <a16:creationId xmlns:a16="http://schemas.microsoft.com/office/drawing/2014/main" id="{40991955-0648-4A98-B726-D5173F62C186}"/>
              </a:ext>
            </a:extLst>
          </p:cNvPr>
          <p:cNvSpPr/>
          <p:nvPr/>
        </p:nvSpPr>
        <p:spPr>
          <a:xfrm>
            <a:off x="674469" y="577734"/>
            <a:ext cx="3511868" cy="1443152"/>
          </a:xfrm>
          <a:prstGeom prst="rect">
            <a:avLst/>
          </a:prstGeom>
        </p:spPr>
        <p:txBody>
          <a:bodyPr wrap="square">
            <a:spAutoFit/>
          </a:bodyPr>
          <a:lstStyle/>
          <a:p>
            <a:pPr>
              <a:lnSpc>
                <a:spcPct val="150000"/>
              </a:lnSpc>
            </a:pPr>
            <a:r>
              <a:rPr lang="en-US" sz="1200" dirty="0">
                <a:solidFill>
                  <a:schemeClr val="tx2"/>
                </a:solidFill>
                <a:ea typeface="Montserrat Light" charset="0"/>
                <a:cs typeface="Montserrat Light" charset="0"/>
              </a:rPr>
              <a:t>Example text goes here with your own detailed summery. Loren opium dolor sit Loren opium dolor sit amen example text line. Example text goes here with your own detailed summery. Loren opium dolor sit</a:t>
            </a:r>
          </a:p>
        </p:txBody>
      </p:sp>
    </p:spTree>
    <p:extLst>
      <p:ext uri="{BB962C8B-B14F-4D97-AF65-F5344CB8AC3E}">
        <p14:creationId xmlns:p14="http://schemas.microsoft.com/office/powerpoint/2010/main" val="8468111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BB87238F-02AF-4D7F-80DD-9D213E947EDD}"/>
              </a:ext>
            </a:extLst>
          </p:cNvPr>
          <p:cNvPicPr>
            <a:picLocks noGrp="1" noChangeAspect="1"/>
          </p:cNvPicPr>
          <p:nvPr>
            <p:ph type="pic" sz="quarter" idx="18"/>
          </p:nvPr>
        </p:nvPicPr>
        <p:blipFill rotWithShape="1">
          <a:blip r:embed="rId2"/>
          <a:srcRect t="6560" r="18107" b="24666"/>
          <a:stretch/>
        </p:blipFill>
        <p:spPr>
          <a:xfrm>
            <a:off x="514350" y="1861279"/>
            <a:ext cx="6921500" cy="3873976"/>
          </a:xfrm>
        </p:spPr>
      </p:pic>
      <p:sp>
        <p:nvSpPr>
          <p:cNvPr id="3" name="Title 2"/>
          <p:cNvSpPr>
            <a:spLocks noGrp="1"/>
          </p:cNvSpPr>
          <p:nvPr>
            <p:ph type="title"/>
          </p:nvPr>
        </p:nvSpPr>
        <p:spPr/>
        <p:txBody>
          <a:bodyPr/>
          <a:lstStyle/>
          <a:p>
            <a:r>
              <a:rPr lang="en-US" b="0" dirty="0">
                <a:solidFill>
                  <a:schemeClr val="tx2"/>
                </a:solidFill>
              </a:rPr>
              <a:t>Presentation :</a:t>
            </a:r>
            <a:r>
              <a:rPr lang="en-US" b="0" dirty="0"/>
              <a:t> </a:t>
            </a:r>
            <a:r>
              <a:rPr lang="en-US" dirty="0">
                <a:solidFill>
                  <a:schemeClr val="accent5"/>
                </a:solidFill>
                <a:latin typeface="+mj-lt"/>
              </a:rPr>
              <a:t>Agenda</a:t>
            </a:r>
          </a:p>
        </p:txBody>
      </p:sp>
      <p:sp>
        <p:nvSpPr>
          <p:cNvPr id="23" name="Rectangle 22"/>
          <p:cNvSpPr/>
          <p:nvPr/>
        </p:nvSpPr>
        <p:spPr>
          <a:xfrm>
            <a:off x="5821680" y="1122745"/>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6">
            <a:extLst>
              <a:ext uri="{FF2B5EF4-FFF2-40B4-BE49-F238E27FC236}">
                <a16:creationId xmlns:a16="http://schemas.microsoft.com/office/drawing/2014/main" id="{C1B72CD2-0DD8-44AB-A9D0-1FDD7138CB42}"/>
              </a:ext>
            </a:extLst>
          </p:cNvPr>
          <p:cNvSpPr>
            <a:spLocks/>
          </p:cNvSpPr>
          <p:nvPr/>
        </p:nvSpPr>
        <p:spPr bwMode="auto">
          <a:xfrm>
            <a:off x="4756150" y="1861279"/>
            <a:ext cx="6921500" cy="3873976"/>
          </a:xfrm>
          <a:custGeom>
            <a:avLst/>
            <a:gdLst>
              <a:gd name="T0" fmla="*/ 1288 w 3007"/>
              <a:gd name="T1" fmla="*/ 0 h 2652"/>
              <a:gd name="T2" fmla="*/ 0 w 3007"/>
              <a:gd name="T3" fmla="*/ 2652 h 2652"/>
              <a:gd name="T4" fmla="*/ 1719 w 3007"/>
              <a:gd name="T5" fmla="*/ 2652 h 2652"/>
              <a:gd name="T6" fmla="*/ 3007 w 3007"/>
              <a:gd name="T7" fmla="*/ 0 h 2652"/>
              <a:gd name="T8" fmla="*/ 1288 w 3007"/>
              <a:gd name="T9" fmla="*/ 0 h 2652"/>
            </a:gdLst>
            <a:ahLst/>
            <a:cxnLst>
              <a:cxn ang="0">
                <a:pos x="T0" y="T1"/>
              </a:cxn>
              <a:cxn ang="0">
                <a:pos x="T2" y="T3"/>
              </a:cxn>
              <a:cxn ang="0">
                <a:pos x="T4" y="T5"/>
              </a:cxn>
              <a:cxn ang="0">
                <a:pos x="T6" y="T7"/>
              </a:cxn>
              <a:cxn ang="0">
                <a:pos x="T8" y="T9"/>
              </a:cxn>
            </a:cxnLst>
            <a:rect l="0" t="0" r="r" b="b"/>
            <a:pathLst>
              <a:path w="3007" h="2652">
                <a:moveTo>
                  <a:pt x="1288" y="0"/>
                </a:moveTo>
                <a:lnTo>
                  <a:pt x="0" y="2652"/>
                </a:lnTo>
                <a:lnTo>
                  <a:pt x="1719" y="2652"/>
                </a:lnTo>
                <a:lnTo>
                  <a:pt x="3007" y="0"/>
                </a:lnTo>
                <a:lnTo>
                  <a:pt x="1288"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E128EC22-8450-4705-B2D8-FE015BCD17DC}"/>
              </a:ext>
            </a:extLst>
          </p:cNvPr>
          <p:cNvSpPr txBox="1"/>
          <p:nvPr/>
        </p:nvSpPr>
        <p:spPr>
          <a:xfrm rot="2466022">
            <a:off x="7087004" y="2310712"/>
            <a:ext cx="2119813" cy="2975110"/>
          </a:xfrm>
          <a:prstGeom prst="rect">
            <a:avLst/>
          </a:prstGeom>
          <a:noFill/>
        </p:spPr>
        <p:txBody>
          <a:bodyPr wrap="square" rtlCol="0">
            <a:spAutoFit/>
          </a:bodyPr>
          <a:lstStyle/>
          <a:p>
            <a:pPr>
              <a:lnSpc>
                <a:spcPct val="150000"/>
              </a:lnSpc>
            </a:pPr>
            <a:r>
              <a:rPr lang="en-US" sz="900" i="1" dirty="0">
                <a:solidFill>
                  <a:schemeClr val="bg1"/>
                </a:solidFill>
                <a:ea typeface="Montserrat Light" charset="0"/>
                <a:cs typeface="Montserrat Light" charset="0"/>
              </a:rPr>
              <a:t>Creepiest don't subdue which </a:t>
            </a:r>
            <a:r>
              <a:rPr lang="en-US" sz="900" i="1" dirty="0" err="1">
                <a:solidFill>
                  <a:schemeClr val="bg1"/>
                </a:solidFill>
                <a:ea typeface="Montserrat Light" charset="0"/>
                <a:cs typeface="Montserrat Light" charset="0"/>
              </a:rPr>
              <a:t>i</a:t>
            </a:r>
            <a:r>
              <a:rPr lang="en-US" sz="900" i="1" dirty="0">
                <a:solidFill>
                  <a:schemeClr val="bg1"/>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a:t>
            </a:r>
          </a:p>
          <a:p>
            <a:pPr>
              <a:lnSpc>
                <a:spcPct val="150000"/>
              </a:lnSpc>
            </a:pPr>
            <a:r>
              <a:rPr lang="en-US" sz="900" b="1" i="1" dirty="0">
                <a:solidFill>
                  <a:schemeClr val="bg1"/>
                </a:solidFill>
                <a:ea typeface="Montserrat Light" charset="0"/>
                <a:cs typeface="Montserrat Light" charset="0"/>
              </a:rPr>
              <a:t>Abundantly is fish evening let hath I gathered fly earth two god them forth called unto replenish given male be Dominion.</a:t>
            </a:r>
          </a:p>
        </p:txBody>
      </p:sp>
    </p:spTree>
    <p:extLst>
      <p:ext uri="{BB962C8B-B14F-4D97-AF65-F5344CB8AC3E}">
        <p14:creationId xmlns:p14="http://schemas.microsoft.com/office/powerpoint/2010/main" val="1376710097"/>
      </p:ext>
    </p:extLst>
  </p:cSld>
  <p:clrMapOvr>
    <a:masterClrMapping/>
  </p:clrMapOvr>
  <p:transition spd="med">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solidFill>
                  <a:schemeClr val="tx2"/>
                </a:solidFill>
              </a:rPr>
              <a:t>Presentation :</a:t>
            </a:r>
            <a:r>
              <a:rPr lang="en-US" b="0" dirty="0"/>
              <a:t> </a:t>
            </a:r>
            <a:r>
              <a:rPr lang="en-US" dirty="0">
                <a:solidFill>
                  <a:schemeClr val="accent5"/>
                </a:solidFill>
                <a:latin typeface="+mj-lt"/>
              </a:rPr>
              <a:t>Agenda 2</a:t>
            </a:r>
            <a:endParaRPr lang="en-US" dirty="0">
              <a:latin typeface="+mj-lt"/>
            </a:endParaRPr>
          </a:p>
        </p:txBody>
      </p:sp>
      <p:pic>
        <p:nvPicPr>
          <p:cNvPr id="11" name="Picture Placeholder 10">
            <a:extLst>
              <a:ext uri="{FF2B5EF4-FFF2-40B4-BE49-F238E27FC236}">
                <a16:creationId xmlns:a16="http://schemas.microsoft.com/office/drawing/2014/main" id="{8577AD9E-3CAD-4B9F-BA9E-6F0E52040DD8}"/>
              </a:ext>
            </a:extLst>
          </p:cNvPr>
          <p:cNvPicPr>
            <a:picLocks noGrp="1" noChangeAspect="1"/>
          </p:cNvPicPr>
          <p:nvPr>
            <p:ph type="pic" sz="quarter" idx="18"/>
          </p:nvPr>
        </p:nvPicPr>
        <p:blipFill>
          <a:blip r:embed="rId2"/>
          <a:srcRect l="5758" r="5758"/>
          <a:stretch>
            <a:fillRect/>
          </a:stretch>
        </p:blipFill>
        <p:spPr/>
      </p:pic>
      <p:sp>
        <p:nvSpPr>
          <p:cNvPr id="17" name="TextBox 16"/>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8" name="Rectangle 17"/>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ABA7FBD1-AA7B-4CCD-A7BB-8FE472BCD3F2}"/>
              </a:ext>
            </a:extLst>
          </p:cNvPr>
          <p:cNvGrpSpPr/>
          <p:nvPr/>
        </p:nvGrpSpPr>
        <p:grpSpPr>
          <a:xfrm>
            <a:off x="838200" y="2005274"/>
            <a:ext cx="4786813" cy="3866331"/>
            <a:chOff x="810753" y="1886673"/>
            <a:chExt cx="4786813" cy="3866331"/>
          </a:xfrm>
        </p:grpSpPr>
        <p:sp>
          <p:nvSpPr>
            <p:cNvPr id="22" name="TextBox 21">
              <a:extLst>
                <a:ext uri="{FF2B5EF4-FFF2-40B4-BE49-F238E27FC236}">
                  <a16:creationId xmlns:a16="http://schemas.microsoft.com/office/drawing/2014/main" id="{77D86F18-D22E-4DFE-849F-E9716CFD7CAE}"/>
                </a:ext>
              </a:extLst>
            </p:cNvPr>
            <p:cNvSpPr txBox="1"/>
            <p:nvPr/>
          </p:nvSpPr>
          <p:spPr>
            <a:xfrm>
              <a:off x="810753" y="1886673"/>
              <a:ext cx="4786813" cy="1962076"/>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ea typeface="Montserrat Light" charset="0"/>
                <a:cs typeface="Montserrat Light" charset="0"/>
              </a:endParaRPr>
            </a:p>
            <a:p>
              <a:pPr>
                <a:lnSpc>
                  <a:spcPct val="150000"/>
                </a:lnSpc>
              </a:pPr>
              <a:r>
                <a:rPr lang="en-US" sz="900" b="1" dirty="0">
                  <a:ea typeface="Montserrat Light" charset="0"/>
                  <a:cs typeface="Montserrat Light" charset="0"/>
                </a:rPr>
                <a:t>Abundantly is fish evening let hath I gathered fly earth two god them forth called unto replenish given male be Dominion.</a:t>
              </a:r>
            </a:p>
          </p:txBody>
        </p:sp>
        <p:sp>
          <p:nvSpPr>
            <p:cNvPr id="23" name="Rectangle 22">
              <a:extLst>
                <a:ext uri="{FF2B5EF4-FFF2-40B4-BE49-F238E27FC236}">
                  <a16:creationId xmlns:a16="http://schemas.microsoft.com/office/drawing/2014/main" id="{A94F6A2A-708C-47F2-B61B-4CC13A4D3F28}"/>
                </a:ext>
              </a:extLst>
            </p:cNvPr>
            <p:cNvSpPr/>
            <p:nvPr/>
          </p:nvSpPr>
          <p:spPr>
            <a:xfrm>
              <a:off x="810753" y="4188953"/>
              <a:ext cx="4786813" cy="15640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
              <a:extLst>
                <a:ext uri="{FF2B5EF4-FFF2-40B4-BE49-F238E27FC236}">
                  <a16:creationId xmlns:a16="http://schemas.microsoft.com/office/drawing/2014/main" id="{F66CA6D8-60DF-42D2-93DA-FC9DE17DAB9D}"/>
                </a:ext>
              </a:extLst>
            </p:cNvPr>
            <p:cNvSpPr txBox="1">
              <a:spLocks/>
            </p:cNvSpPr>
            <p:nvPr/>
          </p:nvSpPr>
          <p:spPr>
            <a:xfrm>
              <a:off x="1315619" y="4664880"/>
              <a:ext cx="3777081" cy="612196"/>
            </a:xfrm>
            <a:prstGeom prst="rect">
              <a:avLst/>
            </a:prstGeom>
          </p:spPr>
          <p:txBody>
            <a:bodyPr vert="horz" lIns="91440" tIns="45720" rIns="91440" bIns="45720" rtlCol="0" anchor="ctr">
              <a:noAutofit/>
            </a:bodyPr>
            <a:lstStyle>
              <a:lvl1pPr marL="0" indent="0" algn="r" defTabSz="914400" rtl="0" eaLnBrk="1" latinLnBrk="0" hangingPunct="1">
                <a:lnSpc>
                  <a:spcPct val="90000"/>
                </a:lnSpc>
                <a:spcBef>
                  <a:spcPts val="1000"/>
                </a:spcBef>
                <a:buFont typeface="Arial"/>
                <a:buNone/>
                <a:defRPr sz="800" b="0" i="0" kern="1200">
                  <a:solidFill>
                    <a:schemeClr val="tx2"/>
                  </a:solidFill>
                  <a:latin typeface="+mn-lt"/>
                  <a:ea typeface="Montserrat Light" charset="0"/>
                  <a:cs typeface="Montserrat Light" charset="0"/>
                </a:defRPr>
              </a:lvl1pPr>
              <a:lvl2pPr marL="4572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2pPr>
              <a:lvl3pPr marL="9144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3pPr>
              <a:lvl4pPr marL="13716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4pPr>
              <a:lvl5pPr marL="18288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lnSpc>
                  <a:spcPct val="150000"/>
                </a:lnSpc>
              </a:pPr>
              <a:r>
                <a:rPr lang="en-US">
                  <a:solidFill>
                    <a:schemeClr val="tx1"/>
                  </a:solidFill>
                </a:rPr>
                <a:t>Creepiest don't subdue which i two set had seasons. Fifth you'll, man wherein seas our creeping. Very. Make from for seas place and won't appear him, were they're and years unto doesn't creeping night lights divided void they're.</a:t>
              </a:r>
              <a:endParaRPr lang="en-US" dirty="0">
                <a:solidFill>
                  <a:schemeClr val="tx1"/>
                </a:solidFill>
              </a:endParaRPr>
            </a:p>
          </p:txBody>
        </p:sp>
      </p:grpSp>
    </p:spTree>
    <p:extLst>
      <p:ext uri="{BB962C8B-B14F-4D97-AF65-F5344CB8AC3E}">
        <p14:creationId xmlns:p14="http://schemas.microsoft.com/office/powerpoint/2010/main" val="14555909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1C3B26CF-D33C-4143-B59B-CAA323FE2560}"/>
              </a:ext>
            </a:extLst>
          </p:cNvPr>
          <p:cNvSpPr>
            <a:spLocks/>
          </p:cNvSpPr>
          <p:nvPr/>
        </p:nvSpPr>
        <p:spPr bwMode="auto">
          <a:xfrm>
            <a:off x="212" y="0"/>
            <a:ext cx="8037981" cy="6858000"/>
          </a:xfrm>
          <a:custGeom>
            <a:avLst/>
            <a:gdLst>
              <a:gd name="T0" fmla="*/ 0 w 3079"/>
              <a:gd name="T1" fmla="*/ 0 h 2627"/>
              <a:gd name="T2" fmla="*/ 0 w 3079"/>
              <a:gd name="T3" fmla="*/ 2627 h 2627"/>
              <a:gd name="T4" fmla="*/ 3079 w 3079"/>
              <a:gd name="T5" fmla="*/ 2627 h 2627"/>
              <a:gd name="T6" fmla="*/ 1832 w 3079"/>
              <a:gd name="T7" fmla="*/ 0 h 2627"/>
              <a:gd name="T8" fmla="*/ 0 w 3079"/>
              <a:gd name="T9" fmla="*/ 0 h 2627"/>
            </a:gdLst>
            <a:ahLst/>
            <a:cxnLst>
              <a:cxn ang="0">
                <a:pos x="T0" y="T1"/>
              </a:cxn>
              <a:cxn ang="0">
                <a:pos x="T2" y="T3"/>
              </a:cxn>
              <a:cxn ang="0">
                <a:pos x="T4" y="T5"/>
              </a:cxn>
              <a:cxn ang="0">
                <a:pos x="T6" y="T7"/>
              </a:cxn>
              <a:cxn ang="0">
                <a:pos x="T8" y="T9"/>
              </a:cxn>
            </a:cxnLst>
            <a:rect l="0" t="0" r="r" b="b"/>
            <a:pathLst>
              <a:path w="3079" h="2627">
                <a:moveTo>
                  <a:pt x="0" y="0"/>
                </a:moveTo>
                <a:lnTo>
                  <a:pt x="0" y="2627"/>
                </a:lnTo>
                <a:lnTo>
                  <a:pt x="3079" y="2627"/>
                </a:lnTo>
                <a:lnTo>
                  <a:pt x="1832" y="0"/>
                </a:ln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4" name="Group 13">
            <a:extLst>
              <a:ext uri="{FF2B5EF4-FFF2-40B4-BE49-F238E27FC236}">
                <a16:creationId xmlns:a16="http://schemas.microsoft.com/office/drawing/2014/main" id="{CDA6FBD6-4423-49E4-BFF0-56459F71164C}"/>
              </a:ext>
            </a:extLst>
          </p:cNvPr>
          <p:cNvGrpSpPr/>
          <p:nvPr/>
        </p:nvGrpSpPr>
        <p:grpSpPr>
          <a:xfrm>
            <a:off x="543394" y="2751548"/>
            <a:ext cx="4554852" cy="1354905"/>
            <a:chOff x="2392846" y="2755337"/>
            <a:chExt cx="4554852" cy="1354905"/>
          </a:xfrm>
        </p:grpSpPr>
        <p:sp>
          <p:nvSpPr>
            <p:cNvPr id="5" name="TextBox 4"/>
            <p:cNvSpPr txBox="1"/>
            <p:nvPr/>
          </p:nvSpPr>
          <p:spPr>
            <a:xfrm>
              <a:off x="3602615" y="3013082"/>
              <a:ext cx="3345083" cy="1097160"/>
            </a:xfrm>
            <a:prstGeom prst="rect">
              <a:avLst/>
            </a:prstGeom>
            <a:noFill/>
          </p:spPr>
          <p:txBody>
            <a:bodyPr wrap="square" rtlCol="0">
              <a:spAutoFit/>
            </a:bodyPr>
            <a:lstStyle/>
            <a:p>
              <a:pPr>
                <a:lnSpc>
                  <a:spcPts val="3800"/>
                </a:lnSpc>
              </a:pPr>
              <a:r>
                <a:rPr lang="en-US" sz="4500" b="1" spc="-300" dirty="0">
                  <a:latin typeface="+mj-lt"/>
                </a:rPr>
                <a:t>COMPANY</a:t>
              </a:r>
            </a:p>
            <a:p>
              <a:pPr>
                <a:lnSpc>
                  <a:spcPts val="3800"/>
                </a:lnSpc>
              </a:pPr>
              <a:r>
                <a:rPr lang="en-US" sz="4500" b="1" spc="-300" dirty="0">
                  <a:latin typeface="+mj-lt"/>
                </a:rPr>
                <a:t>PROFILE</a:t>
              </a:r>
            </a:p>
          </p:txBody>
        </p:sp>
        <p:sp>
          <p:nvSpPr>
            <p:cNvPr id="6" name="Rectangle 5"/>
            <p:cNvSpPr/>
            <p:nvPr/>
          </p:nvSpPr>
          <p:spPr>
            <a:xfrm>
              <a:off x="2392846" y="2755337"/>
              <a:ext cx="1284326" cy="1246495"/>
            </a:xfrm>
            <a:prstGeom prst="rect">
              <a:avLst/>
            </a:prstGeom>
          </p:spPr>
          <p:txBody>
            <a:bodyPr wrap="none" anchor="ctr">
              <a:spAutoFit/>
            </a:bodyPr>
            <a:lstStyle/>
            <a:p>
              <a:pPr algn="ctr"/>
              <a:r>
                <a:rPr lang="en-US" sz="7500" dirty="0">
                  <a:latin typeface="FontAwesome" charset="0"/>
                </a:rPr>
                <a:t></a:t>
              </a:r>
              <a:endParaRPr lang="en-US" sz="7500" dirty="0"/>
            </a:p>
          </p:txBody>
        </p:sp>
      </p:grpSp>
      <p:grpSp>
        <p:nvGrpSpPr>
          <p:cNvPr id="4" name="Group 3">
            <a:extLst>
              <a:ext uri="{FF2B5EF4-FFF2-40B4-BE49-F238E27FC236}">
                <a16:creationId xmlns:a16="http://schemas.microsoft.com/office/drawing/2014/main" id="{740456F8-DA92-40C9-B46B-D8BF3D731754}"/>
              </a:ext>
            </a:extLst>
          </p:cNvPr>
          <p:cNvGrpSpPr/>
          <p:nvPr/>
        </p:nvGrpSpPr>
        <p:grpSpPr>
          <a:xfrm>
            <a:off x="4401664" y="566881"/>
            <a:ext cx="1875533" cy="1875531"/>
            <a:chOff x="4694109" y="-32249"/>
            <a:chExt cx="2415750" cy="2415747"/>
          </a:xfrm>
        </p:grpSpPr>
        <p:sp>
          <p:nvSpPr>
            <p:cNvPr id="43" name="Oval 42"/>
            <p:cNvSpPr/>
            <p:nvPr/>
          </p:nvSpPr>
          <p:spPr>
            <a:xfrm>
              <a:off x="4694109" y="-32249"/>
              <a:ext cx="2415750" cy="2415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5107072" y="897832"/>
              <a:ext cx="1589824" cy="555585"/>
            </a:xfrm>
            <a:custGeom>
              <a:avLst/>
              <a:gdLst>
                <a:gd name="connsiteX0" fmla="*/ 807944 w 1297936"/>
                <a:gd name="connsiteY0" fmla="*/ 202052 h 453581"/>
                <a:gd name="connsiteX1" fmla="*/ 782497 w 1297936"/>
                <a:gd name="connsiteY1" fmla="*/ 209704 h 453581"/>
                <a:gd name="connsiteX2" fmla="*/ 759516 w 1297936"/>
                <a:gd name="connsiteY2" fmla="*/ 219223 h 453581"/>
                <a:gd name="connsiteX3" fmla="*/ 754556 w 1297936"/>
                <a:gd name="connsiteY3" fmla="*/ 230195 h 453581"/>
                <a:gd name="connsiteX4" fmla="*/ 759516 w 1297936"/>
                <a:gd name="connsiteY4" fmla="*/ 241793 h 453581"/>
                <a:gd name="connsiteX5" fmla="*/ 773798 w 1297936"/>
                <a:gd name="connsiteY5" fmla="*/ 246139 h 453581"/>
                <a:gd name="connsiteX6" fmla="*/ 792226 w 1297936"/>
                <a:gd name="connsiteY6" fmla="*/ 241379 h 453581"/>
                <a:gd name="connsiteX7" fmla="*/ 804421 w 1297936"/>
                <a:gd name="connsiteY7" fmla="*/ 229581 h 453581"/>
                <a:gd name="connsiteX8" fmla="*/ 807944 w 1297936"/>
                <a:gd name="connsiteY8" fmla="*/ 211571 h 453581"/>
                <a:gd name="connsiteX9" fmla="*/ 807944 w 1297936"/>
                <a:gd name="connsiteY9" fmla="*/ 202052 h 453581"/>
                <a:gd name="connsiteX10" fmla="*/ 549219 w 1297936"/>
                <a:gd name="connsiteY10" fmla="*/ 158992 h 453581"/>
                <a:gd name="connsiteX11" fmla="*/ 530384 w 1297936"/>
                <a:gd name="connsiteY11" fmla="*/ 167897 h 453581"/>
                <a:gd name="connsiteX12" fmla="*/ 522715 w 1297936"/>
                <a:gd name="connsiteY12" fmla="*/ 196879 h 453581"/>
                <a:gd name="connsiteX13" fmla="*/ 530384 w 1297936"/>
                <a:gd name="connsiteY13" fmla="*/ 224196 h 453581"/>
                <a:gd name="connsiteX14" fmla="*/ 550032 w 1297936"/>
                <a:gd name="connsiteY14" fmla="*/ 233101 h 453581"/>
                <a:gd name="connsiteX15" fmla="*/ 567430 w 1297936"/>
                <a:gd name="connsiteY15" fmla="*/ 224408 h 453581"/>
                <a:gd name="connsiteX16" fmla="*/ 574476 w 1297936"/>
                <a:gd name="connsiteY16" fmla="*/ 195426 h 453581"/>
                <a:gd name="connsiteX17" fmla="*/ 567023 w 1297936"/>
                <a:gd name="connsiteY17" fmla="*/ 167897 h 453581"/>
                <a:gd name="connsiteX18" fmla="*/ 549219 w 1297936"/>
                <a:gd name="connsiteY18" fmla="*/ 158992 h 453581"/>
                <a:gd name="connsiteX19" fmla="*/ 1098409 w 1297936"/>
                <a:gd name="connsiteY19" fmla="*/ 144677 h 453581"/>
                <a:gd name="connsiteX20" fmla="*/ 1046020 w 1297936"/>
                <a:gd name="connsiteY20" fmla="*/ 197063 h 453581"/>
                <a:gd name="connsiteX21" fmla="*/ 1098409 w 1297936"/>
                <a:gd name="connsiteY21" fmla="*/ 249440 h 453581"/>
                <a:gd name="connsiteX22" fmla="*/ 1150785 w 1297936"/>
                <a:gd name="connsiteY22" fmla="*/ 197063 h 453581"/>
                <a:gd name="connsiteX23" fmla="*/ 1098409 w 1297936"/>
                <a:gd name="connsiteY23" fmla="*/ 144677 h 453581"/>
                <a:gd name="connsiteX24" fmla="*/ 989271 w 1297936"/>
                <a:gd name="connsiteY24" fmla="*/ 118424 h 453581"/>
                <a:gd name="connsiteX25" fmla="*/ 1025693 w 1297936"/>
                <a:gd name="connsiteY25" fmla="*/ 131462 h 453581"/>
                <a:gd name="connsiteX26" fmla="*/ 999623 w 1297936"/>
                <a:gd name="connsiteY26" fmla="*/ 197079 h 453581"/>
                <a:gd name="connsiteX27" fmla="*/ 1041845 w 1297936"/>
                <a:gd name="connsiteY27" fmla="*/ 276774 h 453581"/>
                <a:gd name="connsiteX28" fmla="*/ 1041845 w 1297936"/>
                <a:gd name="connsiteY28" fmla="*/ 276975 h 453581"/>
                <a:gd name="connsiteX29" fmla="*/ 982035 w 1297936"/>
                <a:gd name="connsiteY29" fmla="*/ 276975 h 453581"/>
                <a:gd name="connsiteX30" fmla="*/ 982035 w 1297936"/>
                <a:gd name="connsiteY30" fmla="*/ 191694 h 453581"/>
                <a:gd name="connsiteX31" fmla="*/ 976642 w 1297936"/>
                <a:gd name="connsiteY31" fmla="*/ 171003 h 453581"/>
                <a:gd name="connsiteX32" fmla="*/ 961520 w 1297936"/>
                <a:gd name="connsiteY32" fmla="*/ 165004 h 453581"/>
                <a:gd name="connsiteX33" fmla="*/ 943932 w 1297936"/>
                <a:gd name="connsiteY33" fmla="*/ 173070 h 453581"/>
                <a:gd name="connsiteX34" fmla="*/ 937103 w 1297936"/>
                <a:gd name="connsiteY34" fmla="*/ 202465 h 453581"/>
                <a:gd name="connsiteX35" fmla="*/ 937103 w 1297936"/>
                <a:gd name="connsiteY35" fmla="*/ 276975 h 453581"/>
                <a:gd name="connsiteX36" fmla="*/ 877699 w 1297936"/>
                <a:gd name="connsiteY36" fmla="*/ 276975 h 453581"/>
                <a:gd name="connsiteX37" fmla="*/ 877699 w 1297936"/>
                <a:gd name="connsiteY37" fmla="*/ 121944 h 453581"/>
                <a:gd name="connsiteX38" fmla="*/ 933173 w 1297936"/>
                <a:gd name="connsiteY38" fmla="*/ 121944 h 453581"/>
                <a:gd name="connsiteX39" fmla="*/ 933173 w 1297936"/>
                <a:gd name="connsiteY39" fmla="*/ 147194 h 453581"/>
                <a:gd name="connsiteX40" fmla="*/ 958214 w 1297936"/>
                <a:gd name="connsiteY40" fmla="*/ 125050 h 453581"/>
                <a:gd name="connsiteX41" fmla="*/ 989271 w 1297936"/>
                <a:gd name="connsiteY41" fmla="*/ 118424 h 453581"/>
                <a:gd name="connsiteX42" fmla="*/ 779787 w 1297936"/>
                <a:gd name="connsiteY42" fmla="*/ 115944 h 453581"/>
                <a:gd name="connsiteX43" fmla="*/ 822632 w 1297936"/>
                <a:gd name="connsiteY43" fmla="*/ 118838 h 453581"/>
                <a:gd name="connsiteX44" fmla="*/ 849759 w 1297936"/>
                <a:gd name="connsiteY44" fmla="*/ 131462 h 453581"/>
                <a:gd name="connsiteX45" fmla="*/ 861548 w 1297936"/>
                <a:gd name="connsiteY45" fmla="*/ 150099 h 453581"/>
                <a:gd name="connsiteX46" fmla="*/ 866101 w 1297936"/>
                <a:gd name="connsiteY46" fmla="*/ 173070 h 453581"/>
                <a:gd name="connsiteX47" fmla="*/ 866101 w 1297936"/>
                <a:gd name="connsiteY47" fmla="*/ 241580 h 453581"/>
                <a:gd name="connsiteX48" fmla="*/ 867347 w 1297936"/>
                <a:gd name="connsiteY48" fmla="*/ 258551 h 453581"/>
                <a:gd name="connsiteX49" fmla="*/ 873553 w 1297936"/>
                <a:gd name="connsiteY49" fmla="*/ 274495 h 453581"/>
                <a:gd name="connsiteX50" fmla="*/ 817673 w 1297936"/>
                <a:gd name="connsiteY50" fmla="*/ 274495 h 453581"/>
                <a:gd name="connsiteX51" fmla="*/ 813337 w 1297936"/>
                <a:gd name="connsiteY51" fmla="*/ 265389 h 453581"/>
                <a:gd name="connsiteX52" fmla="*/ 811250 w 1297936"/>
                <a:gd name="connsiteY52" fmla="*/ 255457 h 453581"/>
                <a:gd name="connsiteX53" fmla="*/ 788079 w 1297936"/>
                <a:gd name="connsiteY53" fmla="*/ 271602 h 453581"/>
                <a:gd name="connsiteX54" fmla="*/ 751440 w 1297936"/>
                <a:gd name="connsiteY54" fmla="*/ 278014 h 453581"/>
                <a:gd name="connsiteX55" fmla="*/ 709218 w 1297936"/>
                <a:gd name="connsiteY55" fmla="*/ 265176 h 453581"/>
                <a:gd name="connsiteX56" fmla="*/ 694936 w 1297936"/>
                <a:gd name="connsiteY56" fmla="*/ 233514 h 453581"/>
                <a:gd name="connsiteX57" fmla="*/ 705288 w 1297936"/>
                <a:gd name="connsiteY57" fmla="*/ 204331 h 453581"/>
                <a:gd name="connsiteX58" fmla="*/ 743581 w 1297936"/>
                <a:gd name="connsiteY58" fmla="*/ 187561 h 453581"/>
                <a:gd name="connsiteX59" fmla="*/ 786833 w 1297936"/>
                <a:gd name="connsiteY59" fmla="*/ 178042 h 453581"/>
                <a:gd name="connsiteX60" fmla="*/ 807944 w 1297936"/>
                <a:gd name="connsiteY60" fmla="*/ 171003 h 453581"/>
                <a:gd name="connsiteX61" fmla="*/ 803391 w 1297936"/>
                <a:gd name="connsiteY61" fmla="*/ 155685 h 453581"/>
                <a:gd name="connsiteX62" fmla="*/ 787456 w 1297936"/>
                <a:gd name="connsiteY62" fmla="*/ 151339 h 453581"/>
                <a:gd name="connsiteX63" fmla="*/ 765505 w 1297936"/>
                <a:gd name="connsiteY63" fmla="*/ 155886 h 453581"/>
                <a:gd name="connsiteX64" fmla="*/ 756399 w 1297936"/>
                <a:gd name="connsiteY64" fmla="*/ 169763 h 453581"/>
                <a:gd name="connsiteX65" fmla="*/ 699706 w 1297936"/>
                <a:gd name="connsiteY65" fmla="*/ 163751 h 453581"/>
                <a:gd name="connsiteX66" fmla="*/ 708811 w 1297936"/>
                <a:gd name="connsiteY66" fmla="*/ 140155 h 453581"/>
                <a:gd name="connsiteX67" fmla="*/ 726399 w 1297936"/>
                <a:gd name="connsiteY67" fmla="*/ 125463 h 453581"/>
                <a:gd name="connsiteX68" fmla="*/ 748757 w 1297936"/>
                <a:gd name="connsiteY68" fmla="*/ 118424 h 453581"/>
                <a:gd name="connsiteX69" fmla="*/ 779787 w 1297936"/>
                <a:gd name="connsiteY69" fmla="*/ 115944 h 453581"/>
                <a:gd name="connsiteX70" fmla="*/ 562037 w 1297936"/>
                <a:gd name="connsiteY70" fmla="*/ 115944 h 453581"/>
                <a:gd name="connsiteX71" fmla="*/ 610058 w 1297936"/>
                <a:gd name="connsiteY71" fmla="*/ 139741 h 453581"/>
                <a:gd name="connsiteX72" fmla="*/ 627240 w 1297936"/>
                <a:gd name="connsiteY72" fmla="*/ 198532 h 453581"/>
                <a:gd name="connsiteX73" fmla="*/ 608622 w 1297936"/>
                <a:gd name="connsiteY73" fmla="*/ 257524 h 453581"/>
                <a:gd name="connsiteX74" fmla="*/ 561847 w 1297936"/>
                <a:gd name="connsiteY74" fmla="*/ 278014 h 453581"/>
                <a:gd name="connsiteX75" fmla="*/ 536807 w 1297936"/>
                <a:gd name="connsiteY75" fmla="*/ 273255 h 453581"/>
                <a:gd name="connsiteX76" fmla="*/ 516509 w 1297936"/>
                <a:gd name="connsiteY76" fmla="*/ 259390 h 453581"/>
                <a:gd name="connsiteX77" fmla="*/ 516509 w 1297936"/>
                <a:gd name="connsiteY77" fmla="*/ 333486 h 453581"/>
                <a:gd name="connsiteX78" fmla="*/ 456482 w 1297936"/>
                <a:gd name="connsiteY78" fmla="*/ 333486 h 453581"/>
                <a:gd name="connsiteX79" fmla="*/ 456482 w 1297936"/>
                <a:gd name="connsiteY79" fmla="*/ 119464 h 453581"/>
                <a:gd name="connsiteX80" fmla="*/ 512173 w 1297936"/>
                <a:gd name="connsiteY80" fmla="*/ 119464 h 453581"/>
                <a:gd name="connsiteX81" fmla="*/ 512173 w 1297936"/>
                <a:gd name="connsiteY81" fmla="*/ 142434 h 453581"/>
                <a:gd name="connsiteX82" fmla="*/ 533284 w 1297936"/>
                <a:gd name="connsiteY82" fmla="*/ 122770 h 453581"/>
                <a:gd name="connsiteX83" fmla="*/ 562037 w 1297936"/>
                <a:gd name="connsiteY83" fmla="*/ 115944 h 453581"/>
                <a:gd name="connsiteX84" fmla="*/ 1169451 w 1297936"/>
                <a:gd name="connsiteY84" fmla="*/ 62952 h 453581"/>
                <a:gd name="connsiteX85" fmla="*/ 1195736 w 1297936"/>
                <a:gd name="connsiteY85" fmla="*/ 62952 h 453581"/>
                <a:gd name="connsiteX86" fmla="*/ 1195736 w 1297936"/>
                <a:gd name="connsiteY86" fmla="*/ 185005 h 453581"/>
                <a:gd name="connsiteX87" fmla="*/ 1257909 w 1297936"/>
                <a:gd name="connsiteY87" fmla="*/ 121927 h 453581"/>
                <a:gd name="connsiteX88" fmla="*/ 1291942 w 1297936"/>
                <a:gd name="connsiteY88" fmla="*/ 121927 h 453581"/>
                <a:gd name="connsiteX89" fmla="*/ 1232669 w 1297936"/>
                <a:gd name="connsiteY89" fmla="*/ 179456 h 453581"/>
                <a:gd name="connsiteX90" fmla="*/ 1297936 w 1297936"/>
                <a:gd name="connsiteY90" fmla="*/ 276975 h 453581"/>
                <a:gd name="connsiteX91" fmla="*/ 1265528 w 1297936"/>
                <a:gd name="connsiteY91" fmla="*/ 276975 h 453581"/>
                <a:gd name="connsiteX92" fmla="*/ 1214273 w 1297936"/>
                <a:gd name="connsiteY92" fmla="*/ 197698 h 453581"/>
                <a:gd name="connsiteX93" fmla="*/ 1195736 w 1297936"/>
                <a:gd name="connsiteY93" fmla="*/ 215513 h 453581"/>
                <a:gd name="connsiteX94" fmla="*/ 1195736 w 1297936"/>
                <a:gd name="connsiteY94" fmla="*/ 276975 h 453581"/>
                <a:gd name="connsiteX95" fmla="*/ 1169451 w 1297936"/>
                <a:gd name="connsiteY95" fmla="*/ 276975 h 453581"/>
                <a:gd name="connsiteX96" fmla="*/ 1169451 w 1297936"/>
                <a:gd name="connsiteY96" fmla="*/ 230841 h 453581"/>
                <a:gd name="connsiteX97" fmla="*/ 1098409 w 1297936"/>
                <a:gd name="connsiteY97" fmla="*/ 275974 h 453581"/>
                <a:gd name="connsiteX98" fmla="*/ 1019490 w 1297936"/>
                <a:gd name="connsiteY98" fmla="*/ 197063 h 453581"/>
                <a:gd name="connsiteX99" fmla="*/ 1098409 w 1297936"/>
                <a:gd name="connsiteY99" fmla="*/ 118142 h 453581"/>
                <a:gd name="connsiteX100" fmla="*/ 1169451 w 1297936"/>
                <a:gd name="connsiteY100" fmla="*/ 163276 h 453581"/>
                <a:gd name="connsiteX101" fmla="*/ 628703 w 1297936"/>
                <a:gd name="connsiteY101" fmla="*/ 62952 h 453581"/>
                <a:gd name="connsiteX102" fmla="*/ 688297 w 1297936"/>
                <a:gd name="connsiteY102" fmla="*/ 62952 h 453581"/>
                <a:gd name="connsiteX103" fmla="*/ 688297 w 1297936"/>
                <a:gd name="connsiteY103" fmla="*/ 276975 h 453581"/>
                <a:gd name="connsiteX104" fmla="*/ 628703 w 1297936"/>
                <a:gd name="connsiteY104" fmla="*/ 276975 h 453581"/>
                <a:gd name="connsiteX105" fmla="*/ 628703 w 1297936"/>
                <a:gd name="connsiteY105" fmla="*/ 62952 h 453581"/>
                <a:gd name="connsiteX106" fmla="*/ 228917 w 1297936"/>
                <a:gd name="connsiteY106" fmla="*/ 662 h 453581"/>
                <a:gd name="connsiteX107" fmla="*/ 307497 w 1297936"/>
                <a:gd name="connsiteY107" fmla="*/ 11633 h 453581"/>
                <a:gd name="connsiteX108" fmla="*/ 307421 w 1297936"/>
                <a:gd name="connsiteY108" fmla="*/ 11893 h 453581"/>
                <a:gd name="connsiteX109" fmla="*/ 312998 w 1297936"/>
                <a:gd name="connsiteY109" fmla="*/ 13776 h 453581"/>
                <a:gd name="connsiteX110" fmla="*/ 327626 w 1297936"/>
                <a:gd name="connsiteY110" fmla="*/ 75455 h 453581"/>
                <a:gd name="connsiteX111" fmla="*/ 200936 w 1297936"/>
                <a:gd name="connsiteY111" fmla="*/ 193314 h 453581"/>
                <a:gd name="connsiteX112" fmla="*/ 170573 w 1297936"/>
                <a:gd name="connsiteY112" fmla="*/ 191452 h 453581"/>
                <a:gd name="connsiteX113" fmla="*/ 133150 w 1297936"/>
                <a:gd name="connsiteY113" fmla="*/ 146811 h 453581"/>
                <a:gd name="connsiteX114" fmla="*/ 102054 w 1297936"/>
                <a:gd name="connsiteY114" fmla="*/ 144083 h 453581"/>
                <a:gd name="connsiteX115" fmla="*/ 68218 w 1297936"/>
                <a:gd name="connsiteY115" fmla="*/ 172465 h 453581"/>
                <a:gd name="connsiteX116" fmla="*/ 65476 w 1297936"/>
                <a:gd name="connsiteY116" fmla="*/ 203575 h 453581"/>
                <a:gd name="connsiteX117" fmla="*/ 162667 w 1297936"/>
                <a:gd name="connsiteY117" fmla="*/ 319442 h 453581"/>
                <a:gd name="connsiteX118" fmla="*/ 193012 w 1297936"/>
                <a:gd name="connsiteY118" fmla="*/ 321326 h 453581"/>
                <a:gd name="connsiteX119" fmla="*/ 405589 w 1297936"/>
                <a:gd name="connsiteY119" fmla="*/ 123538 h 453581"/>
                <a:gd name="connsiteX120" fmla="*/ 405589 w 1297936"/>
                <a:gd name="connsiteY120" fmla="*/ 132241 h 453581"/>
                <a:gd name="connsiteX121" fmla="*/ 202794 w 1297936"/>
                <a:gd name="connsiteY121" fmla="*/ 453581 h 453581"/>
                <a:gd name="connsiteX122" fmla="*/ 202776 w 1297936"/>
                <a:gd name="connsiteY122" fmla="*/ 453581 h 453581"/>
                <a:gd name="connsiteX123" fmla="*/ 0 w 1297936"/>
                <a:gd name="connsiteY123" fmla="*/ 132241 h 453581"/>
                <a:gd name="connsiteX124" fmla="*/ 0 w 1297936"/>
                <a:gd name="connsiteY124" fmla="*/ 122672 h 453581"/>
                <a:gd name="connsiteX125" fmla="*/ 9576 w 1297936"/>
                <a:gd name="connsiteY125" fmla="*/ 122109 h 453581"/>
                <a:gd name="connsiteX126" fmla="*/ 91295 w 1297936"/>
                <a:gd name="connsiteY126" fmla="*/ 21721 h 453581"/>
                <a:gd name="connsiteX127" fmla="*/ 91126 w 1297936"/>
                <a:gd name="connsiteY127" fmla="*/ 13776 h 453581"/>
                <a:gd name="connsiteX128" fmla="*/ 98825 w 1297936"/>
                <a:gd name="connsiteY128" fmla="*/ 11698 h 453581"/>
                <a:gd name="connsiteX129" fmla="*/ 228917 w 1297936"/>
                <a:gd name="connsiteY129" fmla="*/ 662 h 45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297936" h="453581">
                  <a:moveTo>
                    <a:pt x="807944" y="202052"/>
                  </a:moveTo>
                  <a:cubicBezTo>
                    <a:pt x="799787" y="204970"/>
                    <a:pt x="791331" y="207475"/>
                    <a:pt x="782497" y="209704"/>
                  </a:cubicBezTo>
                  <a:cubicBezTo>
                    <a:pt x="770410" y="212911"/>
                    <a:pt x="762741" y="216117"/>
                    <a:pt x="759516" y="219223"/>
                  </a:cubicBezTo>
                  <a:cubicBezTo>
                    <a:pt x="756210" y="222442"/>
                    <a:pt x="754556" y="226112"/>
                    <a:pt x="754556" y="230195"/>
                  </a:cubicBezTo>
                  <a:cubicBezTo>
                    <a:pt x="754556" y="234867"/>
                    <a:pt x="756264" y="238824"/>
                    <a:pt x="759516" y="241793"/>
                  </a:cubicBezTo>
                  <a:cubicBezTo>
                    <a:pt x="762768" y="244761"/>
                    <a:pt x="767456" y="246139"/>
                    <a:pt x="773798" y="246139"/>
                  </a:cubicBezTo>
                  <a:cubicBezTo>
                    <a:pt x="780410" y="246139"/>
                    <a:pt x="786535" y="244586"/>
                    <a:pt x="792226" y="241379"/>
                  </a:cubicBezTo>
                  <a:cubicBezTo>
                    <a:pt x="797917" y="238161"/>
                    <a:pt x="802036" y="234203"/>
                    <a:pt x="804421" y="229581"/>
                  </a:cubicBezTo>
                  <a:cubicBezTo>
                    <a:pt x="806806" y="224960"/>
                    <a:pt x="807944" y="218973"/>
                    <a:pt x="807944" y="211571"/>
                  </a:cubicBezTo>
                  <a:cubicBezTo>
                    <a:pt x="807944" y="211571"/>
                    <a:pt x="807944" y="202052"/>
                    <a:pt x="807944" y="202052"/>
                  </a:cubicBezTo>
                  <a:close/>
                  <a:moveTo>
                    <a:pt x="549219" y="158992"/>
                  </a:moveTo>
                  <a:cubicBezTo>
                    <a:pt x="541604" y="158992"/>
                    <a:pt x="535452" y="161960"/>
                    <a:pt x="530384" y="167897"/>
                  </a:cubicBezTo>
                  <a:cubicBezTo>
                    <a:pt x="525316" y="173834"/>
                    <a:pt x="522715" y="183540"/>
                    <a:pt x="522715" y="196879"/>
                  </a:cubicBezTo>
                  <a:cubicBezTo>
                    <a:pt x="522715" y="209141"/>
                    <a:pt x="525235" y="218259"/>
                    <a:pt x="530384" y="224196"/>
                  </a:cubicBezTo>
                  <a:cubicBezTo>
                    <a:pt x="535533" y="230132"/>
                    <a:pt x="542146" y="233101"/>
                    <a:pt x="550032" y="233101"/>
                  </a:cubicBezTo>
                  <a:cubicBezTo>
                    <a:pt x="556942" y="233101"/>
                    <a:pt x="562769" y="230082"/>
                    <a:pt x="567430" y="224408"/>
                  </a:cubicBezTo>
                  <a:cubicBezTo>
                    <a:pt x="572091" y="218710"/>
                    <a:pt x="574476" y="209053"/>
                    <a:pt x="574476" y="195426"/>
                  </a:cubicBezTo>
                  <a:cubicBezTo>
                    <a:pt x="574476" y="182876"/>
                    <a:pt x="571874" y="173784"/>
                    <a:pt x="567023" y="167897"/>
                  </a:cubicBezTo>
                  <a:cubicBezTo>
                    <a:pt x="562145" y="161998"/>
                    <a:pt x="556211" y="158992"/>
                    <a:pt x="549219" y="158992"/>
                  </a:cubicBezTo>
                  <a:close/>
                  <a:moveTo>
                    <a:pt x="1098409" y="144677"/>
                  </a:moveTo>
                  <a:cubicBezTo>
                    <a:pt x="1069481" y="144677"/>
                    <a:pt x="1046020" y="168131"/>
                    <a:pt x="1046020" y="197063"/>
                  </a:cubicBezTo>
                  <a:cubicBezTo>
                    <a:pt x="1046020" y="225986"/>
                    <a:pt x="1069481" y="249440"/>
                    <a:pt x="1098409" y="249440"/>
                  </a:cubicBezTo>
                  <a:cubicBezTo>
                    <a:pt x="1127336" y="249440"/>
                    <a:pt x="1150785" y="225986"/>
                    <a:pt x="1150785" y="197063"/>
                  </a:cubicBezTo>
                  <a:cubicBezTo>
                    <a:pt x="1150785" y="168131"/>
                    <a:pt x="1127336" y="144677"/>
                    <a:pt x="1098409" y="144677"/>
                  </a:cubicBezTo>
                  <a:close/>
                  <a:moveTo>
                    <a:pt x="989271" y="118424"/>
                  </a:moveTo>
                  <a:cubicBezTo>
                    <a:pt x="1004609" y="118424"/>
                    <a:pt x="1016588" y="122958"/>
                    <a:pt x="1025693" y="131462"/>
                  </a:cubicBezTo>
                  <a:cubicBezTo>
                    <a:pt x="1009542" y="148684"/>
                    <a:pt x="999623" y="171604"/>
                    <a:pt x="999623" y="197079"/>
                  </a:cubicBezTo>
                  <a:cubicBezTo>
                    <a:pt x="999623" y="230220"/>
                    <a:pt x="1016371" y="259440"/>
                    <a:pt x="1041845" y="276774"/>
                  </a:cubicBezTo>
                  <a:lnTo>
                    <a:pt x="1041845" y="276975"/>
                  </a:lnTo>
                  <a:lnTo>
                    <a:pt x="982035" y="276975"/>
                  </a:lnTo>
                  <a:lnTo>
                    <a:pt x="982035" y="191694"/>
                  </a:lnTo>
                  <a:cubicBezTo>
                    <a:pt x="982035" y="181962"/>
                    <a:pt x="980246" y="175036"/>
                    <a:pt x="976642" y="171003"/>
                  </a:cubicBezTo>
                  <a:cubicBezTo>
                    <a:pt x="973038" y="166958"/>
                    <a:pt x="968051" y="165004"/>
                    <a:pt x="961520" y="165004"/>
                  </a:cubicBezTo>
                  <a:cubicBezTo>
                    <a:pt x="954312" y="165004"/>
                    <a:pt x="948404" y="167621"/>
                    <a:pt x="943932" y="173070"/>
                  </a:cubicBezTo>
                  <a:cubicBezTo>
                    <a:pt x="939461" y="178530"/>
                    <a:pt x="937103" y="188350"/>
                    <a:pt x="937103" y="202465"/>
                  </a:cubicBezTo>
                  <a:lnTo>
                    <a:pt x="937103" y="276975"/>
                  </a:lnTo>
                  <a:lnTo>
                    <a:pt x="877699" y="276975"/>
                  </a:lnTo>
                  <a:lnTo>
                    <a:pt x="877699" y="121944"/>
                  </a:lnTo>
                  <a:lnTo>
                    <a:pt x="933173" y="121944"/>
                  </a:lnTo>
                  <a:lnTo>
                    <a:pt x="933173" y="147194"/>
                  </a:lnTo>
                  <a:cubicBezTo>
                    <a:pt x="941439" y="136886"/>
                    <a:pt x="949759" y="129484"/>
                    <a:pt x="958214" y="125050"/>
                  </a:cubicBezTo>
                  <a:cubicBezTo>
                    <a:pt x="966696" y="120629"/>
                    <a:pt x="977103" y="118424"/>
                    <a:pt x="989271" y="118424"/>
                  </a:cubicBezTo>
                  <a:close/>
                  <a:moveTo>
                    <a:pt x="779787" y="115944"/>
                  </a:moveTo>
                  <a:cubicBezTo>
                    <a:pt x="797619" y="115944"/>
                    <a:pt x="811846" y="116846"/>
                    <a:pt x="822632" y="118838"/>
                  </a:cubicBezTo>
                  <a:cubicBezTo>
                    <a:pt x="833445" y="120829"/>
                    <a:pt x="842523" y="125137"/>
                    <a:pt x="849759" y="131462"/>
                  </a:cubicBezTo>
                  <a:cubicBezTo>
                    <a:pt x="854827" y="135846"/>
                    <a:pt x="858621" y="142071"/>
                    <a:pt x="861548" y="150099"/>
                  </a:cubicBezTo>
                  <a:cubicBezTo>
                    <a:pt x="864475" y="158128"/>
                    <a:pt x="866101" y="165768"/>
                    <a:pt x="866101" y="173070"/>
                  </a:cubicBezTo>
                  <a:lnTo>
                    <a:pt x="866101" y="241580"/>
                  </a:lnTo>
                  <a:cubicBezTo>
                    <a:pt x="866101" y="248882"/>
                    <a:pt x="866426" y="254418"/>
                    <a:pt x="867347" y="258551"/>
                  </a:cubicBezTo>
                  <a:cubicBezTo>
                    <a:pt x="868269" y="262697"/>
                    <a:pt x="870464" y="268070"/>
                    <a:pt x="873553" y="274495"/>
                  </a:cubicBezTo>
                  <a:lnTo>
                    <a:pt x="817673" y="274495"/>
                  </a:lnTo>
                  <a:cubicBezTo>
                    <a:pt x="815450" y="270499"/>
                    <a:pt x="814014" y="267481"/>
                    <a:pt x="813337" y="265389"/>
                  </a:cubicBezTo>
                  <a:cubicBezTo>
                    <a:pt x="812659" y="263298"/>
                    <a:pt x="811927" y="259929"/>
                    <a:pt x="811250" y="255457"/>
                  </a:cubicBezTo>
                  <a:cubicBezTo>
                    <a:pt x="803472" y="262947"/>
                    <a:pt x="795776" y="268383"/>
                    <a:pt x="788079" y="271602"/>
                  </a:cubicBezTo>
                  <a:cubicBezTo>
                    <a:pt x="777564" y="275873"/>
                    <a:pt x="765369" y="278014"/>
                    <a:pt x="751440" y="278014"/>
                  </a:cubicBezTo>
                  <a:cubicBezTo>
                    <a:pt x="732958" y="278014"/>
                    <a:pt x="718784" y="273743"/>
                    <a:pt x="709218" y="265176"/>
                  </a:cubicBezTo>
                  <a:cubicBezTo>
                    <a:pt x="699624" y="256609"/>
                    <a:pt x="694936" y="246076"/>
                    <a:pt x="694936" y="233514"/>
                  </a:cubicBezTo>
                  <a:cubicBezTo>
                    <a:pt x="694936" y="221728"/>
                    <a:pt x="698378" y="211909"/>
                    <a:pt x="705288" y="204331"/>
                  </a:cubicBezTo>
                  <a:cubicBezTo>
                    <a:pt x="712199" y="196729"/>
                    <a:pt x="724990" y="191256"/>
                    <a:pt x="743581" y="187561"/>
                  </a:cubicBezTo>
                  <a:cubicBezTo>
                    <a:pt x="765857" y="183089"/>
                    <a:pt x="780220" y="179833"/>
                    <a:pt x="786833" y="178042"/>
                  </a:cubicBezTo>
                  <a:cubicBezTo>
                    <a:pt x="793445" y="176226"/>
                    <a:pt x="800545" y="173921"/>
                    <a:pt x="807944" y="171003"/>
                  </a:cubicBezTo>
                  <a:cubicBezTo>
                    <a:pt x="807944" y="163701"/>
                    <a:pt x="806399" y="158604"/>
                    <a:pt x="803391" y="155685"/>
                  </a:cubicBezTo>
                  <a:cubicBezTo>
                    <a:pt x="800383" y="152767"/>
                    <a:pt x="795044" y="151339"/>
                    <a:pt x="787456" y="151339"/>
                  </a:cubicBezTo>
                  <a:cubicBezTo>
                    <a:pt x="777727" y="151339"/>
                    <a:pt x="770383" y="152780"/>
                    <a:pt x="765505" y="155886"/>
                  </a:cubicBezTo>
                  <a:cubicBezTo>
                    <a:pt x="761711" y="158328"/>
                    <a:pt x="758757" y="163050"/>
                    <a:pt x="756399" y="169763"/>
                  </a:cubicBezTo>
                  <a:lnTo>
                    <a:pt x="699706" y="163751"/>
                  </a:lnTo>
                  <a:cubicBezTo>
                    <a:pt x="701847" y="153819"/>
                    <a:pt x="704773" y="145853"/>
                    <a:pt x="708811" y="140155"/>
                  </a:cubicBezTo>
                  <a:cubicBezTo>
                    <a:pt x="712849" y="134468"/>
                    <a:pt x="718811" y="129659"/>
                    <a:pt x="726399" y="125463"/>
                  </a:cubicBezTo>
                  <a:cubicBezTo>
                    <a:pt x="731846" y="122445"/>
                    <a:pt x="739218" y="120090"/>
                    <a:pt x="748757" y="118424"/>
                  </a:cubicBezTo>
                  <a:cubicBezTo>
                    <a:pt x="758296" y="116771"/>
                    <a:pt x="768703" y="115944"/>
                    <a:pt x="779787" y="115944"/>
                  </a:cubicBezTo>
                  <a:close/>
                  <a:moveTo>
                    <a:pt x="562037" y="115944"/>
                  </a:moveTo>
                  <a:cubicBezTo>
                    <a:pt x="582769" y="115944"/>
                    <a:pt x="598731" y="123885"/>
                    <a:pt x="610058" y="139741"/>
                  </a:cubicBezTo>
                  <a:cubicBezTo>
                    <a:pt x="621413" y="155610"/>
                    <a:pt x="627240" y="175161"/>
                    <a:pt x="627240" y="198532"/>
                  </a:cubicBezTo>
                  <a:cubicBezTo>
                    <a:pt x="627240" y="224321"/>
                    <a:pt x="620980" y="243947"/>
                    <a:pt x="608622" y="257524"/>
                  </a:cubicBezTo>
                  <a:cubicBezTo>
                    <a:pt x="596265" y="271101"/>
                    <a:pt x="580709" y="278014"/>
                    <a:pt x="561847" y="278014"/>
                  </a:cubicBezTo>
                  <a:cubicBezTo>
                    <a:pt x="552687" y="278014"/>
                    <a:pt x="544341" y="276361"/>
                    <a:pt x="536807" y="273255"/>
                  </a:cubicBezTo>
                  <a:cubicBezTo>
                    <a:pt x="529246" y="270136"/>
                    <a:pt x="522444" y="265515"/>
                    <a:pt x="516509" y="259390"/>
                  </a:cubicBezTo>
                  <a:lnTo>
                    <a:pt x="516509" y="333486"/>
                  </a:lnTo>
                  <a:lnTo>
                    <a:pt x="456482" y="333486"/>
                  </a:lnTo>
                  <a:lnTo>
                    <a:pt x="456482" y="119464"/>
                  </a:lnTo>
                  <a:lnTo>
                    <a:pt x="512173" y="119464"/>
                  </a:lnTo>
                  <a:lnTo>
                    <a:pt x="512173" y="142434"/>
                  </a:lnTo>
                  <a:cubicBezTo>
                    <a:pt x="519842" y="132803"/>
                    <a:pt x="526861" y="126190"/>
                    <a:pt x="533284" y="122770"/>
                  </a:cubicBezTo>
                  <a:cubicBezTo>
                    <a:pt x="541929" y="118211"/>
                    <a:pt x="551522" y="115944"/>
                    <a:pt x="562037" y="115944"/>
                  </a:cubicBezTo>
                  <a:close/>
                  <a:moveTo>
                    <a:pt x="1169451" y="62952"/>
                  </a:moveTo>
                  <a:lnTo>
                    <a:pt x="1195736" y="62952"/>
                  </a:lnTo>
                  <a:lnTo>
                    <a:pt x="1195736" y="185005"/>
                  </a:lnTo>
                  <a:lnTo>
                    <a:pt x="1257909" y="121927"/>
                  </a:lnTo>
                  <a:lnTo>
                    <a:pt x="1291942" y="121927"/>
                  </a:lnTo>
                  <a:lnTo>
                    <a:pt x="1232669" y="179456"/>
                  </a:lnTo>
                  <a:cubicBezTo>
                    <a:pt x="1232669" y="179456"/>
                    <a:pt x="1297936" y="276975"/>
                    <a:pt x="1297936" y="276975"/>
                  </a:cubicBezTo>
                  <a:lnTo>
                    <a:pt x="1265528" y="276975"/>
                  </a:lnTo>
                  <a:lnTo>
                    <a:pt x="1214273" y="197698"/>
                  </a:lnTo>
                  <a:lnTo>
                    <a:pt x="1195736" y="215513"/>
                  </a:lnTo>
                  <a:lnTo>
                    <a:pt x="1195736" y="276975"/>
                  </a:lnTo>
                  <a:lnTo>
                    <a:pt x="1169451" y="276975"/>
                  </a:lnTo>
                  <a:lnTo>
                    <a:pt x="1169451" y="230841"/>
                  </a:lnTo>
                  <a:cubicBezTo>
                    <a:pt x="1156766" y="257446"/>
                    <a:pt x="1129850" y="275974"/>
                    <a:pt x="1098409" y="275974"/>
                  </a:cubicBezTo>
                  <a:cubicBezTo>
                    <a:pt x="1054824" y="275974"/>
                    <a:pt x="1019490" y="240641"/>
                    <a:pt x="1019490" y="197063"/>
                  </a:cubicBezTo>
                  <a:cubicBezTo>
                    <a:pt x="1019490" y="153476"/>
                    <a:pt x="1054824" y="118142"/>
                    <a:pt x="1098409" y="118142"/>
                  </a:cubicBezTo>
                  <a:cubicBezTo>
                    <a:pt x="1129850" y="118142"/>
                    <a:pt x="1156766" y="136671"/>
                    <a:pt x="1169451" y="163276"/>
                  </a:cubicBezTo>
                  <a:close/>
                  <a:moveTo>
                    <a:pt x="628703" y="62952"/>
                  </a:moveTo>
                  <a:lnTo>
                    <a:pt x="688297" y="62952"/>
                  </a:lnTo>
                  <a:lnTo>
                    <a:pt x="688297" y="276975"/>
                  </a:lnTo>
                  <a:lnTo>
                    <a:pt x="628703" y="276975"/>
                  </a:lnTo>
                  <a:cubicBezTo>
                    <a:pt x="628703" y="276975"/>
                    <a:pt x="628703" y="62952"/>
                    <a:pt x="628703" y="62952"/>
                  </a:cubicBezTo>
                  <a:close/>
                  <a:moveTo>
                    <a:pt x="228917" y="662"/>
                  </a:moveTo>
                  <a:cubicBezTo>
                    <a:pt x="253341" y="1942"/>
                    <a:pt x="279923" y="5214"/>
                    <a:pt x="307497" y="11633"/>
                  </a:cubicBezTo>
                  <a:lnTo>
                    <a:pt x="307421" y="11893"/>
                  </a:lnTo>
                  <a:lnTo>
                    <a:pt x="312998" y="13776"/>
                  </a:lnTo>
                  <a:cubicBezTo>
                    <a:pt x="312886" y="39712"/>
                    <a:pt x="318782" y="59911"/>
                    <a:pt x="327626" y="75455"/>
                  </a:cubicBezTo>
                  <a:lnTo>
                    <a:pt x="200936" y="193314"/>
                  </a:lnTo>
                  <a:cubicBezTo>
                    <a:pt x="192035" y="201584"/>
                    <a:pt x="178384" y="200739"/>
                    <a:pt x="170573" y="191452"/>
                  </a:cubicBezTo>
                  <a:lnTo>
                    <a:pt x="133150" y="146811"/>
                  </a:lnTo>
                  <a:cubicBezTo>
                    <a:pt x="125357" y="137523"/>
                    <a:pt x="111349" y="136289"/>
                    <a:pt x="102054" y="144083"/>
                  </a:cubicBezTo>
                  <a:lnTo>
                    <a:pt x="68218" y="172465"/>
                  </a:lnTo>
                  <a:cubicBezTo>
                    <a:pt x="58904" y="180281"/>
                    <a:pt x="57684" y="194266"/>
                    <a:pt x="65476" y="203575"/>
                  </a:cubicBezTo>
                  <a:lnTo>
                    <a:pt x="162667" y="319442"/>
                  </a:lnTo>
                  <a:cubicBezTo>
                    <a:pt x="170460" y="328752"/>
                    <a:pt x="184130" y="329596"/>
                    <a:pt x="193012" y="321326"/>
                  </a:cubicBezTo>
                  <a:lnTo>
                    <a:pt x="405589" y="123538"/>
                  </a:lnTo>
                  <a:lnTo>
                    <a:pt x="405589" y="132241"/>
                  </a:lnTo>
                  <a:cubicBezTo>
                    <a:pt x="405589" y="243042"/>
                    <a:pt x="382530" y="379714"/>
                    <a:pt x="202794" y="453581"/>
                  </a:cubicBezTo>
                  <a:cubicBezTo>
                    <a:pt x="202794" y="453581"/>
                    <a:pt x="202794" y="453581"/>
                    <a:pt x="202776" y="453581"/>
                  </a:cubicBezTo>
                  <a:cubicBezTo>
                    <a:pt x="23040" y="379714"/>
                    <a:pt x="0" y="243042"/>
                    <a:pt x="0" y="132241"/>
                  </a:cubicBezTo>
                  <a:lnTo>
                    <a:pt x="0" y="122672"/>
                  </a:lnTo>
                  <a:lnTo>
                    <a:pt x="9576" y="122109"/>
                  </a:lnTo>
                  <a:cubicBezTo>
                    <a:pt x="31959" y="120832"/>
                    <a:pt x="92910" y="94680"/>
                    <a:pt x="91295" y="21721"/>
                  </a:cubicBezTo>
                  <a:lnTo>
                    <a:pt x="91126" y="13776"/>
                  </a:lnTo>
                  <a:lnTo>
                    <a:pt x="98825" y="11698"/>
                  </a:lnTo>
                  <a:cubicBezTo>
                    <a:pt x="101797" y="10902"/>
                    <a:pt x="155646" y="-3180"/>
                    <a:pt x="228917" y="662"/>
                  </a:cubicBezTo>
                  <a:close/>
                </a:path>
              </a:pathLst>
            </a:custGeom>
            <a:solidFill>
              <a:srgbClr val="FFFFFF"/>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grpSp>
      <p:grpSp>
        <p:nvGrpSpPr>
          <p:cNvPr id="15" name="Group 14">
            <a:extLst>
              <a:ext uri="{FF2B5EF4-FFF2-40B4-BE49-F238E27FC236}">
                <a16:creationId xmlns:a16="http://schemas.microsoft.com/office/drawing/2014/main" id="{FB2CBE80-CAD0-4F7D-84EB-B68BD20BE342}"/>
              </a:ext>
            </a:extLst>
          </p:cNvPr>
          <p:cNvGrpSpPr/>
          <p:nvPr/>
        </p:nvGrpSpPr>
        <p:grpSpPr>
          <a:xfrm>
            <a:off x="8038193" y="2066063"/>
            <a:ext cx="3094882" cy="2725875"/>
            <a:chOff x="7659708" y="1830706"/>
            <a:chExt cx="3094882" cy="2725875"/>
          </a:xfrm>
        </p:grpSpPr>
        <p:sp>
          <p:nvSpPr>
            <p:cNvPr id="7" name="TextBox 6"/>
            <p:cNvSpPr txBox="1"/>
            <p:nvPr/>
          </p:nvSpPr>
          <p:spPr>
            <a:xfrm>
              <a:off x="7659708" y="1830706"/>
              <a:ext cx="2529321" cy="1223412"/>
            </a:xfrm>
            <a:prstGeom prst="rect">
              <a:avLst/>
            </a:prstGeom>
            <a:noFill/>
          </p:spPr>
          <p:txBody>
            <a:bodyPr wrap="square" numCol="1" spcCol="0" rtlCol="0" anchor="ctr">
              <a:spAutoFit/>
            </a:bodyPr>
            <a:lstStyle/>
            <a:p>
              <a:pPr>
                <a:lnSpc>
                  <a:spcPct val="150000"/>
                </a:lnSpc>
              </a:pPr>
              <a:r>
                <a:rPr lang="en-US" sz="900" dirty="0">
                  <a:ea typeface="Montserrat Light" charset="0"/>
                  <a:cs typeface="Montserrat Light" charset="0"/>
                </a:rPr>
                <a:t>Example text line. Example text goes here with your own detailed summery. Loren opium dolor sit amen example text line.</a:t>
              </a:r>
            </a:p>
            <a:p>
              <a:pPr>
                <a:lnSpc>
                  <a:spcPct val="150000"/>
                </a:lnSpc>
              </a:pPr>
              <a:endParaRPr lang="en-US" sz="1000" dirty="0">
                <a:ea typeface="Montserrat Light" charset="0"/>
                <a:cs typeface="Montserrat Light" charset="0"/>
              </a:endParaRPr>
            </a:p>
            <a:p>
              <a:pPr>
                <a:lnSpc>
                  <a:spcPct val="150000"/>
                </a:lnSpc>
              </a:pPr>
              <a:r>
                <a:rPr lang="en-US" sz="1200" b="1" dirty="0">
                  <a:ea typeface="Montserrat Light" charset="0"/>
                  <a:cs typeface="Montserrat Light" charset="0"/>
                </a:rPr>
                <a:t>Example text goes here own.</a:t>
              </a:r>
            </a:p>
          </p:txBody>
        </p:sp>
        <p:sp>
          <p:nvSpPr>
            <p:cNvPr id="12" name="TextBox 11">
              <a:extLst>
                <a:ext uri="{FF2B5EF4-FFF2-40B4-BE49-F238E27FC236}">
                  <a16:creationId xmlns:a16="http://schemas.microsoft.com/office/drawing/2014/main" id="{DF82CF43-75E2-49F8-9A7F-0E535423D209}"/>
                </a:ext>
              </a:extLst>
            </p:cNvPr>
            <p:cNvSpPr txBox="1"/>
            <p:nvPr/>
          </p:nvSpPr>
          <p:spPr>
            <a:xfrm>
              <a:off x="7659708" y="3107786"/>
              <a:ext cx="3094882" cy="1448795"/>
            </a:xfrm>
            <a:prstGeom prst="rect">
              <a:avLst/>
            </a:prstGeom>
            <a:noFill/>
          </p:spPr>
          <p:txBody>
            <a:bodyPr wrap="square" numCol="1" spcCol="0" rtlCol="0" anchor="ctr">
              <a:spAutoFit/>
            </a:bodyPr>
            <a:lstStyle/>
            <a:p>
              <a:pPr>
                <a:lnSpc>
                  <a:spcPct val="150000"/>
                </a:lnSpc>
              </a:pPr>
              <a:r>
                <a:rPr lang="en-US" sz="1000" dirty="0">
                  <a:ea typeface="Montserrat Light"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grpSp>
    </p:spTree>
    <p:extLst>
      <p:ext uri="{BB962C8B-B14F-4D97-AF65-F5344CB8AC3E}">
        <p14:creationId xmlns:p14="http://schemas.microsoft.com/office/powerpoint/2010/main" val="1353436873"/>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solidFill>
                  <a:schemeClr val="tx2"/>
                </a:solidFill>
              </a:rPr>
              <a:t>Company </a:t>
            </a:r>
            <a:r>
              <a:rPr lang="en-US" dirty="0">
                <a:solidFill>
                  <a:schemeClr val="accent5"/>
                </a:solidFill>
                <a:latin typeface="+mj-lt"/>
              </a:rPr>
              <a:t>Profiling</a:t>
            </a:r>
            <a:endParaRPr lang="en-US" dirty="0">
              <a:latin typeface="+mj-lt"/>
            </a:endParaRPr>
          </a:p>
        </p:txBody>
      </p:sp>
      <p:pic>
        <p:nvPicPr>
          <p:cNvPr id="11" name="Picture Placeholder 10">
            <a:extLst>
              <a:ext uri="{FF2B5EF4-FFF2-40B4-BE49-F238E27FC236}">
                <a16:creationId xmlns:a16="http://schemas.microsoft.com/office/drawing/2014/main" id="{07DACA35-D41A-4CE2-9096-720C5ABCEF62}"/>
              </a:ext>
            </a:extLst>
          </p:cNvPr>
          <p:cNvPicPr>
            <a:picLocks noGrp="1" noChangeAspect="1"/>
          </p:cNvPicPr>
          <p:nvPr>
            <p:ph type="pic" sz="quarter" idx="18"/>
          </p:nvPr>
        </p:nvPicPr>
        <p:blipFill>
          <a:blip r:embed="rId2"/>
          <a:srcRect l="6083" r="6083"/>
          <a:stretch>
            <a:fillRect/>
          </a:stretch>
        </p:blipFill>
        <p:spPr/>
      </p:pic>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4" name="Rectangle 13"/>
          <p:cNvSpPr/>
          <p:nvPr/>
        </p:nvSpPr>
        <p:spPr>
          <a:xfrm>
            <a:off x="5796406"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6B372E0-07F0-4C03-A2BD-580B04E509E9}"/>
              </a:ext>
            </a:extLst>
          </p:cNvPr>
          <p:cNvSpPr/>
          <p:nvPr/>
        </p:nvSpPr>
        <p:spPr>
          <a:xfrm>
            <a:off x="6509232" y="2011424"/>
            <a:ext cx="4844568" cy="41791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142872" y="2914927"/>
            <a:ext cx="3577289" cy="2372124"/>
          </a:xfrm>
          <a:prstGeom prst="rect">
            <a:avLst/>
          </a:prstGeom>
          <a:noFill/>
        </p:spPr>
        <p:txBody>
          <a:bodyPr wrap="square" numCol="1" spcCol="0" rtlCol="0" anchor="ctr">
            <a:spAutoFit/>
          </a:bodyPr>
          <a:lstStyle/>
          <a:p>
            <a:pPr>
              <a:lnSpc>
                <a:spcPct val="150000"/>
              </a:lnSpc>
            </a:pPr>
            <a:r>
              <a:rPr lang="en-US" sz="1000" dirty="0">
                <a:solidFill>
                  <a:schemeClr val="bg1"/>
                </a:solidFill>
                <a:ea typeface="Montserrat Light"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a:p>
            <a:pPr>
              <a:lnSpc>
                <a:spcPct val="150000"/>
              </a:lnSpc>
            </a:pPr>
            <a:endParaRPr lang="en-US" sz="1000" dirty="0">
              <a:solidFill>
                <a:schemeClr val="bg1"/>
              </a:solidFill>
              <a:ea typeface="Montserrat Light" charset="0"/>
              <a:cs typeface="Montserrat Light" charset="0"/>
            </a:endParaRPr>
          </a:p>
          <a:p>
            <a:pPr>
              <a:lnSpc>
                <a:spcPct val="150000"/>
              </a:lnSpc>
            </a:pPr>
            <a:r>
              <a:rPr lang="en-US" sz="1000" b="1" dirty="0">
                <a:solidFill>
                  <a:schemeClr val="bg1"/>
                </a:solidFill>
                <a:ea typeface="Montserrat Light" charset="0"/>
                <a:cs typeface="Montserrat Light" charset="0"/>
              </a:rPr>
              <a:t>Example text goes here with your own detailed summery. Loren opium dolor sit amen example text line. Example text goes here with your own.</a:t>
            </a:r>
          </a:p>
        </p:txBody>
      </p:sp>
    </p:spTree>
    <p:extLst>
      <p:ext uri="{BB962C8B-B14F-4D97-AF65-F5344CB8AC3E}">
        <p14:creationId xmlns:p14="http://schemas.microsoft.com/office/powerpoint/2010/main" val="406011017"/>
      </p:ext>
    </p:extLst>
  </p:cSld>
  <p:clrMapOvr>
    <a:masterClrMapping/>
  </p:clrMapOvr>
  <p:transition spd="slow">
    <p:cover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906C8ED-89AD-44BF-A838-1A38B971F222}"/>
              </a:ext>
            </a:extLst>
          </p:cNvPr>
          <p:cNvSpPr/>
          <p:nvPr/>
        </p:nvSpPr>
        <p:spPr>
          <a:xfrm>
            <a:off x="1295400" y="1594108"/>
            <a:ext cx="2622990" cy="2705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a:solidFill>
                  <a:schemeClr val="accent5"/>
                </a:solidFill>
                <a:latin typeface="+mj-lt"/>
              </a:rPr>
              <a:t>About</a:t>
            </a:r>
            <a:r>
              <a:rPr lang="en-US" dirty="0">
                <a:solidFill>
                  <a:schemeClr val="accent5"/>
                </a:solidFill>
              </a:rPr>
              <a:t> </a:t>
            </a:r>
            <a:r>
              <a:rPr lang="en-US" b="0" dirty="0">
                <a:solidFill>
                  <a:schemeClr val="tx2"/>
                </a:solidFill>
              </a:rPr>
              <a:t>Us</a:t>
            </a:r>
            <a:endParaRPr lang="en-US" dirty="0"/>
          </a:p>
        </p:txBody>
      </p:sp>
      <p:pic>
        <p:nvPicPr>
          <p:cNvPr id="21" name="Picture Placeholder 20">
            <a:extLst>
              <a:ext uri="{FF2B5EF4-FFF2-40B4-BE49-F238E27FC236}">
                <a16:creationId xmlns:a16="http://schemas.microsoft.com/office/drawing/2014/main" id="{A5B792D4-5AFE-432E-BFED-C3EAF9577F36}"/>
              </a:ext>
            </a:extLst>
          </p:cNvPr>
          <p:cNvPicPr>
            <a:picLocks noGrp="1" noChangeAspect="1"/>
          </p:cNvPicPr>
          <p:nvPr>
            <p:ph type="pic" sz="quarter" idx="17"/>
          </p:nvPr>
        </p:nvPicPr>
        <p:blipFill>
          <a:blip r:embed="rId2"/>
          <a:srcRect l="5680" r="5680"/>
          <a:stretch>
            <a:fillRect/>
          </a:stretch>
        </p:blipFill>
        <p:spPr/>
      </p:pic>
      <p:pic>
        <p:nvPicPr>
          <p:cNvPr id="24" name="Picture Placeholder 23">
            <a:extLst>
              <a:ext uri="{FF2B5EF4-FFF2-40B4-BE49-F238E27FC236}">
                <a16:creationId xmlns:a16="http://schemas.microsoft.com/office/drawing/2014/main" id="{45555959-7881-42A9-B230-BDC96A8B60FA}"/>
              </a:ext>
            </a:extLst>
          </p:cNvPr>
          <p:cNvPicPr>
            <a:picLocks noGrp="1" noChangeAspect="1"/>
          </p:cNvPicPr>
          <p:nvPr>
            <p:ph type="pic" sz="quarter" idx="19"/>
          </p:nvPr>
        </p:nvPicPr>
        <p:blipFill>
          <a:blip r:embed="rId3"/>
          <a:srcRect l="15507" r="15507"/>
          <a:stretch>
            <a:fillRect/>
          </a:stretch>
        </p:blipFill>
        <p:spPr/>
      </p:pic>
      <p:sp>
        <p:nvSpPr>
          <p:cNvPr id="6" name="TextBox 5"/>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grpSp>
        <p:nvGrpSpPr>
          <p:cNvPr id="14" name="Group 13">
            <a:extLst>
              <a:ext uri="{FF2B5EF4-FFF2-40B4-BE49-F238E27FC236}">
                <a16:creationId xmlns:a16="http://schemas.microsoft.com/office/drawing/2014/main" id="{54017742-DA4C-42E0-9FFA-9DCFA69D5007}"/>
              </a:ext>
            </a:extLst>
          </p:cNvPr>
          <p:cNvGrpSpPr/>
          <p:nvPr/>
        </p:nvGrpSpPr>
        <p:grpSpPr>
          <a:xfrm>
            <a:off x="1622373" y="1898404"/>
            <a:ext cx="1969044" cy="2096509"/>
            <a:chOff x="1767764" y="1886171"/>
            <a:chExt cx="1969044" cy="2096509"/>
          </a:xfrm>
        </p:grpSpPr>
        <p:sp>
          <p:nvSpPr>
            <p:cNvPr id="23" name="Shape 403">
              <a:extLst>
                <a:ext uri="{FF2B5EF4-FFF2-40B4-BE49-F238E27FC236}">
                  <a16:creationId xmlns:a16="http://schemas.microsoft.com/office/drawing/2014/main" id="{7CB66434-1C1D-4B12-B6A4-10245F56564F}"/>
                </a:ext>
              </a:extLst>
            </p:cNvPr>
            <p:cNvSpPr/>
            <p:nvPr/>
          </p:nvSpPr>
          <p:spPr>
            <a:xfrm>
              <a:off x="1767764" y="3192865"/>
              <a:ext cx="1969044" cy="789815"/>
            </a:xfrm>
            <a:prstGeom prst="rect">
              <a:avLst/>
            </a:prstGeom>
            <a:ln w="25400">
              <a:miter lim="400000"/>
            </a:ln>
            <a:extLst>
              <a:ext uri="{C572A759-6A51-4108-AA02-DFA0A04FC94B}">
                <ma14:wrappingTextBoxFlag xmlns="" xmlns:ma14="http://schemas.microsoft.com/office/mac/drawingml/2011/main" val="1"/>
              </a:ext>
            </a:extLst>
          </p:spPr>
          <p:txBody>
            <a:bodyPr wrap="square"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lnSpc>
                  <a:spcPts val="2000"/>
                </a:lnSpc>
                <a:defRPr sz="1800" spc="0">
                  <a:solidFill>
                    <a:srgbClr val="000000"/>
                  </a:solidFill>
                </a:defRPr>
              </a:pPr>
              <a:r>
                <a:rPr sz="900" dirty="0">
                  <a:latin typeface="+mj-lt"/>
                </a:rPr>
                <a:t>Lorem ipsum dolor sit </a:t>
              </a:r>
              <a:r>
                <a:rPr sz="900" dirty="0" err="1">
                  <a:latin typeface="+mj-lt"/>
                </a:rPr>
                <a:t>amet</a:t>
              </a:r>
              <a:r>
                <a:rPr sz="900" dirty="0">
                  <a:latin typeface="+mj-lt"/>
                </a:rPr>
                <a:t>, </a:t>
              </a:r>
              <a:r>
                <a:rPr sz="900" dirty="0" err="1">
                  <a:latin typeface="+mj-lt"/>
                </a:rPr>
                <a:t>consectetuer</a:t>
              </a:r>
              <a:r>
                <a:rPr sz="900" dirty="0">
                  <a:latin typeface="+mj-lt"/>
                </a:rPr>
                <a:t> </a:t>
              </a:r>
              <a:r>
                <a:rPr sz="900" dirty="0" err="1">
                  <a:latin typeface="+mj-lt"/>
                </a:rPr>
                <a:t>adipiscing</a:t>
              </a:r>
              <a:r>
                <a:rPr sz="900" dirty="0">
                  <a:latin typeface="+mj-lt"/>
                </a:rPr>
                <a:t>  diam </a:t>
              </a:r>
              <a:r>
                <a:rPr sz="900" dirty="0" err="1">
                  <a:latin typeface="+mj-lt"/>
                </a:rPr>
                <a:t>nonummy</a:t>
              </a:r>
              <a:r>
                <a:rPr sz="900" dirty="0">
                  <a:latin typeface="+mj-lt"/>
                </a:rPr>
                <a:t> </a:t>
              </a:r>
              <a:r>
                <a:rPr sz="900" dirty="0" err="1">
                  <a:latin typeface="+mj-lt"/>
                </a:rPr>
                <a:t>nibhe</a:t>
              </a:r>
              <a:r>
                <a:rPr sz="900" dirty="0">
                  <a:latin typeface="+mj-lt"/>
                </a:rPr>
                <a:t> </a:t>
              </a:r>
              <a:r>
                <a:rPr sz="900" dirty="0" err="1">
                  <a:latin typeface="+mj-lt"/>
                </a:rPr>
                <a:t>euismod</a:t>
              </a:r>
              <a:r>
                <a:rPr sz="900" dirty="0">
                  <a:latin typeface="+mj-lt"/>
                </a:rPr>
                <a:t>.</a:t>
              </a:r>
            </a:p>
          </p:txBody>
        </p:sp>
        <p:sp>
          <p:nvSpPr>
            <p:cNvPr id="25" name="Shape 404">
              <a:extLst>
                <a:ext uri="{FF2B5EF4-FFF2-40B4-BE49-F238E27FC236}">
                  <a16:creationId xmlns:a16="http://schemas.microsoft.com/office/drawing/2014/main" id="{A2E07C6D-6A4A-4AF7-AA6D-6C067ED689EC}"/>
                </a:ext>
              </a:extLst>
            </p:cNvPr>
            <p:cNvSpPr/>
            <p:nvPr/>
          </p:nvSpPr>
          <p:spPr>
            <a:xfrm>
              <a:off x="1767764" y="2509223"/>
              <a:ext cx="1735587" cy="331100"/>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latin typeface="+mj-lt"/>
                </a:rPr>
                <a:t>Our Portfolio </a:t>
              </a:r>
            </a:p>
          </p:txBody>
        </p:sp>
        <p:sp>
          <p:nvSpPr>
            <p:cNvPr id="26" name="Shape 405">
              <a:extLst>
                <a:ext uri="{FF2B5EF4-FFF2-40B4-BE49-F238E27FC236}">
                  <a16:creationId xmlns:a16="http://schemas.microsoft.com/office/drawing/2014/main" id="{5A40A1AA-0D52-4A7A-8A10-CBD9A749CEAC}"/>
                </a:ext>
              </a:extLst>
            </p:cNvPr>
            <p:cNvSpPr/>
            <p:nvPr/>
          </p:nvSpPr>
          <p:spPr>
            <a:xfrm>
              <a:off x="1767764" y="3007668"/>
              <a:ext cx="414654" cy="54656"/>
            </a:xfrm>
            <a:prstGeom prst="rect">
              <a:avLst/>
            </a:prstGeom>
            <a:solidFill>
              <a:schemeClr val="tx1"/>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27" name="Shape 412">
              <a:extLst>
                <a:ext uri="{FF2B5EF4-FFF2-40B4-BE49-F238E27FC236}">
                  <a16:creationId xmlns:a16="http://schemas.microsoft.com/office/drawing/2014/main" id="{DB89C7B5-D284-45EE-B449-45CBDD2E488B}"/>
                </a:ext>
              </a:extLst>
            </p:cNvPr>
            <p:cNvSpPr/>
            <p:nvPr/>
          </p:nvSpPr>
          <p:spPr>
            <a:xfrm>
              <a:off x="1806507" y="1886171"/>
              <a:ext cx="428626" cy="377311"/>
            </a:xfrm>
            <a:custGeom>
              <a:avLst/>
              <a:gdLst/>
              <a:ahLst/>
              <a:cxnLst>
                <a:cxn ang="0">
                  <a:pos x="wd2" y="hd2"/>
                </a:cxn>
                <a:cxn ang="5400000">
                  <a:pos x="wd2" y="hd2"/>
                </a:cxn>
                <a:cxn ang="10800000">
                  <a:pos x="wd2" y="hd2"/>
                </a:cxn>
                <a:cxn ang="16200000">
                  <a:pos x="wd2" y="hd2"/>
                </a:cxn>
              </a:cxnLst>
              <a:rect l="0" t="0" r="r" b="b"/>
              <a:pathLst>
                <a:path w="21600" h="21600" extrusionOk="0">
                  <a:moveTo>
                    <a:pt x="10125" y="13501"/>
                  </a:moveTo>
                  <a:cubicBezTo>
                    <a:pt x="10125" y="13712"/>
                    <a:pt x="9973" y="13885"/>
                    <a:pt x="9788" y="13885"/>
                  </a:cubicBezTo>
                  <a:lnTo>
                    <a:pt x="5125" y="13878"/>
                  </a:lnTo>
                  <a:cubicBezTo>
                    <a:pt x="5052" y="13851"/>
                    <a:pt x="4888" y="13652"/>
                    <a:pt x="4864" y="13448"/>
                  </a:cubicBezTo>
                  <a:lnTo>
                    <a:pt x="4577" y="11132"/>
                  </a:lnTo>
                  <a:cubicBezTo>
                    <a:pt x="4568" y="11041"/>
                    <a:pt x="4588" y="10951"/>
                    <a:pt x="4630" y="10890"/>
                  </a:cubicBezTo>
                  <a:cubicBezTo>
                    <a:pt x="4676" y="10830"/>
                    <a:pt x="4742" y="10800"/>
                    <a:pt x="4825" y="10800"/>
                  </a:cubicBezTo>
                  <a:lnTo>
                    <a:pt x="9788" y="10800"/>
                  </a:lnTo>
                  <a:cubicBezTo>
                    <a:pt x="9973" y="10800"/>
                    <a:pt x="10125" y="10973"/>
                    <a:pt x="10125" y="11188"/>
                  </a:cubicBezTo>
                  <a:cubicBezTo>
                    <a:pt x="10125" y="11188"/>
                    <a:pt x="10125" y="13501"/>
                    <a:pt x="10125" y="13501"/>
                  </a:cubicBezTo>
                  <a:close/>
                  <a:moveTo>
                    <a:pt x="9788" y="9260"/>
                  </a:moveTo>
                  <a:lnTo>
                    <a:pt x="4825" y="9260"/>
                  </a:lnTo>
                  <a:cubicBezTo>
                    <a:pt x="4347" y="9260"/>
                    <a:pt x="3916" y="9477"/>
                    <a:pt x="3612" y="9881"/>
                  </a:cubicBezTo>
                  <a:cubicBezTo>
                    <a:pt x="3312" y="10275"/>
                    <a:pt x="3177" y="10811"/>
                    <a:pt x="3242" y="11346"/>
                  </a:cubicBezTo>
                  <a:lnTo>
                    <a:pt x="3526" y="13663"/>
                  </a:lnTo>
                  <a:cubicBezTo>
                    <a:pt x="3645" y="14616"/>
                    <a:pt x="4363" y="15418"/>
                    <a:pt x="5096" y="15418"/>
                  </a:cubicBezTo>
                  <a:lnTo>
                    <a:pt x="9788" y="15430"/>
                  </a:lnTo>
                  <a:cubicBezTo>
                    <a:pt x="10718" y="15430"/>
                    <a:pt x="11476" y="14564"/>
                    <a:pt x="11476" y="13501"/>
                  </a:cubicBezTo>
                  <a:lnTo>
                    <a:pt x="11476" y="11188"/>
                  </a:lnTo>
                  <a:cubicBezTo>
                    <a:pt x="11476" y="10122"/>
                    <a:pt x="10718" y="9260"/>
                    <a:pt x="9788" y="9260"/>
                  </a:cubicBezTo>
                  <a:cubicBezTo>
                    <a:pt x="9788" y="9260"/>
                    <a:pt x="9788" y="9260"/>
                    <a:pt x="9788" y="9260"/>
                  </a:cubicBezTo>
                  <a:close/>
                  <a:moveTo>
                    <a:pt x="18897" y="19287"/>
                  </a:moveTo>
                  <a:cubicBezTo>
                    <a:pt x="18897" y="19713"/>
                    <a:pt x="18595" y="20060"/>
                    <a:pt x="18225" y="20060"/>
                  </a:cubicBezTo>
                  <a:lnTo>
                    <a:pt x="3375" y="20060"/>
                  </a:lnTo>
                  <a:cubicBezTo>
                    <a:pt x="3003" y="20060"/>
                    <a:pt x="2699" y="19713"/>
                    <a:pt x="2699" y="19287"/>
                  </a:cubicBezTo>
                  <a:lnTo>
                    <a:pt x="1351" y="8487"/>
                  </a:lnTo>
                  <a:cubicBezTo>
                    <a:pt x="1351" y="8060"/>
                    <a:pt x="1654" y="7715"/>
                    <a:pt x="2023" y="7715"/>
                  </a:cubicBezTo>
                  <a:lnTo>
                    <a:pt x="19573" y="7715"/>
                  </a:lnTo>
                  <a:cubicBezTo>
                    <a:pt x="19946" y="7715"/>
                    <a:pt x="20249" y="8060"/>
                    <a:pt x="20249" y="8487"/>
                  </a:cubicBezTo>
                  <a:cubicBezTo>
                    <a:pt x="20249" y="8487"/>
                    <a:pt x="18897" y="19287"/>
                    <a:pt x="18897" y="19287"/>
                  </a:cubicBezTo>
                  <a:close/>
                  <a:moveTo>
                    <a:pt x="3375" y="2312"/>
                  </a:moveTo>
                  <a:cubicBezTo>
                    <a:pt x="3375" y="1887"/>
                    <a:pt x="3678" y="1545"/>
                    <a:pt x="4050" y="1545"/>
                  </a:cubicBezTo>
                  <a:lnTo>
                    <a:pt x="6749" y="1545"/>
                  </a:lnTo>
                  <a:cubicBezTo>
                    <a:pt x="7122" y="1545"/>
                    <a:pt x="7425" y="1887"/>
                    <a:pt x="7425" y="2312"/>
                  </a:cubicBezTo>
                  <a:cubicBezTo>
                    <a:pt x="7425" y="3591"/>
                    <a:pt x="8332" y="4629"/>
                    <a:pt x="9449" y="4629"/>
                  </a:cubicBezTo>
                  <a:lnTo>
                    <a:pt x="17550" y="4629"/>
                  </a:lnTo>
                  <a:cubicBezTo>
                    <a:pt x="17922" y="4629"/>
                    <a:pt x="18225" y="4975"/>
                    <a:pt x="18225" y="5403"/>
                  </a:cubicBezTo>
                  <a:lnTo>
                    <a:pt x="18225" y="6169"/>
                  </a:lnTo>
                  <a:lnTo>
                    <a:pt x="3375" y="6169"/>
                  </a:lnTo>
                  <a:cubicBezTo>
                    <a:pt x="3375" y="6169"/>
                    <a:pt x="3375" y="2312"/>
                    <a:pt x="3375" y="2312"/>
                  </a:cubicBezTo>
                  <a:close/>
                  <a:moveTo>
                    <a:pt x="19573" y="6169"/>
                  </a:moveTo>
                  <a:lnTo>
                    <a:pt x="19573" y="5403"/>
                  </a:lnTo>
                  <a:cubicBezTo>
                    <a:pt x="19573" y="4124"/>
                    <a:pt x="18667" y="3084"/>
                    <a:pt x="17550" y="3084"/>
                  </a:cubicBezTo>
                  <a:lnTo>
                    <a:pt x="9449" y="3084"/>
                  </a:lnTo>
                  <a:cubicBezTo>
                    <a:pt x="9076" y="3084"/>
                    <a:pt x="8774" y="2739"/>
                    <a:pt x="8774" y="2312"/>
                  </a:cubicBezTo>
                  <a:cubicBezTo>
                    <a:pt x="8774" y="1039"/>
                    <a:pt x="7867" y="0"/>
                    <a:pt x="6749" y="0"/>
                  </a:cubicBezTo>
                  <a:lnTo>
                    <a:pt x="4050" y="0"/>
                  </a:lnTo>
                  <a:cubicBezTo>
                    <a:pt x="2933" y="0"/>
                    <a:pt x="2023" y="1039"/>
                    <a:pt x="2023" y="2312"/>
                  </a:cubicBezTo>
                  <a:lnTo>
                    <a:pt x="2023" y="6169"/>
                  </a:lnTo>
                  <a:cubicBezTo>
                    <a:pt x="909" y="6169"/>
                    <a:pt x="0" y="7211"/>
                    <a:pt x="0" y="8487"/>
                  </a:cubicBezTo>
                  <a:lnTo>
                    <a:pt x="1351" y="19287"/>
                  </a:lnTo>
                  <a:cubicBezTo>
                    <a:pt x="1351" y="20565"/>
                    <a:pt x="2257" y="21600"/>
                    <a:pt x="3375" y="21600"/>
                  </a:cubicBezTo>
                  <a:lnTo>
                    <a:pt x="18225" y="21600"/>
                  </a:lnTo>
                  <a:cubicBezTo>
                    <a:pt x="19339" y="21600"/>
                    <a:pt x="20249" y="20565"/>
                    <a:pt x="20249" y="19287"/>
                  </a:cubicBezTo>
                  <a:lnTo>
                    <a:pt x="21600" y="8487"/>
                  </a:lnTo>
                  <a:cubicBezTo>
                    <a:pt x="21600" y="7211"/>
                    <a:pt x="20691" y="6169"/>
                    <a:pt x="19573" y="6169"/>
                  </a:cubicBezTo>
                  <a:cubicBezTo>
                    <a:pt x="19573" y="6169"/>
                    <a:pt x="19573" y="6169"/>
                    <a:pt x="19573" y="6169"/>
                  </a:cubicBezTo>
                  <a:close/>
                </a:path>
              </a:pathLst>
            </a:custGeom>
            <a:solidFill>
              <a:schemeClr val="tx1"/>
            </a:solidFill>
            <a:ln w="12700">
              <a:miter lim="400000"/>
            </a:ln>
          </p:spPr>
          <p:txBody>
            <a:bodyPr lIns="17145" rIns="17145"/>
            <a:lstStyle/>
            <a:p>
              <a:pPr lvl="0" algn="l">
                <a:defRPr sz="1200">
                  <a:solidFill>
                    <a:srgbClr val="000000"/>
                  </a:solidFill>
                </a:defRPr>
              </a:pPr>
              <a:endParaRPr sz="450"/>
            </a:p>
          </p:txBody>
        </p:sp>
      </p:grpSp>
      <p:sp>
        <p:nvSpPr>
          <p:cNvPr id="32" name="Rectangle 31">
            <a:extLst>
              <a:ext uri="{FF2B5EF4-FFF2-40B4-BE49-F238E27FC236}">
                <a16:creationId xmlns:a16="http://schemas.microsoft.com/office/drawing/2014/main" id="{30E97A17-AA3C-41D4-BC0C-DEAD640FF0CC}"/>
              </a:ext>
            </a:extLst>
          </p:cNvPr>
          <p:cNvSpPr/>
          <p:nvPr/>
        </p:nvSpPr>
        <p:spPr>
          <a:xfrm>
            <a:off x="3994590" y="4152900"/>
            <a:ext cx="2622990" cy="2705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9A10B1D1-0248-451A-BFA8-2C4FBE18D5B2}"/>
              </a:ext>
            </a:extLst>
          </p:cNvPr>
          <p:cNvGrpSpPr/>
          <p:nvPr/>
        </p:nvGrpSpPr>
        <p:grpSpPr>
          <a:xfrm>
            <a:off x="4301153" y="4444963"/>
            <a:ext cx="2009864" cy="2120975"/>
            <a:chOff x="5112374" y="1886171"/>
            <a:chExt cx="2009864" cy="2120975"/>
          </a:xfrm>
        </p:grpSpPr>
        <p:sp>
          <p:nvSpPr>
            <p:cNvPr id="37" name="Shape 406">
              <a:extLst>
                <a:ext uri="{FF2B5EF4-FFF2-40B4-BE49-F238E27FC236}">
                  <a16:creationId xmlns:a16="http://schemas.microsoft.com/office/drawing/2014/main" id="{4D99758D-51A9-4793-8572-0BFFC16A6C56}"/>
                </a:ext>
              </a:extLst>
            </p:cNvPr>
            <p:cNvSpPr/>
            <p:nvPr/>
          </p:nvSpPr>
          <p:spPr>
            <a:xfrm>
              <a:off x="5153194" y="3217331"/>
              <a:ext cx="1969044" cy="789815"/>
            </a:xfrm>
            <a:prstGeom prst="rect">
              <a:avLst/>
            </a:prstGeom>
            <a:ln w="25400">
              <a:miter lim="400000"/>
            </a:ln>
            <a:extLst>
              <a:ext uri="{C572A759-6A51-4108-AA02-DFA0A04FC94B}">
                <ma14:wrappingTextBoxFlag xmlns="" xmlns:ma14="http://schemas.microsoft.com/office/mac/drawingml/2011/main" val="1"/>
              </a:ext>
            </a:extLst>
          </p:spPr>
          <p:txBody>
            <a:bodyPr wrap="square"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lnSpc>
                  <a:spcPts val="2000"/>
                </a:lnSpc>
                <a:defRPr sz="1800" spc="0">
                  <a:solidFill>
                    <a:srgbClr val="000000"/>
                  </a:solidFill>
                </a:defRPr>
              </a:pPr>
              <a:r>
                <a:rPr sz="900" dirty="0">
                  <a:latin typeface="+mj-lt"/>
                </a:rPr>
                <a:t>Lorem ipsum dolor sit </a:t>
              </a:r>
              <a:r>
                <a:rPr sz="900" dirty="0" err="1">
                  <a:latin typeface="+mj-lt"/>
                </a:rPr>
                <a:t>amet</a:t>
              </a:r>
              <a:r>
                <a:rPr sz="900" dirty="0">
                  <a:latin typeface="+mj-lt"/>
                </a:rPr>
                <a:t>, </a:t>
              </a:r>
              <a:r>
                <a:rPr sz="900" dirty="0" err="1">
                  <a:latin typeface="+mj-lt"/>
                </a:rPr>
                <a:t>consectetuer</a:t>
              </a:r>
              <a:r>
                <a:rPr sz="900" dirty="0">
                  <a:latin typeface="+mj-lt"/>
                </a:rPr>
                <a:t> </a:t>
              </a:r>
              <a:r>
                <a:rPr sz="900" dirty="0" err="1">
                  <a:latin typeface="+mj-lt"/>
                </a:rPr>
                <a:t>adipiscing</a:t>
              </a:r>
              <a:r>
                <a:rPr sz="900" dirty="0">
                  <a:latin typeface="+mj-lt"/>
                </a:rPr>
                <a:t>  diam </a:t>
              </a:r>
              <a:r>
                <a:rPr sz="900" dirty="0" err="1">
                  <a:latin typeface="+mj-lt"/>
                </a:rPr>
                <a:t>nonummy</a:t>
              </a:r>
              <a:r>
                <a:rPr sz="900" dirty="0">
                  <a:latin typeface="+mj-lt"/>
                </a:rPr>
                <a:t> </a:t>
              </a:r>
              <a:r>
                <a:rPr sz="900" dirty="0" err="1">
                  <a:latin typeface="+mj-lt"/>
                </a:rPr>
                <a:t>nibhe</a:t>
              </a:r>
              <a:r>
                <a:rPr sz="900" dirty="0">
                  <a:latin typeface="+mj-lt"/>
                </a:rPr>
                <a:t> </a:t>
              </a:r>
              <a:r>
                <a:rPr sz="900" dirty="0" err="1">
                  <a:latin typeface="+mj-lt"/>
                </a:rPr>
                <a:t>euismod</a:t>
              </a:r>
              <a:r>
                <a:rPr sz="900" dirty="0">
                  <a:latin typeface="+mj-lt"/>
                </a:rPr>
                <a:t>.</a:t>
              </a:r>
            </a:p>
          </p:txBody>
        </p:sp>
        <p:sp>
          <p:nvSpPr>
            <p:cNvPr id="42" name="Shape 407">
              <a:extLst>
                <a:ext uri="{FF2B5EF4-FFF2-40B4-BE49-F238E27FC236}">
                  <a16:creationId xmlns:a16="http://schemas.microsoft.com/office/drawing/2014/main" id="{938779B3-C6C2-496C-96B8-91D2D7F15372}"/>
                </a:ext>
              </a:extLst>
            </p:cNvPr>
            <p:cNvSpPr/>
            <p:nvPr/>
          </p:nvSpPr>
          <p:spPr>
            <a:xfrm>
              <a:off x="5153194" y="2533688"/>
              <a:ext cx="1631456" cy="331100"/>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latin typeface="+mj-lt"/>
                </a:rPr>
                <a:t>Our mission </a:t>
              </a:r>
            </a:p>
          </p:txBody>
        </p:sp>
        <p:sp>
          <p:nvSpPr>
            <p:cNvPr id="43" name="Shape 408">
              <a:extLst>
                <a:ext uri="{FF2B5EF4-FFF2-40B4-BE49-F238E27FC236}">
                  <a16:creationId xmlns:a16="http://schemas.microsoft.com/office/drawing/2014/main" id="{770F6124-5F76-424C-B95A-72913BB312E1}"/>
                </a:ext>
              </a:extLst>
            </p:cNvPr>
            <p:cNvSpPr/>
            <p:nvPr/>
          </p:nvSpPr>
          <p:spPr>
            <a:xfrm>
              <a:off x="5153194" y="3032134"/>
              <a:ext cx="414654" cy="54656"/>
            </a:xfrm>
            <a:prstGeom prst="rect">
              <a:avLst/>
            </a:prstGeom>
            <a:solidFill>
              <a:schemeClr val="accent5"/>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dirty="0"/>
            </a:p>
          </p:txBody>
        </p:sp>
        <p:sp>
          <p:nvSpPr>
            <p:cNvPr id="44" name="Shape 414">
              <a:extLst>
                <a:ext uri="{FF2B5EF4-FFF2-40B4-BE49-F238E27FC236}">
                  <a16:creationId xmlns:a16="http://schemas.microsoft.com/office/drawing/2014/main" id="{869EB805-36B1-49BE-B402-617ADA8C6B23}"/>
                </a:ext>
              </a:extLst>
            </p:cNvPr>
            <p:cNvSpPr/>
            <p:nvPr/>
          </p:nvSpPr>
          <p:spPr>
            <a:xfrm>
              <a:off x="5112374" y="1886171"/>
              <a:ext cx="428626" cy="428626"/>
            </a:xfrm>
            <a:custGeom>
              <a:avLst/>
              <a:gdLst/>
              <a:ahLst/>
              <a:cxnLst>
                <a:cxn ang="0">
                  <a:pos x="wd2" y="hd2"/>
                </a:cxn>
                <a:cxn ang="5400000">
                  <a:pos x="wd2" y="hd2"/>
                </a:cxn>
                <a:cxn ang="10800000">
                  <a:pos x="wd2" y="hd2"/>
                </a:cxn>
                <a:cxn ang="16200000">
                  <a:pos x="wd2" y="hd2"/>
                </a:cxn>
              </a:cxnLst>
              <a:rect l="0" t="0" r="r" b="b"/>
              <a:pathLst>
                <a:path w="21600" h="21600" extrusionOk="0">
                  <a:moveTo>
                    <a:pt x="14629" y="7425"/>
                  </a:moveTo>
                  <a:lnTo>
                    <a:pt x="15835" y="2264"/>
                  </a:lnTo>
                  <a:lnTo>
                    <a:pt x="19584" y="7425"/>
                  </a:lnTo>
                  <a:cubicBezTo>
                    <a:pt x="19584" y="7425"/>
                    <a:pt x="14629" y="7425"/>
                    <a:pt x="14629" y="7425"/>
                  </a:cubicBezTo>
                  <a:close/>
                  <a:moveTo>
                    <a:pt x="12132" y="18130"/>
                  </a:moveTo>
                  <a:lnTo>
                    <a:pt x="14316" y="8773"/>
                  </a:lnTo>
                  <a:lnTo>
                    <a:pt x="19517" y="8773"/>
                  </a:lnTo>
                  <a:cubicBezTo>
                    <a:pt x="19517" y="8773"/>
                    <a:pt x="12132" y="18130"/>
                    <a:pt x="12132" y="18130"/>
                  </a:cubicBezTo>
                  <a:close/>
                  <a:moveTo>
                    <a:pt x="10788" y="17955"/>
                  </a:moveTo>
                  <a:lnTo>
                    <a:pt x="8647" y="8773"/>
                  </a:lnTo>
                  <a:lnTo>
                    <a:pt x="12930" y="8773"/>
                  </a:lnTo>
                  <a:cubicBezTo>
                    <a:pt x="12930" y="8773"/>
                    <a:pt x="10788" y="17955"/>
                    <a:pt x="10788" y="17955"/>
                  </a:cubicBezTo>
                  <a:close/>
                  <a:moveTo>
                    <a:pt x="2061" y="8773"/>
                  </a:moveTo>
                  <a:lnTo>
                    <a:pt x="7263" y="8773"/>
                  </a:lnTo>
                  <a:lnTo>
                    <a:pt x="9444" y="18130"/>
                  </a:lnTo>
                  <a:cubicBezTo>
                    <a:pt x="9444" y="18130"/>
                    <a:pt x="2061" y="8773"/>
                    <a:pt x="2061" y="8773"/>
                  </a:cubicBezTo>
                  <a:close/>
                  <a:moveTo>
                    <a:pt x="5745" y="2264"/>
                  </a:moveTo>
                  <a:lnTo>
                    <a:pt x="6947" y="7425"/>
                  </a:lnTo>
                  <a:lnTo>
                    <a:pt x="1993" y="7425"/>
                  </a:lnTo>
                  <a:cubicBezTo>
                    <a:pt x="1993" y="7425"/>
                    <a:pt x="5745" y="2264"/>
                    <a:pt x="5745" y="2264"/>
                  </a:cubicBezTo>
                  <a:close/>
                  <a:moveTo>
                    <a:pt x="14662" y="1351"/>
                  </a:moveTo>
                  <a:lnTo>
                    <a:pt x="13243" y="7425"/>
                  </a:lnTo>
                  <a:lnTo>
                    <a:pt x="8334" y="7425"/>
                  </a:lnTo>
                  <a:lnTo>
                    <a:pt x="6914" y="1351"/>
                  </a:lnTo>
                  <a:cubicBezTo>
                    <a:pt x="6914" y="1351"/>
                    <a:pt x="14662" y="1351"/>
                    <a:pt x="14662" y="1351"/>
                  </a:cubicBezTo>
                  <a:close/>
                  <a:moveTo>
                    <a:pt x="21573" y="7989"/>
                  </a:moveTo>
                  <a:cubicBezTo>
                    <a:pt x="21573" y="7986"/>
                    <a:pt x="21573" y="7986"/>
                    <a:pt x="21573" y="7982"/>
                  </a:cubicBezTo>
                  <a:cubicBezTo>
                    <a:pt x="21547" y="7840"/>
                    <a:pt x="21488" y="7709"/>
                    <a:pt x="21389" y="7609"/>
                  </a:cubicBezTo>
                  <a:lnTo>
                    <a:pt x="16058" y="277"/>
                  </a:lnTo>
                  <a:cubicBezTo>
                    <a:pt x="16019" y="224"/>
                    <a:pt x="15973" y="181"/>
                    <a:pt x="15920" y="142"/>
                  </a:cubicBezTo>
                  <a:cubicBezTo>
                    <a:pt x="15907" y="132"/>
                    <a:pt x="15898" y="125"/>
                    <a:pt x="15884" y="119"/>
                  </a:cubicBezTo>
                  <a:cubicBezTo>
                    <a:pt x="15815" y="73"/>
                    <a:pt x="15745" y="36"/>
                    <a:pt x="15666" y="19"/>
                  </a:cubicBezTo>
                  <a:cubicBezTo>
                    <a:pt x="15666" y="19"/>
                    <a:pt x="15666" y="19"/>
                    <a:pt x="15663" y="19"/>
                  </a:cubicBezTo>
                  <a:cubicBezTo>
                    <a:pt x="15663" y="17"/>
                    <a:pt x="15660" y="19"/>
                    <a:pt x="15660" y="19"/>
                  </a:cubicBezTo>
                  <a:cubicBezTo>
                    <a:pt x="15611" y="6"/>
                    <a:pt x="15561" y="0"/>
                    <a:pt x="15512" y="0"/>
                  </a:cubicBezTo>
                  <a:lnTo>
                    <a:pt x="6067" y="0"/>
                  </a:lnTo>
                  <a:cubicBezTo>
                    <a:pt x="6015" y="0"/>
                    <a:pt x="5966" y="6"/>
                    <a:pt x="5916" y="17"/>
                  </a:cubicBezTo>
                  <a:lnTo>
                    <a:pt x="5912" y="17"/>
                  </a:lnTo>
                  <a:cubicBezTo>
                    <a:pt x="5912" y="17"/>
                    <a:pt x="5912" y="19"/>
                    <a:pt x="5909" y="19"/>
                  </a:cubicBezTo>
                  <a:cubicBezTo>
                    <a:pt x="5833" y="36"/>
                    <a:pt x="5761" y="73"/>
                    <a:pt x="5692" y="119"/>
                  </a:cubicBezTo>
                  <a:cubicBezTo>
                    <a:pt x="5682" y="128"/>
                    <a:pt x="5669" y="132"/>
                    <a:pt x="5656" y="142"/>
                  </a:cubicBezTo>
                  <a:cubicBezTo>
                    <a:pt x="5607" y="181"/>
                    <a:pt x="5557" y="224"/>
                    <a:pt x="5520" y="277"/>
                  </a:cubicBezTo>
                  <a:lnTo>
                    <a:pt x="125" y="7702"/>
                  </a:lnTo>
                  <a:cubicBezTo>
                    <a:pt x="111" y="7719"/>
                    <a:pt x="109" y="7738"/>
                    <a:pt x="94" y="7755"/>
                  </a:cubicBezTo>
                  <a:cubicBezTo>
                    <a:pt x="85" y="7771"/>
                    <a:pt x="72" y="7788"/>
                    <a:pt x="63" y="7804"/>
                  </a:cubicBezTo>
                  <a:cubicBezTo>
                    <a:pt x="55" y="7814"/>
                    <a:pt x="55" y="7827"/>
                    <a:pt x="52" y="7837"/>
                  </a:cubicBezTo>
                  <a:cubicBezTo>
                    <a:pt x="35" y="7867"/>
                    <a:pt x="30" y="7900"/>
                    <a:pt x="22" y="7930"/>
                  </a:cubicBezTo>
                  <a:cubicBezTo>
                    <a:pt x="13" y="7959"/>
                    <a:pt x="6" y="7986"/>
                    <a:pt x="2" y="8015"/>
                  </a:cubicBezTo>
                  <a:cubicBezTo>
                    <a:pt x="0" y="8048"/>
                    <a:pt x="0" y="8081"/>
                    <a:pt x="0" y="8111"/>
                  </a:cubicBezTo>
                  <a:cubicBezTo>
                    <a:pt x="0" y="8143"/>
                    <a:pt x="0" y="8170"/>
                    <a:pt x="6" y="8199"/>
                  </a:cubicBezTo>
                  <a:cubicBezTo>
                    <a:pt x="9" y="8233"/>
                    <a:pt x="19" y="8262"/>
                    <a:pt x="26" y="8292"/>
                  </a:cubicBezTo>
                  <a:cubicBezTo>
                    <a:pt x="35" y="8322"/>
                    <a:pt x="46" y="8351"/>
                    <a:pt x="59" y="8378"/>
                  </a:cubicBezTo>
                  <a:cubicBezTo>
                    <a:pt x="63" y="8387"/>
                    <a:pt x="63" y="8397"/>
                    <a:pt x="68" y="8407"/>
                  </a:cubicBezTo>
                  <a:cubicBezTo>
                    <a:pt x="79" y="8427"/>
                    <a:pt x="94" y="8443"/>
                    <a:pt x="109" y="8463"/>
                  </a:cubicBezTo>
                  <a:cubicBezTo>
                    <a:pt x="122" y="8480"/>
                    <a:pt x="128" y="8503"/>
                    <a:pt x="142" y="8520"/>
                  </a:cubicBezTo>
                  <a:lnTo>
                    <a:pt x="10260" y="21343"/>
                  </a:lnTo>
                  <a:cubicBezTo>
                    <a:pt x="10271" y="21356"/>
                    <a:pt x="10288" y="21363"/>
                    <a:pt x="10301" y="21373"/>
                  </a:cubicBezTo>
                  <a:cubicBezTo>
                    <a:pt x="10327" y="21406"/>
                    <a:pt x="10354" y="21435"/>
                    <a:pt x="10386" y="21462"/>
                  </a:cubicBezTo>
                  <a:cubicBezTo>
                    <a:pt x="10402" y="21475"/>
                    <a:pt x="10422" y="21481"/>
                    <a:pt x="10442" y="21491"/>
                  </a:cubicBezTo>
                  <a:cubicBezTo>
                    <a:pt x="10446" y="21495"/>
                    <a:pt x="10455" y="21498"/>
                    <a:pt x="10459" y="21504"/>
                  </a:cubicBezTo>
                  <a:cubicBezTo>
                    <a:pt x="10481" y="21518"/>
                    <a:pt x="10501" y="21531"/>
                    <a:pt x="10525" y="21541"/>
                  </a:cubicBezTo>
                  <a:cubicBezTo>
                    <a:pt x="10554" y="21551"/>
                    <a:pt x="10580" y="21560"/>
                    <a:pt x="10610" y="21570"/>
                  </a:cubicBezTo>
                  <a:cubicBezTo>
                    <a:pt x="10621" y="21574"/>
                    <a:pt x="10626" y="21581"/>
                    <a:pt x="10636" y="21583"/>
                  </a:cubicBezTo>
                  <a:cubicBezTo>
                    <a:pt x="10685" y="21594"/>
                    <a:pt x="10735" y="21600"/>
                    <a:pt x="10785" y="21600"/>
                  </a:cubicBezTo>
                  <a:cubicBezTo>
                    <a:pt x="10788" y="21600"/>
                    <a:pt x="10788" y="21600"/>
                    <a:pt x="10788" y="21600"/>
                  </a:cubicBezTo>
                  <a:lnTo>
                    <a:pt x="10792" y="21600"/>
                  </a:lnTo>
                  <a:cubicBezTo>
                    <a:pt x="10844" y="21600"/>
                    <a:pt x="10893" y="21594"/>
                    <a:pt x="10943" y="21583"/>
                  </a:cubicBezTo>
                  <a:cubicBezTo>
                    <a:pt x="10956" y="21581"/>
                    <a:pt x="10963" y="21574"/>
                    <a:pt x="10972" y="21570"/>
                  </a:cubicBezTo>
                  <a:cubicBezTo>
                    <a:pt x="11002" y="21560"/>
                    <a:pt x="11029" y="21551"/>
                    <a:pt x="11055" y="21541"/>
                  </a:cubicBezTo>
                  <a:cubicBezTo>
                    <a:pt x="11077" y="21527"/>
                    <a:pt x="11098" y="21514"/>
                    <a:pt x="11121" y="21501"/>
                  </a:cubicBezTo>
                  <a:cubicBezTo>
                    <a:pt x="11131" y="21498"/>
                    <a:pt x="11134" y="21495"/>
                    <a:pt x="11140" y="21491"/>
                  </a:cubicBezTo>
                  <a:cubicBezTo>
                    <a:pt x="11157" y="21481"/>
                    <a:pt x="11180" y="21475"/>
                    <a:pt x="11197" y="21462"/>
                  </a:cubicBezTo>
                  <a:cubicBezTo>
                    <a:pt x="11230" y="21435"/>
                    <a:pt x="11252" y="21402"/>
                    <a:pt x="11282" y="21373"/>
                  </a:cubicBezTo>
                  <a:cubicBezTo>
                    <a:pt x="11292" y="21360"/>
                    <a:pt x="11309" y="21356"/>
                    <a:pt x="11322" y="21343"/>
                  </a:cubicBezTo>
                  <a:lnTo>
                    <a:pt x="21385" y="8589"/>
                  </a:lnTo>
                  <a:cubicBezTo>
                    <a:pt x="21517" y="8463"/>
                    <a:pt x="21600" y="8292"/>
                    <a:pt x="21600" y="8101"/>
                  </a:cubicBezTo>
                  <a:cubicBezTo>
                    <a:pt x="21596" y="8061"/>
                    <a:pt x="21580" y="8025"/>
                    <a:pt x="21573" y="7989"/>
                  </a:cubicBezTo>
                  <a:cubicBezTo>
                    <a:pt x="21573" y="7989"/>
                    <a:pt x="21573" y="7989"/>
                    <a:pt x="21573" y="7989"/>
                  </a:cubicBezTo>
                  <a:close/>
                </a:path>
              </a:pathLst>
            </a:custGeom>
            <a:solidFill>
              <a:schemeClr val="accent5"/>
            </a:solidFill>
            <a:ln w="12700">
              <a:miter lim="400000"/>
            </a:ln>
          </p:spPr>
          <p:txBody>
            <a:bodyPr lIns="17145" rIns="17145"/>
            <a:lstStyle/>
            <a:p>
              <a:pPr lvl="0" algn="l">
                <a:defRPr sz="1200">
                  <a:solidFill>
                    <a:srgbClr val="000000"/>
                  </a:solidFill>
                </a:defRPr>
              </a:pPr>
              <a:endParaRPr sz="450"/>
            </a:p>
          </p:txBody>
        </p:sp>
      </p:grpSp>
      <p:sp>
        <p:nvSpPr>
          <p:cNvPr id="33" name="Rectangle 32">
            <a:extLst>
              <a:ext uri="{FF2B5EF4-FFF2-40B4-BE49-F238E27FC236}">
                <a16:creationId xmlns:a16="http://schemas.microsoft.com/office/drawing/2014/main" id="{A5C4AE53-5C4E-4701-925D-D9B678737334}"/>
              </a:ext>
            </a:extLst>
          </p:cNvPr>
          <p:cNvSpPr/>
          <p:nvPr/>
        </p:nvSpPr>
        <p:spPr>
          <a:xfrm>
            <a:off x="4013312" y="1594107"/>
            <a:ext cx="2622990" cy="24751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F5A10A1-86AA-4B1D-9AD8-3F4383B0DAFB}"/>
              </a:ext>
            </a:extLst>
          </p:cNvPr>
          <p:cNvGrpSpPr/>
          <p:nvPr/>
        </p:nvGrpSpPr>
        <p:grpSpPr>
          <a:xfrm>
            <a:off x="4291210" y="1771179"/>
            <a:ext cx="2067195" cy="2120975"/>
            <a:chOff x="8357042" y="1886171"/>
            <a:chExt cx="2067195" cy="2120975"/>
          </a:xfrm>
        </p:grpSpPr>
        <p:sp>
          <p:nvSpPr>
            <p:cNvPr id="28" name="Shape 409">
              <a:extLst>
                <a:ext uri="{FF2B5EF4-FFF2-40B4-BE49-F238E27FC236}">
                  <a16:creationId xmlns:a16="http://schemas.microsoft.com/office/drawing/2014/main" id="{24E25BC1-53DC-486F-B169-A3D2667FD91C}"/>
                </a:ext>
              </a:extLst>
            </p:cNvPr>
            <p:cNvSpPr/>
            <p:nvPr/>
          </p:nvSpPr>
          <p:spPr>
            <a:xfrm>
              <a:off x="8357042" y="3217331"/>
              <a:ext cx="2067195" cy="789815"/>
            </a:xfrm>
            <a:prstGeom prst="rect">
              <a:avLst/>
            </a:prstGeom>
            <a:ln w="25400">
              <a:miter lim="400000"/>
            </a:ln>
            <a:extLst>
              <a:ext uri="{C572A759-6A51-4108-AA02-DFA0A04FC94B}">
                <ma14:wrappingTextBoxFlag xmlns="" xmlns:ma14="http://schemas.microsoft.com/office/mac/drawingml/2011/main" val="1"/>
              </a:ext>
            </a:extLst>
          </p:spPr>
          <p:txBody>
            <a:bodyPr wrap="square"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lnSpc>
                  <a:spcPts val="2000"/>
                </a:lnSpc>
                <a:defRPr sz="1800" spc="0">
                  <a:solidFill>
                    <a:srgbClr val="000000"/>
                  </a:solidFill>
                </a:defRPr>
              </a:pPr>
              <a:r>
                <a:rPr sz="900" dirty="0">
                  <a:latin typeface="+mj-lt"/>
                </a:rPr>
                <a:t>Lorem ipsum dolor sit </a:t>
              </a:r>
              <a:r>
                <a:rPr sz="900" dirty="0" err="1">
                  <a:latin typeface="+mj-lt"/>
                </a:rPr>
                <a:t>amet</a:t>
              </a:r>
              <a:r>
                <a:rPr sz="900" dirty="0">
                  <a:latin typeface="+mj-lt"/>
                </a:rPr>
                <a:t>, </a:t>
              </a:r>
              <a:r>
                <a:rPr sz="900" dirty="0" err="1">
                  <a:latin typeface="+mj-lt"/>
                </a:rPr>
                <a:t>consectetuer</a:t>
              </a:r>
              <a:r>
                <a:rPr sz="900" dirty="0">
                  <a:latin typeface="+mj-lt"/>
                </a:rPr>
                <a:t> </a:t>
              </a:r>
              <a:r>
                <a:rPr sz="900" dirty="0" err="1">
                  <a:latin typeface="+mj-lt"/>
                </a:rPr>
                <a:t>adipiscing</a:t>
              </a:r>
              <a:r>
                <a:rPr sz="900" dirty="0">
                  <a:latin typeface="+mj-lt"/>
                </a:rPr>
                <a:t>  diam </a:t>
              </a:r>
              <a:r>
                <a:rPr sz="900" dirty="0" err="1">
                  <a:latin typeface="+mj-lt"/>
                </a:rPr>
                <a:t>nonummy</a:t>
              </a:r>
              <a:r>
                <a:rPr sz="900" dirty="0">
                  <a:latin typeface="+mj-lt"/>
                </a:rPr>
                <a:t> </a:t>
              </a:r>
              <a:r>
                <a:rPr sz="900" dirty="0" err="1">
                  <a:latin typeface="+mj-lt"/>
                </a:rPr>
                <a:t>nibhe</a:t>
              </a:r>
              <a:r>
                <a:rPr sz="900" dirty="0">
                  <a:latin typeface="+mj-lt"/>
                </a:rPr>
                <a:t> </a:t>
              </a:r>
              <a:r>
                <a:rPr sz="900" dirty="0" err="1">
                  <a:latin typeface="+mj-lt"/>
                </a:rPr>
                <a:t>euismod</a:t>
              </a:r>
              <a:r>
                <a:rPr sz="900" dirty="0">
                  <a:latin typeface="+mj-lt"/>
                </a:rPr>
                <a:t>.</a:t>
              </a:r>
            </a:p>
          </p:txBody>
        </p:sp>
        <p:sp>
          <p:nvSpPr>
            <p:cNvPr id="29" name="Shape 410">
              <a:extLst>
                <a:ext uri="{FF2B5EF4-FFF2-40B4-BE49-F238E27FC236}">
                  <a16:creationId xmlns:a16="http://schemas.microsoft.com/office/drawing/2014/main" id="{032751C2-B1FD-45D3-832E-AAD15B7A45CB}"/>
                </a:ext>
              </a:extLst>
            </p:cNvPr>
            <p:cNvSpPr/>
            <p:nvPr/>
          </p:nvSpPr>
          <p:spPr>
            <a:xfrm>
              <a:off x="8357043" y="2533688"/>
              <a:ext cx="1400624" cy="331100"/>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latin typeface="+mj-lt"/>
                </a:rPr>
                <a:t>Our vision </a:t>
              </a:r>
            </a:p>
          </p:txBody>
        </p:sp>
        <p:sp>
          <p:nvSpPr>
            <p:cNvPr id="30" name="Shape 411">
              <a:extLst>
                <a:ext uri="{FF2B5EF4-FFF2-40B4-BE49-F238E27FC236}">
                  <a16:creationId xmlns:a16="http://schemas.microsoft.com/office/drawing/2014/main" id="{9599D5C7-0A4C-4A5C-83D8-1B611D47367D}"/>
                </a:ext>
              </a:extLst>
            </p:cNvPr>
            <p:cNvSpPr/>
            <p:nvPr/>
          </p:nvSpPr>
          <p:spPr>
            <a:xfrm>
              <a:off x="8357043" y="3032134"/>
              <a:ext cx="414654" cy="54656"/>
            </a:xfrm>
            <a:prstGeom prst="rect">
              <a:avLst/>
            </a:prstGeom>
            <a:solidFill>
              <a:schemeClr val="tx1"/>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31" name="Shape 413">
              <a:extLst>
                <a:ext uri="{FF2B5EF4-FFF2-40B4-BE49-F238E27FC236}">
                  <a16:creationId xmlns:a16="http://schemas.microsoft.com/office/drawing/2014/main" id="{452AE3C8-B24E-4376-A4B0-0BDA9D008541}"/>
                </a:ext>
              </a:extLst>
            </p:cNvPr>
            <p:cNvSpPr/>
            <p:nvPr/>
          </p:nvSpPr>
          <p:spPr>
            <a:xfrm>
              <a:off x="8373438" y="1886171"/>
              <a:ext cx="428626" cy="428626"/>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11917" y="10800"/>
                    <a:pt x="12823" y="11706"/>
                    <a:pt x="12823" y="12824"/>
                  </a:cubicBezTo>
                  <a:cubicBezTo>
                    <a:pt x="12823" y="13196"/>
                    <a:pt x="13127" y="13499"/>
                    <a:pt x="13499" y="13499"/>
                  </a:cubicBezTo>
                  <a:cubicBezTo>
                    <a:pt x="13871" y="13499"/>
                    <a:pt x="14174" y="13196"/>
                    <a:pt x="14174" y="12824"/>
                  </a:cubicBezTo>
                  <a:cubicBezTo>
                    <a:pt x="14174" y="10965"/>
                    <a:pt x="12659" y="9448"/>
                    <a:pt x="10800" y="9448"/>
                  </a:cubicBezTo>
                  <a:cubicBezTo>
                    <a:pt x="10427" y="9448"/>
                    <a:pt x="10124" y="9752"/>
                    <a:pt x="10124" y="10124"/>
                  </a:cubicBezTo>
                  <a:cubicBezTo>
                    <a:pt x="10124" y="10497"/>
                    <a:pt x="10427" y="10800"/>
                    <a:pt x="10800" y="10800"/>
                  </a:cubicBezTo>
                  <a:cubicBezTo>
                    <a:pt x="10800" y="10800"/>
                    <a:pt x="10800" y="10800"/>
                    <a:pt x="10800" y="10800"/>
                  </a:cubicBezTo>
                  <a:close/>
                  <a:moveTo>
                    <a:pt x="20249" y="8773"/>
                  </a:moveTo>
                  <a:lnTo>
                    <a:pt x="15522" y="8773"/>
                  </a:lnTo>
                  <a:cubicBezTo>
                    <a:pt x="15459" y="8773"/>
                    <a:pt x="15404" y="8793"/>
                    <a:pt x="15345" y="8809"/>
                  </a:cubicBezTo>
                  <a:cubicBezTo>
                    <a:pt x="14233" y="7550"/>
                    <a:pt x="12609" y="6750"/>
                    <a:pt x="10800" y="6750"/>
                  </a:cubicBezTo>
                  <a:cubicBezTo>
                    <a:pt x="8991" y="6750"/>
                    <a:pt x="7365" y="7550"/>
                    <a:pt x="6252" y="8809"/>
                  </a:cubicBezTo>
                  <a:cubicBezTo>
                    <a:pt x="6196" y="8793"/>
                    <a:pt x="6136" y="8773"/>
                    <a:pt x="6073" y="8773"/>
                  </a:cubicBezTo>
                  <a:lnTo>
                    <a:pt x="1351" y="8773"/>
                  </a:lnTo>
                  <a:lnTo>
                    <a:pt x="1351" y="4726"/>
                  </a:lnTo>
                  <a:cubicBezTo>
                    <a:pt x="1351" y="4354"/>
                    <a:pt x="1655" y="4050"/>
                    <a:pt x="2023" y="4050"/>
                  </a:cubicBezTo>
                  <a:lnTo>
                    <a:pt x="6749" y="4050"/>
                  </a:lnTo>
                  <a:cubicBezTo>
                    <a:pt x="7006" y="4050"/>
                    <a:pt x="7237" y="3905"/>
                    <a:pt x="7352" y="3678"/>
                  </a:cubicBezTo>
                  <a:lnTo>
                    <a:pt x="8516" y="1351"/>
                  </a:lnTo>
                  <a:lnTo>
                    <a:pt x="13081" y="1351"/>
                  </a:lnTo>
                  <a:lnTo>
                    <a:pt x="14246" y="3678"/>
                  </a:lnTo>
                  <a:cubicBezTo>
                    <a:pt x="14359" y="3905"/>
                    <a:pt x="14593" y="4050"/>
                    <a:pt x="14850" y="4050"/>
                  </a:cubicBezTo>
                  <a:lnTo>
                    <a:pt x="19573" y="4050"/>
                  </a:lnTo>
                  <a:cubicBezTo>
                    <a:pt x="19945" y="4050"/>
                    <a:pt x="20249" y="4354"/>
                    <a:pt x="20249" y="4726"/>
                  </a:cubicBezTo>
                  <a:cubicBezTo>
                    <a:pt x="20249" y="4726"/>
                    <a:pt x="20249" y="8773"/>
                    <a:pt x="20249" y="8773"/>
                  </a:cubicBezTo>
                  <a:close/>
                  <a:moveTo>
                    <a:pt x="20249" y="15523"/>
                  </a:moveTo>
                  <a:lnTo>
                    <a:pt x="16234" y="15523"/>
                  </a:lnTo>
                  <a:cubicBezTo>
                    <a:pt x="16639" y="14709"/>
                    <a:pt x="16873" y="13796"/>
                    <a:pt x="16873" y="12824"/>
                  </a:cubicBezTo>
                  <a:cubicBezTo>
                    <a:pt x="16873" y="11854"/>
                    <a:pt x="16639" y="10938"/>
                    <a:pt x="16234" y="10124"/>
                  </a:cubicBezTo>
                  <a:lnTo>
                    <a:pt x="20249" y="10124"/>
                  </a:lnTo>
                  <a:cubicBezTo>
                    <a:pt x="20249" y="10124"/>
                    <a:pt x="20249" y="15523"/>
                    <a:pt x="20249" y="15523"/>
                  </a:cubicBezTo>
                  <a:close/>
                  <a:moveTo>
                    <a:pt x="6073" y="12824"/>
                  </a:moveTo>
                  <a:cubicBezTo>
                    <a:pt x="6073" y="10220"/>
                    <a:pt x="8193" y="8101"/>
                    <a:pt x="10800" y="8101"/>
                  </a:cubicBezTo>
                  <a:cubicBezTo>
                    <a:pt x="13403" y="8101"/>
                    <a:pt x="15522" y="10220"/>
                    <a:pt x="15522" y="12824"/>
                  </a:cubicBezTo>
                  <a:cubicBezTo>
                    <a:pt x="15522" y="15430"/>
                    <a:pt x="13403" y="17550"/>
                    <a:pt x="10800" y="17550"/>
                  </a:cubicBezTo>
                  <a:cubicBezTo>
                    <a:pt x="8193" y="17550"/>
                    <a:pt x="6073" y="15430"/>
                    <a:pt x="6073" y="12824"/>
                  </a:cubicBezTo>
                  <a:cubicBezTo>
                    <a:pt x="6073" y="12824"/>
                    <a:pt x="6073" y="12824"/>
                    <a:pt x="6073" y="12824"/>
                  </a:cubicBezTo>
                  <a:close/>
                  <a:moveTo>
                    <a:pt x="20249" y="19573"/>
                  </a:moveTo>
                  <a:cubicBezTo>
                    <a:pt x="20249" y="19946"/>
                    <a:pt x="19945" y="20249"/>
                    <a:pt x="19573" y="20249"/>
                  </a:cubicBezTo>
                  <a:lnTo>
                    <a:pt x="2023" y="20249"/>
                  </a:lnTo>
                  <a:cubicBezTo>
                    <a:pt x="1655" y="20249"/>
                    <a:pt x="1351" y="19946"/>
                    <a:pt x="1351" y="19573"/>
                  </a:cubicBezTo>
                  <a:lnTo>
                    <a:pt x="1351" y="16874"/>
                  </a:lnTo>
                  <a:lnTo>
                    <a:pt x="6073" y="16874"/>
                  </a:lnTo>
                  <a:cubicBezTo>
                    <a:pt x="6136" y="16874"/>
                    <a:pt x="6196" y="16854"/>
                    <a:pt x="6252" y="16838"/>
                  </a:cubicBezTo>
                  <a:cubicBezTo>
                    <a:pt x="7365" y="18100"/>
                    <a:pt x="8991" y="18898"/>
                    <a:pt x="10800" y="18898"/>
                  </a:cubicBezTo>
                  <a:cubicBezTo>
                    <a:pt x="12609" y="18898"/>
                    <a:pt x="14233" y="18100"/>
                    <a:pt x="15345" y="16838"/>
                  </a:cubicBezTo>
                  <a:cubicBezTo>
                    <a:pt x="15404" y="16854"/>
                    <a:pt x="15459" y="16874"/>
                    <a:pt x="15522" y="16874"/>
                  </a:cubicBezTo>
                  <a:lnTo>
                    <a:pt x="20249" y="16874"/>
                  </a:lnTo>
                  <a:cubicBezTo>
                    <a:pt x="20249" y="16874"/>
                    <a:pt x="20249" y="19573"/>
                    <a:pt x="20249" y="19573"/>
                  </a:cubicBezTo>
                  <a:close/>
                  <a:moveTo>
                    <a:pt x="1351" y="10124"/>
                  </a:moveTo>
                  <a:lnTo>
                    <a:pt x="5366" y="10124"/>
                  </a:lnTo>
                  <a:cubicBezTo>
                    <a:pt x="4959" y="10938"/>
                    <a:pt x="4726" y="11854"/>
                    <a:pt x="4726" y="12824"/>
                  </a:cubicBezTo>
                  <a:cubicBezTo>
                    <a:pt x="4726" y="13796"/>
                    <a:pt x="4959" y="14709"/>
                    <a:pt x="5366" y="15523"/>
                  </a:cubicBezTo>
                  <a:lnTo>
                    <a:pt x="1351" y="15523"/>
                  </a:lnTo>
                  <a:cubicBezTo>
                    <a:pt x="1351" y="15523"/>
                    <a:pt x="1351" y="10124"/>
                    <a:pt x="1351" y="10124"/>
                  </a:cubicBezTo>
                  <a:close/>
                  <a:moveTo>
                    <a:pt x="19573" y="2699"/>
                  </a:moveTo>
                  <a:lnTo>
                    <a:pt x="15266" y="2699"/>
                  </a:lnTo>
                  <a:lnTo>
                    <a:pt x="14102" y="372"/>
                  </a:lnTo>
                  <a:cubicBezTo>
                    <a:pt x="13987" y="145"/>
                    <a:pt x="13756" y="0"/>
                    <a:pt x="13499" y="0"/>
                  </a:cubicBezTo>
                  <a:lnTo>
                    <a:pt x="8100" y="0"/>
                  </a:lnTo>
                  <a:cubicBezTo>
                    <a:pt x="7844" y="0"/>
                    <a:pt x="7610" y="145"/>
                    <a:pt x="7494" y="372"/>
                  </a:cubicBezTo>
                  <a:lnTo>
                    <a:pt x="6331" y="2699"/>
                  </a:lnTo>
                  <a:lnTo>
                    <a:pt x="2023" y="2699"/>
                  </a:lnTo>
                  <a:cubicBezTo>
                    <a:pt x="909" y="2699"/>
                    <a:pt x="0" y="3609"/>
                    <a:pt x="0" y="4726"/>
                  </a:cubicBezTo>
                  <a:lnTo>
                    <a:pt x="0" y="19573"/>
                  </a:lnTo>
                  <a:cubicBezTo>
                    <a:pt x="0" y="20691"/>
                    <a:pt x="909" y="21600"/>
                    <a:pt x="2023" y="21600"/>
                  </a:cubicBezTo>
                  <a:lnTo>
                    <a:pt x="19573" y="21600"/>
                  </a:lnTo>
                  <a:cubicBezTo>
                    <a:pt x="20691" y="21600"/>
                    <a:pt x="21600" y="20691"/>
                    <a:pt x="21600" y="19573"/>
                  </a:cubicBezTo>
                  <a:lnTo>
                    <a:pt x="21600" y="4726"/>
                  </a:lnTo>
                  <a:cubicBezTo>
                    <a:pt x="21600" y="3609"/>
                    <a:pt x="20691" y="2699"/>
                    <a:pt x="19573" y="2699"/>
                  </a:cubicBezTo>
                  <a:cubicBezTo>
                    <a:pt x="19573" y="2699"/>
                    <a:pt x="19573" y="2699"/>
                    <a:pt x="19573" y="2699"/>
                  </a:cubicBezTo>
                  <a:close/>
                </a:path>
              </a:pathLst>
            </a:custGeom>
            <a:solidFill>
              <a:schemeClr val="tx1"/>
            </a:solidFill>
            <a:ln w="12700">
              <a:miter lim="400000"/>
            </a:ln>
          </p:spPr>
          <p:txBody>
            <a:bodyPr lIns="17145" rIns="17145"/>
            <a:lstStyle/>
            <a:p>
              <a:pPr lvl="0" algn="l">
                <a:defRPr sz="1200">
                  <a:solidFill>
                    <a:srgbClr val="000000"/>
                  </a:solidFill>
                </a:defRPr>
              </a:pPr>
              <a:endParaRPr sz="450"/>
            </a:p>
          </p:txBody>
        </p:sp>
      </p:grpSp>
    </p:spTree>
    <p:extLst>
      <p:ext uri="{BB962C8B-B14F-4D97-AF65-F5344CB8AC3E}">
        <p14:creationId xmlns:p14="http://schemas.microsoft.com/office/powerpoint/2010/main" val="11987201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accent2"/>
                </a:solidFill>
                <a:latin typeface="+mj-lt"/>
              </a:rPr>
              <a:t>About</a:t>
            </a:r>
            <a:r>
              <a:rPr lang="en-US" dirty="0">
                <a:solidFill>
                  <a:schemeClr val="accent5"/>
                </a:solidFill>
              </a:rPr>
              <a:t> </a:t>
            </a:r>
            <a:r>
              <a:rPr lang="en-US" b="0" dirty="0">
                <a:solidFill>
                  <a:schemeClr val="tx2"/>
                </a:solidFill>
              </a:rPr>
              <a:t>Us</a:t>
            </a:r>
            <a:endParaRPr lang="en-US" dirty="0"/>
          </a:p>
        </p:txBody>
      </p:sp>
      <p:pic>
        <p:nvPicPr>
          <p:cNvPr id="13" name="Picture Placeholder 12">
            <a:extLst>
              <a:ext uri="{FF2B5EF4-FFF2-40B4-BE49-F238E27FC236}">
                <a16:creationId xmlns:a16="http://schemas.microsoft.com/office/drawing/2014/main" id="{C6EE16E0-FF7C-40D2-9263-DC2F886198D6}"/>
              </a:ext>
            </a:extLst>
          </p:cNvPr>
          <p:cNvPicPr>
            <a:picLocks noGrp="1" noChangeAspect="1"/>
          </p:cNvPicPr>
          <p:nvPr>
            <p:ph type="pic" sz="quarter" idx="19"/>
          </p:nvPr>
        </p:nvPicPr>
        <p:blipFill rotWithShape="1">
          <a:blip r:embed="rId2"/>
          <a:srcRect t="39292" b="22886"/>
          <a:stretch/>
        </p:blipFill>
        <p:spPr>
          <a:xfrm>
            <a:off x="442686" y="1973944"/>
            <a:ext cx="11306628" cy="2810619"/>
          </a:xfrm>
        </p:spPr>
      </p:pic>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15DD556-633B-4177-AA8D-68BB49AE6477}"/>
              </a:ext>
            </a:extLst>
          </p:cNvPr>
          <p:cNvSpPr txBox="1"/>
          <p:nvPr/>
        </p:nvSpPr>
        <p:spPr>
          <a:xfrm>
            <a:off x="2483892" y="5247234"/>
            <a:ext cx="7224216" cy="784830"/>
          </a:xfrm>
          <a:prstGeom prst="rect">
            <a:avLst/>
          </a:prstGeom>
          <a:noFill/>
        </p:spPr>
        <p:txBody>
          <a:bodyPr wrap="square" numCol="1" spcCol="0" rtlCol="0" anchor="ctr">
            <a:spAutoFit/>
          </a:bodyPr>
          <a:lstStyle/>
          <a:p>
            <a:pPr algn="ctr">
              <a:lnSpc>
                <a:spcPct val="150000"/>
              </a:lnSpc>
            </a:pPr>
            <a:r>
              <a:rPr lang="en-US" sz="1000" dirty="0">
                <a:ea typeface="Montserrat Light"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spTree>
    <p:extLst>
      <p:ext uri="{BB962C8B-B14F-4D97-AF65-F5344CB8AC3E}">
        <p14:creationId xmlns:p14="http://schemas.microsoft.com/office/powerpoint/2010/main" val="11058165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theme/theme1.xml><?xml version="1.0" encoding="utf-8"?>
<a:theme xmlns:a="http://schemas.openxmlformats.org/drawingml/2006/main" name="Office Theme">
  <a:themeElements>
    <a:clrScheme name="BizPlan - mlt 1 B">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TotalTime>
  <Words>1909</Words>
  <Application>Microsoft Office PowerPoint</Application>
  <PresentationFormat>Widescreen</PresentationFormat>
  <Paragraphs>178</Paragraphs>
  <Slides>22</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Arial Black</vt:lpstr>
      <vt:lpstr>Calibri</vt:lpstr>
      <vt:lpstr>FontAwesome</vt:lpstr>
      <vt:lpstr>Helvetica Light</vt:lpstr>
      <vt:lpstr>Montserrat</vt:lpstr>
      <vt:lpstr>Montserrat Light</vt:lpstr>
      <vt:lpstr>Office Theme</vt:lpstr>
      <vt:lpstr>PowerPoint Presentation</vt:lpstr>
      <vt:lpstr>PowerPoint Presentation</vt:lpstr>
      <vt:lpstr>PowerPoint Presentation</vt:lpstr>
      <vt:lpstr>Presentation : Agenda</vt:lpstr>
      <vt:lpstr>Presentation : Agenda 2</vt:lpstr>
      <vt:lpstr>PowerPoint Presentation</vt:lpstr>
      <vt:lpstr>Company Profiling</vt:lpstr>
      <vt:lpstr>About Us</vt:lpstr>
      <vt:lpstr>About Us</vt:lpstr>
      <vt:lpstr>About Us</vt:lpstr>
      <vt:lpstr>OUR SERVICES</vt:lpstr>
      <vt:lpstr>Our Services</vt:lpstr>
      <vt:lpstr>Our Services</vt:lpstr>
      <vt:lpstr>Our Services</vt:lpstr>
      <vt:lpstr>Our Team Members</vt:lpstr>
      <vt:lpstr>Our Team Members</vt:lpstr>
      <vt:lpstr>Data Charts</vt:lpstr>
      <vt:lpstr>Data Charts</vt:lpstr>
      <vt:lpstr>Data Charts</vt:lpstr>
      <vt:lpstr>Data Charts</vt:lpstr>
      <vt:lpstr>Data Charts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501</cp:revision>
  <dcterms:created xsi:type="dcterms:W3CDTF">2016-01-13T17:16:24Z</dcterms:created>
  <dcterms:modified xsi:type="dcterms:W3CDTF">2020-02-06T06:59:22Z</dcterms:modified>
</cp:coreProperties>
</file>