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23"/>
  </p:notesMasterIdLst>
  <p:handoutMasterIdLst>
    <p:handoutMasterId r:id="rId24"/>
  </p:handoutMasterIdLst>
  <p:sldIdLst>
    <p:sldId id="256" r:id="rId2"/>
    <p:sldId id="277" r:id="rId3"/>
    <p:sldId id="257" r:id="rId4"/>
    <p:sldId id="276" r:id="rId5"/>
    <p:sldId id="258" r:id="rId6"/>
    <p:sldId id="274" r:id="rId7"/>
    <p:sldId id="275" r:id="rId8"/>
    <p:sldId id="259" r:id="rId9"/>
    <p:sldId id="260" r:id="rId10"/>
    <p:sldId id="273" r:id="rId11"/>
    <p:sldId id="261" r:id="rId12"/>
    <p:sldId id="262" r:id="rId13"/>
    <p:sldId id="263" r:id="rId14"/>
    <p:sldId id="269" r:id="rId15"/>
    <p:sldId id="272" r:id="rId16"/>
    <p:sldId id="264" r:id="rId17"/>
    <p:sldId id="265" r:id="rId18"/>
    <p:sldId id="266" r:id="rId19"/>
    <p:sldId id="270" r:id="rId20"/>
    <p:sldId id="267" r:id="rId21"/>
    <p:sldId id="268"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man Sunar" initials="SS" lastIdx="1" clrIdx="0">
    <p:extLst>
      <p:ext uri="{19B8F6BF-5375-455C-9EA6-DF929625EA0E}">
        <p15:presenceInfo xmlns:p15="http://schemas.microsoft.com/office/powerpoint/2012/main" userId="Suman Suna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2A35"/>
    <a:srgbClr val="FFFFFF"/>
    <a:srgbClr val="000000"/>
    <a:srgbClr val="E11B22"/>
    <a:srgbClr val="722E79"/>
    <a:srgbClr val="A6CE39"/>
    <a:srgbClr val="FAA61A"/>
    <a:srgbClr val="E6E6E6"/>
    <a:srgbClr val="F2F2F2"/>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588" autoAdjust="0"/>
    <p:restoredTop sz="94291" autoAdjust="0"/>
  </p:normalViewPr>
  <p:slideViewPr>
    <p:cSldViewPr snapToGrid="0" snapToObjects="1">
      <p:cViewPr varScale="1">
        <p:scale>
          <a:sx n="72" d="100"/>
          <a:sy n="72" d="100"/>
        </p:scale>
        <p:origin x="432" y="78"/>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55" d="100"/>
          <a:sy n="55" d="100"/>
        </p:scale>
        <p:origin x="288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48D6F2-E7A9-4186-B939-AF782802AFFF}" type="datetimeFigureOut">
              <a:rPr lang="en-US" smtClean="0"/>
              <a:t>1/4/2019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DFE459-DDA6-4E08-8F22-2D449EDC7671}" type="slidenum">
              <a:rPr lang="en-US" smtClean="0"/>
              <a:t>‹#›</a:t>
            </a:fld>
            <a:endParaRPr lang="en-US"/>
          </a:p>
        </p:txBody>
      </p:sp>
    </p:spTree>
    <p:extLst>
      <p:ext uri="{BB962C8B-B14F-4D97-AF65-F5344CB8AC3E}">
        <p14:creationId xmlns:p14="http://schemas.microsoft.com/office/powerpoint/2010/main" val="2418679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512AF6-38B0-7044-93A0-AA3DA2AACD63}" type="datetimeFigureOut">
              <a:rPr lang="en-US" smtClean="0"/>
              <a:t>1/4/2019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75A45-01EC-124A-B966-E49293B050A5}" type="slidenum">
              <a:rPr lang="en-US" smtClean="0"/>
              <a:t>‹#›</a:t>
            </a:fld>
            <a:endParaRPr lang="en-US"/>
          </a:p>
        </p:txBody>
      </p:sp>
    </p:spTree>
    <p:extLst>
      <p:ext uri="{BB962C8B-B14F-4D97-AF65-F5344CB8AC3E}">
        <p14:creationId xmlns:p14="http://schemas.microsoft.com/office/powerpoint/2010/main" val="1948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a:t>
            </a:fld>
            <a:endParaRPr lang="en-US"/>
          </a:p>
        </p:txBody>
      </p:sp>
    </p:spTree>
    <p:extLst>
      <p:ext uri="{BB962C8B-B14F-4D97-AF65-F5344CB8AC3E}">
        <p14:creationId xmlns:p14="http://schemas.microsoft.com/office/powerpoint/2010/main" val="41462218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10</a:t>
            </a:fld>
            <a:endParaRPr lang="en-US"/>
          </a:p>
        </p:txBody>
      </p:sp>
    </p:spTree>
    <p:extLst>
      <p:ext uri="{BB962C8B-B14F-4D97-AF65-F5344CB8AC3E}">
        <p14:creationId xmlns:p14="http://schemas.microsoft.com/office/powerpoint/2010/main" val="29387715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11</a:t>
            </a:fld>
            <a:endParaRPr lang="en-US"/>
          </a:p>
        </p:txBody>
      </p:sp>
    </p:spTree>
    <p:extLst>
      <p:ext uri="{BB962C8B-B14F-4D97-AF65-F5344CB8AC3E}">
        <p14:creationId xmlns:p14="http://schemas.microsoft.com/office/powerpoint/2010/main" val="40529926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12</a:t>
            </a:fld>
            <a:endParaRPr lang="en-US"/>
          </a:p>
        </p:txBody>
      </p:sp>
    </p:spTree>
    <p:extLst>
      <p:ext uri="{BB962C8B-B14F-4D97-AF65-F5344CB8AC3E}">
        <p14:creationId xmlns:p14="http://schemas.microsoft.com/office/powerpoint/2010/main" val="24443212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13</a:t>
            </a:fld>
            <a:endParaRPr lang="en-US"/>
          </a:p>
        </p:txBody>
      </p:sp>
    </p:spTree>
    <p:extLst>
      <p:ext uri="{BB962C8B-B14F-4D97-AF65-F5344CB8AC3E}">
        <p14:creationId xmlns:p14="http://schemas.microsoft.com/office/powerpoint/2010/main" val="7444980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14</a:t>
            </a:fld>
            <a:endParaRPr lang="en-US"/>
          </a:p>
        </p:txBody>
      </p:sp>
    </p:spTree>
    <p:extLst>
      <p:ext uri="{BB962C8B-B14F-4D97-AF65-F5344CB8AC3E}">
        <p14:creationId xmlns:p14="http://schemas.microsoft.com/office/powerpoint/2010/main" val="2131831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15</a:t>
            </a:fld>
            <a:endParaRPr lang="en-US"/>
          </a:p>
        </p:txBody>
      </p:sp>
    </p:spTree>
    <p:extLst>
      <p:ext uri="{BB962C8B-B14F-4D97-AF65-F5344CB8AC3E}">
        <p14:creationId xmlns:p14="http://schemas.microsoft.com/office/powerpoint/2010/main" val="4120178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16</a:t>
            </a:fld>
            <a:endParaRPr lang="en-US"/>
          </a:p>
        </p:txBody>
      </p:sp>
    </p:spTree>
    <p:extLst>
      <p:ext uri="{BB962C8B-B14F-4D97-AF65-F5344CB8AC3E}">
        <p14:creationId xmlns:p14="http://schemas.microsoft.com/office/powerpoint/2010/main" val="39540178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17</a:t>
            </a:fld>
            <a:endParaRPr lang="en-US"/>
          </a:p>
        </p:txBody>
      </p:sp>
    </p:spTree>
    <p:extLst>
      <p:ext uri="{BB962C8B-B14F-4D97-AF65-F5344CB8AC3E}">
        <p14:creationId xmlns:p14="http://schemas.microsoft.com/office/powerpoint/2010/main" val="12394911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18</a:t>
            </a:fld>
            <a:endParaRPr lang="en-US"/>
          </a:p>
        </p:txBody>
      </p:sp>
    </p:spTree>
    <p:extLst>
      <p:ext uri="{BB962C8B-B14F-4D97-AF65-F5344CB8AC3E}">
        <p14:creationId xmlns:p14="http://schemas.microsoft.com/office/powerpoint/2010/main" val="14298450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19</a:t>
            </a:fld>
            <a:endParaRPr lang="en-US"/>
          </a:p>
        </p:txBody>
      </p:sp>
    </p:spTree>
    <p:extLst>
      <p:ext uri="{BB962C8B-B14F-4D97-AF65-F5344CB8AC3E}">
        <p14:creationId xmlns:p14="http://schemas.microsoft.com/office/powerpoint/2010/main" val="16018072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a:t>
            </a:fld>
            <a:endParaRPr lang="en-US"/>
          </a:p>
        </p:txBody>
      </p:sp>
    </p:spTree>
    <p:extLst>
      <p:ext uri="{BB962C8B-B14F-4D97-AF65-F5344CB8AC3E}">
        <p14:creationId xmlns:p14="http://schemas.microsoft.com/office/powerpoint/2010/main" val="31905318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20</a:t>
            </a:fld>
            <a:endParaRPr lang="en-US"/>
          </a:p>
        </p:txBody>
      </p:sp>
    </p:spTree>
    <p:extLst>
      <p:ext uri="{BB962C8B-B14F-4D97-AF65-F5344CB8AC3E}">
        <p14:creationId xmlns:p14="http://schemas.microsoft.com/office/powerpoint/2010/main" val="38634028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21</a:t>
            </a:fld>
            <a:endParaRPr lang="en-US"/>
          </a:p>
        </p:txBody>
      </p:sp>
    </p:spTree>
    <p:extLst>
      <p:ext uri="{BB962C8B-B14F-4D97-AF65-F5344CB8AC3E}">
        <p14:creationId xmlns:p14="http://schemas.microsoft.com/office/powerpoint/2010/main" val="41427785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a:t>
            </a:fld>
            <a:endParaRPr lang="en-US"/>
          </a:p>
        </p:txBody>
      </p:sp>
    </p:spTree>
    <p:extLst>
      <p:ext uri="{BB962C8B-B14F-4D97-AF65-F5344CB8AC3E}">
        <p14:creationId xmlns:p14="http://schemas.microsoft.com/office/powerpoint/2010/main" val="20413776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4</a:t>
            </a:fld>
            <a:endParaRPr lang="en-US"/>
          </a:p>
        </p:txBody>
      </p:sp>
    </p:spTree>
    <p:extLst>
      <p:ext uri="{BB962C8B-B14F-4D97-AF65-F5344CB8AC3E}">
        <p14:creationId xmlns:p14="http://schemas.microsoft.com/office/powerpoint/2010/main" val="5690306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5</a:t>
            </a:fld>
            <a:endParaRPr lang="en-US"/>
          </a:p>
        </p:txBody>
      </p:sp>
    </p:spTree>
    <p:extLst>
      <p:ext uri="{BB962C8B-B14F-4D97-AF65-F5344CB8AC3E}">
        <p14:creationId xmlns:p14="http://schemas.microsoft.com/office/powerpoint/2010/main" val="37386929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6</a:t>
            </a:fld>
            <a:endParaRPr lang="en-US"/>
          </a:p>
        </p:txBody>
      </p:sp>
    </p:spTree>
    <p:extLst>
      <p:ext uri="{BB962C8B-B14F-4D97-AF65-F5344CB8AC3E}">
        <p14:creationId xmlns:p14="http://schemas.microsoft.com/office/powerpoint/2010/main" val="29005943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7</a:t>
            </a:fld>
            <a:endParaRPr lang="en-US"/>
          </a:p>
        </p:txBody>
      </p:sp>
    </p:spTree>
    <p:extLst>
      <p:ext uri="{BB962C8B-B14F-4D97-AF65-F5344CB8AC3E}">
        <p14:creationId xmlns:p14="http://schemas.microsoft.com/office/powerpoint/2010/main" val="32845286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8</a:t>
            </a:fld>
            <a:endParaRPr lang="en-US"/>
          </a:p>
        </p:txBody>
      </p:sp>
    </p:spTree>
    <p:extLst>
      <p:ext uri="{BB962C8B-B14F-4D97-AF65-F5344CB8AC3E}">
        <p14:creationId xmlns:p14="http://schemas.microsoft.com/office/powerpoint/2010/main" val="35578285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9</a:t>
            </a:fld>
            <a:endParaRPr lang="en-US"/>
          </a:p>
        </p:txBody>
      </p:sp>
    </p:spTree>
    <p:extLst>
      <p:ext uri="{BB962C8B-B14F-4D97-AF65-F5344CB8AC3E}">
        <p14:creationId xmlns:p14="http://schemas.microsoft.com/office/powerpoint/2010/main" val="19465318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6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3" name="Picture Placeholder 2"/>
          <p:cNvSpPr>
            <a:spLocks noGrp="1"/>
          </p:cNvSpPr>
          <p:nvPr>
            <p:ph type="pic" sz="quarter" idx="12" hasCustomPrompt="1"/>
          </p:nvPr>
        </p:nvSpPr>
        <p:spPr>
          <a:xfrm>
            <a:off x="0" y="0"/>
            <a:ext cx="12192000" cy="6858000"/>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9043799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6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20" name="Picture Placeholder 19">
            <a:extLst>
              <a:ext uri="{FF2B5EF4-FFF2-40B4-BE49-F238E27FC236}">
                <a16:creationId xmlns:a16="http://schemas.microsoft.com/office/drawing/2014/main" id="{3160635C-3D60-434F-AAAA-1C1A91D2141D}"/>
              </a:ext>
            </a:extLst>
          </p:cNvPr>
          <p:cNvSpPr>
            <a:spLocks noGrp="1"/>
          </p:cNvSpPr>
          <p:nvPr>
            <p:ph type="pic" sz="quarter" idx="18" hasCustomPrompt="1"/>
          </p:nvPr>
        </p:nvSpPr>
        <p:spPr>
          <a:xfrm>
            <a:off x="0" y="4180090"/>
            <a:ext cx="5457372" cy="2691040"/>
          </a:xfrm>
          <a:custGeom>
            <a:avLst/>
            <a:gdLst>
              <a:gd name="connsiteX0" fmla="*/ 0 w 5457372"/>
              <a:gd name="connsiteY0" fmla="*/ 0 h 2691040"/>
              <a:gd name="connsiteX1" fmla="*/ 5457372 w 5457372"/>
              <a:gd name="connsiteY1" fmla="*/ 0 h 2691040"/>
              <a:gd name="connsiteX2" fmla="*/ 5457372 w 5457372"/>
              <a:gd name="connsiteY2" fmla="*/ 2691040 h 2691040"/>
              <a:gd name="connsiteX3" fmla="*/ 0 w 5457372"/>
              <a:gd name="connsiteY3" fmla="*/ 2691040 h 2691040"/>
            </a:gdLst>
            <a:ahLst/>
            <a:cxnLst>
              <a:cxn ang="0">
                <a:pos x="connsiteX0" y="connsiteY0"/>
              </a:cxn>
              <a:cxn ang="0">
                <a:pos x="connsiteX1" y="connsiteY1"/>
              </a:cxn>
              <a:cxn ang="0">
                <a:pos x="connsiteX2" y="connsiteY2"/>
              </a:cxn>
              <a:cxn ang="0">
                <a:pos x="connsiteX3" y="connsiteY3"/>
              </a:cxn>
            </a:cxnLst>
            <a:rect l="l" t="t" r="r" b="b"/>
            <a:pathLst>
              <a:path w="5457372" h="2691040">
                <a:moveTo>
                  <a:pt x="0" y="0"/>
                </a:moveTo>
                <a:lnTo>
                  <a:pt x="5457372" y="0"/>
                </a:lnTo>
                <a:lnTo>
                  <a:pt x="5457372" y="2691040"/>
                </a:lnTo>
                <a:lnTo>
                  <a:pt x="0" y="269104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4" name="Picture Placeholder 23">
            <a:extLst>
              <a:ext uri="{FF2B5EF4-FFF2-40B4-BE49-F238E27FC236}">
                <a16:creationId xmlns:a16="http://schemas.microsoft.com/office/drawing/2014/main" id="{46FB06A1-425E-4B72-84E5-EF7CC300A9BF}"/>
              </a:ext>
            </a:extLst>
          </p:cNvPr>
          <p:cNvSpPr>
            <a:spLocks noGrp="1"/>
          </p:cNvSpPr>
          <p:nvPr>
            <p:ph type="pic" sz="quarter" idx="21" hasCustomPrompt="1"/>
          </p:nvPr>
        </p:nvSpPr>
        <p:spPr>
          <a:xfrm>
            <a:off x="2786744" y="1561192"/>
            <a:ext cx="2670629" cy="2496458"/>
          </a:xfrm>
          <a:custGeom>
            <a:avLst/>
            <a:gdLst>
              <a:gd name="connsiteX0" fmla="*/ 0 w 2670629"/>
              <a:gd name="connsiteY0" fmla="*/ 0 h 2496458"/>
              <a:gd name="connsiteX1" fmla="*/ 2670629 w 2670629"/>
              <a:gd name="connsiteY1" fmla="*/ 0 h 2496458"/>
              <a:gd name="connsiteX2" fmla="*/ 2670629 w 2670629"/>
              <a:gd name="connsiteY2" fmla="*/ 2496458 h 2496458"/>
              <a:gd name="connsiteX3" fmla="*/ 0 w 2670629"/>
              <a:gd name="connsiteY3" fmla="*/ 2496458 h 2496458"/>
            </a:gdLst>
            <a:ahLst/>
            <a:cxnLst>
              <a:cxn ang="0">
                <a:pos x="connsiteX0" y="connsiteY0"/>
              </a:cxn>
              <a:cxn ang="0">
                <a:pos x="connsiteX1" y="connsiteY1"/>
              </a:cxn>
              <a:cxn ang="0">
                <a:pos x="connsiteX2" y="connsiteY2"/>
              </a:cxn>
              <a:cxn ang="0">
                <a:pos x="connsiteX3" y="connsiteY3"/>
              </a:cxn>
            </a:cxnLst>
            <a:rect l="l" t="t" r="r" b="b"/>
            <a:pathLst>
              <a:path w="2670629" h="2496458">
                <a:moveTo>
                  <a:pt x="0" y="0"/>
                </a:moveTo>
                <a:lnTo>
                  <a:pt x="2670629" y="0"/>
                </a:lnTo>
                <a:lnTo>
                  <a:pt x="2670629" y="2496458"/>
                </a:lnTo>
                <a:lnTo>
                  <a:pt x="0" y="249645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21" name="Picture Placeholder 20">
            <a:extLst>
              <a:ext uri="{FF2B5EF4-FFF2-40B4-BE49-F238E27FC236}">
                <a16:creationId xmlns:a16="http://schemas.microsoft.com/office/drawing/2014/main" id="{7589134A-C61A-48F8-B1F2-16E8B725E339}"/>
              </a:ext>
            </a:extLst>
          </p:cNvPr>
          <p:cNvSpPr>
            <a:spLocks noGrp="1"/>
          </p:cNvSpPr>
          <p:nvPr>
            <p:ph type="pic" sz="quarter" idx="20" hasCustomPrompt="1"/>
          </p:nvPr>
        </p:nvSpPr>
        <p:spPr>
          <a:xfrm>
            <a:off x="5573487" y="4166960"/>
            <a:ext cx="6618514" cy="2691040"/>
          </a:xfrm>
          <a:custGeom>
            <a:avLst/>
            <a:gdLst>
              <a:gd name="connsiteX0" fmla="*/ 0 w 6618514"/>
              <a:gd name="connsiteY0" fmla="*/ 0 h 2691040"/>
              <a:gd name="connsiteX1" fmla="*/ 6618514 w 6618514"/>
              <a:gd name="connsiteY1" fmla="*/ 0 h 2691040"/>
              <a:gd name="connsiteX2" fmla="*/ 6618514 w 6618514"/>
              <a:gd name="connsiteY2" fmla="*/ 2691040 h 2691040"/>
              <a:gd name="connsiteX3" fmla="*/ 0 w 6618514"/>
              <a:gd name="connsiteY3" fmla="*/ 2691040 h 2691040"/>
            </a:gdLst>
            <a:ahLst/>
            <a:cxnLst>
              <a:cxn ang="0">
                <a:pos x="connsiteX0" y="connsiteY0"/>
              </a:cxn>
              <a:cxn ang="0">
                <a:pos x="connsiteX1" y="connsiteY1"/>
              </a:cxn>
              <a:cxn ang="0">
                <a:pos x="connsiteX2" y="connsiteY2"/>
              </a:cxn>
              <a:cxn ang="0">
                <a:pos x="connsiteX3" y="connsiteY3"/>
              </a:cxn>
            </a:cxnLst>
            <a:rect l="l" t="t" r="r" b="b"/>
            <a:pathLst>
              <a:path w="6618514" h="2691040">
                <a:moveTo>
                  <a:pt x="0" y="0"/>
                </a:moveTo>
                <a:lnTo>
                  <a:pt x="6618514" y="0"/>
                </a:lnTo>
                <a:lnTo>
                  <a:pt x="6618514" y="2691040"/>
                </a:lnTo>
                <a:lnTo>
                  <a:pt x="0" y="269104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8" name="Picture Placeholder 27">
            <a:extLst>
              <a:ext uri="{FF2B5EF4-FFF2-40B4-BE49-F238E27FC236}">
                <a16:creationId xmlns:a16="http://schemas.microsoft.com/office/drawing/2014/main" id="{09AECF1E-B1E3-4A2E-9645-56F26C12E3FE}"/>
              </a:ext>
            </a:extLst>
          </p:cNvPr>
          <p:cNvSpPr>
            <a:spLocks noGrp="1"/>
          </p:cNvSpPr>
          <p:nvPr>
            <p:ph type="pic" sz="quarter" idx="23" hasCustomPrompt="1"/>
          </p:nvPr>
        </p:nvSpPr>
        <p:spPr>
          <a:xfrm>
            <a:off x="8360230" y="1561192"/>
            <a:ext cx="3831771" cy="2496458"/>
          </a:xfrm>
          <a:custGeom>
            <a:avLst/>
            <a:gdLst>
              <a:gd name="connsiteX0" fmla="*/ 0 w 3831771"/>
              <a:gd name="connsiteY0" fmla="*/ 0 h 2496458"/>
              <a:gd name="connsiteX1" fmla="*/ 3831771 w 3831771"/>
              <a:gd name="connsiteY1" fmla="*/ 0 h 2496458"/>
              <a:gd name="connsiteX2" fmla="*/ 3831771 w 3831771"/>
              <a:gd name="connsiteY2" fmla="*/ 2496458 h 2496458"/>
              <a:gd name="connsiteX3" fmla="*/ 0 w 3831771"/>
              <a:gd name="connsiteY3" fmla="*/ 2496458 h 2496458"/>
            </a:gdLst>
            <a:ahLst/>
            <a:cxnLst>
              <a:cxn ang="0">
                <a:pos x="connsiteX0" y="connsiteY0"/>
              </a:cxn>
              <a:cxn ang="0">
                <a:pos x="connsiteX1" y="connsiteY1"/>
              </a:cxn>
              <a:cxn ang="0">
                <a:pos x="connsiteX2" y="connsiteY2"/>
              </a:cxn>
              <a:cxn ang="0">
                <a:pos x="connsiteX3" y="connsiteY3"/>
              </a:cxn>
            </a:cxnLst>
            <a:rect l="l" t="t" r="r" b="b"/>
            <a:pathLst>
              <a:path w="3831771" h="2496458">
                <a:moveTo>
                  <a:pt x="0" y="0"/>
                </a:moveTo>
                <a:lnTo>
                  <a:pt x="3831771" y="0"/>
                </a:lnTo>
                <a:lnTo>
                  <a:pt x="3831771" y="2496458"/>
                </a:lnTo>
                <a:lnTo>
                  <a:pt x="0" y="249645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6" name="Picture Placeholder 25">
            <a:extLst>
              <a:ext uri="{FF2B5EF4-FFF2-40B4-BE49-F238E27FC236}">
                <a16:creationId xmlns:a16="http://schemas.microsoft.com/office/drawing/2014/main" id="{F7E64164-61DA-4A4D-85F8-47FDDC5AA692}"/>
              </a:ext>
            </a:extLst>
          </p:cNvPr>
          <p:cNvSpPr>
            <a:spLocks noGrp="1"/>
          </p:cNvSpPr>
          <p:nvPr>
            <p:ph type="pic" sz="quarter" idx="22" hasCustomPrompt="1"/>
          </p:nvPr>
        </p:nvSpPr>
        <p:spPr>
          <a:xfrm>
            <a:off x="5573487" y="1561192"/>
            <a:ext cx="2670629" cy="2496458"/>
          </a:xfrm>
          <a:custGeom>
            <a:avLst/>
            <a:gdLst>
              <a:gd name="connsiteX0" fmla="*/ 0 w 2670629"/>
              <a:gd name="connsiteY0" fmla="*/ 0 h 2496458"/>
              <a:gd name="connsiteX1" fmla="*/ 2670629 w 2670629"/>
              <a:gd name="connsiteY1" fmla="*/ 0 h 2496458"/>
              <a:gd name="connsiteX2" fmla="*/ 2670629 w 2670629"/>
              <a:gd name="connsiteY2" fmla="*/ 2496458 h 2496458"/>
              <a:gd name="connsiteX3" fmla="*/ 0 w 2670629"/>
              <a:gd name="connsiteY3" fmla="*/ 2496458 h 2496458"/>
            </a:gdLst>
            <a:ahLst/>
            <a:cxnLst>
              <a:cxn ang="0">
                <a:pos x="connsiteX0" y="connsiteY0"/>
              </a:cxn>
              <a:cxn ang="0">
                <a:pos x="connsiteX1" y="connsiteY1"/>
              </a:cxn>
              <a:cxn ang="0">
                <a:pos x="connsiteX2" y="connsiteY2"/>
              </a:cxn>
              <a:cxn ang="0">
                <a:pos x="connsiteX3" y="connsiteY3"/>
              </a:cxn>
            </a:cxnLst>
            <a:rect l="l" t="t" r="r" b="b"/>
            <a:pathLst>
              <a:path w="2670629" h="2496458">
                <a:moveTo>
                  <a:pt x="0" y="0"/>
                </a:moveTo>
                <a:lnTo>
                  <a:pt x="2670629" y="0"/>
                </a:lnTo>
                <a:lnTo>
                  <a:pt x="2670629" y="2496458"/>
                </a:lnTo>
                <a:lnTo>
                  <a:pt x="0" y="249645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2" name="Picture Placeholder 21">
            <a:extLst>
              <a:ext uri="{FF2B5EF4-FFF2-40B4-BE49-F238E27FC236}">
                <a16:creationId xmlns:a16="http://schemas.microsoft.com/office/drawing/2014/main" id="{A3CFA699-7056-45AB-A26A-9D4B4D2FEE11}"/>
              </a:ext>
            </a:extLst>
          </p:cNvPr>
          <p:cNvSpPr>
            <a:spLocks noGrp="1"/>
          </p:cNvSpPr>
          <p:nvPr>
            <p:ph type="pic" sz="quarter" idx="19" hasCustomPrompt="1"/>
          </p:nvPr>
        </p:nvSpPr>
        <p:spPr>
          <a:xfrm>
            <a:off x="1" y="1561192"/>
            <a:ext cx="2670629" cy="2496458"/>
          </a:xfrm>
          <a:custGeom>
            <a:avLst/>
            <a:gdLst>
              <a:gd name="connsiteX0" fmla="*/ 0 w 2670629"/>
              <a:gd name="connsiteY0" fmla="*/ 0 h 2496458"/>
              <a:gd name="connsiteX1" fmla="*/ 2670629 w 2670629"/>
              <a:gd name="connsiteY1" fmla="*/ 0 h 2496458"/>
              <a:gd name="connsiteX2" fmla="*/ 2670629 w 2670629"/>
              <a:gd name="connsiteY2" fmla="*/ 2496458 h 2496458"/>
              <a:gd name="connsiteX3" fmla="*/ 0 w 2670629"/>
              <a:gd name="connsiteY3" fmla="*/ 2496458 h 2496458"/>
            </a:gdLst>
            <a:ahLst/>
            <a:cxnLst>
              <a:cxn ang="0">
                <a:pos x="connsiteX0" y="connsiteY0"/>
              </a:cxn>
              <a:cxn ang="0">
                <a:pos x="connsiteX1" y="connsiteY1"/>
              </a:cxn>
              <a:cxn ang="0">
                <a:pos x="connsiteX2" y="connsiteY2"/>
              </a:cxn>
              <a:cxn ang="0">
                <a:pos x="connsiteX3" y="connsiteY3"/>
              </a:cxn>
            </a:cxnLst>
            <a:rect l="l" t="t" r="r" b="b"/>
            <a:pathLst>
              <a:path w="2670629" h="2496458">
                <a:moveTo>
                  <a:pt x="0" y="0"/>
                </a:moveTo>
                <a:lnTo>
                  <a:pt x="2670629" y="0"/>
                </a:lnTo>
                <a:lnTo>
                  <a:pt x="2670629" y="2496458"/>
                </a:lnTo>
                <a:lnTo>
                  <a:pt x="0" y="249645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3140155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7_01">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1B2ACDF7-3FA5-4A74-885E-60C4FE9A8ECA}"/>
              </a:ext>
            </a:extLst>
          </p:cNvPr>
          <p:cNvSpPr>
            <a:spLocks noGrp="1"/>
          </p:cNvSpPr>
          <p:nvPr>
            <p:ph type="pic" sz="quarter" idx="18" hasCustomPrompt="1"/>
          </p:nvPr>
        </p:nvSpPr>
        <p:spPr>
          <a:xfrm>
            <a:off x="2707423" y="2842590"/>
            <a:ext cx="1172820" cy="1172820"/>
          </a:xfrm>
          <a:custGeom>
            <a:avLst/>
            <a:gdLst>
              <a:gd name="connsiteX0" fmla="*/ 586410 w 1172820"/>
              <a:gd name="connsiteY0" fmla="*/ 0 h 1172820"/>
              <a:gd name="connsiteX1" fmla="*/ 1172820 w 1172820"/>
              <a:gd name="connsiteY1" fmla="*/ 586410 h 1172820"/>
              <a:gd name="connsiteX2" fmla="*/ 586410 w 1172820"/>
              <a:gd name="connsiteY2" fmla="*/ 1172820 h 1172820"/>
              <a:gd name="connsiteX3" fmla="*/ 0 w 1172820"/>
              <a:gd name="connsiteY3" fmla="*/ 586410 h 1172820"/>
              <a:gd name="connsiteX4" fmla="*/ 586410 w 1172820"/>
              <a:gd name="connsiteY4" fmla="*/ 0 h 1172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2820" h="1172820">
                <a:moveTo>
                  <a:pt x="586410" y="0"/>
                </a:moveTo>
                <a:cubicBezTo>
                  <a:pt x="910275" y="0"/>
                  <a:pt x="1172820" y="262545"/>
                  <a:pt x="1172820" y="586410"/>
                </a:cubicBezTo>
                <a:cubicBezTo>
                  <a:pt x="1172820" y="910275"/>
                  <a:pt x="910275" y="1172820"/>
                  <a:pt x="586410" y="1172820"/>
                </a:cubicBezTo>
                <a:cubicBezTo>
                  <a:pt x="262545" y="1172820"/>
                  <a:pt x="0" y="910275"/>
                  <a:pt x="0" y="586410"/>
                </a:cubicBezTo>
                <a:cubicBezTo>
                  <a:pt x="0" y="262545"/>
                  <a:pt x="262545" y="0"/>
                  <a:pt x="586410"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5" name="Picture Placeholder 14">
            <a:extLst>
              <a:ext uri="{FF2B5EF4-FFF2-40B4-BE49-F238E27FC236}">
                <a16:creationId xmlns:a16="http://schemas.microsoft.com/office/drawing/2014/main" id="{6684A685-7547-4DB9-B82E-D2EFB1F807D8}"/>
              </a:ext>
            </a:extLst>
          </p:cNvPr>
          <p:cNvSpPr>
            <a:spLocks noGrp="1"/>
          </p:cNvSpPr>
          <p:nvPr>
            <p:ph type="pic" sz="quarter" idx="19" hasCustomPrompt="1"/>
          </p:nvPr>
        </p:nvSpPr>
        <p:spPr>
          <a:xfrm>
            <a:off x="7450757" y="2830468"/>
            <a:ext cx="1172820" cy="1172820"/>
          </a:xfrm>
          <a:custGeom>
            <a:avLst/>
            <a:gdLst>
              <a:gd name="connsiteX0" fmla="*/ 586410 w 1172820"/>
              <a:gd name="connsiteY0" fmla="*/ 0 h 1172820"/>
              <a:gd name="connsiteX1" fmla="*/ 1172820 w 1172820"/>
              <a:gd name="connsiteY1" fmla="*/ 586410 h 1172820"/>
              <a:gd name="connsiteX2" fmla="*/ 586410 w 1172820"/>
              <a:gd name="connsiteY2" fmla="*/ 1172820 h 1172820"/>
              <a:gd name="connsiteX3" fmla="*/ 0 w 1172820"/>
              <a:gd name="connsiteY3" fmla="*/ 586410 h 1172820"/>
              <a:gd name="connsiteX4" fmla="*/ 586410 w 1172820"/>
              <a:gd name="connsiteY4" fmla="*/ 0 h 11728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72820" h="1172820">
                <a:moveTo>
                  <a:pt x="586410" y="0"/>
                </a:moveTo>
                <a:cubicBezTo>
                  <a:pt x="910275" y="0"/>
                  <a:pt x="1172820" y="262545"/>
                  <a:pt x="1172820" y="586410"/>
                </a:cubicBezTo>
                <a:cubicBezTo>
                  <a:pt x="1172820" y="910275"/>
                  <a:pt x="910275" y="1172820"/>
                  <a:pt x="586410" y="1172820"/>
                </a:cubicBezTo>
                <a:cubicBezTo>
                  <a:pt x="262545" y="1172820"/>
                  <a:pt x="0" y="910275"/>
                  <a:pt x="0" y="586410"/>
                </a:cubicBezTo>
                <a:cubicBezTo>
                  <a:pt x="0" y="262545"/>
                  <a:pt x="262545" y="0"/>
                  <a:pt x="586410"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068459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8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3" name="Picture Placeholder 12">
            <a:extLst>
              <a:ext uri="{FF2B5EF4-FFF2-40B4-BE49-F238E27FC236}">
                <a16:creationId xmlns:a16="http://schemas.microsoft.com/office/drawing/2014/main" id="{559E4BAE-6127-46A8-9149-EEE10E001159}"/>
              </a:ext>
            </a:extLst>
          </p:cNvPr>
          <p:cNvSpPr>
            <a:spLocks noGrp="1"/>
          </p:cNvSpPr>
          <p:nvPr>
            <p:ph type="pic" sz="quarter" idx="20" hasCustomPrompt="1"/>
          </p:nvPr>
        </p:nvSpPr>
        <p:spPr>
          <a:xfrm>
            <a:off x="1025071" y="4140745"/>
            <a:ext cx="2471052" cy="1655144"/>
          </a:xfrm>
          <a:custGeom>
            <a:avLst/>
            <a:gdLst>
              <a:gd name="connsiteX0" fmla="*/ 0 w 2471052"/>
              <a:gd name="connsiteY0" fmla="*/ 0 h 1655144"/>
              <a:gd name="connsiteX1" fmla="*/ 2471052 w 2471052"/>
              <a:gd name="connsiteY1" fmla="*/ 0 h 1655144"/>
              <a:gd name="connsiteX2" fmla="*/ 2471052 w 2471052"/>
              <a:gd name="connsiteY2" fmla="*/ 1655144 h 1655144"/>
              <a:gd name="connsiteX3" fmla="*/ 0 w 2471052"/>
              <a:gd name="connsiteY3" fmla="*/ 1655144 h 1655144"/>
            </a:gdLst>
            <a:ahLst/>
            <a:cxnLst>
              <a:cxn ang="0">
                <a:pos x="connsiteX0" y="connsiteY0"/>
              </a:cxn>
              <a:cxn ang="0">
                <a:pos x="connsiteX1" y="connsiteY1"/>
              </a:cxn>
              <a:cxn ang="0">
                <a:pos x="connsiteX2" y="connsiteY2"/>
              </a:cxn>
              <a:cxn ang="0">
                <a:pos x="connsiteX3" y="connsiteY3"/>
              </a:cxn>
            </a:cxnLst>
            <a:rect l="l" t="t" r="r" b="b"/>
            <a:pathLst>
              <a:path w="2471052" h="1655144">
                <a:moveTo>
                  <a:pt x="0" y="0"/>
                </a:moveTo>
                <a:lnTo>
                  <a:pt x="2471052" y="0"/>
                </a:lnTo>
                <a:lnTo>
                  <a:pt x="2471052" y="1655144"/>
                </a:lnTo>
                <a:lnTo>
                  <a:pt x="0" y="165514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9" name="Picture Placeholder 18">
            <a:extLst>
              <a:ext uri="{FF2B5EF4-FFF2-40B4-BE49-F238E27FC236}">
                <a16:creationId xmlns:a16="http://schemas.microsoft.com/office/drawing/2014/main" id="{C4AD0739-CE36-4DFF-A879-23F97554CD0F}"/>
              </a:ext>
            </a:extLst>
          </p:cNvPr>
          <p:cNvSpPr>
            <a:spLocks noGrp="1"/>
          </p:cNvSpPr>
          <p:nvPr>
            <p:ph type="pic" sz="quarter" idx="21" hasCustomPrompt="1"/>
          </p:nvPr>
        </p:nvSpPr>
        <p:spPr>
          <a:xfrm>
            <a:off x="9347202" y="7743283"/>
            <a:ext cx="2975428" cy="2131013"/>
          </a:xfrm>
          <a:custGeom>
            <a:avLst/>
            <a:gdLst>
              <a:gd name="connsiteX0" fmla="*/ 0 w 2975428"/>
              <a:gd name="connsiteY0" fmla="*/ 0 h 2131013"/>
              <a:gd name="connsiteX1" fmla="*/ 2975428 w 2975428"/>
              <a:gd name="connsiteY1" fmla="*/ 0 h 2131013"/>
              <a:gd name="connsiteX2" fmla="*/ 2975428 w 2975428"/>
              <a:gd name="connsiteY2" fmla="*/ 2131013 h 2131013"/>
              <a:gd name="connsiteX3" fmla="*/ 0 w 2975428"/>
              <a:gd name="connsiteY3" fmla="*/ 2131013 h 2131013"/>
            </a:gdLst>
            <a:ahLst/>
            <a:cxnLst>
              <a:cxn ang="0">
                <a:pos x="connsiteX0" y="connsiteY0"/>
              </a:cxn>
              <a:cxn ang="0">
                <a:pos x="connsiteX1" y="connsiteY1"/>
              </a:cxn>
              <a:cxn ang="0">
                <a:pos x="connsiteX2" y="connsiteY2"/>
              </a:cxn>
              <a:cxn ang="0">
                <a:pos x="connsiteX3" y="connsiteY3"/>
              </a:cxn>
            </a:cxnLst>
            <a:rect l="l" t="t" r="r" b="b"/>
            <a:pathLst>
              <a:path w="2975428" h="2131013">
                <a:moveTo>
                  <a:pt x="0" y="0"/>
                </a:moveTo>
                <a:lnTo>
                  <a:pt x="2975428" y="0"/>
                </a:lnTo>
                <a:lnTo>
                  <a:pt x="2975428" y="2131013"/>
                </a:lnTo>
                <a:lnTo>
                  <a:pt x="0" y="213101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8036965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0" name="Picture Placeholder 9">
            <a:extLst>
              <a:ext uri="{FF2B5EF4-FFF2-40B4-BE49-F238E27FC236}">
                <a16:creationId xmlns:a16="http://schemas.microsoft.com/office/drawing/2014/main" id="{F50AD6B1-AA21-4097-B97B-D94B679F6A0C}"/>
              </a:ext>
            </a:extLst>
          </p:cNvPr>
          <p:cNvSpPr>
            <a:spLocks noGrp="1"/>
          </p:cNvSpPr>
          <p:nvPr>
            <p:ph type="pic" sz="quarter" idx="20" hasCustomPrompt="1"/>
          </p:nvPr>
        </p:nvSpPr>
        <p:spPr>
          <a:xfrm>
            <a:off x="8450296" y="3157068"/>
            <a:ext cx="2907371" cy="2400964"/>
          </a:xfrm>
          <a:custGeom>
            <a:avLst/>
            <a:gdLst>
              <a:gd name="connsiteX0" fmla="*/ 0 w 2907371"/>
              <a:gd name="connsiteY0" fmla="*/ 0 h 2400964"/>
              <a:gd name="connsiteX1" fmla="*/ 2907371 w 2907371"/>
              <a:gd name="connsiteY1" fmla="*/ 0 h 2400964"/>
              <a:gd name="connsiteX2" fmla="*/ 2907371 w 2907371"/>
              <a:gd name="connsiteY2" fmla="*/ 2400964 h 2400964"/>
              <a:gd name="connsiteX3" fmla="*/ 0 w 2907371"/>
              <a:gd name="connsiteY3" fmla="*/ 2400964 h 2400964"/>
            </a:gdLst>
            <a:ahLst/>
            <a:cxnLst>
              <a:cxn ang="0">
                <a:pos x="connsiteX0" y="connsiteY0"/>
              </a:cxn>
              <a:cxn ang="0">
                <a:pos x="connsiteX1" y="connsiteY1"/>
              </a:cxn>
              <a:cxn ang="0">
                <a:pos x="connsiteX2" y="connsiteY2"/>
              </a:cxn>
              <a:cxn ang="0">
                <a:pos x="connsiteX3" y="connsiteY3"/>
              </a:cxn>
            </a:cxnLst>
            <a:rect l="l" t="t" r="r" b="b"/>
            <a:pathLst>
              <a:path w="2907371" h="2400964">
                <a:moveTo>
                  <a:pt x="0" y="0"/>
                </a:moveTo>
                <a:lnTo>
                  <a:pt x="2907371" y="0"/>
                </a:lnTo>
                <a:lnTo>
                  <a:pt x="2907371" y="2400964"/>
                </a:lnTo>
                <a:lnTo>
                  <a:pt x="0" y="240096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5005553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0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10" name="Picture Placeholder 9">
            <a:extLst>
              <a:ext uri="{FF2B5EF4-FFF2-40B4-BE49-F238E27FC236}">
                <a16:creationId xmlns:a16="http://schemas.microsoft.com/office/drawing/2014/main" id="{DCDF8EB1-86CC-48F1-A86A-825A15FFD4C2}"/>
              </a:ext>
            </a:extLst>
          </p:cNvPr>
          <p:cNvSpPr>
            <a:spLocks noGrp="1"/>
          </p:cNvSpPr>
          <p:nvPr>
            <p:ph type="pic" sz="quarter" idx="20" hasCustomPrompt="1"/>
          </p:nvPr>
        </p:nvSpPr>
        <p:spPr>
          <a:xfrm>
            <a:off x="8176591" y="1991534"/>
            <a:ext cx="3177209" cy="3481614"/>
          </a:xfrm>
          <a:custGeom>
            <a:avLst/>
            <a:gdLst>
              <a:gd name="connsiteX0" fmla="*/ 0 w 3177209"/>
              <a:gd name="connsiteY0" fmla="*/ 0 h 3481614"/>
              <a:gd name="connsiteX1" fmla="*/ 3177209 w 3177209"/>
              <a:gd name="connsiteY1" fmla="*/ 0 h 3481614"/>
              <a:gd name="connsiteX2" fmla="*/ 3177209 w 3177209"/>
              <a:gd name="connsiteY2" fmla="*/ 3481614 h 3481614"/>
              <a:gd name="connsiteX3" fmla="*/ 0 w 3177209"/>
              <a:gd name="connsiteY3" fmla="*/ 3481614 h 3481614"/>
            </a:gdLst>
            <a:ahLst/>
            <a:cxnLst>
              <a:cxn ang="0">
                <a:pos x="connsiteX0" y="connsiteY0"/>
              </a:cxn>
              <a:cxn ang="0">
                <a:pos x="connsiteX1" y="connsiteY1"/>
              </a:cxn>
              <a:cxn ang="0">
                <a:pos x="connsiteX2" y="connsiteY2"/>
              </a:cxn>
              <a:cxn ang="0">
                <a:pos x="connsiteX3" y="connsiteY3"/>
              </a:cxn>
            </a:cxnLst>
            <a:rect l="l" t="t" r="r" b="b"/>
            <a:pathLst>
              <a:path w="3177209" h="3481614">
                <a:moveTo>
                  <a:pt x="0" y="0"/>
                </a:moveTo>
                <a:lnTo>
                  <a:pt x="3177209" y="0"/>
                </a:lnTo>
                <a:lnTo>
                  <a:pt x="3177209" y="3481614"/>
                </a:lnTo>
                <a:lnTo>
                  <a:pt x="0" y="348161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4" name="Picture Placeholder 13">
            <a:extLst>
              <a:ext uri="{FF2B5EF4-FFF2-40B4-BE49-F238E27FC236}">
                <a16:creationId xmlns:a16="http://schemas.microsoft.com/office/drawing/2014/main" id="{34A037D7-0C71-47DD-9207-363675DBC7BD}"/>
              </a:ext>
            </a:extLst>
          </p:cNvPr>
          <p:cNvSpPr>
            <a:spLocks noGrp="1"/>
          </p:cNvSpPr>
          <p:nvPr>
            <p:ph type="pic" sz="quarter" idx="21" hasCustomPrompt="1"/>
          </p:nvPr>
        </p:nvSpPr>
        <p:spPr>
          <a:xfrm>
            <a:off x="838200" y="1658123"/>
            <a:ext cx="4214192" cy="4214192"/>
          </a:xfrm>
          <a:custGeom>
            <a:avLst/>
            <a:gdLst>
              <a:gd name="connsiteX0" fmla="*/ 2107096 w 4214192"/>
              <a:gd name="connsiteY0" fmla="*/ 0 h 4214192"/>
              <a:gd name="connsiteX1" fmla="*/ 4214192 w 4214192"/>
              <a:gd name="connsiteY1" fmla="*/ 2107096 h 4214192"/>
              <a:gd name="connsiteX2" fmla="*/ 2107096 w 4214192"/>
              <a:gd name="connsiteY2" fmla="*/ 4214192 h 4214192"/>
              <a:gd name="connsiteX3" fmla="*/ 0 w 4214192"/>
              <a:gd name="connsiteY3" fmla="*/ 2107096 h 4214192"/>
              <a:gd name="connsiteX4" fmla="*/ 2107096 w 4214192"/>
              <a:gd name="connsiteY4" fmla="*/ 0 h 42141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14192" h="4214192">
                <a:moveTo>
                  <a:pt x="2107096" y="0"/>
                </a:moveTo>
                <a:cubicBezTo>
                  <a:pt x="3270813" y="0"/>
                  <a:pt x="4214192" y="943379"/>
                  <a:pt x="4214192" y="2107096"/>
                </a:cubicBezTo>
                <a:cubicBezTo>
                  <a:pt x="4214192" y="3270813"/>
                  <a:pt x="3270813" y="4214192"/>
                  <a:pt x="2107096" y="4214192"/>
                </a:cubicBezTo>
                <a:cubicBezTo>
                  <a:pt x="943379" y="4214192"/>
                  <a:pt x="0" y="3270813"/>
                  <a:pt x="0" y="2107096"/>
                </a:cubicBezTo>
                <a:cubicBezTo>
                  <a:pt x="0" y="943379"/>
                  <a:pt x="943379" y="0"/>
                  <a:pt x="2107096"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9721926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1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8" name="Picture Placeholder 7">
            <a:extLst>
              <a:ext uri="{FF2B5EF4-FFF2-40B4-BE49-F238E27FC236}">
                <a16:creationId xmlns:a16="http://schemas.microsoft.com/office/drawing/2014/main" id="{BEEB7423-1AC9-4057-9835-70A595D89D10}"/>
              </a:ext>
            </a:extLst>
          </p:cNvPr>
          <p:cNvSpPr>
            <a:spLocks noGrp="1"/>
          </p:cNvSpPr>
          <p:nvPr>
            <p:ph type="pic" sz="quarter" idx="20" hasCustomPrompt="1"/>
          </p:nvPr>
        </p:nvSpPr>
        <p:spPr>
          <a:xfrm>
            <a:off x="1168400" y="1916433"/>
            <a:ext cx="9855200" cy="2696163"/>
          </a:xfrm>
          <a:custGeom>
            <a:avLst/>
            <a:gdLst>
              <a:gd name="connsiteX0" fmla="*/ 449369 w 9855200"/>
              <a:gd name="connsiteY0" fmla="*/ 0 h 2696163"/>
              <a:gd name="connsiteX1" fmla="*/ 9405831 w 9855200"/>
              <a:gd name="connsiteY1" fmla="*/ 0 h 2696163"/>
              <a:gd name="connsiteX2" fmla="*/ 9855200 w 9855200"/>
              <a:gd name="connsiteY2" fmla="*/ 449369 h 2696163"/>
              <a:gd name="connsiteX3" fmla="*/ 9855200 w 9855200"/>
              <a:gd name="connsiteY3" fmla="*/ 2246794 h 2696163"/>
              <a:gd name="connsiteX4" fmla="*/ 9405831 w 9855200"/>
              <a:gd name="connsiteY4" fmla="*/ 2696163 h 2696163"/>
              <a:gd name="connsiteX5" fmla="*/ 449369 w 9855200"/>
              <a:gd name="connsiteY5" fmla="*/ 2696163 h 2696163"/>
              <a:gd name="connsiteX6" fmla="*/ 0 w 9855200"/>
              <a:gd name="connsiteY6" fmla="*/ 2246794 h 2696163"/>
              <a:gd name="connsiteX7" fmla="*/ 0 w 9855200"/>
              <a:gd name="connsiteY7" fmla="*/ 449369 h 2696163"/>
              <a:gd name="connsiteX8" fmla="*/ 449369 w 9855200"/>
              <a:gd name="connsiteY8" fmla="*/ 0 h 2696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855200" h="2696163">
                <a:moveTo>
                  <a:pt x="449369" y="0"/>
                </a:moveTo>
                <a:lnTo>
                  <a:pt x="9405831" y="0"/>
                </a:lnTo>
                <a:cubicBezTo>
                  <a:pt x="9654011" y="0"/>
                  <a:pt x="9855200" y="201189"/>
                  <a:pt x="9855200" y="449369"/>
                </a:cubicBezTo>
                <a:lnTo>
                  <a:pt x="9855200" y="2246794"/>
                </a:lnTo>
                <a:cubicBezTo>
                  <a:pt x="9855200" y="2494974"/>
                  <a:pt x="9654011" y="2696163"/>
                  <a:pt x="9405831" y="2696163"/>
                </a:cubicBezTo>
                <a:lnTo>
                  <a:pt x="449369" y="2696163"/>
                </a:lnTo>
                <a:cubicBezTo>
                  <a:pt x="201189" y="2696163"/>
                  <a:pt x="0" y="2494974"/>
                  <a:pt x="0" y="2246794"/>
                </a:cubicBezTo>
                <a:lnTo>
                  <a:pt x="0" y="449369"/>
                </a:lnTo>
                <a:cubicBezTo>
                  <a:pt x="0" y="201189"/>
                  <a:pt x="201189" y="0"/>
                  <a:pt x="449369"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0909554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2_01">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8BD0565C-C13A-4771-8A4F-C57C60665EE3}"/>
              </a:ext>
            </a:extLst>
          </p:cNvPr>
          <p:cNvSpPr>
            <a:spLocks noGrp="1"/>
          </p:cNvSpPr>
          <p:nvPr>
            <p:ph type="pic" sz="quarter" idx="24" hasCustomPrompt="1"/>
          </p:nvPr>
        </p:nvSpPr>
        <p:spPr>
          <a:xfrm>
            <a:off x="1" y="1585551"/>
            <a:ext cx="3497943" cy="1930400"/>
          </a:xfrm>
          <a:custGeom>
            <a:avLst/>
            <a:gdLst>
              <a:gd name="connsiteX0" fmla="*/ 0 w 3497943"/>
              <a:gd name="connsiteY0" fmla="*/ 0 h 1930400"/>
              <a:gd name="connsiteX1" fmla="*/ 3497943 w 3497943"/>
              <a:gd name="connsiteY1" fmla="*/ 0 h 1930400"/>
              <a:gd name="connsiteX2" fmla="*/ 3497943 w 3497943"/>
              <a:gd name="connsiteY2" fmla="*/ 1930400 h 1930400"/>
              <a:gd name="connsiteX3" fmla="*/ 0 w 3497943"/>
              <a:gd name="connsiteY3" fmla="*/ 1930400 h 1930400"/>
            </a:gdLst>
            <a:ahLst/>
            <a:cxnLst>
              <a:cxn ang="0">
                <a:pos x="connsiteX0" y="connsiteY0"/>
              </a:cxn>
              <a:cxn ang="0">
                <a:pos x="connsiteX1" y="connsiteY1"/>
              </a:cxn>
              <a:cxn ang="0">
                <a:pos x="connsiteX2" y="connsiteY2"/>
              </a:cxn>
              <a:cxn ang="0">
                <a:pos x="connsiteX3" y="connsiteY3"/>
              </a:cxn>
            </a:cxnLst>
            <a:rect l="l" t="t" r="r" b="b"/>
            <a:pathLst>
              <a:path w="3497943" h="1930400">
                <a:moveTo>
                  <a:pt x="0" y="0"/>
                </a:moveTo>
                <a:lnTo>
                  <a:pt x="3497943" y="0"/>
                </a:lnTo>
                <a:lnTo>
                  <a:pt x="3497943" y="1930400"/>
                </a:lnTo>
                <a:lnTo>
                  <a:pt x="0" y="19304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20" name="Picture Placeholder 19">
            <a:extLst>
              <a:ext uri="{FF2B5EF4-FFF2-40B4-BE49-F238E27FC236}">
                <a16:creationId xmlns:a16="http://schemas.microsoft.com/office/drawing/2014/main" id="{C0F543F5-8D2D-4A57-8294-04C699E5E572}"/>
              </a:ext>
            </a:extLst>
          </p:cNvPr>
          <p:cNvSpPr>
            <a:spLocks noGrp="1"/>
          </p:cNvSpPr>
          <p:nvPr>
            <p:ph type="pic" sz="quarter" idx="25" hasCustomPrompt="1"/>
          </p:nvPr>
        </p:nvSpPr>
        <p:spPr>
          <a:xfrm>
            <a:off x="3628572" y="1585551"/>
            <a:ext cx="8563428" cy="1930400"/>
          </a:xfrm>
          <a:custGeom>
            <a:avLst/>
            <a:gdLst>
              <a:gd name="connsiteX0" fmla="*/ 0 w 8563428"/>
              <a:gd name="connsiteY0" fmla="*/ 0 h 1930400"/>
              <a:gd name="connsiteX1" fmla="*/ 8563428 w 8563428"/>
              <a:gd name="connsiteY1" fmla="*/ 0 h 1930400"/>
              <a:gd name="connsiteX2" fmla="*/ 8563428 w 8563428"/>
              <a:gd name="connsiteY2" fmla="*/ 1930400 h 1930400"/>
              <a:gd name="connsiteX3" fmla="*/ 0 w 8563428"/>
              <a:gd name="connsiteY3" fmla="*/ 1930400 h 1930400"/>
            </a:gdLst>
            <a:ahLst/>
            <a:cxnLst>
              <a:cxn ang="0">
                <a:pos x="connsiteX0" y="connsiteY0"/>
              </a:cxn>
              <a:cxn ang="0">
                <a:pos x="connsiteX1" y="connsiteY1"/>
              </a:cxn>
              <a:cxn ang="0">
                <a:pos x="connsiteX2" y="connsiteY2"/>
              </a:cxn>
              <a:cxn ang="0">
                <a:pos x="connsiteX3" y="connsiteY3"/>
              </a:cxn>
            </a:cxnLst>
            <a:rect l="l" t="t" r="r" b="b"/>
            <a:pathLst>
              <a:path w="8563428" h="1930400">
                <a:moveTo>
                  <a:pt x="0" y="0"/>
                </a:moveTo>
                <a:lnTo>
                  <a:pt x="8563428" y="0"/>
                </a:lnTo>
                <a:lnTo>
                  <a:pt x="8563428" y="1930400"/>
                </a:lnTo>
                <a:lnTo>
                  <a:pt x="0" y="19304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26" name="Picture Placeholder 25">
            <a:extLst>
              <a:ext uri="{FF2B5EF4-FFF2-40B4-BE49-F238E27FC236}">
                <a16:creationId xmlns:a16="http://schemas.microsoft.com/office/drawing/2014/main" id="{16D317BB-765B-4C2A-B6C9-A346D0CEF686}"/>
              </a:ext>
            </a:extLst>
          </p:cNvPr>
          <p:cNvSpPr>
            <a:spLocks noGrp="1"/>
          </p:cNvSpPr>
          <p:nvPr>
            <p:ph type="pic" sz="quarter" idx="27" hasCustomPrompt="1"/>
          </p:nvPr>
        </p:nvSpPr>
        <p:spPr>
          <a:xfrm>
            <a:off x="1" y="3646578"/>
            <a:ext cx="5849257" cy="2449421"/>
          </a:xfrm>
          <a:custGeom>
            <a:avLst/>
            <a:gdLst>
              <a:gd name="connsiteX0" fmla="*/ 0 w 5849257"/>
              <a:gd name="connsiteY0" fmla="*/ 0 h 2449421"/>
              <a:gd name="connsiteX1" fmla="*/ 5849257 w 5849257"/>
              <a:gd name="connsiteY1" fmla="*/ 0 h 2449421"/>
              <a:gd name="connsiteX2" fmla="*/ 5849257 w 5849257"/>
              <a:gd name="connsiteY2" fmla="*/ 2449421 h 2449421"/>
              <a:gd name="connsiteX3" fmla="*/ 0 w 5849257"/>
              <a:gd name="connsiteY3" fmla="*/ 2449421 h 2449421"/>
            </a:gdLst>
            <a:ahLst/>
            <a:cxnLst>
              <a:cxn ang="0">
                <a:pos x="connsiteX0" y="connsiteY0"/>
              </a:cxn>
              <a:cxn ang="0">
                <a:pos x="connsiteX1" y="connsiteY1"/>
              </a:cxn>
              <a:cxn ang="0">
                <a:pos x="connsiteX2" y="connsiteY2"/>
              </a:cxn>
              <a:cxn ang="0">
                <a:pos x="connsiteX3" y="connsiteY3"/>
              </a:cxn>
            </a:cxnLst>
            <a:rect l="l" t="t" r="r" b="b"/>
            <a:pathLst>
              <a:path w="5849257" h="2449421">
                <a:moveTo>
                  <a:pt x="0" y="0"/>
                </a:moveTo>
                <a:lnTo>
                  <a:pt x="5849257" y="0"/>
                </a:lnTo>
                <a:lnTo>
                  <a:pt x="5849257" y="2449421"/>
                </a:lnTo>
                <a:lnTo>
                  <a:pt x="0" y="2449421"/>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4" name="Picture Placeholder 23">
            <a:extLst>
              <a:ext uri="{FF2B5EF4-FFF2-40B4-BE49-F238E27FC236}">
                <a16:creationId xmlns:a16="http://schemas.microsoft.com/office/drawing/2014/main" id="{2BEB833E-0F0B-47E9-BE4A-B2FB1D5FACFC}"/>
              </a:ext>
            </a:extLst>
          </p:cNvPr>
          <p:cNvSpPr>
            <a:spLocks noGrp="1"/>
          </p:cNvSpPr>
          <p:nvPr>
            <p:ph type="pic" sz="quarter" idx="26" hasCustomPrompt="1"/>
          </p:nvPr>
        </p:nvSpPr>
        <p:spPr>
          <a:xfrm>
            <a:off x="5979886" y="3646578"/>
            <a:ext cx="6212114" cy="2449421"/>
          </a:xfrm>
          <a:custGeom>
            <a:avLst/>
            <a:gdLst>
              <a:gd name="connsiteX0" fmla="*/ 0 w 6212114"/>
              <a:gd name="connsiteY0" fmla="*/ 0 h 2449421"/>
              <a:gd name="connsiteX1" fmla="*/ 6212114 w 6212114"/>
              <a:gd name="connsiteY1" fmla="*/ 0 h 2449421"/>
              <a:gd name="connsiteX2" fmla="*/ 6212114 w 6212114"/>
              <a:gd name="connsiteY2" fmla="*/ 2449421 h 2449421"/>
              <a:gd name="connsiteX3" fmla="*/ 0 w 6212114"/>
              <a:gd name="connsiteY3" fmla="*/ 2449421 h 2449421"/>
            </a:gdLst>
            <a:ahLst/>
            <a:cxnLst>
              <a:cxn ang="0">
                <a:pos x="connsiteX0" y="connsiteY0"/>
              </a:cxn>
              <a:cxn ang="0">
                <a:pos x="connsiteX1" y="connsiteY1"/>
              </a:cxn>
              <a:cxn ang="0">
                <a:pos x="connsiteX2" y="connsiteY2"/>
              </a:cxn>
              <a:cxn ang="0">
                <a:pos x="connsiteX3" y="connsiteY3"/>
              </a:cxn>
            </a:cxnLst>
            <a:rect l="l" t="t" r="r" b="b"/>
            <a:pathLst>
              <a:path w="6212114" h="2449421">
                <a:moveTo>
                  <a:pt x="0" y="0"/>
                </a:moveTo>
                <a:lnTo>
                  <a:pt x="6212114" y="0"/>
                </a:lnTo>
                <a:lnTo>
                  <a:pt x="6212114" y="2449421"/>
                </a:lnTo>
                <a:lnTo>
                  <a:pt x="0" y="2449421"/>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455974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3_01">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41F85F42-C306-4E50-BB5A-A5A348AAF311}"/>
              </a:ext>
            </a:extLst>
          </p:cNvPr>
          <p:cNvSpPr>
            <a:spLocks noGrp="1"/>
          </p:cNvSpPr>
          <p:nvPr>
            <p:ph type="pic" sz="quarter" idx="23" hasCustomPrompt="1"/>
          </p:nvPr>
        </p:nvSpPr>
        <p:spPr>
          <a:xfrm>
            <a:off x="-25340" y="-26988"/>
            <a:ext cx="8656680" cy="5752830"/>
          </a:xfrm>
          <a:custGeom>
            <a:avLst/>
            <a:gdLst>
              <a:gd name="connsiteX0" fmla="*/ 4753215 w 8656680"/>
              <a:gd name="connsiteY0" fmla="*/ 17584 h 5752830"/>
              <a:gd name="connsiteX1" fmla="*/ 8656680 w 8656680"/>
              <a:gd name="connsiteY1" fmla="*/ 17584 h 5752830"/>
              <a:gd name="connsiteX2" fmla="*/ 1573942 w 8656680"/>
              <a:gd name="connsiteY2" fmla="*/ 5752830 h 5752830"/>
              <a:gd name="connsiteX3" fmla="*/ 0 w 8656680"/>
              <a:gd name="connsiteY3" fmla="*/ 5752830 h 5752830"/>
              <a:gd name="connsiteX4" fmla="*/ 0 w 8656680"/>
              <a:gd name="connsiteY4" fmla="*/ 3295508 h 5752830"/>
              <a:gd name="connsiteX5" fmla="*/ 27213 w 8656680"/>
              <a:gd name="connsiteY5" fmla="*/ 0 h 5752830"/>
              <a:gd name="connsiteX6" fmla="*/ 4478139 w 8656680"/>
              <a:gd name="connsiteY6" fmla="*/ 0 h 5752830"/>
              <a:gd name="connsiteX7" fmla="*/ 27213 w 8656680"/>
              <a:gd name="connsiteY7" fmla="*/ 3069459 h 5752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656680" h="5752830">
                <a:moveTo>
                  <a:pt x="4753215" y="17584"/>
                </a:moveTo>
                <a:lnTo>
                  <a:pt x="8656680" y="17584"/>
                </a:lnTo>
                <a:lnTo>
                  <a:pt x="1573942" y="5752830"/>
                </a:lnTo>
                <a:lnTo>
                  <a:pt x="0" y="5752830"/>
                </a:lnTo>
                <a:lnTo>
                  <a:pt x="0" y="3295508"/>
                </a:lnTo>
                <a:close/>
                <a:moveTo>
                  <a:pt x="27213" y="0"/>
                </a:moveTo>
                <a:lnTo>
                  <a:pt x="4478139" y="0"/>
                </a:lnTo>
                <a:lnTo>
                  <a:pt x="27213" y="306945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32300967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4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3" name="Picture Placeholder 12">
            <a:extLst>
              <a:ext uri="{FF2B5EF4-FFF2-40B4-BE49-F238E27FC236}">
                <a16:creationId xmlns:a16="http://schemas.microsoft.com/office/drawing/2014/main" id="{88DF5D18-6C75-4723-B522-0600214FB2CC}"/>
              </a:ext>
            </a:extLst>
          </p:cNvPr>
          <p:cNvSpPr>
            <a:spLocks noGrp="1"/>
          </p:cNvSpPr>
          <p:nvPr>
            <p:ph type="pic" sz="quarter" idx="23" hasCustomPrompt="1"/>
          </p:nvPr>
        </p:nvSpPr>
        <p:spPr>
          <a:xfrm>
            <a:off x="6191250" y="1445443"/>
            <a:ext cx="5162550" cy="3262082"/>
          </a:xfrm>
          <a:custGeom>
            <a:avLst/>
            <a:gdLst>
              <a:gd name="connsiteX0" fmla="*/ 95730 w 5162550"/>
              <a:gd name="connsiteY0" fmla="*/ 0 h 3262082"/>
              <a:gd name="connsiteX1" fmla="*/ 5073658 w 5162550"/>
              <a:gd name="connsiteY1" fmla="*/ 0 h 3262082"/>
              <a:gd name="connsiteX2" fmla="*/ 5162550 w 5162550"/>
              <a:gd name="connsiteY2" fmla="*/ 683875 h 3262082"/>
              <a:gd name="connsiteX3" fmla="*/ 2584694 w 5162550"/>
              <a:gd name="connsiteY3" fmla="*/ 3262082 h 3262082"/>
              <a:gd name="connsiteX4" fmla="*/ 0 w 5162550"/>
              <a:gd name="connsiteY4" fmla="*/ 683875 h 3262082"/>
              <a:gd name="connsiteX5" fmla="*/ 95730 w 5162550"/>
              <a:gd name="connsiteY5" fmla="*/ 0 h 3262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62550" h="3262082">
                <a:moveTo>
                  <a:pt x="95730" y="0"/>
                </a:moveTo>
                <a:cubicBezTo>
                  <a:pt x="95730" y="0"/>
                  <a:pt x="95730" y="0"/>
                  <a:pt x="5073658" y="0"/>
                </a:cubicBezTo>
                <a:cubicBezTo>
                  <a:pt x="5128361" y="218840"/>
                  <a:pt x="5162550" y="444519"/>
                  <a:pt x="5162550" y="683875"/>
                </a:cubicBezTo>
                <a:cubicBezTo>
                  <a:pt x="5162550" y="2106334"/>
                  <a:pt x="4006959" y="3262082"/>
                  <a:pt x="2584694" y="3262082"/>
                </a:cubicBezTo>
                <a:cubicBezTo>
                  <a:pt x="1155591" y="3262082"/>
                  <a:pt x="0" y="2106334"/>
                  <a:pt x="0" y="683875"/>
                </a:cubicBezTo>
                <a:cubicBezTo>
                  <a:pt x="0" y="444519"/>
                  <a:pt x="34189" y="218840"/>
                  <a:pt x="95730"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3415033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5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6" name="Picture Placeholder 5">
            <a:extLst>
              <a:ext uri="{FF2B5EF4-FFF2-40B4-BE49-F238E27FC236}">
                <a16:creationId xmlns:a16="http://schemas.microsoft.com/office/drawing/2014/main" id="{3486BCAE-CF8A-43CD-B403-3A2AB3CF232B}"/>
              </a:ext>
            </a:extLst>
          </p:cNvPr>
          <p:cNvSpPr>
            <a:spLocks noGrp="1"/>
          </p:cNvSpPr>
          <p:nvPr>
            <p:ph type="pic" sz="quarter" idx="22" hasCustomPrompt="1"/>
          </p:nvPr>
        </p:nvSpPr>
        <p:spPr>
          <a:xfrm>
            <a:off x="0" y="0"/>
            <a:ext cx="6465075" cy="6858000"/>
          </a:xfrm>
          <a:custGeom>
            <a:avLst/>
            <a:gdLst>
              <a:gd name="connsiteX0" fmla="*/ 0 w 6465075"/>
              <a:gd name="connsiteY0" fmla="*/ 0 h 6858000"/>
              <a:gd name="connsiteX1" fmla="*/ 3817136 w 6465075"/>
              <a:gd name="connsiteY1" fmla="*/ 0 h 6858000"/>
              <a:gd name="connsiteX2" fmla="*/ 6465075 w 6465075"/>
              <a:gd name="connsiteY2" fmla="*/ 6858000 h 6858000"/>
              <a:gd name="connsiteX3" fmla="*/ 2600181 w 646507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465075" h="6858000">
                <a:moveTo>
                  <a:pt x="0" y="0"/>
                </a:moveTo>
                <a:lnTo>
                  <a:pt x="3817136" y="0"/>
                </a:lnTo>
                <a:lnTo>
                  <a:pt x="6465075" y="6858000"/>
                </a:lnTo>
                <a:lnTo>
                  <a:pt x="2600181" y="68580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644004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01">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FC975B65-F40F-40CF-A0B3-759122FF0CAF}"/>
              </a:ext>
            </a:extLst>
          </p:cNvPr>
          <p:cNvSpPr>
            <a:spLocks noGrp="1"/>
          </p:cNvSpPr>
          <p:nvPr>
            <p:ph type="pic" sz="quarter" idx="16" hasCustomPrompt="1"/>
          </p:nvPr>
        </p:nvSpPr>
        <p:spPr>
          <a:xfrm>
            <a:off x="3186642" y="1936156"/>
            <a:ext cx="2985688" cy="2985688"/>
          </a:xfrm>
          <a:custGeom>
            <a:avLst/>
            <a:gdLst>
              <a:gd name="connsiteX0" fmla="*/ 1492844 w 2985688"/>
              <a:gd name="connsiteY0" fmla="*/ 0 h 2985688"/>
              <a:gd name="connsiteX1" fmla="*/ 2985688 w 2985688"/>
              <a:gd name="connsiteY1" fmla="*/ 1492844 h 2985688"/>
              <a:gd name="connsiteX2" fmla="*/ 1492844 w 2985688"/>
              <a:gd name="connsiteY2" fmla="*/ 2985688 h 2985688"/>
              <a:gd name="connsiteX3" fmla="*/ 0 w 2985688"/>
              <a:gd name="connsiteY3" fmla="*/ 1492844 h 2985688"/>
              <a:gd name="connsiteX4" fmla="*/ 1492844 w 2985688"/>
              <a:gd name="connsiteY4" fmla="*/ 0 h 29856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85688" h="2985688">
                <a:moveTo>
                  <a:pt x="1492844" y="0"/>
                </a:moveTo>
                <a:cubicBezTo>
                  <a:pt x="2317319" y="0"/>
                  <a:pt x="2985688" y="668369"/>
                  <a:pt x="2985688" y="1492844"/>
                </a:cubicBezTo>
                <a:cubicBezTo>
                  <a:pt x="2985688" y="2317319"/>
                  <a:pt x="2317319" y="2985688"/>
                  <a:pt x="1492844" y="2985688"/>
                </a:cubicBezTo>
                <a:cubicBezTo>
                  <a:pt x="668369" y="2985688"/>
                  <a:pt x="0" y="2317319"/>
                  <a:pt x="0" y="1492844"/>
                </a:cubicBezTo>
                <a:cubicBezTo>
                  <a:pt x="0" y="668369"/>
                  <a:pt x="668369" y="0"/>
                  <a:pt x="1492844"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4" name="Picture Placeholder 13">
            <a:extLst>
              <a:ext uri="{FF2B5EF4-FFF2-40B4-BE49-F238E27FC236}">
                <a16:creationId xmlns:a16="http://schemas.microsoft.com/office/drawing/2014/main" id="{554FFE54-D06C-469D-A647-725AE18F6414}"/>
              </a:ext>
            </a:extLst>
          </p:cNvPr>
          <p:cNvSpPr>
            <a:spLocks noGrp="1"/>
          </p:cNvSpPr>
          <p:nvPr>
            <p:ph type="pic" sz="quarter" idx="18" hasCustomPrompt="1"/>
          </p:nvPr>
        </p:nvSpPr>
        <p:spPr>
          <a:xfrm>
            <a:off x="0" y="0"/>
            <a:ext cx="4679486" cy="6858000"/>
          </a:xfrm>
          <a:custGeom>
            <a:avLst/>
            <a:gdLst>
              <a:gd name="connsiteX0" fmla="*/ 0 w 4679486"/>
              <a:gd name="connsiteY0" fmla="*/ 0 h 6858000"/>
              <a:gd name="connsiteX1" fmla="*/ 4679486 w 4679486"/>
              <a:gd name="connsiteY1" fmla="*/ 0 h 6858000"/>
              <a:gd name="connsiteX2" fmla="*/ 4679486 w 4679486"/>
              <a:gd name="connsiteY2" fmla="*/ 6858000 h 6858000"/>
              <a:gd name="connsiteX3" fmla="*/ 0 w 467948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679486" h="6858000">
                <a:moveTo>
                  <a:pt x="0" y="0"/>
                </a:moveTo>
                <a:lnTo>
                  <a:pt x="4679486" y="0"/>
                </a:lnTo>
                <a:lnTo>
                  <a:pt x="4679486" y="6858000"/>
                </a:lnTo>
                <a:lnTo>
                  <a:pt x="0" y="68580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13831150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6_01">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BC93B2F5-2532-4067-B45B-5D909C193D07}"/>
              </a:ext>
            </a:extLst>
          </p:cNvPr>
          <p:cNvSpPr>
            <a:spLocks noGrp="1"/>
          </p:cNvSpPr>
          <p:nvPr>
            <p:ph type="pic" sz="quarter" idx="23" hasCustomPrompt="1"/>
          </p:nvPr>
        </p:nvSpPr>
        <p:spPr>
          <a:xfrm>
            <a:off x="0" y="2071914"/>
            <a:ext cx="12192000" cy="3363686"/>
          </a:xfrm>
          <a:custGeom>
            <a:avLst/>
            <a:gdLst>
              <a:gd name="connsiteX0" fmla="*/ 0 w 12192000"/>
              <a:gd name="connsiteY0" fmla="*/ 0 h 3363686"/>
              <a:gd name="connsiteX1" fmla="*/ 12192000 w 12192000"/>
              <a:gd name="connsiteY1" fmla="*/ 0 h 3363686"/>
              <a:gd name="connsiteX2" fmla="*/ 12192000 w 12192000"/>
              <a:gd name="connsiteY2" fmla="*/ 3363686 h 3363686"/>
              <a:gd name="connsiteX3" fmla="*/ 0 w 12192000"/>
              <a:gd name="connsiteY3" fmla="*/ 3363686 h 3363686"/>
            </a:gdLst>
            <a:ahLst/>
            <a:cxnLst>
              <a:cxn ang="0">
                <a:pos x="connsiteX0" y="connsiteY0"/>
              </a:cxn>
              <a:cxn ang="0">
                <a:pos x="connsiteX1" y="connsiteY1"/>
              </a:cxn>
              <a:cxn ang="0">
                <a:pos x="connsiteX2" y="connsiteY2"/>
              </a:cxn>
              <a:cxn ang="0">
                <a:pos x="connsiteX3" y="connsiteY3"/>
              </a:cxn>
            </a:cxnLst>
            <a:rect l="l" t="t" r="r" b="b"/>
            <a:pathLst>
              <a:path w="12192000" h="3363686">
                <a:moveTo>
                  <a:pt x="0" y="0"/>
                </a:moveTo>
                <a:lnTo>
                  <a:pt x="12192000" y="0"/>
                </a:lnTo>
                <a:lnTo>
                  <a:pt x="12192000" y="3363686"/>
                </a:lnTo>
                <a:lnTo>
                  <a:pt x="0" y="336368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2479973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7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4" name="Picture Placeholder 13">
            <a:extLst>
              <a:ext uri="{FF2B5EF4-FFF2-40B4-BE49-F238E27FC236}">
                <a16:creationId xmlns:a16="http://schemas.microsoft.com/office/drawing/2014/main" id="{D66C6570-4657-4660-A5EB-9E17F47145AA}"/>
              </a:ext>
            </a:extLst>
          </p:cNvPr>
          <p:cNvSpPr>
            <a:spLocks noGrp="1"/>
          </p:cNvSpPr>
          <p:nvPr>
            <p:ph type="pic" sz="quarter" idx="23" hasCustomPrompt="1"/>
          </p:nvPr>
        </p:nvSpPr>
        <p:spPr>
          <a:xfrm>
            <a:off x="0" y="0"/>
            <a:ext cx="12192000" cy="3539781"/>
          </a:xfrm>
          <a:custGeom>
            <a:avLst/>
            <a:gdLst>
              <a:gd name="connsiteX0" fmla="*/ 0 w 12192000"/>
              <a:gd name="connsiteY0" fmla="*/ 0 h 3539781"/>
              <a:gd name="connsiteX1" fmla="*/ 12192000 w 12192000"/>
              <a:gd name="connsiteY1" fmla="*/ 0 h 3539781"/>
              <a:gd name="connsiteX2" fmla="*/ 12192000 w 12192000"/>
              <a:gd name="connsiteY2" fmla="*/ 3539781 h 3539781"/>
              <a:gd name="connsiteX3" fmla="*/ 0 w 12192000"/>
              <a:gd name="connsiteY3" fmla="*/ 3539781 h 3539781"/>
            </a:gdLst>
            <a:ahLst/>
            <a:cxnLst>
              <a:cxn ang="0">
                <a:pos x="connsiteX0" y="connsiteY0"/>
              </a:cxn>
              <a:cxn ang="0">
                <a:pos x="connsiteX1" y="connsiteY1"/>
              </a:cxn>
              <a:cxn ang="0">
                <a:pos x="connsiteX2" y="connsiteY2"/>
              </a:cxn>
              <a:cxn ang="0">
                <a:pos x="connsiteX3" y="connsiteY3"/>
              </a:cxn>
            </a:cxnLst>
            <a:rect l="l" t="t" r="r" b="b"/>
            <a:pathLst>
              <a:path w="12192000" h="3539781">
                <a:moveTo>
                  <a:pt x="0" y="0"/>
                </a:moveTo>
                <a:lnTo>
                  <a:pt x="12192000" y="0"/>
                </a:lnTo>
                <a:lnTo>
                  <a:pt x="12192000" y="3539781"/>
                </a:lnTo>
                <a:lnTo>
                  <a:pt x="0" y="3539781"/>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0" name="Picture Placeholder 9">
            <a:extLst>
              <a:ext uri="{FF2B5EF4-FFF2-40B4-BE49-F238E27FC236}">
                <a16:creationId xmlns:a16="http://schemas.microsoft.com/office/drawing/2014/main" id="{BBA06756-EC0C-4BE3-BD44-4B2F2692BF05}"/>
              </a:ext>
            </a:extLst>
          </p:cNvPr>
          <p:cNvSpPr>
            <a:spLocks noGrp="1"/>
          </p:cNvSpPr>
          <p:nvPr>
            <p:ph type="pic" sz="quarter" idx="22" hasCustomPrompt="1"/>
          </p:nvPr>
        </p:nvSpPr>
        <p:spPr>
          <a:xfrm>
            <a:off x="3333693" y="2049138"/>
            <a:ext cx="2981284" cy="2981284"/>
          </a:xfrm>
          <a:custGeom>
            <a:avLst/>
            <a:gdLst>
              <a:gd name="connsiteX0" fmla="*/ 1490642 w 2981284"/>
              <a:gd name="connsiteY0" fmla="*/ 0 h 2981284"/>
              <a:gd name="connsiteX1" fmla="*/ 2981284 w 2981284"/>
              <a:gd name="connsiteY1" fmla="*/ 1490642 h 2981284"/>
              <a:gd name="connsiteX2" fmla="*/ 1490642 w 2981284"/>
              <a:gd name="connsiteY2" fmla="*/ 2981284 h 2981284"/>
              <a:gd name="connsiteX3" fmla="*/ 0 w 2981284"/>
              <a:gd name="connsiteY3" fmla="*/ 1490642 h 2981284"/>
            </a:gdLst>
            <a:ahLst/>
            <a:cxnLst>
              <a:cxn ang="0">
                <a:pos x="connsiteX0" y="connsiteY0"/>
              </a:cxn>
              <a:cxn ang="0">
                <a:pos x="connsiteX1" y="connsiteY1"/>
              </a:cxn>
              <a:cxn ang="0">
                <a:pos x="connsiteX2" y="connsiteY2"/>
              </a:cxn>
              <a:cxn ang="0">
                <a:pos x="connsiteX3" y="connsiteY3"/>
              </a:cxn>
            </a:cxnLst>
            <a:rect l="l" t="t" r="r" b="b"/>
            <a:pathLst>
              <a:path w="2981284" h="2981284">
                <a:moveTo>
                  <a:pt x="1490642" y="0"/>
                </a:moveTo>
                <a:lnTo>
                  <a:pt x="2981284" y="1490642"/>
                </a:lnTo>
                <a:lnTo>
                  <a:pt x="1490642" y="2981284"/>
                </a:lnTo>
                <a:lnTo>
                  <a:pt x="0" y="149064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13486080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8_01">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445F24CC-CF86-401C-A3A1-49FEA691582D}"/>
              </a:ext>
            </a:extLst>
          </p:cNvPr>
          <p:cNvSpPr>
            <a:spLocks noGrp="1"/>
          </p:cNvSpPr>
          <p:nvPr>
            <p:ph type="pic" sz="quarter" idx="22" hasCustomPrompt="1"/>
          </p:nvPr>
        </p:nvSpPr>
        <p:spPr>
          <a:xfrm>
            <a:off x="7184124" y="3930340"/>
            <a:ext cx="4171127" cy="1957355"/>
          </a:xfrm>
          <a:custGeom>
            <a:avLst/>
            <a:gdLst>
              <a:gd name="connsiteX0" fmla="*/ 0 w 4171127"/>
              <a:gd name="connsiteY0" fmla="*/ 0 h 1957355"/>
              <a:gd name="connsiteX1" fmla="*/ 4171127 w 4171127"/>
              <a:gd name="connsiteY1" fmla="*/ 0 h 1957355"/>
              <a:gd name="connsiteX2" fmla="*/ 4171127 w 4171127"/>
              <a:gd name="connsiteY2" fmla="*/ 1957355 h 1957355"/>
              <a:gd name="connsiteX3" fmla="*/ 0 w 4171127"/>
              <a:gd name="connsiteY3" fmla="*/ 1957355 h 1957355"/>
            </a:gdLst>
            <a:ahLst/>
            <a:cxnLst>
              <a:cxn ang="0">
                <a:pos x="connsiteX0" y="connsiteY0"/>
              </a:cxn>
              <a:cxn ang="0">
                <a:pos x="connsiteX1" y="connsiteY1"/>
              </a:cxn>
              <a:cxn ang="0">
                <a:pos x="connsiteX2" y="connsiteY2"/>
              </a:cxn>
              <a:cxn ang="0">
                <a:pos x="connsiteX3" y="connsiteY3"/>
              </a:cxn>
            </a:cxnLst>
            <a:rect l="l" t="t" r="r" b="b"/>
            <a:pathLst>
              <a:path w="4171127" h="1957355">
                <a:moveTo>
                  <a:pt x="0" y="0"/>
                </a:moveTo>
                <a:lnTo>
                  <a:pt x="4171127" y="0"/>
                </a:lnTo>
                <a:lnTo>
                  <a:pt x="4171127" y="1957355"/>
                </a:lnTo>
                <a:lnTo>
                  <a:pt x="0" y="1957355"/>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6519142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0" name="Picture Placeholder 9">
            <a:extLst>
              <a:ext uri="{FF2B5EF4-FFF2-40B4-BE49-F238E27FC236}">
                <a16:creationId xmlns:a16="http://schemas.microsoft.com/office/drawing/2014/main" id="{B2EF770E-2CF7-426C-8021-33FC26E2C367}"/>
              </a:ext>
            </a:extLst>
          </p:cNvPr>
          <p:cNvSpPr>
            <a:spLocks noGrp="1"/>
          </p:cNvSpPr>
          <p:nvPr>
            <p:ph type="pic" sz="quarter" idx="22" hasCustomPrompt="1"/>
          </p:nvPr>
        </p:nvSpPr>
        <p:spPr>
          <a:xfrm>
            <a:off x="4974995" y="1729322"/>
            <a:ext cx="6264399" cy="3140296"/>
          </a:xfrm>
          <a:custGeom>
            <a:avLst/>
            <a:gdLst>
              <a:gd name="connsiteX0" fmla="*/ 0 w 6264399"/>
              <a:gd name="connsiteY0" fmla="*/ 0 h 3140296"/>
              <a:gd name="connsiteX1" fmla="*/ 6264399 w 6264399"/>
              <a:gd name="connsiteY1" fmla="*/ 0 h 3140296"/>
              <a:gd name="connsiteX2" fmla="*/ 6264399 w 6264399"/>
              <a:gd name="connsiteY2" fmla="*/ 3140296 h 3140296"/>
              <a:gd name="connsiteX3" fmla="*/ 0 w 6264399"/>
              <a:gd name="connsiteY3" fmla="*/ 3140296 h 3140296"/>
            </a:gdLst>
            <a:ahLst/>
            <a:cxnLst>
              <a:cxn ang="0">
                <a:pos x="connsiteX0" y="connsiteY0"/>
              </a:cxn>
              <a:cxn ang="0">
                <a:pos x="connsiteX1" y="connsiteY1"/>
              </a:cxn>
              <a:cxn ang="0">
                <a:pos x="connsiteX2" y="connsiteY2"/>
              </a:cxn>
              <a:cxn ang="0">
                <a:pos x="connsiteX3" y="connsiteY3"/>
              </a:cxn>
            </a:cxnLst>
            <a:rect l="l" t="t" r="r" b="b"/>
            <a:pathLst>
              <a:path w="6264399" h="3140296">
                <a:moveTo>
                  <a:pt x="0" y="0"/>
                </a:moveTo>
                <a:lnTo>
                  <a:pt x="6264399" y="0"/>
                </a:lnTo>
                <a:lnTo>
                  <a:pt x="6264399" y="3140296"/>
                </a:lnTo>
                <a:lnTo>
                  <a:pt x="0" y="314029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7172337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0_01">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FC219B7D-C9CE-4761-8757-FB46CC2ED4EF}"/>
              </a:ext>
            </a:extLst>
          </p:cNvPr>
          <p:cNvSpPr>
            <a:spLocks noGrp="1"/>
          </p:cNvSpPr>
          <p:nvPr>
            <p:ph type="pic" sz="quarter" idx="21" hasCustomPrompt="1"/>
          </p:nvPr>
        </p:nvSpPr>
        <p:spPr>
          <a:xfrm>
            <a:off x="5621258" y="2025314"/>
            <a:ext cx="3151301" cy="3977922"/>
          </a:xfrm>
          <a:custGeom>
            <a:avLst/>
            <a:gdLst>
              <a:gd name="connsiteX0" fmla="*/ 0 w 3151301"/>
              <a:gd name="connsiteY0" fmla="*/ 0 h 3977922"/>
              <a:gd name="connsiteX1" fmla="*/ 3151301 w 3151301"/>
              <a:gd name="connsiteY1" fmla="*/ 0 h 3977922"/>
              <a:gd name="connsiteX2" fmla="*/ 3151301 w 3151301"/>
              <a:gd name="connsiteY2" fmla="*/ 3977922 h 3977922"/>
              <a:gd name="connsiteX3" fmla="*/ 0 w 3151301"/>
              <a:gd name="connsiteY3" fmla="*/ 3977922 h 3977922"/>
            </a:gdLst>
            <a:ahLst/>
            <a:cxnLst>
              <a:cxn ang="0">
                <a:pos x="connsiteX0" y="connsiteY0"/>
              </a:cxn>
              <a:cxn ang="0">
                <a:pos x="connsiteX1" y="connsiteY1"/>
              </a:cxn>
              <a:cxn ang="0">
                <a:pos x="connsiteX2" y="connsiteY2"/>
              </a:cxn>
              <a:cxn ang="0">
                <a:pos x="connsiteX3" y="connsiteY3"/>
              </a:cxn>
            </a:cxnLst>
            <a:rect l="l" t="t" r="r" b="b"/>
            <a:pathLst>
              <a:path w="3151301" h="3977922">
                <a:moveTo>
                  <a:pt x="0" y="0"/>
                </a:moveTo>
                <a:lnTo>
                  <a:pt x="3151301" y="0"/>
                </a:lnTo>
                <a:lnTo>
                  <a:pt x="3151301" y="3977922"/>
                </a:lnTo>
                <a:lnTo>
                  <a:pt x="0" y="397792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2653329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3" name="Picture Placeholder 12">
            <a:extLst>
              <a:ext uri="{FF2B5EF4-FFF2-40B4-BE49-F238E27FC236}">
                <a16:creationId xmlns:a16="http://schemas.microsoft.com/office/drawing/2014/main" id="{F1D507E3-A559-4508-B62D-64498DA18F77}"/>
              </a:ext>
            </a:extLst>
          </p:cNvPr>
          <p:cNvSpPr>
            <a:spLocks noGrp="1"/>
          </p:cNvSpPr>
          <p:nvPr>
            <p:ph type="pic" sz="quarter" idx="17" hasCustomPrompt="1"/>
          </p:nvPr>
        </p:nvSpPr>
        <p:spPr>
          <a:xfrm>
            <a:off x="9640517" y="2237671"/>
            <a:ext cx="2365094" cy="2365094"/>
          </a:xfrm>
          <a:custGeom>
            <a:avLst/>
            <a:gdLst>
              <a:gd name="connsiteX0" fmla="*/ 1182547 w 2365094"/>
              <a:gd name="connsiteY0" fmla="*/ 0 h 2365094"/>
              <a:gd name="connsiteX1" fmla="*/ 2365094 w 2365094"/>
              <a:gd name="connsiteY1" fmla="*/ 1182547 h 2365094"/>
              <a:gd name="connsiteX2" fmla="*/ 1182547 w 2365094"/>
              <a:gd name="connsiteY2" fmla="*/ 2365094 h 2365094"/>
              <a:gd name="connsiteX3" fmla="*/ 0 w 2365094"/>
              <a:gd name="connsiteY3" fmla="*/ 1182547 h 2365094"/>
            </a:gdLst>
            <a:ahLst/>
            <a:cxnLst>
              <a:cxn ang="0">
                <a:pos x="connsiteX0" y="connsiteY0"/>
              </a:cxn>
              <a:cxn ang="0">
                <a:pos x="connsiteX1" y="connsiteY1"/>
              </a:cxn>
              <a:cxn ang="0">
                <a:pos x="connsiteX2" y="connsiteY2"/>
              </a:cxn>
              <a:cxn ang="0">
                <a:pos x="connsiteX3" y="connsiteY3"/>
              </a:cxn>
            </a:cxnLst>
            <a:rect l="l" t="t" r="r" b="b"/>
            <a:pathLst>
              <a:path w="2365094" h="2365094">
                <a:moveTo>
                  <a:pt x="1182547" y="0"/>
                </a:moveTo>
                <a:lnTo>
                  <a:pt x="2365094" y="1182547"/>
                </a:lnTo>
                <a:lnTo>
                  <a:pt x="1182547" y="2365094"/>
                </a:lnTo>
                <a:lnTo>
                  <a:pt x="0" y="118254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4" name="Picture Placeholder 13">
            <a:extLst>
              <a:ext uri="{FF2B5EF4-FFF2-40B4-BE49-F238E27FC236}">
                <a16:creationId xmlns:a16="http://schemas.microsoft.com/office/drawing/2014/main" id="{5E3FB78A-7D1F-4990-B469-A08DCD4486A4}"/>
              </a:ext>
            </a:extLst>
          </p:cNvPr>
          <p:cNvSpPr>
            <a:spLocks noGrp="1"/>
          </p:cNvSpPr>
          <p:nvPr>
            <p:ph type="pic" sz="quarter" idx="16" hasCustomPrompt="1"/>
          </p:nvPr>
        </p:nvSpPr>
        <p:spPr>
          <a:xfrm>
            <a:off x="7294950" y="2237671"/>
            <a:ext cx="2365094" cy="2365094"/>
          </a:xfrm>
          <a:custGeom>
            <a:avLst/>
            <a:gdLst>
              <a:gd name="connsiteX0" fmla="*/ 1182547 w 2365094"/>
              <a:gd name="connsiteY0" fmla="*/ 0 h 2365094"/>
              <a:gd name="connsiteX1" fmla="*/ 2365094 w 2365094"/>
              <a:gd name="connsiteY1" fmla="*/ 1182547 h 2365094"/>
              <a:gd name="connsiteX2" fmla="*/ 1182547 w 2365094"/>
              <a:gd name="connsiteY2" fmla="*/ 2365094 h 2365094"/>
              <a:gd name="connsiteX3" fmla="*/ 0 w 2365094"/>
              <a:gd name="connsiteY3" fmla="*/ 1182547 h 2365094"/>
            </a:gdLst>
            <a:ahLst/>
            <a:cxnLst>
              <a:cxn ang="0">
                <a:pos x="connsiteX0" y="connsiteY0"/>
              </a:cxn>
              <a:cxn ang="0">
                <a:pos x="connsiteX1" y="connsiteY1"/>
              </a:cxn>
              <a:cxn ang="0">
                <a:pos x="connsiteX2" y="connsiteY2"/>
              </a:cxn>
              <a:cxn ang="0">
                <a:pos x="connsiteX3" y="connsiteY3"/>
              </a:cxn>
            </a:cxnLst>
            <a:rect l="l" t="t" r="r" b="b"/>
            <a:pathLst>
              <a:path w="2365094" h="2365094">
                <a:moveTo>
                  <a:pt x="1182547" y="0"/>
                </a:moveTo>
                <a:lnTo>
                  <a:pt x="2365094" y="1182547"/>
                </a:lnTo>
                <a:lnTo>
                  <a:pt x="1182547" y="2365094"/>
                </a:lnTo>
                <a:lnTo>
                  <a:pt x="0" y="118254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2555205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7" name="Picture Placeholder 6">
            <a:extLst>
              <a:ext uri="{FF2B5EF4-FFF2-40B4-BE49-F238E27FC236}">
                <a16:creationId xmlns:a16="http://schemas.microsoft.com/office/drawing/2014/main" id="{D038396D-D6C4-485D-87AA-DA8021127717}"/>
              </a:ext>
            </a:extLst>
          </p:cNvPr>
          <p:cNvSpPr>
            <a:spLocks noGrp="1"/>
          </p:cNvSpPr>
          <p:nvPr>
            <p:ph type="pic" sz="quarter" idx="19" hasCustomPrompt="1"/>
          </p:nvPr>
        </p:nvSpPr>
        <p:spPr>
          <a:xfrm>
            <a:off x="6308046" y="854629"/>
            <a:ext cx="5883955" cy="6026563"/>
          </a:xfrm>
          <a:custGeom>
            <a:avLst/>
            <a:gdLst>
              <a:gd name="connsiteX0" fmla="*/ 3501734 w 5883955"/>
              <a:gd name="connsiteY0" fmla="*/ 0 h 6026563"/>
              <a:gd name="connsiteX1" fmla="*/ 5883955 w 5883955"/>
              <a:gd name="connsiteY1" fmla="*/ 935156 h 6026563"/>
              <a:gd name="connsiteX2" fmla="*/ 5883955 w 5883955"/>
              <a:gd name="connsiteY2" fmla="*/ 6026563 h 6026563"/>
              <a:gd name="connsiteX3" fmla="*/ 1093479 w 5883955"/>
              <a:gd name="connsiteY3" fmla="*/ 6026563 h 6026563"/>
              <a:gd name="connsiteX4" fmla="*/ 0 w 5883955"/>
              <a:gd name="connsiteY4" fmla="*/ 3493848 h 6026563"/>
              <a:gd name="connsiteX5" fmla="*/ 3501734 w 5883955"/>
              <a:gd name="connsiteY5" fmla="*/ 0 h 6026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83955" h="6026563">
                <a:moveTo>
                  <a:pt x="3501734" y="0"/>
                </a:moveTo>
                <a:cubicBezTo>
                  <a:pt x="4425984" y="0"/>
                  <a:pt x="5259110" y="350684"/>
                  <a:pt x="5883955" y="935156"/>
                </a:cubicBezTo>
                <a:lnTo>
                  <a:pt x="5883955" y="6026563"/>
                </a:lnTo>
                <a:cubicBezTo>
                  <a:pt x="5883955" y="6026563"/>
                  <a:pt x="5883955" y="6026563"/>
                  <a:pt x="1093479" y="6026563"/>
                </a:cubicBezTo>
                <a:cubicBezTo>
                  <a:pt x="416563" y="5390137"/>
                  <a:pt x="0" y="4493946"/>
                  <a:pt x="0" y="3493848"/>
                </a:cubicBezTo>
                <a:cubicBezTo>
                  <a:pt x="0" y="1558594"/>
                  <a:pt x="1562112" y="0"/>
                  <a:pt x="3501734"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42430899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6" name="Picture Placeholder 15">
            <a:extLst>
              <a:ext uri="{FF2B5EF4-FFF2-40B4-BE49-F238E27FC236}">
                <a16:creationId xmlns:a16="http://schemas.microsoft.com/office/drawing/2014/main" id="{5D4CD19D-97FF-4223-9BA9-57C4DCD660BC}"/>
              </a:ext>
            </a:extLst>
          </p:cNvPr>
          <p:cNvSpPr>
            <a:spLocks noGrp="1"/>
          </p:cNvSpPr>
          <p:nvPr>
            <p:ph type="pic" sz="quarter" idx="18" hasCustomPrompt="1"/>
          </p:nvPr>
        </p:nvSpPr>
        <p:spPr>
          <a:xfrm>
            <a:off x="1038947" y="3941071"/>
            <a:ext cx="2408214" cy="2408214"/>
          </a:xfrm>
          <a:custGeom>
            <a:avLst/>
            <a:gdLst>
              <a:gd name="connsiteX0" fmla="*/ 1204108 w 2408214"/>
              <a:gd name="connsiteY0" fmla="*/ 0 h 2408214"/>
              <a:gd name="connsiteX1" fmla="*/ 2408214 w 2408214"/>
              <a:gd name="connsiteY1" fmla="*/ 0 h 2408214"/>
              <a:gd name="connsiteX2" fmla="*/ 2408214 w 2408214"/>
              <a:gd name="connsiteY2" fmla="*/ 1204107 h 2408214"/>
              <a:gd name="connsiteX3" fmla="*/ 1204107 w 2408214"/>
              <a:gd name="connsiteY3" fmla="*/ 2408214 h 2408214"/>
              <a:gd name="connsiteX4" fmla="*/ 0 w 2408214"/>
              <a:gd name="connsiteY4" fmla="*/ 1204107 h 2408214"/>
              <a:gd name="connsiteX5" fmla="*/ 1 w 2408214"/>
              <a:gd name="connsiteY5" fmla="*/ 1204107 h 2408214"/>
              <a:gd name="connsiteX6" fmla="*/ 1204108 w 2408214"/>
              <a:gd name="connsiteY6" fmla="*/ 0 h 2408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08214" h="2408214">
                <a:moveTo>
                  <a:pt x="1204108" y="0"/>
                </a:moveTo>
                <a:lnTo>
                  <a:pt x="2408214" y="0"/>
                </a:lnTo>
                <a:lnTo>
                  <a:pt x="2408214" y="1204107"/>
                </a:lnTo>
                <a:cubicBezTo>
                  <a:pt x="2408214" y="1869117"/>
                  <a:pt x="1869117" y="2408214"/>
                  <a:pt x="1204107" y="2408214"/>
                </a:cubicBezTo>
                <a:cubicBezTo>
                  <a:pt x="539097" y="2408214"/>
                  <a:pt x="0" y="1869117"/>
                  <a:pt x="0" y="1204107"/>
                </a:cubicBezTo>
                <a:lnTo>
                  <a:pt x="1" y="1204107"/>
                </a:lnTo>
                <a:cubicBezTo>
                  <a:pt x="1" y="539097"/>
                  <a:pt x="539098" y="0"/>
                  <a:pt x="1204108"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7" name="Picture Placeholder 16">
            <a:extLst>
              <a:ext uri="{FF2B5EF4-FFF2-40B4-BE49-F238E27FC236}">
                <a16:creationId xmlns:a16="http://schemas.microsoft.com/office/drawing/2014/main" id="{C5D2789D-CFDE-4E29-A1D4-595D776A69C3}"/>
              </a:ext>
            </a:extLst>
          </p:cNvPr>
          <p:cNvSpPr>
            <a:spLocks noGrp="1"/>
          </p:cNvSpPr>
          <p:nvPr>
            <p:ph type="pic" sz="quarter" idx="20" hasCustomPrompt="1"/>
          </p:nvPr>
        </p:nvSpPr>
        <p:spPr>
          <a:xfrm>
            <a:off x="5326868" y="1707477"/>
            <a:ext cx="2408214" cy="2408214"/>
          </a:xfrm>
          <a:custGeom>
            <a:avLst/>
            <a:gdLst>
              <a:gd name="connsiteX0" fmla="*/ 1204108 w 2408214"/>
              <a:gd name="connsiteY0" fmla="*/ 0 h 2408214"/>
              <a:gd name="connsiteX1" fmla="*/ 2408214 w 2408214"/>
              <a:gd name="connsiteY1" fmla="*/ 0 h 2408214"/>
              <a:gd name="connsiteX2" fmla="*/ 2408214 w 2408214"/>
              <a:gd name="connsiteY2" fmla="*/ 1204107 h 2408214"/>
              <a:gd name="connsiteX3" fmla="*/ 1204107 w 2408214"/>
              <a:gd name="connsiteY3" fmla="*/ 2408214 h 2408214"/>
              <a:gd name="connsiteX4" fmla="*/ 0 w 2408214"/>
              <a:gd name="connsiteY4" fmla="*/ 1204107 h 2408214"/>
              <a:gd name="connsiteX5" fmla="*/ 1 w 2408214"/>
              <a:gd name="connsiteY5" fmla="*/ 1204107 h 2408214"/>
              <a:gd name="connsiteX6" fmla="*/ 1204108 w 2408214"/>
              <a:gd name="connsiteY6" fmla="*/ 0 h 2408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08214" h="2408214">
                <a:moveTo>
                  <a:pt x="1204108" y="0"/>
                </a:moveTo>
                <a:lnTo>
                  <a:pt x="2408214" y="0"/>
                </a:lnTo>
                <a:lnTo>
                  <a:pt x="2408214" y="1204107"/>
                </a:lnTo>
                <a:cubicBezTo>
                  <a:pt x="2408214" y="1869117"/>
                  <a:pt x="1869117" y="2408214"/>
                  <a:pt x="1204107" y="2408214"/>
                </a:cubicBezTo>
                <a:cubicBezTo>
                  <a:pt x="539097" y="2408214"/>
                  <a:pt x="0" y="1869117"/>
                  <a:pt x="0" y="1204107"/>
                </a:cubicBezTo>
                <a:lnTo>
                  <a:pt x="1" y="1204107"/>
                </a:lnTo>
                <a:cubicBezTo>
                  <a:pt x="1" y="539097"/>
                  <a:pt x="539098" y="0"/>
                  <a:pt x="1204108"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8" name="Picture Placeholder 17">
            <a:extLst>
              <a:ext uri="{FF2B5EF4-FFF2-40B4-BE49-F238E27FC236}">
                <a16:creationId xmlns:a16="http://schemas.microsoft.com/office/drawing/2014/main" id="{8222D7F3-7224-4B68-B3E1-12EBE7F8B57C}"/>
              </a:ext>
            </a:extLst>
          </p:cNvPr>
          <p:cNvSpPr>
            <a:spLocks noGrp="1"/>
          </p:cNvSpPr>
          <p:nvPr>
            <p:ph type="pic" sz="quarter" idx="19" hasCustomPrompt="1"/>
          </p:nvPr>
        </p:nvSpPr>
        <p:spPr>
          <a:xfrm>
            <a:off x="8537904" y="3735642"/>
            <a:ext cx="2408214" cy="2408214"/>
          </a:xfrm>
          <a:custGeom>
            <a:avLst/>
            <a:gdLst>
              <a:gd name="connsiteX0" fmla="*/ 1204108 w 2408214"/>
              <a:gd name="connsiteY0" fmla="*/ 0 h 2408214"/>
              <a:gd name="connsiteX1" fmla="*/ 2408214 w 2408214"/>
              <a:gd name="connsiteY1" fmla="*/ 0 h 2408214"/>
              <a:gd name="connsiteX2" fmla="*/ 2408214 w 2408214"/>
              <a:gd name="connsiteY2" fmla="*/ 1204107 h 2408214"/>
              <a:gd name="connsiteX3" fmla="*/ 1204107 w 2408214"/>
              <a:gd name="connsiteY3" fmla="*/ 2408214 h 2408214"/>
              <a:gd name="connsiteX4" fmla="*/ 0 w 2408214"/>
              <a:gd name="connsiteY4" fmla="*/ 1204107 h 2408214"/>
              <a:gd name="connsiteX5" fmla="*/ 1 w 2408214"/>
              <a:gd name="connsiteY5" fmla="*/ 1204107 h 2408214"/>
              <a:gd name="connsiteX6" fmla="*/ 1204108 w 2408214"/>
              <a:gd name="connsiteY6" fmla="*/ 0 h 2408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08214" h="2408214">
                <a:moveTo>
                  <a:pt x="1204108" y="0"/>
                </a:moveTo>
                <a:lnTo>
                  <a:pt x="2408214" y="0"/>
                </a:lnTo>
                <a:lnTo>
                  <a:pt x="2408214" y="1204107"/>
                </a:lnTo>
                <a:cubicBezTo>
                  <a:pt x="2408214" y="1869117"/>
                  <a:pt x="1869117" y="2408214"/>
                  <a:pt x="1204107" y="2408214"/>
                </a:cubicBezTo>
                <a:cubicBezTo>
                  <a:pt x="539097" y="2408214"/>
                  <a:pt x="0" y="1869117"/>
                  <a:pt x="0" y="1204107"/>
                </a:cubicBezTo>
                <a:lnTo>
                  <a:pt x="1" y="1204107"/>
                </a:lnTo>
                <a:cubicBezTo>
                  <a:pt x="1" y="539097"/>
                  <a:pt x="539098" y="0"/>
                  <a:pt x="1204108"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4069423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2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6" name="Picture Placeholder 15">
            <a:extLst>
              <a:ext uri="{FF2B5EF4-FFF2-40B4-BE49-F238E27FC236}">
                <a16:creationId xmlns:a16="http://schemas.microsoft.com/office/drawing/2014/main" id="{EE85C0E4-9E82-4F70-805A-10FB65A802E9}"/>
              </a:ext>
            </a:extLst>
          </p:cNvPr>
          <p:cNvSpPr>
            <a:spLocks noGrp="1"/>
          </p:cNvSpPr>
          <p:nvPr>
            <p:ph type="pic" sz="quarter" idx="18" hasCustomPrompt="1"/>
          </p:nvPr>
        </p:nvSpPr>
        <p:spPr>
          <a:xfrm>
            <a:off x="838200" y="1846841"/>
            <a:ext cx="2574864" cy="4169646"/>
          </a:xfrm>
          <a:custGeom>
            <a:avLst/>
            <a:gdLst>
              <a:gd name="connsiteX0" fmla="*/ 0 w 2574864"/>
              <a:gd name="connsiteY0" fmla="*/ 0 h 4169646"/>
              <a:gd name="connsiteX1" fmla="*/ 2574864 w 2574864"/>
              <a:gd name="connsiteY1" fmla="*/ 0 h 4169646"/>
              <a:gd name="connsiteX2" fmla="*/ 2574864 w 2574864"/>
              <a:gd name="connsiteY2" fmla="*/ 4169646 h 4169646"/>
              <a:gd name="connsiteX3" fmla="*/ 0 w 2574864"/>
              <a:gd name="connsiteY3" fmla="*/ 4169646 h 4169646"/>
            </a:gdLst>
            <a:ahLst/>
            <a:cxnLst>
              <a:cxn ang="0">
                <a:pos x="connsiteX0" y="connsiteY0"/>
              </a:cxn>
              <a:cxn ang="0">
                <a:pos x="connsiteX1" y="connsiteY1"/>
              </a:cxn>
              <a:cxn ang="0">
                <a:pos x="connsiteX2" y="connsiteY2"/>
              </a:cxn>
              <a:cxn ang="0">
                <a:pos x="connsiteX3" y="connsiteY3"/>
              </a:cxn>
            </a:cxnLst>
            <a:rect l="l" t="t" r="r" b="b"/>
            <a:pathLst>
              <a:path w="2574864" h="4169646">
                <a:moveTo>
                  <a:pt x="0" y="0"/>
                </a:moveTo>
                <a:lnTo>
                  <a:pt x="2574864" y="0"/>
                </a:lnTo>
                <a:lnTo>
                  <a:pt x="2574864" y="4169646"/>
                </a:lnTo>
                <a:lnTo>
                  <a:pt x="0" y="416964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7" name="Picture Placeholder 16">
            <a:extLst>
              <a:ext uri="{FF2B5EF4-FFF2-40B4-BE49-F238E27FC236}">
                <a16:creationId xmlns:a16="http://schemas.microsoft.com/office/drawing/2014/main" id="{ADC284EF-1537-4DCE-B28E-9E35D8FC676B}"/>
              </a:ext>
            </a:extLst>
          </p:cNvPr>
          <p:cNvSpPr>
            <a:spLocks noGrp="1"/>
          </p:cNvSpPr>
          <p:nvPr>
            <p:ph type="pic" sz="quarter" idx="19" hasCustomPrompt="1"/>
          </p:nvPr>
        </p:nvSpPr>
        <p:spPr>
          <a:xfrm>
            <a:off x="3503728" y="1846841"/>
            <a:ext cx="2574864" cy="4169646"/>
          </a:xfrm>
          <a:custGeom>
            <a:avLst/>
            <a:gdLst>
              <a:gd name="connsiteX0" fmla="*/ 0 w 2574864"/>
              <a:gd name="connsiteY0" fmla="*/ 0 h 4169646"/>
              <a:gd name="connsiteX1" fmla="*/ 2574864 w 2574864"/>
              <a:gd name="connsiteY1" fmla="*/ 0 h 4169646"/>
              <a:gd name="connsiteX2" fmla="*/ 2574864 w 2574864"/>
              <a:gd name="connsiteY2" fmla="*/ 4169646 h 4169646"/>
              <a:gd name="connsiteX3" fmla="*/ 0 w 2574864"/>
              <a:gd name="connsiteY3" fmla="*/ 4169646 h 4169646"/>
            </a:gdLst>
            <a:ahLst/>
            <a:cxnLst>
              <a:cxn ang="0">
                <a:pos x="connsiteX0" y="connsiteY0"/>
              </a:cxn>
              <a:cxn ang="0">
                <a:pos x="connsiteX1" y="connsiteY1"/>
              </a:cxn>
              <a:cxn ang="0">
                <a:pos x="connsiteX2" y="connsiteY2"/>
              </a:cxn>
              <a:cxn ang="0">
                <a:pos x="connsiteX3" y="connsiteY3"/>
              </a:cxn>
            </a:cxnLst>
            <a:rect l="l" t="t" r="r" b="b"/>
            <a:pathLst>
              <a:path w="2574864" h="4169646">
                <a:moveTo>
                  <a:pt x="0" y="0"/>
                </a:moveTo>
                <a:lnTo>
                  <a:pt x="2574864" y="0"/>
                </a:lnTo>
                <a:lnTo>
                  <a:pt x="2574864" y="4169646"/>
                </a:lnTo>
                <a:lnTo>
                  <a:pt x="0" y="416964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a:t>Click to edit Master title style</a:t>
            </a:r>
          </a:p>
        </p:txBody>
      </p:sp>
      <p:sp>
        <p:nvSpPr>
          <p:cNvPr id="20" name="Picture Placeholder 19">
            <a:extLst>
              <a:ext uri="{FF2B5EF4-FFF2-40B4-BE49-F238E27FC236}">
                <a16:creationId xmlns:a16="http://schemas.microsoft.com/office/drawing/2014/main" id="{A54B499A-2673-4AB6-9ACF-0273714BBF25}"/>
              </a:ext>
            </a:extLst>
          </p:cNvPr>
          <p:cNvSpPr>
            <a:spLocks noGrp="1"/>
          </p:cNvSpPr>
          <p:nvPr>
            <p:ph type="pic" sz="quarter" idx="21" hasCustomPrompt="1"/>
          </p:nvPr>
        </p:nvSpPr>
        <p:spPr>
          <a:xfrm>
            <a:off x="8834784" y="1846841"/>
            <a:ext cx="2574864" cy="4169646"/>
          </a:xfrm>
          <a:custGeom>
            <a:avLst/>
            <a:gdLst>
              <a:gd name="connsiteX0" fmla="*/ 0 w 2574864"/>
              <a:gd name="connsiteY0" fmla="*/ 0 h 4169646"/>
              <a:gd name="connsiteX1" fmla="*/ 2574864 w 2574864"/>
              <a:gd name="connsiteY1" fmla="*/ 0 h 4169646"/>
              <a:gd name="connsiteX2" fmla="*/ 2574864 w 2574864"/>
              <a:gd name="connsiteY2" fmla="*/ 4169646 h 4169646"/>
              <a:gd name="connsiteX3" fmla="*/ 0 w 2574864"/>
              <a:gd name="connsiteY3" fmla="*/ 4169646 h 4169646"/>
            </a:gdLst>
            <a:ahLst/>
            <a:cxnLst>
              <a:cxn ang="0">
                <a:pos x="connsiteX0" y="connsiteY0"/>
              </a:cxn>
              <a:cxn ang="0">
                <a:pos x="connsiteX1" y="connsiteY1"/>
              </a:cxn>
              <a:cxn ang="0">
                <a:pos x="connsiteX2" y="connsiteY2"/>
              </a:cxn>
              <a:cxn ang="0">
                <a:pos x="connsiteX3" y="connsiteY3"/>
              </a:cxn>
            </a:cxnLst>
            <a:rect l="l" t="t" r="r" b="b"/>
            <a:pathLst>
              <a:path w="2574864" h="4169646">
                <a:moveTo>
                  <a:pt x="0" y="0"/>
                </a:moveTo>
                <a:lnTo>
                  <a:pt x="2574864" y="0"/>
                </a:lnTo>
                <a:lnTo>
                  <a:pt x="2574864" y="4169646"/>
                </a:lnTo>
                <a:lnTo>
                  <a:pt x="0" y="416964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8" name="Picture Placeholder 17">
            <a:extLst>
              <a:ext uri="{FF2B5EF4-FFF2-40B4-BE49-F238E27FC236}">
                <a16:creationId xmlns:a16="http://schemas.microsoft.com/office/drawing/2014/main" id="{F265BD36-AE6A-49C1-9012-D0C3F9118ACB}"/>
              </a:ext>
            </a:extLst>
          </p:cNvPr>
          <p:cNvSpPr>
            <a:spLocks noGrp="1"/>
          </p:cNvSpPr>
          <p:nvPr>
            <p:ph type="pic" sz="quarter" idx="20" hasCustomPrompt="1"/>
          </p:nvPr>
        </p:nvSpPr>
        <p:spPr>
          <a:xfrm>
            <a:off x="6169256" y="1846841"/>
            <a:ext cx="2574864" cy="4169646"/>
          </a:xfrm>
          <a:custGeom>
            <a:avLst/>
            <a:gdLst>
              <a:gd name="connsiteX0" fmla="*/ 0 w 2574864"/>
              <a:gd name="connsiteY0" fmla="*/ 0 h 4169646"/>
              <a:gd name="connsiteX1" fmla="*/ 2574864 w 2574864"/>
              <a:gd name="connsiteY1" fmla="*/ 0 h 4169646"/>
              <a:gd name="connsiteX2" fmla="*/ 2574864 w 2574864"/>
              <a:gd name="connsiteY2" fmla="*/ 4169646 h 4169646"/>
              <a:gd name="connsiteX3" fmla="*/ 0 w 2574864"/>
              <a:gd name="connsiteY3" fmla="*/ 4169646 h 4169646"/>
            </a:gdLst>
            <a:ahLst/>
            <a:cxnLst>
              <a:cxn ang="0">
                <a:pos x="connsiteX0" y="connsiteY0"/>
              </a:cxn>
              <a:cxn ang="0">
                <a:pos x="connsiteX1" y="connsiteY1"/>
              </a:cxn>
              <a:cxn ang="0">
                <a:pos x="connsiteX2" y="connsiteY2"/>
              </a:cxn>
              <a:cxn ang="0">
                <a:pos x="connsiteX3" y="connsiteY3"/>
              </a:cxn>
            </a:cxnLst>
            <a:rect l="l" t="t" r="r" b="b"/>
            <a:pathLst>
              <a:path w="2574864" h="4169646">
                <a:moveTo>
                  <a:pt x="0" y="0"/>
                </a:moveTo>
                <a:lnTo>
                  <a:pt x="2574864" y="0"/>
                </a:lnTo>
                <a:lnTo>
                  <a:pt x="2574864" y="4169646"/>
                </a:lnTo>
                <a:lnTo>
                  <a:pt x="0" y="416964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3689843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3_01">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973ECD04-A1E8-4CBE-A55F-985EF51C951A}"/>
              </a:ext>
            </a:extLst>
          </p:cNvPr>
          <p:cNvSpPr>
            <a:spLocks noGrp="1"/>
          </p:cNvSpPr>
          <p:nvPr>
            <p:ph type="pic" sz="quarter" idx="26" hasCustomPrompt="1"/>
          </p:nvPr>
        </p:nvSpPr>
        <p:spPr>
          <a:xfrm>
            <a:off x="4695137" y="1978045"/>
            <a:ext cx="2423397" cy="2417469"/>
          </a:xfrm>
          <a:custGeom>
            <a:avLst/>
            <a:gdLst>
              <a:gd name="connsiteX0" fmla="*/ 1211699 w 2423397"/>
              <a:gd name="connsiteY0" fmla="*/ 0 h 2417469"/>
              <a:gd name="connsiteX1" fmla="*/ 1265395 w 2423397"/>
              <a:gd name="connsiteY1" fmla="*/ 22461 h 2417469"/>
              <a:gd name="connsiteX2" fmla="*/ 2400893 w 2423397"/>
              <a:gd name="connsiteY2" fmla="*/ 1155736 h 2417469"/>
              <a:gd name="connsiteX3" fmla="*/ 2400893 w 2423397"/>
              <a:gd name="connsiteY3" fmla="*/ 1262916 h 2417469"/>
              <a:gd name="connsiteX4" fmla="*/ 1265395 w 2423397"/>
              <a:gd name="connsiteY4" fmla="*/ 2396191 h 2417469"/>
              <a:gd name="connsiteX5" fmla="*/ 1158004 w 2423397"/>
              <a:gd name="connsiteY5" fmla="*/ 2396191 h 2417469"/>
              <a:gd name="connsiteX6" fmla="*/ 22505 w 2423397"/>
              <a:gd name="connsiteY6" fmla="*/ 1262916 h 2417469"/>
              <a:gd name="connsiteX7" fmla="*/ 22505 w 2423397"/>
              <a:gd name="connsiteY7" fmla="*/ 1155736 h 2417469"/>
              <a:gd name="connsiteX8" fmla="*/ 1158004 w 2423397"/>
              <a:gd name="connsiteY8" fmla="*/ 22461 h 2417469"/>
              <a:gd name="connsiteX9" fmla="*/ 1211699 w 2423397"/>
              <a:gd name="connsiteY9" fmla="*/ 0 h 2417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23397" h="2417469">
                <a:moveTo>
                  <a:pt x="1211699" y="0"/>
                </a:moveTo>
                <a:cubicBezTo>
                  <a:pt x="1231045" y="0"/>
                  <a:pt x="1250392" y="7487"/>
                  <a:pt x="1265395" y="22461"/>
                </a:cubicBezTo>
                <a:lnTo>
                  <a:pt x="2400893" y="1155736"/>
                </a:lnTo>
                <a:cubicBezTo>
                  <a:pt x="2430899" y="1184107"/>
                  <a:pt x="2430899" y="1232969"/>
                  <a:pt x="2400893" y="1262916"/>
                </a:cubicBezTo>
                <a:cubicBezTo>
                  <a:pt x="1265395" y="2396191"/>
                  <a:pt x="1265395" y="2396191"/>
                  <a:pt x="1265395" y="2396191"/>
                </a:cubicBezTo>
                <a:cubicBezTo>
                  <a:pt x="1235388" y="2424562"/>
                  <a:pt x="1188010" y="2424562"/>
                  <a:pt x="1158004" y="2396191"/>
                </a:cubicBezTo>
                <a:cubicBezTo>
                  <a:pt x="22505" y="1262916"/>
                  <a:pt x="22505" y="1262916"/>
                  <a:pt x="22505" y="1262916"/>
                </a:cubicBezTo>
                <a:cubicBezTo>
                  <a:pt x="-7501" y="1232969"/>
                  <a:pt x="-7501" y="1184107"/>
                  <a:pt x="22505" y="1155736"/>
                </a:cubicBezTo>
                <a:cubicBezTo>
                  <a:pt x="1158004" y="22461"/>
                  <a:pt x="1158004" y="22461"/>
                  <a:pt x="1158004" y="22461"/>
                </a:cubicBezTo>
                <a:cubicBezTo>
                  <a:pt x="1173007" y="7487"/>
                  <a:pt x="1192353" y="0"/>
                  <a:pt x="1211699"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5" name="Picture Placeholder 14">
            <a:extLst>
              <a:ext uri="{FF2B5EF4-FFF2-40B4-BE49-F238E27FC236}">
                <a16:creationId xmlns:a16="http://schemas.microsoft.com/office/drawing/2014/main" id="{5C96CB8B-E9F2-4722-A05D-68DD55BEE420}"/>
              </a:ext>
            </a:extLst>
          </p:cNvPr>
          <p:cNvSpPr>
            <a:spLocks noGrp="1"/>
          </p:cNvSpPr>
          <p:nvPr>
            <p:ph type="pic" sz="quarter" idx="25" hasCustomPrompt="1"/>
          </p:nvPr>
        </p:nvSpPr>
        <p:spPr>
          <a:xfrm>
            <a:off x="786282" y="1978045"/>
            <a:ext cx="2423397" cy="2417469"/>
          </a:xfrm>
          <a:custGeom>
            <a:avLst/>
            <a:gdLst>
              <a:gd name="connsiteX0" fmla="*/ 1211699 w 2423397"/>
              <a:gd name="connsiteY0" fmla="*/ 0 h 2417469"/>
              <a:gd name="connsiteX1" fmla="*/ 1265394 w 2423397"/>
              <a:gd name="connsiteY1" fmla="*/ 22461 h 2417469"/>
              <a:gd name="connsiteX2" fmla="*/ 2400893 w 2423397"/>
              <a:gd name="connsiteY2" fmla="*/ 1155736 h 2417469"/>
              <a:gd name="connsiteX3" fmla="*/ 2400893 w 2423397"/>
              <a:gd name="connsiteY3" fmla="*/ 1262916 h 2417469"/>
              <a:gd name="connsiteX4" fmla="*/ 1265394 w 2423397"/>
              <a:gd name="connsiteY4" fmla="*/ 2396191 h 2417469"/>
              <a:gd name="connsiteX5" fmla="*/ 1158004 w 2423397"/>
              <a:gd name="connsiteY5" fmla="*/ 2396191 h 2417469"/>
              <a:gd name="connsiteX6" fmla="*/ 22505 w 2423397"/>
              <a:gd name="connsiteY6" fmla="*/ 1262916 h 2417469"/>
              <a:gd name="connsiteX7" fmla="*/ 22505 w 2423397"/>
              <a:gd name="connsiteY7" fmla="*/ 1155736 h 2417469"/>
              <a:gd name="connsiteX8" fmla="*/ 1158004 w 2423397"/>
              <a:gd name="connsiteY8" fmla="*/ 22461 h 2417469"/>
              <a:gd name="connsiteX9" fmla="*/ 1211699 w 2423397"/>
              <a:gd name="connsiteY9" fmla="*/ 0 h 2417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23397" h="2417469">
                <a:moveTo>
                  <a:pt x="1211699" y="0"/>
                </a:moveTo>
                <a:cubicBezTo>
                  <a:pt x="1231045" y="0"/>
                  <a:pt x="1250391" y="7487"/>
                  <a:pt x="1265394" y="22461"/>
                </a:cubicBezTo>
                <a:lnTo>
                  <a:pt x="2400893" y="1155736"/>
                </a:lnTo>
                <a:cubicBezTo>
                  <a:pt x="2430899" y="1184107"/>
                  <a:pt x="2430899" y="1232969"/>
                  <a:pt x="2400893" y="1262916"/>
                </a:cubicBezTo>
                <a:cubicBezTo>
                  <a:pt x="1265394" y="2396191"/>
                  <a:pt x="1265394" y="2396191"/>
                  <a:pt x="1265394" y="2396191"/>
                </a:cubicBezTo>
                <a:cubicBezTo>
                  <a:pt x="1235388" y="2424562"/>
                  <a:pt x="1188010" y="2424562"/>
                  <a:pt x="1158004" y="2396191"/>
                </a:cubicBezTo>
                <a:cubicBezTo>
                  <a:pt x="22505" y="1262916"/>
                  <a:pt x="22505" y="1262916"/>
                  <a:pt x="22505" y="1262916"/>
                </a:cubicBezTo>
                <a:cubicBezTo>
                  <a:pt x="-7501" y="1232969"/>
                  <a:pt x="-7501" y="1184107"/>
                  <a:pt x="22505" y="1155736"/>
                </a:cubicBezTo>
                <a:cubicBezTo>
                  <a:pt x="1158004" y="22461"/>
                  <a:pt x="1158004" y="22461"/>
                  <a:pt x="1158004" y="22461"/>
                </a:cubicBezTo>
                <a:cubicBezTo>
                  <a:pt x="1173007" y="7487"/>
                  <a:pt x="1192353" y="0"/>
                  <a:pt x="1211699"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7" name="Picture Placeholder 16">
            <a:extLst>
              <a:ext uri="{FF2B5EF4-FFF2-40B4-BE49-F238E27FC236}">
                <a16:creationId xmlns:a16="http://schemas.microsoft.com/office/drawing/2014/main" id="{988334D0-C37D-420B-B4CA-4D09A1F9028C}"/>
              </a:ext>
            </a:extLst>
          </p:cNvPr>
          <p:cNvSpPr>
            <a:spLocks noGrp="1"/>
          </p:cNvSpPr>
          <p:nvPr>
            <p:ph type="pic" sz="quarter" idx="27" hasCustomPrompt="1"/>
          </p:nvPr>
        </p:nvSpPr>
        <p:spPr>
          <a:xfrm>
            <a:off x="8603992" y="1978045"/>
            <a:ext cx="2423397" cy="2417469"/>
          </a:xfrm>
          <a:custGeom>
            <a:avLst/>
            <a:gdLst>
              <a:gd name="connsiteX0" fmla="*/ 1211699 w 2423397"/>
              <a:gd name="connsiteY0" fmla="*/ 0 h 2417469"/>
              <a:gd name="connsiteX1" fmla="*/ 1265394 w 2423397"/>
              <a:gd name="connsiteY1" fmla="*/ 22461 h 2417469"/>
              <a:gd name="connsiteX2" fmla="*/ 2400893 w 2423397"/>
              <a:gd name="connsiteY2" fmla="*/ 1155736 h 2417469"/>
              <a:gd name="connsiteX3" fmla="*/ 2400893 w 2423397"/>
              <a:gd name="connsiteY3" fmla="*/ 1262916 h 2417469"/>
              <a:gd name="connsiteX4" fmla="*/ 1265394 w 2423397"/>
              <a:gd name="connsiteY4" fmla="*/ 2396191 h 2417469"/>
              <a:gd name="connsiteX5" fmla="*/ 1158004 w 2423397"/>
              <a:gd name="connsiteY5" fmla="*/ 2396191 h 2417469"/>
              <a:gd name="connsiteX6" fmla="*/ 22505 w 2423397"/>
              <a:gd name="connsiteY6" fmla="*/ 1262916 h 2417469"/>
              <a:gd name="connsiteX7" fmla="*/ 22505 w 2423397"/>
              <a:gd name="connsiteY7" fmla="*/ 1155736 h 2417469"/>
              <a:gd name="connsiteX8" fmla="*/ 1158004 w 2423397"/>
              <a:gd name="connsiteY8" fmla="*/ 22461 h 2417469"/>
              <a:gd name="connsiteX9" fmla="*/ 1211699 w 2423397"/>
              <a:gd name="connsiteY9" fmla="*/ 0 h 2417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23397" h="2417469">
                <a:moveTo>
                  <a:pt x="1211699" y="0"/>
                </a:moveTo>
                <a:cubicBezTo>
                  <a:pt x="1231045" y="0"/>
                  <a:pt x="1250391" y="7487"/>
                  <a:pt x="1265394" y="22461"/>
                </a:cubicBezTo>
                <a:lnTo>
                  <a:pt x="2400893" y="1155736"/>
                </a:lnTo>
                <a:cubicBezTo>
                  <a:pt x="2430899" y="1184107"/>
                  <a:pt x="2430899" y="1232969"/>
                  <a:pt x="2400893" y="1262916"/>
                </a:cubicBezTo>
                <a:cubicBezTo>
                  <a:pt x="1265394" y="2396191"/>
                  <a:pt x="1265394" y="2396191"/>
                  <a:pt x="1265394" y="2396191"/>
                </a:cubicBezTo>
                <a:cubicBezTo>
                  <a:pt x="1235388" y="2424562"/>
                  <a:pt x="1188010" y="2424562"/>
                  <a:pt x="1158004" y="2396191"/>
                </a:cubicBezTo>
                <a:cubicBezTo>
                  <a:pt x="22505" y="1262916"/>
                  <a:pt x="22505" y="1262916"/>
                  <a:pt x="22505" y="1262916"/>
                </a:cubicBezTo>
                <a:cubicBezTo>
                  <a:pt x="-7501" y="1232969"/>
                  <a:pt x="-7501" y="1184107"/>
                  <a:pt x="22505" y="1155736"/>
                </a:cubicBezTo>
                <a:cubicBezTo>
                  <a:pt x="1158004" y="22461"/>
                  <a:pt x="1158004" y="22461"/>
                  <a:pt x="1158004" y="22461"/>
                </a:cubicBezTo>
                <a:cubicBezTo>
                  <a:pt x="1173007" y="7487"/>
                  <a:pt x="1192353" y="0"/>
                  <a:pt x="1211699"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8987655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4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8" name="Picture Placeholder 17">
            <a:extLst>
              <a:ext uri="{FF2B5EF4-FFF2-40B4-BE49-F238E27FC236}">
                <a16:creationId xmlns:a16="http://schemas.microsoft.com/office/drawing/2014/main" id="{E2D5B1A8-C339-4319-8C69-7AEF0551570C}"/>
              </a:ext>
            </a:extLst>
          </p:cNvPr>
          <p:cNvSpPr>
            <a:spLocks noGrp="1"/>
          </p:cNvSpPr>
          <p:nvPr>
            <p:ph type="pic" sz="quarter" idx="18" hasCustomPrompt="1"/>
          </p:nvPr>
        </p:nvSpPr>
        <p:spPr>
          <a:xfrm>
            <a:off x="612913" y="2626166"/>
            <a:ext cx="3680791" cy="2202773"/>
          </a:xfrm>
          <a:custGeom>
            <a:avLst/>
            <a:gdLst>
              <a:gd name="connsiteX0" fmla="*/ 0 w 3680791"/>
              <a:gd name="connsiteY0" fmla="*/ 0 h 2202773"/>
              <a:gd name="connsiteX1" fmla="*/ 3680791 w 3680791"/>
              <a:gd name="connsiteY1" fmla="*/ 0 h 2202773"/>
              <a:gd name="connsiteX2" fmla="*/ 3680791 w 3680791"/>
              <a:gd name="connsiteY2" fmla="*/ 2202773 h 2202773"/>
              <a:gd name="connsiteX3" fmla="*/ 0 w 3680791"/>
              <a:gd name="connsiteY3" fmla="*/ 2202773 h 2202773"/>
            </a:gdLst>
            <a:ahLst/>
            <a:cxnLst>
              <a:cxn ang="0">
                <a:pos x="connsiteX0" y="connsiteY0"/>
              </a:cxn>
              <a:cxn ang="0">
                <a:pos x="connsiteX1" y="connsiteY1"/>
              </a:cxn>
              <a:cxn ang="0">
                <a:pos x="connsiteX2" y="connsiteY2"/>
              </a:cxn>
              <a:cxn ang="0">
                <a:pos x="connsiteX3" y="connsiteY3"/>
              </a:cxn>
            </a:cxnLst>
            <a:rect l="l" t="t" r="r" b="b"/>
            <a:pathLst>
              <a:path w="3680791" h="2202773">
                <a:moveTo>
                  <a:pt x="0" y="0"/>
                </a:moveTo>
                <a:lnTo>
                  <a:pt x="3680791" y="0"/>
                </a:lnTo>
                <a:lnTo>
                  <a:pt x="3680791" y="2202773"/>
                </a:lnTo>
                <a:lnTo>
                  <a:pt x="0" y="220277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22" name="Picture Placeholder 21">
            <a:extLst>
              <a:ext uri="{FF2B5EF4-FFF2-40B4-BE49-F238E27FC236}">
                <a16:creationId xmlns:a16="http://schemas.microsoft.com/office/drawing/2014/main" id="{E2AA7C89-00EA-43F2-853C-3E463E35D832}"/>
              </a:ext>
            </a:extLst>
          </p:cNvPr>
          <p:cNvSpPr>
            <a:spLocks noGrp="1"/>
          </p:cNvSpPr>
          <p:nvPr>
            <p:ph type="pic" sz="quarter" idx="20" hasCustomPrompt="1"/>
          </p:nvPr>
        </p:nvSpPr>
        <p:spPr>
          <a:xfrm>
            <a:off x="612913" y="4910687"/>
            <a:ext cx="3680791" cy="1947314"/>
          </a:xfrm>
          <a:custGeom>
            <a:avLst/>
            <a:gdLst>
              <a:gd name="connsiteX0" fmla="*/ 0 w 3680791"/>
              <a:gd name="connsiteY0" fmla="*/ 0 h 1947314"/>
              <a:gd name="connsiteX1" fmla="*/ 3680791 w 3680791"/>
              <a:gd name="connsiteY1" fmla="*/ 0 h 1947314"/>
              <a:gd name="connsiteX2" fmla="*/ 3680791 w 3680791"/>
              <a:gd name="connsiteY2" fmla="*/ 1947314 h 1947314"/>
              <a:gd name="connsiteX3" fmla="*/ 0 w 3680791"/>
              <a:gd name="connsiteY3" fmla="*/ 1947314 h 1947314"/>
            </a:gdLst>
            <a:ahLst/>
            <a:cxnLst>
              <a:cxn ang="0">
                <a:pos x="connsiteX0" y="connsiteY0"/>
              </a:cxn>
              <a:cxn ang="0">
                <a:pos x="connsiteX1" y="connsiteY1"/>
              </a:cxn>
              <a:cxn ang="0">
                <a:pos x="connsiteX2" y="connsiteY2"/>
              </a:cxn>
              <a:cxn ang="0">
                <a:pos x="connsiteX3" y="connsiteY3"/>
              </a:cxn>
            </a:cxnLst>
            <a:rect l="l" t="t" r="r" b="b"/>
            <a:pathLst>
              <a:path w="3680791" h="1947314">
                <a:moveTo>
                  <a:pt x="0" y="0"/>
                </a:moveTo>
                <a:lnTo>
                  <a:pt x="3680791" y="0"/>
                </a:lnTo>
                <a:lnTo>
                  <a:pt x="3680791" y="1947314"/>
                </a:lnTo>
                <a:lnTo>
                  <a:pt x="0" y="194731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4" name="Picture Placeholder 23">
            <a:extLst>
              <a:ext uri="{FF2B5EF4-FFF2-40B4-BE49-F238E27FC236}">
                <a16:creationId xmlns:a16="http://schemas.microsoft.com/office/drawing/2014/main" id="{5D02B0FB-80EC-4B62-B6F4-5A7BEF7B85DA}"/>
              </a:ext>
            </a:extLst>
          </p:cNvPr>
          <p:cNvSpPr>
            <a:spLocks noGrp="1"/>
          </p:cNvSpPr>
          <p:nvPr>
            <p:ph type="pic" sz="quarter" idx="21" hasCustomPrompt="1"/>
          </p:nvPr>
        </p:nvSpPr>
        <p:spPr>
          <a:xfrm>
            <a:off x="8163338" y="1740837"/>
            <a:ext cx="3680791" cy="2202773"/>
          </a:xfrm>
          <a:custGeom>
            <a:avLst/>
            <a:gdLst>
              <a:gd name="connsiteX0" fmla="*/ 0 w 3680791"/>
              <a:gd name="connsiteY0" fmla="*/ 0 h 2202773"/>
              <a:gd name="connsiteX1" fmla="*/ 3680791 w 3680791"/>
              <a:gd name="connsiteY1" fmla="*/ 0 h 2202773"/>
              <a:gd name="connsiteX2" fmla="*/ 3680791 w 3680791"/>
              <a:gd name="connsiteY2" fmla="*/ 2202773 h 2202773"/>
              <a:gd name="connsiteX3" fmla="*/ 0 w 3680791"/>
              <a:gd name="connsiteY3" fmla="*/ 2202773 h 2202773"/>
            </a:gdLst>
            <a:ahLst/>
            <a:cxnLst>
              <a:cxn ang="0">
                <a:pos x="connsiteX0" y="connsiteY0"/>
              </a:cxn>
              <a:cxn ang="0">
                <a:pos x="connsiteX1" y="connsiteY1"/>
              </a:cxn>
              <a:cxn ang="0">
                <a:pos x="connsiteX2" y="connsiteY2"/>
              </a:cxn>
              <a:cxn ang="0">
                <a:pos x="connsiteX3" y="connsiteY3"/>
              </a:cxn>
            </a:cxnLst>
            <a:rect l="l" t="t" r="r" b="b"/>
            <a:pathLst>
              <a:path w="3680791" h="2202773">
                <a:moveTo>
                  <a:pt x="0" y="0"/>
                </a:moveTo>
                <a:lnTo>
                  <a:pt x="3680791" y="0"/>
                </a:lnTo>
                <a:lnTo>
                  <a:pt x="3680791" y="2202773"/>
                </a:lnTo>
                <a:lnTo>
                  <a:pt x="0" y="220277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6" name="Picture Placeholder 25">
            <a:extLst>
              <a:ext uri="{FF2B5EF4-FFF2-40B4-BE49-F238E27FC236}">
                <a16:creationId xmlns:a16="http://schemas.microsoft.com/office/drawing/2014/main" id="{5A05DED6-DB27-4464-8363-D39D6F435687}"/>
              </a:ext>
            </a:extLst>
          </p:cNvPr>
          <p:cNvSpPr>
            <a:spLocks noGrp="1"/>
          </p:cNvSpPr>
          <p:nvPr>
            <p:ph type="pic" sz="quarter" idx="22" hasCustomPrompt="1"/>
          </p:nvPr>
        </p:nvSpPr>
        <p:spPr>
          <a:xfrm>
            <a:off x="8163338" y="4910687"/>
            <a:ext cx="3680791" cy="1947314"/>
          </a:xfrm>
          <a:custGeom>
            <a:avLst/>
            <a:gdLst>
              <a:gd name="connsiteX0" fmla="*/ 0 w 3680791"/>
              <a:gd name="connsiteY0" fmla="*/ 0 h 1947314"/>
              <a:gd name="connsiteX1" fmla="*/ 3680791 w 3680791"/>
              <a:gd name="connsiteY1" fmla="*/ 0 h 1947314"/>
              <a:gd name="connsiteX2" fmla="*/ 3680791 w 3680791"/>
              <a:gd name="connsiteY2" fmla="*/ 1947314 h 1947314"/>
              <a:gd name="connsiteX3" fmla="*/ 0 w 3680791"/>
              <a:gd name="connsiteY3" fmla="*/ 1947314 h 1947314"/>
            </a:gdLst>
            <a:ahLst/>
            <a:cxnLst>
              <a:cxn ang="0">
                <a:pos x="connsiteX0" y="connsiteY0"/>
              </a:cxn>
              <a:cxn ang="0">
                <a:pos x="connsiteX1" y="connsiteY1"/>
              </a:cxn>
              <a:cxn ang="0">
                <a:pos x="connsiteX2" y="connsiteY2"/>
              </a:cxn>
              <a:cxn ang="0">
                <a:pos x="connsiteX3" y="connsiteY3"/>
              </a:cxn>
            </a:cxnLst>
            <a:rect l="l" t="t" r="r" b="b"/>
            <a:pathLst>
              <a:path w="3680791" h="1947314">
                <a:moveTo>
                  <a:pt x="0" y="0"/>
                </a:moveTo>
                <a:lnTo>
                  <a:pt x="3680791" y="0"/>
                </a:lnTo>
                <a:lnTo>
                  <a:pt x="3680791" y="1947314"/>
                </a:lnTo>
                <a:lnTo>
                  <a:pt x="0" y="194731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0" name="Picture Placeholder 19">
            <a:extLst>
              <a:ext uri="{FF2B5EF4-FFF2-40B4-BE49-F238E27FC236}">
                <a16:creationId xmlns:a16="http://schemas.microsoft.com/office/drawing/2014/main" id="{A36A4ABE-76D6-432B-826A-E71518954C33}"/>
              </a:ext>
            </a:extLst>
          </p:cNvPr>
          <p:cNvSpPr>
            <a:spLocks noGrp="1"/>
          </p:cNvSpPr>
          <p:nvPr>
            <p:ph type="pic" sz="quarter" idx="19" hasCustomPrompt="1"/>
          </p:nvPr>
        </p:nvSpPr>
        <p:spPr>
          <a:xfrm>
            <a:off x="4388126" y="1740838"/>
            <a:ext cx="3680791" cy="5117163"/>
          </a:xfrm>
          <a:custGeom>
            <a:avLst/>
            <a:gdLst>
              <a:gd name="connsiteX0" fmla="*/ 0 w 3680791"/>
              <a:gd name="connsiteY0" fmla="*/ 0 h 5117163"/>
              <a:gd name="connsiteX1" fmla="*/ 3680791 w 3680791"/>
              <a:gd name="connsiteY1" fmla="*/ 0 h 5117163"/>
              <a:gd name="connsiteX2" fmla="*/ 3680791 w 3680791"/>
              <a:gd name="connsiteY2" fmla="*/ 5117163 h 5117163"/>
              <a:gd name="connsiteX3" fmla="*/ 0 w 3680791"/>
              <a:gd name="connsiteY3" fmla="*/ 5117163 h 5117163"/>
            </a:gdLst>
            <a:ahLst/>
            <a:cxnLst>
              <a:cxn ang="0">
                <a:pos x="connsiteX0" y="connsiteY0"/>
              </a:cxn>
              <a:cxn ang="0">
                <a:pos x="connsiteX1" y="connsiteY1"/>
              </a:cxn>
              <a:cxn ang="0">
                <a:pos x="connsiteX2" y="connsiteY2"/>
              </a:cxn>
              <a:cxn ang="0">
                <a:pos x="connsiteX3" y="connsiteY3"/>
              </a:cxn>
            </a:cxnLst>
            <a:rect l="l" t="t" r="r" b="b"/>
            <a:pathLst>
              <a:path w="3680791" h="5117163">
                <a:moveTo>
                  <a:pt x="0" y="0"/>
                </a:moveTo>
                <a:lnTo>
                  <a:pt x="3680791" y="0"/>
                </a:lnTo>
                <a:lnTo>
                  <a:pt x="3680791" y="5117163"/>
                </a:lnTo>
                <a:lnTo>
                  <a:pt x="0" y="511716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4108160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5_01">
    <p:spTree>
      <p:nvGrpSpPr>
        <p:cNvPr id="1" name=""/>
        <p:cNvGrpSpPr/>
        <p:nvPr/>
      </p:nvGrpSpPr>
      <p:grpSpPr>
        <a:xfrm>
          <a:off x="0" y="0"/>
          <a:ext cx="0" cy="0"/>
          <a:chOff x="0" y="0"/>
          <a:chExt cx="0" cy="0"/>
        </a:xfrm>
      </p:grpSpPr>
      <p:sp>
        <p:nvSpPr>
          <p:cNvPr id="27" name="Picture Placeholder 2"/>
          <p:cNvSpPr>
            <a:spLocks noGrp="1"/>
          </p:cNvSpPr>
          <p:nvPr>
            <p:ph type="pic" sz="quarter" idx="18" hasCustomPrompt="1"/>
          </p:nvPr>
        </p:nvSpPr>
        <p:spPr>
          <a:xfrm>
            <a:off x="0" y="2114550"/>
            <a:ext cx="12192000" cy="4743450"/>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0132933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10960493" y="6388034"/>
            <a:ext cx="337457" cy="30175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Roboto Slab" pitchFamily="2" charset="0"/>
              <a:ea typeface="Roboto Slab" pitchFamily="2" charset="0"/>
            </a:endParaRPr>
          </a:p>
        </p:txBody>
      </p:sp>
      <p:sp>
        <p:nvSpPr>
          <p:cNvPr id="4" name="Footer Placeholder 3"/>
          <p:cNvSpPr>
            <a:spLocks noGrp="1"/>
          </p:cNvSpPr>
          <p:nvPr>
            <p:ph type="ftr" sz="quarter" idx="3"/>
          </p:nvPr>
        </p:nvSpPr>
        <p:spPr>
          <a:xfrm>
            <a:off x="838200" y="6357309"/>
            <a:ext cx="1687286" cy="365125"/>
          </a:xfrm>
          <a:prstGeom prst="rect">
            <a:avLst/>
          </a:prstGeom>
        </p:spPr>
        <p:txBody>
          <a:bodyPr vert="horz" lIns="91440" tIns="45720" rIns="91440" bIns="45720" rtlCol="0" anchor="ctr"/>
          <a:lstStyle>
            <a:lvl1pPr algn="l">
              <a:defRPr sz="1000" b="0" i="0" spc="0" baseline="0">
                <a:solidFill>
                  <a:schemeClr val="tx1">
                    <a:lumMod val="50000"/>
                    <a:lumOff val="50000"/>
                  </a:schemeClr>
                </a:solidFill>
                <a:latin typeface="Roboto Slab" pitchFamily="2" charset="0"/>
                <a:ea typeface="Roboto Slab" pitchFamily="2" charset="0"/>
              </a:defRPr>
            </a:lvl1pPr>
          </a:lstStyle>
          <a:p>
            <a:r>
              <a:rPr lang="en-US"/>
              <a:t>www.yourwebsite.com</a:t>
            </a:r>
            <a:endParaRPr lang="en-US" dirty="0"/>
          </a:p>
        </p:txBody>
      </p:sp>
      <p:sp>
        <p:nvSpPr>
          <p:cNvPr id="10" name="Slide Number Placeholder 9"/>
          <p:cNvSpPr>
            <a:spLocks noGrp="1"/>
          </p:cNvSpPr>
          <p:nvPr>
            <p:ph type="sldNum" sz="quarter" idx="4"/>
          </p:nvPr>
        </p:nvSpPr>
        <p:spPr>
          <a:xfrm>
            <a:off x="10904645" y="6356350"/>
            <a:ext cx="449155" cy="365125"/>
          </a:xfrm>
          <a:prstGeom prst="rect">
            <a:avLst/>
          </a:prstGeom>
        </p:spPr>
        <p:txBody>
          <a:bodyPr vert="horz" lIns="91440" tIns="45720" rIns="91440" bIns="45720" rtlCol="0" anchor="ctr"/>
          <a:lstStyle>
            <a:lvl1pPr algn="ctr">
              <a:defRPr sz="1000" b="0" i="0">
                <a:solidFill>
                  <a:schemeClr val="bg1"/>
                </a:solidFill>
                <a:latin typeface="Roboto Slab" pitchFamily="2" charset="0"/>
                <a:ea typeface="Roboto Slab" pitchFamily="2" charset="0"/>
              </a:defRPr>
            </a:lvl1pPr>
          </a:lstStyle>
          <a:p>
            <a:fld id="{E72B8170-242D-42EF-8B64-B507C79780AD}" type="slidenum">
              <a:rPr lang="en-US" smtClean="0"/>
              <a:pPr/>
              <a:t>‹#›</a:t>
            </a:fld>
            <a:endParaRPr lang="en-US" dirty="0"/>
          </a:p>
        </p:txBody>
      </p:sp>
      <p:sp>
        <p:nvSpPr>
          <p:cNvPr id="3" name="Title Placeholder 2"/>
          <p:cNvSpPr>
            <a:spLocks noGrp="1"/>
          </p:cNvSpPr>
          <p:nvPr>
            <p:ph type="title"/>
          </p:nvPr>
        </p:nvSpPr>
        <p:spPr>
          <a:xfrm>
            <a:off x="838200" y="335823"/>
            <a:ext cx="10515600" cy="680223"/>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632621729"/>
      </p:ext>
    </p:extLst>
  </p:cSld>
  <p:clrMap bg1="lt1" tx1="dk1" bg2="lt2" tx2="dk2" accent1="accent1" accent2="accent2" accent3="accent3" accent4="accent4" accent5="accent5" accent6="accent6" hlink="hlink" folHlink="folHlink"/>
  <p:sldLayoutIdLst>
    <p:sldLayoutId id="2147483721" r:id="rId1"/>
    <p:sldLayoutId id="2147483730" r:id="rId2"/>
    <p:sldLayoutId id="2147483729"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 id="2147483740" r:id="rId13"/>
    <p:sldLayoutId id="2147483741" r:id="rId14"/>
    <p:sldLayoutId id="2147483742" r:id="rId15"/>
    <p:sldLayoutId id="2147483743" r:id="rId16"/>
    <p:sldLayoutId id="2147483744" r:id="rId17"/>
    <p:sldLayoutId id="2147483745" r:id="rId18"/>
    <p:sldLayoutId id="2147483746" r:id="rId19"/>
    <p:sldLayoutId id="2147483747" r:id="rId20"/>
    <p:sldLayoutId id="2147483748" r:id="rId21"/>
    <p:sldLayoutId id="2147483749" r:id="rId22"/>
    <p:sldLayoutId id="2147483750" r:id="rId23"/>
    <p:sldLayoutId id="2147483751" r:id="rId24"/>
  </p:sldLayoutIdLst>
  <p:hf hdr="0" dt="0"/>
  <p:txStyles>
    <p:titleStyle>
      <a:lvl1pPr algn="ctr" defTabSz="914400" rtl="0" eaLnBrk="1" latinLnBrk="0" hangingPunct="1">
        <a:lnSpc>
          <a:spcPct val="90000"/>
        </a:lnSpc>
        <a:spcBef>
          <a:spcPct val="0"/>
        </a:spcBef>
        <a:buNone/>
        <a:defRPr sz="3200" b="0" i="0" kern="1200">
          <a:solidFill>
            <a:schemeClr val="tx1"/>
          </a:solidFill>
          <a:latin typeface="Roboto Slab" pitchFamily="2" charset="0"/>
          <a:ea typeface="Roboto Slab" pitchFamily="2" charset="0"/>
          <a:cs typeface="Open Sans Condensed Light" panose="020B0306030504020204" pitchFamily="34" charset="0"/>
        </a:defRPr>
      </a:lvl1pPr>
    </p:titleStyle>
    <p:body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5E06E4B-7C5D-4D3C-A142-4D0D03CB002D}"/>
              </a:ext>
            </a:extLst>
          </p:cNvPr>
          <p:cNvSpPr/>
          <p:nvPr/>
        </p:nvSpPr>
        <p:spPr>
          <a:xfrm>
            <a:off x="0" y="0"/>
            <a:ext cx="12192000" cy="6858000"/>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a:xfrm>
            <a:off x="838200" y="6357309"/>
            <a:ext cx="1687286" cy="365125"/>
          </a:xfrm>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a:t>
            </a:fld>
            <a:endParaRPr lang="en-US" dirty="0">
              <a:latin typeface="Raleway" panose="020B0503030101060003" pitchFamily="34" charset="0"/>
            </a:endParaRPr>
          </a:p>
        </p:txBody>
      </p:sp>
      <p:grpSp>
        <p:nvGrpSpPr>
          <p:cNvPr id="19" name="Group 18">
            <a:extLst>
              <a:ext uri="{FF2B5EF4-FFF2-40B4-BE49-F238E27FC236}">
                <a16:creationId xmlns:a16="http://schemas.microsoft.com/office/drawing/2014/main" id="{462D0FEC-E275-4549-B644-7F41C33DE5B0}"/>
              </a:ext>
            </a:extLst>
          </p:cNvPr>
          <p:cNvGrpSpPr/>
          <p:nvPr/>
        </p:nvGrpSpPr>
        <p:grpSpPr>
          <a:xfrm>
            <a:off x="4368800" y="1689278"/>
            <a:ext cx="3454400" cy="3479444"/>
            <a:chOff x="4679852" y="2002585"/>
            <a:chExt cx="2832296" cy="2852830"/>
          </a:xfrm>
        </p:grpSpPr>
        <p:pic>
          <p:nvPicPr>
            <p:cNvPr id="20" name="Picture 19">
              <a:extLst>
                <a:ext uri="{FF2B5EF4-FFF2-40B4-BE49-F238E27FC236}">
                  <a16:creationId xmlns:a16="http://schemas.microsoft.com/office/drawing/2014/main" id="{751F5F1C-2C06-442C-A01C-BC1623C471BE}"/>
                </a:ext>
              </a:extLst>
            </p:cNvPr>
            <p:cNvPicPr>
              <a:picLocks noChangeAspect="1"/>
            </p:cNvPicPr>
            <p:nvPr/>
          </p:nvPicPr>
          <p:blipFill>
            <a:blip r:embed="rId3"/>
            <a:stretch>
              <a:fillRect/>
            </a:stretch>
          </p:blipFill>
          <p:spPr>
            <a:xfrm>
              <a:off x="5341056" y="2002585"/>
              <a:ext cx="1509888" cy="1596628"/>
            </a:xfrm>
            <a:prstGeom prst="rect">
              <a:avLst/>
            </a:prstGeom>
          </p:spPr>
        </p:pic>
        <p:sp>
          <p:nvSpPr>
            <p:cNvPr id="21" name="TextBox 20">
              <a:extLst>
                <a:ext uri="{FF2B5EF4-FFF2-40B4-BE49-F238E27FC236}">
                  <a16:creationId xmlns:a16="http://schemas.microsoft.com/office/drawing/2014/main" id="{2A9237FC-85B3-471E-B7F0-12BBC9EC3252}"/>
                </a:ext>
              </a:extLst>
            </p:cNvPr>
            <p:cNvSpPr txBox="1"/>
            <p:nvPr/>
          </p:nvSpPr>
          <p:spPr>
            <a:xfrm>
              <a:off x="4679852" y="3549420"/>
              <a:ext cx="2832296" cy="938719"/>
            </a:xfrm>
            <a:prstGeom prst="rect">
              <a:avLst/>
            </a:prstGeom>
            <a:noFill/>
          </p:spPr>
          <p:txBody>
            <a:bodyPr wrap="square" rtlCol="0">
              <a:spAutoFit/>
            </a:bodyPr>
            <a:lstStyle/>
            <a:p>
              <a:pPr algn="ctr"/>
              <a:r>
                <a:rPr lang="en-US" sz="5500" b="1" spc="200" dirty="0">
                  <a:solidFill>
                    <a:schemeClr val="accent4">
                      <a:lumMod val="60000"/>
                      <a:lumOff val="40000"/>
                    </a:schemeClr>
                  </a:solidFill>
                  <a:latin typeface="Raleway" panose="020B0503030101060003" pitchFamily="34" charset="0"/>
                </a:rPr>
                <a:t>PINION</a:t>
              </a:r>
            </a:p>
          </p:txBody>
        </p:sp>
        <p:sp>
          <p:nvSpPr>
            <p:cNvPr id="22" name="TextBox 21">
              <a:extLst>
                <a:ext uri="{FF2B5EF4-FFF2-40B4-BE49-F238E27FC236}">
                  <a16:creationId xmlns:a16="http://schemas.microsoft.com/office/drawing/2014/main" id="{BF9AF9D8-8A08-4D9C-AB51-79375DC26068}"/>
                </a:ext>
              </a:extLst>
            </p:cNvPr>
            <p:cNvSpPr txBox="1"/>
            <p:nvPr/>
          </p:nvSpPr>
          <p:spPr>
            <a:xfrm>
              <a:off x="5012787" y="4388045"/>
              <a:ext cx="2166426" cy="323165"/>
            </a:xfrm>
            <a:prstGeom prst="rect">
              <a:avLst/>
            </a:prstGeom>
            <a:noFill/>
          </p:spPr>
          <p:txBody>
            <a:bodyPr wrap="square" rtlCol="0">
              <a:spAutoFit/>
            </a:bodyPr>
            <a:lstStyle/>
            <a:p>
              <a:pPr algn="ctr"/>
              <a:r>
                <a:rPr lang="en-US" sz="1500" dirty="0">
                  <a:solidFill>
                    <a:schemeClr val="bg1"/>
                  </a:solidFill>
                  <a:latin typeface="Raleway" panose="020B0503030101060003" pitchFamily="34" charset="0"/>
                </a:rPr>
                <a:t>PRESENTATION</a:t>
              </a:r>
            </a:p>
          </p:txBody>
        </p:sp>
        <p:grpSp>
          <p:nvGrpSpPr>
            <p:cNvPr id="23" name="Group 22">
              <a:extLst>
                <a:ext uri="{FF2B5EF4-FFF2-40B4-BE49-F238E27FC236}">
                  <a16:creationId xmlns:a16="http://schemas.microsoft.com/office/drawing/2014/main" id="{769688B2-0252-49F4-A6D8-3B284AD3C999}"/>
                </a:ext>
              </a:extLst>
            </p:cNvPr>
            <p:cNvGrpSpPr/>
            <p:nvPr/>
          </p:nvGrpSpPr>
          <p:grpSpPr>
            <a:xfrm>
              <a:off x="5242201" y="4756941"/>
              <a:ext cx="1707599" cy="98474"/>
              <a:chOff x="5121249" y="4709984"/>
              <a:chExt cx="1707599" cy="98474"/>
            </a:xfrm>
          </p:grpSpPr>
          <p:sp>
            <p:nvSpPr>
              <p:cNvPr id="24" name="Rectangle 23">
                <a:extLst>
                  <a:ext uri="{FF2B5EF4-FFF2-40B4-BE49-F238E27FC236}">
                    <a16:creationId xmlns:a16="http://schemas.microsoft.com/office/drawing/2014/main" id="{14154AD7-6F58-4918-9FE2-CB26812959CE}"/>
                  </a:ext>
                </a:extLst>
              </p:cNvPr>
              <p:cNvSpPr/>
              <p:nvPr/>
            </p:nvSpPr>
            <p:spPr>
              <a:xfrm>
                <a:off x="5121249" y="4709984"/>
                <a:ext cx="234109" cy="98474"/>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F8A1D67A-E792-47CD-80C9-2762631442FA}"/>
                  </a:ext>
                </a:extLst>
              </p:cNvPr>
              <p:cNvSpPr/>
              <p:nvPr/>
            </p:nvSpPr>
            <p:spPr>
              <a:xfrm>
                <a:off x="5415947" y="4709984"/>
                <a:ext cx="234109" cy="9847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7C5A1EA1-CF69-4806-B321-511AA8E83C5C}"/>
                  </a:ext>
                </a:extLst>
              </p:cNvPr>
              <p:cNvSpPr/>
              <p:nvPr/>
            </p:nvSpPr>
            <p:spPr>
              <a:xfrm>
                <a:off x="5710645" y="4709984"/>
                <a:ext cx="234109" cy="98474"/>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D3ED629D-85D2-403C-A472-D18CE7338CA2}"/>
                  </a:ext>
                </a:extLst>
              </p:cNvPr>
              <p:cNvSpPr/>
              <p:nvPr/>
            </p:nvSpPr>
            <p:spPr>
              <a:xfrm>
                <a:off x="6005343" y="4709984"/>
                <a:ext cx="234109" cy="9847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2FBED699-1374-44EA-8634-F42FCB7DF677}"/>
                  </a:ext>
                </a:extLst>
              </p:cNvPr>
              <p:cNvSpPr/>
              <p:nvPr/>
            </p:nvSpPr>
            <p:spPr>
              <a:xfrm>
                <a:off x="6300041" y="4709984"/>
                <a:ext cx="234109" cy="98474"/>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a:extLst>
                  <a:ext uri="{FF2B5EF4-FFF2-40B4-BE49-F238E27FC236}">
                    <a16:creationId xmlns:a16="http://schemas.microsoft.com/office/drawing/2014/main" id="{D059410A-E742-4CAC-BBCF-1F949155D6F2}"/>
                  </a:ext>
                </a:extLst>
              </p:cNvPr>
              <p:cNvSpPr/>
              <p:nvPr/>
            </p:nvSpPr>
            <p:spPr>
              <a:xfrm>
                <a:off x="6594739" y="4709984"/>
                <a:ext cx="234109" cy="9847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Tree>
    <p:extLst>
      <p:ext uri="{BB962C8B-B14F-4D97-AF65-F5344CB8AC3E}">
        <p14:creationId xmlns:p14="http://schemas.microsoft.com/office/powerpoint/2010/main" val="16816927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10</a:t>
            </a:fld>
            <a:endParaRPr lang="en-US" dirty="0">
              <a:latin typeface="Raleway" panose="020B0503030101060003" pitchFamily="34" charset="0"/>
            </a:endParaRPr>
          </a:p>
        </p:txBody>
      </p:sp>
      <p:sp>
        <p:nvSpPr>
          <p:cNvPr id="10" name="Rectangle 9">
            <a:extLst>
              <a:ext uri="{FF2B5EF4-FFF2-40B4-BE49-F238E27FC236}">
                <a16:creationId xmlns:a16="http://schemas.microsoft.com/office/drawing/2014/main" id="{CAE42943-58AF-466B-88F2-F0BF4ECC49A1}"/>
              </a:ext>
            </a:extLst>
          </p:cNvPr>
          <p:cNvSpPr/>
          <p:nvPr/>
        </p:nvSpPr>
        <p:spPr>
          <a:xfrm>
            <a:off x="0" y="0"/>
            <a:ext cx="12192000" cy="381662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9EC7DBC9-2299-4880-9102-74C744BA91FD}"/>
              </a:ext>
            </a:extLst>
          </p:cNvPr>
          <p:cNvGrpSpPr/>
          <p:nvPr/>
        </p:nvGrpSpPr>
        <p:grpSpPr>
          <a:xfrm>
            <a:off x="838200" y="5024838"/>
            <a:ext cx="10688800" cy="333829"/>
            <a:chOff x="700455" y="4126213"/>
            <a:chExt cx="10688800" cy="333829"/>
          </a:xfrm>
        </p:grpSpPr>
        <p:grpSp>
          <p:nvGrpSpPr>
            <p:cNvPr id="3" name="Group 2">
              <a:extLst>
                <a:ext uri="{FF2B5EF4-FFF2-40B4-BE49-F238E27FC236}">
                  <a16:creationId xmlns:a16="http://schemas.microsoft.com/office/drawing/2014/main" id="{9D49714D-57ED-4FAF-908E-CAEF67326EA9}"/>
                </a:ext>
              </a:extLst>
            </p:cNvPr>
            <p:cNvGrpSpPr/>
            <p:nvPr/>
          </p:nvGrpSpPr>
          <p:grpSpPr>
            <a:xfrm>
              <a:off x="700455" y="4126213"/>
              <a:ext cx="2203323" cy="333829"/>
              <a:chOff x="700455" y="4172716"/>
              <a:chExt cx="2203323" cy="333829"/>
            </a:xfrm>
          </p:grpSpPr>
          <p:sp>
            <p:nvSpPr>
              <p:cNvPr id="32" name="Rectangle 31">
                <a:extLst>
                  <a:ext uri="{FF2B5EF4-FFF2-40B4-BE49-F238E27FC236}">
                    <a16:creationId xmlns:a16="http://schemas.microsoft.com/office/drawing/2014/main" id="{23636813-D150-4D8C-9C35-9F6E983BED97}"/>
                  </a:ext>
                </a:extLst>
              </p:cNvPr>
              <p:cNvSpPr/>
              <p:nvPr/>
            </p:nvSpPr>
            <p:spPr>
              <a:xfrm rot="2700000">
                <a:off x="700455" y="4172716"/>
                <a:ext cx="333829" cy="333829"/>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TextBox 32">
                <a:extLst>
                  <a:ext uri="{FF2B5EF4-FFF2-40B4-BE49-F238E27FC236}">
                    <a16:creationId xmlns:a16="http://schemas.microsoft.com/office/drawing/2014/main" id="{B4374270-3F81-45D8-BE8D-8BA2691FA086}"/>
                  </a:ext>
                </a:extLst>
              </p:cNvPr>
              <p:cNvSpPr txBox="1"/>
              <p:nvPr/>
            </p:nvSpPr>
            <p:spPr>
              <a:xfrm>
                <a:off x="732505"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1</a:t>
                </a:r>
              </a:p>
            </p:txBody>
          </p:sp>
          <p:sp>
            <p:nvSpPr>
              <p:cNvPr id="34" name="Rectangle 9">
                <a:extLst>
                  <a:ext uri="{FF2B5EF4-FFF2-40B4-BE49-F238E27FC236}">
                    <a16:creationId xmlns:a16="http://schemas.microsoft.com/office/drawing/2014/main" id="{0749A71B-3E3A-4B07-9C31-0975A9DD84CD}"/>
                  </a:ext>
                </a:extLst>
              </p:cNvPr>
              <p:cNvSpPr>
                <a:spLocks/>
              </p:cNvSpPr>
              <p:nvPr/>
            </p:nvSpPr>
            <p:spPr bwMode="auto">
              <a:xfrm>
                <a:off x="1308340"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7" name="Group 6">
              <a:extLst>
                <a:ext uri="{FF2B5EF4-FFF2-40B4-BE49-F238E27FC236}">
                  <a16:creationId xmlns:a16="http://schemas.microsoft.com/office/drawing/2014/main" id="{F326002B-FB9C-4455-BDDD-D46108729E42}"/>
                </a:ext>
              </a:extLst>
            </p:cNvPr>
            <p:cNvGrpSpPr/>
            <p:nvPr/>
          </p:nvGrpSpPr>
          <p:grpSpPr>
            <a:xfrm>
              <a:off x="3528947" y="4126213"/>
              <a:ext cx="2203323" cy="333829"/>
              <a:chOff x="3563963" y="4172716"/>
              <a:chExt cx="2203323" cy="333829"/>
            </a:xfrm>
          </p:grpSpPr>
          <p:sp>
            <p:nvSpPr>
              <p:cNvPr id="39" name="Rectangle 38">
                <a:extLst>
                  <a:ext uri="{FF2B5EF4-FFF2-40B4-BE49-F238E27FC236}">
                    <a16:creationId xmlns:a16="http://schemas.microsoft.com/office/drawing/2014/main" id="{B770F789-9E73-48EA-8005-4381808E2E86}"/>
                  </a:ext>
                </a:extLst>
              </p:cNvPr>
              <p:cNvSpPr/>
              <p:nvPr/>
            </p:nvSpPr>
            <p:spPr>
              <a:xfrm rot="2700000">
                <a:off x="3563963" y="4172716"/>
                <a:ext cx="333829" cy="333829"/>
              </a:xfrm>
              <a:prstGeom prst="rect">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TextBox 39">
                <a:extLst>
                  <a:ext uri="{FF2B5EF4-FFF2-40B4-BE49-F238E27FC236}">
                    <a16:creationId xmlns:a16="http://schemas.microsoft.com/office/drawing/2014/main" id="{740C50CD-2E2C-4D79-A9F8-0F70376A83DE}"/>
                  </a:ext>
                </a:extLst>
              </p:cNvPr>
              <p:cNvSpPr txBox="1"/>
              <p:nvPr/>
            </p:nvSpPr>
            <p:spPr>
              <a:xfrm>
                <a:off x="3596013"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2</a:t>
                </a:r>
              </a:p>
            </p:txBody>
          </p:sp>
          <p:sp>
            <p:nvSpPr>
              <p:cNvPr id="41" name="Rectangle 9">
                <a:extLst>
                  <a:ext uri="{FF2B5EF4-FFF2-40B4-BE49-F238E27FC236}">
                    <a16:creationId xmlns:a16="http://schemas.microsoft.com/office/drawing/2014/main" id="{5920ACB1-05A3-4A33-804B-B0AA1D131662}"/>
                  </a:ext>
                </a:extLst>
              </p:cNvPr>
              <p:cNvSpPr>
                <a:spLocks/>
              </p:cNvSpPr>
              <p:nvPr/>
            </p:nvSpPr>
            <p:spPr bwMode="auto">
              <a:xfrm>
                <a:off x="4171848"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9" name="Group 8">
              <a:extLst>
                <a:ext uri="{FF2B5EF4-FFF2-40B4-BE49-F238E27FC236}">
                  <a16:creationId xmlns:a16="http://schemas.microsoft.com/office/drawing/2014/main" id="{2C128839-66AF-4C48-AADE-9038FA302DF1}"/>
                </a:ext>
              </a:extLst>
            </p:cNvPr>
            <p:cNvGrpSpPr/>
            <p:nvPr/>
          </p:nvGrpSpPr>
          <p:grpSpPr>
            <a:xfrm>
              <a:off x="6357439" y="4126213"/>
              <a:ext cx="2203323" cy="333829"/>
              <a:chOff x="700455" y="5624144"/>
              <a:chExt cx="2203323" cy="333829"/>
            </a:xfrm>
          </p:grpSpPr>
          <p:sp>
            <p:nvSpPr>
              <p:cNvPr id="43" name="Rectangle 42">
                <a:extLst>
                  <a:ext uri="{FF2B5EF4-FFF2-40B4-BE49-F238E27FC236}">
                    <a16:creationId xmlns:a16="http://schemas.microsoft.com/office/drawing/2014/main" id="{B33C7035-CC14-4544-A4BE-5E2CD6AF0D0D}"/>
                  </a:ext>
                </a:extLst>
              </p:cNvPr>
              <p:cNvSpPr/>
              <p:nvPr/>
            </p:nvSpPr>
            <p:spPr>
              <a:xfrm rot="2700000">
                <a:off x="700455" y="5624144"/>
                <a:ext cx="333829" cy="333829"/>
              </a:xfrm>
              <a:prstGeom prst="rect">
                <a:avLst/>
              </a:prstGeom>
              <a:solidFill>
                <a:schemeClr val="tx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TextBox 43">
                <a:extLst>
                  <a:ext uri="{FF2B5EF4-FFF2-40B4-BE49-F238E27FC236}">
                    <a16:creationId xmlns:a16="http://schemas.microsoft.com/office/drawing/2014/main" id="{320C2496-C169-40AA-8648-9E711CA15291}"/>
                  </a:ext>
                </a:extLst>
              </p:cNvPr>
              <p:cNvSpPr txBox="1"/>
              <p:nvPr/>
            </p:nvSpPr>
            <p:spPr>
              <a:xfrm>
                <a:off x="732505" y="5629476"/>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3</a:t>
                </a:r>
              </a:p>
            </p:txBody>
          </p:sp>
          <p:sp>
            <p:nvSpPr>
              <p:cNvPr id="45" name="Rectangle 9">
                <a:extLst>
                  <a:ext uri="{FF2B5EF4-FFF2-40B4-BE49-F238E27FC236}">
                    <a16:creationId xmlns:a16="http://schemas.microsoft.com/office/drawing/2014/main" id="{11ACEF2A-3407-4091-BA24-BC021E5889A6}"/>
                  </a:ext>
                </a:extLst>
              </p:cNvPr>
              <p:cNvSpPr>
                <a:spLocks/>
              </p:cNvSpPr>
              <p:nvPr/>
            </p:nvSpPr>
            <p:spPr bwMode="auto">
              <a:xfrm>
                <a:off x="1308340" y="5629475"/>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8" name="Group 7">
              <a:extLst>
                <a:ext uri="{FF2B5EF4-FFF2-40B4-BE49-F238E27FC236}">
                  <a16:creationId xmlns:a16="http://schemas.microsoft.com/office/drawing/2014/main" id="{B963AC69-0332-4207-A750-D16B2C893CF3}"/>
                </a:ext>
              </a:extLst>
            </p:cNvPr>
            <p:cNvGrpSpPr/>
            <p:nvPr/>
          </p:nvGrpSpPr>
          <p:grpSpPr>
            <a:xfrm>
              <a:off x="9185932" y="4126213"/>
              <a:ext cx="2203323" cy="333829"/>
              <a:chOff x="3529109" y="5624144"/>
              <a:chExt cx="2203323" cy="333829"/>
            </a:xfrm>
          </p:grpSpPr>
          <p:sp>
            <p:nvSpPr>
              <p:cNvPr id="47" name="Rectangle 46">
                <a:extLst>
                  <a:ext uri="{FF2B5EF4-FFF2-40B4-BE49-F238E27FC236}">
                    <a16:creationId xmlns:a16="http://schemas.microsoft.com/office/drawing/2014/main" id="{7BADF4DB-29A7-4D04-8EB8-FC46D9609F49}"/>
                  </a:ext>
                </a:extLst>
              </p:cNvPr>
              <p:cNvSpPr/>
              <p:nvPr/>
            </p:nvSpPr>
            <p:spPr>
              <a:xfrm rot="2700000">
                <a:off x="3529109" y="5624144"/>
                <a:ext cx="333829" cy="333829"/>
              </a:xfrm>
              <a:prstGeom prst="rect">
                <a:avLst/>
              </a:prstGeom>
              <a:solidFill>
                <a:schemeClr val="bg1">
                  <a:lumMod val="6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id="{548325EE-AEDA-4D4F-9D92-0348FCD23926}"/>
                  </a:ext>
                </a:extLst>
              </p:cNvPr>
              <p:cNvSpPr txBox="1"/>
              <p:nvPr/>
            </p:nvSpPr>
            <p:spPr>
              <a:xfrm>
                <a:off x="3561159" y="5629476"/>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4</a:t>
                </a:r>
              </a:p>
            </p:txBody>
          </p:sp>
          <p:sp>
            <p:nvSpPr>
              <p:cNvPr id="49" name="Rectangle 9">
                <a:extLst>
                  <a:ext uri="{FF2B5EF4-FFF2-40B4-BE49-F238E27FC236}">
                    <a16:creationId xmlns:a16="http://schemas.microsoft.com/office/drawing/2014/main" id="{46997150-D847-4A08-BEE3-5571B6738068}"/>
                  </a:ext>
                </a:extLst>
              </p:cNvPr>
              <p:cNvSpPr>
                <a:spLocks/>
              </p:cNvSpPr>
              <p:nvPr/>
            </p:nvSpPr>
            <p:spPr bwMode="auto">
              <a:xfrm>
                <a:off x="4136994" y="5629475"/>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grpSp>
        <p:nvGrpSpPr>
          <p:cNvPr id="14" name="Group 13">
            <a:extLst>
              <a:ext uri="{FF2B5EF4-FFF2-40B4-BE49-F238E27FC236}">
                <a16:creationId xmlns:a16="http://schemas.microsoft.com/office/drawing/2014/main" id="{4FBF9799-EBA7-46C2-9ADE-61D7DBD7942C}"/>
              </a:ext>
            </a:extLst>
          </p:cNvPr>
          <p:cNvGrpSpPr/>
          <p:nvPr/>
        </p:nvGrpSpPr>
        <p:grpSpPr>
          <a:xfrm>
            <a:off x="838200" y="1171475"/>
            <a:ext cx="10282222" cy="1473677"/>
            <a:chOff x="838200" y="1034399"/>
            <a:chExt cx="10282222" cy="1473677"/>
          </a:xfrm>
        </p:grpSpPr>
        <p:sp>
          <p:nvSpPr>
            <p:cNvPr id="13" name="Rectangle 12">
              <a:extLst>
                <a:ext uri="{FF2B5EF4-FFF2-40B4-BE49-F238E27FC236}">
                  <a16:creationId xmlns:a16="http://schemas.microsoft.com/office/drawing/2014/main" id="{1341F0A6-4BC3-4637-ADB2-086FBED02FF5}"/>
                </a:ext>
              </a:extLst>
            </p:cNvPr>
            <p:cNvSpPr/>
            <p:nvPr/>
          </p:nvSpPr>
          <p:spPr>
            <a:xfrm>
              <a:off x="838200" y="1034399"/>
              <a:ext cx="2436886" cy="733534"/>
            </a:xfrm>
            <a:prstGeom prst="rect">
              <a:avLst/>
            </a:prstGeom>
          </p:spPr>
          <p:txBody>
            <a:bodyPr wrap="none">
              <a:spAutoFit/>
            </a:bodyPr>
            <a:lstStyle/>
            <a:p>
              <a:pPr>
                <a:lnSpc>
                  <a:spcPts val="5000"/>
                </a:lnSpc>
              </a:pPr>
              <a:r>
                <a:rPr lang="en-US" sz="5000" b="1" dirty="0">
                  <a:latin typeface="Roboto Slab" pitchFamily="2" charset="0"/>
                  <a:ea typeface="Roboto Slab" pitchFamily="2" charset="0"/>
                </a:rPr>
                <a:t>Service</a:t>
              </a:r>
              <a:endParaRPr lang="en-US" sz="5000" dirty="0">
                <a:latin typeface="Roboto Slab" pitchFamily="2" charset="0"/>
                <a:ea typeface="Roboto Slab" pitchFamily="2" charset="0"/>
              </a:endParaRPr>
            </a:p>
          </p:txBody>
        </p:sp>
        <p:sp>
          <p:nvSpPr>
            <p:cNvPr id="28" name="Rectangle 9">
              <a:extLst>
                <a:ext uri="{FF2B5EF4-FFF2-40B4-BE49-F238E27FC236}">
                  <a16:creationId xmlns:a16="http://schemas.microsoft.com/office/drawing/2014/main" id="{4D5F94AE-052B-46F3-9789-27922D18A955}"/>
                </a:ext>
              </a:extLst>
            </p:cNvPr>
            <p:cNvSpPr>
              <a:spLocks/>
            </p:cNvSpPr>
            <p:nvPr/>
          </p:nvSpPr>
          <p:spPr bwMode="auto">
            <a:xfrm>
              <a:off x="838200" y="1928264"/>
              <a:ext cx="10282222" cy="579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grpSp>
    </p:spTree>
    <p:extLst>
      <p:ext uri="{BB962C8B-B14F-4D97-AF65-F5344CB8AC3E}">
        <p14:creationId xmlns:p14="http://schemas.microsoft.com/office/powerpoint/2010/main" val="3545994075"/>
      </p:ext>
    </p:extLst>
  </p:cSld>
  <p:clrMapOvr>
    <a:masterClrMapping/>
  </p:clrMapOvr>
  <p:transition spd="slow">
    <p:comb/>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11</a:t>
            </a:fld>
            <a:endParaRPr lang="en-US" dirty="0">
              <a:latin typeface="Raleway" panose="020B0503030101060003" pitchFamily="34" charset="0"/>
            </a:endParaRPr>
          </a:p>
        </p:txBody>
      </p:sp>
      <p:sp>
        <p:nvSpPr>
          <p:cNvPr id="4" name="Title 3"/>
          <p:cNvSpPr>
            <a:spLocks noGrp="1"/>
          </p:cNvSpPr>
          <p:nvPr>
            <p:ph type="title"/>
          </p:nvPr>
        </p:nvSpPr>
        <p:spPr>
          <a:xfrm>
            <a:off x="838200" y="335823"/>
            <a:ext cx="10515600" cy="680223"/>
          </a:xfrm>
        </p:spPr>
        <p:txBody>
          <a:bodyPr/>
          <a:lstStyle/>
          <a:p>
            <a:r>
              <a:rPr lang="en-US" dirty="0"/>
              <a:t>Company </a:t>
            </a:r>
            <a:r>
              <a:rPr lang="en-US" b="1" dirty="0"/>
              <a:t>Team Members</a:t>
            </a:r>
          </a:p>
        </p:txBody>
      </p:sp>
      <p:sp>
        <p:nvSpPr>
          <p:cNvPr id="7" name="Text Placeholder 6"/>
          <p:cNvSpPr>
            <a:spLocks noGrp="1"/>
          </p:cNvSpPr>
          <p:nvPr>
            <p:ph type="body" sz="quarter" idx="12"/>
          </p:nvPr>
        </p:nvSpPr>
        <p:spPr>
          <a:xfrm>
            <a:off x="838200" y="977900"/>
            <a:ext cx="10515600" cy="279400"/>
          </a:xfrm>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76" name="Rectangle 75">
            <a:extLst>
              <a:ext uri="{FF2B5EF4-FFF2-40B4-BE49-F238E27FC236}">
                <a16:creationId xmlns:a16="http://schemas.microsoft.com/office/drawing/2014/main" id="{1968985F-61D3-4A89-8A93-2437705B413F}"/>
              </a:ext>
            </a:extLst>
          </p:cNvPr>
          <p:cNvSpPr/>
          <p:nvPr/>
        </p:nvSpPr>
        <p:spPr>
          <a:xfrm>
            <a:off x="838200" y="4184323"/>
            <a:ext cx="10571448" cy="1534305"/>
          </a:xfrm>
          <a:prstGeom prst="rect">
            <a:avLst/>
          </a:prstGeom>
          <a:solidFill>
            <a:schemeClr val="accent1">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 name="Group 22">
            <a:extLst>
              <a:ext uri="{FF2B5EF4-FFF2-40B4-BE49-F238E27FC236}">
                <a16:creationId xmlns:a16="http://schemas.microsoft.com/office/drawing/2014/main" id="{AB7028BD-D7CD-4018-B531-C22C880241C5}"/>
              </a:ext>
            </a:extLst>
          </p:cNvPr>
          <p:cNvGrpSpPr/>
          <p:nvPr/>
        </p:nvGrpSpPr>
        <p:grpSpPr>
          <a:xfrm>
            <a:off x="932013" y="4462060"/>
            <a:ext cx="10383822" cy="978830"/>
            <a:chOff x="1025826" y="4318396"/>
            <a:chExt cx="10383822" cy="978830"/>
          </a:xfrm>
        </p:grpSpPr>
        <p:sp>
          <p:nvSpPr>
            <p:cNvPr id="22" name="Rectangle 21">
              <a:extLst>
                <a:ext uri="{FF2B5EF4-FFF2-40B4-BE49-F238E27FC236}">
                  <a16:creationId xmlns:a16="http://schemas.microsoft.com/office/drawing/2014/main" id="{645C0BBF-69FC-46F9-86C5-9693E930F6B2}"/>
                </a:ext>
              </a:extLst>
            </p:cNvPr>
            <p:cNvSpPr/>
            <p:nvPr/>
          </p:nvSpPr>
          <p:spPr>
            <a:xfrm>
              <a:off x="1025826" y="4318396"/>
              <a:ext cx="1217000" cy="553998"/>
            </a:xfrm>
            <a:prstGeom prst="rect">
              <a:avLst/>
            </a:prstGeom>
          </p:spPr>
          <p:txBody>
            <a:bodyPr wrap="none">
              <a:spAutoFit/>
            </a:bodyPr>
            <a:lstStyle/>
            <a:p>
              <a:r>
                <a:rPr lang="en-US" sz="3000" b="1" dirty="0">
                  <a:solidFill>
                    <a:schemeClr val="bg1"/>
                  </a:solidFill>
                  <a:latin typeface="Roboto Slab" pitchFamily="2" charset="0"/>
                  <a:ea typeface="Roboto Slab" pitchFamily="2" charset="0"/>
                </a:rPr>
                <a:t>Team</a:t>
              </a:r>
              <a:endParaRPr lang="en-US" sz="3000" dirty="0">
                <a:solidFill>
                  <a:schemeClr val="bg1"/>
                </a:solidFill>
                <a:latin typeface="Roboto Slab" pitchFamily="2" charset="0"/>
                <a:ea typeface="Roboto Slab" pitchFamily="2" charset="0"/>
              </a:endParaRPr>
            </a:p>
          </p:txBody>
        </p:sp>
        <p:sp>
          <p:nvSpPr>
            <p:cNvPr id="90" name="Rectangle 9">
              <a:extLst>
                <a:ext uri="{FF2B5EF4-FFF2-40B4-BE49-F238E27FC236}">
                  <a16:creationId xmlns:a16="http://schemas.microsoft.com/office/drawing/2014/main" id="{FF53DC97-416D-47BC-AC42-95E1C5A6AB6F}"/>
                </a:ext>
              </a:extLst>
            </p:cNvPr>
            <p:cNvSpPr>
              <a:spLocks/>
            </p:cNvSpPr>
            <p:nvPr/>
          </p:nvSpPr>
          <p:spPr bwMode="auto">
            <a:xfrm>
              <a:off x="1127426" y="4859142"/>
              <a:ext cx="10282222" cy="438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project an image of professionalism and lorem to reliability. By using simple.</a:t>
              </a:r>
            </a:p>
          </p:txBody>
        </p:sp>
      </p:grpSp>
      <p:sp>
        <p:nvSpPr>
          <p:cNvPr id="3" name="Picture Placeholder 2">
            <a:extLst>
              <a:ext uri="{FF2B5EF4-FFF2-40B4-BE49-F238E27FC236}">
                <a16:creationId xmlns:a16="http://schemas.microsoft.com/office/drawing/2014/main" id="{E98C7C64-9814-4077-9B95-E5C20B45D3DE}"/>
              </a:ext>
            </a:extLst>
          </p:cNvPr>
          <p:cNvSpPr>
            <a:spLocks noGrp="1"/>
          </p:cNvSpPr>
          <p:nvPr>
            <p:ph type="pic" sz="quarter" idx="18"/>
          </p:nvPr>
        </p:nvSpPr>
        <p:spPr/>
      </p:sp>
      <p:sp>
        <p:nvSpPr>
          <p:cNvPr id="9" name="Picture Placeholder 8">
            <a:extLst>
              <a:ext uri="{FF2B5EF4-FFF2-40B4-BE49-F238E27FC236}">
                <a16:creationId xmlns:a16="http://schemas.microsoft.com/office/drawing/2014/main" id="{47183FE7-0FF7-4FBF-A8D6-174E78F6E3FE}"/>
              </a:ext>
            </a:extLst>
          </p:cNvPr>
          <p:cNvSpPr>
            <a:spLocks noGrp="1"/>
          </p:cNvSpPr>
          <p:nvPr>
            <p:ph type="pic" sz="quarter" idx="19"/>
          </p:nvPr>
        </p:nvSpPr>
        <p:spPr/>
      </p:sp>
      <p:sp>
        <p:nvSpPr>
          <p:cNvPr id="11" name="Picture Placeholder 10">
            <a:extLst>
              <a:ext uri="{FF2B5EF4-FFF2-40B4-BE49-F238E27FC236}">
                <a16:creationId xmlns:a16="http://schemas.microsoft.com/office/drawing/2014/main" id="{9E29B53C-E195-4C57-8794-3F572EE5E330}"/>
              </a:ext>
            </a:extLst>
          </p:cNvPr>
          <p:cNvSpPr>
            <a:spLocks noGrp="1"/>
          </p:cNvSpPr>
          <p:nvPr>
            <p:ph type="pic" sz="quarter" idx="20"/>
          </p:nvPr>
        </p:nvSpPr>
        <p:spPr/>
      </p:sp>
      <p:sp>
        <p:nvSpPr>
          <p:cNvPr id="13" name="Picture Placeholder 12">
            <a:extLst>
              <a:ext uri="{FF2B5EF4-FFF2-40B4-BE49-F238E27FC236}">
                <a16:creationId xmlns:a16="http://schemas.microsoft.com/office/drawing/2014/main" id="{85B959DB-4A30-44F3-9485-5FF440D6B0CE}"/>
              </a:ext>
            </a:extLst>
          </p:cNvPr>
          <p:cNvSpPr>
            <a:spLocks noGrp="1"/>
          </p:cNvSpPr>
          <p:nvPr>
            <p:ph type="pic" sz="quarter" idx="21"/>
          </p:nvPr>
        </p:nvSpPr>
        <p:spPr/>
      </p:sp>
    </p:spTree>
    <p:extLst>
      <p:ext uri="{BB962C8B-B14F-4D97-AF65-F5344CB8AC3E}">
        <p14:creationId xmlns:p14="http://schemas.microsoft.com/office/powerpoint/2010/main" val="229669087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12</a:t>
            </a:fld>
            <a:endParaRPr lang="en-US" dirty="0">
              <a:latin typeface="Raleway" panose="020B0503030101060003" pitchFamily="34" charset="0"/>
            </a:endParaRPr>
          </a:p>
        </p:txBody>
      </p:sp>
      <p:sp>
        <p:nvSpPr>
          <p:cNvPr id="57" name="Title 3">
            <a:extLst>
              <a:ext uri="{FF2B5EF4-FFF2-40B4-BE49-F238E27FC236}">
                <a16:creationId xmlns:a16="http://schemas.microsoft.com/office/drawing/2014/main" id="{1EFD5194-E386-4CB5-B6A2-0B080B4DCAA3}"/>
              </a:ext>
            </a:extLst>
          </p:cNvPr>
          <p:cNvSpPr txBox="1">
            <a:spLocks/>
          </p:cNvSpPr>
          <p:nvPr/>
        </p:nvSpPr>
        <p:spPr>
          <a:xfrm>
            <a:off x="838200" y="335823"/>
            <a:ext cx="10515600" cy="680223"/>
          </a:xfrm>
          <a:prstGeom prst="rect">
            <a:avLst/>
          </a:prstGeom>
        </p:spPr>
        <p:txBody>
          <a:bodyPr/>
          <a:lstStyle>
            <a:lvl1pPr algn="ctr" defTabSz="914400" rtl="0" eaLnBrk="1" latinLnBrk="0" hangingPunct="1">
              <a:lnSpc>
                <a:spcPct val="90000"/>
              </a:lnSpc>
              <a:spcBef>
                <a:spcPct val="0"/>
              </a:spcBef>
              <a:buNone/>
              <a:defRPr sz="3200" b="0" i="0" kern="1200">
                <a:solidFill>
                  <a:schemeClr val="tx1"/>
                </a:solidFill>
                <a:latin typeface="Roboto Slab" pitchFamily="2" charset="0"/>
                <a:ea typeface="Roboto Slab" pitchFamily="2" charset="0"/>
                <a:cs typeface="Open Sans Condensed Light" panose="020B0306030504020204" pitchFamily="34" charset="0"/>
              </a:defRPr>
            </a:lvl1pPr>
          </a:lstStyle>
          <a:p>
            <a:r>
              <a:rPr lang="en-US" dirty="0"/>
              <a:t>Company </a:t>
            </a:r>
            <a:r>
              <a:rPr lang="en-US" b="1" dirty="0"/>
              <a:t>Team Members</a:t>
            </a:r>
          </a:p>
        </p:txBody>
      </p:sp>
      <p:sp>
        <p:nvSpPr>
          <p:cNvPr id="58" name="Text Placeholder 6">
            <a:extLst>
              <a:ext uri="{FF2B5EF4-FFF2-40B4-BE49-F238E27FC236}">
                <a16:creationId xmlns:a16="http://schemas.microsoft.com/office/drawing/2014/main" id="{527AD449-DE5D-4635-9418-636CC6EE6291}"/>
              </a:ext>
            </a:extLst>
          </p:cNvPr>
          <p:cNvSpPr txBox="1">
            <a:spLocks/>
          </p:cNvSpPr>
          <p:nvPr/>
        </p:nvSpPr>
        <p:spPr>
          <a:xfrm>
            <a:off x="838200" y="977900"/>
            <a:ext cx="10515600" cy="279400"/>
          </a:xfrm>
          <a:prstGeom prst="rect">
            <a:avLst/>
          </a:prstGeom>
        </p:spPr>
        <p:txBody>
          <a:bodyPr/>
          <a:lst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3" name="Group 2">
            <a:extLst>
              <a:ext uri="{FF2B5EF4-FFF2-40B4-BE49-F238E27FC236}">
                <a16:creationId xmlns:a16="http://schemas.microsoft.com/office/drawing/2014/main" id="{3F7836AD-1B33-4963-9DED-73E50ED6AA5F}"/>
              </a:ext>
            </a:extLst>
          </p:cNvPr>
          <p:cNvGrpSpPr/>
          <p:nvPr/>
        </p:nvGrpSpPr>
        <p:grpSpPr>
          <a:xfrm>
            <a:off x="773119" y="4952889"/>
            <a:ext cx="2825961" cy="504392"/>
            <a:chOff x="1432215" y="4999688"/>
            <a:chExt cx="2825961" cy="504392"/>
          </a:xfrm>
        </p:grpSpPr>
        <p:sp>
          <p:nvSpPr>
            <p:cNvPr id="65" name="TextBox 64">
              <a:extLst>
                <a:ext uri="{FF2B5EF4-FFF2-40B4-BE49-F238E27FC236}">
                  <a16:creationId xmlns:a16="http://schemas.microsoft.com/office/drawing/2014/main" id="{1C18CCCF-8A01-48DA-9BEE-C1D484995C91}"/>
                </a:ext>
              </a:extLst>
            </p:cNvPr>
            <p:cNvSpPr txBox="1"/>
            <p:nvPr/>
          </p:nvSpPr>
          <p:spPr>
            <a:xfrm>
              <a:off x="1923067" y="4999688"/>
              <a:ext cx="1844257" cy="338554"/>
            </a:xfrm>
            <a:prstGeom prst="rect">
              <a:avLst/>
            </a:prstGeom>
            <a:noFill/>
          </p:spPr>
          <p:txBody>
            <a:bodyPr wrap="square" rtlCol="0">
              <a:spAutoFit/>
            </a:bodyPr>
            <a:lstStyle/>
            <a:p>
              <a:pPr algn="ctr"/>
              <a:r>
                <a:rPr lang="en-US" sz="1600" b="1" dirty="0">
                  <a:latin typeface="Roboto Slab" pitchFamily="2" charset="0"/>
                  <a:ea typeface="Roboto Slab" pitchFamily="2" charset="0"/>
                  <a:cs typeface="Lato" panose="020F0502020204030203" pitchFamily="34" charset="0"/>
                </a:rPr>
                <a:t>Dr. Jacky Chan</a:t>
              </a:r>
            </a:p>
          </p:txBody>
        </p:sp>
        <p:sp>
          <p:nvSpPr>
            <p:cNvPr id="66" name="Rectangle 9">
              <a:extLst>
                <a:ext uri="{FF2B5EF4-FFF2-40B4-BE49-F238E27FC236}">
                  <a16:creationId xmlns:a16="http://schemas.microsoft.com/office/drawing/2014/main" id="{679E9801-5BDD-494E-869A-5F51974C5EA6}"/>
                </a:ext>
              </a:extLst>
            </p:cNvPr>
            <p:cNvSpPr>
              <a:spLocks/>
            </p:cNvSpPr>
            <p:nvPr/>
          </p:nvSpPr>
          <p:spPr bwMode="auto">
            <a:xfrm>
              <a:off x="1432215" y="5336495"/>
              <a:ext cx="2825961"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lorem ipsum your </a:t>
              </a:r>
              <a:r>
                <a:rPr lang="en-US" sz="900" dirty="0" err="1">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mejurity</a:t>
              </a: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 to lorem to text dummy </a:t>
              </a:r>
            </a:p>
          </p:txBody>
        </p:sp>
      </p:grpSp>
      <p:sp>
        <p:nvSpPr>
          <p:cNvPr id="11" name="Freeform 5">
            <a:extLst>
              <a:ext uri="{FF2B5EF4-FFF2-40B4-BE49-F238E27FC236}">
                <a16:creationId xmlns:a16="http://schemas.microsoft.com/office/drawing/2014/main" id="{7E3329ED-6D02-4519-A713-F1827D63B59F}"/>
              </a:ext>
            </a:extLst>
          </p:cNvPr>
          <p:cNvSpPr>
            <a:spLocks/>
          </p:cNvSpPr>
          <p:nvPr/>
        </p:nvSpPr>
        <p:spPr bwMode="auto">
          <a:xfrm>
            <a:off x="1155018" y="1970557"/>
            <a:ext cx="2438400" cy="2432049"/>
          </a:xfrm>
          <a:custGeom>
            <a:avLst/>
            <a:gdLst>
              <a:gd name="T0" fmla="*/ 1525 w 1544"/>
              <a:gd name="T1" fmla="*/ 738 h 1543"/>
              <a:gd name="T2" fmla="*/ 1525 w 1544"/>
              <a:gd name="T3" fmla="*/ 806 h 1543"/>
              <a:gd name="T4" fmla="*/ 806 w 1544"/>
              <a:gd name="T5" fmla="*/ 1525 h 1543"/>
              <a:gd name="T6" fmla="*/ 738 w 1544"/>
              <a:gd name="T7" fmla="*/ 1525 h 1543"/>
              <a:gd name="T8" fmla="*/ 19 w 1544"/>
              <a:gd name="T9" fmla="*/ 806 h 1543"/>
              <a:gd name="T10" fmla="*/ 19 w 1544"/>
              <a:gd name="T11" fmla="*/ 738 h 1543"/>
              <a:gd name="T12" fmla="*/ 738 w 1544"/>
              <a:gd name="T13" fmla="*/ 19 h 1543"/>
              <a:gd name="T14" fmla="*/ 806 w 1544"/>
              <a:gd name="T15" fmla="*/ 19 h 1543"/>
              <a:gd name="T16" fmla="*/ 1525 w 1544"/>
              <a:gd name="T17" fmla="*/ 738 h 1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4" h="1543">
                <a:moveTo>
                  <a:pt x="1525" y="738"/>
                </a:moveTo>
                <a:cubicBezTo>
                  <a:pt x="1544" y="756"/>
                  <a:pt x="1544" y="787"/>
                  <a:pt x="1525" y="806"/>
                </a:cubicBezTo>
                <a:cubicBezTo>
                  <a:pt x="806" y="1525"/>
                  <a:pt x="806" y="1525"/>
                  <a:pt x="806" y="1525"/>
                </a:cubicBezTo>
                <a:cubicBezTo>
                  <a:pt x="787" y="1543"/>
                  <a:pt x="757" y="1543"/>
                  <a:pt x="738" y="1525"/>
                </a:cubicBezTo>
                <a:cubicBezTo>
                  <a:pt x="19" y="806"/>
                  <a:pt x="19" y="806"/>
                  <a:pt x="19" y="806"/>
                </a:cubicBezTo>
                <a:cubicBezTo>
                  <a:pt x="0" y="787"/>
                  <a:pt x="0" y="756"/>
                  <a:pt x="19" y="738"/>
                </a:cubicBezTo>
                <a:cubicBezTo>
                  <a:pt x="738" y="19"/>
                  <a:pt x="738" y="19"/>
                  <a:pt x="738" y="19"/>
                </a:cubicBezTo>
                <a:cubicBezTo>
                  <a:pt x="757" y="0"/>
                  <a:pt x="787" y="0"/>
                  <a:pt x="806" y="19"/>
                </a:cubicBezTo>
                <a:lnTo>
                  <a:pt x="1525" y="738"/>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 name="Group 1">
            <a:extLst>
              <a:ext uri="{FF2B5EF4-FFF2-40B4-BE49-F238E27FC236}">
                <a16:creationId xmlns:a16="http://schemas.microsoft.com/office/drawing/2014/main" id="{BB8E2B1F-258E-4709-9154-406B971E963B}"/>
              </a:ext>
            </a:extLst>
          </p:cNvPr>
          <p:cNvGrpSpPr/>
          <p:nvPr/>
        </p:nvGrpSpPr>
        <p:grpSpPr>
          <a:xfrm>
            <a:off x="4707374" y="4952889"/>
            <a:ext cx="2775161" cy="504392"/>
            <a:chOff x="5236618" y="4999688"/>
            <a:chExt cx="2775161" cy="504392"/>
          </a:xfrm>
        </p:grpSpPr>
        <p:sp>
          <p:nvSpPr>
            <p:cNvPr id="68" name="TextBox 67">
              <a:extLst>
                <a:ext uri="{FF2B5EF4-FFF2-40B4-BE49-F238E27FC236}">
                  <a16:creationId xmlns:a16="http://schemas.microsoft.com/office/drawing/2014/main" id="{5EF11B5E-CD1D-4A05-877A-9378F93C3074}"/>
                </a:ext>
              </a:extLst>
            </p:cNvPr>
            <p:cNvSpPr txBox="1"/>
            <p:nvPr/>
          </p:nvSpPr>
          <p:spPr>
            <a:xfrm>
              <a:off x="5749695" y="4999688"/>
              <a:ext cx="1749007" cy="338554"/>
            </a:xfrm>
            <a:prstGeom prst="rect">
              <a:avLst/>
            </a:prstGeom>
            <a:noFill/>
          </p:spPr>
          <p:txBody>
            <a:bodyPr wrap="square" rtlCol="0">
              <a:spAutoFit/>
            </a:bodyPr>
            <a:lstStyle/>
            <a:p>
              <a:pPr algn="ctr"/>
              <a:r>
                <a:rPr lang="en-US" sz="1600" b="1" dirty="0">
                  <a:solidFill>
                    <a:schemeClr val="accent4"/>
                  </a:solidFill>
                  <a:latin typeface="Roboto Slab" pitchFamily="2" charset="0"/>
                  <a:ea typeface="Roboto Slab" pitchFamily="2" charset="0"/>
                  <a:cs typeface="Lato" panose="020F0502020204030203" pitchFamily="34" charset="0"/>
                </a:rPr>
                <a:t>Dr. </a:t>
              </a:r>
              <a:r>
                <a:rPr lang="en-US" sz="1400" b="1" dirty="0" err="1">
                  <a:solidFill>
                    <a:schemeClr val="accent4"/>
                  </a:solidFill>
                  <a:latin typeface="Roboto Slab" pitchFamily="2" charset="0"/>
                  <a:ea typeface="Roboto Slab" pitchFamily="2" charset="0"/>
                  <a:cs typeface="Lato" panose="020F0502020204030203" pitchFamily="34" charset="0"/>
                </a:rPr>
                <a:t>Selela</a:t>
              </a:r>
              <a:r>
                <a:rPr lang="en-US" sz="1400" b="1" dirty="0">
                  <a:solidFill>
                    <a:schemeClr val="accent4"/>
                  </a:solidFill>
                  <a:latin typeface="Roboto Slab" pitchFamily="2" charset="0"/>
                  <a:ea typeface="Roboto Slab" pitchFamily="2" charset="0"/>
                  <a:cs typeface="Lato" panose="020F0502020204030203" pitchFamily="34" charset="0"/>
                </a:rPr>
                <a:t> Gomez</a:t>
              </a:r>
            </a:p>
          </p:txBody>
        </p:sp>
        <p:sp>
          <p:nvSpPr>
            <p:cNvPr id="69" name="Rectangle 9">
              <a:extLst>
                <a:ext uri="{FF2B5EF4-FFF2-40B4-BE49-F238E27FC236}">
                  <a16:creationId xmlns:a16="http://schemas.microsoft.com/office/drawing/2014/main" id="{B36455C6-299B-45A2-A952-EFABBBDFD9F6}"/>
                </a:ext>
              </a:extLst>
            </p:cNvPr>
            <p:cNvSpPr>
              <a:spLocks/>
            </p:cNvSpPr>
            <p:nvPr/>
          </p:nvSpPr>
          <p:spPr bwMode="auto">
            <a:xfrm>
              <a:off x="5236618" y="5336495"/>
              <a:ext cx="2775161"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lorem ipsum your </a:t>
              </a:r>
              <a:r>
                <a:rPr lang="en-US" sz="900" dirty="0" err="1">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mejurity</a:t>
              </a: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 to lorem to text dummy </a:t>
              </a:r>
            </a:p>
          </p:txBody>
        </p:sp>
      </p:grpSp>
      <p:sp>
        <p:nvSpPr>
          <p:cNvPr id="32" name="Freeform 5">
            <a:extLst>
              <a:ext uri="{FF2B5EF4-FFF2-40B4-BE49-F238E27FC236}">
                <a16:creationId xmlns:a16="http://schemas.microsoft.com/office/drawing/2014/main" id="{06850DC5-1FE0-465F-AFA5-350C6A589FBA}"/>
              </a:ext>
            </a:extLst>
          </p:cNvPr>
          <p:cNvSpPr>
            <a:spLocks/>
          </p:cNvSpPr>
          <p:nvPr/>
        </p:nvSpPr>
        <p:spPr bwMode="auto">
          <a:xfrm>
            <a:off x="5063873" y="1970557"/>
            <a:ext cx="2438400" cy="2432049"/>
          </a:xfrm>
          <a:custGeom>
            <a:avLst/>
            <a:gdLst>
              <a:gd name="T0" fmla="*/ 1525 w 1544"/>
              <a:gd name="T1" fmla="*/ 738 h 1543"/>
              <a:gd name="T2" fmla="*/ 1525 w 1544"/>
              <a:gd name="T3" fmla="*/ 806 h 1543"/>
              <a:gd name="T4" fmla="*/ 806 w 1544"/>
              <a:gd name="T5" fmla="*/ 1525 h 1543"/>
              <a:gd name="T6" fmla="*/ 738 w 1544"/>
              <a:gd name="T7" fmla="*/ 1525 h 1543"/>
              <a:gd name="T8" fmla="*/ 19 w 1544"/>
              <a:gd name="T9" fmla="*/ 806 h 1543"/>
              <a:gd name="T10" fmla="*/ 19 w 1544"/>
              <a:gd name="T11" fmla="*/ 738 h 1543"/>
              <a:gd name="T12" fmla="*/ 738 w 1544"/>
              <a:gd name="T13" fmla="*/ 19 h 1543"/>
              <a:gd name="T14" fmla="*/ 806 w 1544"/>
              <a:gd name="T15" fmla="*/ 19 h 1543"/>
              <a:gd name="T16" fmla="*/ 1525 w 1544"/>
              <a:gd name="T17" fmla="*/ 738 h 1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4" h="1543">
                <a:moveTo>
                  <a:pt x="1525" y="738"/>
                </a:moveTo>
                <a:cubicBezTo>
                  <a:pt x="1544" y="756"/>
                  <a:pt x="1544" y="787"/>
                  <a:pt x="1525" y="806"/>
                </a:cubicBezTo>
                <a:cubicBezTo>
                  <a:pt x="806" y="1525"/>
                  <a:pt x="806" y="1525"/>
                  <a:pt x="806" y="1525"/>
                </a:cubicBezTo>
                <a:cubicBezTo>
                  <a:pt x="787" y="1543"/>
                  <a:pt x="757" y="1543"/>
                  <a:pt x="738" y="1525"/>
                </a:cubicBezTo>
                <a:cubicBezTo>
                  <a:pt x="19" y="806"/>
                  <a:pt x="19" y="806"/>
                  <a:pt x="19" y="806"/>
                </a:cubicBezTo>
                <a:cubicBezTo>
                  <a:pt x="0" y="787"/>
                  <a:pt x="0" y="756"/>
                  <a:pt x="19" y="738"/>
                </a:cubicBezTo>
                <a:cubicBezTo>
                  <a:pt x="738" y="19"/>
                  <a:pt x="738" y="19"/>
                  <a:pt x="738" y="19"/>
                </a:cubicBezTo>
                <a:cubicBezTo>
                  <a:pt x="757" y="0"/>
                  <a:pt x="787" y="0"/>
                  <a:pt x="806" y="19"/>
                </a:cubicBezTo>
                <a:lnTo>
                  <a:pt x="1525" y="738"/>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70" name="Group 69">
            <a:extLst>
              <a:ext uri="{FF2B5EF4-FFF2-40B4-BE49-F238E27FC236}">
                <a16:creationId xmlns:a16="http://schemas.microsoft.com/office/drawing/2014/main" id="{EF5687B6-F7DC-49F4-82D9-4D0A9938F001}"/>
              </a:ext>
            </a:extLst>
          </p:cNvPr>
          <p:cNvGrpSpPr/>
          <p:nvPr/>
        </p:nvGrpSpPr>
        <p:grpSpPr>
          <a:xfrm>
            <a:off x="8590829" y="4952889"/>
            <a:ext cx="2825961" cy="504392"/>
            <a:chOff x="1432215" y="4999688"/>
            <a:chExt cx="2825961" cy="504392"/>
          </a:xfrm>
        </p:grpSpPr>
        <p:sp>
          <p:nvSpPr>
            <p:cNvPr id="71" name="TextBox 70">
              <a:extLst>
                <a:ext uri="{FF2B5EF4-FFF2-40B4-BE49-F238E27FC236}">
                  <a16:creationId xmlns:a16="http://schemas.microsoft.com/office/drawing/2014/main" id="{DFE87E77-DCA3-431F-946D-70AE522FE700}"/>
                </a:ext>
              </a:extLst>
            </p:cNvPr>
            <p:cNvSpPr txBox="1"/>
            <p:nvPr/>
          </p:nvSpPr>
          <p:spPr>
            <a:xfrm>
              <a:off x="1923067" y="4999688"/>
              <a:ext cx="1844257" cy="338554"/>
            </a:xfrm>
            <a:prstGeom prst="rect">
              <a:avLst/>
            </a:prstGeom>
            <a:noFill/>
          </p:spPr>
          <p:txBody>
            <a:bodyPr wrap="square" rtlCol="0">
              <a:spAutoFit/>
            </a:bodyPr>
            <a:lstStyle/>
            <a:p>
              <a:pPr algn="ctr"/>
              <a:r>
                <a:rPr lang="en-US" sz="1600" b="1" dirty="0">
                  <a:latin typeface="Roboto Slab" pitchFamily="2" charset="0"/>
                  <a:ea typeface="Roboto Slab" pitchFamily="2" charset="0"/>
                  <a:cs typeface="Lato" panose="020F0502020204030203" pitchFamily="34" charset="0"/>
                </a:rPr>
                <a:t>Dr. Jacky Chan</a:t>
              </a:r>
            </a:p>
          </p:txBody>
        </p:sp>
        <p:sp>
          <p:nvSpPr>
            <p:cNvPr id="72" name="Rectangle 9">
              <a:extLst>
                <a:ext uri="{FF2B5EF4-FFF2-40B4-BE49-F238E27FC236}">
                  <a16:creationId xmlns:a16="http://schemas.microsoft.com/office/drawing/2014/main" id="{3CB812DB-F7CE-48DC-B462-9D6C368D1B25}"/>
                </a:ext>
              </a:extLst>
            </p:cNvPr>
            <p:cNvSpPr>
              <a:spLocks/>
            </p:cNvSpPr>
            <p:nvPr/>
          </p:nvSpPr>
          <p:spPr bwMode="auto">
            <a:xfrm>
              <a:off x="1432215" y="5336495"/>
              <a:ext cx="2825961" cy="167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lorem ipsum your </a:t>
              </a:r>
              <a:r>
                <a:rPr lang="en-US" sz="900" dirty="0" err="1">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mejurity</a:t>
              </a:r>
              <a:r>
                <a:rPr lang="en-US" sz="9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 to lorem to text dummy </a:t>
              </a:r>
            </a:p>
          </p:txBody>
        </p:sp>
      </p:grpSp>
      <p:sp>
        <p:nvSpPr>
          <p:cNvPr id="36" name="Freeform 5">
            <a:extLst>
              <a:ext uri="{FF2B5EF4-FFF2-40B4-BE49-F238E27FC236}">
                <a16:creationId xmlns:a16="http://schemas.microsoft.com/office/drawing/2014/main" id="{E95685AA-9BB2-49FE-B8BE-DE3ABD55019C}"/>
              </a:ext>
            </a:extLst>
          </p:cNvPr>
          <p:cNvSpPr>
            <a:spLocks/>
          </p:cNvSpPr>
          <p:nvPr/>
        </p:nvSpPr>
        <p:spPr bwMode="auto">
          <a:xfrm>
            <a:off x="8972728" y="1970557"/>
            <a:ext cx="2438400" cy="2432049"/>
          </a:xfrm>
          <a:custGeom>
            <a:avLst/>
            <a:gdLst>
              <a:gd name="T0" fmla="*/ 1525 w 1544"/>
              <a:gd name="T1" fmla="*/ 738 h 1543"/>
              <a:gd name="T2" fmla="*/ 1525 w 1544"/>
              <a:gd name="T3" fmla="*/ 806 h 1543"/>
              <a:gd name="T4" fmla="*/ 806 w 1544"/>
              <a:gd name="T5" fmla="*/ 1525 h 1543"/>
              <a:gd name="T6" fmla="*/ 738 w 1544"/>
              <a:gd name="T7" fmla="*/ 1525 h 1543"/>
              <a:gd name="T8" fmla="*/ 19 w 1544"/>
              <a:gd name="T9" fmla="*/ 806 h 1543"/>
              <a:gd name="T10" fmla="*/ 19 w 1544"/>
              <a:gd name="T11" fmla="*/ 738 h 1543"/>
              <a:gd name="T12" fmla="*/ 738 w 1544"/>
              <a:gd name="T13" fmla="*/ 19 h 1543"/>
              <a:gd name="T14" fmla="*/ 806 w 1544"/>
              <a:gd name="T15" fmla="*/ 19 h 1543"/>
              <a:gd name="T16" fmla="*/ 1525 w 1544"/>
              <a:gd name="T17" fmla="*/ 738 h 1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4" h="1543">
                <a:moveTo>
                  <a:pt x="1525" y="738"/>
                </a:moveTo>
                <a:cubicBezTo>
                  <a:pt x="1544" y="756"/>
                  <a:pt x="1544" y="787"/>
                  <a:pt x="1525" y="806"/>
                </a:cubicBezTo>
                <a:cubicBezTo>
                  <a:pt x="806" y="1525"/>
                  <a:pt x="806" y="1525"/>
                  <a:pt x="806" y="1525"/>
                </a:cubicBezTo>
                <a:cubicBezTo>
                  <a:pt x="787" y="1543"/>
                  <a:pt x="757" y="1543"/>
                  <a:pt x="738" y="1525"/>
                </a:cubicBezTo>
                <a:cubicBezTo>
                  <a:pt x="19" y="806"/>
                  <a:pt x="19" y="806"/>
                  <a:pt x="19" y="806"/>
                </a:cubicBezTo>
                <a:cubicBezTo>
                  <a:pt x="0" y="787"/>
                  <a:pt x="0" y="756"/>
                  <a:pt x="19" y="738"/>
                </a:cubicBezTo>
                <a:cubicBezTo>
                  <a:pt x="738" y="19"/>
                  <a:pt x="738" y="19"/>
                  <a:pt x="738" y="19"/>
                </a:cubicBezTo>
                <a:cubicBezTo>
                  <a:pt x="757" y="0"/>
                  <a:pt x="787" y="0"/>
                  <a:pt x="806" y="19"/>
                </a:cubicBezTo>
                <a:lnTo>
                  <a:pt x="1525" y="738"/>
                </a:lnTo>
                <a:close/>
              </a:path>
            </a:pathLst>
          </a:cu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7" name="Picture Placeholder 6">
            <a:extLst>
              <a:ext uri="{FF2B5EF4-FFF2-40B4-BE49-F238E27FC236}">
                <a16:creationId xmlns:a16="http://schemas.microsoft.com/office/drawing/2014/main" id="{71A9C1B9-76B9-4489-8C92-B247448180FD}"/>
              </a:ext>
            </a:extLst>
          </p:cNvPr>
          <p:cNvSpPr>
            <a:spLocks noGrp="1"/>
          </p:cNvSpPr>
          <p:nvPr>
            <p:ph type="pic" sz="quarter" idx="25"/>
          </p:nvPr>
        </p:nvSpPr>
        <p:spPr/>
      </p:sp>
      <p:sp>
        <p:nvSpPr>
          <p:cNvPr id="9" name="Picture Placeholder 8">
            <a:extLst>
              <a:ext uri="{FF2B5EF4-FFF2-40B4-BE49-F238E27FC236}">
                <a16:creationId xmlns:a16="http://schemas.microsoft.com/office/drawing/2014/main" id="{BC4874C6-CDA5-47D0-BCF3-9442CCDF6185}"/>
              </a:ext>
            </a:extLst>
          </p:cNvPr>
          <p:cNvSpPr>
            <a:spLocks noGrp="1"/>
          </p:cNvSpPr>
          <p:nvPr>
            <p:ph type="pic" sz="quarter" idx="26"/>
          </p:nvPr>
        </p:nvSpPr>
        <p:spPr/>
      </p:sp>
      <p:sp>
        <p:nvSpPr>
          <p:cNvPr id="12" name="Picture Placeholder 11">
            <a:extLst>
              <a:ext uri="{FF2B5EF4-FFF2-40B4-BE49-F238E27FC236}">
                <a16:creationId xmlns:a16="http://schemas.microsoft.com/office/drawing/2014/main" id="{567461F9-CF73-42C3-A257-BC595F379A9C}"/>
              </a:ext>
            </a:extLst>
          </p:cNvPr>
          <p:cNvSpPr>
            <a:spLocks noGrp="1"/>
          </p:cNvSpPr>
          <p:nvPr>
            <p:ph type="pic" sz="quarter" idx="27"/>
          </p:nvPr>
        </p:nvSpPr>
        <p:spPr/>
      </p:sp>
    </p:spTree>
    <p:extLst>
      <p:ext uri="{BB962C8B-B14F-4D97-AF65-F5344CB8AC3E}">
        <p14:creationId xmlns:p14="http://schemas.microsoft.com/office/powerpoint/2010/main" val="304487546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13</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t>Company </a:t>
            </a:r>
            <a:r>
              <a:rPr lang="en-US" b="1" dirty="0"/>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2" name="Rectangle 1">
            <a:extLst>
              <a:ext uri="{FF2B5EF4-FFF2-40B4-BE49-F238E27FC236}">
                <a16:creationId xmlns:a16="http://schemas.microsoft.com/office/drawing/2014/main" id="{C4FA78D3-93AF-40C9-AA01-F8BF770E1564}"/>
              </a:ext>
            </a:extLst>
          </p:cNvPr>
          <p:cNvSpPr/>
          <p:nvPr/>
        </p:nvSpPr>
        <p:spPr>
          <a:xfrm>
            <a:off x="612912" y="1740838"/>
            <a:ext cx="3680791" cy="80357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FC445123-4A8E-470B-843A-BBF709100992}"/>
              </a:ext>
            </a:extLst>
          </p:cNvPr>
          <p:cNvSpPr/>
          <p:nvPr/>
        </p:nvSpPr>
        <p:spPr>
          <a:xfrm>
            <a:off x="8163337" y="4025359"/>
            <a:ext cx="3680791" cy="80357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Picture Placeholder 7">
            <a:extLst>
              <a:ext uri="{FF2B5EF4-FFF2-40B4-BE49-F238E27FC236}">
                <a16:creationId xmlns:a16="http://schemas.microsoft.com/office/drawing/2014/main" id="{BAC63A12-BE24-4007-8619-F91CD958EE82}"/>
              </a:ext>
            </a:extLst>
          </p:cNvPr>
          <p:cNvSpPr>
            <a:spLocks noGrp="1"/>
          </p:cNvSpPr>
          <p:nvPr>
            <p:ph type="pic" sz="quarter" idx="18"/>
          </p:nvPr>
        </p:nvSpPr>
        <p:spPr/>
      </p:sp>
      <p:sp>
        <p:nvSpPr>
          <p:cNvPr id="10" name="Picture Placeholder 9">
            <a:extLst>
              <a:ext uri="{FF2B5EF4-FFF2-40B4-BE49-F238E27FC236}">
                <a16:creationId xmlns:a16="http://schemas.microsoft.com/office/drawing/2014/main" id="{6E448CF4-4857-4E53-96EA-DAEE5B2796B1}"/>
              </a:ext>
            </a:extLst>
          </p:cNvPr>
          <p:cNvSpPr>
            <a:spLocks noGrp="1"/>
          </p:cNvSpPr>
          <p:nvPr>
            <p:ph type="pic" sz="quarter" idx="20"/>
          </p:nvPr>
        </p:nvSpPr>
        <p:spPr/>
      </p:sp>
      <p:sp>
        <p:nvSpPr>
          <p:cNvPr id="12" name="Picture Placeholder 11">
            <a:extLst>
              <a:ext uri="{FF2B5EF4-FFF2-40B4-BE49-F238E27FC236}">
                <a16:creationId xmlns:a16="http://schemas.microsoft.com/office/drawing/2014/main" id="{CD5260FA-EE83-4138-9222-AC94A6BB6F7B}"/>
              </a:ext>
            </a:extLst>
          </p:cNvPr>
          <p:cNvSpPr>
            <a:spLocks noGrp="1"/>
          </p:cNvSpPr>
          <p:nvPr>
            <p:ph type="pic" sz="quarter" idx="19"/>
          </p:nvPr>
        </p:nvSpPr>
        <p:spPr/>
      </p:sp>
      <p:sp>
        <p:nvSpPr>
          <p:cNvPr id="14" name="Picture Placeholder 13">
            <a:extLst>
              <a:ext uri="{FF2B5EF4-FFF2-40B4-BE49-F238E27FC236}">
                <a16:creationId xmlns:a16="http://schemas.microsoft.com/office/drawing/2014/main" id="{1FEEA780-AFA2-46D4-A0C6-80C0DE62C77E}"/>
              </a:ext>
            </a:extLst>
          </p:cNvPr>
          <p:cNvSpPr>
            <a:spLocks noGrp="1"/>
          </p:cNvSpPr>
          <p:nvPr>
            <p:ph type="pic" sz="quarter" idx="22"/>
          </p:nvPr>
        </p:nvSpPr>
        <p:spPr/>
      </p:sp>
      <p:sp>
        <p:nvSpPr>
          <p:cNvPr id="17" name="Picture Placeholder 16">
            <a:extLst>
              <a:ext uri="{FF2B5EF4-FFF2-40B4-BE49-F238E27FC236}">
                <a16:creationId xmlns:a16="http://schemas.microsoft.com/office/drawing/2014/main" id="{73999DAA-F4A6-44BC-BFC0-A84FD2F7BB5E}"/>
              </a:ext>
            </a:extLst>
          </p:cNvPr>
          <p:cNvSpPr>
            <a:spLocks noGrp="1"/>
          </p:cNvSpPr>
          <p:nvPr>
            <p:ph type="pic" sz="quarter" idx="21"/>
          </p:nvPr>
        </p:nvSpPr>
        <p:spPr/>
      </p:sp>
    </p:spTree>
    <p:extLst>
      <p:ext uri="{BB962C8B-B14F-4D97-AF65-F5344CB8AC3E}">
        <p14:creationId xmlns:p14="http://schemas.microsoft.com/office/powerpoint/2010/main" val="406509456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14</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t>Company </a:t>
            </a:r>
            <a:r>
              <a:rPr lang="en-US" b="1" dirty="0"/>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3" name="Picture Placeholder 2">
            <a:extLst>
              <a:ext uri="{FF2B5EF4-FFF2-40B4-BE49-F238E27FC236}">
                <a16:creationId xmlns:a16="http://schemas.microsoft.com/office/drawing/2014/main" id="{6184C640-FF4E-4ACA-978E-CAB655277A32}"/>
              </a:ext>
            </a:extLst>
          </p:cNvPr>
          <p:cNvSpPr>
            <a:spLocks noGrp="1"/>
          </p:cNvSpPr>
          <p:nvPr>
            <p:ph type="pic" sz="quarter" idx="19"/>
          </p:nvPr>
        </p:nvSpPr>
        <p:spPr/>
      </p:sp>
      <p:sp>
        <p:nvSpPr>
          <p:cNvPr id="9" name="Picture Placeholder 8">
            <a:extLst>
              <a:ext uri="{FF2B5EF4-FFF2-40B4-BE49-F238E27FC236}">
                <a16:creationId xmlns:a16="http://schemas.microsoft.com/office/drawing/2014/main" id="{BB4908B8-59D1-484E-83D2-5C8E47870D6B}"/>
              </a:ext>
            </a:extLst>
          </p:cNvPr>
          <p:cNvSpPr>
            <a:spLocks noGrp="1"/>
          </p:cNvSpPr>
          <p:nvPr>
            <p:ph type="pic" sz="quarter" idx="21"/>
          </p:nvPr>
        </p:nvSpPr>
        <p:spPr/>
      </p:sp>
      <p:sp>
        <p:nvSpPr>
          <p:cNvPr id="11" name="Picture Placeholder 10">
            <a:extLst>
              <a:ext uri="{FF2B5EF4-FFF2-40B4-BE49-F238E27FC236}">
                <a16:creationId xmlns:a16="http://schemas.microsoft.com/office/drawing/2014/main" id="{A10F6BFC-4EFD-4014-8D4F-B35149E725E7}"/>
              </a:ext>
            </a:extLst>
          </p:cNvPr>
          <p:cNvSpPr>
            <a:spLocks noGrp="1"/>
          </p:cNvSpPr>
          <p:nvPr>
            <p:ph type="pic" sz="quarter" idx="22"/>
          </p:nvPr>
        </p:nvSpPr>
        <p:spPr/>
      </p:sp>
      <p:sp>
        <p:nvSpPr>
          <p:cNvPr id="13" name="Picture Placeholder 12">
            <a:extLst>
              <a:ext uri="{FF2B5EF4-FFF2-40B4-BE49-F238E27FC236}">
                <a16:creationId xmlns:a16="http://schemas.microsoft.com/office/drawing/2014/main" id="{FDF86DB6-285F-4478-9AD2-57319D61D598}"/>
              </a:ext>
            </a:extLst>
          </p:cNvPr>
          <p:cNvSpPr>
            <a:spLocks noGrp="1"/>
          </p:cNvSpPr>
          <p:nvPr>
            <p:ph type="pic" sz="quarter" idx="23"/>
          </p:nvPr>
        </p:nvSpPr>
        <p:spPr/>
      </p:sp>
      <p:sp>
        <p:nvSpPr>
          <p:cNvPr id="15" name="Picture Placeholder 14">
            <a:extLst>
              <a:ext uri="{FF2B5EF4-FFF2-40B4-BE49-F238E27FC236}">
                <a16:creationId xmlns:a16="http://schemas.microsoft.com/office/drawing/2014/main" id="{0655720A-7FBE-4B9E-BD49-E69FDA808C9E}"/>
              </a:ext>
            </a:extLst>
          </p:cNvPr>
          <p:cNvSpPr>
            <a:spLocks noGrp="1"/>
          </p:cNvSpPr>
          <p:nvPr>
            <p:ph type="pic" sz="quarter" idx="20"/>
          </p:nvPr>
        </p:nvSpPr>
        <p:spPr/>
      </p:sp>
      <p:sp>
        <p:nvSpPr>
          <p:cNvPr id="18" name="Picture Placeholder 17">
            <a:extLst>
              <a:ext uri="{FF2B5EF4-FFF2-40B4-BE49-F238E27FC236}">
                <a16:creationId xmlns:a16="http://schemas.microsoft.com/office/drawing/2014/main" id="{B86C17C1-6FD5-4472-BA62-47038A17F7A0}"/>
              </a:ext>
            </a:extLst>
          </p:cNvPr>
          <p:cNvSpPr>
            <a:spLocks noGrp="1"/>
          </p:cNvSpPr>
          <p:nvPr>
            <p:ph type="pic" sz="quarter" idx="18"/>
          </p:nvPr>
        </p:nvSpPr>
        <p:spPr/>
      </p:sp>
    </p:spTree>
    <p:extLst>
      <p:ext uri="{BB962C8B-B14F-4D97-AF65-F5344CB8AC3E}">
        <p14:creationId xmlns:p14="http://schemas.microsoft.com/office/powerpoint/2010/main" val="60355419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15</a:t>
            </a:fld>
            <a:endParaRPr lang="en-US" dirty="0">
              <a:latin typeface="Raleway" panose="020B0503030101060003" pitchFamily="34" charset="0"/>
            </a:endParaRPr>
          </a:p>
        </p:txBody>
      </p:sp>
      <p:sp>
        <p:nvSpPr>
          <p:cNvPr id="4" name="Title 3"/>
          <p:cNvSpPr>
            <a:spLocks noGrp="1"/>
          </p:cNvSpPr>
          <p:nvPr>
            <p:ph type="title"/>
          </p:nvPr>
        </p:nvSpPr>
        <p:spPr>
          <a:xfrm>
            <a:off x="838199" y="335823"/>
            <a:ext cx="10515600" cy="680223"/>
          </a:xfrm>
        </p:spPr>
        <p:txBody>
          <a:bodyPr/>
          <a:lstStyle/>
          <a:p>
            <a:pPr algn="ctr"/>
            <a:r>
              <a:rPr lang="en-US" dirty="0"/>
              <a:t>Company </a:t>
            </a:r>
            <a:r>
              <a:rPr lang="en-US" b="1" dirty="0"/>
              <a:t>Portfolio</a:t>
            </a:r>
          </a:p>
        </p:txBody>
      </p:sp>
      <p:sp>
        <p:nvSpPr>
          <p:cNvPr id="7" name="Text Placeholder 6"/>
          <p:cNvSpPr>
            <a:spLocks noGrp="1"/>
          </p:cNvSpPr>
          <p:nvPr>
            <p:ph type="body" sz="quarter" idx="12"/>
          </p:nvPr>
        </p:nvSpPr>
        <p:spPr>
          <a:xfrm>
            <a:off x="838199" y="977900"/>
            <a:ext cx="10515600" cy="279400"/>
          </a:xfrm>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3" name="Picture Placeholder 2">
            <a:extLst>
              <a:ext uri="{FF2B5EF4-FFF2-40B4-BE49-F238E27FC236}">
                <a16:creationId xmlns:a16="http://schemas.microsoft.com/office/drawing/2014/main" id="{0AFD4BD1-E57F-4C68-BC5E-8FB5444AE09B}"/>
              </a:ext>
            </a:extLst>
          </p:cNvPr>
          <p:cNvSpPr>
            <a:spLocks noGrp="1"/>
          </p:cNvSpPr>
          <p:nvPr>
            <p:ph type="pic" sz="quarter" idx="24"/>
          </p:nvPr>
        </p:nvSpPr>
        <p:spPr/>
      </p:sp>
      <p:sp>
        <p:nvSpPr>
          <p:cNvPr id="9" name="Picture Placeholder 8">
            <a:extLst>
              <a:ext uri="{FF2B5EF4-FFF2-40B4-BE49-F238E27FC236}">
                <a16:creationId xmlns:a16="http://schemas.microsoft.com/office/drawing/2014/main" id="{27D8599F-11C1-4B41-81DB-690D42BBC04E}"/>
              </a:ext>
            </a:extLst>
          </p:cNvPr>
          <p:cNvSpPr>
            <a:spLocks noGrp="1"/>
          </p:cNvSpPr>
          <p:nvPr>
            <p:ph type="pic" sz="quarter" idx="25"/>
          </p:nvPr>
        </p:nvSpPr>
        <p:spPr/>
      </p:sp>
      <p:sp>
        <p:nvSpPr>
          <p:cNvPr id="11" name="Picture Placeholder 10">
            <a:extLst>
              <a:ext uri="{FF2B5EF4-FFF2-40B4-BE49-F238E27FC236}">
                <a16:creationId xmlns:a16="http://schemas.microsoft.com/office/drawing/2014/main" id="{EEAC867E-57DE-4BD4-A2A3-5BC429A77EB5}"/>
              </a:ext>
            </a:extLst>
          </p:cNvPr>
          <p:cNvSpPr>
            <a:spLocks noGrp="1"/>
          </p:cNvSpPr>
          <p:nvPr>
            <p:ph type="pic" sz="quarter" idx="27"/>
          </p:nvPr>
        </p:nvSpPr>
        <p:spPr/>
      </p:sp>
      <p:sp>
        <p:nvSpPr>
          <p:cNvPr id="13" name="Picture Placeholder 12">
            <a:extLst>
              <a:ext uri="{FF2B5EF4-FFF2-40B4-BE49-F238E27FC236}">
                <a16:creationId xmlns:a16="http://schemas.microsoft.com/office/drawing/2014/main" id="{684734B9-2077-4C7B-A72F-60C0ACD7E992}"/>
              </a:ext>
            </a:extLst>
          </p:cNvPr>
          <p:cNvSpPr>
            <a:spLocks noGrp="1"/>
          </p:cNvSpPr>
          <p:nvPr>
            <p:ph type="pic" sz="quarter" idx="26"/>
          </p:nvPr>
        </p:nvSpPr>
        <p:spPr/>
      </p:sp>
    </p:spTree>
    <p:extLst>
      <p:ext uri="{BB962C8B-B14F-4D97-AF65-F5344CB8AC3E}">
        <p14:creationId xmlns:p14="http://schemas.microsoft.com/office/powerpoint/2010/main" val="3542060983"/>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16</a:t>
            </a:fld>
            <a:endParaRPr lang="en-US" dirty="0">
              <a:latin typeface="Raleway" panose="020B0503030101060003" pitchFamily="34" charset="0"/>
            </a:endParaRPr>
          </a:p>
        </p:txBody>
      </p:sp>
      <p:sp>
        <p:nvSpPr>
          <p:cNvPr id="36" name="TextBox 35">
            <a:extLst>
              <a:ext uri="{FF2B5EF4-FFF2-40B4-BE49-F238E27FC236}">
                <a16:creationId xmlns:a16="http://schemas.microsoft.com/office/drawing/2014/main" id="{64600BCA-C7EA-4457-9336-F57B6703B5B8}"/>
              </a:ext>
            </a:extLst>
          </p:cNvPr>
          <p:cNvSpPr txBox="1"/>
          <p:nvPr/>
        </p:nvSpPr>
        <p:spPr>
          <a:xfrm>
            <a:off x="2837543" y="4239310"/>
            <a:ext cx="997389" cy="553998"/>
          </a:xfrm>
          <a:prstGeom prst="rect">
            <a:avLst/>
          </a:prstGeom>
          <a:noFill/>
        </p:spPr>
        <p:txBody>
          <a:bodyPr wrap="none" rtlCol="0">
            <a:spAutoFit/>
          </a:bodyPr>
          <a:lstStyle/>
          <a:p>
            <a:r>
              <a:rPr lang="en-US" sz="3000" b="1" dirty="0">
                <a:latin typeface="Roboto Slab" pitchFamily="2" charset="0"/>
                <a:ea typeface="Roboto Slab" pitchFamily="2" charset="0"/>
                <a:cs typeface="Lato" panose="020F0502020204030203" pitchFamily="34" charset="0"/>
              </a:rPr>
              <a:t>2018</a:t>
            </a:r>
          </a:p>
        </p:txBody>
      </p:sp>
      <p:grpSp>
        <p:nvGrpSpPr>
          <p:cNvPr id="9" name="Group 8">
            <a:extLst>
              <a:ext uri="{FF2B5EF4-FFF2-40B4-BE49-F238E27FC236}">
                <a16:creationId xmlns:a16="http://schemas.microsoft.com/office/drawing/2014/main" id="{4F6DCE52-387A-4DB7-8D91-C1C1858B0D66}"/>
              </a:ext>
            </a:extLst>
          </p:cNvPr>
          <p:cNvGrpSpPr/>
          <p:nvPr/>
        </p:nvGrpSpPr>
        <p:grpSpPr>
          <a:xfrm>
            <a:off x="3880243" y="3429000"/>
            <a:ext cx="3570514" cy="0"/>
            <a:chOff x="2525486" y="3321111"/>
            <a:chExt cx="3570514" cy="0"/>
          </a:xfrm>
        </p:grpSpPr>
        <p:cxnSp>
          <p:nvCxnSpPr>
            <p:cNvPr id="8" name="Straight Connector 7">
              <a:extLst>
                <a:ext uri="{FF2B5EF4-FFF2-40B4-BE49-F238E27FC236}">
                  <a16:creationId xmlns:a16="http://schemas.microsoft.com/office/drawing/2014/main" id="{69EA7B7C-F579-47B5-B3AA-8492FE7D350A}"/>
                </a:ext>
              </a:extLst>
            </p:cNvPr>
            <p:cNvCxnSpPr/>
            <p:nvPr/>
          </p:nvCxnSpPr>
          <p:spPr>
            <a:xfrm>
              <a:off x="2525486" y="3321111"/>
              <a:ext cx="808382"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5B0C9714-F012-4D60-B0A8-D9F3FBD9E499}"/>
                </a:ext>
              </a:extLst>
            </p:cNvPr>
            <p:cNvCxnSpPr/>
            <p:nvPr/>
          </p:nvCxnSpPr>
          <p:spPr>
            <a:xfrm>
              <a:off x="3446197" y="3321111"/>
              <a:ext cx="808382"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6500913D-6BF3-4D46-830B-C56436E60161}"/>
                </a:ext>
              </a:extLst>
            </p:cNvPr>
            <p:cNvCxnSpPr/>
            <p:nvPr/>
          </p:nvCxnSpPr>
          <p:spPr>
            <a:xfrm>
              <a:off x="4366908" y="3321111"/>
              <a:ext cx="808382"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612881C9-A89D-448A-B9A4-56011E0DF6EE}"/>
                </a:ext>
              </a:extLst>
            </p:cNvPr>
            <p:cNvCxnSpPr/>
            <p:nvPr/>
          </p:nvCxnSpPr>
          <p:spPr>
            <a:xfrm>
              <a:off x="5287618" y="3321111"/>
              <a:ext cx="808382"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grpSp>
      <p:grpSp>
        <p:nvGrpSpPr>
          <p:cNvPr id="25" name="Group 24">
            <a:extLst>
              <a:ext uri="{FF2B5EF4-FFF2-40B4-BE49-F238E27FC236}">
                <a16:creationId xmlns:a16="http://schemas.microsoft.com/office/drawing/2014/main" id="{13849F51-D41D-47DD-B164-C644F6E40D11}"/>
              </a:ext>
            </a:extLst>
          </p:cNvPr>
          <p:cNvGrpSpPr/>
          <p:nvPr/>
        </p:nvGrpSpPr>
        <p:grpSpPr>
          <a:xfrm>
            <a:off x="8623577" y="3429000"/>
            <a:ext cx="3570514" cy="0"/>
            <a:chOff x="2525486" y="3321111"/>
            <a:chExt cx="3570514" cy="0"/>
          </a:xfrm>
        </p:grpSpPr>
        <p:cxnSp>
          <p:nvCxnSpPr>
            <p:cNvPr id="26" name="Straight Connector 25">
              <a:extLst>
                <a:ext uri="{FF2B5EF4-FFF2-40B4-BE49-F238E27FC236}">
                  <a16:creationId xmlns:a16="http://schemas.microsoft.com/office/drawing/2014/main" id="{77F1D35A-B834-41DA-B34C-E00DFBBD3ACE}"/>
                </a:ext>
              </a:extLst>
            </p:cNvPr>
            <p:cNvCxnSpPr/>
            <p:nvPr/>
          </p:nvCxnSpPr>
          <p:spPr>
            <a:xfrm>
              <a:off x="2525486" y="3321111"/>
              <a:ext cx="808382"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A98B0CAA-B6E6-43E3-AEC2-EE3CCE3478E5}"/>
                </a:ext>
              </a:extLst>
            </p:cNvPr>
            <p:cNvCxnSpPr/>
            <p:nvPr/>
          </p:nvCxnSpPr>
          <p:spPr>
            <a:xfrm>
              <a:off x="3446197" y="3321111"/>
              <a:ext cx="808382"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6D42081-62FC-44F5-84DC-E07E84A57F61}"/>
                </a:ext>
              </a:extLst>
            </p:cNvPr>
            <p:cNvCxnSpPr/>
            <p:nvPr/>
          </p:nvCxnSpPr>
          <p:spPr>
            <a:xfrm>
              <a:off x="4366908" y="3321111"/>
              <a:ext cx="808382"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2F645F09-ED40-4F7F-8853-3DA401302EFE}"/>
                </a:ext>
              </a:extLst>
            </p:cNvPr>
            <p:cNvCxnSpPr/>
            <p:nvPr/>
          </p:nvCxnSpPr>
          <p:spPr>
            <a:xfrm>
              <a:off x="5287618" y="3321111"/>
              <a:ext cx="808382"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grpSp>
      <p:sp>
        <p:nvSpPr>
          <p:cNvPr id="10" name="Rectangle 9">
            <a:extLst>
              <a:ext uri="{FF2B5EF4-FFF2-40B4-BE49-F238E27FC236}">
                <a16:creationId xmlns:a16="http://schemas.microsoft.com/office/drawing/2014/main" id="{45A6B304-851C-4617-8F1F-322A49F42CBF}"/>
              </a:ext>
            </a:extLst>
          </p:cNvPr>
          <p:cNvSpPr/>
          <p:nvPr/>
        </p:nvSpPr>
        <p:spPr>
          <a:xfrm>
            <a:off x="1139374" y="671911"/>
            <a:ext cx="3661580" cy="553998"/>
          </a:xfrm>
          <a:prstGeom prst="rect">
            <a:avLst/>
          </a:prstGeom>
        </p:spPr>
        <p:txBody>
          <a:bodyPr wrap="none">
            <a:spAutoFit/>
          </a:bodyPr>
          <a:lstStyle/>
          <a:p>
            <a:r>
              <a:rPr lang="en-US" sz="3000" dirty="0">
                <a:latin typeface="Roboto Slab" pitchFamily="2" charset="0"/>
                <a:ea typeface="Roboto Slab" pitchFamily="2" charset="0"/>
              </a:rPr>
              <a:t>Company </a:t>
            </a:r>
            <a:r>
              <a:rPr lang="en-US" sz="3000" b="1" dirty="0">
                <a:latin typeface="Roboto Slab" pitchFamily="2" charset="0"/>
                <a:ea typeface="Roboto Slab" pitchFamily="2" charset="0"/>
              </a:rPr>
              <a:t>Timeline</a:t>
            </a:r>
            <a:endParaRPr lang="en-US" sz="3000" dirty="0">
              <a:latin typeface="Roboto Slab" pitchFamily="2" charset="0"/>
              <a:ea typeface="Roboto Slab" pitchFamily="2" charset="0"/>
            </a:endParaRPr>
          </a:p>
        </p:txBody>
      </p:sp>
      <p:sp>
        <p:nvSpPr>
          <p:cNvPr id="35" name="Rectangle 9">
            <a:extLst>
              <a:ext uri="{FF2B5EF4-FFF2-40B4-BE49-F238E27FC236}">
                <a16:creationId xmlns:a16="http://schemas.microsoft.com/office/drawing/2014/main" id="{A5F2F68F-8773-4A10-ADF6-B590693CA35B}"/>
              </a:ext>
            </a:extLst>
          </p:cNvPr>
          <p:cNvSpPr>
            <a:spLocks/>
          </p:cNvSpPr>
          <p:nvPr/>
        </p:nvSpPr>
        <p:spPr bwMode="auto">
          <a:xfrm>
            <a:off x="2837543" y="5017208"/>
            <a:ext cx="4811486" cy="808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a:t>
            </a:r>
            <a:r>
              <a:rPr lang="en-US" sz="1100" dirty="0" err="1">
                <a:latin typeface="Roboto Slab" pitchFamily="2" charset="0"/>
                <a:ea typeface="Roboto Slab" pitchFamily="2" charset="0"/>
                <a:cs typeface="Open Sans Condensed Light" panose="020B0306030504020204" pitchFamily="34" charset="0"/>
                <a:sym typeface="Montserrat-Regular" charset="0"/>
              </a:rPr>
              <a:t>letterhead</a:t>
            </a:r>
            <a:r>
              <a:rPr lang="en-US" sz="1100" dirty="0">
                <a:latin typeface="Roboto Slab" pitchFamily="2" charset="0"/>
                <a:ea typeface="Roboto Slab" pitchFamily="2" charset="0"/>
                <a:cs typeface="Open Sans Condensed Light" panose="020B0306030504020204" pitchFamily="34" charset="0"/>
                <a:sym typeface="Montserrat-Regular" charset="0"/>
              </a:rPr>
              <a:t> design is meant to project an image of professionalism and lorem to reliability. By using simple.</a:t>
            </a:r>
          </a:p>
        </p:txBody>
      </p:sp>
      <p:sp>
        <p:nvSpPr>
          <p:cNvPr id="37" name="TextBox 36">
            <a:extLst>
              <a:ext uri="{FF2B5EF4-FFF2-40B4-BE49-F238E27FC236}">
                <a16:creationId xmlns:a16="http://schemas.microsoft.com/office/drawing/2014/main" id="{BE4B5E02-5937-4D34-B75A-7A3FDF2E7E4D}"/>
              </a:ext>
            </a:extLst>
          </p:cNvPr>
          <p:cNvSpPr txBox="1"/>
          <p:nvPr/>
        </p:nvSpPr>
        <p:spPr>
          <a:xfrm>
            <a:off x="7391048" y="761590"/>
            <a:ext cx="997389" cy="553998"/>
          </a:xfrm>
          <a:prstGeom prst="rect">
            <a:avLst/>
          </a:prstGeom>
          <a:noFill/>
        </p:spPr>
        <p:txBody>
          <a:bodyPr wrap="none" rtlCol="0">
            <a:spAutoFit/>
          </a:bodyPr>
          <a:lstStyle/>
          <a:p>
            <a:r>
              <a:rPr lang="en-US" sz="3000" b="1" dirty="0">
                <a:latin typeface="Roboto Slab" pitchFamily="2" charset="0"/>
                <a:ea typeface="Roboto Slab" pitchFamily="2" charset="0"/>
                <a:cs typeface="Lato" panose="020F0502020204030203" pitchFamily="34" charset="0"/>
              </a:rPr>
              <a:t>2018</a:t>
            </a:r>
          </a:p>
        </p:txBody>
      </p:sp>
      <p:sp>
        <p:nvSpPr>
          <p:cNvPr id="40" name="Rectangle 9">
            <a:extLst>
              <a:ext uri="{FF2B5EF4-FFF2-40B4-BE49-F238E27FC236}">
                <a16:creationId xmlns:a16="http://schemas.microsoft.com/office/drawing/2014/main" id="{9090DE40-26CA-4C62-9D92-DF5656982377}"/>
              </a:ext>
            </a:extLst>
          </p:cNvPr>
          <p:cNvSpPr>
            <a:spLocks/>
          </p:cNvSpPr>
          <p:nvPr/>
        </p:nvSpPr>
        <p:spPr bwMode="auto">
          <a:xfrm>
            <a:off x="7450757" y="1426405"/>
            <a:ext cx="3548547" cy="1231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your an image of professionalism and lorem to reliability. By using simple.</a:t>
            </a:r>
          </a:p>
        </p:txBody>
      </p:sp>
      <p:sp>
        <p:nvSpPr>
          <p:cNvPr id="3" name="Picture Placeholder 2">
            <a:extLst>
              <a:ext uri="{FF2B5EF4-FFF2-40B4-BE49-F238E27FC236}">
                <a16:creationId xmlns:a16="http://schemas.microsoft.com/office/drawing/2014/main" id="{4711320C-487D-4478-A724-D777FFFC7C83}"/>
              </a:ext>
            </a:extLst>
          </p:cNvPr>
          <p:cNvSpPr>
            <a:spLocks noGrp="1"/>
          </p:cNvSpPr>
          <p:nvPr>
            <p:ph type="pic" sz="quarter" idx="18"/>
          </p:nvPr>
        </p:nvSpPr>
        <p:spPr/>
      </p:sp>
      <p:sp>
        <p:nvSpPr>
          <p:cNvPr id="7" name="Picture Placeholder 6">
            <a:extLst>
              <a:ext uri="{FF2B5EF4-FFF2-40B4-BE49-F238E27FC236}">
                <a16:creationId xmlns:a16="http://schemas.microsoft.com/office/drawing/2014/main" id="{54F07F3F-FED7-445F-B69F-C5B43AE14250}"/>
              </a:ext>
            </a:extLst>
          </p:cNvPr>
          <p:cNvSpPr>
            <a:spLocks noGrp="1"/>
          </p:cNvSpPr>
          <p:nvPr>
            <p:ph type="pic" sz="quarter" idx="19"/>
          </p:nvPr>
        </p:nvSpPr>
        <p:spPr/>
      </p:sp>
    </p:spTree>
    <p:extLst>
      <p:ext uri="{BB962C8B-B14F-4D97-AF65-F5344CB8AC3E}">
        <p14:creationId xmlns:p14="http://schemas.microsoft.com/office/powerpoint/2010/main" val="236010130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27" name="Slide Number Placeholder 9">
            <a:extLst>
              <a:ext uri="{FF2B5EF4-FFF2-40B4-BE49-F238E27FC236}">
                <a16:creationId xmlns:a16="http://schemas.microsoft.com/office/drawing/2014/main" id="{30C69225-7A77-45FD-B7A3-1C2E5D217313}"/>
              </a:ext>
            </a:extLst>
          </p:cNvPr>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17</a:t>
            </a:fld>
            <a:endParaRPr lang="en-US" dirty="0">
              <a:latin typeface="Raleway" panose="020B0503030101060003" pitchFamily="34" charset="0"/>
            </a:endParaRPr>
          </a:p>
        </p:txBody>
      </p:sp>
      <p:sp>
        <p:nvSpPr>
          <p:cNvPr id="4" name="Title 3"/>
          <p:cNvSpPr>
            <a:spLocks noGrp="1"/>
          </p:cNvSpPr>
          <p:nvPr>
            <p:ph type="title" idx="4294967295"/>
          </p:nvPr>
        </p:nvSpPr>
        <p:spPr>
          <a:xfrm>
            <a:off x="838200" y="336550"/>
            <a:ext cx="10515600" cy="679450"/>
          </a:xfrm>
        </p:spPr>
        <p:txBody>
          <a:bodyPr/>
          <a:lstStyle/>
          <a:p>
            <a:pPr algn="ctr"/>
            <a:r>
              <a:rPr lang="en-US" dirty="0"/>
              <a:t>Company </a:t>
            </a:r>
            <a:r>
              <a:rPr lang="en-US" b="1" dirty="0"/>
              <a:t>Infographic</a:t>
            </a:r>
          </a:p>
        </p:txBody>
      </p:sp>
      <p:sp>
        <p:nvSpPr>
          <p:cNvPr id="7" name="Text Placeholder 6"/>
          <p:cNvSpPr>
            <a:spLocks noGrp="1"/>
          </p:cNvSpPr>
          <p:nvPr>
            <p:ph type="body" sz="quarter" idx="4294967295"/>
          </p:nvPr>
        </p:nvSpPr>
        <p:spPr>
          <a:xfrm>
            <a:off x="838200"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2" name="Rectangle 1">
            <a:extLst>
              <a:ext uri="{FF2B5EF4-FFF2-40B4-BE49-F238E27FC236}">
                <a16:creationId xmlns:a16="http://schemas.microsoft.com/office/drawing/2014/main" id="{345BF31E-7CD9-413E-AA06-3248175B863E}"/>
              </a:ext>
            </a:extLst>
          </p:cNvPr>
          <p:cNvSpPr/>
          <p:nvPr/>
        </p:nvSpPr>
        <p:spPr>
          <a:xfrm>
            <a:off x="7184123" y="1903445"/>
            <a:ext cx="4171127" cy="195735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4E62B49E-BB86-42FC-B247-12DD266BFC78}"/>
              </a:ext>
            </a:extLst>
          </p:cNvPr>
          <p:cNvGrpSpPr/>
          <p:nvPr/>
        </p:nvGrpSpPr>
        <p:grpSpPr>
          <a:xfrm>
            <a:off x="839651" y="1938888"/>
            <a:ext cx="5935196" cy="4177121"/>
            <a:chOff x="7495637" y="3208522"/>
            <a:chExt cx="2354221" cy="1656874"/>
          </a:xfrm>
        </p:grpSpPr>
        <p:sp>
          <p:nvSpPr>
            <p:cNvPr id="10" name="Shape 48">
              <a:extLst>
                <a:ext uri="{FF2B5EF4-FFF2-40B4-BE49-F238E27FC236}">
                  <a16:creationId xmlns:a16="http://schemas.microsoft.com/office/drawing/2014/main" id="{6BF72045-FAA1-4AC7-91B2-27752D91E731}"/>
                </a:ext>
              </a:extLst>
            </p:cNvPr>
            <p:cNvSpPr/>
            <p:nvPr/>
          </p:nvSpPr>
          <p:spPr>
            <a:xfrm>
              <a:off x="7495637" y="3208522"/>
              <a:ext cx="1576986" cy="1064297"/>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0"/>
                  </a:lnTo>
                  <a:cubicBezTo>
                    <a:pt x="0" y="0"/>
                    <a:pt x="21600" y="0"/>
                    <a:pt x="21600" y="0"/>
                  </a:cubicBezTo>
                  <a:close/>
                </a:path>
              </a:pathLst>
            </a:custGeom>
            <a:solidFill>
              <a:schemeClr val="accent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1" name="Shape 49">
              <a:extLst>
                <a:ext uri="{FF2B5EF4-FFF2-40B4-BE49-F238E27FC236}">
                  <a16:creationId xmlns:a16="http://schemas.microsoft.com/office/drawing/2014/main" id="{B006455B-0C34-496B-B956-063EFA1DB3F0}"/>
                </a:ext>
              </a:extLst>
            </p:cNvPr>
            <p:cNvSpPr/>
            <p:nvPr/>
          </p:nvSpPr>
          <p:spPr>
            <a:xfrm>
              <a:off x="8135088" y="3208522"/>
              <a:ext cx="938439" cy="1064297"/>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21600"/>
                  </a:lnTo>
                  <a:lnTo>
                    <a:pt x="0" y="21600"/>
                  </a:lnTo>
                  <a:lnTo>
                    <a:pt x="0" y="0"/>
                  </a:lnTo>
                  <a:cubicBezTo>
                    <a:pt x="0" y="0"/>
                    <a:pt x="21600" y="0"/>
                    <a:pt x="21600" y="0"/>
                  </a:cubicBezTo>
                  <a:close/>
                </a:path>
              </a:pathLst>
            </a:custGeom>
            <a:solidFill>
              <a:srgbClr val="010101">
                <a:alpha val="30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2" name="Shape 50">
              <a:extLst>
                <a:ext uri="{FF2B5EF4-FFF2-40B4-BE49-F238E27FC236}">
                  <a16:creationId xmlns:a16="http://schemas.microsoft.com/office/drawing/2014/main" id="{2065298B-0B8B-42DC-8666-A64E8CF8115C}"/>
                </a:ext>
              </a:extLst>
            </p:cNvPr>
            <p:cNvSpPr/>
            <p:nvPr/>
          </p:nvSpPr>
          <p:spPr>
            <a:xfrm>
              <a:off x="7495637" y="3522922"/>
              <a:ext cx="2327310" cy="1090097"/>
            </a:xfrm>
            <a:custGeom>
              <a:avLst/>
              <a:gdLst/>
              <a:ahLst/>
              <a:cxnLst>
                <a:cxn ang="0">
                  <a:pos x="wd2" y="hd2"/>
                </a:cxn>
                <a:cxn ang="5400000">
                  <a:pos x="wd2" y="hd2"/>
                </a:cxn>
                <a:cxn ang="10800000">
                  <a:pos x="wd2" y="hd2"/>
                </a:cxn>
                <a:cxn ang="16200000">
                  <a:pos x="wd2" y="hd2"/>
                </a:cxn>
              </a:cxnLst>
              <a:rect l="0" t="0" r="r" b="b"/>
              <a:pathLst>
                <a:path w="21600" h="21600" extrusionOk="0">
                  <a:moveTo>
                    <a:pt x="19829" y="0"/>
                  </a:moveTo>
                  <a:lnTo>
                    <a:pt x="15371" y="0"/>
                  </a:lnTo>
                  <a:lnTo>
                    <a:pt x="15371" y="14780"/>
                  </a:lnTo>
                  <a:lnTo>
                    <a:pt x="0" y="14780"/>
                  </a:lnTo>
                  <a:lnTo>
                    <a:pt x="0" y="21588"/>
                  </a:lnTo>
                  <a:lnTo>
                    <a:pt x="1200" y="21588"/>
                  </a:lnTo>
                  <a:cubicBezTo>
                    <a:pt x="1360" y="18966"/>
                    <a:pt x="2407" y="16940"/>
                    <a:pt x="3679" y="16940"/>
                  </a:cubicBezTo>
                  <a:cubicBezTo>
                    <a:pt x="4950" y="16940"/>
                    <a:pt x="5998" y="18966"/>
                    <a:pt x="6158" y="21588"/>
                  </a:cubicBezTo>
                  <a:lnTo>
                    <a:pt x="14332" y="21588"/>
                  </a:lnTo>
                  <a:lnTo>
                    <a:pt x="15629" y="16346"/>
                  </a:lnTo>
                  <a:cubicBezTo>
                    <a:pt x="16071" y="15843"/>
                    <a:pt x="16575" y="15553"/>
                    <a:pt x="17111" y="15553"/>
                  </a:cubicBezTo>
                  <a:cubicBezTo>
                    <a:pt x="18742" y="15553"/>
                    <a:pt x="20086" y="18203"/>
                    <a:pt x="20248" y="21600"/>
                  </a:cubicBezTo>
                  <a:lnTo>
                    <a:pt x="21600" y="21600"/>
                  </a:lnTo>
                  <a:lnTo>
                    <a:pt x="21600" y="10557"/>
                  </a:lnTo>
                  <a:cubicBezTo>
                    <a:pt x="21600" y="10557"/>
                    <a:pt x="19829" y="0"/>
                    <a:pt x="19829" y="0"/>
                  </a:cubicBezTo>
                  <a:close/>
                </a:path>
              </a:pathLst>
            </a:custGeom>
            <a:solidFill>
              <a:schemeClr val="tx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3" name="Shape 51">
              <a:extLst>
                <a:ext uri="{FF2B5EF4-FFF2-40B4-BE49-F238E27FC236}">
                  <a16:creationId xmlns:a16="http://schemas.microsoft.com/office/drawing/2014/main" id="{4E2D9091-8F4A-46EB-AB70-702A8158BBA6}"/>
                </a:ext>
              </a:extLst>
            </p:cNvPr>
            <p:cNvSpPr/>
            <p:nvPr/>
          </p:nvSpPr>
          <p:spPr>
            <a:xfrm>
              <a:off x="9117335" y="4417401"/>
              <a:ext cx="447823" cy="44799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16761" y="0"/>
                    <a:pt x="21600" y="4837"/>
                    <a:pt x="21600" y="10802"/>
                  </a:cubicBezTo>
                  <a:cubicBezTo>
                    <a:pt x="21600" y="16773"/>
                    <a:pt x="16761" y="21600"/>
                    <a:pt x="10800" y="21600"/>
                  </a:cubicBezTo>
                  <a:cubicBezTo>
                    <a:pt x="4832" y="21600"/>
                    <a:pt x="0" y="16773"/>
                    <a:pt x="0" y="10802"/>
                  </a:cubicBezTo>
                  <a:cubicBezTo>
                    <a:pt x="0" y="4837"/>
                    <a:pt x="4832" y="0"/>
                    <a:pt x="10800" y="0"/>
                  </a:cubicBezTo>
                  <a:close/>
                </a:path>
              </a:pathLst>
            </a:custGeom>
            <a:solidFill>
              <a:schemeClr val="tx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4" name="Shape 52">
              <a:extLst>
                <a:ext uri="{FF2B5EF4-FFF2-40B4-BE49-F238E27FC236}">
                  <a16:creationId xmlns:a16="http://schemas.microsoft.com/office/drawing/2014/main" id="{FFFDA4FB-5685-4DB5-AF8E-A6125F5A4BB5}"/>
                </a:ext>
              </a:extLst>
            </p:cNvPr>
            <p:cNvSpPr/>
            <p:nvPr/>
          </p:nvSpPr>
          <p:spPr>
            <a:xfrm>
              <a:off x="9233690" y="4541028"/>
              <a:ext cx="211495" cy="211706"/>
            </a:xfrm>
            <a:custGeom>
              <a:avLst/>
              <a:gdLst/>
              <a:ahLst/>
              <a:cxnLst>
                <a:cxn ang="0">
                  <a:pos x="wd2" y="hd2"/>
                </a:cxn>
                <a:cxn ang="5400000">
                  <a:pos x="wd2" y="hd2"/>
                </a:cxn>
                <a:cxn ang="10800000">
                  <a:pos x="wd2" y="hd2"/>
                </a:cxn>
                <a:cxn ang="16200000">
                  <a:pos x="wd2" y="hd2"/>
                </a:cxn>
              </a:cxnLst>
              <a:rect l="0" t="0" r="r" b="b"/>
              <a:pathLst>
                <a:path w="21600" h="21600" extrusionOk="0">
                  <a:moveTo>
                    <a:pt x="10804" y="21600"/>
                  </a:moveTo>
                  <a:cubicBezTo>
                    <a:pt x="16764" y="21600"/>
                    <a:pt x="21600" y="16756"/>
                    <a:pt x="21600" y="10802"/>
                  </a:cubicBezTo>
                  <a:cubicBezTo>
                    <a:pt x="21600" y="4837"/>
                    <a:pt x="16764" y="0"/>
                    <a:pt x="10804" y="0"/>
                  </a:cubicBezTo>
                  <a:cubicBezTo>
                    <a:pt x="4829" y="0"/>
                    <a:pt x="0" y="4837"/>
                    <a:pt x="0" y="10802"/>
                  </a:cubicBezTo>
                  <a:cubicBezTo>
                    <a:pt x="0" y="16756"/>
                    <a:pt x="4829" y="21600"/>
                    <a:pt x="10804" y="21600"/>
                  </a:cubicBezTo>
                  <a:close/>
                </a:path>
              </a:pathLst>
            </a:custGeom>
            <a:solidFill>
              <a:schemeClr val="bg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6" name="Shape 53">
              <a:extLst>
                <a:ext uri="{FF2B5EF4-FFF2-40B4-BE49-F238E27FC236}">
                  <a16:creationId xmlns:a16="http://schemas.microsoft.com/office/drawing/2014/main" id="{B1606FDF-7107-46C5-8E14-BBE3F24F7115}"/>
                </a:ext>
              </a:extLst>
            </p:cNvPr>
            <p:cNvSpPr/>
            <p:nvPr/>
          </p:nvSpPr>
          <p:spPr>
            <a:xfrm>
              <a:off x="7670170" y="4417401"/>
              <a:ext cx="447783" cy="447995"/>
            </a:xfrm>
            <a:custGeom>
              <a:avLst/>
              <a:gdLst/>
              <a:ahLst/>
              <a:cxnLst>
                <a:cxn ang="0">
                  <a:pos x="wd2" y="hd2"/>
                </a:cxn>
                <a:cxn ang="5400000">
                  <a:pos x="wd2" y="hd2"/>
                </a:cxn>
                <a:cxn ang="10800000">
                  <a:pos x="wd2" y="hd2"/>
                </a:cxn>
                <a:cxn ang="16200000">
                  <a:pos x="wd2" y="hd2"/>
                </a:cxn>
              </a:cxnLst>
              <a:rect l="0" t="0" r="r" b="b"/>
              <a:pathLst>
                <a:path w="21600" h="21600" extrusionOk="0">
                  <a:moveTo>
                    <a:pt x="10797" y="0"/>
                  </a:moveTo>
                  <a:cubicBezTo>
                    <a:pt x="16759" y="0"/>
                    <a:pt x="21600" y="4837"/>
                    <a:pt x="21600" y="10802"/>
                  </a:cubicBezTo>
                  <a:cubicBezTo>
                    <a:pt x="21600" y="16773"/>
                    <a:pt x="16759" y="21600"/>
                    <a:pt x="10797" y="21600"/>
                  </a:cubicBezTo>
                  <a:cubicBezTo>
                    <a:pt x="4828" y="21600"/>
                    <a:pt x="0" y="16773"/>
                    <a:pt x="0" y="10802"/>
                  </a:cubicBezTo>
                  <a:cubicBezTo>
                    <a:pt x="0" y="4837"/>
                    <a:pt x="4828" y="0"/>
                    <a:pt x="10797" y="0"/>
                  </a:cubicBezTo>
                  <a:close/>
                </a:path>
              </a:pathLst>
            </a:custGeom>
            <a:solidFill>
              <a:schemeClr val="tx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7" name="Shape 54">
              <a:extLst>
                <a:ext uri="{FF2B5EF4-FFF2-40B4-BE49-F238E27FC236}">
                  <a16:creationId xmlns:a16="http://schemas.microsoft.com/office/drawing/2014/main" id="{13A45AC3-A1B5-4858-9E3E-4C60C18DC1CB}"/>
                </a:ext>
              </a:extLst>
            </p:cNvPr>
            <p:cNvSpPr/>
            <p:nvPr/>
          </p:nvSpPr>
          <p:spPr>
            <a:xfrm>
              <a:off x="8993708" y="4301046"/>
              <a:ext cx="688042" cy="389980"/>
            </a:xfrm>
            <a:custGeom>
              <a:avLst/>
              <a:gdLst/>
              <a:ahLst/>
              <a:cxnLst>
                <a:cxn ang="0">
                  <a:pos x="wd2" y="hd2"/>
                </a:cxn>
                <a:cxn ang="5400000">
                  <a:pos x="wd2" y="hd2"/>
                </a:cxn>
                <a:cxn ang="10800000">
                  <a:pos x="wd2" y="hd2"/>
                </a:cxn>
                <a:cxn ang="16200000">
                  <a:pos x="wd2" y="hd2"/>
                </a:cxn>
              </a:cxnLst>
              <a:rect l="0" t="0" r="r" b="b"/>
              <a:pathLst>
                <a:path w="21600" h="21600" extrusionOk="0">
                  <a:moveTo>
                    <a:pt x="10801" y="0"/>
                  </a:moveTo>
                  <a:cubicBezTo>
                    <a:pt x="4845" y="0"/>
                    <a:pt x="0" y="8554"/>
                    <a:pt x="0" y="19065"/>
                  </a:cubicBezTo>
                  <a:cubicBezTo>
                    <a:pt x="0" y="20465"/>
                    <a:pt x="642" y="21600"/>
                    <a:pt x="1437" y="21600"/>
                  </a:cubicBezTo>
                  <a:cubicBezTo>
                    <a:pt x="2230" y="21600"/>
                    <a:pt x="2874" y="20465"/>
                    <a:pt x="2874" y="19065"/>
                  </a:cubicBezTo>
                  <a:cubicBezTo>
                    <a:pt x="2874" y="11348"/>
                    <a:pt x="6429" y="5070"/>
                    <a:pt x="10801" y="5070"/>
                  </a:cubicBezTo>
                  <a:cubicBezTo>
                    <a:pt x="15173" y="5070"/>
                    <a:pt x="18728" y="11348"/>
                    <a:pt x="18728" y="19065"/>
                  </a:cubicBezTo>
                  <a:cubicBezTo>
                    <a:pt x="18728" y="20465"/>
                    <a:pt x="19371" y="21600"/>
                    <a:pt x="20165" y="21600"/>
                  </a:cubicBezTo>
                  <a:cubicBezTo>
                    <a:pt x="20959" y="21600"/>
                    <a:pt x="21600" y="20465"/>
                    <a:pt x="21600" y="19065"/>
                  </a:cubicBezTo>
                  <a:cubicBezTo>
                    <a:pt x="21600" y="8554"/>
                    <a:pt x="16756" y="0"/>
                    <a:pt x="10801" y="0"/>
                  </a:cubicBezTo>
                  <a:close/>
                </a:path>
              </a:pathLst>
            </a:custGeom>
            <a:solidFill>
              <a:schemeClr val="bg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8" name="Shape 55">
              <a:extLst>
                <a:ext uri="{FF2B5EF4-FFF2-40B4-BE49-F238E27FC236}">
                  <a16:creationId xmlns:a16="http://schemas.microsoft.com/office/drawing/2014/main" id="{9380B86B-60FC-4838-ABF5-47DAAA444CF6}"/>
                </a:ext>
              </a:extLst>
            </p:cNvPr>
            <p:cNvSpPr/>
            <p:nvPr/>
          </p:nvSpPr>
          <p:spPr>
            <a:xfrm>
              <a:off x="7546543" y="4301046"/>
              <a:ext cx="688080" cy="38998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43" y="0"/>
                    <a:pt x="0" y="8554"/>
                    <a:pt x="0" y="19065"/>
                  </a:cubicBezTo>
                  <a:cubicBezTo>
                    <a:pt x="0" y="20465"/>
                    <a:pt x="643" y="21600"/>
                    <a:pt x="1437" y="21600"/>
                  </a:cubicBezTo>
                  <a:cubicBezTo>
                    <a:pt x="2230" y="21600"/>
                    <a:pt x="2874" y="20465"/>
                    <a:pt x="2874" y="19065"/>
                  </a:cubicBezTo>
                  <a:cubicBezTo>
                    <a:pt x="2874" y="11348"/>
                    <a:pt x="6429" y="5070"/>
                    <a:pt x="10800" y="5070"/>
                  </a:cubicBezTo>
                  <a:cubicBezTo>
                    <a:pt x="15170" y="5070"/>
                    <a:pt x="18728" y="11348"/>
                    <a:pt x="18728" y="19065"/>
                  </a:cubicBezTo>
                  <a:cubicBezTo>
                    <a:pt x="18728" y="20465"/>
                    <a:pt x="19370" y="21600"/>
                    <a:pt x="20164" y="21600"/>
                  </a:cubicBezTo>
                  <a:cubicBezTo>
                    <a:pt x="20958" y="21600"/>
                    <a:pt x="21600" y="20465"/>
                    <a:pt x="21600" y="19065"/>
                  </a:cubicBezTo>
                  <a:cubicBezTo>
                    <a:pt x="21600" y="8554"/>
                    <a:pt x="16755" y="0"/>
                    <a:pt x="10800" y="0"/>
                  </a:cubicBezTo>
                  <a:close/>
                </a:path>
              </a:pathLst>
            </a:custGeom>
            <a:solidFill>
              <a:schemeClr val="bg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9" name="Shape 56">
              <a:extLst>
                <a:ext uri="{FF2B5EF4-FFF2-40B4-BE49-F238E27FC236}">
                  <a16:creationId xmlns:a16="http://schemas.microsoft.com/office/drawing/2014/main" id="{E7A0361B-DF5F-4A02-AC9D-C07D4C86E1E4}"/>
                </a:ext>
              </a:extLst>
            </p:cNvPr>
            <p:cNvSpPr/>
            <p:nvPr/>
          </p:nvSpPr>
          <p:spPr>
            <a:xfrm>
              <a:off x="7786525" y="4541028"/>
              <a:ext cx="211514" cy="211706"/>
            </a:xfrm>
            <a:custGeom>
              <a:avLst/>
              <a:gdLst/>
              <a:ahLst/>
              <a:cxnLst>
                <a:cxn ang="0">
                  <a:pos x="wd2" y="hd2"/>
                </a:cxn>
                <a:cxn ang="5400000">
                  <a:pos x="wd2" y="hd2"/>
                </a:cxn>
                <a:cxn ang="10800000">
                  <a:pos x="wd2" y="hd2"/>
                </a:cxn>
                <a:cxn ang="16200000">
                  <a:pos x="wd2" y="hd2"/>
                </a:cxn>
              </a:cxnLst>
              <a:rect l="0" t="0" r="r" b="b"/>
              <a:pathLst>
                <a:path w="21600" h="21600" extrusionOk="0">
                  <a:moveTo>
                    <a:pt x="10803" y="21600"/>
                  </a:moveTo>
                  <a:cubicBezTo>
                    <a:pt x="16767" y="21600"/>
                    <a:pt x="21600" y="16756"/>
                    <a:pt x="21600" y="10802"/>
                  </a:cubicBezTo>
                  <a:cubicBezTo>
                    <a:pt x="21600" y="4837"/>
                    <a:pt x="16767" y="0"/>
                    <a:pt x="10803" y="0"/>
                  </a:cubicBezTo>
                  <a:cubicBezTo>
                    <a:pt x="4833" y="0"/>
                    <a:pt x="0" y="4837"/>
                    <a:pt x="0" y="10802"/>
                  </a:cubicBezTo>
                  <a:cubicBezTo>
                    <a:pt x="0" y="16756"/>
                    <a:pt x="4833" y="21600"/>
                    <a:pt x="10803" y="21600"/>
                  </a:cubicBezTo>
                  <a:close/>
                </a:path>
              </a:pathLst>
            </a:custGeom>
            <a:solidFill>
              <a:schemeClr val="bg2"/>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0" name="Shape 57">
              <a:extLst>
                <a:ext uri="{FF2B5EF4-FFF2-40B4-BE49-F238E27FC236}">
                  <a16:creationId xmlns:a16="http://schemas.microsoft.com/office/drawing/2014/main" id="{612068E8-5E07-4DB3-B9D5-6A3E51B60174}"/>
                </a:ext>
              </a:extLst>
            </p:cNvPr>
            <p:cNvSpPr/>
            <p:nvPr/>
          </p:nvSpPr>
          <p:spPr>
            <a:xfrm>
              <a:off x="9735471" y="4221052"/>
              <a:ext cx="114387" cy="280328"/>
            </a:xfrm>
            <a:custGeom>
              <a:avLst/>
              <a:gdLst/>
              <a:ahLst/>
              <a:cxnLst>
                <a:cxn ang="0">
                  <a:pos x="wd2" y="hd2"/>
                </a:cxn>
                <a:cxn ang="5400000">
                  <a:pos x="wd2" y="hd2"/>
                </a:cxn>
                <a:cxn ang="10800000">
                  <a:pos x="wd2" y="hd2"/>
                </a:cxn>
                <a:cxn ang="16200000">
                  <a:pos x="wd2" y="hd2"/>
                </a:cxn>
              </a:cxnLst>
              <a:rect l="0" t="0" r="r" b="b"/>
              <a:pathLst>
                <a:path w="21600" h="21600" extrusionOk="0">
                  <a:moveTo>
                    <a:pt x="5391" y="0"/>
                  </a:moveTo>
                  <a:lnTo>
                    <a:pt x="21600" y="0"/>
                  </a:lnTo>
                  <a:lnTo>
                    <a:pt x="21600" y="21600"/>
                  </a:lnTo>
                  <a:lnTo>
                    <a:pt x="5391" y="21600"/>
                  </a:lnTo>
                  <a:cubicBezTo>
                    <a:pt x="2413" y="21600"/>
                    <a:pt x="0" y="20614"/>
                    <a:pt x="0" y="19394"/>
                  </a:cubicBezTo>
                  <a:lnTo>
                    <a:pt x="0" y="2206"/>
                  </a:lnTo>
                  <a:cubicBezTo>
                    <a:pt x="0" y="990"/>
                    <a:pt x="2413" y="0"/>
                    <a:pt x="5391" y="0"/>
                  </a:cubicBezTo>
                  <a:close/>
                </a:path>
              </a:pathLst>
            </a:custGeom>
            <a:solidFill>
              <a:srgbClr val="FFFFFF"/>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1" name="Freeform 66">
              <a:extLst>
                <a:ext uri="{FF2B5EF4-FFF2-40B4-BE49-F238E27FC236}">
                  <a16:creationId xmlns:a16="http://schemas.microsoft.com/office/drawing/2014/main" id="{B0086F29-FF23-4A86-BF3A-FB3A62B869B0}"/>
                </a:ext>
              </a:extLst>
            </p:cNvPr>
            <p:cNvSpPr/>
            <p:nvPr/>
          </p:nvSpPr>
          <p:spPr>
            <a:xfrm>
              <a:off x="9262779" y="3588371"/>
              <a:ext cx="471337" cy="605832"/>
            </a:xfrm>
            <a:custGeom>
              <a:avLst/>
              <a:gdLst>
                <a:gd name="connsiteX0" fmla="*/ 0 w 471337"/>
                <a:gd name="connsiteY0" fmla="*/ 479965 h 605832"/>
                <a:gd name="connsiteX1" fmla="*/ 34285 w 471337"/>
                <a:gd name="connsiteY1" fmla="*/ 479965 h 605832"/>
                <a:gd name="connsiteX2" fmla="*/ 34285 w 471337"/>
                <a:gd name="connsiteY2" fmla="*/ 605832 h 605832"/>
                <a:gd name="connsiteX3" fmla="*/ 0 w 471337"/>
                <a:gd name="connsiteY3" fmla="*/ 605832 h 605832"/>
                <a:gd name="connsiteX4" fmla="*/ 0 w 471337"/>
                <a:gd name="connsiteY4" fmla="*/ 479965 h 605832"/>
                <a:gd name="connsiteX5" fmla="*/ 0 w 471337"/>
                <a:gd name="connsiteY5" fmla="*/ 0 h 605832"/>
                <a:gd name="connsiteX6" fmla="*/ 322669 w 471337"/>
                <a:gd name="connsiteY6" fmla="*/ 0 h 605832"/>
                <a:gd name="connsiteX7" fmla="*/ 471337 w 471337"/>
                <a:gd name="connsiteY7" fmla="*/ 415388 h 605832"/>
                <a:gd name="connsiteX8" fmla="*/ 0 w 471337"/>
                <a:gd name="connsiteY8" fmla="*/ 415388 h 605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1337" h="605832">
                  <a:moveTo>
                    <a:pt x="0" y="479965"/>
                  </a:moveTo>
                  <a:lnTo>
                    <a:pt x="34285" y="479965"/>
                  </a:lnTo>
                  <a:lnTo>
                    <a:pt x="34285" y="605832"/>
                  </a:lnTo>
                  <a:lnTo>
                    <a:pt x="0" y="605832"/>
                  </a:lnTo>
                  <a:cubicBezTo>
                    <a:pt x="0" y="605832"/>
                    <a:pt x="0" y="479965"/>
                    <a:pt x="0" y="479965"/>
                  </a:cubicBezTo>
                  <a:close/>
                  <a:moveTo>
                    <a:pt x="0" y="0"/>
                  </a:moveTo>
                  <a:lnTo>
                    <a:pt x="322669" y="0"/>
                  </a:lnTo>
                  <a:cubicBezTo>
                    <a:pt x="322669" y="0"/>
                    <a:pt x="471337" y="415388"/>
                    <a:pt x="471337" y="415388"/>
                  </a:cubicBezTo>
                  <a:lnTo>
                    <a:pt x="0" y="415388"/>
                  </a:lnTo>
                  <a:close/>
                </a:path>
              </a:pathLst>
            </a:custGeom>
            <a:gradFill>
              <a:gsLst>
                <a:gs pos="25000">
                  <a:schemeClr val="tx2"/>
                </a:gs>
                <a:gs pos="100000">
                  <a:schemeClr val="tx2">
                    <a:lumMod val="20000"/>
                    <a:lumOff val="80000"/>
                  </a:schemeClr>
                </a:gs>
              </a:gsLst>
              <a:lin ang="18600000" scaled="0"/>
            </a:gra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p>
          </p:txBody>
        </p:sp>
      </p:grpSp>
      <p:sp>
        <p:nvSpPr>
          <p:cNvPr id="24" name="Rectangle 9">
            <a:extLst>
              <a:ext uri="{FF2B5EF4-FFF2-40B4-BE49-F238E27FC236}">
                <a16:creationId xmlns:a16="http://schemas.microsoft.com/office/drawing/2014/main" id="{B634DA80-1E5C-40E8-8170-F7FDD425C176}"/>
              </a:ext>
            </a:extLst>
          </p:cNvPr>
          <p:cNvSpPr>
            <a:spLocks/>
          </p:cNvSpPr>
          <p:nvPr/>
        </p:nvSpPr>
        <p:spPr bwMode="auto">
          <a:xfrm>
            <a:off x="7624771" y="2324100"/>
            <a:ext cx="3289831" cy="111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letterhead design is meant to project an image of professionalism and lorem to reliability. By using simple.</a:t>
            </a:r>
          </a:p>
        </p:txBody>
      </p:sp>
      <p:sp>
        <p:nvSpPr>
          <p:cNvPr id="5" name="Picture Placeholder 4">
            <a:extLst>
              <a:ext uri="{FF2B5EF4-FFF2-40B4-BE49-F238E27FC236}">
                <a16:creationId xmlns:a16="http://schemas.microsoft.com/office/drawing/2014/main" id="{B890F60E-EDF9-4C67-9FFA-7D1DE2C39577}"/>
              </a:ext>
            </a:extLst>
          </p:cNvPr>
          <p:cNvSpPr>
            <a:spLocks noGrp="1"/>
          </p:cNvSpPr>
          <p:nvPr>
            <p:ph type="pic" sz="quarter" idx="22"/>
          </p:nvPr>
        </p:nvSpPr>
        <p:spPr/>
      </p:sp>
    </p:spTree>
    <p:extLst>
      <p:ext uri="{BB962C8B-B14F-4D97-AF65-F5344CB8AC3E}">
        <p14:creationId xmlns:p14="http://schemas.microsoft.com/office/powerpoint/2010/main" val="323179031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18</a:t>
            </a:fld>
            <a:endParaRPr lang="en-US" dirty="0">
              <a:latin typeface="Raleway" panose="020B0503030101060003" pitchFamily="34" charset="0"/>
            </a:endParaRPr>
          </a:p>
        </p:txBody>
      </p:sp>
      <p:sp>
        <p:nvSpPr>
          <p:cNvPr id="7" name="Text Placeholder 6"/>
          <p:cNvSpPr>
            <a:spLocks noGrp="1"/>
          </p:cNvSpPr>
          <p:nvPr>
            <p:ph type="body" sz="quarter" idx="4294967295"/>
          </p:nvPr>
        </p:nvSpPr>
        <p:spPr>
          <a:xfrm>
            <a:off x="831610"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4" name="Title 3"/>
          <p:cNvSpPr>
            <a:spLocks noGrp="1"/>
          </p:cNvSpPr>
          <p:nvPr>
            <p:ph type="title" idx="4294967295"/>
          </p:nvPr>
        </p:nvSpPr>
        <p:spPr>
          <a:xfrm>
            <a:off x="831610" y="336550"/>
            <a:ext cx="10515600" cy="679450"/>
          </a:xfrm>
        </p:spPr>
        <p:txBody>
          <a:bodyPr/>
          <a:lstStyle/>
          <a:p>
            <a:pPr algn="ctr"/>
            <a:r>
              <a:rPr lang="en-US" dirty="0"/>
              <a:t>Company </a:t>
            </a:r>
            <a:r>
              <a:rPr lang="en-US" b="1" dirty="0"/>
              <a:t>Infographic</a:t>
            </a:r>
          </a:p>
        </p:txBody>
      </p:sp>
      <p:grpSp>
        <p:nvGrpSpPr>
          <p:cNvPr id="2" name="Group 1">
            <a:extLst>
              <a:ext uri="{FF2B5EF4-FFF2-40B4-BE49-F238E27FC236}">
                <a16:creationId xmlns:a16="http://schemas.microsoft.com/office/drawing/2014/main" id="{C8238B4D-0C63-48C5-A109-01C834B0C021}"/>
              </a:ext>
            </a:extLst>
          </p:cNvPr>
          <p:cNvGrpSpPr/>
          <p:nvPr/>
        </p:nvGrpSpPr>
        <p:grpSpPr>
          <a:xfrm>
            <a:off x="9300224" y="1888256"/>
            <a:ext cx="2081123" cy="4040972"/>
            <a:chOff x="5562730" y="1786339"/>
            <a:chExt cx="2081123" cy="4040972"/>
          </a:xfrm>
        </p:grpSpPr>
        <p:sp>
          <p:nvSpPr>
            <p:cNvPr id="31" name="TextBox 30">
              <a:extLst>
                <a:ext uri="{FF2B5EF4-FFF2-40B4-BE49-F238E27FC236}">
                  <a16:creationId xmlns:a16="http://schemas.microsoft.com/office/drawing/2014/main" id="{6BB00E58-C3DB-402C-A407-0B6173CB34BE}"/>
                </a:ext>
              </a:extLst>
            </p:cNvPr>
            <p:cNvSpPr txBox="1"/>
            <p:nvPr/>
          </p:nvSpPr>
          <p:spPr>
            <a:xfrm>
              <a:off x="5631543" y="1786339"/>
              <a:ext cx="928914" cy="553998"/>
            </a:xfrm>
            <a:prstGeom prst="rect">
              <a:avLst/>
            </a:prstGeom>
            <a:noFill/>
          </p:spPr>
          <p:txBody>
            <a:bodyPr wrap="square" rtlCol="0">
              <a:spAutoFit/>
            </a:bodyPr>
            <a:lstStyle/>
            <a:p>
              <a:r>
                <a:rPr lang="en-US" sz="3000" b="1" dirty="0">
                  <a:solidFill>
                    <a:schemeClr val="tx1">
                      <a:lumMod val="75000"/>
                      <a:lumOff val="25000"/>
                    </a:schemeClr>
                  </a:solidFill>
                  <a:latin typeface="Roboto Slab" pitchFamily="2" charset="0"/>
                  <a:ea typeface="Roboto Slab" pitchFamily="2" charset="0"/>
                </a:rPr>
                <a:t>10%</a:t>
              </a:r>
            </a:p>
          </p:txBody>
        </p:sp>
        <p:sp>
          <p:nvSpPr>
            <p:cNvPr id="36" name="Rectangle 9">
              <a:extLst>
                <a:ext uri="{FF2B5EF4-FFF2-40B4-BE49-F238E27FC236}">
                  <a16:creationId xmlns:a16="http://schemas.microsoft.com/office/drawing/2014/main" id="{6A959279-A2F4-4B5D-8247-81823E07FF0D}"/>
                </a:ext>
              </a:extLst>
            </p:cNvPr>
            <p:cNvSpPr>
              <a:spLocks/>
            </p:cNvSpPr>
            <p:nvPr/>
          </p:nvSpPr>
          <p:spPr bwMode="auto">
            <a:xfrm>
              <a:off x="5652017" y="5166268"/>
              <a:ext cx="1991836" cy="661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mejurity</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to</a:t>
              </a:r>
            </a:p>
            <a:p>
              <a:pPr>
                <a:lnSpc>
                  <a:spcPts val="1600"/>
                </a:lnSpc>
              </a:pP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kliend</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and lorem ipsum texts</a:t>
              </a:r>
            </a:p>
            <a:p>
              <a:pPr>
                <a:lnSpc>
                  <a:spcPts val="16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heading of and lorem. </a:t>
              </a:r>
            </a:p>
          </p:txBody>
        </p:sp>
        <p:sp>
          <p:nvSpPr>
            <p:cNvPr id="37" name="TextBox 36">
              <a:extLst>
                <a:ext uri="{FF2B5EF4-FFF2-40B4-BE49-F238E27FC236}">
                  <a16:creationId xmlns:a16="http://schemas.microsoft.com/office/drawing/2014/main" id="{F9754ACF-3BE4-4FDE-B26D-A3B8C5DA81F7}"/>
                </a:ext>
              </a:extLst>
            </p:cNvPr>
            <p:cNvSpPr txBox="1"/>
            <p:nvPr/>
          </p:nvSpPr>
          <p:spPr>
            <a:xfrm>
              <a:off x="5562730" y="4626821"/>
              <a:ext cx="928914" cy="553998"/>
            </a:xfrm>
            <a:prstGeom prst="rect">
              <a:avLst/>
            </a:prstGeom>
            <a:noFill/>
          </p:spPr>
          <p:txBody>
            <a:bodyPr wrap="square" rtlCol="0">
              <a:spAutoFit/>
            </a:bodyPr>
            <a:lstStyle/>
            <a:p>
              <a:r>
                <a:rPr lang="en-US" sz="3000" b="1" dirty="0">
                  <a:solidFill>
                    <a:schemeClr val="tx1">
                      <a:lumMod val="75000"/>
                      <a:lumOff val="25000"/>
                    </a:schemeClr>
                  </a:solidFill>
                  <a:latin typeface="Roboto Slab" pitchFamily="2" charset="0"/>
                  <a:ea typeface="Roboto Slab" pitchFamily="2" charset="0"/>
                </a:rPr>
                <a:t>15%</a:t>
              </a:r>
            </a:p>
          </p:txBody>
        </p:sp>
        <p:sp>
          <p:nvSpPr>
            <p:cNvPr id="34" name="Rectangle 9">
              <a:extLst>
                <a:ext uri="{FF2B5EF4-FFF2-40B4-BE49-F238E27FC236}">
                  <a16:creationId xmlns:a16="http://schemas.microsoft.com/office/drawing/2014/main" id="{941825ED-42C1-431C-A3D3-4D122D7C98D7}"/>
                </a:ext>
              </a:extLst>
            </p:cNvPr>
            <p:cNvSpPr>
              <a:spLocks/>
            </p:cNvSpPr>
            <p:nvPr/>
          </p:nvSpPr>
          <p:spPr bwMode="auto">
            <a:xfrm>
              <a:off x="5652017" y="3768254"/>
              <a:ext cx="1991836" cy="661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mejurity</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to</a:t>
              </a:r>
            </a:p>
            <a:p>
              <a:pPr>
                <a:lnSpc>
                  <a:spcPts val="1600"/>
                </a:lnSpc>
              </a:pP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kliend</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and lorem ipsum texts</a:t>
              </a:r>
            </a:p>
            <a:p>
              <a:pPr>
                <a:lnSpc>
                  <a:spcPts val="16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heading of and lorem. </a:t>
              </a:r>
            </a:p>
          </p:txBody>
        </p:sp>
        <p:sp>
          <p:nvSpPr>
            <p:cNvPr id="35" name="TextBox 34">
              <a:extLst>
                <a:ext uri="{FF2B5EF4-FFF2-40B4-BE49-F238E27FC236}">
                  <a16:creationId xmlns:a16="http://schemas.microsoft.com/office/drawing/2014/main" id="{E5E7E697-EA72-45CC-8F23-7AE60E49B3B3}"/>
                </a:ext>
              </a:extLst>
            </p:cNvPr>
            <p:cNvSpPr txBox="1"/>
            <p:nvPr/>
          </p:nvSpPr>
          <p:spPr>
            <a:xfrm>
              <a:off x="5562730" y="3206580"/>
              <a:ext cx="928914" cy="553998"/>
            </a:xfrm>
            <a:prstGeom prst="rect">
              <a:avLst/>
            </a:prstGeom>
            <a:noFill/>
          </p:spPr>
          <p:txBody>
            <a:bodyPr wrap="square" rtlCol="0">
              <a:spAutoFit/>
            </a:bodyPr>
            <a:lstStyle/>
            <a:p>
              <a:r>
                <a:rPr lang="en-US" sz="3000" b="1" dirty="0">
                  <a:solidFill>
                    <a:schemeClr val="tx1">
                      <a:lumMod val="75000"/>
                      <a:lumOff val="25000"/>
                    </a:schemeClr>
                  </a:solidFill>
                  <a:latin typeface="Roboto Slab" pitchFamily="2" charset="0"/>
                  <a:ea typeface="Roboto Slab" pitchFamily="2" charset="0"/>
                </a:rPr>
                <a:t>20%</a:t>
              </a:r>
            </a:p>
          </p:txBody>
        </p:sp>
        <p:sp>
          <p:nvSpPr>
            <p:cNvPr id="38" name="Rectangle 9">
              <a:extLst>
                <a:ext uri="{FF2B5EF4-FFF2-40B4-BE49-F238E27FC236}">
                  <a16:creationId xmlns:a16="http://schemas.microsoft.com/office/drawing/2014/main" id="{9A9D2BE5-7418-4AB6-A999-D82A3406A692}"/>
                </a:ext>
              </a:extLst>
            </p:cNvPr>
            <p:cNvSpPr>
              <a:spLocks/>
            </p:cNvSpPr>
            <p:nvPr/>
          </p:nvSpPr>
          <p:spPr bwMode="auto">
            <a:xfrm>
              <a:off x="5652017" y="2370239"/>
              <a:ext cx="1991836" cy="661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lorem ipsum your </a:t>
              </a: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mejurity</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to</a:t>
              </a:r>
            </a:p>
            <a:p>
              <a:pPr>
                <a:lnSpc>
                  <a:spcPts val="1600"/>
                </a:lnSpc>
              </a:pPr>
              <a:r>
                <a:rPr lang="en-US" sz="1000" dirty="0" err="1">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kliend</a:t>
              </a: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 and lorem ipsum texts</a:t>
              </a:r>
            </a:p>
            <a:p>
              <a:pPr>
                <a:lnSpc>
                  <a:spcPts val="1600"/>
                </a:lnSpc>
              </a:pPr>
              <a:r>
                <a:rPr lang="en-US" sz="10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heading of and lorem. </a:t>
              </a:r>
            </a:p>
          </p:txBody>
        </p:sp>
      </p:grpSp>
      <p:grpSp>
        <p:nvGrpSpPr>
          <p:cNvPr id="14" name="Group 13">
            <a:extLst>
              <a:ext uri="{FF2B5EF4-FFF2-40B4-BE49-F238E27FC236}">
                <a16:creationId xmlns:a16="http://schemas.microsoft.com/office/drawing/2014/main" id="{FA45D202-B2B9-4F8E-B658-EE43900E5495}"/>
              </a:ext>
            </a:extLst>
          </p:cNvPr>
          <p:cNvGrpSpPr/>
          <p:nvPr/>
        </p:nvGrpSpPr>
        <p:grpSpPr>
          <a:xfrm rot="3200090">
            <a:off x="1396760" y="1372723"/>
            <a:ext cx="3553700" cy="4731677"/>
            <a:chOff x="6371871" y="1862753"/>
            <a:chExt cx="1047561" cy="1394804"/>
          </a:xfrm>
        </p:grpSpPr>
        <p:sp>
          <p:nvSpPr>
            <p:cNvPr id="15" name="Shape 7">
              <a:extLst>
                <a:ext uri="{FF2B5EF4-FFF2-40B4-BE49-F238E27FC236}">
                  <a16:creationId xmlns:a16="http://schemas.microsoft.com/office/drawing/2014/main" id="{6825B78D-D3A9-49E5-BF00-F09C08CD3B51}"/>
                </a:ext>
              </a:extLst>
            </p:cNvPr>
            <p:cNvSpPr/>
            <p:nvPr/>
          </p:nvSpPr>
          <p:spPr>
            <a:xfrm>
              <a:off x="6431523" y="2239291"/>
              <a:ext cx="923001" cy="92300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6" name="Shape 8">
              <a:extLst>
                <a:ext uri="{FF2B5EF4-FFF2-40B4-BE49-F238E27FC236}">
                  <a16:creationId xmlns:a16="http://schemas.microsoft.com/office/drawing/2014/main" id="{6E3F9924-D611-4918-A496-03F68F133EC1}"/>
                </a:ext>
              </a:extLst>
            </p:cNvPr>
            <p:cNvSpPr/>
            <p:nvPr/>
          </p:nvSpPr>
          <p:spPr>
            <a:xfrm>
              <a:off x="6382476" y="2401013"/>
              <a:ext cx="1024451" cy="792203"/>
            </a:xfrm>
            <a:custGeom>
              <a:avLst/>
              <a:gdLst/>
              <a:ahLst/>
              <a:cxnLst>
                <a:cxn ang="0">
                  <a:pos x="wd2" y="hd2"/>
                </a:cxn>
                <a:cxn ang="5400000">
                  <a:pos x="wd2" y="hd2"/>
                </a:cxn>
                <a:cxn ang="10800000">
                  <a:pos x="wd2" y="hd2"/>
                </a:cxn>
                <a:cxn ang="16200000">
                  <a:pos x="wd2" y="hd2"/>
                </a:cxn>
              </a:cxnLst>
              <a:rect l="0" t="0" r="r" b="b"/>
              <a:pathLst>
                <a:path w="21343" h="21496" extrusionOk="0">
                  <a:moveTo>
                    <a:pt x="21224" y="13132"/>
                  </a:moveTo>
                  <a:cubicBezTo>
                    <a:pt x="20812" y="11605"/>
                    <a:pt x="19879" y="12839"/>
                    <a:pt x="19879" y="12839"/>
                  </a:cubicBezTo>
                  <a:cubicBezTo>
                    <a:pt x="19879" y="12839"/>
                    <a:pt x="19727" y="12630"/>
                    <a:pt x="19291" y="12455"/>
                  </a:cubicBezTo>
                  <a:cubicBezTo>
                    <a:pt x="18854" y="12279"/>
                    <a:pt x="18760" y="13008"/>
                    <a:pt x="18760" y="13008"/>
                  </a:cubicBezTo>
                  <a:cubicBezTo>
                    <a:pt x="18760" y="13008"/>
                    <a:pt x="18345" y="12017"/>
                    <a:pt x="17845" y="12814"/>
                  </a:cubicBezTo>
                  <a:cubicBezTo>
                    <a:pt x="17845" y="12814"/>
                    <a:pt x="17900" y="12422"/>
                    <a:pt x="17325" y="12307"/>
                  </a:cubicBezTo>
                  <a:cubicBezTo>
                    <a:pt x="16751" y="12191"/>
                    <a:pt x="16751" y="12191"/>
                    <a:pt x="16751" y="12191"/>
                  </a:cubicBezTo>
                  <a:cubicBezTo>
                    <a:pt x="16751" y="12191"/>
                    <a:pt x="16379" y="11305"/>
                    <a:pt x="15901" y="12010"/>
                  </a:cubicBezTo>
                  <a:cubicBezTo>
                    <a:pt x="15901" y="12010"/>
                    <a:pt x="16009" y="10712"/>
                    <a:pt x="15299" y="10507"/>
                  </a:cubicBezTo>
                  <a:cubicBezTo>
                    <a:pt x="15300" y="10474"/>
                    <a:pt x="15301" y="10441"/>
                    <a:pt x="15301" y="10407"/>
                  </a:cubicBezTo>
                  <a:cubicBezTo>
                    <a:pt x="15301" y="9151"/>
                    <a:pt x="14519" y="8133"/>
                    <a:pt x="13555" y="8133"/>
                  </a:cubicBezTo>
                  <a:cubicBezTo>
                    <a:pt x="13459" y="8133"/>
                    <a:pt x="13365" y="8143"/>
                    <a:pt x="13274" y="8163"/>
                  </a:cubicBezTo>
                  <a:cubicBezTo>
                    <a:pt x="13266" y="8153"/>
                    <a:pt x="13257" y="8144"/>
                    <a:pt x="13248" y="8136"/>
                  </a:cubicBezTo>
                  <a:cubicBezTo>
                    <a:pt x="12970" y="7206"/>
                    <a:pt x="12343" y="6503"/>
                    <a:pt x="11578" y="6297"/>
                  </a:cubicBezTo>
                  <a:lnTo>
                    <a:pt x="11348" y="0"/>
                  </a:lnTo>
                  <a:lnTo>
                    <a:pt x="10210" y="0"/>
                  </a:lnTo>
                  <a:lnTo>
                    <a:pt x="9993" y="6616"/>
                  </a:lnTo>
                  <a:cubicBezTo>
                    <a:pt x="9505" y="6972"/>
                    <a:pt x="9128" y="7554"/>
                    <a:pt x="8944" y="8253"/>
                  </a:cubicBezTo>
                  <a:cubicBezTo>
                    <a:pt x="8919" y="8250"/>
                    <a:pt x="8893" y="8248"/>
                    <a:pt x="8868" y="8247"/>
                  </a:cubicBezTo>
                  <a:cubicBezTo>
                    <a:pt x="8832" y="8200"/>
                    <a:pt x="8780" y="8161"/>
                    <a:pt x="8706" y="8163"/>
                  </a:cubicBezTo>
                  <a:cubicBezTo>
                    <a:pt x="8644" y="8165"/>
                    <a:pt x="8604" y="8208"/>
                    <a:pt x="8577" y="8263"/>
                  </a:cubicBezTo>
                  <a:cubicBezTo>
                    <a:pt x="7717" y="8405"/>
                    <a:pt x="7052" y="9361"/>
                    <a:pt x="7052" y="10519"/>
                  </a:cubicBezTo>
                  <a:cubicBezTo>
                    <a:pt x="7052" y="10743"/>
                    <a:pt x="7078" y="10959"/>
                    <a:pt x="7124" y="11164"/>
                  </a:cubicBezTo>
                  <a:cubicBezTo>
                    <a:pt x="7059" y="11516"/>
                    <a:pt x="7176" y="11867"/>
                    <a:pt x="7176" y="11867"/>
                  </a:cubicBezTo>
                  <a:cubicBezTo>
                    <a:pt x="7176" y="11867"/>
                    <a:pt x="6698" y="11404"/>
                    <a:pt x="6564" y="12090"/>
                  </a:cubicBezTo>
                  <a:cubicBezTo>
                    <a:pt x="6564" y="12090"/>
                    <a:pt x="5903" y="11376"/>
                    <a:pt x="5187" y="12264"/>
                  </a:cubicBezTo>
                  <a:cubicBezTo>
                    <a:pt x="4471" y="13153"/>
                    <a:pt x="5070" y="14747"/>
                    <a:pt x="5070" y="14747"/>
                  </a:cubicBezTo>
                  <a:cubicBezTo>
                    <a:pt x="5070" y="14747"/>
                    <a:pt x="4682" y="14011"/>
                    <a:pt x="4223" y="14512"/>
                  </a:cubicBezTo>
                  <a:cubicBezTo>
                    <a:pt x="4223" y="14512"/>
                    <a:pt x="4006" y="13218"/>
                    <a:pt x="3040" y="13177"/>
                  </a:cubicBezTo>
                  <a:cubicBezTo>
                    <a:pt x="2074" y="13135"/>
                    <a:pt x="1106" y="13931"/>
                    <a:pt x="1305" y="15526"/>
                  </a:cubicBezTo>
                  <a:cubicBezTo>
                    <a:pt x="1305" y="15526"/>
                    <a:pt x="16" y="14592"/>
                    <a:pt x="0" y="16361"/>
                  </a:cubicBezTo>
                  <a:cubicBezTo>
                    <a:pt x="-16" y="18129"/>
                    <a:pt x="574" y="18767"/>
                    <a:pt x="1695" y="18148"/>
                  </a:cubicBezTo>
                  <a:cubicBezTo>
                    <a:pt x="1695" y="18148"/>
                    <a:pt x="1591" y="19148"/>
                    <a:pt x="2100" y="19136"/>
                  </a:cubicBezTo>
                  <a:cubicBezTo>
                    <a:pt x="2609" y="19124"/>
                    <a:pt x="2867" y="18736"/>
                    <a:pt x="2867" y="18736"/>
                  </a:cubicBezTo>
                  <a:cubicBezTo>
                    <a:pt x="2867" y="18736"/>
                    <a:pt x="2969" y="19848"/>
                    <a:pt x="4015" y="19821"/>
                  </a:cubicBezTo>
                  <a:cubicBezTo>
                    <a:pt x="5062" y="19794"/>
                    <a:pt x="5573" y="19018"/>
                    <a:pt x="5573" y="19018"/>
                  </a:cubicBezTo>
                  <a:cubicBezTo>
                    <a:pt x="5573" y="19018"/>
                    <a:pt x="5724" y="19944"/>
                    <a:pt x="6101" y="20082"/>
                  </a:cubicBezTo>
                  <a:cubicBezTo>
                    <a:pt x="6479" y="20219"/>
                    <a:pt x="6978" y="19310"/>
                    <a:pt x="6978" y="19310"/>
                  </a:cubicBezTo>
                  <a:cubicBezTo>
                    <a:pt x="6978" y="19310"/>
                    <a:pt x="7715" y="20311"/>
                    <a:pt x="8542" y="19834"/>
                  </a:cubicBezTo>
                  <a:cubicBezTo>
                    <a:pt x="9369" y="19358"/>
                    <a:pt x="9760" y="18191"/>
                    <a:pt x="9760" y="18191"/>
                  </a:cubicBezTo>
                  <a:cubicBezTo>
                    <a:pt x="9760" y="18191"/>
                    <a:pt x="9941" y="19653"/>
                    <a:pt x="10852" y="19821"/>
                  </a:cubicBezTo>
                  <a:cubicBezTo>
                    <a:pt x="11763" y="19989"/>
                    <a:pt x="12643" y="18408"/>
                    <a:pt x="12643" y="18408"/>
                  </a:cubicBezTo>
                  <a:cubicBezTo>
                    <a:pt x="12643" y="18408"/>
                    <a:pt x="12608" y="19960"/>
                    <a:pt x="13405" y="19569"/>
                  </a:cubicBezTo>
                  <a:cubicBezTo>
                    <a:pt x="13405" y="19569"/>
                    <a:pt x="13427" y="21600"/>
                    <a:pt x="15602" y="21492"/>
                  </a:cubicBezTo>
                  <a:cubicBezTo>
                    <a:pt x="17777" y="21384"/>
                    <a:pt x="17403" y="18281"/>
                    <a:pt x="17403" y="18281"/>
                  </a:cubicBezTo>
                  <a:cubicBezTo>
                    <a:pt x="17403" y="18281"/>
                    <a:pt x="18026" y="18706"/>
                    <a:pt x="18934" y="18290"/>
                  </a:cubicBezTo>
                  <a:cubicBezTo>
                    <a:pt x="19841" y="17874"/>
                    <a:pt x="19745" y="16403"/>
                    <a:pt x="19745" y="16403"/>
                  </a:cubicBezTo>
                  <a:cubicBezTo>
                    <a:pt x="19745" y="16403"/>
                    <a:pt x="20403" y="16509"/>
                    <a:pt x="20768" y="16019"/>
                  </a:cubicBezTo>
                  <a:cubicBezTo>
                    <a:pt x="21104" y="15567"/>
                    <a:pt x="20974" y="14253"/>
                    <a:pt x="20907" y="14055"/>
                  </a:cubicBezTo>
                  <a:cubicBezTo>
                    <a:pt x="21018" y="14158"/>
                    <a:pt x="21584" y="14466"/>
                    <a:pt x="21224" y="13132"/>
                  </a:cubicBezTo>
                  <a:close/>
                </a:path>
              </a:pathLst>
            </a:custGeom>
            <a:solidFill>
              <a:schemeClr val="accent4">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8" name="Shape 9">
              <a:extLst>
                <a:ext uri="{FF2B5EF4-FFF2-40B4-BE49-F238E27FC236}">
                  <a16:creationId xmlns:a16="http://schemas.microsoft.com/office/drawing/2014/main" id="{73B316B9-1158-423E-B05B-46605DE6E64C}"/>
                </a:ext>
              </a:extLst>
            </p:cNvPr>
            <p:cNvSpPr/>
            <p:nvPr/>
          </p:nvSpPr>
          <p:spPr>
            <a:xfrm>
              <a:off x="6879573" y="2401013"/>
              <a:ext cx="43280" cy="28430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0" y="21600"/>
                  </a:lnTo>
                  <a:lnTo>
                    <a:pt x="3275" y="0"/>
                  </a:lnTo>
                  <a:lnTo>
                    <a:pt x="17961" y="0"/>
                  </a:lnTo>
                  <a:cubicBezTo>
                    <a:pt x="17961" y="0"/>
                    <a:pt x="21600" y="21600"/>
                    <a:pt x="21600" y="21600"/>
                  </a:cubicBezTo>
                  <a:close/>
                </a:path>
              </a:pathLst>
            </a:custGeom>
            <a:solidFill>
              <a:schemeClr val="accent4">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nvGrpSpPr>
            <p:cNvPr id="19" name="Group 18">
              <a:extLst>
                <a:ext uri="{FF2B5EF4-FFF2-40B4-BE49-F238E27FC236}">
                  <a16:creationId xmlns:a16="http://schemas.microsoft.com/office/drawing/2014/main" id="{2D264A45-4A37-4F46-82A1-2ACACB64060A}"/>
                </a:ext>
              </a:extLst>
            </p:cNvPr>
            <p:cNvGrpSpPr/>
            <p:nvPr/>
          </p:nvGrpSpPr>
          <p:grpSpPr>
            <a:xfrm>
              <a:off x="6753881" y="1862753"/>
              <a:ext cx="299496" cy="808973"/>
              <a:chOff x="1360126" y="612281"/>
              <a:chExt cx="1509921" cy="4078466"/>
            </a:xfrm>
          </p:grpSpPr>
          <p:sp>
            <p:nvSpPr>
              <p:cNvPr id="42" name="Shape 10">
                <a:extLst>
                  <a:ext uri="{FF2B5EF4-FFF2-40B4-BE49-F238E27FC236}">
                    <a16:creationId xmlns:a16="http://schemas.microsoft.com/office/drawing/2014/main" id="{45390562-C3D1-4A84-ADBE-AFF23221C91B}"/>
                  </a:ext>
                </a:extLst>
              </p:cNvPr>
              <p:cNvSpPr/>
              <p:nvPr/>
            </p:nvSpPr>
            <p:spPr>
              <a:xfrm>
                <a:off x="1921500" y="2750847"/>
                <a:ext cx="380310" cy="1939900"/>
              </a:xfrm>
              <a:custGeom>
                <a:avLst/>
                <a:gdLst/>
                <a:ahLst/>
                <a:cxnLst>
                  <a:cxn ang="0">
                    <a:pos x="wd2" y="hd2"/>
                  </a:cxn>
                  <a:cxn ang="5400000">
                    <a:pos x="wd2" y="hd2"/>
                  </a:cxn>
                  <a:cxn ang="10800000">
                    <a:pos x="wd2" y="hd2"/>
                  </a:cxn>
                  <a:cxn ang="16200000">
                    <a:pos x="wd2" y="hd2"/>
                  </a:cxn>
                </a:cxnLst>
                <a:rect l="0" t="0" r="r" b="b"/>
                <a:pathLst>
                  <a:path w="19673" h="21600" extrusionOk="0">
                    <a:moveTo>
                      <a:pt x="490" y="7272"/>
                    </a:moveTo>
                    <a:cubicBezTo>
                      <a:pt x="891" y="7029"/>
                      <a:pt x="2481" y="6470"/>
                      <a:pt x="2883" y="6229"/>
                    </a:cubicBezTo>
                    <a:cubicBezTo>
                      <a:pt x="2137" y="6867"/>
                      <a:pt x="9777" y="19561"/>
                      <a:pt x="10744" y="21600"/>
                    </a:cubicBezTo>
                    <a:cubicBezTo>
                      <a:pt x="12031" y="19617"/>
                      <a:pt x="16889" y="9299"/>
                      <a:pt x="16799" y="8099"/>
                    </a:cubicBezTo>
                    <a:cubicBezTo>
                      <a:pt x="17444" y="8445"/>
                      <a:pt x="18249" y="9209"/>
                      <a:pt x="19586" y="9466"/>
                    </a:cubicBezTo>
                    <a:cubicBezTo>
                      <a:pt x="20105" y="2500"/>
                      <a:pt x="18200" y="1365"/>
                      <a:pt x="16272" y="0"/>
                    </a:cubicBezTo>
                    <a:lnTo>
                      <a:pt x="5839" y="394"/>
                    </a:lnTo>
                    <a:cubicBezTo>
                      <a:pt x="3006" y="820"/>
                      <a:pt x="-1495" y="4734"/>
                      <a:pt x="490" y="7272"/>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3" name="Shape 11">
                <a:extLst>
                  <a:ext uri="{FF2B5EF4-FFF2-40B4-BE49-F238E27FC236}">
                    <a16:creationId xmlns:a16="http://schemas.microsoft.com/office/drawing/2014/main" id="{FFCEEEBF-8451-4711-ACBB-203E000CE3D5}"/>
                  </a:ext>
                </a:extLst>
              </p:cNvPr>
              <p:cNvSpPr/>
              <p:nvPr/>
            </p:nvSpPr>
            <p:spPr>
              <a:xfrm>
                <a:off x="1954915" y="2851092"/>
                <a:ext cx="331189" cy="1493519"/>
              </a:xfrm>
              <a:custGeom>
                <a:avLst/>
                <a:gdLst/>
                <a:ahLst/>
                <a:cxnLst>
                  <a:cxn ang="0">
                    <a:pos x="wd2" y="hd2"/>
                  </a:cxn>
                  <a:cxn ang="5400000">
                    <a:pos x="wd2" y="hd2"/>
                  </a:cxn>
                  <a:cxn ang="10800000">
                    <a:pos x="wd2" y="hd2"/>
                  </a:cxn>
                  <a:cxn ang="16200000">
                    <a:pos x="wd2" y="hd2"/>
                  </a:cxn>
                </a:cxnLst>
                <a:rect l="0" t="0" r="r" b="b"/>
                <a:pathLst>
                  <a:path w="21600" h="21600" extrusionOk="0">
                    <a:moveTo>
                      <a:pt x="0" y="6834"/>
                    </a:moveTo>
                    <a:lnTo>
                      <a:pt x="3481" y="5498"/>
                    </a:lnTo>
                    <a:cubicBezTo>
                      <a:pt x="3481" y="5498"/>
                      <a:pt x="9291" y="17074"/>
                      <a:pt x="11554" y="21600"/>
                    </a:cubicBezTo>
                    <a:cubicBezTo>
                      <a:pt x="11554" y="21600"/>
                      <a:pt x="18674" y="11184"/>
                      <a:pt x="16598" y="6854"/>
                    </a:cubicBezTo>
                    <a:lnTo>
                      <a:pt x="21600" y="9981"/>
                    </a:lnTo>
                    <a:cubicBezTo>
                      <a:pt x="21600" y="9981"/>
                      <a:pt x="20763" y="3257"/>
                      <a:pt x="19106" y="342"/>
                    </a:cubicBezTo>
                    <a:lnTo>
                      <a:pt x="6165" y="0"/>
                    </a:lnTo>
                    <a:cubicBezTo>
                      <a:pt x="6165" y="0"/>
                      <a:pt x="826" y="1484"/>
                      <a:pt x="0" y="6834"/>
                    </a:cubicBezTo>
                    <a:close/>
                  </a:path>
                </a:pathLst>
              </a:custGeom>
              <a:solidFill>
                <a:schemeClr val="accent4">
                  <a:lumMod val="60000"/>
                  <a:lumOff val="40000"/>
                  <a:alpha val="5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4" name="Shape 12">
                <a:extLst>
                  <a:ext uri="{FF2B5EF4-FFF2-40B4-BE49-F238E27FC236}">
                    <a16:creationId xmlns:a16="http://schemas.microsoft.com/office/drawing/2014/main" id="{FBC79FA4-5ECF-45EE-B485-1FE57E98BEC2}"/>
                  </a:ext>
                </a:extLst>
              </p:cNvPr>
              <p:cNvSpPr/>
              <p:nvPr/>
            </p:nvSpPr>
            <p:spPr>
              <a:xfrm>
                <a:off x="2075208" y="2864458"/>
                <a:ext cx="129129" cy="1010919"/>
              </a:xfrm>
              <a:custGeom>
                <a:avLst/>
                <a:gdLst/>
                <a:ahLst/>
                <a:cxnLst>
                  <a:cxn ang="0">
                    <a:pos x="wd2" y="hd2"/>
                  </a:cxn>
                  <a:cxn ang="5400000">
                    <a:pos x="wd2" y="hd2"/>
                  </a:cxn>
                  <a:cxn ang="10800000">
                    <a:pos x="wd2" y="hd2"/>
                  </a:cxn>
                  <a:cxn ang="16200000">
                    <a:pos x="wd2" y="hd2"/>
                  </a:cxn>
                </a:cxnLst>
                <a:rect l="0" t="0" r="r" b="b"/>
                <a:pathLst>
                  <a:path w="20483" h="21600" extrusionOk="0">
                    <a:moveTo>
                      <a:pt x="8374" y="21600"/>
                    </a:moveTo>
                    <a:cubicBezTo>
                      <a:pt x="8374" y="21600"/>
                      <a:pt x="16652" y="5317"/>
                      <a:pt x="20483" y="0"/>
                    </a:cubicBezTo>
                    <a:lnTo>
                      <a:pt x="45" y="156"/>
                    </a:lnTo>
                    <a:cubicBezTo>
                      <a:pt x="45" y="156"/>
                      <a:pt x="-1117" y="14662"/>
                      <a:pt x="8374" y="21600"/>
                    </a:cubicBezTo>
                    <a:close/>
                  </a:path>
                </a:pathLst>
              </a:custGeom>
              <a:solidFill>
                <a:schemeClr val="accent4">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5" name="Shape 13">
                <a:extLst>
                  <a:ext uri="{FF2B5EF4-FFF2-40B4-BE49-F238E27FC236}">
                    <a16:creationId xmlns:a16="http://schemas.microsoft.com/office/drawing/2014/main" id="{78C9F906-3C10-4A7B-A2D5-1AE36D1DE580}"/>
                  </a:ext>
                </a:extLst>
              </p:cNvPr>
              <p:cNvSpPr/>
              <p:nvPr/>
            </p:nvSpPr>
            <p:spPr>
              <a:xfrm>
                <a:off x="1908134" y="2750847"/>
                <a:ext cx="435625" cy="152822"/>
              </a:xfrm>
              <a:custGeom>
                <a:avLst/>
                <a:gdLst/>
                <a:ahLst/>
                <a:cxnLst>
                  <a:cxn ang="0">
                    <a:pos x="wd2" y="hd2"/>
                  </a:cxn>
                  <a:cxn ang="5400000">
                    <a:pos x="wd2" y="hd2"/>
                  </a:cxn>
                  <a:cxn ang="10800000">
                    <a:pos x="wd2" y="hd2"/>
                  </a:cxn>
                  <a:cxn ang="16200000">
                    <a:pos x="wd2" y="hd2"/>
                  </a:cxn>
                </a:cxnLst>
                <a:rect l="0" t="0" r="r" b="b"/>
                <a:pathLst>
                  <a:path w="21600" h="21600" extrusionOk="0">
                    <a:moveTo>
                      <a:pt x="0" y="20150"/>
                    </a:moveTo>
                    <a:lnTo>
                      <a:pt x="21432" y="21600"/>
                    </a:lnTo>
                    <a:lnTo>
                      <a:pt x="21600" y="1452"/>
                    </a:lnTo>
                    <a:lnTo>
                      <a:pt x="168" y="0"/>
                    </a:lnTo>
                    <a:cubicBezTo>
                      <a:pt x="168" y="0"/>
                      <a:pt x="0" y="20150"/>
                      <a:pt x="0" y="20150"/>
                    </a:cubicBezTo>
                    <a:close/>
                  </a:path>
                </a:pathLst>
              </a:custGeom>
              <a:solidFill>
                <a:schemeClr val="bg2">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6" name="Shape 14">
                <a:extLst>
                  <a:ext uri="{FF2B5EF4-FFF2-40B4-BE49-F238E27FC236}">
                    <a16:creationId xmlns:a16="http://schemas.microsoft.com/office/drawing/2014/main" id="{CDCD8A8E-CD95-4D0B-9785-D6B2F8F689C0}"/>
                  </a:ext>
                </a:extLst>
              </p:cNvPr>
              <p:cNvSpPr/>
              <p:nvPr/>
            </p:nvSpPr>
            <p:spPr>
              <a:xfrm>
                <a:off x="1360126" y="2149375"/>
                <a:ext cx="1509921" cy="1046084"/>
              </a:xfrm>
              <a:custGeom>
                <a:avLst/>
                <a:gdLst/>
                <a:ahLst/>
                <a:cxnLst>
                  <a:cxn ang="0">
                    <a:pos x="wd2" y="hd2"/>
                  </a:cxn>
                  <a:cxn ang="5400000">
                    <a:pos x="wd2" y="hd2"/>
                  </a:cxn>
                  <a:cxn ang="10800000">
                    <a:pos x="wd2" y="hd2"/>
                  </a:cxn>
                  <a:cxn ang="16200000">
                    <a:pos x="wd2" y="hd2"/>
                  </a:cxn>
                </a:cxnLst>
                <a:rect l="0" t="0" r="r" b="b"/>
                <a:pathLst>
                  <a:path w="21433" h="21402" extrusionOk="0">
                    <a:moveTo>
                      <a:pt x="10971" y="4"/>
                    </a:moveTo>
                    <a:cubicBezTo>
                      <a:pt x="5054" y="-198"/>
                      <a:pt x="143" y="6551"/>
                      <a:pt x="3" y="15079"/>
                    </a:cubicBezTo>
                    <a:cubicBezTo>
                      <a:pt x="-30" y="17061"/>
                      <a:pt x="200" y="18963"/>
                      <a:pt x="644" y="20719"/>
                    </a:cubicBezTo>
                    <a:cubicBezTo>
                      <a:pt x="2297" y="15021"/>
                      <a:pt x="6244" y="11079"/>
                      <a:pt x="10786" y="11234"/>
                    </a:cubicBezTo>
                    <a:cubicBezTo>
                      <a:pt x="15328" y="11390"/>
                      <a:pt x="19140" y="15598"/>
                      <a:pt x="20603" y="21402"/>
                    </a:cubicBezTo>
                    <a:cubicBezTo>
                      <a:pt x="21104" y="19678"/>
                      <a:pt x="21397" y="17795"/>
                      <a:pt x="21430" y="15813"/>
                    </a:cubicBezTo>
                    <a:cubicBezTo>
                      <a:pt x="21570" y="7284"/>
                      <a:pt x="16888" y="206"/>
                      <a:pt x="10971" y="4"/>
                    </a:cubicBezTo>
                    <a:close/>
                  </a:path>
                </a:pathLst>
              </a:custGeom>
              <a:gradFill>
                <a:gsLst>
                  <a:gs pos="23000">
                    <a:srgbClr val="010101"/>
                  </a:gs>
                  <a:gs pos="0">
                    <a:schemeClr val="tx2">
                      <a:lumMod val="75000"/>
                    </a:schemeClr>
                  </a:gs>
                </a:gsLst>
                <a:lin ang="21594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7" name="Shape 15">
                <a:extLst>
                  <a:ext uri="{FF2B5EF4-FFF2-40B4-BE49-F238E27FC236}">
                    <a16:creationId xmlns:a16="http://schemas.microsoft.com/office/drawing/2014/main" id="{1E4F0133-4C51-4F2D-B913-04DD7C3B9B5B}"/>
                  </a:ext>
                </a:extLst>
              </p:cNvPr>
              <p:cNvSpPr/>
              <p:nvPr/>
            </p:nvSpPr>
            <p:spPr>
              <a:xfrm>
                <a:off x="2309115" y="2176107"/>
                <a:ext cx="557978" cy="1016316"/>
              </a:xfrm>
              <a:custGeom>
                <a:avLst/>
                <a:gdLst/>
                <a:ahLst/>
                <a:cxnLst>
                  <a:cxn ang="0">
                    <a:pos x="wd2" y="hd2"/>
                  </a:cxn>
                  <a:cxn ang="5400000">
                    <a:pos x="wd2" y="hd2"/>
                  </a:cxn>
                  <a:cxn ang="10800000">
                    <a:pos x="wd2" y="hd2"/>
                  </a:cxn>
                  <a:cxn ang="16200000">
                    <a:pos x="wd2" y="hd2"/>
                  </a:cxn>
                </a:cxnLst>
                <a:rect l="0" t="0" r="r" b="b"/>
                <a:pathLst>
                  <a:path w="21291" h="21600" extrusionOk="0">
                    <a:moveTo>
                      <a:pt x="0" y="11675"/>
                    </a:moveTo>
                    <a:cubicBezTo>
                      <a:pt x="8869" y="13104"/>
                      <a:pt x="15946" y="16828"/>
                      <a:pt x="19060" y="21600"/>
                    </a:cubicBezTo>
                    <a:cubicBezTo>
                      <a:pt x="20407" y="19810"/>
                      <a:pt x="21195" y="17853"/>
                      <a:pt x="21283" y="15794"/>
                    </a:cubicBezTo>
                    <a:cubicBezTo>
                      <a:pt x="21600" y="8350"/>
                      <a:pt x="12763" y="1973"/>
                      <a:pt x="498" y="0"/>
                    </a:cubicBezTo>
                    <a:cubicBezTo>
                      <a:pt x="498" y="0"/>
                      <a:pt x="0" y="11675"/>
                      <a:pt x="0" y="11675"/>
                    </a:cubicBezTo>
                    <a:close/>
                  </a:path>
                </a:pathLst>
              </a:custGeom>
              <a:gradFill>
                <a:gsLst>
                  <a:gs pos="41000">
                    <a:schemeClr val="tx2">
                      <a:lumMod val="50000"/>
                    </a:schemeClr>
                  </a:gs>
                  <a:gs pos="100000">
                    <a:schemeClr val="tx2"/>
                  </a:gs>
                </a:gsLst>
                <a:lin ang="12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8" name="Shape 16">
                <a:extLst>
                  <a:ext uri="{FF2B5EF4-FFF2-40B4-BE49-F238E27FC236}">
                    <a16:creationId xmlns:a16="http://schemas.microsoft.com/office/drawing/2014/main" id="{D5D5902F-9FBA-49DD-9C25-742F2C0378EA}"/>
                  </a:ext>
                </a:extLst>
              </p:cNvPr>
              <p:cNvSpPr/>
              <p:nvPr/>
            </p:nvSpPr>
            <p:spPr>
              <a:xfrm>
                <a:off x="1667544" y="612281"/>
                <a:ext cx="933946" cy="2234446"/>
              </a:xfrm>
              <a:custGeom>
                <a:avLst/>
                <a:gdLst/>
                <a:ahLst/>
                <a:cxnLst>
                  <a:cxn ang="0">
                    <a:pos x="wd2" y="hd2"/>
                  </a:cxn>
                  <a:cxn ang="5400000">
                    <a:pos x="wd2" y="hd2"/>
                  </a:cxn>
                  <a:cxn ang="10800000">
                    <a:pos x="wd2" y="hd2"/>
                  </a:cxn>
                  <a:cxn ang="16200000">
                    <a:pos x="wd2" y="hd2"/>
                  </a:cxn>
                </a:cxnLst>
                <a:rect l="0" t="0" r="r" b="b"/>
                <a:pathLst>
                  <a:path w="21137" h="21600" extrusionOk="0">
                    <a:moveTo>
                      <a:pt x="16" y="12406"/>
                    </a:moveTo>
                    <a:cubicBezTo>
                      <a:pt x="-175" y="15845"/>
                      <a:pt x="1353" y="19009"/>
                      <a:pt x="4041" y="21478"/>
                    </a:cubicBezTo>
                    <a:cubicBezTo>
                      <a:pt x="5956" y="21239"/>
                      <a:pt x="7988" y="21119"/>
                      <a:pt x="10089" y="21141"/>
                    </a:cubicBezTo>
                    <a:cubicBezTo>
                      <a:pt x="12190" y="21162"/>
                      <a:pt x="14207" y="21323"/>
                      <a:pt x="16094" y="21600"/>
                    </a:cubicBezTo>
                    <a:cubicBezTo>
                      <a:pt x="19051" y="19189"/>
                      <a:pt x="20930" y="16059"/>
                      <a:pt x="21121" y="12620"/>
                    </a:cubicBezTo>
                    <a:cubicBezTo>
                      <a:pt x="21425" y="7157"/>
                      <a:pt x="17397" y="2384"/>
                      <a:pt x="11265" y="0"/>
                    </a:cubicBezTo>
                    <a:cubicBezTo>
                      <a:pt x="4874" y="2257"/>
                      <a:pt x="320" y="6943"/>
                      <a:pt x="16" y="12406"/>
                    </a:cubicBezTo>
                    <a:close/>
                  </a:path>
                </a:pathLst>
              </a:custGeom>
              <a:gradFill>
                <a:gsLst>
                  <a:gs pos="6000">
                    <a:schemeClr val="bg2">
                      <a:lumMod val="20000"/>
                      <a:lumOff val="80000"/>
                    </a:schemeClr>
                  </a:gs>
                  <a:gs pos="85000">
                    <a:schemeClr val="bg2"/>
                  </a:gs>
                </a:gsLst>
                <a:lin ang="108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9" name="Shape 17">
                <a:extLst>
                  <a:ext uri="{FF2B5EF4-FFF2-40B4-BE49-F238E27FC236}">
                    <a16:creationId xmlns:a16="http://schemas.microsoft.com/office/drawing/2014/main" id="{B54529ED-CEF4-4248-AB10-9A0B57F5AD5C}"/>
                  </a:ext>
                </a:extLst>
              </p:cNvPr>
              <p:cNvSpPr/>
              <p:nvPr/>
            </p:nvSpPr>
            <p:spPr>
              <a:xfrm>
                <a:off x="2302432" y="1100141"/>
                <a:ext cx="299669" cy="1741720"/>
              </a:xfrm>
              <a:custGeom>
                <a:avLst/>
                <a:gdLst/>
                <a:ahLst/>
                <a:cxnLst>
                  <a:cxn ang="0">
                    <a:pos x="wd2" y="hd2"/>
                  </a:cxn>
                  <a:cxn ang="5400000">
                    <a:pos x="wd2" y="hd2"/>
                  </a:cxn>
                  <a:cxn ang="10800000">
                    <a:pos x="wd2" y="hd2"/>
                  </a:cxn>
                  <a:cxn ang="16200000">
                    <a:pos x="wd2" y="hd2"/>
                  </a:cxn>
                </a:cxnLst>
                <a:rect l="0" t="0" r="r" b="b"/>
                <a:pathLst>
                  <a:path w="17122" h="21600" extrusionOk="0">
                    <a:moveTo>
                      <a:pt x="0" y="21322"/>
                    </a:moveTo>
                    <a:cubicBezTo>
                      <a:pt x="1490" y="21401"/>
                      <a:pt x="2956" y="21493"/>
                      <a:pt x="4390" y="21600"/>
                    </a:cubicBezTo>
                    <a:cubicBezTo>
                      <a:pt x="11856" y="18507"/>
                      <a:pt x="16598" y="14491"/>
                      <a:pt x="17081" y="10080"/>
                    </a:cubicBezTo>
                    <a:cubicBezTo>
                      <a:pt x="17479" y="6443"/>
                      <a:pt x="14927" y="3046"/>
                      <a:pt x="10221" y="190"/>
                    </a:cubicBezTo>
                    <a:lnTo>
                      <a:pt x="7378" y="0"/>
                    </a:lnTo>
                    <a:cubicBezTo>
                      <a:pt x="21600" y="13627"/>
                      <a:pt x="3449" y="20226"/>
                      <a:pt x="0" y="21322"/>
                    </a:cubicBezTo>
                    <a:close/>
                  </a:path>
                </a:pathLst>
              </a:custGeom>
              <a:solidFill>
                <a:schemeClr val="bg2">
                  <a:alpha val="18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0" name="Shape 18">
                <a:extLst>
                  <a:ext uri="{FF2B5EF4-FFF2-40B4-BE49-F238E27FC236}">
                    <a16:creationId xmlns:a16="http://schemas.microsoft.com/office/drawing/2014/main" id="{5D185C54-004B-4BD5-AEC3-8C6E8C8131FE}"/>
                  </a:ext>
                </a:extLst>
              </p:cNvPr>
              <p:cNvSpPr/>
              <p:nvPr/>
            </p:nvSpPr>
            <p:spPr>
              <a:xfrm>
                <a:off x="1787839" y="1126873"/>
                <a:ext cx="740549" cy="109246"/>
              </a:xfrm>
              <a:custGeom>
                <a:avLst/>
                <a:gdLst/>
                <a:ahLst/>
                <a:cxnLst>
                  <a:cxn ang="0">
                    <a:pos x="wd2" y="hd2"/>
                  </a:cxn>
                  <a:cxn ang="5400000">
                    <a:pos x="wd2" y="hd2"/>
                  </a:cxn>
                  <a:cxn ang="10800000">
                    <a:pos x="wd2" y="hd2"/>
                  </a:cxn>
                  <a:cxn ang="16200000">
                    <a:pos x="wd2" y="hd2"/>
                  </a:cxn>
                </a:cxnLst>
                <a:rect l="0" t="0" r="r" b="b"/>
                <a:pathLst>
                  <a:path w="21600" h="16683" extrusionOk="0">
                    <a:moveTo>
                      <a:pt x="670" y="2947"/>
                    </a:moveTo>
                    <a:lnTo>
                      <a:pt x="0" y="12848"/>
                    </a:lnTo>
                    <a:cubicBezTo>
                      <a:pt x="0" y="12848"/>
                      <a:pt x="11667" y="7399"/>
                      <a:pt x="21600" y="16683"/>
                    </a:cubicBezTo>
                    <a:lnTo>
                      <a:pt x="20745" y="5446"/>
                    </a:lnTo>
                    <a:cubicBezTo>
                      <a:pt x="20745" y="5446"/>
                      <a:pt x="7390" y="-4917"/>
                      <a:pt x="670" y="2947"/>
                    </a:cubicBezTo>
                    <a:close/>
                  </a:path>
                </a:pathLst>
              </a:custGeom>
              <a:solidFill>
                <a:schemeClr val="tx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1" name="Shape 19">
                <a:extLst>
                  <a:ext uri="{FF2B5EF4-FFF2-40B4-BE49-F238E27FC236}">
                    <a16:creationId xmlns:a16="http://schemas.microsoft.com/office/drawing/2014/main" id="{834EC5C4-F2E1-4FA7-B08D-83A1BE6BDE77}"/>
                  </a:ext>
                </a:extLst>
              </p:cNvPr>
              <p:cNvSpPr/>
              <p:nvPr/>
            </p:nvSpPr>
            <p:spPr>
              <a:xfrm>
                <a:off x="1814571" y="1140239"/>
                <a:ext cx="243010" cy="1671115"/>
              </a:xfrm>
              <a:custGeom>
                <a:avLst/>
                <a:gdLst/>
                <a:ahLst/>
                <a:cxnLst>
                  <a:cxn ang="0">
                    <a:pos x="wd2" y="hd2"/>
                  </a:cxn>
                  <a:cxn ang="5400000">
                    <a:pos x="wd2" y="hd2"/>
                  </a:cxn>
                  <a:cxn ang="10800000">
                    <a:pos x="wd2" y="hd2"/>
                  </a:cxn>
                  <a:cxn ang="16200000">
                    <a:pos x="wd2" y="hd2"/>
                  </a:cxn>
                </a:cxnLst>
                <a:rect l="0" t="0" r="r" b="b"/>
                <a:pathLst>
                  <a:path w="13750" h="21600" extrusionOk="0">
                    <a:moveTo>
                      <a:pt x="7054" y="21600"/>
                    </a:moveTo>
                    <a:lnTo>
                      <a:pt x="13750" y="21407"/>
                    </a:lnTo>
                    <a:cubicBezTo>
                      <a:pt x="5580" y="7629"/>
                      <a:pt x="12003" y="0"/>
                      <a:pt x="12003" y="0"/>
                    </a:cubicBezTo>
                    <a:lnTo>
                      <a:pt x="5668" y="3"/>
                    </a:lnTo>
                    <a:cubicBezTo>
                      <a:pt x="-7850" y="9592"/>
                      <a:pt x="7054" y="21600"/>
                      <a:pt x="7054" y="21600"/>
                    </a:cubicBezTo>
                    <a:close/>
                  </a:path>
                </a:pathLst>
              </a:custGeom>
              <a:solidFill>
                <a:srgbClr val="FEFEFE">
                  <a:alpha val="30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2" name="Shape 20">
                <a:extLst>
                  <a:ext uri="{FF2B5EF4-FFF2-40B4-BE49-F238E27FC236}">
                    <a16:creationId xmlns:a16="http://schemas.microsoft.com/office/drawing/2014/main" id="{6C8F1F93-0BAA-420A-93DF-A50F30557C06}"/>
                  </a:ext>
                </a:extLst>
              </p:cNvPr>
              <p:cNvSpPr/>
              <p:nvPr/>
            </p:nvSpPr>
            <p:spPr>
              <a:xfrm>
                <a:off x="1807888" y="612281"/>
                <a:ext cx="688260" cy="554755"/>
              </a:xfrm>
              <a:custGeom>
                <a:avLst/>
                <a:gdLst/>
                <a:ahLst/>
                <a:cxnLst>
                  <a:cxn ang="0">
                    <a:pos x="wd2" y="hd2"/>
                  </a:cxn>
                  <a:cxn ang="5400000">
                    <a:pos x="wd2" y="hd2"/>
                  </a:cxn>
                  <a:cxn ang="10800000">
                    <a:pos x="wd2" y="hd2"/>
                  </a:cxn>
                  <a:cxn ang="16200000">
                    <a:pos x="wd2" y="hd2"/>
                  </a:cxn>
                </a:cxnLst>
                <a:rect l="0" t="0" r="r" b="b"/>
                <a:pathLst>
                  <a:path w="21600" h="21600" extrusionOk="0">
                    <a:moveTo>
                      <a:pt x="0" y="20963"/>
                    </a:moveTo>
                    <a:cubicBezTo>
                      <a:pt x="3523" y="20777"/>
                      <a:pt x="7130" y="20722"/>
                      <a:pt x="10809" y="20831"/>
                    </a:cubicBezTo>
                    <a:cubicBezTo>
                      <a:pt x="14488" y="20939"/>
                      <a:pt x="18089" y="21205"/>
                      <a:pt x="21600" y="21600"/>
                    </a:cubicBezTo>
                    <a:cubicBezTo>
                      <a:pt x="19191" y="12473"/>
                      <a:pt x="15592" y="4950"/>
                      <a:pt x="11208" y="0"/>
                    </a:cubicBezTo>
                    <a:cubicBezTo>
                      <a:pt x="6640" y="4686"/>
                      <a:pt x="2756" y="11988"/>
                      <a:pt x="0" y="20963"/>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3" name="Shape 21">
                <a:extLst>
                  <a:ext uri="{FF2B5EF4-FFF2-40B4-BE49-F238E27FC236}">
                    <a16:creationId xmlns:a16="http://schemas.microsoft.com/office/drawing/2014/main" id="{4CC4B8A7-62AC-46A5-B876-935C2EF18E1C}"/>
                  </a:ext>
                </a:extLst>
              </p:cNvPr>
              <p:cNvSpPr/>
              <p:nvPr/>
            </p:nvSpPr>
            <p:spPr>
              <a:xfrm>
                <a:off x="2142039" y="2129326"/>
                <a:ext cx="325864" cy="714347"/>
              </a:xfrm>
              <a:custGeom>
                <a:avLst/>
                <a:gdLst/>
                <a:ahLst/>
                <a:cxnLst>
                  <a:cxn ang="0">
                    <a:pos x="wd2" y="hd2"/>
                  </a:cxn>
                  <a:cxn ang="5400000">
                    <a:pos x="wd2" y="hd2"/>
                  </a:cxn>
                  <a:cxn ang="10800000">
                    <a:pos x="wd2" y="hd2"/>
                  </a:cxn>
                  <a:cxn ang="16200000">
                    <a:pos x="wd2" y="hd2"/>
                  </a:cxn>
                </a:cxnLst>
                <a:rect l="0" t="0" r="r" b="b"/>
                <a:pathLst>
                  <a:path w="21600" h="21600" extrusionOk="0">
                    <a:moveTo>
                      <a:pt x="2157" y="20086"/>
                    </a:moveTo>
                    <a:cubicBezTo>
                      <a:pt x="6172" y="20249"/>
                      <a:pt x="15738" y="21600"/>
                      <a:pt x="15738" y="21600"/>
                    </a:cubicBezTo>
                    <a:lnTo>
                      <a:pt x="21600" y="15490"/>
                    </a:lnTo>
                    <a:cubicBezTo>
                      <a:pt x="14863" y="5064"/>
                      <a:pt x="0" y="0"/>
                      <a:pt x="0" y="0"/>
                    </a:cubicBezTo>
                    <a:cubicBezTo>
                      <a:pt x="0" y="0"/>
                      <a:pt x="2157" y="20086"/>
                      <a:pt x="2157" y="20086"/>
                    </a:cubicBezTo>
                    <a:close/>
                  </a:path>
                </a:pathLst>
              </a:custGeom>
              <a:solidFill>
                <a:srgbClr val="010101">
                  <a:alpha val="10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4" name="Shape 22">
                <a:extLst>
                  <a:ext uri="{FF2B5EF4-FFF2-40B4-BE49-F238E27FC236}">
                    <a16:creationId xmlns:a16="http://schemas.microsoft.com/office/drawing/2014/main" id="{D2EF88F4-800E-431D-8935-FC3B8D96C14D}"/>
                  </a:ext>
                </a:extLst>
              </p:cNvPr>
              <p:cNvSpPr/>
              <p:nvPr/>
            </p:nvSpPr>
            <p:spPr>
              <a:xfrm>
                <a:off x="2035111" y="2102594"/>
                <a:ext cx="200191" cy="1077107"/>
              </a:xfrm>
              <a:custGeom>
                <a:avLst/>
                <a:gdLst/>
                <a:ahLst/>
                <a:cxnLst>
                  <a:cxn ang="0">
                    <a:pos x="wd2" y="hd2"/>
                  </a:cxn>
                  <a:cxn ang="5400000">
                    <a:pos x="wd2" y="hd2"/>
                  </a:cxn>
                  <a:cxn ang="10800000">
                    <a:pos x="wd2" y="hd2"/>
                  </a:cxn>
                  <a:cxn ang="16200000">
                    <a:pos x="wd2" y="hd2"/>
                  </a:cxn>
                </a:cxnLst>
                <a:rect l="0" t="0" r="r" b="b"/>
                <a:pathLst>
                  <a:path w="21421" h="21600" extrusionOk="0">
                    <a:moveTo>
                      <a:pt x="1" y="10807"/>
                    </a:moveTo>
                    <a:cubicBezTo>
                      <a:pt x="92" y="15522"/>
                      <a:pt x="4526" y="19600"/>
                      <a:pt x="10919" y="21600"/>
                    </a:cubicBezTo>
                    <a:cubicBezTo>
                      <a:pt x="17231" y="19592"/>
                      <a:pt x="21510" y="15507"/>
                      <a:pt x="21419" y="10793"/>
                    </a:cubicBezTo>
                    <a:cubicBezTo>
                      <a:pt x="21328" y="6079"/>
                      <a:pt x="16888" y="1999"/>
                      <a:pt x="10501" y="0"/>
                    </a:cubicBezTo>
                    <a:cubicBezTo>
                      <a:pt x="4186" y="2008"/>
                      <a:pt x="-90" y="6093"/>
                      <a:pt x="1" y="10807"/>
                    </a:cubicBezTo>
                    <a:close/>
                  </a:path>
                </a:pathLst>
              </a:custGeom>
              <a:gradFill>
                <a:gsLst>
                  <a:gs pos="0">
                    <a:schemeClr val="tx2">
                      <a:lumMod val="50000"/>
                    </a:schemeClr>
                  </a:gs>
                  <a:gs pos="100000">
                    <a:schemeClr val="tx2"/>
                  </a:gs>
                </a:gsLst>
                <a:lin ang="54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5" name="Shape 23">
                <a:extLst>
                  <a:ext uri="{FF2B5EF4-FFF2-40B4-BE49-F238E27FC236}">
                    <a16:creationId xmlns:a16="http://schemas.microsoft.com/office/drawing/2014/main" id="{A3D55BEE-0B43-4A30-9593-EAEABBF9C669}"/>
                  </a:ext>
                </a:extLst>
              </p:cNvPr>
              <p:cNvSpPr/>
              <p:nvPr/>
            </p:nvSpPr>
            <p:spPr>
              <a:xfrm>
                <a:off x="2128673" y="2102594"/>
                <a:ext cx="104748" cy="1077107"/>
              </a:xfrm>
              <a:custGeom>
                <a:avLst/>
                <a:gdLst/>
                <a:ahLst/>
                <a:cxnLst>
                  <a:cxn ang="0">
                    <a:pos x="wd2" y="hd2"/>
                  </a:cxn>
                  <a:cxn ang="5400000">
                    <a:pos x="wd2" y="hd2"/>
                  </a:cxn>
                  <a:cxn ang="10800000">
                    <a:pos x="wd2" y="hd2"/>
                  </a:cxn>
                  <a:cxn ang="16200000">
                    <a:pos x="wd2" y="hd2"/>
                  </a:cxn>
                </a:cxnLst>
                <a:rect l="0" t="0" r="r" b="b"/>
                <a:pathLst>
                  <a:path w="21430" h="21600" extrusionOk="0">
                    <a:moveTo>
                      <a:pt x="794" y="21501"/>
                    </a:moveTo>
                    <a:cubicBezTo>
                      <a:pt x="988" y="21533"/>
                      <a:pt x="1164" y="21569"/>
                      <a:pt x="1351" y="21600"/>
                    </a:cubicBezTo>
                    <a:cubicBezTo>
                      <a:pt x="13419" y="19592"/>
                      <a:pt x="21600" y="15507"/>
                      <a:pt x="21427" y="10793"/>
                    </a:cubicBezTo>
                    <a:cubicBezTo>
                      <a:pt x="21252" y="6079"/>
                      <a:pt x="12764" y="1999"/>
                      <a:pt x="551" y="0"/>
                    </a:cubicBezTo>
                    <a:cubicBezTo>
                      <a:pt x="370" y="31"/>
                      <a:pt x="190" y="68"/>
                      <a:pt x="0" y="98"/>
                    </a:cubicBezTo>
                    <a:cubicBezTo>
                      <a:pt x="0" y="98"/>
                      <a:pt x="794" y="21501"/>
                      <a:pt x="794" y="21501"/>
                    </a:cubicBezTo>
                    <a:close/>
                  </a:path>
                </a:pathLst>
              </a:custGeom>
              <a:gradFill>
                <a:gsLst>
                  <a:gs pos="0">
                    <a:srgbClr val="010101">
                      <a:alpha val="30000"/>
                    </a:srgbClr>
                  </a:gs>
                  <a:gs pos="89000">
                    <a:srgbClr val="FEFEFE">
                      <a:alpha val="0"/>
                    </a:srgbClr>
                  </a:gs>
                </a:gsLst>
                <a:lin ang="5400000" scaled="0"/>
              </a:gra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6" name="Shape 24">
                <a:extLst>
                  <a:ext uri="{FF2B5EF4-FFF2-40B4-BE49-F238E27FC236}">
                    <a16:creationId xmlns:a16="http://schemas.microsoft.com/office/drawing/2014/main" id="{4D84ACE2-CF51-4619-9C04-F8FF096748F6}"/>
                  </a:ext>
                </a:extLst>
              </p:cNvPr>
              <p:cNvSpPr/>
              <p:nvPr/>
            </p:nvSpPr>
            <p:spPr>
              <a:xfrm>
                <a:off x="1921499" y="1420926"/>
                <a:ext cx="524182" cy="524182"/>
              </a:xfrm>
              <a:custGeom>
                <a:avLst/>
                <a:gdLst/>
                <a:ahLst/>
                <a:cxnLst>
                  <a:cxn ang="0">
                    <a:pos x="wd2" y="hd2"/>
                  </a:cxn>
                  <a:cxn ang="5400000">
                    <a:pos x="wd2" y="hd2"/>
                  </a:cxn>
                  <a:cxn ang="10800000">
                    <a:pos x="wd2" y="hd2"/>
                  </a:cxn>
                  <a:cxn ang="16200000">
                    <a:pos x="wd2" y="hd2"/>
                  </a:cxn>
                </a:cxnLst>
                <a:rect l="0" t="0" r="r" b="b"/>
                <a:pathLst>
                  <a:path w="21327" h="21326" extrusionOk="0">
                    <a:moveTo>
                      <a:pt x="10917" y="3"/>
                    </a:moveTo>
                    <a:cubicBezTo>
                      <a:pt x="5039" y="-137"/>
                      <a:pt x="143" y="4531"/>
                      <a:pt x="3" y="10409"/>
                    </a:cubicBezTo>
                    <a:cubicBezTo>
                      <a:pt x="-136" y="16288"/>
                      <a:pt x="4533" y="21183"/>
                      <a:pt x="10411" y="21323"/>
                    </a:cubicBezTo>
                    <a:cubicBezTo>
                      <a:pt x="16289" y="21463"/>
                      <a:pt x="21185" y="16796"/>
                      <a:pt x="21324" y="10916"/>
                    </a:cubicBezTo>
                    <a:cubicBezTo>
                      <a:pt x="21464" y="5037"/>
                      <a:pt x="16795" y="143"/>
                      <a:pt x="10917" y="3"/>
                    </a:cubicBezTo>
                    <a:close/>
                  </a:path>
                </a:pathLst>
              </a:custGeom>
              <a:solidFill>
                <a:srgbClr val="010101">
                  <a:alpha val="15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7" name="Shape 25">
                <a:extLst>
                  <a:ext uri="{FF2B5EF4-FFF2-40B4-BE49-F238E27FC236}">
                    <a16:creationId xmlns:a16="http://schemas.microsoft.com/office/drawing/2014/main" id="{7E719A0E-9778-4579-9481-216E4B877CB0}"/>
                  </a:ext>
                </a:extLst>
              </p:cNvPr>
              <p:cNvSpPr/>
              <p:nvPr/>
            </p:nvSpPr>
            <p:spPr>
              <a:xfrm>
                <a:off x="1881401" y="1380828"/>
                <a:ext cx="524182" cy="524182"/>
              </a:xfrm>
              <a:custGeom>
                <a:avLst/>
                <a:gdLst/>
                <a:ahLst/>
                <a:cxnLst>
                  <a:cxn ang="0">
                    <a:pos x="wd2" y="hd2"/>
                  </a:cxn>
                  <a:cxn ang="5400000">
                    <a:pos x="wd2" y="hd2"/>
                  </a:cxn>
                  <a:cxn ang="10800000">
                    <a:pos x="wd2" y="hd2"/>
                  </a:cxn>
                  <a:cxn ang="16200000">
                    <a:pos x="wd2" y="hd2"/>
                  </a:cxn>
                </a:cxnLst>
                <a:rect l="0" t="0" r="r" b="b"/>
                <a:pathLst>
                  <a:path w="21327" h="21326" extrusionOk="0">
                    <a:moveTo>
                      <a:pt x="10917" y="3"/>
                    </a:moveTo>
                    <a:cubicBezTo>
                      <a:pt x="5039" y="-137"/>
                      <a:pt x="143" y="4531"/>
                      <a:pt x="3" y="10409"/>
                    </a:cubicBezTo>
                    <a:cubicBezTo>
                      <a:pt x="-136" y="16288"/>
                      <a:pt x="4533" y="21183"/>
                      <a:pt x="10411" y="21323"/>
                    </a:cubicBezTo>
                    <a:cubicBezTo>
                      <a:pt x="16289" y="21463"/>
                      <a:pt x="21185" y="16796"/>
                      <a:pt x="21324" y="10916"/>
                    </a:cubicBezTo>
                    <a:cubicBezTo>
                      <a:pt x="21464" y="5037"/>
                      <a:pt x="16795" y="143"/>
                      <a:pt x="10917" y="3"/>
                    </a:cubicBezTo>
                    <a:close/>
                  </a:path>
                </a:pathLst>
              </a:custGeom>
              <a:solidFill>
                <a:srgbClr val="FEFEFE"/>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8" name="Shape 26">
                <a:extLst>
                  <a:ext uri="{FF2B5EF4-FFF2-40B4-BE49-F238E27FC236}">
                    <a16:creationId xmlns:a16="http://schemas.microsoft.com/office/drawing/2014/main" id="{3A5CA3BA-6E31-4408-B30A-6BA5ACDAEF48}"/>
                  </a:ext>
                </a:extLst>
              </p:cNvPr>
              <p:cNvSpPr/>
              <p:nvPr/>
            </p:nvSpPr>
            <p:spPr>
              <a:xfrm>
                <a:off x="1961598" y="1461024"/>
                <a:ext cx="364273" cy="364206"/>
              </a:xfrm>
              <a:custGeom>
                <a:avLst/>
                <a:gdLst/>
                <a:ahLst/>
                <a:cxnLst>
                  <a:cxn ang="0">
                    <a:pos x="wd2" y="hd2"/>
                  </a:cxn>
                  <a:cxn ang="5400000">
                    <a:pos x="wd2" y="hd2"/>
                  </a:cxn>
                  <a:cxn ang="10800000">
                    <a:pos x="wd2" y="hd2"/>
                  </a:cxn>
                  <a:cxn ang="16200000">
                    <a:pos x="wd2" y="hd2"/>
                  </a:cxn>
                </a:cxnLst>
                <a:rect l="0" t="0" r="r" b="b"/>
                <a:pathLst>
                  <a:path w="21328" h="21326" extrusionOk="0">
                    <a:moveTo>
                      <a:pt x="10918" y="3"/>
                    </a:moveTo>
                    <a:cubicBezTo>
                      <a:pt x="5039" y="-138"/>
                      <a:pt x="143" y="4531"/>
                      <a:pt x="3" y="10409"/>
                    </a:cubicBezTo>
                    <a:cubicBezTo>
                      <a:pt x="-136" y="16291"/>
                      <a:pt x="4532" y="21183"/>
                      <a:pt x="10411" y="21323"/>
                    </a:cubicBezTo>
                    <a:cubicBezTo>
                      <a:pt x="16288" y="21462"/>
                      <a:pt x="21185" y="16797"/>
                      <a:pt x="21324" y="10915"/>
                    </a:cubicBezTo>
                    <a:cubicBezTo>
                      <a:pt x="21464" y="5038"/>
                      <a:pt x="16794" y="142"/>
                      <a:pt x="10918" y="3"/>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59" name="Shape 27">
                <a:extLst>
                  <a:ext uri="{FF2B5EF4-FFF2-40B4-BE49-F238E27FC236}">
                    <a16:creationId xmlns:a16="http://schemas.microsoft.com/office/drawing/2014/main" id="{0515FE8E-35A6-4027-965C-FC9C1E1E8B75}"/>
                  </a:ext>
                </a:extLst>
              </p:cNvPr>
              <p:cNvSpPr/>
              <p:nvPr/>
            </p:nvSpPr>
            <p:spPr>
              <a:xfrm>
                <a:off x="1914817" y="612281"/>
                <a:ext cx="251795" cy="533228"/>
              </a:xfrm>
              <a:custGeom>
                <a:avLst/>
                <a:gdLst/>
                <a:ahLst/>
                <a:cxnLst>
                  <a:cxn ang="0">
                    <a:pos x="wd2" y="hd2"/>
                  </a:cxn>
                  <a:cxn ang="5400000">
                    <a:pos x="wd2" y="hd2"/>
                  </a:cxn>
                  <a:cxn ang="10800000">
                    <a:pos x="wd2" y="hd2"/>
                  </a:cxn>
                  <a:cxn ang="16200000">
                    <a:pos x="wd2" y="hd2"/>
                  </a:cxn>
                </a:cxnLst>
                <a:rect l="0" t="0" r="r" b="b"/>
                <a:pathLst>
                  <a:path w="21600" h="21600" extrusionOk="0">
                    <a:moveTo>
                      <a:pt x="9603" y="21591"/>
                    </a:moveTo>
                    <a:cubicBezTo>
                      <a:pt x="12076" y="10772"/>
                      <a:pt x="21600" y="0"/>
                      <a:pt x="21600" y="0"/>
                    </a:cubicBezTo>
                    <a:cubicBezTo>
                      <a:pt x="5077" y="9362"/>
                      <a:pt x="0" y="21600"/>
                      <a:pt x="0" y="21600"/>
                    </a:cubicBezTo>
                    <a:cubicBezTo>
                      <a:pt x="0" y="21600"/>
                      <a:pt x="9603" y="21591"/>
                      <a:pt x="9603" y="21591"/>
                    </a:cubicBezTo>
                    <a:close/>
                  </a:path>
                </a:pathLst>
              </a:custGeom>
              <a:solidFill>
                <a:srgbClr val="FEFEFE">
                  <a:alpha val="30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60" name="Shape 28">
                <a:extLst>
                  <a:ext uri="{FF2B5EF4-FFF2-40B4-BE49-F238E27FC236}">
                    <a16:creationId xmlns:a16="http://schemas.microsoft.com/office/drawing/2014/main" id="{E65974D8-A239-45B0-B1E2-3950995E3E09}"/>
                  </a:ext>
                </a:extLst>
              </p:cNvPr>
              <p:cNvSpPr/>
              <p:nvPr/>
            </p:nvSpPr>
            <p:spPr>
              <a:xfrm>
                <a:off x="2061843" y="1547904"/>
                <a:ext cx="261019" cy="275610"/>
              </a:xfrm>
              <a:custGeom>
                <a:avLst/>
                <a:gdLst/>
                <a:ahLst/>
                <a:cxnLst>
                  <a:cxn ang="0">
                    <a:pos x="wd2" y="hd2"/>
                  </a:cxn>
                  <a:cxn ang="5400000">
                    <a:pos x="wd2" y="hd2"/>
                  </a:cxn>
                  <a:cxn ang="10800000">
                    <a:pos x="wd2" y="hd2"/>
                  </a:cxn>
                  <a:cxn ang="16200000">
                    <a:pos x="wd2" y="hd2"/>
                  </a:cxn>
                </a:cxnLst>
                <a:rect l="0" t="0" r="r" b="b"/>
                <a:pathLst>
                  <a:path w="21534" h="21419" extrusionOk="0">
                    <a:moveTo>
                      <a:pt x="0" y="20019"/>
                    </a:moveTo>
                    <a:cubicBezTo>
                      <a:pt x="1867" y="20867"/>
                      <a:pt x="3948" y="21366"/>
                      <a:pt x="6152" y="21415"/>
                    </a:cubicBezTo>
                    <a:cubicBezTo>
                      <a:pt x="14434" y="21600"/>
                      <a:pt x="21334" y="15408"/>
                      <a:pt x="21530" y="7601"/>
                    </a:cubicBezTo>
                    <a:cubicBezTo>
                      <a:pt x="21600" y="4827"/>
                      <a:pt x="20809" y="2220"/>
                      <a:pt x="19393" y="0"/>
                    </a:cubicBezTo>
                    <a:cubicBezTo>
                      <a:pt x="19113" y="197"/>
                      <a:pt x="18832" y="390"/>
                      <a:pt x="18554" y="589"/>
                    </a:cubicBezTo>
                    <a:cubicBezTo>
                      <a:pt x="11854" y="5388"/>
                      <a:pt x="3409" y="12047"/>
                      <a:pt x="0" y="20019"/>
                    </a:cubicBezTo>
                    <a:close/>
                  </a:path>
                </a:pathLst>
              </a:custGeom>
              <a:solidFill>
                <a:schemeClr val="accent4">
                  <a:lumMod val="60000"/>
                  <a:lumOff val="4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grpSp>
          <p:nvGrpSpPr>
            <p:cNvPr id="20" name="Group 19">
              <a:extLst>
                <a:ext uri="{FF2B5EF4-FFF2-40B4-BE49-F238E27FC236}">
                  <a16:creationId xmlns:a16="http://schemas.microsoft.com/office/drawing/2014/main" id="{FC0A6311-7F6D-4ADD-B6BB-1A8279860DD5}"/>
                </a:ext>
              </a:extLst>
            </p:cNvPr>
            <p:cNvGrpSpPr/>
            <p:nvPr/>
          </p:nvGrpSpPr>
          <p:grpSpPr>
            <a:xfrm>
              <a:off x="6600369" y="2594473"/>
              <a:ext cx="184476" cy="282512"/>
              <a:chOff x="7613144" y="309323"/>
              <a:chExt cx="2048123" cy="3136560"/>
            </a:xfrm>
          </p:grpSpPr>
          <p:sp>
            <p:nvSpPr>
              <p:cNvPr id="32" name="Shape 31">
                <a:extLst>
                  <a:ext uri="{FF2B5EF4-FFF2-40B4-BE49-F238E27FC236}">
                    <a16:creationId xmlns:a16="http://schemas.microsoft.com/office/drawing/2014/main" id="{A699B210-C263-4400-91B7-34CC0371AECA}"/>
                  </a:ext>
                </a:extLst>
              </p:cNvPr>
              <p:cNvSpPr/>
              <p:nvPr/>
            </p:nvSpPr>
            <p:spPr>
              <a:xfrm>
                <a:off x="7613144" y="309340"/>
                <a:ext cx="2048123" cy="2352446"/>
              </a:xfrm>
              <a:custGeom>
                <a:avLst/>
                <a:gdLst/>
                <a:ahLst/>
                <a:cxnLst>
                  <a:cxn ang="0">
                    <a:pos x="wd2" y="hd2"/>
                  </a:cxn>
                  <a:cxn ang="5400000">
                    <a:pos x="wd2" y="hd2"/>
                  </a:cxn>
                  <a:cxn ang="10800000">
                    <a:pos x="wd2" y="hd2"/>
                  </a:cxn>
                  <a:cxn ang="16200000">
                    <a:pos x="wd2" y="hd2"/>
                  </a:cxn>
                </a:cxnLst>
                <a:rect l="0" t="0" r="r" b="b"/>
                <a:pathLst>
                  <a:path w="18666" h="21238" extrusionOk="0">
                    <a:moveTo>
                      <a:pt x="223" y="5069"/>
                    </a:moveTo>
                    <a:cubicBezTo>
                      <a:pt x="1130" y="-362"/>
                      <a:pt x="9333" y="6"/>
                      <a:pt x="9333" y="6"/>
                    </a:cubicBezTo>
                    <a:cubicBezTo>
                      <a:pt x="9333" y="6"/>
                      <a:pt x="17536" y="-362"/>
                      <a:pt x="18443" y="5069"/>
                    </a:cubicBezTo>
                    <a:cubicBezTo>
                      <a:pt x="20133" y="13725"/>
                      <a:pt x="11682" y="21238"/>
                      <a:pt x="11682" y="21238"/>
                    </a:cubicBezTo>
                    <a:lnTo>
                      <a:pt x="9333" y="21238"/>
                    </a:lnTo>
                    <a:lnTo>
                      <a:pt x="6984" y="21238"/>
                    </a:lnTo>
                    <a:cubicBezTo>
                      <a:pt x="6984" y="21238"/>
                      <a:pt x="-1467" y="13725"/>
                      <a:pt x="223" y="5069"/>
                    </a:cubicBezTo>
                    <a:close/>
                  </a:path>
                </a:pathLst>
              </a:custGeom>
              <a:solidFill>
                <a:srgbClr val="FEFEFE"/>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33" name="Freeform 183">
                <a:extLst>
                  <a:ext uri="{FF2B5EF4-FFF2-40B4-BE49-F238E27FC236}">
                    <a16:creationId xmlns:a16="http://schemas.microsoft.com/office/drawing/2014/main" id="{41D0DB90-CD34-4E04-8A89-B983C3CE9BB6}"/>
                  </a:ext>
                </a:extLst>
              </p:cNvPr>
              <p:cNvSpPr/>
              <p:nvPr/>
            </p:nvSpPr>
            <p:spPr>
              <a:xfrm>
                <a:off x="7833671" y="309323"/>
                <a:ext cx="1608139" cy="2352462"/>
              </a:xfrm>
              <a:custGeom>
                <a:avLst/>
                <a:gdLst>
                  <a:gd name="connsiteX0" fmla="*/ 779678 w 1608139"/>
                  <a:gd name="connsiteY0" fmla="*/ 125 h 2352462"/>
                  <a:gd name="connsiteX1" fmla="*/ 799051 w 1608139"/>
                  <a:gd name="connsiteY1" fmla="*/ 452 h 2352462"/>
                  <a:gd name="connsiteX2" fmla="*/ 807282 w 1608139"/>
                  <a:gd name="connsiteY2" fmla="*/ 125 h 2352462"/>
                  <a:gd name="connsiteX3" fmla="*/ 812284 w 1608139"/>
                  <a:gd name="connsiteY3" fmla="*/ 234 h 2352462"/>
                  <a:gd name="connsiteX4" fmla="*/ 825781 w 1608139"/>
                  <a:gd name="connsiteY4" fmla="*/ 125 h 2352462"/>
                  <a:gd name="connsiteX5" fmla="*/ 813078 w 1608139"/>
                  <a:gd name="connsiteY5" fmla="*/ 234 h 2352462"/>
                  <a:gd name="connsiteX6" fmla="*/ 1047143 w 1608139"/>
                  <a:gd name="connsiteY6" fmla="*/ 561444 h 2352462"/>
                  <a:gd name="connsiteX7" fmla="*/ 863098 w 1608139"/>
                  <a:gd name="connsiteY7" fmla="*/ 2352458 h 2352462"/>
                  <a:gd name="connsiteX8" fmla="*/ 815460 w 1608139"/>
                  <a:gd name="connsiteY8" fmla="*/ 2352458 h 2352462"/>
                  <a:gd name="connsiteX9" fmla="*/ 799156 w 1608139"/>
                  <a:gd name="connsiteY9" fmla="*/ 2352458 h 2352462"/>
                  <a:gd name="connsiteX10" fmla="*/ 751571 w 1608139"/>
                  <a:gd name="connsiteY10" fmla="*/ 2352458 h 2352462"/>
                  <a:gd name="connsiteX11" fmla="*/ 567447 w 1608139"/>
                  <a:gd name="connsiteY11" fmla="*/ 561444 h 2352462"/>
                  <a:gd name="connsiteX12" fmla="*/ 798627 w 1608139"/>
                  <a:gd name="connsiteY12" fmla="*/ 452 h 2352462"/>
                  <a:gd name="connsiteX13" fmla="*/ 779678 w 1608139"/>
                  <a:gd name="connsiteY13" fmla="*/ 125 h 2352462"/>
                  <a:gd name="connsiteX14" fmla="*/ 828707 w 1608139"/>
                  <a:gd name="connsiteY14" fmla="*/ 15 h 2352462"/>
                  <a:gd name="connsiteX15" fmla="*/ 1588926 w 1608139"/>
                  <a:gd name="connsiteY15" fmla="*/ 561408 h 2352462"/>
                  <a:gd name="connsiteX16" fmla="*/ 1007715 w 1608139"/>
                  <a:gd name="connsiteY16" fmla="*/ 2352462 h 2352462"/>
                  <a:gd name="connsiteX17" fmla="*/ 951539 w 1608139"/>
                  <a:gd name="connsiteY17" fmla="*/ 2352462 h 2352462"/>
                  <a:gd name="connsiteX18" fmla="*/ 1371097 w 1608139"/>
                  <a:gd name="connsiteY18" fmla="*/ 561408 h 2352462"/>
                  <a:gd name="connsiteX19" fmla="*/ 828707 w 1608139"/>
                  <a:gd name="connsiteY19" fmla="*/ 15 h 2352462"/>
                  <a:gd name="connsiteX20" fmla="*/ 779336 w 1608139"/>
                  <a:gd name="connsiteY20" fmla="*/ 15 h 2352462"/>
                  <a:gd name="connsiteX21" fmla="*/ 237054 w 1608139"/>
                  <a:gd name="connsiteY21" fmla="*/ 561408 h 2352462"/>
                  <a:gd name="connsiteX22" fmla="*/ 656602 w 1608139"/>
                  <a:gd name="connsiteY22" fmla="*/ 2352462 h 2352462"/>
                  <a:gd name="connsiteX23" fmla="*/ 600392 w 1608139"/>
                  <a:gd name="connsiteY23" fmla="*/ 2352462 h 2352462"/>
                  <a:gd name="connsiteX24" fmla="*/ 19210 w 1608139"/>
                  <a:gd name="connsiteY24" fmla="*/ 561408 h 2352462"/>
                  <a:gd name="connsiteX25" fmla="*/ 779336 w 1608139"/>
                  <a:gd name="connsiteY25" fmla="*/ 15 h 2352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608139" h="2352462">
                    <a:moveTo>
                      <a:pt x="779678" y="125"/>
                    </a:moveTo>
                    <a:cubicBezTo>
                      <a:pt x="788941" y="16"/>
                      <a:pt x="795345" y="234"/>
                      <a:pt x="799051" y="452"/>
                    </a:cubicBezTo>
                    <a:cubicBezTo>
                      <a:pt x="802200" y="125"/>
                      <a:pt x="804979" y="125"/>
                      <a:pt x="807282" y="125"/>
                    </a:cubicBezTo>
                    <a:cubicBezTo>
                      <a:pt x="808764" y="125"/>
                      <a:pt x="810457" y="125"/>
                      <a:pt x="812284" y="234"/>
                    </a:cubicBezTo>
                    <a:cubicBezTo>
                      <a:pt x="815936" y="125"/>
                      <a:pt x="820223" y="16"/>
                      <a:pt x="825781" y="125"/>
                    </a:cubicBezTo>
                    <a:cubicBezTo>
                      <a:pt x="820620" y="125"/>
                      <a:pt x="816598" y="234"/>
                      <a:pt x="813078" y="234"/>
                    </a:cubicBezTo>
                    <a:cubicBezTo>
                      <a:pt x="862119" y="3066"/>
                      <a:pt x="1026155" y="50659"/>
                      <a:pt x="1047143" y="561444"/>
                    </a:cubicBezTo>
                    <a:cubicBezTo>
                      <a:pt x="1093114" y="1520282"/>
                      <a:pt x="863098" y="2352458"/>
                      <a:pt x="863098" y="2352458"/>
                    </a:cubicBezTo>
                    <a:lnTo>
                      <a:pt x="815460" y="2352458"/>
                    </a:lnTo>
                    <a:lnTo>
                      <a:pt x="799156" y="2352458"/>
                    </a:lnTo>
                    <a:lnTo>
                      <a:pt x="751571" y="2352458"/>
                    </a:lnTo>
                    <a:cubicBezTo>
                      <a:pt x="751571" y="2352458"/>
                      <a:pt x="521449" y="1520282"/>
                      <a:pt x="567447" y="561444"/>
                    </a:cubicBezTo>
                    <a:cubicBezTo>
                      <a:pt x="588064" y="60243"/>
                      <a:pt x="746357" y="5026"/>
                      <a:pt x="798627" y="452"/>
                    </a:cubicBezTo>
                    <a:cubicBezTo>
                      <a:pt x="794843" y="343"/>
                      <a:pt x="788623" y="125"/>
                      <a:pt x="779678" y="125"/>
                    </a:cubicBezTo>
                    <a:close/>
                    <a:moveTo>
                      <a:pt x="828707" y="15"/>
                    </a:moveTo>
                    <a:cubicBezTo>
                      <a:pt x="950785" y="-748"/>
                      <a:pt x="1519377" y="24854"/>
                      <a:pt x="1588926" y="561408"/>
                    </a:cubicBezTo>
                    <a:cubicBezTo>
                      <a:pt x="1734228" y="1520232"/>
                      <a:pt x="1007715" y="2352462"/>
                      <a:pt x="1007715" y="2352462"/>
                    </a:cubicBezTo>
                    <a:lnTo>
                      <a:pt x="951539" y="2352462"/>
                    </a:lnTo>
                    <a:cubicBezTo>
                      <a:pt x="951539" y="2352462"/>
                      <a:pt x="1475987" y="1520232"/>
                      <a:pt x="1371097" y="561408"/>
                    </a:cubicBezTo>
                    <a:cubicBezTo>
                      <a:pt x="1321965" y="36838"/>
                      <a:pt x="928608" y="669"/>
                      <a:pt x="828707" y="15"/>
                    </a:cubicBezTo>
                    <a:close/>
                    <a:moveTo>
                      <a:pt x="779336" y="15"/>
                    </a:moveTo>
                    <a:cubicBezTo>
                      <a:pt x="679447" y="669"/>
                      <a:pt x="286139" y="36838"/>
                      <a:pt x="237054" y="561408"/>
                    </a:cubicBezTo>
                    <a:cubicBezTo>
                      <a:pt x="132177" y="1520232"/>
                      <a:pt x="656602" y="2352462"/>
                      <a:pt x="656602" y="2352462"/>
                    </a:cubicBezTo>
                    <a:lnTo>
                      <a:pt x="600392" y="2352462"/>
                    </a:lnTo>
                    <a:cubicBezTo>
                      <a:pt x="600392" y="2352462"/>
                      <a:pt x="-126075" y="1520232"/>
                      <a:pt x="19210" y="561408"/>
                    </a:cubicBezTo>
                    <a:cubicBezTo>
                      <a:pt x="88709" y="24854"/>
                      <a:pt x="657273" y="-748"/>
                      <a:pt x="779336" y="15"/>
                    </a:cubicBezTo>
                    <a:close/>
                  </a:path>
                </a:pathLst>
              </a:custGeom>
              <a:solidFill>
                <a:schemeClr val="accent4">
                  <a:lumMod val="60000"/>
                  <a:lumOff val="40000"/>
                </a:schemeClr>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p>
            </p:txBody>
          </p:sp>
          <p:sp>
            <p:nvSpPr>
              <p:cNvPr id="39" name="Shape 35">
                <a:extLst>
                  <a:ext uri="{FF2B5EF4-FFF2-40B4-BE49-F238E27FC236}">
                    <a16:creationId xmlns:a16="http://schemas.microsoft.com/office/drawing/2014/main" id="{6D68CE24-0436-4F11-B53B-C54F01673860}"/>
                  </a:ext>
                </a:extLst>
              </p:cNvPr>
              <p:cNvSpPr/>
              <p:nvPr/>
            </p:nvSpPr>
            <p:spPr>
              <a:xfrm>
                <a:off x="7987393" y="309340"/>
                <a:ext cx="1295191" cy="264304"/>
              </a:xfrm>
              <a:custGeom>
                <a:avLst/>
                <a:gdLst/>
                <a:ahLst/>
                <a:cxnLst>
                  <a:cxn ang="0">
                    <a:pos x="wd2" y="hd2"/>
                  </a:cxn>
                  <a:cxn ang="5400000">
                    <a:pos x="wd2" y="hd2"/>
                  </a:cxn>
                  <a:cxn ang="10800000">
                    <a:pos x="wd2" y="hd2"/>
                  </a:cxn>
                  <a:cxn ang="16200000">
                    <a:pos x="wd2" y="hd2"/>
                  </a:cxn>
                </a:cxnLst>
                <a:rect l="0" t="0" r="r" b="b"/>
                <a:pathLst>
                  <a:path w="21600" h="21575" extrusionOk="0">
                    <a:moveTo>
                      <a:pt x="10357" y="5"/>
                    </a:moveTo>
                    <a:cubicBezTo>
                      <a:pt x="10516" y="-3"/>
                      <a:pt x="10629" y="13"/>
                      <a:pt x="10692" y="29"/>
                    </a:cubicBezTo>
                    <a:cubicBezTo>
                      <a:pt x="10745" y="9"/>
                      <a:pt x="10791" y="1"/>
                      <a:pt x="10831" y="5"/>
                    </a:cubicBezTo>
                    <a:cubicBezTo>
                      <a:pt x="10855" y="1"/>
                      <a:pt x="10885" y="5"/>
                      <a:pt x="10916" y="13"/>
                    </a:cubicBezTo>
                    <a:cubicBezTo>
                      <a:pt x="10978" y="5"/>
                      <a:pt x="11057" y="-1"/>
                      <a:pt x="11153" y="5"/>
                    </a:cubicBezTo>
                    <a:cubicBezTo>
                      <a:pt x="11192" y="5"/>
                      <a:pt x="11227" y="-1"/>
                      <a:pt x="11271" y="1"/>
                    </a:cubicBezTo>
                    <a:cubicBezTo>
                      <a:pt x="12827" y="-25"/>
                      <a:pt x="17614" y="739"/>
                      <a:pt x="21600" y="10195"/>
                    </a:cubicBezTo>
                    <a:cubicBezTo>
                      <a:pt x="19539" y="16967"/>
                      <a:pt x="15490" y="21575"/>
                      <a:pt x="10831" y="21575"/>
                    </a:cubicBezTo>
                    <a:cubicBezTo>
                      <a:pt x="6123" y="21575"/>
                      <a:pt x="2041" y="16875"/>
                      <a:pt x="0" y="9991"/>
                    </a:cubicBezTo>
                    <a:cubicBezTo>
                      <a:pt x="3968" y="735"/>
                      <a:pt x="8694" y="-25"/>
                      <a:pt x="10239" y="1"/>
                    </a:cubicBezTo>
                    <a:cubicBezTo>
                      <a:pt x="10283" y="-1"/>
                      <a:pt x="10318" y="5"/>
                      <a:pt x="10357" y="5"/>
                    </a:cubicBezTo>
                    <a:close/>
                  </a:path>
                </a:pathLst>
              </a:custGeom>
              <a:solidFill>
                <a:srgbClr val="FEFEFE">
                  <a:alpha val="25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40" name="Freeform 185">
                <a:extLst>
                  <a:ext uri="{FF2B5EF4-FFF2-40B4-BE49-F238E27FC236}">
                    <a16:creationId xmlns:a16="http://schemas.microsoft.com/office/drawing/2014/main" id="{AD08DE73-63E5-488E-B077-3CC8671D077C}"/>
                  </a:ext>
                </a:extLst>
              </p:cNvPr>
              <p:cNvSpPr/>
              <p:nvPr/>
            </p:nvSpPr>
            <p:spPr>
              <a:xfrm>
                <a:off x="8301495" y="2999119"/>
                <a:ext cx="665739" cy="446764"/>
              </a:xfrm>
              <a:custGeom>
                <a:avLst/>
                <a:gdLst>
                  <a:gd name="connsiteX0" fmla="*/ 484383 w 665739"/>
                  <a:gd name="connsiteY0" fmla="*/ 0 h 446764"/>
                  <a:gd name="connsiteX1" fmla="*/ 544852 w 665739"/>
                  <a:gd name="connsiteY1" fmla="*/ 0 h 446764"/>
                  <a:gd name="connsiteX2" fmla="*/ 605270 w 665739"/>
                  <a:gd name="connsiteY2" fmla="*/ 0 h 446764"/>
                  <a:gd name="connsiteX3" fmla="*/ 665739 w 665739"/>
                  <a:gd name="connsiteY3" fmla="*/ 0 h 446764"/>
                  <a:gd name="connsiteX4" fmla="*/ 665739 w 665739"/>
                  <a:gd name="connsiteY4" fmla="*/ 446764 h 446764"/>
                  <a:gd name="connsiteX5" fmla="*/ 605270 w 665739"/>
                  <a:gd name="connsiteY5" fmla="*/ 446764 h 446764"/>
                  <a:gd name="connsiteX6" fmla="*/ 544852 w 665739"/>
                  <a:gd name="connsiteY6" fmla="*/ 446764 h 446764"/>
                  <a:gd name="connsiteX7" fmla="*/ 484383 w 665739"/>
                  <a:gd name="connsiteY7" fmla="*/ 446764 h 446764"/>
                  <a:gd name="connsiteX8" fmla="*/ 240317 w 665739"/>
                  <a:gd name="connsiteY8" fmla="*/ 0 h 446764"/>
                  <a:gd name="connsiteX9" fmla="*/ 301054 w 665739"/>
                  <a:gd name="connsiteY9" fmla="*/ 0 h 446764"/>
                  <a:gd name="connsiteX10" fmla="*/ 361746 w 665739"/>
                  <a:gd name="connsiteY10" fmla="*/ 0 h 446764"/>
                  <a:gd name="connsiteX11" fmla="*/ 361746 w 665739"/>
                  <a:gd name="connsiteY11" fmla="*/ 446764 h 446764"/>
                  <a:gd name="connsiteX12" fmla="*/ 301054 w 665739"/>
                  <a:gd name="connsiteY12" fmla="*/ 446764 h 446764"/>
                  <a:gd name="connsiteX13" fmla="*/ 240317 w 665739"/>
                  <a:gd name="connsiteY13" fmla="*/ 446764 h 446764"/>
                  <a:gd name="connsiteX14" fmla="*/ 0 w 665739"/>
                  <a:gd name="connsiteY14" fmla="*/ 0 h 446764"/>
                  <a:gd name="connsiteX15" fmla="*/ 60423 w 665739"/>
                  <a:gd name="connsiteY15" fmla="*/ 0 h 446764"/>
                  <a:gd name="connsiteX16" fmla="*/ 120891 w 665739"/>
                  <a:gd name="connsiteY16" fmla="*/ 0 h 446764"/>
                  <a:gd name="connsiteX17" fmla="*/ 120891 w 665739"/>
                  <a:gd name="connsiteY17" fmla="*/ 446764 h 446764"/>
                  <a:gd name="connsiteX18" fmla="*/ 60423 w 665739"/>
                  <a:gd name="connsiteY18" fmla="*/ 446764 h 446764"/>
                  <a:gd name="connsiteX19" fmla="*/ 0 w 665739"/>
                  <a:gd name="connsiteY19" fmla="*/ 446764 h 446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65739" h="446764">
                    <a:moveTo>
                      <a:pt x="484383" y="0"/>
                    </a:moveTo>
                    <a:lnTo>
                      <a:pt x="544852" y="0"/>
                    </a:lnTo>
                    <a:lnTo>
                      <a:pt x="605270" y="0"/>
                    </a:lnTo>
                    <a:cubicBezTo>
                      <a:pt x="605270" y="0"/>
                      <a:pt x="665739" y="0"/>
                      <a:pt x="665739" y="0"/>
                    </a:cubicBezTo>
                    <a:lnTo>
                      <a:pt x="665739" y="446764"/>
                    </a:lnTo>
                    <a:lnTo>
                      <a:pt x="605270" y="446764"/>
                    </a:lnTo>
                    <a:lnTo>
                      <a:pt x="544852" y="446764"/>
                    </a:lnTo>
                    <a:lnTo>
                      <a:pt x="484383" y="446764"/>
                    </a:lnTo>
                    <a:close/>
                    <a:moveTo>
                      <a:pt x="240317" y="0"/>
                    </a:moveTo>
                    <a:lnTo>
                      <a:pt x="301054" y="0"/>
                    </a:lnTo>
                    <a:cubicBezTo>
                      <a:pt x="301054" y="0"/>
                      <a:pt x="361746" y="0"/>
                      <a:pt x="361746" y="0"/>
                    </a:cubicBezTo>
                    <a:lnTo>
                      <a:pt x="361746" y="446764"/>
                    </a:lnTo>
                    <a:lnTo>
                      <a:pt x="301054" y="446764"/>
                    </a:lnTo>
                    <a:lnTo>
                      <a:pt x="240317" y="446764"/>
                    </a:lnTo>
                    <a:close/>
                    <a:moveTo>
                      <a:pt x="0" y="0"/>
                    </a:moveTo>
                    <a:lnTo>
                      <a:pt x="60423" y="0"/>
                    </a:lnTo>
                    <a:cubicBezTo>
                      <a:pt x="60423" y="0"/>
                      <a:pt x="120891" y="0"/>
                      <a:pt x="120891" y="0"/>
                    </a:cubicBezTo>
                    <a:lnTo>
                      <a:pt x="120891" y="446764"/>
                    </a:lnTo>
                    <a:lnTo>
                      <a:pt x="60423" y="446764"/>
                    </a:lnTo>
                    <a:lnTo>
                      <a:pt x="0" y="446764"/>
                    </a:lnTo>
                    <a:close/>
                  </a:path>
                </a:pathLst>
              </a:custGeom>
              <a:solidFill>
                <a:schemeClr val="accent4"/>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p>
            </p:txBody>
          </p:sp>
          <p:sp>
            <p:nvSpPr>
              <p:cNvPr id="41" name="Freeform 186">
                <a:extLst>
                  <a:ext uri="{FF2B5EF4-FFF2-40B4-BE49-F238E27FC236}">
                    <a16:creationId xmlns:a16="http://schemas.microsoft.com/office/drawing/2014/main" id="{265E460D-23C1-4B10-8099-20B3C2DF2FE6}"/>
                  </a:ext>
                </a:extLst>
              </p:cNvPr>
              <p:cNvSpPr/>
              <p:nvPr/>
            </p:nvSpPr>
            <p:spPr>
              <a:xfrm>
                <a:off x="8254714" y="2661761"/>
                <a:ext cx="761552" cy="782434"/>
              </a:xfrm>
              <a:custGeom>
                <a:avLst/>
                <a:gdLst>
                  <a:gd name="connsiteX0" fmla="*/ 149226 w 761552"/>
                  <a:gd name="connsiteY0" fmla="*/ 33249 h 782434"/>
                  <a:gd name="connsiteX1" fmla="*/ 149226 w 761552"/>
                  <a:gd name="connsiteY1" fmla="*/ 240589 h 782434"/>
                  <a:gd name="connsiteX2" fmla="*/ 621520 w 761552"/>
                  <a:gd name="connsiteY2" fmla="*/ 240589 h 782434"/>
                  <a:gd name="connsiteX3" fmla="*/ 621520 w 761552"/>
                  <a:gd name="connsiteY3" fmla="*/ 226494 h 782434"/>
                  <a:gd name="connsiteX4" fmla="*/ 621520 w 761552"/>
                  <a:gd name="connsiteY4" fmla="*/ 51757 h 782434"/>
                  <a:gd name="connsiteX5" fmla="*/ 621520 w 761552"/>
                  <a:gd name="connsiteY5" fmla="*/ 33249 h 782434"/>
                  <a:gd name="connsiteX6" fmla="*/ 126977 w 761552"/>
                  <a:gd name="connsiteY6" fmla="*/ 0 h 782434"/>
                  <a:gd name="connsiteX7" fmla="*/ 149226 w 761552"/>
                  <a:gd name="connsiteY7" fmla="*/ 0 h 782434"/>
                  <a:gd name="connsiteX8" fmla="*/ 621520 w 761552"/>
                  <a:gd name="connsiteY8" fmla="*/ 0 h 782434"/>
                  <a:gd name="connsiteX9" fmla="*/ 637291 w 761552"/>
                  <a:gd name="connsiteY9" fmla="*/ 0 h 782434"/>
                  <a:gd name="connsiteX10" fmla="*/ 643764 w 761552"/>
                  <a:gd name="connsiteY10" fmla="*/ 0 h 782434"/>
                  <a:gd name="connsiteX11" fmla="*/ 643764 w 761552"/>
                  <a:gd name="connsiteY11" fmla="*/ 240589 h 782434"/>
                  <a:gd name="connsiteX12" fmla="*/ 711910 w 761552"/>
                  <a:gd name="connsiteY12" fmla="*/ 240589 h 782434"/>
                  <a:gd name="connsiteX13" fmla="*/ 761552 w 761552"/>
                  <a:gd name="connsiteY13" fmla="*/ 290208 h 782434"/>
                  <a:gd name="connsiteX14" fmla="*/ 711910 w 761552"/>
                  <a:gd name="connsiteY14" fmla="*/ 339902 h 782434"/>
                  <a:gd name="connsiteX15" fmla="*/ 530548 w 761552"/>
                  <a:gd name="connsiteY15" fmla="*/ 339902 h 782434"/>
                  <a:gd name="connsiteX16" fmla="*/ 530548 w 761552"/>
                  <a:gd name="connsiteY16" fmla="*/ 782434 h 782434"/>
                  <a:gd name="connsiteX17" fmla="*/ 470117 w 761552"/>
                  <a:gd name="connsiteY17" fmla="*/ 782434 h 782434"/>
                  <a:gd name="connsiteX18" fmla="*/ 409651 w 761552"/>
                  <a:gd name="connsiteY18" fmla="*/ 782434 h 782434"/>
                  <a:gd name="connsiteX19" fmla="*/ 409651 w 761552"/>
                  <a:gd name="connsiteY19" fmla="*/ 339902 h 782434"/>
                  <a:gd name="connsiteX20" fmla="*/ 288790 w 761552"/>
                  <a:gd name="connsiteY20" fmla="*/ 339902 h 782434"/>
                  <a:gd name="connsiteX21" fmla="*/ 288790 w 761552"/>
                  <a:gd name="connsiteY21" fmla="*/ 782434 h 782434"/>
                  <a:gd name="connsiteX22" fmla="*/ 228360 w 761552"/>
                  <a:gd name="connsiteY22" fmla="*/ 782434 h 782434"/>
                  <a:gd name="connsiteX23" fmla="*/ 167929 w 761552"/>
                  <a:gd name="connsiteY23" fmla="*/ 782434 h 782434"/>
                  <a:gd name="connsiteX24" fmla="*/ 167929 w 761552"/>
                  <a:gd name="connsiteY24" fmla="*/ 339902 h 782434"/>
                  <a:gd name="connsiteX25" fmla="*/ 49677 w 761552"/>
                  <a:gd name="connsiteY25" fmla="*/ 339902 h 782434"/>
                  <a:gd name="connsiteX26" fmla="*/ 0 w 761552"/>
                  <a:gd name="connsiteY26" fmla="*/ 290208 h 782434"/>
                  <a:gd name="connsiteX27" fmla="*/ 49677 w 761552"/>
                  <a:gd name="connsiteY27" fmla="*/ 240589 h 782434"/>
                  <a:gd name="connsiteX28" fmla="*/ 126977 w 761552"/>
                  <a:gd name="connsiteY28" fmla="*/ 240589 h 782434"/>
                  <a:gd name="connsiteX29" fmla="*/ 126977 w 761552"/>
                  <a:gd name="connsiteY29" fmla="*/ 226494 h 782434"/>
                  <a:gd name="connsiteX30" fmla="*/ 126977 w 761552"/>
                  <a:gd name="connsiteY30" fmla="*/ 41943 h 782434"/>
                  <a:gd name="connsiteX31" fmla="*/ 126977 w 761552"/>
                  <a:gd name="connsiteY31" fmla="*/ 33249 h 782434"/>
                  <a:gd name="connsiteX32" fmla="*/ 126977 w 761552"/>
                  <a:gd name="connsiteY32" fmla="*/ 16624 h 782434"/>
                  <a:gd name="connsiteX33" fmla="*/ 126977 w 761552"/>
                  <a:gd name="connsiteY33" fmla="*/ 11534 h 782434"/>
                  <a:gd name="connsiteX34" fmla="*/ 126977 w 761552"/>
                  <a:gd name="connsiteY34" fmla="*/ 5195 h 782434"/>
                  <a:gd name="connsiteX35" fmla="*/ 126977 w 761552"/>
                  <a:gd name="connsiteY35" fmla="*/ 0 h 782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761552" h="782434">
                    <a:moveTo>
                      <a:pt x="149226" y="33249"/>
                    </a:moveTo>
                    <a:lnTo>
                      <a:pt x="149226" y="240589"/>
                    </a:lnTo>
                    <a:lnTo>
                      <a:pt x="621520" y="240589"/>
                    </a:lnTo>
                    <a:lnTo>
                      <a:pt x="621520" y="226494"/>
                    </a:lnTo>
                    <a:cubicBezTo>
                      <a:pt x="621520" y="179307"/>
                      <a:pt x="621520" y="102630"/>
                      <a:pt x="621520" y="51757"/>
                    </a:cubicBezTo>
                    <a:lnTo>
                      <a:pt x="621520" y="33249"/>
                    </a:lnTo>
                    <a:close/>
                    <a:moveTo>
                      <a:pt x="126977" y="0"/>
                    </a:moveTo>
                    <a:lnTo>
                      <a:pt x="149226" y="0"/>
                    </a:lnTo>
                    <a:lnTo>
                      <a:pt x="621520" y="0"/>
                    </a:lnTo>
                    <a:lnTo>
                      <a:pt x="637291" y="0"/>
                    </a:lnTo>
                    <a:lnTo>
                      <a:pt x="643764" y="0"/>
                    </a:lnTo>
                    <a:lnTo>
                      <a:pt x="643764" y="240589"/>
                    </a:lnTo>
                    <a:lnTo>
                      <a:pt x="711910" y="240589"/>
                    </a:lnTo>
                    <a:cubicBezTo>
                      <a:pt x="739305" y="240589"/>
                      <a:pt x="761552" y="262815"/>
                      <a:pt x="761552" y="290208"/>
                    </a:cubicBezTo>
                    <a:cubicBezTo>
                      <a:pt x="761552" y="317652"/>
                      <a:pt x="739305" y="339902"/>
                      <a:pt x="711910" y="339902"/>
                    </a:cubicBezTo>
                    <a:lnTo>
                      <a:pt x="530548" y="339902"/>
                    </a:lnTo>
                    <a:lnTo>
                      <a:pt x="530548" y="782434"/>
                    </a:lnTo>
                    <a:lnTo>
                      <a:pt x="470117" y="782434"/>
                    </a:lnTo>
                    <a:lnTo>
                      <a:pt x="409651" y="782434"/>
                    </a:lnTo>
                    <a:lnTo>
                      <a:pt x="409651" y="339902"/>
                    </a:lnTo>
                    <a:lnTo>
                      <a:pt x="288790" y="339902"/>
                    </a:lnTo>
                    <a:lnTo>
                      <a:pt x="288790" y="782434"/>
                    </a:lnTo>
                    <a:lnTo>
                      <a:pt x="228360" y="782434"/>
                    </a:lnTo>
                    <a:lnTo>
                      <a:pt x="167929" y="782434"/>
                    </a:lnTo>
                    <a:lnTo>
                      <a:pt x="167929" y="339902"/>
                    </a:lnTo>
                    <a:lnTo>
                      <a:pt x="49677" y="339902"/>
                    </a:lnTo>
                    <a:cubicBezTo>
                      <a:pt x="22247" y="339902"/>
                      <a:pt x="0" y="317652"/>
                      <a:pt x="0" y="290208"/>
                    </a:cubicBezTo>
                    <a:cubicBezTo>
                      <a:pt x="0" y="262815"/>
                      <a:pt x="22247" y="240589"/>
                      <a:pt x="49677" y="240589"/>
                    </a:cubicBezTo>
                    <a:lnTo>
                      <a:pt x="126977" y="240589"/>
                    </a:lnTo>
                    <a:lnTo>
                      <a:pt x="126977" y="226494"/>
                    </a:lnTo>
                    <a:cubicBezTo>
                      <a:pt x="126977" y="176162"/>
                      <a:pt x="126977" y="92275"/>
                      <a:pt x="126977" y="41943"/>
                    </a:cubicBezTo>
                    <a:lnTo>
                      <a:pt x="126977" y="33249"/>
                    </a:lnTo>
                    <a:cubicBezTo>
                      <a:pt x="126977" y="33249"/>
                      <a:pt x="126977" y="24937"/>
                      <a:pt x="126977" y="16624"/>
                    </a:cubicBezTo>
                    <a:lnTo>
                      <a:pt x="126977" y="11534"/>
                    </a:lnTo>
                    <a:lnTo>
                      <a:pt x="126977" y="5195"/>
                    </a:lnTo>
                    <a:cubicBezTo>
                      <a:pt x="126977" y="2078"/>
                      <a:pt x="126977" y="0"/>
                      <a:pt x="126977" y="0"/>
                    </a:cubicBezTo>
                    <a:close/>
                  </a:path>
                </a:pathLst>
              </a:custGeom>
              <a:solidFill>
                <a:schemeClr val="accent4">
                  <a:lumMod val="60000"/>
                  <a:lumOff val="40000"/>
                </a:schemeClr>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p>
            </p:txBody>
          </p:sp>
        </p:grpSp>
        <p:sp>
          <p:nvSpPr>
            <p:cNvPr id="21" name="Shape 42">
              <a:extLst>
                <a:ext uri="{FF2B5EF4-FFF2-40B4-BE49-F238E27FC236}">
                  <a16:creationId xmlns:a16="http://schemas.microsoft.com/office/drawing/2014/main" id="{A3E2F1BF-FDA3-4EAD-AF06-17182799DFEF}"/>
                </a:ext>
              </a:extLst>
            </p:cNvPr>
            <p:cNvSpPr/>
            <p:nvPr/>
          </p:nvSpPr>
          <p:spPr>
            <a:xfrm>
              <a:off x="6782804" y="2723132"/>
              <a:ext cx="38177" cy="35763"/>
            </a:xfrm>
            <a:custGeom>
              <a:avLst/>
              <a:gdLst/>
              <a:ahLst/>
              <a:cxnLst>
                <a:cxn ang="0">
                  <a:pos x="wd2" y="hd2"/>
                </a:cxn>
                <a:cxn ang="5400000">
                  <a:pos x="wd2" y="hd2"/>
                </a:cxn>
                <a:cxn ang="10800000">
                  <a:pos x="wd2" y="hd2"/>
                </a:cxn>
                <a:cxn ang="16200000">
                  <a:pos x="wd2" y="hd2"/>
                </a:cxn>
              </a:cxnLst>
              <a:rect l="0" t="0" r="r" b="b"/>
              <a:pathLst>
                <a:path w="19344" h="20497" extrusionOk="0">
                  <a:moveTo>
                    <a:pt x="6041" y="16909"/>
                  </a:moveTo>
                  <a:cubicBezTo>
                    <a:pt x="6041" y="16909"/>
                    <a:pt x="7139" y="21474"/>
                    <a:pt x="10104" y="20305"/>
                  </a:cubicBezTo>
                  <a:cubicBezTo>
                    <a:pt x="13070" y="19135"/>
                    <a:pt x="12912" y="14307"/>
                    <a:pt x="12912" y="14307"/>
                  </a:cubicBezTo>
                  <a:cubicBezTo>
                    <a:pt x="12912" y="14307"/>
                    <a:pt x="17675" y="18339"/>
                    <a:pt x="19135" y="11744"/>
                  </a:cubicBezTo>
                  <a:cubicBezTo>
                    <a:pt x="20594" y="5150"/>
                    <a:pt x="13944" y="5248"/>
                    <a:pt x="13944" y="5248"/>
                  </a:cubicBezTo>
                  <a:cubicBezTo>
                    <a:pt x="13944" y="5248"/>
                    <a:pt x="12787" y="-126"/>
                    <a:pt x="8170" y="2"/>
                  </a:cubicBezTo>
                  <a:cubicBezTo>
                    <a:pt x="3553" y="130"/>
                    <a:pt x="3700" y="8159"/>
                    <a:pt x="3700" y="8159"/>
                  </a:cubicBezTo>
                  <a:cubicBezTo>
                    <a:pt x="3700" y="8159"/>
                    <a:pt x="-1006" y="9075"/>
                    <a:pt x="197" y="14055"/>
                  </a:cubicBezTo>
                  <a:cubicBezTo>
                    <a:pt x="1399" y="19036"/>
                    <a:pt x="6041" y="16909"/>
                    <a:pt x="6041" y="16909"/>
                  </a:cubicBezTo>
                  <a:close/>
                </a:path>
              </a:pathLst>
            </a:custGeom>
            <a:solidFill>
              <a:srgbClr val="FFFFFF"/>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2" name="Shape 43">
              <a:extLst>
                <a:ext uri="{FF2B5EF4-FFF2-40B4-BE49-F238E27FC236}">
                  <a16:creationId xmlns:a16="http://schemas.microsoft.com/office/drawing/2014/main" id="{C28D5A72-3C0F-46C2-85F2-EB348F4E9891}"/>
                </a:ext>
              </a:extLst>
            </p:cNvPr>
            <p:cNvSpPr/>
            <p:nvPr/>
          </p:nvSpPr>
          <p:spPr>
            <a:xfrm>
              <a:off x="7009480" y="2720481"/>
              <a:ext cx="68039" cy="60118"/>
            </a:xfrm>
            <a:custGeom>
              <a:avLst/>
              <a:gdLst/>
              <a:ahLst/>
              <a:cxnLst>
                <a:cxn ang="0">
                  <a:pos x="wd2" y="hd2"/>
                </a:cxn>
                <a:cxn ang="5400000">
                  <a:pos x="wd2" y="hd2"/>
                </a:cxn>
                <a:cxn ang="10800000">
                  <a:pos x="wd2" y="hd2"/>
                </a:cxn>
                <a:cxn ang="16200000">
                  <a:pos x="wd2" y="hd2"/>
                </a:cxn>
              </a:cxnLst>
              <a:rect l="0" t="0" r="r" b="b"/>
              <a:pathLst>
                <a:path w="19052" h="18964" extrusionOk="0">
                  <a:moveTo>
                    <a:pt x="2893" y="6969"/>
                  </a:moveTo>
                  <a:cubicBezTo>
                    <a:pt x="2893" y="6969"/>
                    <a:pt x="-1452" y="10746"/>
                    <a:pt x="1233" y="14634"/>
                  </a:cubicBezTo>
                  <a:cubicBezTo>
                    <a:pt x="3919" y="18523"/>
                    <a:pt x="6622" y="15417"/>
                    <a:pt x="6622" y="15417"/>
                  </a:cubicBezTo>
                  <a:cubicBezTo>
                    <a:pt x="6622" y="15417"/>
                    <a:pt x="7376" y="19080"/>
                    <a:pt x="11107" y="18960"/>
                  </a:cubicBezTo>
                  <a:cubicBezTo>
                    <a:pt x="14838" y="18841"/>
                    <a:pt x="16228" y="13533"/>
                    <a:pt x="16228" y="13533"/>
                  </a:cubicBezTo>
                  <a:cubicBezTo>
                    <a:pt x="16228" y="13533"/>
                    <a:pt x="20008" y="12980"/>
                    <a:pt x="18822" y="7960"/>
                  </a:cubicBezTo>
                  <a:cubicBezTo>
                    <a:pt x="17636" y="2939"/>
                    <a:pt x="10979" y="4694"/>
                    <a:pt x="10979" y="4694"/>
                  </a:cubicBezTo>
                  <a:cubicBezTo>
                    <a:pt x="10979" y="4694"/>
                    <a:pt x="11769" y="1206"/>
                    <a:pt x="8865" y="937"/>
                  </a:cubicBezTo>
                  <a:cubicBezTo>
                    <a:pt x="5962" y="669"/>
                    <a:pt x="6052" y="5004"/>
                    <a:pt x="5772" y="4035"/>
                  </a:cubicBezTo>
                  <a:cubicBezTo>
                    <a:pt x="5491" y="3067"/>
                    <a:pt x="2805" y="-2520"/>
                    <a:pt x="606" y="1348"/>
                  </a:cubicBezTo>
                  <a:cubicBezTo>
                    <a:pt x="-1592" y="5216"/>
                    <a:pt x="2893" y="6969"/>
                    <a:pt x="2893" y="6969"/>
                  </a:cubicBezTo>
                  <a:close/>
                </a:path>
              </a:pathLst>
            </a:custGeom>
            <a:solidFill>
              <a:srgbClr val="FFFFFF"/>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3" name="Shape 44">
              <a:extLst>
                <a:ext uri="{FF2B5EF4-FFF2-40B4-BE49-F238E27FC236}">
                  <a16:creationId xmlns:a16="http://schemas.microsoft.com/office/drawing/2014/main" id="{7EC9D090-6BAB-4D46-BAF3-06387A07628F}"/>
                </a:ext>
              </a:extLst>
            </p:cNvPr>
            <p:cNvSpPr/>
            <p:nvPr/>
          </p:nvSpPr>
          <p:spPr>
            <a:xfrm>
              <a:off x="7071783" y="2766877"/>
              <a:ext cx="25245" cy="23911"/>
            </a:xfrm>
            <a:custGeom>
              <a:avLst/>
              <a:gdLst/>
              <a:ahLst/>
              <a:cxnLst>
                <a:cxn ang="0">
                  <a:pos x="wd2" y="hd2"/>
                </a:cxn>
                <a:cxn ang="5400000">
                  <a:pos x="wd2" y="hd2"/>
                </a:cxn>
                <a:cxn ang="10800000">
                  <a:pos x="wd2" y="hd2"/>
                </a:cxn>
                <a:cxn ang="16200000">
                  <a:pos x="wd2" y="hd2"/>
                </a:cxn>
              </a:cxnLst>
              <a:rect l="0" t="0" r="r" b="b"/>
              <a:pathLst>
                <a:path w="16301" h="16638" extrusionOk="0">
                  <a:moveTo>
                    <a:pt x="2077" y="9960"/>
                  </a:moveTo>
                  <a:cubicBezTo>
                    <a:pt x="2077" y="9960"/>
                    <a:pt x="1302" y="16438"/>
                    <a:pt x="8115" y="16632"/>
                  </a:cubicBezTo>
                  <a:cubicBezTo>
                    <a:pt x="17413" y="16896"/>
                    <a:pt x="14272" y="8251"/>
                    <a:pt x="14272" y="8251"/>
                  </a:cubicBezTo>
                  <a:cubicBezTo>
                    <a:pt x="18609" y="5936"/>
                    <a:pt x="15302" y="-356"/>
                    <a:pt x="10829" y="3092"/>
                  </a:cubicBezTo>
                  <a:cubicBezTo>
                    <a:pt x="5897" y="-4704"/>
                    <a:pt x="2706" y="4700"/>
                    <a:pt x="2706" y="4700"/>
                  </a:cubicBezTo>
                  <a:cubicBezTo>
                    <a:pt x="-2991" y="4881"/>
                    <a:pt x="2077" y="9960"/>
                    <a:pt x="2077" y="9960"/>
                  </a:cubicBezTo>
                  <a:close/>
                </a:path>
              </a:pathLst>
            </a:custGeom>
            <a:solidFill>
              <a:srgbClr val="FFFFFF"/>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nvGrpSpPr>
            <p:cNvPr id="24" name="Group 23">
              <a:extLst>
                <a:ext uri="{FF2B5EF4-FFF2-40B4-BE49-F238E27FC236}">
                  <a16:creationId xmlns:a16="http://schemas.microsoft.com/office/drawing/2014/main" id="{962B4B50-8001-4709-8B25-D71C4C7083D5}"/>
                </a:ext>
              </a:extLst>
            </p:cNvPr>
            <p:cNvGrpSpPr/>
            <p:nvPr/>
          </p:nvGrpSpPr>
          <p:grpSpPr>
            <a:xfrm>
              <a:off x="7165870" y="2242056"/>
              <a:ext cx="245669" cy="376225"/>
              <a:chOff x="7613144" y="309323"/>
              <a:chExt cx="2048123" cy="3136560"/>
            </a:xfrm>
          </p:grpSpPr>
          <p:sp>
            <p:nvSpPr>
              <p:cNvPr id="26" name="Shape 31">
                <a:extLst>
                  <a:ext uri="{FF2B5EF4-FFF2-40B4-BE49-F238E27FC236}">
                    <a16:creationId xmlns:a16="http://schemas.microsoft.com/office/drawing/2014/main" id="{34159489-8825-4D32-8B9F-ECFD16928519}"/>
                  </a:ext>
                </a:extLst>
              </p:cNvPr>
              <p:cNvSpPr/>
              <p:nvPr/>
            </p:nvSpPr>
            <p:spPr>
              <a:xfrm>
                <a:off x="7613144" y="309340"/>
                <a:ext cx="2048123" cy="2352446"/>
              </a:xfrm>
              <a:custGeom>
                <a:avLst/>
                <a:gdLst/>
                <a:ahLst/>
                <a:cxnLst>
                  <a:cxn ang="0">
                    <a:pos x="wd2" y="hd2"/>
                  </a:cxn>
                  <a:cxn ang="5400000">
                    <a:pos x="wd2" y="hd2"/>
                  </a:cxn>
                  <a:cxn ang="10800000">
                    <a:pos x="wd2" y="hd2"/>
                  </a:cxn>
                  <a:cxn ang="16200000">
                    <a:pos x="wd2" y="hd2"/>
                  </a:cxn>
                </a:cxnLst>
                <a:rect l="0" t="0" r="r" b="b"/>
                <a:pathLst>
                  <a:path w="18666" h="21238" extrusionOk="0">
                    <a:moveTo>
                      <a:pt x="223" y="5069"/>
                    </a:moveTo>
                    <a:cubicBezTo>
                      <a:pt x="1130" y="-362"/>
                      <a:pt x="9333" y="6"/>
                      <a:pt x="9333" y="6"/>
                    </a:cubicBezTo>
                    <a:cubicBezTo>
                      <a:pt x="9333" y="6"/>
                      <a:pt x="17536" y="-362"/>
                      <a:pt x="18443" y="5069"/>
                    </a:cubicBezTo>
                    <a:cubicBezTo>
                      <a:pt x="20133" y="13725"/>
                      <a:pt x="11682" y="21238"/>
                      <a:pt x="11682" y="21238"/>
                    </a:cubicBezTo>
                    <a:lnTo>
                      <a:pt x="9333" y="21238"/>
                    </a:lnTo>
                    <a:lnTo>
                      <a:pt x="6984" y="21238"/>
                    </a:lnTo>
                    <a:cubicBezTo>
                      <a:pt x="6984" y="21238"/>
                      <a:pt x="-1467" y="13725"/>
                      <a:pt x="223" y="5069"/>
                    </a:cubicBezTo>
                    <a:close/>
                  </a:path>
                </a:pathLst>
              </a:custGeom>
              <a:solidFill>
                <a:schemeClr val="accent4">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7" name="Freeform 178">
                <a:extLst>
                  <a:ext uri="{FF2B5EF4-FFF2-40B4-BE49-F238E27FC236}">
                    <a16:creationId xmlns:a16="http://schemas.microsoft.com/office/drawing/2014/main" id="{EA3D3AF0-A7DB-4821-856E-77C657BAE31E}"/>
                  </a:ext>
                </a:extLst>
              </p:cNvPr>
              <p:cNvSpPr/>
              <p:nvPr/>
            </p:nvSpPr>
            <p:spPr>
              <a:xfrm>
                <a:off x="7833671" y="309323"/>
                <a:ext cx="1608139" cy="2352462"/>
              </a:xfrm>
              <a:custGeom>
                <a:avLst/>
                <a:gdLst>
                  <a:gd name="connsiteX0" fmla="*/ 779678 w 1608139"/>
                  <a:gd name="connsiteY0" fmla="*/ 125 h 2352462"/>
                  <a:gd name="connsiteX1" fmla="*/ 799051 w 1608139"/>
                  <a:gd name="connsiteY1" fmla="*/ 452 h 2352462"/>
                  <a:gd name="connsiteX2" fmla="*/ 807282 w 1608139"/>
                  <a:gd name="connsiteY2" fmla="*/ 125 h 2352462"/>
                  <a:gd name="connsiteX3" fmla="*/ 812284 w 1608139"/>
                  <a:gd name="connsiteY3" fmla="*/ 234 h 2352462"/>
                  <a:gd name="connsiteX4" fmla="*/ 825781 w 1608139"/>
                  <a:gd name="connsiteY4" fmla="*/ 125 h 2352462"/>
                  <a:gd name="connsiteX5" fmla="*/ 813078 w 1608139"/>
                  <a:gd name="connsiteY5" fmla="*/ 234 h 2352462"/>
                  <a:gd name="connsiteX6" fmla="*/ 1047143 w 1608139"/>
                  <a:gd name="connsiteY6" fmla="*/ 561444 h 2352462"/>
                  <a:gd name="connsiteX7" fmla="*/ 863098 w 1608139"/>
                  <a:gd name="connsiteY7" fmla="*/ 2352458 h 2352462"/>
                  <a:gd name="connsiteX8" fmla="*/ 815460 w 1608139"/>
                  <a:gd name="connsiteY8" fmla="*/ 2352458 h 2352462"/>
                  <a:gd name="connsiteX9" fmla="*/ 799156 w 1608139"/>
                  <a:gd name="connsiteY9" fmla="*/ 2352458 h 2352462"/>
                  <a:gd name="connsiteX10" fmla="*/ 751571 w 1608139"/>
                  <a:gd name="connsiteY10" fmla="*/ 2352458 h 2352462"/>
                  <a:gd name="connsiteX11" fmla="*/ 567447 w 1608139"/>
                  <a:gd name="connsiteY11" fmla="*/ 561444 h 2352462"/>
                  <a:gd name="connsiteX12" fmla="*/ 798627 w 1608139"/>
                  <a:gd name="connsiteY12" fmla="*/ 452 h 2352462"/>
                  <a:gd name="connsiteX13" fmla="*/ 779678 w 1608139"/>
                  <a:gd name="connsiteY13" fmla="*/ 125 h 2352462"/>
                  <a:gd name="connsiteX14" fmla="*/ 828707 w 1608139"/>
                  <a:gd name="connsiteY14" fmla="*/ 15 h 2352462"/>
                  <a:gd name="connsiteX15" fmla="*/ 1588926 w 1608139"/>
                  <a:gd name="connsiteY15" fmla="*/ 561408 h 2352462"/>
                  <a:gd name="connsiteX16" fmla="*/ 1007715 w 1608139"/>
                  <a:gd name="connsiteY16" fmla="*/ 2352462 h 2352462"/>
                  <a:gd name="connsiteX17" fmla="*/ 951539 w 1608139"/>
                  <a:gd name="connsiteY17" fmla="*/ 2352462 h 2352462"/>
                  <a:gd name="connsiteX18" fmla="*/ 1371097 w 1608139"/>
                  <a:gd name="connsiteY18" fmla="*/ 561408 h 2352462"/>
                  <a:gd name="connsiteX19" fmla="*/ 828707 w 1608139"/>
                  <a:gd name="connsiteY19" fmla="*/ 15 h 2352462"/>
                  <a:gd name="connsiteX20" fmla="*/ 779336 w 1608139"/>
                  <a:gd name="connsiteY20" fmla="*/ 15 h 2352462"/>
                  <a:gd name="connsiteX21" fmla="*/ 237054 w 1608139"/>
                  <a:gd name="connsiteY21" fmla="*/ 561408 h 2352462"/>
                  <a:gd name="connsiteX22" fmla="*/ 656602 w 1608139"/>
                  <a:gd name="connsiteY22" fmla="*/ 2352462 h 2352462"/>
                  <a:gd name="connsiteX23" fmla="*/ 600392 w 1608139"/>
                  <a:gd name="connsiteY23" fmla="*/ 2352462 h 2352462"/>
                  <a:gd name="connsiteX24" fmla="*/ 19210 w 1608139"/>
                  <a:gd name="connsiteY24" fmla="*/ 561408 h 2352462"/>
                  <a:gd name="connsiteX25" fmla="*/ 779336 w 1608139"/>
                  <a:gd name="connsiteY25" fmla="*/ 15 h 2352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608139" h="2352462">
                    <a:moveTo>
                      <a:pt x="779678" y="125"/>
                    </a:moveTo>
                    <a:cubicBezTo>
                      <a:pt x="788941" y="16"/>
                      <a:pt x="795345" y="234"/>
                      <a:pt x="799051" y="452"/>
                    </a:cubicBezTo>
                    <a:cubicBezTo>
                      <a:pt x="802200" y="125"/>
                      <a:pt x="804979" y="125"/>
                      <a:pt x="807282" y="125"/>
                    </a:cubicBezTo>
                    <a:cubicBezTo>
                      <a:pt x="808764" y="125"/>
                      <a:pt x="810457" y="125"/>
                      <a:pt x="812284" y="234"/>
                    </a:cubicBezTo>
                    <a:cubicBezTo>
                      <a:pt x="815936" y="125"/>
                      <a:pt x="820223" y="16"/>
                      <a:pt x="825781" y="125"/>
                    </a:cubicBezTo>
                    <a:cubicBezTo>
                      <a:pt x="820620" y="125"/>
                      <a:pt x="816598" y="234"/>
                      <a:pt x="813078" y="234"/>
                    </a:cubicBezTo>
                    <a:cubicBezTo>
                      <a:pt x="862119" y="3066"/>
                      <a:pt x="1026155" y="50659"/>
                      <a:pt x="1047143" y="561444"/>
                    </a:cubicBezTo>
                    <a:cubicBezTo>
                      <a:pt x="1093114" y="1520282"/>
                      <a:pt x="863098" y="2352458"/>
                      <a:pt x="863098" y="2352458"/>
                    </a:cubicBezTo>
                    <a:lnTo>
                      <a:pt x="815460" y="2352458"/>
                    </a:lnTo>
                    <a:lnTo>
                      <a:pt x="799156" y="2352458"/>
                    </a:lnTo>
                    <a:lnTo>
                      <a:pt x="751571" y="2352458"/>
                    </a:lnTo>
                    <a:cubicBezTo>
                      <a:pt x="751571" y="2352458"/>
                      <a:pt x="521449" y="1520282"/>
                      <a:pt x="567447" y="561444"/>
                    </a:cubicBezTo>
                    <a:cubicBezTo>
                      <a:pt x="588064" y="60243"/>
                      <a:pt x="746357" y="5026"/>
                      <a:pt x="798627" y="452"/>
                    </a:cubicBezTo>
                    <a:cubicBezTo>
                      <a:pt x="794843" y="343"/>
                      <a:pt x="788623" y="125"/>
                      <a:pt x="779678" y="125"/>
                    </a:cubicBezTo>
                    <a:close/>
                    <a:moveTo>
                      <a:pt x="828707" y="15"/>
                    </a:moveTo>
                    <a:cubicBezTo>
                      <a:pt x="950785" y="-748"/>
                      <a:pt x="1519377" y="24854"/>
                      <a:pt x="1588926" y="561408"/>
                    </a:cubicBezTo>
                    <a:cubicBezTo>
                      <a:pt x="1734228" y="1520232"/>
                      <a:pt x="1007715" y="2352462"/>
                      <a:pt x="1007715" y="2352462"/>
                    </a:cubicBezTo>
                    <a:lnTo>
                      <a:pt x="951539" y="2352462"/>
                    </a:lnTo>
                    <a:cubicBezTo>
                      <a:pt x="951539" y="2352462"/>
                      <a:pt x="1475987" y="1520232"/>
                      <a:pt x="1371097" y="561408"/>
                    </a:cubicBezTo>
                    <a:cubicBezTo>
                      <a:pt x="1321965" y="36838"/>
                      <a:pt x="928608" y="669"/>
                      <a:pt x="828707" y="15"/>
                    </a:cubicBezTo>
                    <a:close/>
                    <a:moveTo>
                      <a:pt x="779336" y="15"/>
                    </a:moveTo>
                    <a:cubicBezTo>
                      <a:pt x="679447" y="669"/>
                      <a:pt x="286139" y="36838"/>
                      <a:pt x="237054" y="561408"/>
                    </a:cubicBezTo>
                    <a:cubicBezTo>
                      <a:pt x="132177" y="1520232"/>
                      <a:pt x="656602" y="2352462"/>
                      <a:pt x="656602" y="2352462"/>
                    </a:cubicBezTo>
                    <a:lnTo>
                      <a:pt x="600392" y="2352462"/>
                    </a:lnTo>
                    <a:cubicBezTo>
                      <a:pt x="600392" y="2352462"/>
                      <a:pt x="-126075" y="1520232"/>
                      <a:pt x="19210" y="561408"/>
                    </a:cubicBezTo>
                    <a:cubicBezTo>
                      <a:pt x="88709" y="24854"/>
                      <a:pt x="657273" y="-748"/>
                      <a:pt x="779336" y="15"/>
                    </a:cubicBezTo>
                    <a:close/>
                  </a:path>
                </a:pathLst>
              </a:custGeom>
              <a:solidFill>
                <a:schemeClr val="accent4"/>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p>
            </p:txBody>
          </p:sp>
          <p:sp>
            <p:nvSpPr>
              <p:cNvPr id="28" name="Shape 35">
                <a:extLst>
                  <a:ext uri="{FF2B5EF4-FFF2-40B4-BE49-F238E27FC236}">
                    <a16:creationId xmlns:a16="http://schemas.microsoft.com/office/drawing/2014/main" id="{5A191B8E-442D-4D29-B84D-0455F83BB3AC}"/>
                  </a:ext>
                </a:extLst>
              </p:cNvPr>
              <p:cNvSpPr/>
              <p:nvPr/>
            </p:nvSpPr>
            <p:spPr>
              <a:xfrm>
                <a:off x="7987393" y="309340"/>
                <a:ext cx="1295191" cy="264304"/>
              </a:xfrm>
              <a:custGeom>
                <a:avLst/>
                <a:gdLst/>
                <a:ahLst/>
                <a:cxnLst>
                  <a:cxn ang="0">
                    <a:pos x="wd2" y="hd2"/>
                  </a:cxn>
                  <a:cxn ang="5400000">
                    <a:pos x="wd2" y="hd2"/>
                  </a:cxn>
                  <a:cxn ang="10800000">
                    <a:pos x="wd2" y="hd2"/>
                  </a:cxn>
                  <a:cxn ang="16200000">
                    <a:pos x="wd2" y="hd2"/>
                  </a:cxn>
                </a:cxnLst>
                <a:rect l="0" t="0" r="r" b="b"/>
                <a:pathLst>
                  <a:path w="21600" h="21575" extrusionOk="0">
                    <a:moveTo>
                      <a:pt x="10357" y="5"/>
                    </a:moveTo>
                    <a:cubicBezTo>
                      <a:pt x="10516" y="-3"/>
                      <a:pt x="10629" y="13"/>
                      <a:pt x="10692" y="29"/>
                    </a:cubicBezTo>
                    <a:cubicBezTo>
                      <a:pt x="10745" y="9"/>
                      <a:pt x="10791" y="1"/>
                      <a:pt x="10831" y="5"/>
                    </a:cubicBezTo>
                    <a:cubicBezTo>
                      <a:pt x="10855" y="1"/>
                      <a:pt x="10885" y="5"/>
                      <a:pt x="10916" y="13"/>
                    </a:cubicBezTo>
                    <a:cubicBezTo>
                      <a:pt x="10978" y="5"/>
                      <a:pt x="11057" y="-1"/>
                      <a:pt x="11153" y="5"/>
                    </a:cubicBezTo>
                    <a:cubicBezTo>
                      <a:pt x="11192" y="5"/>
                      <a:pt x="11227" y="-1"/>
                      <a:pt x="11271" y="1"/>
                    </a:cubicBezTo>
                    <a:cubicBezTo>
                      <a:pt x="12827" y="-25"/>
                      <a:pt x="17614" y="739"/>
                      <a:pt x="21600" y="10195"/>
                    </a:cubicBezTo>
                    <a:cubicBezTo>
                      <a:pt x="19539" y="16967"/>
                      <a:pt x="15490" y="21575"/>
                      <a:pt x="10831" y="21575"/>
                    </a:cubicBezTo>
                    <a:cubicBezTo>
                      <a:pt x="6123" y="21575"/>
                      <a:pt x="2041" y="16875"/>
                      <a:pt x="0" y="9991"/>
                    </a:cubicBezTo>
                    <a:cubicBezTo>
                      <a:pt x="3968" y="735"/>
                      <a:pt x="8694" y="-25"/>
                      <a:pt x="10239" y="1"/>
                    </a:cubicBezTo>
                    <a:cubicBezTo>
                      <a:pt x="10283" y="-1"/>
                      <a:pt x="10318" y="5"/>
                      <a:pt x="10357" y="5"/>
                    </a:cubicBezTo>
                    <a:close/>
                  </a:path>
                </a:pathLst>
              </a:custGeom>
              <a:solidFill>
                <a:srgbClr val="FEFEFE">
                  <a:alpha val="25000"/>
                </a:srgb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29" name="Freeform 180">
                <a:extLst>
                  <a:ext uri="{FF2B5EF4-FFF2-40B4-BE49-F238E27FC236}">
                    <a16:creationId xmlns:a16="http://schemas.microsoft.com/office/drawing/2014/main" id="{930DFF3B-D274-40DB-8F01-A6BB1FA9EF91}"/>
                  </a:ext>
                </a:extLst>
              </p:cNvPr>
              <p:cNvSpPr/>
              <p:nvPr/>
            </p:nvSpPr>
            <p:spPr>
              <a:xfrm>
                <a:off x="8301495" y="2999119"/>
                <a:ext cx="665739" cy="446764"/>
              </a:xfrm>
              <a:custGeom>
                <a:avLst/>
                <a:gdLst>
                  <a:gd name="connsiteX0" fmla="*/ 484383 w 665739"/>
                  <a:gd name="connsiteY0" fmla="*/ 0 h 446764"/>
                  <a:gd name="connsiteX1" fmla="*/ 544852 w 665739"/>
                  <a:gd name="connsiteY1" fmla="*/ 0 h 446764"/>
                  <a:gd name="connsiteX2" fmla="*/ 605270 w 665739"/>
                  <a:gd name="connsiteY2" fmla="*/ 0 h 446764"/>
                  <a:gd name="connsiteX3" fmla="*/ 665739 w 665739"/>
                  <a:gd name="connsiteY3" fmla="*/ 0 h 446764"/>
                  <a:gd name="connsiteX4" fmla="*/ 665739 w 665739"/>
                  <a:gd name="connsiteY4" fmla="*/ 446764 h 446764"/>
                  <a:gd name="connsiteX5" fmla="*/ 605270 w 665739"/>
                  <a:gd name="connsiteY5" fmla="*/ 446764 h 446764"/>
                  <a:gd name="connsiteX6" fmla="*/ 544852 w 665739"/>
                  <a:gd name="connsiteY6" fmla="*/ 446764 h 446764"/>
                  <a:gd name="connsiteX7" fmla="*/ 484383 w 665739"/>
                  <a:gd name="connsiteY7" fmla="*/ 446764 h 446764"/>
                  <a:gd name="connsiteX8" fmla="*/ 240317 w 665739"/>
                  <a:gd name="connsiteY8" fmla="*/ 0 h 446764"/>
                  <a:gd name="connsiteX9" fmla="*/ 301054 w 665739"/>
                  <a:gd name="connsiteY9" fmla="*/ 0 h 446764"/>
                  <a:gd name="connsiteX10" fmla="*/ 361746 w 665739"/>
                  <a:gd name="connsiteY10" fmla="*/ 0 h 446764"/>
                  <a:gd name="connsiteX11" fmla="*/ 361746 w 665739"/>
                  <a:gd name="connsiteY11" fmla="*/ 446764 h 446764"/>
                  <a:gd name="connsiteX12" fmla="*/ 301054 w 665739"/>
                  <a:gd name="connsiteY12" fmla="*/ 446764 h 446764"/>
                  <a:gd name="connsiteX13" fmla="*/ 240317 w 665739"/>
                  <a:gd name="connsiteY13" fmla="*/ 446764 h 446764"/>
                  <a:gd name="connsiteX14" fmla="*/ 0 w 665739"/>
                  <a:gd name="connsiteY14" fmla="*/ 0 h 446764"/>
                  <a:gd name="connsiteX15" fmla="*/ 60423 w 665739"/>
                  <a:gd name="connsiteY15" fmla="*/ 0 h 446764"/>
                  <a:gd name="connsiteX16" fmla="*/ 120891 w 665739"/>
                  <a:gd name="connsiteY16" fmla="*/ 0 h 446764"/>
                  <a:gd name="connsiteX17" fmla="*/ 120891 w 665739"/>
                  <a:gd name="connsiteY17" fmla="*/ 446764 h 446764"/>
                  <a:gd name="connsiteX18" fmla="*/ 60423 w 665739"/>
                  <a:gd name="connsiteY18" fmla="*/ 446764 h 446764"/>
                  <a:gd name="connsiteX19" fmla="*/ 0 w 665739"/>
                  <a:gd name="connsiteY19" fmla="*/ 446764 h 446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65739" h="446764">
                    <a:moveTo>
                      <a:pt x="484383" y="0"/>
                    </a:moveTo>
                    <a:lnTo>
                      <a:pt x="544852" y="0"/>
                    </a:lnTo>
                    <a:lnTo>
                      <a:pt x="605270" y="0"/>
                    </a:lnTo>
                    <a:cubicBezTo>
                      <a:pt x="605270" y="0"/>
                      <a:pt x="665739" y="0"/>
                      <a:pt x="665739" y="0"/>
                    </a:cubicBezTo>
                    <a:lnTo>
                      <a:pt x="665739" y="446764"/>
                    </a:lnTo>
                    <a:lnTo>
                      <a:pt x="605270" y="446764"/>
                    </a:lnTo>
                    <a:lnTo>
                      <a:pt x="544852" y="446764"/>
                    </a:lnTo>
                    <a:lnTo>
                      <a:pt x="484383" y="446764"/>
                    </a:lnTo>
                    <a:close/>
                    <a:moveTo>
                      <a:pt x="240317" y="0"/>
                    </a:moveTo>
                    <a:lnTo>
                      <a:pt x="301054" y="0"/>
                    </a:lnTo>
                    <a:cubicBezTo>
                      <a:pt x="301054" y="0"/>
                      <a:pt x="361746" y="0"/>
                      <a:pt x="361746" y="0"/>
                    </a:cubicBezTo>
                    <a:lnTo>
                      <a:pt x="361746" y="446764"/>
                    </a:lnTo>
                    <a:lnTo>
                      <a:pt x="301054" y="446764"/>
                    </a:lnTo>
                    <a:lnTo>
                      <a:pt x="240317" y="446764"/>
                    </a:lnTo>
                    <a:close/>
                    <a:moveTo>
                      <a:pt x="0" y="0"/>
                    </a:moveTo>
                    <a:lnTo>
                      <a:pt x="60423" y="0"/>
                    </a:lnTo>
                    <a:cubicBezTo>
                      <a:pt x="60423" y="0"/>
                      <a:pt x="120891" y="0"/>
                      <a:pt x="120891" y="0"/>
                    </a:cubicBezTo>
                    <a:lnTo>
                      <a:pt x="120891" y="446764"/>
                    </a:lnTo>
                    <a:lnTo>
                      <a:pt x="60423" y="446764"/>
                    </a:lnTo>
                    <a:lnTo>
                      <a:pt x="0" y="446764"/>
                    </a:lnTo>
                    <a:close/>
                  </a:path>
                </a:pathLst>
              </a:custGeom>
              <a:solidFill>
                <a:schemeClr val="accent4">
                  <a:lumMod val="40000"/>
                  <a:lumOff val="60000"/>
                </a:schemeClr>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p>
            </p:txBody>
          </p:sp>
          <p:sp>
            <p:nvSpPr>
              <p:cNvPr id="30" name="Freeform 181">
                <a:extLst>
                  <a:ext uri="{FF2B5EF4-FFF2-40B4-BE49-F238E27FC236}">
                    <a16:creationId xmlns:a16="http://schemas.microsoft.com/office/drawing/2014/main" id="{68804964-BB72-404E-826E-7222C4B030D6}"/>
                  </a:ext>
                </a:extLst>
              </p:cNvPr>
              <p:cNvSpPr/>
              <p:nvPr/>
            </p:nvSpPr>
            <p:spPr>
              <a:xfrm>
                <a:off x="8254714" y="2661761"/>
                <a:ext cx="761552" cy="782434"/>
              </a:xfrm>
              <a:custGeom>
                <a:avLst/>
                <a:gdLst>
                  <a:gd name="connsiteX0" fmla="*/ 149226 w 761552"/>
                  <a:gd name="connsiteY0" fmla="*/ 33249 h 782434"/>
                  <a:gd name="connsiteX1" fmla="*/ 149226 w 761552"/>
                  <a:gd name="connsiteY1" fmla="*/ 240589 h 782434"/>
                  <a:gd name="connsiteX2" fmla="*/ 621520 w 761552"/>
                  <a:gd name="connsiteY2" fmla="*/ 240589 h 782434"/>
                  <a:gd name="connsiteX3" fmla="*/ 621520 w 761552"/>
                  <a:gd name="connsiteY3" fmla="*/ 226494 h 782434"/>
                  <a:gd name="connsiteX4" fmla="*/ 621520 w 761552"/>
                  <a:gd name="connsiteY4" fmla="*/ 51757 h 782434"/>
                  <a:gd name="connsiteX5" fmla="*/ 621520 w 761552"/>
                  <a:gd name="connsiteY5" fmla="*/ 33249 h 782434"/>
                  <a:gd name="connsiteX6" fmla="*/ 126977 w 761552"/>
                  <a:gd name="connsiteY6" fmla="*/ 0 h 782434"/>
                  <a:gd name="connsiteX7" fmla="*/ 149226 w 761552"/>
                  <a:gd name="connsiteY7" fmla="*/ 0 h 782434"/>
                  <a:gd name="connsiteX8" fmla="*/ 621520 w 761552"/>
                  <a:gd name="connsiteY8" fmla="*/ 0 h 782434"/>
                  <a:gd name="connsiteX9" fmla="*/ 637291 w 761552"/>
                  <a:gd name="connsiteY9" fmla="*/ 0 h 782434"/>
                  <a:gd name="connsiteX10" fmla="*/ 643764 w 761552"/>
                  <a:gd name="connsiteY10" fmla="*/ 0 h 782434"/>
                  <a:gd name="connsiteX11" fmla="*/ 643764 w 761552"/>
                  <a:gd name="connsiteY11" fmla="*/ 240589 h 782434"/>
                  <a:gd name="connsiteX12" fmla="*/ 711910 w 761552"/>
                  <a:gd name="connsiteY12" fmla="*/ 240589 h 782434"/>
                  <a:gd name="connsiteX13" fmla="*/ 761552 w 761552"/>
                  <a:gd name="connsiteY13" fmla="*/ 290208 h 782434"/>
                  <a:gd name="connsiteX14" fmla="*/ 711910 w 761552"/>
                  <a:gd name="connsiteY14" fmla="*/ 339902 h 782434"/>
                  <a:gd name="connsiteX15" fmla="*/ 530548 w 761552"/>
                  <a:gd name="connsiteY15" fmla="*/ 339902 h 782434"/>
                  <a:gd name="connsiteX16" fmla="*/ 530548 w 761552"/>
                  <a:gd name="connsiteY16" fmla="*/ 782434 h 782434"/>
                  <a:gd name="connsiteX17" fmla="*/ 470117 w 761552"/>
                  <a:gd name="connsiteY17" fmla="*/ 782434 h 782434"/>
                  <a:gd name="connsiteX18" fmla="*/ 409651 w 761552"/>
                  <a:gd name="connsiteY18" fmla="*/ 782434 h 782434"/>
                  <a:gd name="connsiteX19" fmla="*/ 409651 w 761552"/>
                  <a:gd name="connsiteY19" fmla="*/ 339902 h 782434"/>
                  <a:gd name="connsiteX20" fmla="*/ 288790 w 761552"/>
                  <a:gd name="connsiteY20" fmla="*/ 339902 h 782434"/>
                  <a:gd name="connsiteX21" fmla="*/ 288790 w 761552"/>
                  <a:gd name="connsiteY21" fmla="*/ 782434 h 782434"/>
                  <a:gd name="connsiteX22" fmla="*/ 228360 w 761552"/>
                  <a:gd name="connsiteY22" fmla="*/ 782434 h 782434"/>
                  <a:gd name="connsiteX23" fmla="*/ 167929 w 761552"/>
                  <a:gd name="connsiteY23" fmla="*/ 782434 h 782434"/>
                  <a:gd name="connsiteX24" fmla="*/ 167929 w 761552"/>
                  <a:gd name="connsiteY24" fmla="*/ 339902 h 782434"/>
                  <a:gd name="connsiteX25" fmla="*/ 49677 w 761552"/>
                  <a:gd name="connsiteY25" fmla="*/ 339902 h 782434"/>
                  <a:gd name="connsiteX26" fmla="*/ 0 w 761552"/>
                  <a:gd name="connsiteY26" fmla="*/ 290208 h 782434"/>
                  <a:gd name="connsiteX27" fmla="*/ 49677 w 761552"/>
                  <a:gd name="connsiteY27" fmla="*/ 240589 h 782434"/>
                  <a:gd name="connsiteX28" fmla="*/ 126977 w 761552"/>
                  <a:gd name="connsiteY28" fmla="*/ 240589 h 782434"/>
                  <a:gd name="connsiteX29" fmla="*/ 126977 w 761552"/>
                  <a:gd name="connsiteY29" fmla="*/ 226494 h 782434"/>
                  <a:gd name="connsiteX30" fmla="*/ 126977 w 761552"/>
                  <a:gd name="connsiteY30" fmla="*/ 41943 h 782434"/>
                  <a:gd name="connsiteX31" fmla="*/ 126977 w 761552"/>
                  <a:gd name="connsiteY31" fmla="*/ 33249 h 782434"/>
                  <a:gd name="connsiteX32" fmla="*/ 126977 w 761552"/>
                  <a:gd name="connsiteY32" fmla="*/ 16624 h 782434"/>
                  <a:gd name="connsiteX33" fmla="*/ 126977 w 761552"/>
                  <a:gd name="connsiteY33" fmla="*/ 11534 h 782434"/>
                  <a:gd name="connsiteX34" fmla="*/ 126977 w 761552"/>
                  <a:gd name="connsiteY34" fmla="*/ 5195 h 782434"/>
                  <a:gd name="connsiteX35" fmla="*/ 126977 w 761552"/>
                  <a:gd name="connsiteY35" fmla="*/ 0 h 782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761552" h="782434">
                    <a:moveTo>
                      <a:pt x="149226" y="33249"/>
                    </a:moveTo>
                    <a:lnTo>
                      <a:pt x="149226" y="240589"/>
                    </a:lnTo>
                    <a:lnTo>
                      <a:pt x="621520" y="240589"/>
                    </a:lnTo>
                    <a:lnTo>
                      <a:pt x="621520" y="226494"/>
                    </a:lnTo>
                    <a:cubicBezTo>
                      <a:pt x="621520" y="179307"/>
                      <a:pt x="621520" y="102630"/>
                      <a:pt x="621520" y="51757"/>
                    </a:cubicBezTo>
                    <a:lnTo>
                      <a:pt x="621520" y="33249"/>
                    </a:lnTo>
                    <a:close/>
                    <a:moveTo>
                      <a:pt x="126977" y="0"/>
                    </a:moveTo>
                    <a:lnTo>
                      <a:pt x="149226" y="0"/>
                    </a:lnTo>
                    <a:lnTo>
                      <a:pt x="621520" y="0"/>
                    </a:lnTo>
                    <a:lnTo>
                      <a:pt x="637291" y="0"/>
                    </a:lnTo>
                    <a:lnTo>
                      <a:pt x="643764" y="0"/>
                    </a:lnTo>
                    <a:lnTo>
                      <a:pt x="643764" y="240589"/>
                    </a:lnTo>
                    <a:lnTo>
                      <a:pt x="711910" y="240589"/>
                    </a:lnTo>
                    <a:cubicBezTo>
                      <a:pt x="739305" y="240589"/>
                      <a:pt x="761552" y="262815"/>
                      <a:pt x="761552" y="290208"/>
                    </a:cubicBezTo>
                    <a:cubicBezTo>
                      <a:pt x="761552" y="317652"/>
                      <a:pt x="739305" y="339902"/>
                      <a:pt x="711910" y="339902"/>
                    </a:cubicBezTo>
                    <a:lnTo>
                      <a:pt x="530548" y="339902"/>
                    </a:lnTo>
                    <a:lnTo>
                      <a:pt x="530548" y="782434"/>
                    </a:lnTo>
                    <a:lnTo>
                      <a:pt x="470117" y="782434"/>
                    </a:lnTo>
                    <a:lnTo>
                      <a:pt x="409651" y="782434"/>
                    </a:lnTo>
                    <a:lnTo>
                      <a:pt x="409651" y="339902"/>
                    </a:lnTo>
                    <a:lnTo>
                      <a:pt x="288790" y="339902"/>
                    </a:lnTo>
                    <a:lnTo>
                      <a:pt x="288790" y="782434"/>
                    </a:lnTo>
                    <a:lnTo>
                      <a:pt x="228360" y="782434"/>
                    </a:lnTo>
                    <a:lnTo>
                      <a:pt x="167929" y="782434"/>
                    </a:lnTo>
                    <a:lnTo>
                      <a:pt x="167929" y="339902"/>
                    </a:lnTo>
                    <a:lnTo>
                      <a:pt x="49677" y="339902"/>
                    </a:lnTo>
                    <a:cubicBezTo>
                      <a:pt x="22247" y="339902"/>
                      <a:pt x="0" y="317652"/>
                      <a:pt x="0" y="290208"/>
                    </a:cubicBezTo>
                    <a:cubicBezTo>
                      <a:pt x="0" y="262815"/>
                      <a:pt x="22247" y="240589"/>
                      <a:pt x="49677" y="240589"/>
                    </a:cubicBezTo>
                    <a:lnTo>
                      <a:pt x="126977" y="240589"/>
                    </a:lnTo>
                    <a:lnTo>
                      <a:pt x="126977" y="226494"/>
                    </a:lnTo>
                    <a:cubicBezTo>
                      <a:pt x="126977" y="176162"/>
                      <a:pt x="126977" y="92275"/>
                      <a:pt x="126977" y="41943"/>
                    </a:cubicBezTo>
                    <a:lnTo>
                      <a:pt x="126977" y="33249"/>
                    </a:lnTo>
                    <a:cubicBezTo>
                      <a:pt x="126977" y="33249"/>
                      <a:pt x="126977" y="24937"/>
                      <a:pt x="126977" y="16624"/>
                    </a:cubicBezTo>
                    <a:lnTo>
                      <a:pt x="126977" y="11534"/>
                    </a:lnTo>
                    <a:lnTo>
                      <a:pt x="126977" y="5195"/>
                    </a:lnTo>
                    <a:cubicBezTo>
                      <a:pt x="126977" y="2078"/>
                      <a:pt x="126977" y="0"/>
                      <a:pt x="126977" y="0"/>
                    </a:cubicBezTo>
                    <a:close/>
                  </a:path>
                </a:pathLst>
              </a:custGeom>
              <a:solidFill>
                <a:schemeClr val="accent4">
                  <a:lumMod val="60000"/>
                  <a:lumOff val="40000"/>
                </a:schemeClr>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p>
            </p:txBody>
          </p:sp>
        </p:grpSp>
        <p:sp>
          <p:nvSpPr>
            <p:cNvPr id="25" name="Shape 41">
              <a:extLst>
                <a:ext uri="{FF2B5EF4-FFF2-40B4-BE49-F238E27FC236}">
                  <a16:creationId xmlns:a16="http://schemas.microsoft.com/office/drawing/2014/main" id="{6502687A-D4EF-45C2-8071-1FE869893FCF}"/>
                </a:ext>
              </a:extLst>
            </p:cNvPr>
            <p:cNvSpPr/>
            <p:nvPr/>
          </p:nvSpPr>
          <p:spPr>
            <a:xfrm>
              <a:off x="6371871" y="2666132"/>
              <a:ext cx="1047561" cy="591425"/>
            </a:xfrm>
            <a:custGeom>
              <a:avLst/>
              <a:gdLst/>
              <a:ahLst/>
              <a:cxnLst>
                <a:cxn ang="0">
                  <a:pos x="wd2" y="hd2"/>
                </a:cxn>
                <a:cxn ang="5400000">
                  <a:pos x="wd2" y="hd2"/>
                </a:cxn>
                <a:cxn ang="10800000">
                  <a:pos x="wd2" y="hd2"/>
                </a:cxn>
                <a:cxn ang="16200000">
                  <a:pos x="wd2" y="hd2"/>
                </a:cxn>
              </a:cxnLst>
              <a:rect l="0" t="0" r="r" b="b"/>
              <a:pathLst>
                <a:path w="21343" h="21353" extrusionOk="0">
                  <a:moveTo>
                    <a:pt x="21224" y="8816"/>
                  </a:moveTo>
                  <a:cubicBezTo>
                    <a:pt x="20812" y="6740"/>
                    <a:pt x="19879" y="8418"/>
                    <a:pt x="19879" y="8418"/>
                  </a:cubicBezTo>
                  <a:cubicBezTo>
                    <a:pt x="19879" y="8418"/>
                    <a:pt x="19727" y="8134"/>
                    <a:pt x="19291" y="7895"/>
                  </a:cubicBezTo>
                  <a:cubicBezTo>
                    <a:pt x="18854" y="7656"/>
                    <a:pt x="18760" y="8648"/>
                    <a:pt x="18760" y="8648"/>
                  </a:cubicBezTo>
                  <a:cubicBezTo>
                    <a:pt x="18760" y="8648"/>
                    <a:pt x="18345" y="7300"/>
                    <a:pt x="17845" y="8384"/>
                  </a:cubicBezTo>
                  <a:cubicBezTo>
                    <a:pt x="17845" y="8384"/>
                    <a:pt x="17900" y="7851"/>
                    <a:pt x="17325" y="7693"/>
                  </a:cubicBezTo>
                  <a:cubicBezTo>
                    <a:pt x="16751" y="7536"/>
                    <a:pt x="16751" y="7536"/>
                    <a:pt x="16751" y="7536"/>
                  </a:cubicBezTo>
                  <a:cubicBezTo>
                    <a:pt x="16751" y="7536"/>
                    <a:pt x="16379" y="6331"/>
                    <a:pt x="15901" y="7289"/>
                  </a:cubicBezTo>
                  <a:cubicBezTo>
                    <a:pt x="15901" y="7289"/>
                    <a:pt x="16019" y="5368"/>
                    <a:pt x="15204" y="5217"/>
                  </a:cubicBezTo>
                  <a:cubicBezTo>
                    <a:pt x="14389" y="5065"/>
                    <a:pt x="14188" y="6471"/>
                    <a:pt x="14188" y="6471"/>
                  </a:cubicBezTo>
                  <a:cubicBezTo>
                    <a:pt x="14188" y="6471"/>
                    <a:pt x="14210" y="5248"/>
                    <a:pt x="13735" y="5961"/>
                  </a:cubicBezTo>
                  <a:cubicBezTo>
                    <a:pt x="13735" y="5961"/>
                    <a:pt x="13686" y="5333"/>
                    <a:pt x="13373" y="5035"/>
                  </a:cubicBezTo>
                  <a:cubicBezTo>
                    <a:pt x="13110" y="4784"/>
                    <a:pt x="12609" y="5041"/>
                    <a:pt x="12609" y="5041"/>
                  </a:cubicBezTo>
                  <a:cubicBezTo>
                    <a:pt x="12609" y="5041"/>
                    <a:pt x="13086" y="3640"/>
                    <a:pt x="12314" y="3558"/>
                  </a:cubicBezTo>
                  <a:cubicBezTo>
                    <a:pt x="12314" y="3558"/>
                    <a:pt x="12457" y="2799"/>
                    <a:pt x="12045" y="2857"/>
                  </a:cubicBezTo>
                  <a:cubicBezTo>
                    <a:pt x="12045" y="2857"/>
                    <a:pt x="12457" y="2264"/>
                    <a:pt x="12108" y="1797"/>
                  </a:cubicBezTo>
                  <a:cubicBezTo>
                    <a:pt x="12108" y="1797"/>
                    <a:pt x="12260" y="1532"/>
                    <a:pt x="12170" y="1129"/>
                  </a:cubicBezTo>
                  <a:cubicBezTo>
                    <a:pt x="11913" y="-24"/>
                    <a:pt x="11400" y="442"/>
                    <a:pt x="11400" y="442"/>
                  </a:cubicBezTo>
                  <a:cubicBezTo>
                    <a:pt x="11400" y="442"/>
                    <a:pt x="11165" y="-247"/>
                    <a:pt x="11054" y="442"/>
                  </a:cubicBezTo>
                  <a:cubicBezTo>
                    <a:pt x="11054" y="442"/>
                    <a:pt x="10816" y="-180"/>
                    <a:pt x="10593" y="52"/>
                  </a:cubicBezTo>
                  <a:cubicBezTo>
                    <a:pt x="10371" y="283"/>
                    <a:pt x="10518" y="442"/>
                    <a:pt x="10518" y="442"/>
                  </a:cubicBezTo>
                  <a:cubicBezTo>
                    <a:pt x="10518" y="442"/>
                    <a:pt x="10250" y="195"/>
                    <a:pt x="10320" y="765"/>
                  </a:cubicBezTo>
                  <a:cubicBezTo>
                    <a:pt x="10320" y="765"/>
                    <a:pt x="10190" y="414"/>
                    <a:pt x="10081" y="1121"/>
                  </a:cubicBezTo>
                  <a:cubicBezTo>
                    <a:pt x="9972" y="1829"/>
                    <a:pt x="10118" y="2056"/>
                    <a:pt x="10118" y="2056"/>
                  </a:cubicBezTo>
                  <a:cubicBezTo>
                    <a:pt x="10118" y="2056"/>
                    <a:pt x="9539" y="2226"/>
                    <a:pt x="9760" y="3089"/>
                  </a:cubicBezTo>
                  <a:cubicBezTo>
                    <a:pt x="9760" y="3089"/>
                    <a:pt x="9199" y="2901"/>
                    <a:pt x="8939" y="3714"/>
                  </a:cubicBezTo>
                  <a:cubicBezTo>
                    <a:pt x="8678" y="4528"/>
                    <a:pt x="8725" y="5103"/>
                    <a:pt x="8943" y="5478"/>
                  </a:cubicBezTo>
                  <a:cubicBezTo>
                    <a:pt x="8943" y="5478"/>
                    <a:pt x="8525" y="4901"/>
                    <a:pt x="8308" y="5675"/>
                  </a:cubicBezTo>
                  <a:cubicBezTo>
                    <a:pt x="8308" y="5675"/>
                    <a:pt x="7897" y="4951"/>
                    <a:pt x="7416" y="5455"/>
                  </a:cubicBezTo>
                  <a:cubicBezTo>
                    <a:pt x="6905" y="5993"/>
                    <a:pt x="7176" y="7095"/>
                    <a:pt x="7176" y="7095"/>
                  </a:cubicBezTo>
                  <a:cubicBezTo>
                    <a:pt x="7176" y="7095"/>
                    <a:pt x="6698" y="6466"/>
                    <a:pt x="6564" y="7398"/>
                  </a:cubicBezTo>
                  <a:cubicBezTo>
                    <a:pt x="6564" y="7398"/>
                    <a:pt x="5903" y="6427"/>
                    <a:pt x="5187" y="7636"/>
                  </a:cubicBezTo>
                  <a:cubicBezTo>
                    <a:pt x="4471" y="8845"/>
                    <a:pt x="5070" y="11014"/>
                    <a:pt x="5070" y="11014"/>
                  </a:cubicBezTo>
                  <a:cubicBezTo>
                    <a:pt x="5070" y="11014"/>
                    <a:pt x="4682" y="10013"/>
                    <a:pt x="4223" y="10694"/>
                  </a:cubicBezTo>
                  <a:cubicBezTo>
                    <a:pt x="4223" y="10694"/>
                    <a:pt x="4006" y="8934"/>
                    <a:pt x="3040" y="8877"/>
                  </a:cubicBezTo>
                  <a:cubicBezTo>
                    <a:pt x="2073" y="8820"/>
                    <a:pt x="1106" y="9904"/>
                    <a:pt x="1305" y="12074"/>
                  </a:cubicBezTo>
                  <a:cubicBezTo>
                    <a:pt x="1305" y="12074"/>
                    <a:pt x="16" y="10803"/>
                    <a:pt x="0" y="13210"/>
                  </a:cubicBezTo>
                  <a:cubicBezTo>
                    <a:pt x="-16" y="15616"/>
                    <a:pt x="574" y="16484"/>
                    <a:pt x="1695" y="15641"/>
                  </a:cubicBezTo>
                  <a:cubicBezTo>
                    <a:pt x="1695" y="15641"/>
                    <a:pt x="1591" y="17002"/>
                    <a:pt x="2100" y="16986"/>
                  </a:cubicBezTo>
                  <a:cubicBezTo>
                    <a:pt x="2362" y="16977"/>
                    <a:pt x="2557" y="16833"/>
                    <a:pt x="2685" y="16696"/>
                  </a:cubicBezTo>
                  <a:cubicBezTo>
                    <a:pt x="3482" y="19358"/>
                    <a:pt x="6774" y="21353"/>
                    <a:pt x="10715" y="21353"/>
                  </a:cubicBezTo>
                  <a:cubicBezTo>
                    <a:pt x="12549" y="21353"/>
                    <a:pt x="14243" y="20921"/>
                    <a:pt x="15610" y="20190"/>
                  </a:cubicBezTo>
                  <a:cubicBezTo>
                    <a:pt x="16178" y="20149"/>
                    <a:pt x="16571" y="19830"/>
                    <a:pt x="16842" y="19381"/>
                  </a:cubicBezTo>
                  <a:cubicBezTo>
                    <a:pt x="18024" y="18429"/>
                    <a:pt x="18784" y="17201"/>
                    <a:pt x="18911" y="15848"/>
                  </a:cubicBezTo>
                  <a:cubicBezTo>
                    <a:pt x="18918" y="15844"/>
                    <a:pt x="18926" y="15840"/>
                    <a:pt x="18934" y="15835"/>
                  </a:cubicBezTo>
                  <a:cubicBezTo>
                    <a:pt x="19841" y="15269"/>
                    <a:pt x="19745" y="13267"/>
                    <a:pt x="19745" y="13267"/>
                  </a:cubicBezTo>
                  <a:cubicBezTo>
                    <a:pt x="19745" y="13267"/>
                    <a:pt x="20403" y="13411"/>
                    <a:pt x="20768" y="12745"/>
                  </a:cubicBezTo>
                  <a:cubicBezTo>
                    <a:pt x="21104" y="12130"/>
                    <a:pt x="20974" y="10342"/>
                    <a:pt x="20907" y="10072"/>
                  </a:cubicBezTo>
                  <a:cubicBezTo>
                    <a:pt x="21018" y="10212"/>
                    <a:pt x="21584" y="10632"/>
                    <a:pt x="21224" y="8816"/>
                  </a:cubicBezTo>
                  <a:close/>
                </a:path>
              </a:pathLst>
            </a:custGeom>
            <a:solidFill>
              <a:srgbClr val="595861"/>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sp>
        <p:nvSpPr>
          <p:cNvPr id="8" name="Picture Placeholder 7">
            <a:extLst>
              <a:ext uri="{FF2B5EF4-FFF2-40B4-BE49-F238E27FC236}">
                <a16:creationId xmlns:a16="http://schemas.microsoft.com/office/drawing/2014/main" id="{A2B3041A-D301-4B42-80FB-964377D7DB2D}"/>
              </a:ext>
            </a:extLst>
          </p:cNvPr>
          <p:cNvSpPr>
            <a:spLocks noGrp="1"/>
          </p:cNvSpPr>
          <p:nvPr>
            <p:ph type="pic" sz="quarter" idx="21"/>
          </p:nvPr>
        </p:nvSpPr>
        <p:spPr/>
      </p:sp>
    </p:spTree>
    <p:extLst>
      <p:ext uri="{BB962C8B-B14F-4D97-AF65-F5344CB8AC3E}">
        <p14:creationId xmlns:p14="http://schemas.microsoft.com/office/powerpoint/2010/main" val="35840506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19</a:t>
            </a:fld>
            <a:endParaRPr lang="en-US" dirty="0">
              <a:latin typeface="Raleway" panose="020B0503030101060003" pitchFamily="34" charset="0"/>
            </a:endParaRPr>
          </a:p>
        </p:txBody>
      </p:sp>
      <p:sp>
        <p:nvSpPr>
          <p:cNvPr id="4" name="Title 3"/>
          <p:cNvSpPr>
            <a:spLocks noGrp="1"/>
          </p:cNvSpPr>
          <p:nvPr>
            <p:ph type="title" idx="4294967295"/>
          </p:nvPr>
        </p:nvSpPr>
        <p:spPr>
          <a:xfrm>
            <a:off x="838200" y="336550"/>
            <a:ext cx="10515600" cy="679450"/>
          </a:xfrm>
        </p:spPr>
        <p:txBody>
          <a:bodyPr/>
          <a:lstStyle/>
          <a:p>
            <a:pPr algn="ctr"/>
            <a:r>
              <a:rPr lang="en-US" dirty="0"/>
              <a:t>Company </a:t>
            </a:r>
            <a:r>
              <a:rPr lang="en-US" b="1" dirty="0"/>
              <a:t>Infographic</a:t>
            </a:r>
          </a:p>
        </p:txBody>
      </p:sp>
      <p:sp>
        <p:nvSpPr>
          <p:cNvPr id="7" name="Text Placeholder 6"/>
          <p:cNvSpPr>
            <a:spLocks noGrp="1"/>
          </p:cNvSpPr>
          <p:nvPr>
            <p:ph type="body" sz="quarter" idx="4294967295"/>
          </p:nvPr>
        </p:nvSpPr>
        <p:spPr>
          <a:xfrm>
            <a:off x="838200"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1068" name="Rectangle 9">
            <a:extLst>
              <a:ext uri="{FF2B5EF4-FFF2-40B4-BE49-F238E27FC236}">
                <a16:creationId xmlns:a16="http://schemas.microsoft.com/office/drawing/2014/main" id="{02AD01B2-0AED-45B0-AB97-466C379635B6}"/>
              </a:ext>
            </a:extLst>
          </p:cNvPr>
          <p:cNvSpPr>
            <a:spLocks/>
          </p:cNvSpPr>
          <p:nvPr/>
        </p:nvSpPr>
        <p:spPr bwMode="auto">
          <a:xfrm>
            <a:off x="957172" y="5434478"/>
            <a:ext cx="10282222" cy="579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grpSp>
        <p:nvGrpSpPr>
          <p:cNvPr id="125" name="Group 124">
            <a:extLst>
              <a:ext uri="{FF2B5EF4-FFF2-40B4-BE49-F238E27FC236}">
                <a16:creationId xmlns:a16="http://schemas.microsoft.com/office/drawing/2014/main" id="{3A515AF1-DEB9-4A14-B0C6-2BA24AC42C88}"/>
              </a:ext>
            </a:extLst>
          </p:cNvPr>
          <p:cNvGrpSpPr/>
          <p:nvPr/>
        </p:nvGrpSpPr>
        <p:grpSpPr>
          <a:xfrm>
            <a:off x="1407918" y="1500933"/>
            <a:ext cx="2981769" cy="3762036"/>
            <a:chOff x="3320200" y="1983561"/>
            <a:chExt cx="914011" cy="1153188"/>
          </a:xfrm>
        </p:grpSpPr>
        <p:grpSp>
          <p:nvGrpSpPr>
            <p:cNvPr id="126" name="Group 125">
              <a:extLst>
                <a:ext uri="{FF2B5EF4-FFF2-40B4-BE49-F238E27FC236}">
                  <a16:creationId xmlns:a16="http://schemas.microsoft.com/office/drawing/2014/main" id="{BBFEC3B1-EBE9-46BC-9C12-758581E6BBF1}"/>
                </a:ext>
              </a:extLst>
            </p:cNvPr>
            <p:cNvGrpSpPr/>
            <p:nvPr/>
          </p:nvGrpSpPr>
          <p:grpSpPr>
            <a:xfrm rot="1560145">
              <a:off x="3530141" y="1983561"/>
              <a:ext cx="679680" cy="1153188"/>
              <a:chOff x="7402287" y="2369209"/>
              <a:chExt cx="2012077" cy="3413821"/>
            </a:xfrm>
          </p:grpSpPr>
          <p:sp>
            <p:nvSpPr>
              <p:cNvPr id="134" name="Freeform 61">
                <a:extLst>
                  <a:ext uri="{FF2B5EF4-FFF2-40B4-BE49-F238E27FC236}">
                    <a16:creationId xmlns:a16="http://schemas.microsoft.com/office/drawing/2014/main" id="{DF3783BA-F0E7-47D9-AD97-96ED1A8825E7}"/>
                  </a:ext>
                </a:extLst>
              </p:cNvPr>
              <p:cNvSpPr/>
              <p:nvPr/>
            </p:nvSpPr>
            <p:spPr>
              <a:xfrm>
                <a:off x="7402287" y="2467644"/>
                <a:ext cx="2012077" cy="3315386"/>
              </a:xfrm>
              <a:custGeom>
                <a:avLst/>
                <a:gdLst>
                  <a:gd name="connsiteX0" fmla="*/ 144503 w 2012077"/>
                  <a:gd name="connsiteY0" fmla="*/ 1574920 h 3315386"/>
                  <a:gd name="connsiteX1" fmla="*/ 420067 w 2012077"/>
                  <a:gd name="connsiteY1" fmla="*/ 1685158 h 3315386"/>
                  <a:gd name="connsiteX2" fmla="*/ 420067 w 2012077"/>
                  <a:gd name="connsiteY2" fmla="*/ 1603258 h 3315386"/>
                  <a:gd name="connsiteX3" fmla="*/ 854936 w 2012077"/>
                  <a:gd name="connsiteY3" fmla="*/ 1603258 h 3315386"/>
                  <a:gd name="connsiteX4" fmla="*/ 854936 w 2012077"/>
                  <a:gd name="connsiteY4" fmla="*/ 1859132 h 3315386"/>
                  <a:gd name="connsiteX5" fmla="*/ 898105 w 2012077"/>
                  <a:gd name="connsiteY5" fmla="*/ 1876400 h 3315386"/>
                  <a:gd name="connsiteX6" fmla="*/ 854936 w 2012077"/>
                  <a:gd name="connsiteY6" fmla="*/ 1984649 h 3315386"/>
                  <a:gd name="connsiteX7" fmla="*/ 729349 w 2012077"/>
                  <a:gd name="connsiteY7" fmla="*/ 1984649 h 3315386"/>
                  <a:gd name="connsiteX8" fmla="*/ 729349 w 2012077"/>
                  <a:gd name="connsiteY8" fmla="*/ 2229552 h 3315386"/>
                  <a:gd name="connsiteX9" fmla="*/ 711273 w 2012077"/>
                  <a:gd name="connsiteY9" fmla="*/ 2272838 h 3315386"/>
                  <a:gd name="connsiteX10" fmla="*/ 668063 w 2012077"/>
                  <a:gd name="connsiteY10" fmla="*/ 2290835 h 3315386"/>
                  <a:gd name="connsiteX11" fmla="*/ 606817 w 2012077"/>
                  <a:gd name="connsiteY11" fmla="*/ 2290835 h 3315386"/>
                  <a:gd name="connsiteX12" fmla="*/ 563359 w 2012077"/>
                  <a:gd name="connsiteY12" fmla="*/ 2272838 h 3315386"/>
                  <a:gd name="connsiteX13" fmla="*/ 545489 w 2012077"/>
                  <a:gd name="connsiteY13" fmla="*/ 2229552 h 3315386"/>
                  <a:gd name="connsiteX14" fmla="*/ 545489 w 2012077"/>
                  <a:gd name="connsiteY14" fmla="*/ 1984649 h 3315386"/>
                  <a:gd name="connsiteX15" fmla="*/ 420067 w 2012077"/>
                  <a:gd name="connsiteY15" fmla="*/ 1984649 h 3315386"/>
                  <a:gd name="connsiteX16" fmla="*/ 417591 w 2012077"/>
                  <a:gd name="connsiteY16" fmla="*/ 1984649 h 3315386"/>
                  <a:gd name="connsiteX17" fmla="*/ 325764 w 2012077"/>
                  <a:gd name="connsiteY17" fmla="*/ 1897115 h 3315386"/>
                  <a:gd name="connsiteX18" fmla="*/ 157049 w 2012077"/>
                  <a:gd name="connsiteY18" fmla="*/ 2074602 h 3315386"/>
                  <a:gd name="connsiteX19" fmla="*/ 114251 w 2012077"/>
                  <a:gd name="connsiteY19" fmla="*/ 2093793 h 3315386"/>
                  <a:gd name="connsiteX20" fmla="*/ 70463 w 2012077"/>
                  <a:gd name="connsiteY20" fmla="*/ 2076690 h 3315386"/>
                  <a:gd name="connsiteX21" fmla="*/ 26180 w 2012077"/>
                  <a:gd name="connsiteY21" fmla="*/ 2034498 h 3315386"/>
                  <a:gd name="connsiteX22" fmla="*/ 7072 w 2012077"/>
                  <a:gd name="connsiteY22" fmla="*/ 1991709 h 3315386"/>
                  <a:gd name="connsiteX23" fmla="*/ 23869 w 2012077"/>
                  <a:gd name="connsiteY23" fmla="*/ 1947793 h 3315386"/>
                  <a:gd name="connsiteX24" fmla="*/ 192913 w 2012077"/>
                  <a:gd name="connsiteY24" fmla="*/ 1770537 h 3315386"/>
                  <a:gd name="connsiteX25" fmla="*/ 107854 w 2012077"/>
                  <a:gd name="connsiteY25" fmla="*/ 1685688 h 3315386"/>
                  <a:gd name="connsiteX26" fmla="*/ 101292 w 2012077"/>
                  <a:gd name="connsiteY26" fmla="*/ 1683070 h 3315386"/>
                  <a:gd name="connsiteX27" fmla="*/ 102407 w 2012077"/>
                  <a:gd name="connsiteY27" fmla="*/ 1680252 h 3315386"/>
                  <a:gd name="connsiteX28" fmla="*/ 101664 w 2012077"/>
                  <a:gd name="connsiteY28" fmla="*/ 1679523 h 3315386"/>
                  <a:gd name="connsiteX29" fmla="*/ 102572 w 2012077"/>
                  <a:gd name="connsiteY29" fmla="*/ 1679855 h 3315386"/>
                  <a:gd name="connsiteX30" fmla="*/ 940180 w 2012077"/>
                  <a:gd name="connsiteY30" fmla="*/ 871862 h 3315386"/>
                  <a:gd name="connsiteX31" fmla="*/ 2012077 w 2012077"/>
                  <a:gd name="connsiteY31" fmla="*/ 2096792 h 3315386"/>
                  <a:gd name="connsiteX32" fmla="*/ 1050565 w 2012077"/>
                  <a:gd name="connsiteY32" fmla="*/ 3315386 h 3315386"/>
                  <a:gd name="connsiteX33" fmla="*/ 1050565 w 2012077"/>
                  <a:gd name="connsiteY33" fmla="*/ 2819328 h 3315386"/>
                  <a:gd name="connsiteX34" fmla="*/ 799428 w 2012077"/>
                  <a:gd name="connsiteY34" fmla="*/ 2819328 h 3315386"/>
                  <a:gd name="connsiteX35" fmla="*/ 799428 w 2012077"/>
                  <a:gd name="connsiteY35" fmla="*/ 2896028 h 3315386"/>
                  <a:gd name="connsiteX36" fmla="*/ 468740 w 2012077"/>
                  <a:gd name="connsiteY36" fmla="*/ 2896028 h 3315386"/>
                  <a:gd name="connsiteX37" fmla="*/ 468740 w 2012077"/>
                  <a:gd name="connsiteY37" fmla="*/ 2819328 h 3315386"/>
                  <a:gd name="connsiteX38" fmla="*/ 327987 w 2012077"/>
                  <a:gd name="connsiteY38" fmla="*/ 2819328 h 3315386"/>
                  <a:gd name="connsiteX39" fmla="*/ 327987 w 2012077"/>
                  <a:gd name="connsiteY39" fmla="*/ 2727583 h 3315386"/>
                  <a:gd name="connsiteX40" fmla="*/ 468740 w 2012077"/>
                  <a:gd name="connsiteY40" fmla="*/ 2727583 h 3315386"/>
                  <a:gd name="connsiteX41" fmla="*/ 468740 w 2012077"/>
                  <a:gd name="connsiteY41" fmla="*/ 2650997 h 3315386"/>
                  <a:gd name="connsiteX42" fmla="*/ 799428 w 2012077"/>
                  <a:gd name="connsiteY42" fmla="*/ 2650997 h 3315386"/>
                  <a:gd name="connsiteX43" fmla="*/ 799428 w 2012077"/>
                  <a:gd name="connsiteY43" fmla="*/ 2727583 h 3315386"/>
                  <a:gd name="connsiteX44" fmla="*/ 1050565 w 2012077"/>
                  <a:gd name="connsiteY44" fmla="*/ 2727583 h 3315386"/>
                  <a:gd name="connsiteX45" fmla="*/ 1050565 w 2012077"/>
                  <a:gd name="connsiteY45" fmla="*/ 2635725 h 3315386"/>
                  <a:gd name="connsiteX46" fmla="*/ 940180 w 2012077"/>
                  <a:gd name="connsiteY46" fmla="*/ 2635725 h 3315386"/>
                  <a:gd name="connsiteX47" fmla="*/ 940180 w 2012077"/>
                  <a:gd name="connsiteY47" fmla="*/ 2543866 h 3315386"/>
                  <a:gd name="connsiteX48" fmla="*/ 0 w 2012077"/>
                  <a:gd name="connsiteY48" fmla="*/ 2543866 h 3315386"/>
                  <a:gd name="connsiteX49" fmla="*/ 0 w 2012077"/>
                  <a:gd name="connsiteY49" fmla="*/ 2421351 h 3315386"/>
                  <a:gd name="connsiteX50" fmla="*/ 1339894 w 2012077"/>
                  <a:gd name="connsiteY50" fmla="*/ 2421351 h 3315386"/>
                  <a:gd name="connsiteX51" fmla="*/ 1339894 w 2012077"/>
                  <a:gd name="connsiteY51" fmla="*/ 2543866 h 3315386"/>
                  <a:gd name="connsiteX52" fmla="*/ 1339894 w 2012077"/>
                  <a:gd name="connsiteY52" fmla="*/ 2727583 h 3315386"/>
                  <a:gd name="connsiteX53" fmla="*/ 1461923 w 2012077"/>
                  <a:gd name="connsiteY53" fmla="*/ 2727583 h 3315386"/>
                  <a:gd name="connsiteX54" fmla="*/ 1732249 w 2012077"/>
                  <a:gd name="connsiteY54" fmla="*/ 2096792 h 3315386"/>
                  <a:gd name="connsiteX55" fmla="*/ 1269099 w 2012077"/>
                  <a:gd name="connsiteY55" fmla="*/ 1402763 h 3315386"/>
                  <a:gd name="connsiteX56" fmla="*/ 940180 w 2012077"/>
                  <a:gd name="connsiteY56" fmla="*/ 1607521 h 3315386"/>
                  <a:gd name="connsiteX57" fmla="*/ 421868 w 2012077"/>
                  <a:gd name="connsiteY57" fmla="*/ 0 h 3315386"/>
                  <a:gd name="connsiteX58" fmla="*/ 856723 w 2012077"/>
                  <a:gd name="connsiteY58" fmla="*/ 0 h 3315386"/>
                  <a:gd name="connsiteX59" fmla="*/ 856723 w 2012077"/>
                  <a:gd name="connsiteY59" fmla="*/ 381179 h 3315386"/>
                  <a:gd name="connsiteX60" fmla="*/ 421868 w 2012077"/>
                  <a:gd name="connsiteY60" fmla="*/ 381179 h 33153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2012077" h="3315386">
                    <a:moveTo>
                      <a:pt x="144503" y="1574920"/>
                    </a:moveTo>
                    <a:lnTo>
                      <a:pt x="420067" y="1685158"/>
                    </a:lnTo>
                    <a:lnTo>
                      <a:pt x="420067" y="1603258"/>
                    </a:lnTo>
                    <a:lnTo>
                      <a:pt x="854936" y="1603258"/>
                    </a:lnTo>
                    <a:lnTo>
                      <a:pt x="854936" y="1859132"/>
                    </a:lnTo>
                    <a:lnTo>
                      <a:pt x="898105" y="1876400"/>
                    </a:lnTo>
                    <a:lnTo>
                      <a:pt x="854936" y="1984649"/>
                    </a:lnTo>
                    <a:lnTo>
                      <a:pt x="729349" y="1984649"/>
                    </a:lnTo>
                    <a:lnTo>
                      <a:pt x="729349" y="2229552"/>
                    </a:lnTo>
                    <a:cubicBezTo>
                      <a:pt x="729349" y="2245328"/>
                      <a:pt x="723200" y="2260873"/>
                      <a:pt x="711273" y="2272838"/>
                    </a:cubicBezTo>
                    <a:cubicBezTo>
                      <a:pt x="699346" y="2284869"/>
                      <a:pt x="683828" y="2290835"/>
                      <a:pt x="668063" y="2290835"/>
                    </a:cubicBezTo>
                    <a:lnTo>
                      <a:pt x="606817" y="2290835"/>
                    </a:lnTo>
                    <a:cubicBezTo>
                      <a:pt x="591258" y="2290835"/>
                      <a:pt x="575410" y="2284869"/>
                      <a:pt x="563359" y="2272838"/>
                    </a:cubicBezTo>
                    <a:cubicBezTo>
                      <a:pt x="551473" y="2260873"/>
                      <a:pt x="545489" y="2245196"/>
                      <a:pt x="545489" y="2229552"/>
                    </a:cubicBezTo>
                    <a:lnTo>
                      <a:pt x="545489" y="1984649"/>
                    </a:lnTo>
                    <a:lnTo>
                      <a:pt x="420067" y="1984649"/>
                    </a:lnTo>
                    <a:lnTo>
                      <a:pt x="417591" y="1984649"/>
                    </a:lnTo>
                    <a:lnTo>
                      <a:pt x="325764" y="1897115"/>
                    </a:lnTo>
                    <a:lnTo>
                      <a:pt x="157049" y="2074602"/>
                    </a:lnTo>
                    <a:cubicBezTo>
                      <a:pt x="146030" y="2086037"/>
                      <a:pt x="131007" y="2093229"/>
                      <a:pt x="114251" y="2093793"/>
                    </a:cubicBezTo>
                    <a:cubicBezTo>
                      <a:pt x="97413" y="2094091"/>
                      <a:pt x="81895" y="2087595"/>
                      <a:pt x="70463" y="2076690"/>
                    </a:cubicBezTo>
                    <a:cubicBezTo>
                      <a:pt x="70463" y="2076690"/>
                      <a:pt x="26180" y="2034498"/>
                      <a:pt x="26180" y="2034498"/>
                    </a:cubicBezTo>
                    <a:cubicBezTo>
                      <a:pt x="14624" y="2023660"/>
                      <a:pt x="7402" y="2008513"/>
                      <a:pt x="7072" y="1991709"/>
                    </a:cubicBezTo>
                    <a:cubicBezTo>
                      <a:pt x="6658" y="1974606"/>
                      <a:pt x="13180" y="1959194"/>
                      <a:pt x="23869" y="1947793"/>
                    </a:cubicBezTo>
                    <a:lnTo>
                      <a:pt x="192913" y="1770537"/>
                    </a:lnTo>
                    <a:lnTo>
                      <a:pt x="107854" y="1685688"/>
                    </a:lnTo>
                    <a:lnTo>
                      <a:pt x="101292" y="1683070"/>
                    </a:lnTo>
                    <a:lnTo>
                      <a:pt x="102407" y="1680252"/>
                    </a:lnTo>
                    <a:lnTo>
                      <a:pt x="101664" y="1679523"/>
                    </a:lnTo>
                    <a:lnTo>
                      <a:pt x="102572" y="1679855"/>
                    </a:lnTo>
                    <a:close/>
                    <a:moveTo>
                      <a:pt x="940180" y="871862"/>
                    </a:moveTo>
                    <a:cubicBezTo>
                      <a:pt x="1532253" y="871862"/>
                      <a:pt x="2012077" y="1420184"/>
                      <a:pt x="2012077" y="2096792"/>
                    </a:cubicBezTo>
                    <a:cubicBezTo>
                      <a:pt x="2012077" y="2730750"/>
                      <a:pt x="1590752" y="3252036"/>
                      <a:pt x="1050565" y="3315386"/>
                    </a:cubicBezTo>
                    <a:lnTo>
                      <a:pt x="1050565" y="2819328"/>
                    </a:lnTo>
                    <a:lnTo>
                      <a:pt x="799428" y="2819328"/>
                    </a:lnTo>
                    <a:lnTo>
                      <a:pt x="799428" y="2896028"/>
                    </a:lnTo>
                    <a:lnTo>
                      <a:pt x="468740" y="2896028"/>
                    </a:lnTo>
                    <a:lnTo>
                      <a:pt x="468740" y="2819328"/>
                    </a:lnTo>
                    <a:lnTo>
                      <a:pt x="327987" y="2819328"/>
                    </a:lnTo>
                    <a:lnTo>
                      <a:pt x="327987" y="2727583"/>
                    </a:lnTo>
                    <a:lnTo>
                      <a:pt x="468740" y="2727583"/>
                    </a:lnTo>
                    <a:lnTo>
                      <a:pt x="468740" y="2650997"/>
                    </a:lnTo>
                    <a:lnTo>
                      <a:pt x="799428" y="2650997"/>
                    </a:lnTo>
                    <a:lnTo>
                      <a:pt x="799428" y="2727583"/>
                    </a:lnTo>
                    <a:lnTo>
                      <a:pt x="1050565" y="2727583"/>
                    </a:lnTo>
                    <a:lnTo>
                      <a:pt x="1050565" y="2635725"/>
                    </a:lnTo>
                    <a:lnTo>
                      <a:pt x="940180" y="2635725"/>
                    </a:lnTo>
                    <a:lnTo>
                      <a:pt x="940180" y="2543866"/>
                    </a:lnTo>
                    <a:lnTo>
                      <a:pt x="0" y="2543866"/>
                    </a:lnTo>
                    <a:lnTo>
                      <a:pt x="0" y="2421351"/>
                    </a:lnTo>
                    <a:lnTo>
                      <a:pt x="1339894" y="2421351"/>
                    </a:lnTo>
                    <a:lnTo>
                      <a:pt x="1339894" y="2543866"/>
                    </a:lnTo>
                    <a:lnTo>
                      <a:pt x="1339894" y="2727583"/>
                    </a:lnTo>
                    <a:lnTo>
                      <a:pt x="1461923" y="2727583"/>
                    </a:lnTo>
                    <a:cubicBezTo>
                      <a:pt x="1621678" y="2617851"/>
                      <a:pt x="1732249" y="2376779"/>
                      <a:pt x="1732249" y="2096792"/>
                    </a:cubicBezTo>
                    <a:cubicBezTo>
                      <a:pt x="1732249" y="1713520"/>
                      <a:pt x="1524893" y="1402763"/>
                      <a:pt x="1269099" y="1402763"/>
                    </a:cubicBezTo>
                    <a:cubicBezTo>
                      <a:pt x="1140456" y="1402763"/>
                      <a:pt x="1024389" y="1481046"/>
                      <a:pt x="940180" y="1607521"/>
                    </a:cubicBezTo>
                    <a:close/>
                    <a:moveTo>
                      <a:pt x="421868" y="0"/>
                    </a:moveTo>
                    <a:lnTo>
                      <a:pt x="856723" y="0"/>
                    </a:lnTo>
                    <a:cubicBezTo>
                      <a:pt x="856723" y="0"/>
                      <a:pt x="856723" y="381179"/>
                      <a:pt x="856723" y="381179"/>
                    </a:cubicBezTo>
                    <a:lnTo>
                      <a:pt x="421868" y="381179"/>
                    </a:lnTo>
                    <a:close/>
                  </a:path>
                </a:pathLst>
              </a:custGeom>
              <a:solidFill>
                <a:schemeClr val="accent1"/>
              </a:solidFill>
              <a:ln w="12700">
                <a:miter lim="400000"/>
              </a:ln>
            </p:spPr>
            <p:txBody>
              <a:bodyPr wrap="square" lIns="0" tIns="0" rIns="0" bIns="0" anchor="ctr">
                <a:noAutofit/>
              </a:bodyPr>
              <a:lstStyle/>
              <a:p>
                <a:pPr lvl="0">
                  <a:defRPr sz="3000">
                    <a:solidFill>
                      <a:srgbClr val="FFFFFF"/>
                    </a:solidFill>
                    <a:effectLst>
                      <a:outerShdw blurRad="38100" dist="12700" dir="5400000" rotWithShape="0">
                        <a:srgbClr val="000000">
                          <a:alpha val="50000"/>
                        </a:srgbClr>
                      </a:outerShdw>
                    </a:effectLst>
                  </a:defRPr>
                </a:pPr>
                <a:endParaRPr/>
              </a:p>
            </p:txBody>
          </p:sp>
          <p:sp>
            <p:nvSpPr>
              <p:cNvPr id="135" name="Shape 10">
                <a:extLst>
                  <a:ext uri="{FF2B5EF4-FFF2-40B4-BE49-F238E27FC236}">
                    <a16:creationId xmlns:a16="http://schemas.microsoft.com/office/drawing/2014/main" id="{B94BDCFA-76E8-4AD0-9746-88FE6DADE59A}"/>
                  </a:ext>
                </a:extLst>
              </p:cNvPr>
              <p:cNvSpPr/>
              <p:nvPr/>
            </p:nvSpPr>
            <p:spPr>
              <a:xfrm>
                <a:off x="7732750" y="2847326"/>
                <a:ext cx="612193" cy="123557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21600" y="21600"/>
                    </a:lnTo>
                    <a:lnTo>
                      <a:pt x="0" y="21600"/>
                    </a:lnTo>
                    <a:cubicBezTo>
                      <a:pt x="0" y="21600"/>
                      <a:pt x="0" y="0"/>
                      <a:pt x="0" y="0"/>
                    </a:cubicBezTo>
                    <a:close/>
                  </a:path>
                </a:pathLst>
              </a:custGeom>
              <a:solidFill>
                <a:schemeClr val="accent1">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36" name="Shape 11">
                <a:extLst>
                  <a:ext uri="{FF2B5EF4-FFF2-40B4-BE49-F238E27FC236}">
                    <a16:creationId xmlns:a16="http://schemas.microsoft.com/office/drawing/2014/main" id="{CEDDE2DF-C0C9-4536-B5F4-FA1A55CA0A17}"/>
                  </a:ext>
                </a:extLst>
              </p:cNvPr>
              <p:cNvSpPr/>
              <p:nvPr/>
            </p:nvSpPr>
            <p:spPr>
              <a:xfrm>
                <a:off x="7796031" y="2369209"/>
                <a:ext cx="489905" cy="9805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0" y="21600"/>
                    </a:lnTo>
                    <a:lnTo>
                      <a:pt x="21600" y="21600"/>
                    </a:lnTo>
                    <a:cubicBezTo>
                      <a:pt x="21600" y="21600"/>
                      <a:pt x="21600" y="0"/>
                      <a:pt x="21600" y="0"/>
                    </a:cubicBezTo>
                    <a:close/>
                  </a:path>
                </a:pathLst>
              </a:custGeom>
              <a:solidFill>
                <a:srgbClr val="FEFEFE"/>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37" name="Shape 12">
                <a:extLst>
                  <a:ext uri="{FF2B5EF4-FFF2-40B4-BE49-F238E27FC236}">
                    <a16:creationId xmlns:a16="http://schemas.microsoft.com/office/drawing/2014/main" id="{61567E26-0866-4732-9312-8A2E05E13B12}"/>
                  </a:ext>
                </a:extLst>
              </p:cNvPr>
              <p:cNvSpPr/>
              <p:nvPr/>
            </p:nvSpPr>
            <p:spPr>
              <a:xfrm>
                <a:off x="8070245" y="3065293"/>
                <a:ext cx="550077" cy="549972"/>
              </a:xfrm>
              <a:custGeom>
                <a:avLst/>
                <a:gdLst/>
                <a:ahLst/>
                <a:cxnLst>
                  <a:cxn ang="0">
                    <a:pos x="wd2" y="hd2"/>
                  </a:cxn>
                  <a:cxn ang="5400000">
                    <a:pos x="wd2" y="hd2"/>
                  </a:cxn>
                  <a:cxn ang="10800000">
                    <a:pos x="wd2" y="hd2"/>
                  </a:cxn>
                  <a:cxn ang="16200000">
                    <a:pos x="wd2" y="hd2"/>
                  </a:cxn>
                </a:cxnLst>
                <a:rect l="0" t="0" r="r" b="b"/>
                <a:pathLst>
                  <a:path w="21600" h="21600" extrusionOk="0">
                    <a:moveTo>
                      <a:pt x="0" y="10802"/>
                    </a:moveTo>
                    <a:cubicBezTo>
                      <a:pt x="0" y="16768"/>
                      <a:pt x="4836" y="21600"/>
                      <a:pt x="10798" y="21600"/>
                    </a:cubicBezTo>
                    <a:cubicBezTo>
                      <a:pt x="16759" y="21600"/>
                      <a:pt x="21600" y="16768"/>
                      <a:pt x="21600" y="10802"/>
                    </a:cubicBezTo>
                    <a:cubicBezTo>
                      <a:pt x="21600" y="4832"/>
                      <a:pt x="16759" y="0"/>
                      <a:pt x="10798" y="0"/>
                    </a:cubicBezTo>
                    <a:cubicBezTo>
                      <a:pt x="4836" y="0"/>
                      <a:pt x="0" y="4832"/>
                      <a:pt x="0" y="10802"/>
                    </a:cubicBezTo>
                    <a:close/>
                  </a:path>
                </a:pathLst>
              </a:custGeom>
              <a:solidFill>
                <a:srgbClr val="FEFEFE"/>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38" name="Shape 13">
                <a:extLst>
                  <a:ext uri="{FF2B5EF4-FFF2-40B4-BE49-F238E27FC236}">
                    <a16:creationId xmlns:a16="http://schemas.microsoft.com/office/drawing/2014/main" id="{D6463285-4395-4ED4-ACC7-EB9B04080E80}"/>
                  </a:ext>
                </a:extLst>
              </p:cNvPr>
              <p:cNvSpPr/>
              <p:nvPr/>
            </p:nvSpPr>
            <p:spPr>
              <a:xfrm>
                <a:off x="8231962" y="3219978"/>
                <a:ext cx="232094" cy="231891"/>
              </a:xfrm>
              <a:custGeom>
                <a:avLst/>
                <a:gdLst/>
                <a:ahLst/>
                <a:cxnLst>
                  <a:cxn ang="0">
                    <a:pos x="wd2" y="hd2"/>
                  </a:cxn>
                  <a:cxn ang="5400000">
                    <a:pos x="wd2" y="hd2"/>
                  </a:cxn>
                  <a:cxn ang="10800000">
                    <a:pos x="wd2" y="hd2"/>
                  </a:cxn>
                  <a:cxn ang="16200000">
                    <a:pos x="wd2" y="hd2"/>
                  </a:cxn>
                </a:cxnLst>
                <a:rect l="0" t="0" r="r" b="b"/>
                <a:pathLst>
                  <a:path w="21600" h="21600" extrusionOk="0">
                    <a:moveTo>
                      <a:pt x="10807" y="0"/>
                    </a:moveTo>
                    <a:cubicBezTo>
                      <a:pt x="16781" y="0"/>
                      <a:pt x="21600" y="4834"/>
                      <a:pt x="21600" y="10801"/>
                    </a:cubicBezTo>
                    <a:cubicBezTo>
                      <a:pt x="21600" y="16771"/>
                      <a:pt x="16781" y="21600"/>
                      <a:pt x="10807" y="21600"/>
                    </a:cubicBezTo>
                    <a:cubicBezTo>
                      <a:pt x="4844" y="21600"/>
                      <a:pt x="0" y="16771"/>
                      <a:pt x="0" y="10801"/>
                    </a:cubicBezTo>
                    <a:cubicBezTo>
                      <a:pt x="0" y="4834"/>
                      <a:pt x="4844" y="0"/>
                      <a:pt x="10807" y="0"/>
                    </a:cubicBezTo>
                    <a:close/>
                  </a:path>
                </a:pathLst>
              </a:custGeom>
              <a:solidFill>
                <a:schemeClr val="accent4">
                  <a:lumMod val="40000"/>
                  <a:lumOff val="6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grpSp>
          <p:nvGrpSpPr>
            <p:cNvPr id="127" name="Group 126">
              <a:extLst>
                <a:ext uri="{FF2B5EF4-FFF2-40B4-BE49-F238E27FC236}">
                  <a16:creationId xmlns:a16="http://schemas.microsoft.com/office/drawing/2014/main" id="{EC7B6B3D-6358-4656-9B28-802867857710}"/>
                </a:ext>
              </a:extLst>
            </p:cNvPr>
            <p:cNvGrpSpPr/>
            <p:nvPr/>
          </p:nvGrpSpPr>
          <p:grpSpPr>
            <a:xfrm rot="21083148">
              <a:off x="3320200" y="2430381"/>
              <a:ext cx="914011" cy="696423"/>
              <a:chOff x="2621108" y="1778593"/>
              <a:chExt cx="2705774" cy="2061643"/>
            </a:xfrm>
          </p:grpSpPr>
          <p:sp>
            <p:nvSpPr>
              <p:cNvPr id="128" name="Shape 14">
                <a:extLst>
                  <a:ext uri="{FF2B5EF4-FFF2-40B4-BE49-F238E27FC236}">
                    <a16:creationId xmlns:a16="http://schemas.microsoft.com/office/drawing/2014/main" id="{F62B1E6E-3FD1-47D7-996A-00092CD1C283}"/>
                  </a:ext>
                </a:extLst>
              </p:cNvPr>
              <p:cNvSpPr/>
              <p:nvPr/>
            </p:nvSpPr>
            <p:spPr>
              <a:xfrm>
                <a:off x="4667171" y="3241071"/>
                <a:ext cx="577650" cy="568701"/>
              </a:xfrm>
              <a:custGeom>
                <a:avLst/>
                <a:gdLst/>
                <a:ahLst/>
                <a:cxnLst>
                  <a:cxn ang="0">
                    <a:pos x="wd2" y="hd2"/>
                  </a:cxn>
                  <a:cxn ang="5400000">
                    <a:pos x="wd2" y="hd2"/>
                  </a:cxn>
                  <a:cxn ang="10800000">
                    <a:pos x="wd2" y="hd2"/>
                  </a:cxn>
                  <a:cxn ang="16200000">
                    <a:pos x="wd2" y="hd2"/>
                  </a:cxn>
                </a:cxnLst>
                <a:rect l="0" t="0" r="r" b="b"/>
                <a:pathLst>
                  <a:path w="21600" h="21600" extrusionOk="0">
                    <a:moveTo>
                      <a:pt x="21600" y="15747"/>
                    </a:moveTo>
                    <a:cubicBezTo>
                      <a:pt x="17600" y="9265"/>
                      <a:pt x="12744" y="0"/>
                      <a:pt x="12744" y="0"/>
                    </a:cubicBezTo>
                    <a:lnTo>
                      <a:pt x="3905" y="7417"/>
                    </a:lnTo>
                    <a:lnTo>
                      <a:pt x="0" y="17986"/>
                    </a:lnTo>
                    <a:cubicBezTo>
                      <a:pt x="0" y="17986"/>
                      <a:pt x="10021" y="19806"/>
                      <a:pt x="17443" y="21600"/>
                    </a:cubicBezTo>
                    <a:cubicBezTo>
                      <a:pt x="17443" y="21600"/>
                      <a:pt x="21600" y="15747"/>
                      <a:pt x="21600" y="15747"/>
                    </a:cubicBezTo>
                    <a:close/>
                  </a:path>
                </a:pathLst>
              </a:custGeom>
              <a:solidFill>
                <a:schemeClr val="bg2">
                  <a:lumMod val="20000"/>
                  <a:lumOff val="8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29" name="Shape 15">
                <a:extLst>
                  <a:ext uri="{FF2B5EF4-FFF2-40B4-BE49-F238E27FC236}">
                    <a16:creationId xmlns:a16="http://schemas.microsoft.com/office/drawing/2014/main" id="{C02C829A-C6FD-44A0-A899-539580697A7C}"/>
                  </a:ext>
                </a:extLst>
              </p:cNvPr>
              <p:cNvSpPr/>
              <p:nvPr/>
            </p:nvSpPr>
            <p:spPr>
              <a:xfrm>
                <a:off x="5138258" y="3655909"/>
                <a:ext cx="188624" cy="184327"/>
              </a:xfrm>
              <a:custGeom>
                <a:avLst/>
                <a:gdLst/>
                <a:ahLst/>
                <a:cxnLst>
                  <a:cxn ang="0">
                    <a:pos x="wd2" y="hd2"/>
                  </a:cxn>
                  <a:cxn ang="5400000">
                    <a:pos x="wd2" y="hd2"/>
                  </a:cxn>
                  <a:cxn ang="10800000">
                    <a:pos x="wd2" y="hd2"/>
                  </a:cxn>
                  <a:cxn ang="16200000">
                    <a:pos x="wd2" y="hd2"/>
                  </a:cxn>
                </a:cxnLst>
                <a:rect l="0" t="0" r="r" b="b"/>
                <a:pathLst>
                  <a:path w="19052" h="19683" extrusionOk="0">
                    <a:moveTo>
                      <a:pt x="11490" y="19263"/>
                    </a:moveTo>
                    <a:cubicBezTo>
                      <a:pt x="21600" y="21600"/>
                      <a:pt x="19279" y="13568"/>
                      <a:pt x="17419" y="10438"/>
                    </a:cubicBezTo>
                    <a:cubicBezTo>
                      <a:pt x="15914" y="7901"/>
                      <a:pt x="13747" y="4250"/>
                      <a:pt x="11227" y="0"/>
                    </a:cubicBezTo>
                    <a:lnTo>
                      <a:pt x="0" y="16455"/>
                    </a:lnTo>
                    <a:cubicBezTo>
                      <a:pt x="4589" y="17610"/>
                      <a:pt x="8589" y="18592"/>
                      <a:pt x="11490" y="19263"/>
                    </a:cubicBezTo>
                    <a:close/>
                  </a:path>
                </a:pathLst>
              </a:custGeom>
              <a:solidFill>
                <a:schemeClr val="accent4">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30" name="Shape 16">
                <a:extLst>
                  <a:ext uri="{FF2B5EF4-FFF2-40B4-BE49-F238E27FC236}">
                    <a16:creationId xmlns:a16="http://schemas.microsoft.com/office/drawing/2014/main" id="{52F28914-D977-4AFF-9336-6C242079A6C4}"/>
                  </a:ext>
                </a:extLst>
              </p:cNvPr>
              <p:cNvSpPr/>
              <p:nvPr/>
            </p:nvSpPr>
            <p:spPr>
              <a:xfrm>
                <a:off x="2860167" y="1940310"/>
                <a:ext cx="2160285" cy="1771518"/>
              </a:xfrm>
              <a:custGeom>
                <a:avLst/>
                <a:gdLst/>
                <a:ahLst/>
                <a:cxnLst>
                  <a:cxn ang="0">
                    <a:pos x="wd2" y="hd2"/>
                  </a:cxn>
                  <a:cxn ang="5400000">
                    <a:pos x="wd2" y="hd2"/>
                  </a:cxn>
                  <a:cxn ang="10800000">
                    <a:pos x="wd2" y="hd2"/>
                  </a:cxn>
                  <a:cxn ang="16200000">
                    <a:pos x="wd2" y="hd2"/>
                  </a:cxn>
                </a:cxnLst>
                <a:rect l="0" t="0" r="r" b="b"/>
                <a:pathLst>
                  <a:path w="21398" h="21283" extrusionOk="0">
                    <a:moveTo>
                      <a:pt x="2500" y="547"/>
                    </a:moveTo>
                    <a:cubicBezTo>
                      <a:pt x="2233" y="997"/>
                      <a:pt x="2221" y="1558"/>
                      <a:pt x="2410" y="1974"/>
                    </a:cubicBezTo>
                    <a:cubicBezTo>
                      <a:pt x="2063" y="1826"/>
                      <a:pt x="1626" y="2016"/>
                      <a:pt x="1357" y="2468"/>
                    </a:cubicBezTo>
                    <a:cubicBezTo>
                      <a:pt x="1042" y="2999"/>
                      <a:pt x="1079" y="3685"/>
                      <a:pt x="1440" y="4001"/>
                    </a:cubicBezTo>
                    <a:cubicBezTo>
                      <a:pt x="1079" y="3685"/>
                      <a:pt x="530" y="3859"/>
                      <a:pt x="215" y="4390"/>
                    </a:cubicBezTo>
                    <a:cubicBezTo>
                      <a:pt x="-101" y="4921"/>
                      <a:pt x="-64" y="5607"/>
                      <a:pt x="297" y="5923"/>
                    </a:cubicBezTo>
                    <a:lnTo>
                      <a:pt x="17672" y="21126"/>
                    </a:lnTo>
                    <a:cubicBezTo>
                      <a:pt x="18033" y="21442"/>
                      <a:pt x="18582" y="21268"/>
                      <a:pt x="18897" y="20737"/>
                    </a:cubicBezTo>
                    <a:cubicBezTo>
                      <a:pt x="19213" y="20207"/>
                      <a:pt x="19176" y="19520"/>
                      <a:pt x="18815" y="19204"/>
                    </a:cubicBezTo>
                    <a:cubicBezTo>
                      <a:pt x="19176" y="19520"/>
                      <a:pt x="19725" y="19346"/>
                      <a:pt x="20040" y="18816"/>
                    </a:cubicBezTo>
                    <a:cubicBezTo>
                      <a:pt x="20308" y="18366"/>
                      <a:pt x="20319" y="17806"/>
                      <a:pt x="20098" y="17453"/>
                    </a:cubicBezTo>
                    <a:cubicBezTo>
                      <a:pt x="20478" y="17536"/>
                      <a:pt x="20915" y="17346"/>
                      <a:pt x="21183" y="16894"/>
                    </a:cubicBezTo>
                    <a:cubicBezTo>
                      <a:pt x="21499" y="16363"/>
                      <a:pt x="21462" y="15677"/>
                      <a:pt x="21101" y="15361"/>
                    </a:cubicBezTo>
                    <a:lnTo>
                      <a:pt x="3726" y="158"/>
                    </a:lnTo>
                    <a:cubicBezTo>
                      <a:pt x="3365" y="-158"/>
                      <a:pt x="2816" y="16"/>
                      <a:pt x="2500" y="547"/>
                    </a:cubicBezTo>
                    <a:close/>
                  </a:path>
                </a:pathLst>
              </a:custGeom>
              <a:solidFill>
                <a:schemeClr val="accent4"/>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31" name="Shape 17">
                <a:extLst>
                  <a:ext uri="{FF2B5EF4-FFF2-40B4-BE49-F238E27FC236}">
                    <a16:creationId xmlns:a16="http://schemas.microsoft.com/office/drawing/2014/main" id="{39B0EE87-7C45-49BA-9B19-0110F4A9B6C5}"/>
                  </a:ext>
                </a:extLst>
              </p:cNvPr>
              <p:cNvSpPr/>
              <p:nvPr/>
            </p:nvSpPr>
            <p:spPr>
              <a:xfrm>
                <a:off x="2979696" y="2102026"/>
                <a:ext cx="1929510" cy="1451621"/>
              </a:xfrm>
              <a:custGeom>
                <a:avLst/>
                <a:gdLst/>
                <a:ahLst/>
                <a:cxnLst>
                  <a:cxn ang="0">
                    <a:pos x="wd2" y="hd2"/>
                  </a:cxn>
                  <a:cxn ang="5400000">
                    <a:pos x="wd2" y="hd2"/>
                  </a:cxn>
                  <a:cxn ang="10800000">
                    <a:pos x="wd2" y="hd2"/>
                  </a:cxn>
                  <a:cxn ang="16200000">
                    <a:pos x="wd2" y="hd2"/>
                  </a:cxn>
                </a:cxnLst>
                <a:rect l="0" t="0" r="r" b="b"/>
                <a:pathLst>
                  <a:path w="21374" h="21215" extrusionOk="0">
                    <a:moveTo>
                      <a:pt x="332" y="2529"/>
                    </a:moveTo>
                    <a:cubicBezTo>
                      <a:pt x="-72" y="2145"/>
                      <a:pt x="-113" y="1310"/>
                      <a:pt x="240" y="664"/>
                    </a:cubicBezTo>
                    <a:lnTo>
                      <a:pt x="240" y="664"/>
                    </a:lnTo>
                    <a:cubicBezTo>
                      <a:pt x="593" y="19"/>
                      <a:pt x="1207" y="-193"/>
                      <a:pt x="1611" y="191"/>
                    </a:cubicBezTo>
                    <a:lnTo>
                      <a:pt x="21042" y="18685"/>
                    </a:lnTo>
                    <a:cubicBezTo>
                      <a:pt x="21446" y="19069"/>
                      <a:pt x="21487" y="19904"/>
                      <a:pt x="21134" y="20550"/>
                    </a:cubicBezTo>
                    <a:lnTo>
                      <a:pt x="21134" y="20550"/>
                    </a:lnTo>
                    <a:cubicBezTo>
                      <a:pt x="20781" y="21195"/>
                      <a:pt x="20167" y="21407"/>
                      <a:pt x="19764" y="21023"/>
                    </a:cubicBezTo>
                    <a:cubicBezTo>
                      <a:pt x="19764" y="21023"/>
                      <a:pt x="332" y="2529"/>
                      <a:pt x="332" y="2529"/>
                    </a:cubicBezTo>
                    <a:close/>
                  </a:path>
                </a:pathLst>
              </a:custGeom>
              <a:solidFill>
                <a:schemeClr val="accent4">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32" name="Shape 18">
                <a:extLst>
                  <a:ext uri="{FF2B5EF4-FFF2-40B4-BE49-F238E27FC236}">
                    <a16:creationId xmlns:a16="http://schemas.microsoft.com/office/drawing/2014/main" id="{61FDA75D-3355-45E8-BAAA-9D5FBFE3A7C1}"/>
                  </a:ext>
                </a:extLst>
              </p:cNvPr>
              <p:cNvSpPr/>
              <p:nvPr/>
            </p:nvSpPr>
            <p:spPr>
              <a:xfrm>
                <a:off x="2817980" y="1905154"/>
                <a:ext cx="463521" cy="564511"/>
              </a:xfrm>
              <a:custGeom>
                <a:avLst/>
                <a:gdLst/>
                <a:ahLst/>
                <a:cxnLst>
                  <a:cxn ang="0">
                    <a:pos x="wd2" y="hd2"/>
                  </a:cxn>
                  <a:cxn ang="5400000">
                    <a:pos x="wd2" y="hd2"/>
                  </a:cxn>
                  <a:cxn ang="10800000">
                    <a:pos x="wd2" y="hd2"/>
                  </a:cxn>
                  <a:cxn ang="16200000">
                    <a:pos x="wd2" y="hd2"/>
                  </a:cxn>
                </a:cxnLst>
                <a:rect l="0" t="0" r="r" b="b"/>
                <a:pathLst>
                  <a:path w="21600" h="21600" extrusionOk="0">
                    <a:moveTo>
                      <a:pt x="5469" y="21600"/>
                    </a:moveTo>
                    <a:lnTo>
                      <a:pt x="21600" y="3240"/>
                    </a:lnTo>
                    <a:lnTo>
                      <a:pt x="16131" y="0"/>
                    </a:lnTo>
                    <a:lnTo>
                      <a:pt x="0" y="18360"/>
                    </a:lnTo>
                    <a:cubicBezTo>
                      <a:pt x="0" y="18360"/>
                      <a:pt x="5469" y="21600"/>
                      <a:pt x="5469" y="21600"/>
                    </a:cubicBezTo>
                    <a:close/>
                  </a:path>
                </a:pathLst>
              </a:custGeom>
              <a:solidFill>
                <a:schemeClr val="bg2">
                  <a:lumMod val="20000"/>
                  <a:lumOff val="80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sp>
            <p:nvSpPr>
              <p:cNvPr id="133" name="Shape 19">
                <a:extLst>
                  <a:ext uri="{FF2B5EF4-FFF2-40B4-BE49-F238E27FC236}">
                    <a16:creationId xmlns:a16="http://schemas.microsoft.com/office/drawing/2014/main" id="{85E31498-53A8-4C4C-A148-CCB84D05A650}"/>
                  </a:ext>
                </a:extLst>
              </p:cNvPr>
              <p:cNvSpPr/>
              <p:nvPr/>
            </p:nvSpPr>
            <p:spPr>
              <a:xfrm>
                <a:off x="2621108" y="1778593"/>
                <a:ext cx="541411" cy="600736"/>
              </a:xfrm>
              <a:custGeom>
                <a:avLst/>
                <a:gdLst/>
                <a:ahLst/>
                <a:cxnLst>
                  <a:cxn ang="0">
                    <a:pos x="wd2" y="hd2"/>
                  </a:cxn>
                  <a:cxn ang="5400000">
                    <a:pos x="wd2" y="hd2"/>
                  </a:cxn>
                  <a:cxn ang="10800000">
                    <a:pos x="wd2" y="hd2"/>
                  </a:cxn>
                  <a:cxn ang="16200000">
                    <a:pos x="wd2" y="hd2"/>
                  </a:cxn>
                </a:cxnLst>
                <a:rect l="0" t="0" r="r" b="b"/>
                <a:pathLst>
                  <a:path w="20652" h="20318" extrusionOk="0">
                    <a:moveTo>
                      <a:pt x="7448" y="20318"/>
                    </a:moveTo>
                    <a:lnTo>
                      <a:pt x="20652" y="4089"/>
                    </a:lnTo>
                    <a:lnTo>
                      <a:pt x="15978" y="1099"/>
                    </a:lnTo>
                    <a:lnTo>
                      <a:pt x="15973" y="1106"/>
                    </a:lnTo>
                    <a:cubicBezTo>
                      <a:pt x="15904" y="1058"/>
                      <a:pt x="15837" y="1008"/>
                      <a:pt x="15765" y="963"/>
                    </a:cubicBezTo>
                    <a:cubicBezTo>
                      <a:pt x="12256" y="-1282"/>
                      <a:pt x="6455" y="531"/>
                      <a:pt x="2809" y="5013"/>
                    </a:cubicBezTo>
                    <a:cubicBezTo>
                      <a:pt x="-837" y="9495"/>
                      <a:pt x="-948" y="14947"/>
                      <a:pt x="2561" y="17192"/>
                    </a:cubicBezTo>
                    <a:cubicBezTo>
                      <a:pt x="2633" y="17238"/>
                      <a:pt x="2707" y="17279"/>
                      <a:pt x="2780" y="17322"/>
                    </a:cubicBezTo>
                    <a:lnTo>
                      <a:pt x="2774" y="17328"/>
                    </a:lnTo>
                    <a:cubicBezTo>
                      <a:pt x="2774" y="17328"/>
                      <a:pt x="7448" y="20318"/>
                      <a:pt x="7448" y="20318"/>
                    </a:cubicBezTo>
                    <a:close/>
                  </a:path>
                </a:pathLst>
              </a:custGeom>
              <a:solidFill>
                <a:schemeClr val="accent1">
                  <a:lumMod val="75000"/>
                </a:schemeClr>
              </a:solidFill>
              <a:ln w="12700">
                <a:miter lim="400000"/>
              </a:ln>
            </p:spPr>
            <p:txBody>
              <a:bodyPr lIns="0" tIns="0" rIns="0" bIns="0" anchor="ctr"/>
              <a:lstStyle/>
              <a:p>
                <a:pPr lvl="0">
                  <a:defRPr sz="3000">
                    <a:solidFill>
                      <a:srgbClr val="FFFFFF"/>
                    </a:solidFill>
                    <a:effectLst>
                      <a:outerShdw blurRad="38100" dist="12700" dir="5400000" rotWithShape="0">
                        <a:srgbClr val="000000">
                          <a:alpha val="50000"/>
                        </a:srgbClr>
                      </a:outerShdw>
                    </a:effectLst>
                  </a:defRPr>
                </a:pPr>
                <a:endParaRPr/>
              </a:p>
            </p:txBody>
          </p:sp>
        </p:grpSp>
      </p:grpSp>
      <p:sp>
        <p:nvSpPr>
          <p:cNvPr id="3" name="Picture Placeholder 2">
            <a:extLst>
              <a:ext uri="{FF2B5EF4-FFF2-40B4-BE49-F238E27FC236}">
                <a16:creationId xmlns:a16="http://schemas.microsoft.com/office/drawing/2014/main" id="{A8CC83F8-433A-4607-A767-764412EFD603}"/>
              </a:ext>
            </a:extLst>
          </p:cNvPr>
          <p:cNvSpPr>
            <a:spLocks noGrp="1"/>
          </p:cNvSpPr>
          <p:nvPr>
            <p:ph type="pic" sz="quarter" idx="22"/>
          </p:nvPr>
        </p:nvSpPr>
        <p:spPr/>
      </p:sp>
    </p:spTree>
    <p:extLst>
      <p:ext uri="{BB962C8B-B14F-4D97-AF65-F5344CB8AC3E}">
        <p14:creationId xmlns:p14="http://schemas.microsoft.com/office/powerpoint/2010/main" val="35530921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125"/>
                                        </p:tgtEl>
                                        <p:attrNameLst>
                                          <p:attrName>style.visibility</p:attrName>
                                        </p:attrNameLst>
                                      </p:cBhvr>
                                      <p:to>
                                        <p:strVal val="visible"/>
                                      </p:to>
                                    </p:set>
                                    <p:anim calcmode="lin" valueType="num">
                                      <p:cBhvr additive="base">
                                        <p:cTn id="7" dur="500"/>
                                        <p:tgtEl>
                                          <p:spTgt spid="125"/>
                                        </p:tgtEl>
                                        <p:attrNameLst>
                                          <p:attrName>ppt_y</p:attrName>
                                        </p:attrNameLst>
                                      </p:cBhvr>
                                      <p:tavLst>
                                        <p:tav tm="0">
                                          <p:val>
                                            <p:strVal val="#ppt_y+#ppt_h*1.125000"/>
                                          </p:val>
                                        </p:tav>
                                        <p:tav tm="100000">
                                          <p:val>
                                            <p:strVal val="#ppt_y"/>
                                          </p:val>
                                        </p:tav>
                                      </p:tavLst>
                                    </p:anim>
                                    <p:animEffect transition="in" filter="wipe(up)">
                                      <p:cBhvr>
                                        <p:cTn id="8" dur="500"/>
                                        <p:tgtEl>
                                          <p:spTgt spid="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A842452-1F6C-4B5A-93FB-D3B8FAEA5626}"/>
              </a:ext>
            </a:extLst>
          </p:cNvPr>
          <p:cNvSpPr/>
          <p:nvPr/>
        </p:nvSpPr>
        <p:spPr>
          <a:xfrm>
            <a:off x="0" y="-1"/>
            <a:ext cx="12192000" cy="3539781"/>
          </a:xfrm>
          <a:prstGeom prst="rect">
            <a:avLst/>
          </a:pr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iamond 10">
            <a:extLst>
              <a:ext uri="{FF2B5EF4-FFF2-40B4-BE49-F238E27FC236}">
                <a16:creationId xmlns:a16="http://schemas.microsoft.com/office/drawing/2014/main" id="{BADFC78C-1FAC-4F4E-AB7B-CDCB0EA8B015}"/>
              </a:ext>
            </a:extLst>
          </p:cNvPr>
          <p:cNvSpPr/>
          <p:nvPr/>
        </p:nvSpPr>
        <p:spPr>
          <a:xfrm>
            <a:off x="3152925" y="1868370"/>
            <a:ext cx="3342820" cy="3342820"/>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2</a:t>
            </a:fld>
            <a:endParaRPr lang="en-US" dirty="0"/>
          </a:p>
        </p:txBody>
      </p:sp>
      <p:grpSp>
        <p:nvGrpSpPr>
          <p:cNvPr id="17" name="Group 16">
            <a:extLst>
              <a:ext uri="{FF2B5EF4-FFF2-40B4-BE49-F238E27FC236}">
                <a16:creationId xmlns:a16="http://schemas.microsoft.com/office/drawing/2014/main" id="{6BF654DE-F8C9-49C1-91D8-A82EF92690F2}"/>
              </a:ext>
            </a:extLst>
          </p:cNvPr>
          <p:cNvGrpSpPr/>
          <p:nvPr/>
        </p:nvGrpSpPr>
        <p:grpSpPr>
          <a:xfrm>
            <a:off x="6762333" y="2831611"/>
            <a:ext cx="4258286" cy="1543873"/>
            <a:chOff x="6571639" y="2909757"/>
            <a:chExt cx="4258286" cy="1543873"/>
          </a:xfrm>
        </p:grpSpPr>
        <p:sp>
          <p:nvSpPr>
            <p:cNvPr id="12" name="TextBox 11">
              <a:extLst>
                <a:ext uri="{FF2B5EF4-FFF2-40B4-BE49-F238E27FC236}">
                  <a16:creationId xmlns:a16="http://schemas.microsoft.com/office/drawing/2014/main" id="{873F1D1D-7DEF-4D68-8E79-42C0C633A1C9}"/>
                </a:ext>
              </a:extLst>
            </p:cNvPr>
            <p:cNvSpPr txBox="1"/>
            <p:nvPr/>
          </p:nvSpPr>
          <p:spPr>
            <a:xfrm>
              <a:off x="6571639" y="2909757"/>
              <a:ext cx="1378857" cy="400110"/>
            </a:xfrm>
            <a:prstGeom prst="rect">
              <a:avLst/>
            </a:prstGeom>
            <a:noFill/>
          </p:spPr>
          <p:txBody>
            <a:bodyPr wrap="square" rtlCol="0">
              <a:spAutoFit/>
            </a:bodyPr>
            <a:lstStyle/>
            <a:p>
              <a:r>
                <a:rPr lang="en-US" sz="2000" b="1" dirty="0">
                  <a:solidFill>
                    <a:schemeClr val="bg1"/>
                  </a:solidFill>
                  <a:latin typeface="Roboto Slab" pitchFamily="2" charset="0"/>
                  <a:ea typeface="Roboto Slab" pitchFamily="2" charset="0"/>
                </a:rPr>
                <a:t>HELLO”</a:t>
              </a:r>
            </a:p>
          </p:txBody>
        </p:sp>
        <p:sp>
          <p:nvSpPr>
            <p:cNvPr id="13" name="TextBox 12">
              <a:extLst>
                <a:ext uri="{FF2B5EF4-FFF2-40B4-BE49-F238E27FC236}">
                  <a16:creationId xmlns:a16="http://schemas.microsoft.com/office/drawing/2014/main" id="{AB18B70E-5E4F-45CB-87FA-ACD51CE52EFE}"/>
                </a:ext>
              </a:extLst>
            </p:cNvPr>
            <p:cNvSpPr txBox="1"/>
            <p:nvPr/>
          </p:nvSpPr>
          <p:spPr>
            <a:xfrm>
              <a:off x="6571639" y="3198409"/>
              <a:ext cx="3316855" cy="338554"/>
            </a:xfrm>
            <a:prstGeom prst="rect">
              <a:avLst/>
            </a:prstGeom>
            <a:noFill/>
          </p:spPr>
          <p:txBody>
            <a:bodyPr wrap="square" rtlCol="0">
              <a:spAutoFit/>
            </a:bodyPr>
            <a:lstStyle/>
            <a:p>
              <a:r>
                <a:rPr lang="en-US" sz="1600" dirty="0" err="1">
                  <a:solidFill>
                    <a:schemeClr val="bg1"/>
                  </a:solidFill>
                  <a:latin typeface="Roboto Slab" pitchFamily="2" charset="0"/>
                  <a:ea typeface="Roboto Slab" pitchFamily="2" charset="0"/>
                </a:rPr>
                <a:t>Iam</a:t>
              </a:r>
              <a:r>
                <a:rPr lang="en-US" sz="1600" dirty="0">
                  <a:solidFill>
                    <a:schemeClr val="bg1"/>
                  </a:solidFill>
                  <a:latin typeface="Roboto Slab" pitchFamily="2" charset="0"/>
                  <a:ea typeface="Roboto Slab" pitchFamily="2" charset="0"/>
                </a:rPr>
                <a:t> John Deo, Your Presenter!</a:t>
              </a:r>
            </a:p>
          </p:txBody>
        </p:sp>
        <p:sp>
          <p:nvSpPr>
            <p:cNvPr id="16" name="Rectangle 4">
              <a:extLst>
                <a:ext uri="{FF2B5EF4-FFF2-40B4-BE49-F238E27FC236}">
                  <a16:creationId xmlns:a16="http://schemas.microsoft.com/office/drawing/2014/main" id="{DCE48D25-DB64-47B1-9936-D4A5D3E54EDC}"/>
                </a:ext>
              </a:extLst>
            </p:cNvPr>
            <p:cNvSpPr>
              <a:spLocks/>
            </p:cNvSpPr>
            <p:nvPr/>
          </p:nvSpPr>
          <p:spPr bwMode="auto">
            <a:xfrm>
              <a:off x="6644211" y="3733564"/>
              <a:ext cx="4185714" cy="72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700"/>
                </a:lnSpc>
              </a:pPr>
              <a:r>
                <a:rPr lang="en-US" sz="1100" dirty="0">
                  <a:solidFill>
                    <a:sysClr val="windowText" lastClr="000000"/>
                  </a:solidFill>
                  <a:latin typeface="Roboto Slab" pitchFamily="2" charset="0"/>
                  <a:ea typeface="Roboto Slab" pitchFamily="2" charset="0"/>
                  <a:cs typeface="Lato" charset="0"/>
                  <a:sym typeface="Montserrat-Regular" charset="0"/>
                </a:rPr>
                <a:t>This letterhead design is meant to project an image of professionalism and reliability. By using simple alignments we have created a very much</a:t>
              </a:r>
            </a:p>
          </p:txBody>
        </p:sp>
      </p:grpSp>
      <p:sp>
        <p:nvSpPr>
          <p:cNvPr id="14" name="Rectangle 13">
            <a:extLst>
              <a:ext uri="{FF2B5EF4-FFF2-40B4-BE49-F238E27FC236}">
                <a16:creationId xmlns:a16="http://schemas.microsoft.com/office/drawing/2014/main" id="{F0CBA632-4A63-4F94-A27E-0614BAE729AA}"/>
              </a:ext>
            </a:extLst>
          </p:cNvPr>
          <p:cNvSpPr/>
          <p:nvPr/>
        </p:nvSpPr>
        <p:spPr>
          <a:xfrm>
            <a:off x="741234" y="705041"/>
            <a:ext cx="3651962" cy="1487330"/>
          </a:xfrm>
          <a:prstGeom prst="rect">
            <a:avLst/>
          </a:prstGeom>
        </p:spPr>
        <p:txBody>
          <a:bodyPr wrap="none">
            <a:spAutoFit/>
          </a:bodyPr>
          <a:lstStyle/>
          <a:p>
            <a:pPr>
              <a:lnSpc>
                <a:spcPts val="5300"/>
              </a:lnSpc>
            </a:pPr>
            <a:r>
              <a:rPr lang="en-US" sz="4000" b="1" dirty="0">
                <a:solidFill>
                  <a:schemeClr val="bg1"/>
                </a:solidFill>
                <a:latin typeface="Roboto Slab" pitchFamily="2" charset="0"/>
                <a:ea typeface="Roboto Slab" pitchFamily="2" charset="0"/>
              </a:rPr>
              <a:t>Welcome </a:t>
            </a:r>
          </a:p>
          <a:p>
            <a:pPr>
              <a:lnSpc>
                <a:spcPts val="5300"/>
              </a:lnSpc>
            </a:pPr>
            <a:r>
              <a:rPr lang="en-US" sz="6500" b="1" dirty="0">
                <a:solidFill>
                  <a:schemeClr val="bg1"/>
                </a:solidFill>
                <a:latin typeface="Roboto Slab" pitchFamily="2" charset="0"/>
                <a:ea typeface="Roboto Slab" pitchFamily="2" charset="0"/>
              </a:rPr>
              <a:t>Message</a:t>
            </a:r>
            <a:endParaRPr lang="en-US" sz="6500" dirty="0">
              <a:solidFill>
                <a:schemeClr val="bg1"/>
              </a:solidFill>
              <a:latin typeface="Roboto Slab" pitchFamily="2" charset="0"/>
              <a:ea typeface="Roboto Slab" pitchFamily="2" charset="0"/>
            </a:endParaRPr>
          </a:p>
        </p:txBody>
      </p:sp>
      <p:sp>
        <p:nvSpPr>
          <p:cNvPr id="4" name="Picture Placeholder 3">
            <a:extLst>
              <a:ext uri="{FF2B5EF4-FFF2-40B4-BE49-F238E27FC236}">
                <a16:creationId xmlns:a16="http://schemas.microsoft.com/office/drawing/2014/main" id="{D1F5937A-368F-4B31-909D-324982C542FE}"/>
              </a:ext>
            </a:extLst>
          </p:cNvPr>
          <p:cNvSpPr>
            <a:spLocks noGrp="1"/>
          </p:cNvSpPr>
          <p:nvPr>
            <p:ph type="pic" sz="quarter" idx="23"/>
          </p:nvPr>
        </p:nvSpPr>
        <p:spPr/>
      </p:sp>
      <p:sp>
        <p:nvSpPr>
          <p:cNvPr id="8" name="Picture Placeholder 7">
            <a:extLst>
              <a:ext uri="{FF2B5EF4-FFF2-40B4-BE49-F238E27FC236}">
                <a16:creationId xmlns:a16="http://schemas.microsoft.com/office/drawing/2014/main" id="{7EABC3AD-5F1F-4E07-A3CA-CD8A36BF09C5}"/>
              </a:ext>
            </a:extLst>
          </p:cNvPr>
          <p:cNvSpPr>
            <a:spLocks noGrp="1"/>
          </p:cNvSpPr>
          <p:nvPr>
            <p:ph type="pic" sz="quarter" idx="22"/>
          </p:nvPr>
        </p:nvSpPr>
        <p:spPr/>
      </p:sp>
    </p:spTree>
    <p:extLst>
      <p:ext uri="{BB962C8B-B14F-4D97-AF65-F5344CB8AC3E}">
        <p14:creationId xmlns:p14="http://schemas.microsoft.com/office/powerpoint/2010/main" val="21578135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oboto Slab" pitchFamily="2" charset="0"/>
                <a:ea typeface="Roboto Slab" pitchFamily="2" charset="0"/>
              </a:rPr>
              <a:pPr/>
              <a:t>20</a:t>
            </a:fld>
            <a:endParaRPr lang="en-US" dirty="0">
              <a:latin typeface="Roboto Slab" pitchFamily="2" charset="0"/>
              <a:ea typeface="Roboto Slab" pitchFamily="2" charset="0"/>
            </a:endParaRPr>
          </a:p>
        </p:txBody>
      </p:sp>
      <p:sp>
        <p:nvSpPr>
          <p:cNvPr id="4" name="Title 3"/>
          <p:cNvSpPr>
            <a:spLocks noGrp="1"/>
          </p:cNvSpPr>
          <p:nvPr>
            <p:ph type="title"/>
          </p:nvPr>
        </p:nvSpPr>
        <p:spPr/>
        <p:txBody>
          <a:bodyPr/>
          <a:lstStyle/>
          <a:p>
            <a:r>
              <a:rPr lang="en-US" dirty="0"/>
              <a:t>Project </a:t>
            </a:r>
            <a:r>
              <a:rPr lang="en-US" b="1" dirty="0"/>
              <a:t>Location</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12" name="Rectangle 9">
            <a:extLst>
              <a:ext uri="{FF2B5EF4-FFF2-40B4-BE49-F238E27FC236}">
                <a16:creationId xmlns:a16="http://schemas.microsoft.com/office/drawing/2014/main" id="{6F2C3059-8AC9-4E39-825C-8FA831EA185B}"/>
              </a:ext>
            </a:extLst>
          </p:cNvPr>
          <p:cNvSpPr>
            <a:spLocks/>
          </p:cNvSpPr>
          <p:nvPr/>
        </p:nvSpPr>
        <p:spPr bwMode="auto">
          <a:xfrm>
            <a:off x="5612216" y="2044543"/>
            <a:ext cx="2004550" cy="3481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sp>
        <p:nvSpPr>
          <p:cNvPr id="3" name="Picture Placeholder 2">
            <a:extLst>
              <a:ext uri="{FF2B5EF4-FFF2-40B4-BE49-F238E27FC236}">
                <a16:creationId xmlns:a16="http://schemas.microsoft.com/office/drawing/2014/main" id="{A4C75D02-25A8-458B-979F-F9A74630A6A5}"/>
              </a:ext>
            </a:extLst>
          </p:cNvPr>
          <p:cNvSpPr>
            <a:spLocks noGrp="1"/>
          </p:cNvSpPr>
          <p:nvPr>
            <p:ph type="pic" sz="quarter" idx="20"/>
          </p:nvPr>
        </p:nvSpPr>
        <p:spPr/>
      </p:sp>
      <p:sp>
        <p:nvSpPr>
          <p:cNvPr id="9" name="Picture Placeholder 8">
            <a:extLst>
              <a:ext uri="{FF2B5EF4-FFF2-40B4-BE49-F238E27FC236}">
                <a16:creationId xmlns:a16="http://schemas.microsoft.com/office/drawing/2014/main" id="{E59EF209-B5D8-4625-9313-77B17B6D94F0}"/>
              </a:ext>
            </a:extLst>
          </p:cNvPr>
          <p:cNvSpPr>
            <a:spLocks noGrp="1"/>
          </p:cNvSpPr>
          <p:nvPr>
            <p:ph type="pic" sz="quarter" idx="21"/>
          </p:nvPr>
        </p:nvSpPr>
        <p:spPr/>
      </p:sp>
    </p:spTree>
    <p:extLst>
      <p:ext uri="{BB962C8B-B14F-4D97-AF65-F5344CB8AC3E}">
        <p14:creationId xmlns:p14="http://schemas.microsoft.com/office/powerpoint/2010/main" val="62728852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5B65897-059C-4F92-AF43-1D8C905AC390}"/>
              </a:ext>
            </a:extLst>
          </p:cNvPr>
          <p:cNvSpPr/>
          <p:nvPr/>
        </p:nvSpPr>
        <p:spPr>
          <a:xfrm>
            <a:off x="0" y="0"/>
            <a:ext cx="12192000" cy="6858000"/>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oboto Slab" pitchFamily="2" charset="0"/>
                <a:ea typeface="Roboto Slab" pitchFamily="2" charset="0"/>
              </a:rPr>
              <a:pPr/>
              <a:t>21</a:t>
            </a:fld>
            <a:endParaRPr lang="en-US" dirty="0">
              <a:latin typeface="Roboto Slab" pitchFamily="2" charset="0"/>
              <a:ea typeface="Roboto Slab" pitchFamily="2" charset="0"/>
            </a:endParaRPr>
          </a:p>
        </p:txBody>
      </p:sp>
      <p:sp>
        <p:nvSpPr>
          <p:cNvPr id="2" name="TextBox 1">
            <a:extLst>
              <a:ext uri="{FF2B5EF4-FFF2-40B4-BE49-F238E27FC236}">
                <a16:creationId xmlns:a16="http://schemas.microsoft.com/office/drawing/2014/main" id="{31B4C7A0-E8AC-4C7E-9A44-D279641151F1}"/>
              </a:ext>
            </a:extLst>
          </p:cNvPr>
          <p:cNvSpPr txBox="1"/>
          <p:nvPr/>
        </p:nvSpPr>
        <p:spPr>
          <a:xfrm>
            <a:off x="4581002" y="2998113"/>
            <a:ext cx="3029997" cy="861774"/>
          </a:xfrm>
          <a:prstGeom prst="rect">
            <a:avLst/>
          </a:prstGeom>
          <a:noFill/>
        </p:spPr>
        <p:txBody>
          <a:bodyPr wrap="none" rtlCol="0">
            <a:spAutoFit/>
          </a:bodyPr>
          <a:lstStyle/>
          <a:p>
            <a:pPr algn="ctr"/>
            <a:r>
              <a:rPr lang="en-US" sz="5000" b="1" dirty="0">
                <a:solidFill>
                  <a:schemeClr val="bg1"/>
                </a:solidFill>
                <a:latin typeface="Roboto Slab" pitchFamily="2" charset="0"/>
                <a:ea typeface="Roboto Slab" pitchFamily="2" charset="0"/>
              </a:rPr>
              <a:t>THE END</a:t>
            </a:r>
          </a:p>
        </p:txBody>
      </p:sp>
      <p:sp>
        <p:nvSpPr>
          <p:cNvPr id="3" name="Rectangle 2">
            <a:extLst>
              <a:ext uri="{FF2B5EF4-FFF2-40B4-BE49-F238E27FC236}">
                <a16:creationId xmlns:a16="http://schemas.microsoft.com/office/drawing/2014/main" id="{6694426D-1583-4A16-ABA1-D589E54CCFE7}"/>
              </a:ext>
            </a:extLst>
          </p:cNvPr>
          <p:cNvSpPr/>
          <p:nvPr/>
        </p:nvSpPr>
        <p:spPr>
          <a:xfrm>
            <a:off x="7779657" y="3149600"/>
            <a:ext cx="4412343" cy="5588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871316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D2AE76E-2287-46E1-92E5-4F1F5571147B}"/>
              </a:ext>
            </a:extLst>
          </p:cNvPr>
          <p:cNvSpPr/>
          <p:nvPr/>
        </p:nvSpPr>
        <p:spPr>
          <a:xfrm>
            <a:off x="0" y="0"/>
            <a:ext cx="4679486" cy="6858000"/>
          </a:xfrm>
          <a:prstGeom prst="rect">
            <a:avLst/>
          </a:prstGeom>
          <a:solidFill>
            <a:schemeClr val="accent1">
              <a:alpha val="6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3</a:t>
            </a:fld>
            <a:endParaRPr lang="en-US" dirty="0">
              <a:latin typeface="Raleway" panose="020B0503030101060003" pitchFamily="34" charset="0"/>
            </a:endParaRPr>
          </a:p>
        </p:txBody>
      </p:sp>
      <p:grpSp>
        <p:nvGrpSpPr>
          <p:cNvPr id="7" name="Group 6">
            <a:extLst>
              <a:ext uri="{FF2B5EF4-FFF2-40B4-BE49-F238E27FC236}">
                <a16:creationId xmlns:a16="http://schemas.microsoft.com/office/drawing/2014/main" id="{4AA85298-FFBC-4EB5-850A-1D1FB15C3B50}"/>
              </a:ext>
            </a:extLst>
          </p:cNvPr>
          <p:cNvGrpSpPr/>
          <p:nvPr/>
        </p:nvGrpSpPr>
        <p:grpSpPr>
          <a:xfrm>
            <a:off x="6197599" y="2913566"/>
            <a:ext cx="5422045" cy="1193404"/>
            <a:chOff x="4437572" y="3675513"/>
            <a:chExt cx="5422045" cy="1193404"/>
          </a:xfrm>
        </p:grpSpPr>
        <p:sp>
          <p:nvSpPr>
            <p:cNvPr id="34" name="TextBox 33"/>
            <p:cNvSpPr txBox="1"/>
            <p:nvPr/>
          </p:nvSpPr>
          <p:spPr>
            <a:xfrm>
              <a:off x="4437572" y="3675513"/>
              <a:ext cx="1378857" cy="400110"/>
            </a:xfrm>
            <a:prstGeom prst="rect">
              <a:avLst/>
            </a:prstGeom>
            <a:noFill/>
          </p:spPr>
          <p:txBody>
            <a:bodyPr wrap="square" rtlCol="0">
              <a:spAutoFit/>
            </a:bodyPr>
            <a:lstStyle/>
            <a:p>
              <a:pPr algn="ctr"/>
              <a:r>
                <a:rPr lang="en-US" sz="2000" b="1" dirty="0">
                  <a:solidFill>
                    <a:sysClr val="windowText" lastClr="000000"/>
                  </a:solidFill>
                  <a:latin typeface="Roboto Slab" pitchFamily="2" charset="0"/>
                  <a:ea typeface="Roboto Slab" pitchFamily="2" charset="0"/>
                </a:rPr>
                <a:t>HELLO”</a:t>
              </a:r>
            </a:p>
          </p:txBody>
        </p:sp>
        <p:sp>
          <p:nvSpPr>
            <p:cNvPr id="36" name="TextBox 35"/>
            <p:cNvSpPr txBox="1"/>
            <p:nvPr/>
          </p:nvSpPr>
          <p:spPr>
            <a:xfrm>
              <a:off x="4437572" y="4016478"/>
              <a:ext cx="3316855" cy="338554"/>
            </a:xfrm>
            <a:prstGeom prst="rect">
              <a:avLst/>
            </a:prstGeom>
            <a:noFill/>
          </p:spPr>
          <p:txBody>
            <a:bodyPr wrap="square" rtlCol="0">
              <a:spAutoFit/>
            </a:bodyPr>
            <a:lstStyle/>
            <a:p>
              <a:pPr algn="ctr"/>
              <a:r>
                <a:rPr lang="en-US" sz="1600" dirty="0" err="1">
                  <a:solidFill>
                    <a:sysClr val="windowText" lastClr="000000"/>
                  </a:solidFill>
                  <a:latin typeface="Roboto Slab" pitchFamily="2" charset="0"/>
                  <a:ea typeface="Roboto Slab" pitchFamily="2" charset="0"/>
                </a:rPr>
                <a:t>Iam</a:t>
              </a:r>
              <a:r>
                <a:rPr lang="en-US" sz="1600" dirty="0">
                  <a:solidFill>
                    <a:sysClr val="windowText" lastClr="000000"/>
                  </a:solidFill>
                  <a:latin typeface="Roboto Slab" pitchFamily="2" charset="0"/>
                  <a:ea typeface="Roboto Slab" pitchFamily="2" charset="0"/>
                </a:rPr>
                <a:t> John Deo, Your Presenter!</a:t>
              </a:r>
            </a:p>
          </p:txBody>
        </p:sp>
        <p:sp>
          <p:nvSpPr>
            <p:cNvPr id="37" name="Rectangle 4">
              <a:extLst>
                <a:ext uri="{FF2B5EF4-FFF2-40B4-BE49-F238E27FC236}">
                  <a16:creationId xmlns:a16="http://schemas.microsoft.com/office/drawing/2014/main" id="{02B6BC39-5A66-4131-B8C4-D9313D2BB3B1}"/>
                </a:ext>
              </a:extLst>
            </p:cNvPr>
            <p:cNvSpPr>
              <a:spLocks/>
            </p:cNvSpPr>
            <p:nvPr/>
          </p:nvSpPr>
          <p:spPr bwMode="auto">
            <a:xfrm>
              <a:off x="4609851" y="4523076"/>
              <a:ext cx="5249766" cy="345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700"/>
                </a:lnSpc>
              </a:pPr>
              <a:r>
                <a:rPr lang="en-US" sz="1100" dirty="0">
                  <a:solidFill>
                    <a:sysClr val="windowText" lastClr="000000"/>
                  </a:solidFill>
                  <a:latin typeface="Roboto Slab" pitchFamily="2" charset="0"/>
                  <a:ea typeface="Roboto Slab" pitchFamily="2" charset="0"/>
                  <a:cs typeface="Lato" charset="0"/>
                  <a:sym typeface="Montserrat-Regular" charset="0"/>
                </a:rPr>
                <a:t>This letterhead design is meant to project an image of professionalism and reliability. By using simple alignments we have created a very much</a:t>
              </a:r>
            </a:p>
          </p:txBody>
        </p:sp>
      </p:grpSp>
      <p:sp>
        <p:nvSpPr>
          <p:cNvPr id="4" name="Rectangle 3">
            <a:extLst>
              <a:ext uri="{FF2B5EF4-FFF2-40B4-BE49-F238E27FC236}">
                <a16:creationId xmlns:a16="http://schemas.microsoft.com/office/drawing/2014/main" id="{1F94ECE4-C23D-4975-97CA-6D886BECB22D}"/>
              </a:ext>
            </a:extLst>
          </p:cNvPr>
          <p:cNvSpPr/>
          <p:nvPr/>
        </p:nvSpPr>
        <p:spPr>
          <a:xfrm>
            <a:off x="6197599" y="867353"/>
            <a:ext cx="4679486" cy="707886"/>
          </a:xfrm>
          <a:prstGeom prst="rect">
            <a:avLst/>
          </a:prstGeom>
        </p:spPr>
        <p:txBody>
          <a:bodyPr wrap="none">
            <a:spAutoFit/>
          </a:bodyPr>
          <a:lstStyle/>
          <a:p>
            <a:r>
              <a:rPr lang="en-US" sz="4000" b="1" dirty="0">
                <a:solidFill>
                  <a:schemeClr val="bg2">
                    <a:lumMod val="50000"/>
                  </a:schemeClr>
                </a:solidFill>
                <a:latin typeface="Roboto Slab" pitchFamily="2" charset="0"/>
                <a:ea typeface="Roboto Slab" pitchFamily="2" charset="0"/>
              </a:rPr>
              <a:t>Welcome Message</a:t>
            </a:r>
            <a:endParaRPr lang="en-US" sz="4000" dirty="0">
              <a:solidFill>
                <a:schemeClr val="bg2">
                  <a:lumMod val="50000"/>
                </a:schemeClr>
              </a:solidFill>
              <a:latin typeface="Roboto Slab" pitchFamily="2" charset="0"/>
              <a:ea typeface="Roboto Slab" pitchFamily="2" charset="0"/>
            </a:endParaRPr>
          </a:p>
        </p:txBody>
      </p:sp>
      <p:sp>
        <p:nvSpPr>
          <p:cNvPr id="8" name="Picture Placeholder 7">
            <a:extLst>
              <a:ext uri="{FF2B5EF4-FFF2-40B4-BE49-F238E27FC236}">
                <a16:creationId xmlns:a16="http://schemas.microsoft.com/office/drawing/2014/main" id="{302F387D-FF7F-485F-B419-6FB64E334BCD}"/>
              </a:ext>
            </a:extLst>
          </p:cNvPr>
          <p:cNvSpPr>
            <a:spLocks noGrp="1"/>
          </p:cNvSpPr>
          <p:nvPr>
            <p:ph type="pic" sz="quarter" idx="16"/>
          </p:nvPr>
        </p:nvSpPr>
        <p:spPr/>
      </p:sp>
      <p:sp>
        <p:nvSpPr>
          <p:cNvPr id="10" name="Picture Placeholder 9">
            <a:extLst>
              <a:ext uri="{FF2B5EF4-FFF2-40B4-BE49-F238E27FC236}">
                <a16:creationId xmlns:a16="http://schemas.microsoft.com/office/drawing/2014/main" id="{A0852128-D3D3-4650-92EC-672C37FFE97E}"/>
              </a:ext>
            </a:extLst>
          </p:cNvPr>
          <p:cNvSpPr>
            <a:spLocks noGrp="1"/>
          </p:cNvSpPr>
          <p:nvPr>
            <p:ph type="pic" sz="quarter" idx="18"/>
          </p:nvPr>
        </p:nvSpPr>
        <p:spPr/>
      </p:sp>
    </p:spTree>
    <p:extLst>
      <p:ext uri="{BB962C8B-B14F-4D97-AF65-F5344CB8AC3E}">
        <p14:creationId xmlns:p14="http://schemas.microsoft.com/office/powerpoint/2010/main" val="35945648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1370E41-E370-4AD3-8302-14778CC960F5}"/>
              </a:ext>
            </a:extLst>
          </p:cNvPr>
          <p:cNvSpPr/>
          <p:nvPr/>
        </p:nvSpPr>
        <p:spPr>
          <a:xfrm>
            <a:off x="6731000" y="2071914"/>
            <a:ext cx="5461000" cy="3363686"/>
          </a:xfrm>
          <a:prstGeom prst="rect">
            <a:avLst/>
          </a:prstGeom>
          <a:solidFill>
            <a:schemeClr val="accent4">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4</a:t>
            </a:fld>
            <a:endParaRPr lang="en-US" dirty="0"/>
          </a:p>
        </p:txBody>
      </p:sp>
      <p:sp>
        <p:nvSpPr>
          <p:cNvPr id="4" name="Title 3">
            <a:extLst>
              <a:ext uri="{FF2B5EF4-FFF2-40B4-BE49-F238E27FC236}">
                <a16:creationId xmlns:a16="http://schemas.microsoft.com/office/drawing/2014/main" id="{69DB055B-3F76-4158-A41D-9F468142D486}"/>
              </a:ext>
            </a:extLst>
          </p:cNvPr>
          <p:cNvSpPr>
            <a:spLocks noGrp="1"/>
          </p:cNvSpPr>
          <p:nvPr>
            <p:ph type="title" idx="4294967295"/>
          </p:nvPr>
        </p:nvSpPr>
        <p:spPr>
          <a:xfrm>
            <a:off x="838200" y="431800"/>
            <a:ext cx="3830638" cy="681038"/>
          </a:xfrm>
        </p:spPr>
        <p:txBody>
          <a:bodyPr/>
          <a:lstStyle/>
          <a:p>
            <a:pPr algn="l"/>
            <a:r>
              <a:rPr lang="en-US" b="1" dirty="0"/>
              <a:t>Welcome Message</a:t>
            </a:r>
          </a:p>
        </p:txBody>
      </p:sp>
      <p:sp>
        <p:nvSpPr>
          <p:cNvPr id="9" name="Text Placeholder 8">
            <a:extLst>
              <a:ext uri="{FF2B5EF4-FFF2-40B4-BE49-F238E27FC236}">
                <a16:creationId xmlns:a16="http://schemas.microsoft.com/office/drawing/2014/main" id="{E820B573-5482-468D-859F-E72CD2B824C1}"/>
              </a:ext>
            </a:extLst>
          </p:cNvPr>
          <p:cNvSpPr>
            <a:spLocks noGrp="1"/>
          </p:cNvSpPr>
          <p:nvPr>
            <p:ph type="body" sz="quarter" idx="4294967295"/>
          </p:nvPr>
        </p:nvSpPr>
        <p:spPr>
          <a:xfrm>
            <a:off x="838200" y="1074738"/>
            <a:ext cx="6276975" cy="279400"/>
          </a:xfrm>
          <a:prstGeom prst="rect">
            <a:avLst/>
          </a:prstGeom>
        </p:spPr>
        <p:txBody>
          <a:bodyPr/>
          <a:lstStyle/>
          <a:p>
            <a:pPr marL="0" indent="0" algn="l">
              <a:buNone/>
            </a:pPr>
            <a:r>
              <a:rPr lang="en-US" dirty="0">
                <a:latin typeface="Roboto Slab" pitchFamily="2" charset="0"/>
                <a:ea typeface="Roboto Slab" pitchFamily="2" charset="0"/>
              </a:rPr>
              <a:t>Lorem ipsum your title here some text so dummy and your </a:t>
            </a:r>
            <a:r>
              <a:rPr lang="en-US" dirty="0" err="1">
                <a:latin typeface="Roboto Slab" pitchFamily="2" charset="0"/>
                <a:ea typeface="Roboto Slab" pitchFamily="2" charset="0"/>
              </a:rPr>
              <a:t>powerpoint</a:t>
            </a:r>
            <a:r>
              <a:rPr lang="en-US" dirty="0">
                <a:latin typeface="Roboto Slab" pitchFamily="2" charset="0"/>
                <a:ea typeface="Roboto Slab" pitchFamily="2" charset="0"/>
              </a:rPr>
              <a:t> presentation</a:t>
            </a:r>
          </a:p>
        </p:txBody>
      </p:sp>
      <p:grpSp>
        <p:nvGrpSpPr>
          <p:cNvPr id="12" name="Group 11">
            <a:extLst>
              <a:ext uri="{FF2B5EF4-FFF2-40B4-BE49-F238E27FC236}">
                <a16:creationId xmlns:a16="http://schemas.microsoft.com/office/drawing/2014/main" id="{1FEA1BB4-CC9C-4CCA-805B-D58B15BFB989}"/>
              </a:ext>
            </a:extLst>
          </p:cNvPr>
          <p:cNvGrpSpPr/>
          <p:nvPr/>
        </p:nvGrpSpPr>
        <p:grpSpPr>
          <a:xfrm>
            <a:off x="7073875" y="2750877"/>
            <a:ext cx="4775251" cy="2005761"/>
            <a:chOff x="5627060" y="2388599"/>
            <a:chExt cx="4775251" cy="2005761"/>
          </a:xfrm>
        </p:grpSpPr>
        <p:sp>
          <p:nvSpPr>
            <p:cNvPr id="26" name="Rectangle 9">
              <a:extLst>
                <a:ext uri="{FF2B5EF4-FFF2-40B4-BE49-F238E27FC236}">
                  <a16:creationId xmlns:a16="http://schemas.microsoft.com/office/drawing/2014/main" id="{B6A8B3C5-D16E-4766-9AF8-1EF3BA719E63}"/>
                </a:ext>
              </a:extLst>
            </p:cNvPr>
            <p:cNvSpPr>
              <a:spLocks/>
            </p:cNvSpPr>
            <p:nvPr/>
          </p:nvSpPr>
          <p:spPr bwMode="auto">
            <a:xfrm>
              <a:off x="5675270" y="3171828"/>
              <a:ext cx="4727041" cy="1222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0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simple alignments are your </a:t>
              </a:r>
              <a:r>
                <a:rPr lang="en-US" sz="10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0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 alignments are your </a:t>
              </a:r>
              <a:r>
                <a:rPr lang="en-US" sz="10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powerpoint</a:t>
              </a:r>
              <a:r>
                <a:rPr lang="en-US" sz="10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a:t>
              </a:r>
            </a:p>
          </p:txBody>
        </p:sp>
        <p:sp>
          <p:nvSpPr>
            <p:cNvPr id="34" name="TextBox 33"/>
            <p:cNvSpPr txBox="1"/>
            <p:nvPr/>
          </p:nvSpPr>
          <p:spPr>
            <a:xfrm>
              <a:off x="5627060" y="2388599"/>
              <a:ext cx="1378857" cy="400110"/>
            </a:xfrm>
            <a:prstGeom prst="rect">
              <a:avLst/>
            </a:prstGeom>
            <a:noFill/>
          </p:spPr>
          <p:txBody>
            <a:bodyPr wrap="square" rtlCol="0">
              <a:spAutoFit/>
            </a:bodyPr>
            <a:lstStyle/>
            <a:p>
              <a:r>
                <a:rPr lang="en-US" sz="2000" b="1" dirty="0">
                  <a:solidFill>
                    <a:schemeClr val="bg1"/>
                  </a:solidFill>
                  <a:latin typeface="Roboto Slab" pitchFamily="2" charset="0"/>
                  <a:ea typeface="Roboto Slab" pitchFamily="2" charset="0"/>
                </a:rPr>
                <a:t>HELLO”</a:t>
              </a:r>
            </a:p>
          </p:txBody>
        </p:sp>
        <p:sp>
          <p:nvSpPr>
            <p:cNvPr id="36" name="TextBox 35"/>
            <p:cNvSpPr txBox="1"/>
            <p:nvPr/>
          </p:nvSpPr>
          <p:spPr>
            <a:xfrm>
              <a:off x="5627060" y="2771718"/>
              <a:ext cx="3316855" cy="338554"/>
            </a:xfrm>
            <a:prstGeom prst="rect">
              <a:avLst/>
            </a:prstGeom>
            <a:noFill/>
          </p:spPr>
          <p:txBody>
            <a:bodyPr wrap="square" rtlCol="0">
              <a:spAutoFit/>
            </a:bodyPr>
            <a:lstStyle/>
            <a:p>
              <a:r>
                <a:rPr lang="en-US" sz="1600" dirty="0" err="1">
                  <a:solidFill>
                    <a:schemeClr val="bg1"/>
                  </a:solidFill>
                  <a:latin typeface="Roboto Slab" pitchFamily="2" charset="0"/>
                  <a:ea typeface="Roboto Slab" pitchFamily="2" charset="0"/>
                </a:rPr>
                <a:t>Iam</a:t>
              </a:r>
              <a:r>
                <a:rPr lang="en-US" sz="1600" dirty="0">
                  <a:solidFill>
                    <a:schemeClr val="bg1"/>
                  </a:solidFill>
                  <a:latin typeface="Roboto Slab" pitchFamily="2" charset="0"/>
                  <a:ea typeface="Roboto Slab" pitchFamily="2" charset="0"/>
                </a:rPr>
                <a:t> John Deo, Your Presenter!</a:t>
              </a:r>
            </a:p>
          </p:txBody>
        </p:sp>
      </p:grpSp>
      <p:sp>
        <p:nvSpPr>
          <p:cNvPr id="7" name="Picture Placeholder 6">
            <a:extLst>
              <a:ext uri="{FF2B5EF4-FFF2-40B4-BE49-F238E27FC236}">
                <a16:creationId xmlns:a16="http://schemas.microsoft.com/office/drawing/2014/main" id="{C1489B79-1881-4323-9D84-371E1B83438A}"/>
              </a:ext>
            </a:extLst>
          </p:cNvPr>
          <p:cNvSpPr>
            <a:spLocks noGrp="1"/>
          </p:cNvSpPr>
          <p:nvPr>
            <p:ph type="pic" sz="quarter" idx="23"/>
          </p:nvPr>
        </p:nvSpPr>
        <p:spPr/>
      </p:sp>
    </p:spTree>
    <p:extLst>
      <p:ext uri="{BB962C8B-B14F-4D97-AF65-F5344CB8AC3E}">
        <p14:creationId xmlns:p14="http://schemas.microsoft.com/office/powerpoint/2010/main" val="21805770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6">
            <a:extLst>
              <a:ext uri="{FF2B5EF4-FFF2-40B4-BE49-F238E27FC236}">
                <a16:creationId xmlns:a16="http://schemas.microsoft.com/office/drawing/2014/main" id="{78F01A69-F22F-4D02-88BC-0D6D56BC7D32}"/>
              </a:ext>
            </a:extLst>
          </p:cNvPr>
          <p:cNvSpPr>
            <a:spLocks/>
          </p:cNvSpPr>
          <p:nvPr/>
        </p:nvSpPr>
        <p:spPr bwMode="auto">
          <a:xfrm>
            <a:off x="5788956" y="595086"/>
            <a:ext cx="6403044" cy="6286106"/>
          </a:xfrm>
          <a:custGeom>
            <a:avLst/>
            <a:gdLst>
              <a:gd name="T0" fmla="*/ 492 w 492"/>
              <a:gd name="T1" fmla="*/ 419 h 484"/>
              <a:gd name="T2" fmla="*/ 492 w 492"/>
              <a:gd name="T3" fmla="*/ 119 h 484"/>
              <a:gd name="T4" fmla="*/ 269 w 492"/>
              <a:gd name="T5" fmla="*/ 0 h 484"/>
              <a:gd name="T6" fmla="*/ 0 w 492"/>
              <a:gd name="T7" fmla="*/ 269 h 484"/>
              <a:gd name="T8" fmla="*/ 107 w 492"/>
              <a:gd name="T9" fmla="*/ 484 h 484"/>
              <a:gd name="T10" fmla="*/ 431 w 492"/>
              <a:gd name="T11" fmla="*/ 484 h 484"/>
              <a:gd name="T12" fmla="*/ 492 w 492"/>
              <a:gd name="T13" fmla="*/ 419 h 484"/>
            </a:gdLst>
            <a:ahLst/>
            <a:cxnLst>
              <a:cxn ang="0">
                <a:pos x="T0" y="T1"/>
              </a:cxn>
              <a:cxn ang="0">
                <a:pos x="T2" y="T3"/>
              </a:cxn>
              <a:cxn ang="0">
                <a:pos x="T4" y="T5"/>
              </a:cxn>
              <a:cxn ang="0">
                <a:pos x="T6" y="T7"/>
              </a:cxn>
              <a:cxn ang="0">
                <a:pos x="T8" y="T9"/>
              </a:cxn>
              <a:cxn ang="0">
                <a:pos x="T10" y="T11"/>
              </a:cxn>
              <a:cxn ang="0">
                <a:pos x="T12" y="T13"/>
              </a:cxn>
            </a:cxnLst>
            <a:rect l="0" t="0" r="r" b="b"/>
            <a:pathLst>
              <a:path w="492" h="484">
                <a:moveTo>
                  <a:pt x="492" y="419"/>
                </a:moveTo>
                <a:cubicBezTo>
                  <a:pt x="492" y="119"/>
                  <a:pt x="492" y="119"/>
                  <a:pt x="492" y="119"/>
                </a:cubicBezTo>
                <a:cubicBezTo>
                  <a:pt x="444" y="47"/>
                  <a:pt x="362" y="0"/>
                  <a:pt x="269" y="0"/>
                </a:cubicBezTo>
                <a:cubicBezTo>
                  <a:pt x="120" y="0"/>
                  <a:pt x="0" y="120"/>
                  <a:pt x="0" y="269"/>
                </a:cubicBezTo>
                <a:cubicBezTo>
                  <a:pt x="0" y="357"/>
                  <a:pt x="42" y="435"/>
                  <a:pt x="107" y="484"/>
                </a:cubicBezTo>
                <a:cubicBezTo>
                  <a:pt x="431" y="484"/>
                  <a:pt x="431" y="484"/>
                  <a:pt x="431" y="484"/>
                </a:cubicBezTo>
                <a:cubicBezTo>
                  <a:pt x="454" y="466"/>
                  <a:pt x="475" y="444"/>
                  <a:pt x="492" y="419"/>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5</a:t>
            </a:fld>
            <a:endParaRPr lang="en-US" dirty="0">
              <a:latin typeface="Raleway" panose="020B0503030101060003" pitchFamily="34" charset="0"/>
            </a:endParaRPr>
          </a:p>
        </p:txBody>
      </p:sp>
      <p:sp>
        <p:nvSpPr>
          <p:cNvPr id="16" name="Rectangle 15">
            <a:extLst>
              <a:ext uri="{FF2B5EF4-FFF2-40B4-BE49-F238E27FC236}">
                <a16:creationId xmlns:a16="http://schemas.microsoft.com/office/drawing/2014/main" id="{CD4DBAE4-DC10-4B90-8BEA-5BEA02A227F6}"/>
              </a:ext>
            </a:extLst>
          </p:cNvPr>
          <p:cNvSpPr/>
          <p:nvPr/>
        </p:nvSpPr>
        <p:spPr>
          <a:xfrm>
            <a:off x="838200" y="1531257"/>
            <a:ext cx="2985113" cy="1374735"/>
          </a:xfrm>
          <a:prstGeom prst="rect">
            <a:avLst/>
          </a:prstGeom>
        </p:spPr>
        <p:txBody>
          <a:bodyPr wrap="none">
            <a:spAutoFit/>
          </a:bodyPr>
          <a:lstStyle/>
          <a:p>
            <a:pPr>
              <a:lnSpc>
                <a:spcPts val="4800"/>
              </a:lnSpc>
            </a:pPr>
            <a:r>
              <a:rPr lang="en-US" sz="3000" dirty="0">
                <a:latin typeface="Roboto Slab" pitchFamily="2" charset="0"/>
                <a:ea typeface="Roboto Slab" pitchFamily="2" charset="0"/>
              </a:rPr>
              <a:t>Company </a:t>
            </a:r>
          </a:p>
          <a:p>
            <a:pPr>
              <a:lnSpc>
                <a:spcPts val="4800"/>
              </a:lnSpc>
            </a:pPr>
            <a:r>
              <a:rPr lang="en-US" sz="5000" b="1" dirty="0">
                <a:latin typeface="Roboto Slab" pitchFamily="2" charset="0"/>
                <a:ea typeface="Roboto Slab" pitchFamily="2" charset="0"/>
              </a:rPr>
              <a:t>About Us</a:t>
            </a:r>
            <a:endParaRPr lang="en-US" sz="5000" dirty="0">
              <a:latin typeface="Roboto Slab" pitchFamily="2" charset="0"/>
              <a:ea typeface="Roboto Slab" pitchFamily="2" charset="0"/>
            </a:endParaRPr>
          </a:p>
        </p:txBody>
      </p:sp>
      <p:sp>
        <p:nvSpPr>
          <p:cNvPr id="30" name="Rectangle 9">
            <a:extLst>
              <a:ext uri="{FF2B5EF4-FFF2-40B4-BE49-F238E27FC236}">
                <a16:creationId xmlns:a16="http://schemas.microsoft.com/office/drawing/2014/main" id="{3A705D97-75B4-45BD-82E2-30F75A7F5B44}"/>
              </a:ext>
            </a:extLst>
          </p:cNvPr>
          <p:cNvSpPr>
            <a:spLocks/>
          </p:cNvSpPr>
          <p:nvPr/>
        </p:nvSpPr>
        <p:spPr bwMode="auto">
          <a:xfrm>
            <a:off x="838200" y="2905992"/>
            <a:ext cx="4177284" cy="1975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22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sp>
        <p:nvSpPr>
          <p:cNvPr id="3" name="Picture Placeholder 2">
            <a:extLst>
              <a:ext uri="{FF2B5EF4-FFF2-40B4-BE49-F238E27FC236}">
                <a16:creationId xmlns:a16="http://schemas.microsoft.com/office/drawing/2014/main" id="{B230BCD5-648B-407F-BD17-90A7E81ACBEA}"/>
              </a:ext>
            </a:extLst>
          </p:cNvPr>
          <p:cNvSpPr>
            <a:spLocks noGrp="1"/>
          </p:cNvSpPr>
          <p:nvPr>
            <p:ph type="pic" sz="quarter" idx="19"/>
          </p:nvPr>
        </p:nvSpPr>
        <p:spPr/>
      </p:sp>
    </p:spTree>
    <p:extLst>
      <p:ext uri="{BB962C8B-B14F-4D97-AF65-F5344CB8AC3E}">
        <p14:creationId xmlns:p14="http://schemas.microsoft.com/office/powerpoint/2010/main" val="35760166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6</a:t>
            </a:fld>
            <a:endParaRPr lang="en-US" dirty="0">
              <a:latin typeface="Raleway" panose="020B0503030101060003" pitchFamily="34" charset="0"/>
            </a:endParaRPr>
          </a:p>
        </p:txBody>
      </p:sp>
      <p:sp>
        <p:nvSpPr>
          <p:cNvPr id="33" name="Rectangle 32">
            <a:extLst>
              <a:ext uri="{FF2B5EF4-FFF2-40B4-BE49-F238E27FC236}">
                <a16:creationId xmlns:a16="http://schemas.microsoft.com/office/drawing/2014/main" id="{5DB96C26-750A-4894-BB66-9CFD70D50E22}"/>
              </a:ext>
            </a:extLst>
          </p:cNvPr>
          <p:cNvSpPr/>
          <p:nvPr/>
        </p:nvSpPr>
        <p:spPr>
          <a:xfrm>
            <a:off x="838200" y="790110"/>
            <a:ext cx="2985113" cy="1374735"/>
          </a:xfrm>
          <a:prstGeom prst="rect">
            <a:avLst/>
          </a:prstGeom>
        </p:spPr>
        <p:txBody>
          <a:bodyPr wrap="none">
            <a:spAutoFit/>
          </a:bodyPr>
          <a:lstStyle/>
          <a:p>
            <a:pPr>
              <a:lnSpc>
                <a:spcPts val="4800"/>
              </a:lnSpc>
            </a:pPr>
            <a:r>
              <a:rPr lang="en-US" sz="3000" dirty="0">
                <a:latin typeface="Roboto Slab" pitchFamily="2" charset="0"/>
                <a:ea typeface="Roboto Slab" pitchFamily="2" charset="0"/>
              </a:rPr>
              <a:t>Company </a:t>
            </a:r>
          </a:p>
          <a:p>
            <a:pPr>
              <a:lnSpc>
                <a:spcPts val="4800"/>
              </a:lnSpc>
            </a:pPr>
            <a:r>
              <a:rPr lang="en-US" sz="5000" b="1" dirty="0">
                <a:latin typeface="Roboto Slab" pitchFamily="2" charset="0"/>
                <a:ea typeface="Roboto Slab" pitchFamily="2" charset="0"/>
              </a:rPr>
              <a:t>About Us</a:t>
            </a:r>
            <a:endParaRPr lang="en-US" sz="5000" dirty="0">
              <a:latin typeface="Roboto Slab" pitchFamily="2" charset="0"/>
              <a:ea typeface="Roboto Slab" pitchFamily="2" charset="0"/>
            </a:endParaRPr>
          </a:p>
        </p:txBody>
      </p:sp>
      <p:sp>
        <p:nvSpPr>
          <p:cNvPr id="2" name="Rectangle: Rounded Corners 1">
            <a:extLst>
              <a:ext uri="{FF2B5EF4-FFF2-40B4-BE49-F238E27FC236}">
                <a16:creationId xmlns:a16="http://schemas.microsoft.com/office/drawing/2014/main" id="{DA5EA848-2FF5-48BB-BF88-65BEE7E37AD4}"/>
              </a:ext>
            </a:extLst>
          </p:cNvPr>
          <p:cNvSpPr/>
          <p:nvPr/>
        </p:nvSpPr>
        <p:spPr>
          <a:xfrm>
            <a:off x="715618" y="2808356"/>
            <a:ext cx="2985112" cy="2398643"/>
          </a:xfrm>
          <a:prstGeom prst="roundRect">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Rounded Corners 15">
            <a:extLst>
              <a:ext uri="{FF2B5EF4-FFF2-40B4-BE49-F238E27FC236}">
                <a16:creationId xmlns:a16="http://schemas.microsoft.com/office/drawing/2014/main" id="{3DF9D0B8-E451-4D5F-8AA0-73C3DFD0F27C}"/>
              </a:ext>
            </a:extLst>
          </p:cNvPr>
          <p:cNvSpPr/>
          <p:nvPr/>
        </p:nvSpPr>
        <p:spPr>
          <a:xfrm>
            <a:off x="4429864" y="2808356"/>
            <a:ext cx="2985112" cy="2398643"/>
          </a:xfrm>
          <a:prstGeom prst="roundRect">
            <a:avLst/>
          </a:prstGeom>
          <a:solidFill>
            <a:schemeClr val="accent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Rounded Corners 16">
            <a:extLst>
              <a:ext uri="{FF2B5EF4-FFF2-40B4-BE49-F238E27FC236}">
                <a16:creationId xmlns:a16="http://schemas.microsoft.com/office/drawing/2014/main" id="{FB1761B9-C9B5-428A-B823-E3F2DD22D44F}"/>
              </a:ext>
            </a:extLst>
          </p:cNvPr>
          <p:cNvSpPr/>
          <p:nvPr/>
        </p:nvSpPr>
        <p:spPr>
          <a:xfrm>
            <a:off x="8144110" y="2808356"/>
            <a:ext cx="2985112" cy="2398643"/>
          </a:xfrm>
          <a:prstGeom prst="roundRect">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BB7BF433-0F8F-49FD-8B59-A5837849DE49}"/>
              </a:ext>
            </a:extLst>
          </p:cNvPr>
          <p:cNvGrpSpPr/>
          <p:nvPr/>
        </p:nvGrpSpPr>
        <p:grpSpPr>
          <a:xfrm>
            <a:off x="5274711" y="3501847"/>
            <a:ext cx="1295418" cy="1011661"/>
            <a:chOff x="5274711" y="3501847"/>
            <a:chExt cx="1295418" cy="1011661"/>
          </a:xfrm>
        </p:grpSpPr>
        <p:grpSp>
          <p:nvGrpSpPr>
            <p:cNvPr id="19" name="Group 18">
              <a:extLst>
                <a:ext uri="{FF2B5EF4-FFF2-40B4-BE49-F238E27FC236}">
                  <a16:creationId xmlns:a16="http://schemas.microsoft.com/office/drawing/2014/main" id="{AEAF5A70-4497-4760-9AB1-7B997EAF92F1}"/>
                </a:ext>
              </a:extLst>
            </p:cNvPr>
            <p:cNvGrpSpPr/>
            <p:nvPr/>
          </p:nvGrpSpPr>
          <p:grpSpPr>
            <a:xfrm>
              <a:off x="5778491" y="3501847"/>
              <a:ext cx="229893" cy="294734"/>
              <a:chOff x="7605297" y="4378081"/>
              <a:chExt cx="229893" cy="294734"/>
            </a:xfrm>
            <a:solidFill>
              <a:schemeClr val="bg1"/>
            </a:solidFill>
          </p:grpSpPr>
          <p:sp>
            <p:nvSpPr>
              <p:cNvPr id="23" name="Freeform 5">
                <a:extLst>
                  <a:ext uri="{FF2B5EF4-FFF2-40B4-BE49-F238E27FC236}">
                    <a16:creationId xmlns:a16="http://schemas.microsoft.com/office/drawing/2014/main" id="{97FCE77C-A9A2-452C-93E2-F92A2A106D42}"/>
                  </a:ext>
                </a:extLst>
              </p:cNvPr>
              <p:cNvSpPr>
                <a:spLocks noEditPoints="1"/>
              </p:cNvSpPr>
              <p:nvPr/>
            </p:nvSpPr>
            <p:spPr bwMode="auto">
              <a:xfrm>
                <a:off x="7661296" y="4378081"/>
                <a:ext cx="118877" cy="147367"/>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6">
                <a:extLst>
                  <a:ext uri="{FF2B5EF4-FFF2-40B4-BE49-F238E27FC236}">
                    <a16:creationId xmlns:a16="http://schemas.microsoft.com/office/drawing/2014/main" id="{2ED683CA-800A-419A-960D-EBF1F0C34BEB}"/>
                  </a:ext>
                </a:extLst>
              </p:cNvPr>
              <p:cNvSpPr>
                <a:spLocks noEditPoints="1"/>
              </p:cNvSpPr>
              <p:nvPr/>
            </p:nvSpPr>
            <p:spPr bwMode="auto">
              <a:xfrm>
                <a:off x="7605297" y="4466501"/>
                <a:ext cx="229893" cy="206314"/>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7">
                <a:extLst>
                  <a:ext uri="{FF2B5EF4-FFF2-40B4-BE49-F238E27FC236}">
                    <a16:creationId xmlns:a16="http://schemas.microsoft.com/office/drawing/2014/main" id="{71EDA2EC-5864-4C65-92FF-D753E3513301}"/>
                  </a:ext>
                </a:extLst>
              </p:cNvPr>
              <p:cNvSpPr>
                <a:spLocks noEditPoints="1"/>
              </p:cNvSpPr>
              <p:nvPr/>
            </p:nvSpPr>
            <p:spPr bwMode="auto">
              <a:xfrm>
                <a:off x="7681928" y="4563764"/>
                <a:ext cx="77614" cy="7957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22" name="Rectangle 9">
              <a:extLst>
                <a:ext uri="{FF2B5EF4-FFF2-40B4-BE49-F238E27FC236}">
                  <a16:creationId xmlns:a16="http://schemas.microsoft.com/office/drawing/2014/main" id="{D881BC05-4824-4850-A57A-7D2A322CF6A8}"/>
                </a:ext>
              </a:extLst>
            </p:cNvPr>
            <p:cNvSpPr>
              <a:spLocks/>
            </p:cNvSpPr>
            <p:nvPr/>
          </p:nvSpPr>
          <p:spPr bwMode="auto">
            <a:xfrm>
              <a:off x="5274711" y="3946508"/>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letterhead design professionalism dummy</a:t>
              </a:r>
            </a:p>
          </p:txBody>
        </p:sp>
      </p:grpSp>
      <p:grpSp>
        <p:nvGrpSpPr>
          <p:cNvPr id="26" name="Group 25">
            <a:extLst>
              <a:ext uri="{FF2B5EF4-FFF2-40B4-BE49-F238E27FC236}">
                <a16:creationId xmlns:a16="http://schemas.microsoft.com/office/drawing/2014/main" id="{E37A3E81-AB9C-4FA5-AA1F-F5C504B09D78}"/>
              </a:ext>
            </a:extLst>
          </p:cNvPr>
          <p:cNvGrpSpPr/>
          <p:nvPr/>
        </p:nvGrpSpPr>
        <p:grpSpPr>
          <a:xfrm>
            <a:off x="8988957" y="3501847"/>
            <a:ext cx="1295418" cy="1011661"/>
            <a:chOff x="6219871" y="3278373"/>
            <a:chExt cx="1295418" cy="1011661"/>
          </a:xfrm>
        </p:grpSpPr>
        <p:sp>
          <p:nvSpPr>
            <p:cNvPr id="27" name="Freeform 10">
              <a:extLst>
                <a:ext uri="{FF2B5EF4-FFF2-40B4-BE49-F238E27FC236}">
                  <a16:creationId xmlns:a16="http://schemas.microsoft.com/office/drawing/2014/main" id="{57040807-811A-43A1-B86D-B639CD26ECB4}"/>
                </a:ext>
              </a:extLst>
            </p:cNvPr>
            <p:cNvSpPr>
              <a:spLocks noEditPoints="1"/>
            </p:cNvSpPr>
            <p:nvPr/>
          </p:nvSpPr>
          <p:spPr bwMode="auto">
            <a:xfrm>
              <a:off x="6723651" y="3278373"/>
              <a:ext cx="283928" cy="294734"/>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Rectangle 9">
              <a:extLst>
                <a:ext uri="{FF2B5EF4-FFF2-40B4-BE49-F238E27FC236}">
                  <a16:creationId xmlns:a16="http://schemas.microsoft.com/office/drawing/2014/main" id="{EA571628-CFC2-441E-94C1-27B7E2DD50E3}"/>
                </a:ext>
              </a:extLst>
            </p:cNvPr>
            <p:cNvSpPr>
              <a:spLocks/>
            </p:cNvSpPr>
            <p:nvPr/>
          </p:nvSpPr>
          <p:spPr bwMode="auto">
            <a:xfrm>
              <a:off x="6219871" y="3723034"/>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latin typeface="Roboto Slab" pitchFamily="2" charset="0"/>
                  <a:ea typeface="Roboto Slab" pitchFamily="2" charset="0"/>
                  <a:cs typeface="Lato" panose="020F0502020204030203" pitchFamily="34" charset="0"/>
                  <a:sym typeface="Montserrat-Regular" charset="0"/>
                </a:rPr>
                <a:t>letterhead design professionalism dummy</a:t>
              </a:r>
            </a:p>
          </p:txBody>
        </p:sp>
      </p:grpSp>
      <p:grpSp>
        <p:nvGrpSpPr>
          <p:cNvPr id="29" name="Group 28">
            <a:extLst>
              <a:ext uri="{FF2B5EF4-FFF2-40B4-BE49-F238E27FC236}">
                <a16:creationId xmlns:a16="http://schemas.microsoft.com/office/drawing/2014/main" id="{B45618E0-91A2-4BA0-B718-C509C3DF7890}"/>
              </a:ext>
            </a:extLst>
          </p:cNvPr>
          <p:cNvGrpSpPr/>
          <p:nvPr/>
        </p:nvGrpSpPr>
        <p:grpSpPr>
          <a:xfrm>
            <a:off x="1560465" y="3501847"/>
            <a:ext cx="1295418" cy="1011661"/>
            <a:chOff x="1487340" y="3278372"/>
            <a:chExt cx="1295418" cy="1011661"/>
          </a:xfrm>
        </p:grpSpPr>
        <p:sp>
          <p:nvSpPr>
            <p:cNvPr id="30" name="Rectangle 9">
              <a:extLst>
                <a:ext uri="{FF2B5EF4-FFF2-40B4-BE49-F238E27FC236}">
                  <a16:creationId xmlns:a16="http://schemas.microsoft.com/office/drawing/2014/main" id="{259DB512-A211-46BC-9E3C-6DCBD652BA9C}"/>
                </a:ext>
              </a:extLst>
            </p:cNvPr>
            <p:cNvSpPr>
              <a:spLocks/>
            </p:cNvSpPr>
            <p:nvPr/>
          </p:nvSpPr>
          <p:spPr bwMode="auto">
            <a:xfrm>
              <a:off x="1487340" y="3723033"/>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latin typeface="Roboto Slab" pitchFamily="2" charset="0"/>
                  <a:ea typeface="Roboto Slab" pitchFamily="2" charset="0"/>
                  <a:cs typeface="Lato" panose="020F0502020204030203" pitchFamily="34" charset="0"/>
                  <a:sym typeface="Montserrat-Regular" charset="0"/>
                </a:rPr>
                <a:t>letterhead design professionalism dummy</a:t>
              </a:r>
            </a:p>
          </p:txBody>
        </p:sp>
        <p:sp>
          <p:nvSpPr>
            <p:cNvPr id="31" name="Freeform 9">
              <a:extLst>
                <a:ext uri="{FF2B5EF4-FFF2-40B4-BE49-F238E27FC236}">
                  <a16:creationId xmlns:a16="http://schemas.microsoft.com/office/drawing/2014/main" id="{EA9E7033-FA09-4573-BB2E-32024DD78FCF}"/>
                </a:ext>
              </a:extLst>
            </p:cNvPr>
            <p:cNvSpPr>
              <a:spLocks noEditPoints="1"/>
            </p:cNvSpPr>
            <p:nvPr/>
          </p:nvSpPr>
          <p:spPr bwMode="auto">
            <a:xfrm>
              <a:off x="1991120" y="3278372"/>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6493661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7</a:t>
            </a:fld>
            <a:endParaRPr lang="en-US" dirty="0"/>
          </a:p>
        </p:txBody>
      </p:sp>
      <p:grpSp>
        <p:nvGrpSpPr>
          <p:cNvPr id="2" name="Group 1">
            <a:extLst>
              <a:ext uri="{FF2B5EF4-FFF2-40B4-BE49-F238E27FC236}">
                <a16:creationId xmlns:a16="http://schemas.microsoft.com/office/drawing/2014/main" id="{AE92E007-A383-485C-851D-C07439F09F0B}"/>
              </a:ext>
            </a:extLst>
          </p:cNvPr>
          <p:cNvGrpSpPr/>
          <p:nvPr/>
        </p:nvGrpSpPr>
        <p:grpSpPr>
          <a:xfrm>
            <a:off x="5924712" y="3527589"/>
            <a:ext cx="4159246" cy="743781"/>
            <a:chOff x="3168466" y="2080454"/>
            <a:chExt cx="4159246" cy="743781"/>
          </a:xfrm>
        </p:grpSpPr>
        <p:sp>
          <p:nvSpPr>
            <p:cNvPr id="40" name="TextBox 39">
              <a:extLst>
                <a:ext uri="{FF2B5EF4-FFF2-40B4-BE49-F238E27FC236}">
                  <a16:creationId xmlns:a16="http://schemas.microsoft.com/office/drawing/2014/main" id="{D39FD9CE-7AA3-4A7B-B6FB-00E206D22EE1}"/>
                </a:ext>
              </a:extLst>
            </p:cNvPr>
            <p:cNvSpPr txBox="1"/>
            <p:nvPr/>
          </p:nvSpPr>
          <p:spPr>
            <a:xfrm>
              <a:off x="4165368" y="2080454"/>
              <a:ext cx="1473698" cy="400110"/>
            </a:xfrm>
            <a:prstGeom prst="rect">
              <a:avLst/>
            </a:prstGeom>
            <a:noFill/>
          </p:spPr>
          <p:txBody>
            <a:bodyPr wrap="square" rtlCol="0">
              <a:spAutoFit/>
            </a:bodyPr>
            <a:lstStyle/>
            <a:p>
              <a:r>
                <a:rPr lang="en-US" sz="2000" dirty="0">
                  <a:latin typeface="Roboto Slab" pitchFamily="2" charset="0"/>
                  <a:ea typeface="Roboto Slab" pitchFamily="2" charset="0"/>
                  <a:cs typeface="Lato" panose="020F0502020204030203" pitchFamily="34" charset="0"/>
                </a:rPr>
                <a:t>Corporate</a:t>
              </a:r>
            </a:p>
          </p:txBody>
        </p:sp>
        <p:sp>
          <p:nvSpPr>
            <p:cNvPr id="41" name="Rectangle 40">
              <a:extLst>
                <a:ext uri="{FF2B5EF4-FFF2-40B4-BE49-F238E27FC236}">
                  <a16:creationId xmlns:a16="http://schemas.microsoft.com/office/drawing/2014/main" id="{54E05D22-B8A2-4B3C-8ED5-EDACE654BEC6}"/>
                </a:ext>
              </a:extLst>
            </p:cNvPr>
            <p:cNvSpPr/>
            <p:nvPr/>
          </p:nvSpPr>
          <p:spPr>
            <a:xfrm>
              <a:off x="4189149" y="2449774"/>
              <a:ext cx="3138563" cy="374461"/>
            </a:xfrm>
            <a:prstGeom prst="rect">
              <a:avLst/>
            </a:prstGeom>
          </p:spPr>
          <p:txBody>
            <a:bodyPr wrap="square">
              <a:spAutoFit/>
            </a:bodyPr>
            <a:lstStyle/>
            <a:p>
              <a:pPr>
                <a:lnSpc>
                  <a:spcPts val="1100"/>
                </a:lnSpc>
              </a:pPr>
              <a:r>
                <a:rPr lang="en-US" sz="1000" dirty="0">
                  <a:latin typeface="Roboto Slab" pitchFamily="2" charset="0"/>
                  <a:ea typeface="Roboto Slab" pitchFamily="2" charset="0"/>
                  <a:cs typeface="Lato" panose="020F0502020204030203" pitchFamily="34" charset="0"/>
                  <a:sym typeface="Montserrat-Regular" charset="0"/>
                </a:rPr>
                <a:t>This letterhead design meant to your </a:t>
              </a:r>
              <a:r>
                <a:rPr lang="en-US" sz="1000" dirty="0" err="1">
                  <a:latin typeface="Roboto Slab" pitchFamily="2" charset="0"/>
                  <a:ea typeface="Roboto Slab" pitchFamily="2" charset="0"/>
                  <a:cs typeface="Lato" panose="020F0502020204030203" pitchFamily="34" charset="0"/>
                  <a:sym typeface="Montserrat-Regular" charset="0"/>
                </a:rPr>
                <a:t>dumm</a:t>
              </a:r>
              <a:r>
                <a:rPr lang="en-US" sz="1000" dirty="0">
                  <a:latin typeface="Roboto Slab" pitchFamily="2" charset="0"/>
                  <a:ea typeface="Roboto Slab" pitchFamily="2" charset="0"/>
                  <a:cs typeface="Lato" panose="020F0502020204030203" pitchFamily="34" charset="0"/>
                  <a:sym typeface="Montserrat-Regular" charset="0"/>
                </a:rPr>
                <a:t> your Lorem text see.</a:t>
              </a:r>
            </a:p>
          </p:txBody>
        </p:sp>
        <p:sp>
          <p:nvSpPr>
            <p:cNvPr id="38" name="Rectangle 37">
              <a:extLst>
                <a:ext uri="{FF2B5EF4-FFF2-40B4-BE49-F238E27FC236}">
                  <a16:creationId xmlns:a16="http://schemas.microsoft.com/office/drawing/2014/main" id="{A867B039-2EDA-48FA-B988-92592A71F0C5}"/>
                </a:ext>
              </a:extLst>
            </p:cNvPr>
            <p:cNvSpPr/>
            <p:nvPr/>
          </p:nvSpPr>
          <p:spPr>
            <a:xfrm>
              <a:off x="3168466" y="2127304"/>
              <a:ext cx="758371" cy="65008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9" name="Freeform 9">
              <a:extLst>
                <a:ext uri="{FF2B5EF4-FFF2-40B4-BE49-F238E27FC236}">
                  <a16:creationId xmlns:a16="http://schemas.microsoft.com/office/drawing/2014/main" id="{27F0CC59-5131-41E1-81FF-02B9D428B641}"/>
                </a:ext>
              </a:extLst>
            </p:cNvPr>
            <p:cNvSpPr>
              <a:spLocks noEditPoints="1"/>
            </p:cNvSpPr>
            <p:nvPr/>
          </p:nvSpPr>
          <p:spPr bwMode="auto">
            <a:xfrm>
              <a:off x="3403722" y="2304977"/>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42" name="Rectangle 9">
            <a:extLst>
              <a:ext uri="{FF2B5EF4-FFF2-40B4-BE49-F238E27FC236}">
                <a16:creationId xmlns:a16="http://schemas.microsoft.com/office/drawing/2014/main" id="{80D48D5B-E35D-4253-B848-CE643FFA46EE}"/>
              </a:ext>
            </a:extLst>
          </p:cNvPr>
          <p:cNvSpPr>
            <a:spLocks/>
          </p:cNvSpPr>
          <p:nvPr/>
        </p:nvSpPr>
        <p:spPr bwMode="auto">
          <a:xfrm>
            <a:off x="5924712" y="1827901"/>
            <a:ext cx="4743288" cy="994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letterhead</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design is meant to project an image of professionalism and lorem to reliability. By using simple.</a:t>
            </a:r>
          </a:p>
        </p:txBody>
      </p:sp>
      <p:sp>
        <p:nvSpPr>
          <p:cNvPr id="23" name="Rectangle 22">
            <a:extLst>
              <a:ext uri="{FF2B5EF4-FFF2-40B4-BE49-F238E27FC236}">
                <a16:creationId xmlns:a16="http://schemas.microsoft.com/office/drawing/2014/main" id="{5B72BE82-8D21-4F1E-B750-1C6DB932D7E9}"/>
              </a:ext>
            </a:extLst>
          </p:cNvPr>
          <p:cNvSpPr/>
          <p:nvPr/>
        </p:nvSpPr>
        <p:spPr>
          <a:xfrm>
            <a:off x="5924712" y="573898"/>
            <a:ext cx="2985113" cy="1374735"/>
          </a:xfrm>
          <a:prstGeom prst="rect">
            <a:avLst/>
          </a:prstGeom>
        </p:spPr>
        <p:txBody>
          <a:bodyPr wrap="none">
            <a:spAutoFit/>
          </a:bodyPr>
          <a:lstStyle/>
          <a:p>
            <a:pPr>
              <a:lnSpc>
                <a:spcPts val="4800"/>
              </a:lnSpc>
            </a:pPr>
            <a:r>
              <a:rPr lang="en-US" sz="3000" dirty="0">
                <a:latin typeface="Roboto Slab" pitchFamily="2" charset="0"/>
                <a:ea typeface="Roboto Slab" pitchFamily="2" charset="0"/>
              </a:rPr>
              <a:t>Company </a:t>
            </a:r>
          </a:p>
          <a:p>
            <a:pPr>
              <a:lnSpc>
                <a:spcPts val="4800"/>
              </a:lnSpc>
            </a:pPr>
            <a:r>
              <a:rPr lang="en-US" sz="5000" b="1" dirty="0">
                <a:latin typeface="Roboto Slab" pitchFamily="2" charset="0"/>
                <a:ea typeface="Roboto Slab" pitchFamily="2" charset="0"/>
              </a:rPr>
              <a:t>About Us</a:t>
            </a:r>
            <a:endParaRPr lang="en-US" sz="5000" dirty="0">
              <a:latin typeface="Roboto Slab" pitchFamily="2" charset="0"/>
              <a:ea typeface="Roboto Slab" pitchFamily="2" charset="0"/>
            </a:endParaRPr>
          </a:p>
        </p:txBody>
      </p:sp>
      <p:grpSp>
        <p:nvGrpSpPr>
          <p:cNvPr id="24" name="Group 23">
            <a:extLst>
              <a:ext uri="{FF2B5EF4-FFF2-40B4-BE49-F238E27FC236}">
                <a16:creationId xmlns:a16="http://schemas.microsoft.com/office/drawing/2014/main" id="{5A2DAF6E-4124-48EF-96D0-465B741EDDB3}"/>
              </a:ext>
            </a:extLst>
          </p:cNvPr>
          <p:cNvGrpSpPr/>
          <p:nvPr/>
        </p:nvGrpSpPr>
        <p:grpSpPr>
          <a:xfrm>
            <a:off x="5924712" y="4593840"/>
            <a:ext cx="3979207" cy="743781"/>
            <a:chOff x="8168264" y="2426009"/>
            <a:chExt cx="3979207" cy="743781"/>
          </a:xfrm>
        </p:grpSpPr>
        <p:grpSp>
          <p:nvGrpSpPr>
            <p:cNvPr id="25" name="Group 24">
              <a:extLst>
                <a:ext uri="{FF2B5EF4-FFF2-40B4-BE49-F238E27FC236}">
                  <a16:creationId xmlns:a16="http://schemas.microsoft.com/office/drawing/2014/main" id="{2E37D9A7-0914-4583-B796-66AA3EEDB801}"/>
                </a:ext>
              </a:extLst>
            </p:cNvPr>
            <p:cNvGrpSpPr/>
            <p:nvPr/>
          </p:nvGrpSpPr>
          <p:grpSpPr>
            <a:xfrm>
              <a:off x="8168264" y="2472859"/>
              <a:ext cx="758371" cy="650081"/>
              <a:chOff x="7413628" y="4202112"/>
              <a:chExt cx="758371" cy="650081"/>
            </a:xfrm>
          </p:grpSpPr>
          <p:sp>
            <p:nvSpPr>
              <p:cNvPr id="28" name="Rectangle 27">
                <a:extLst>
                  <a:ext uri="{FF2B5EF4-FFF2-40B4-BE49-F238E27FC236}">
                    <a16:creationId xmlns:a16="http://schemas.microsoft.com/office/drawing/2014/main" id="{D29376DF-929A-4C7B-8317-FB09768646EF}"/>
                  </a:ext>
                </a:extLst>
              </p:cNvPr>
              <p:cNvSpPr/>
              <p:nvPr/>
            </p:nvSpPr>
            <p:spPr>
              <a:xfrm>
                <a:off x="7413628" y="4202112"/>
                <a:ext cx="758371" cy="65008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nvGrpSpPr>
              <p:cNvPr id="29" name="Group 28">
                <a:extLst>
                  <a:ext uri="{FF2B5EF4-FFF2-40B4-BE49-F238E27FC236}">
                    <a16:creationId xmlns:a16="http://schemas.microsoft.com/office/drawing/2014/main" id="{D4443785-E01C-40A3-B7C3-1E778B626DA5}"/>
                  </a:ext>
                </a:extLst>
              </p:cNvPr>
              <p:cNvGrpSpPr/>
              <p:nvPr/>
            </p:nvGrpSpPr>
            <p:grpSpPr>
              <a:xfrm>
                <a:off x="7677867" y="4379785"/>
                <a:ext cx="229893" cy="294734"/>
                <a:chOff x="2522538" y="3189288"/>
                <a:chExt cx="371475" cy="476250"/>
              </a:xfrm>
              <a:solidFill>
                <a:schemeClr val="bg1"/>
              </a:solidFill>
            </p:grpSpPr>
            <p:sp>
              <p:nvSpPr>
                <p:cNvPr id="30" name="Freeform 5">
                  <a:extLst>
                    <a:ext uri="{FF2B5EF4-FFF2-40B4-BE49-F238E27FC236}">
                      <a16:creationId xmlns:a16="http://schemas.microsoft.com/office/drawing/2014/main" id="{140C0F54-4A64-44DD-B19B-3B112FB79C5A}"/>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1" name="Freeform 6">
                  <a:extLst>
                    <a:ext uri="{FF2B5EF4-FFF2-40B4-BE49-F238E27FC236}">
                      <a16:creationId xmlns:a16="http://schemas.microsoft.com/office/drawing/2014/main" id="{B6149FA6-8DE4-4B35-8C41-41499B9F5DD9}"/>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7">
                  <a:extLst>
                    <a:ext uri="{FF2B5EF4-FFF2-40B4-BE49-F238E27FC236}">
                      <a16:creationId xmlns:a16="http://schemas.microsoft.com/office/drawing/2014/main" id="{B48CDA5C-DF2C-4BD2-AE58-87DE0EBC7D9F}"/>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26" name="TextBox 25">
              <a:extLst>
                <a:ext uri="{FF2B5EF4-FFF2-40B4-BE49-F238E27FC236}">
                  <a16:creationId xmlns:a16="http://schemas.microsoft.com/office/drawing/2014/main" id="{2332B046-CF9B-40B9-92B0-9742BD106A56}"/>
                </a:ext>
              </a:extLst>
            </p:cNvPr>
            <p:cNvSpPr txBox="1"/>
            <p:nvPr/>
          </p:nvSpPr>
          <p:spPr>
            <a:xfrm>
              <a:off x="9165165" y="2426009"/>
              <a:ext cx="1604328" cy="400110"/>
            </a:xfrm>
            <a:prstGeom prst="rect">
              <a:avLst/>
            </a:prstGeom>
            <a:noFill/>
          </p:spPr>
          <p:txBody>
            <a:bodyPr wrap="square" rtlCol="0">
              <a:spAutoFit/>
            </a:bodyPr>
            <a:lstStyle/>
            <a:p>
              <a:r>
                <a:rPr lang="en-US" sz="2000" dirty="0">
                  <a:latin typeface="Roboto Slab" pitchFamily="2" charset="0"/>
                  <a:ea typeface="Roboto Slab" pitchFamily="2" charset="0"/>
                  <a:cs typeface="Lato" panose="020F0502020204030203" pitchFamily="34" charset="0"/>
                </a:rPr>
                <a:t>Healthcare</a:t>
              </a:r>
            </a:p>
          </p:txBody>
        </p:sp>
        <p:sp>
          <p:nvSpPr>
            <p:cNvPr id="27" name="Rectangle 26">
              <a:extLst>
                <a:ext uri="{FF2B5EF4-FFF2-40B4-BE49-F238E27FC236}">
                  <a16:creationId xmlns:a16="http://schemas.microsoft.com/office/drawing/2014/main" id="{5701D9B7-1A08-426F-B491-5FE8EABDDCE4}"/>
                </a:ext>
              </a:extLst>
            </p:cNvPr>
            <p:cNvSpPr/>
            <p:nvPr/>
          </p:nvSpPr>
          <p:spPr>
            <a:xfrm>
              <a:off x="9165164" y="2795329"/>
              <a:ext cx="2982307" cy="374461"/>
            </a:xfrm>
            <a:prstGeom prst="rect">
              <a:avLst/>
            </a:prstGeom>
          </p:spPr>
          <p:txBody>
            <a:bodyPr wrap="square">
              <a:spAutoFit/>
            </a:bodyPr>
            <a:lstStyle/>
            <a:p>
              <a:pPr>
                <a:lnSpc>
                  <a:spcPts val="1100"/>
                </a:lnSpc>
              </a:pPr>
              <a:r>
                <a:rPr lang="en-US" sz="1000" dirty="0">
                  <a:latin typeface="Roboto Slab" pitchFamily="2" charset="0"/>
                  <a:ea typeface="Roboto Slab" pitchFamily="2" charset="0"/>
                  <a:cs typeface="Lato" panose="020F0502020204030203" pitchFamily="34" charset="0"/>
                  <a:sym typeface="Montserrat-Regular" charset="0"/>
                </a:rPr>
                <a:t>This letterhead design meant to your </a:t>
              </a:r>
              <a:r>
                <a:rPr lang="en-US" sz="1000" dirty="0" err="1">
                  <a:latin typeface="Roboto Slab" pitchFamily="2" charset="0"/>
                  <a:ea typeface="Roboto Slab" pitchFamily="2" charset="0"/>
                  <a:cs typeface="Lato" panose="020F0502020204030203" pitchFamily="34" charset="0"/>
                  <a:sym typeface="Montserrat-Regular" charset="0"/>
                </a:rPr>
                <a:t>your</a:t>
              </a:r>
              <a:r>
                <a:rPr lang="en-US" sz="1000" dirty="0">
                  <a:latin typeface="Roboto Slab" pitchFamily="2" charset="0"/>
                  <a:ea typeface="Roboto Slab" pitchFamily="2" charset="0"/>
                  <a:cs typeface="Lato" panose="020F0502020204030203" pitchFamily="34" charset="0"/>
                  <a:sym typeface="Montserrat-Regular" charset="0"/>
                </a:rPr>
                <a:t> Lorem text see.</a:t>
              </a:r>
            </a:p>
          </p:txBody>
        </p:sp>
      </p:grpSp>
      <p:sp>
        <p:nvSpPr>
          <p:cNvPr id="4" name="Picture Placeholder 3">
            <a:extLst>
              <a:ext uri="{FF2B5EF4-FFF2-40B4-BE49-F238E27FC236}">
                <a16:creationId xmlns:a16="http://schemas.microsoft.com/office/drawing/2014/main" id="{07CAD3AE-EDF7-475E-AABB-6E4B7A53E087}"/>
              </a:ext>
            </a:extLst>
          </p:cNvPr>
          <p:cNvSpPr>
            <a:spLocks noGrp="1"/>
          </p:cNvSpPr>
          <p:nvPr>
            <p:ph type="pic" sz="quarter" idx="22"/>
          </p:nvPr>
        </p:nvSpPr>
        <p:spPr/>
      </p:sp>
    </p:spTree>
    <p:extLst>
      <p:ext uri="{BB962C8B-B14F-4D97-AF65-F5344CB8AC3E}">
        <p14:creationId xmlns:p14="http://schemas.microsoft.com/office/powerpoint/2010/main" val="31476431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8</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t>Company </a:t>
            </a:r>
            <a:r>
              <a:rPr lang="en-US" b="1" dirty="0"/>
              <a:t>Service</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2" name="Group 1">
            <a:extLst>
              <a:ext uri="{FF2B5EF4-FFF2-40B4-BE49-F238E27FC236}">
                <a16:creationId xmlns:a16="http://schemas.microsoft.com/office/drawing/2014/main" id="{D26A08C2-303F-4EBB-9F88-F059C611AAF1}"/>
              </a:ext>
            </a:extLst>
          </p:cNvPr>
          <p:cNvGrpSpPr/>
          <p:nvPr/>
        </p:nvGrpSpPr>
        <p:grpSpPr>
          <a:xfrm>
            <a:off x="7860780" y="1707477"/>
            <a:ext cx="3292272" cy="743781"/>
            <a:chOff x="622275" y="2426009"/>
            <a:chExt cx="3292272" cy="743781"/>
          </a:xfrm>
        </p:grpSpPr>
        <p:sp>
          <p:nvSpPr>
            <p:cNvPr id="21" name="Rectangle 20">
              <a:extLst>
                <a:ext uri="{FF2B5EF4-FFF2-40B4-BE49-F238E27FC236}">
                  <a16:creationId xmlns:a16="http://schemas.microsoft.com/office/drawing/2014/main" id="{BF1A78E8-0B5E-48D2-B499-1E4695D890DB}"/>
                </a:ext>
              </a:extLst>
            </p:cNvPr>
            <p:cNvSpPr/>
            <p:nvPr/>
          </p:nvSpPr>
          <p:spPr>
            <a:xfrm>
              <a:off x="1642959" y="2795329"/>
              <a:ext cx="2271588" cy="374461"/>
            </a:xfrm>
            <a:prstGeom prst="rect">
              <a:avLst/>
            </a:prstGeom>
          </p:spPr>
          <p:txBody>
            <a:bodyPr wrap="square">
              <a:spAutoFit/>
            </a:bodyPr>
            <a:lstStyle/>
            <a:p>
              <a:pPr>
                <a:lnSpc>
                  <a:spcPts val="1100"/>
                </a:lnSpc>
              </a:pPr>
              <a:r>
                <a:rPr lang="en-US" sz="1000" dirty="0">
                  <a:latin typeface="Roboto Slab" pitchFamily="2" charset="0"/>
                  <a:ea typeface="Roboto Slab" pitchFamily="2" charset="0"/>
                  <a:cs typeface="Lato" panose="020F0502020204030203" pitchFamily="34" charset="0"/>
                  <a:sym typeface="Montserrat-Regular" charset="0"/>
                </a:rPr>
                <a:t>This letterhead design meant to your </a:t>
              </a:r>
              <a:r>
                <a:rPr lang="en-US" sz="1000" dirty="0" err="1">
                  <a:latin typeface="Roboto Slab" pitchFamily="2" charset="0"/>
                  <a:ea typeface="Roboto Slab" pitchFamily="2" charset="0"/>
                  <a:cs typeface="Lato" panose="020F0502020204030203" pitchFamily="34" charset="0"/>
                  <a:sym typeface="Montserrat-Regular" charset="0"/>
                </a:rPr>
                <a:t>your</a:t>
              </a:r>
              <a:r>
                <a:rPr lang="en-US" sz="1000" dirty="0">
                  <a:latin typeface="Roboto Slab" pitchFamily="2" charset="0"/>
                  <a:ea typeface="Roboto Slab" pitchFamily="2" charset="0"/>
                  <a:cs typeface="Lato" panose="020F0502020204030203" pitchFamily="34" charset="0"/>
                  <a:sym typeface="Montserrat-Regular" charset="0"/>
                </a:rPr>
                <a:t> Lorem text see.</a:t>
              </a:r>
            </a:p>
          </p:txBody>
        </p:sp>
        <p:sp>
          <p:nvSpPr>
            <p:cNvPr id="22" name="TextBox 21">
              <a:extLst>
                <a:ext uri="{FF2B5EF4-FFF2-40B4-BE49-F238E27FC236}">
                  <a16:creationId xmlns:a16="http://schemas.microsoft.com/office/drawing/2014/main" id="{627E1FB2-AA99-42F0-A73A-3C8125463DD9}"/>
                </a:ext>
              </a:extLst>
            </p:cNvPr>
            <p:cNvSpPr txBox="1"/>
            <p:nvPr/>
          </p:nvSpPr>
          <p:spPr>
            <a:xfrm>
              <a:off x="1619177" y="2426009"/>
              <a:ext cx="1473698" cy="400110"/>
            </a:xfrm>
            <a:prstGeom prst="rect">
              <a:avLst/>
            </a:prstGeom>
            <a:noFill/>
          </p:spPr>
          <p:txBody>
            <a:bodyPr wrap="square" rtlCol="0">
              <a:spAutoFit/>
            </a:bodyPr>
            <a:lstStyle/>
            <a:p>
              <a:r>
                <a:rPr lang="en-US" sz="2000" dirty="0">
                  <a:latin typeface="Roboto Slab" pitchFamily="2" charset="0"/>
                  <a:ea typeface="Roboto Slab" pitchFamily="2" charset="0"/>
                  <a:cs typeface="Lato" panose="020F0502020204030203" pitchFamily="34" charset="0"/>
                </a:rPr>
                <a:t>Corporate</a:t>
              </a:r>
            </a:p>
          </p:txBody>
        </p:sp>
        <p:grpSp>
          <p:nvGrpSpPr>
            <p:cNvPr id="27" name="Group 26">
              <a:extLst>
                <a:ext uri="{FF2B5EF4-FFF2-40B4-BE49-F238E27FC236}">
                  <a16:creationId xmlns:a16="http://schemas.microsoft.com/office/drawing/2014/main" id="{F378B8F8-4C56-4E22-90EB-7FDED25BBCFE}"/>
                </a:ext>
              </a:extLst>
            </p:cNvPr>
            <p:cNvGrpSpPr/>
            <p:nvPr/>
          </p:nvGrpSpPr>
          <p:grpSpPr>
            <a:xfrm>
              <a:off x="622275" y="2472859"/>
              <a:ext cx="758371" cy="650081"/>
              <a:chOff x="7413628" y="2514600"/>
              <a:chExt cx="758371" cy="650081"/>
            </a:xfrm>
          </p:grpSpPr>
          <p:sp>
            <p:nvSpPr>
              <p:cNvPr id="28" name="Rectangle 27">
                <a:extLst>
                  <a:ext uri="{FF2B5EF4-FFF2-40B4-BE49-F238E27FC236}">
                    <a16:creationId xmlns:a16="http://schemas.microsoft.com/office/drawing/2014/main" id="{7C8CA852-CE6D-4B28-B51C-093D1E371C16}"/>
                  </a:ext>
                </a:extLst>
              </p:cNvPr>
              <p:cNvSpPr/>
              <p:nvPr/>
            </p:nvSpPr>
            <p:spPr>
              <a:xfrm>
                <a:off x="7413628" y="2514600"/>
                <a:ext cx="758371" cy="65008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9" name="Freeform 9">
                <a:extLst>
                  <a:ext uri="{FF2B5EF4-FFF2-40B4-BE49-F238E27FC236}">
                    <a16:creationId xmlns:a16="http://schemas.microsoft.com/office/drawing/2014/main" id="{7430A79F-90C7-4D3C-98EB-2685D02BCC83}"/>
                  </a:ext>
                </a:extLst>
              </p:cNvPr>
              <p:cNvSpPr>
                <a:spLocks noEditPoints="1"/>
              </p:cNvSpPr>
              <p:nvPr/>
            </p:nvSpPr>
            <p:spPr bwMode="auto">
              <a:xfrm>
                <a:off x="7648884" y="2692273"/>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dirty="0"/>
              </a:p>
            </p:txBody>
          </p:sp>
        </p:grpSp>
      </p:grpSp>
      <p:grpSp>
        <p:nvGrpSpPr>
          <p:cNvPr id="9" name="Group 8">
            <a:extLst>
              <a:ext uri="{FF2B5EF4-FFF2-40B4-BE49-F238E27FC236}">
                <a16:creationId xmlns:a16="http://schemas.microsoft.com/office/drawing/2014/main" id="{248DB07B-9C30-4DE1-8DAD-987535401C8B}"/>
              </a:ext>
            </a:extLst>
          </p:cNvPr>
          <p:cNvGrpSpPr/>
          <p:nvPr/>
        </p:nvGrpSpPr>
        <p:grpSpPr>
          <a:xfrm>
            <a:off x="1118526" y="1658123"/>
            <a:ext cx="3268489" cy="743781"/>
            <a:chOff x="8168264" y="2426009"/>
            <a:chExt cx="3268489" cy="743781"/>
          </a:xfrm>
        </p:grpSpPr>
        <p:grpSp>
          <p:nvGrpSpPr>
            <p:cNvPr id="43" name="Group 42">
              <a:extLst>
                <a:ext uri="{FF2B5EF4-FFF2-40B4-BE49-F238E27FC236}">
                  <a16:creationId xmlns:a16="http://schemas.microsoft.com/office/drawing/2014/main" id="{8A855D1C-9751-4EB9-B243-6CB20DBFDFEA}"/>
                </a:ext>
              </a:extLst>
            </p:cNvPr>
            <p:cNvGrpSpPr/>
            <p:nvPr/>
          </p:nvGrpSpPr>
          <p:grpSpPr>
            <a:xfrm>
              <a:off x="8168264" y="2472859"/>
              <a:ext cx="758371" cy="650081"/>
              <a:chOff x="7413628" y="4202112"/>
              <a:chExt cx="758371" cy="650081"/>
            </a:xfrm>
          </p:grpSpPr>
          <p:sp>
            <p:nvSpPr>
              <p:cNvPr id="47" name="Rectangle 46">
                <a:extLst>
                  <a:ext uri="{FF2B5EF4-FFF2-40B4-BE49-F238E27FC236}">
                    <a16:creationId xmlns:a16="http://schemas.microsoft.com/office/drawing/2014/main" id="{1740D2FF-489E-45AA-9F9F-3456A83982D6}"/>
                  </a:ext>
                </a:extLst>
              </p:cNvPr>
              <p:cNvSpPr/>
              <p:nvPr/>
            </p:nvSpPr>
            <p:spPr>
              <a:xfrm>
                <a:off x="7413628" y="4202112"/>
                <a:ext cx="758371" cy="65008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w="0"/>
                  <a:solidFill>
                    <a:schemeClr val="tx1"/>
                  </a:solidFill>
                  <a:effectLst>
                    <a:outerShdw blurRad="38100" dist="19050" dir="2700000" algn="tl" rotWithShape="0">
                      <a:schemeClr val="dk1">
                        <a:alpha val="40000"/>
                      </a:schemeClr>
                    </a:outerShdw>
                  </a:effectLst>
                </a:endParaRPr>
              </a:p>
            </p:txBody>
          </p:sp>
          <p:grpSp>
            <p:nvGrpSpPr>
              <p:cNvPr id="48" name="Group 47">
                <a:extLst>
                  <a:ext uri="{FF2B5EF4-FFF2-40B4-BE49-F238E27FC236}">
                    <a16:creationId xmlns:a16="http://schemas.microsoft.com/office/drawing/2014/main" id="{FD96AE88-8819-4339-86CD-CB078029AD16}"/>
                  </a:ext>
                </a:extLst>
              </p:cNvPr>
              <p:cNvGrpSpPr/>
              <p:nvPr/>
            </p:nvGrpSpPr>
            <p:grpSpPr>
              <a:xfrm>
                <a:off x="7677867" y="4379785"/>
                <a:ext cx="229893" cy="294734"/>
                <a:chOff x="2522538" y="3189288"/>
                <a:chExt cx="371475" cy="476250"/>
              </a:xfrm>
              <a:solidFill>
                <a:schemeClr val="bg1"/>
              </a:solidFill>
            </p:grpSpPr>
            <p:sp>
              <p:nvSpPr>
                <p:cNvPr id="49" name="Freeform 5">
                  <a:extLst>
                    <a:ext uri="{FF2B5EF4-FFF2-40B4-BE49-F238E27FC236}">
                      <a16:creationId xmlns:a16="http://schemas.microsoft.com/office/drawing/2014/main" id="{7F75EDA7-C1AF-44B2-97ED-580DE0547FB7}"/>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0" name="Freeform 6">
                  <a:extLst>
                    <a:ext uri="{FF2B5EF4-FFF2-40B4-BE49-F238E27FC236}">
                      <a16:creationId xmlns:a16="http://schemas.microsoft.com/office/drawing/2014/main" id="{A17158B4-1B56-4342-A3A4-F312410A1C87}"/>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1" name="Freeform 7">
                  <a:extLst>
                    <a:ext uri="{FF2B5EF4-FFF2-40B4-BE49-F238E27FC236}">
                      <a16:creationId xmlns:a16="http://schemas.microsoft.com/office/drawing/2014/main" id="{66C72E84-1F90-402C-BDF6-B534E8BD9B7B}"/>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44" name="TextBox 43">
              <a:extLst>
                <a:ext uri="{FF2B5EF4-FFF2-40B4-BE49-F238E27FC236}">
                  <a16:creationId xmlns:a16="http://schemas.microsoft.com/office/drawing/2014/main" id="{D66CA12B-FF3F-4164-B880-20DFF2FCD889}"/>
                </a:ext>
              </a:extLst>
            </p:cNvPr>
            <p:cNvSpPr txBox="1"/>
            <p:nvPr/>
          </p:nvSpPr>
          <p:spPr>
            <a:xfrm>
              <a:off x="9165165" y="2426009"/>
              <a:ext cx="1604328" cy="400110"/>
            </a:xfrm>
            <a:prstGeom prst="rect">
              <a:avLst/>
            </a:prstGeom>
            <a:noFill/>
          </p:spPr>
          <p:txBody>
            <a:bodyPr wrap="square" rtlCol="0">
              <a:spAutoFit/>
            </a:bodyPr>
            <a:lstStyle/>
            <a:p>
              <a:r>
                <a:rPr lang="en-US" sz="2000" dirty="0">
                  <a:latin typeface="Roboto Slab" pitchFamily="2" charset="0"/>
                  <a:ea typeface="Roboto Slab" pitchFamily="2" charset="0"/>
                  <a:cs typeface="Lato" panose="020F0502020204030203" pitchFamily="34" charset="0"/>
                </a:rPr>
                <a:t>Healthcare</a:t>
              </a:r>
            </a:p>
          </p:txBody>
        </p:sp>
        <p:sp>
          <p:nvSpPr>
            <p:cNvPr id="46" name="Rectangle 45">
              <a:extLst>
                <a:ext uri="{FF2B5EF4-FFF2-40B4-BE49-F238E27FC236}">
                  <a16:creationId xmlns:a16="http://schemas.microsoft.com/office/drawing/2014/main" id="{5DF0F10D-7D53-4F4D-B956-8F41C034E3D0}"/>
                </a:ext>
              </a:extLst>
            </p:cNvPr>
            <p:cNvSpPr/>
            <p:nvPr/>
          </p:nvSpPr>
          <p:spPr>
            <a:xfrm>
              <a:off x="9165165" y="2795329"/>
              <a:ext cx="2271588" cy="374461"/>
            </a:xfrm>
            <a:prstGeom prst="rect">
              <a:avLst/>
            </a:prstGeom>
          </p:spPr>
          <p:txBody>
            <a:bodyPr wrap="square">
              <a:spAutoFit/>
            </a:bodyPr>
            <a:lstStyle/>
            <a:p>
              <a:pPr>
                <a:lnSpc>
                  <a:spcPts val="1100"/>
                </a:lnSpc>
              </a:pPr>
              <a:r>
                <a:rPr lang="en-US" sz="1000" dirty="0">
                  <a:latin typeface="Roboto Slab" pitchFamily="2" charset="0"/>
                  <a:ea typeface="Roboto Slab" pitchFamily="2" charset="0"/>
                  <a:cs typeface="Lato" panose="020F0502020204030203" pitchFamily="34" charset="0"/>
                  <a:sym typeface="Montserrat-Regular" charset="0"/>
                </a:rPr>
                <a:t>This letterhead design meant to your </a:t>
              </a:r>
              <a:r>
                <a:rPr lang="en-US" sz="1000" dirty="0" err="1">
                  <a:latin typeface="Roboto Slab" pitchFamily="2" charset="0"/>
                  <a:ea typeface="Roboto Slab" pitchFamily="2" charset="0"/>
                  <a:cs typeface="Lato" panose="020F0502020204030203" pitchFamily="34" charset="0"/>
                  <a:sym typeface="Montserrat-Regular" charset="0"/>
                </a:rPr>
                <a:t>your</a:t>
              </a:r>
              <a:r>
                <a:rPr lang="en-US" sz="1000" dirty="0">
                  <a:latin typeface="Roboto Slab" pitchFamily="2" charset="0"/>
                  <a:ea typeface="Roboto Slab" pitchFamily="2" charset="0"/>
                  <a:cs typeface="Lato" panose="020F0502020204030203" pitchFamily="34" charset="0"/>
                  <a:sym typeface="Montserrat-Regular" charset="0"/>
                </a:rPr>
                <a:t> Lorem text see.</a:t>
              </a:r>
            </a:p>
          </p:txBody>
        </p:sp>
      </p:grpSp>
      <p:grpSp>
        <p:nvGrpSpPr>
          <p:cNvPr id="33" name="Group 32">
            <a:extLst>
              <a:ext uri="{FF2B5EF4-FFF2-40B4-BE49-F238E27FC236}">
                <a16:creationId xmlns:a16="http://schemas.microsoft.com/office/drawing/2014/main" id="{B8D045AC-7C12-4264-9C74-A381F4857E76}"/>
              </a:ext>
            </a:extLst>
          </p:cNvPr>
          <p:cNvGrpSpPr/>
          <p:nvPr/>
        </p:nvGrpSpPr>
        <p:grpSpPr>
          <a:xfrm>
            <a:off x="4803242" y="4808351"/>
            <a:ext cx="3268490" cy="750986"/>
            <a:chOff x="4395270" y="2426009"/>
            <a:chExt cx="3268490" cy="750986"/>
          </a:xfrm>
        </p:grpSpPr>
        <p:grpSp>
          <p:nvGrpSpPr>
            <p:cNvPr id="34" name="Group 33">
              <a:extLst>
                <a:ext uri="{FF2B5EF4-FFF2-40B4-BE49-F238E27FC236}">
                  <a16:creationId xmlns:a16="http://schemas.microsoft.com/office/drawing/2014/main" id="{3CD2EE3E-503E-4487-B1B0-5CB2269D182E}"/>
                </a:ext>
              </a:extLst>
            </p:cNvPr>
            <p:cNvGrpSpPr/>
            <p:nvPr/>
          </p:nvGrpSpPr>
          <p:grpSpPr>
            <a:xfrm>
              <a:off x="4395270" y="2471475"/>
              <a:ext cx="758371" cy="650081"/>
              <a:chOff x="7413628" y="3358356"/>
              <a:chExt cx="758371" cy="650081"/>
            </a:xfrm>
          </p:grpSpPr>
          <p:sp>
            <p:nvSpPr>
              <p:cNvPr id="42" name="Rectangle 41">
                <a:extLst>
                  <a:ext uri="{FF2B5EF4-FFF2-40B4-BE49-F238E27FC236}">
                    <a16:creationId xmlns:a16="http://schemas.microsoft.com/office/drawing/2014/main" id="{8D9632B5-B08A-4C6B-9133-CCD3CEDCE291}"/>
                  </a:ext>
                </a:extLst>
              </p:cNvPr>
              <p:cNvSpPr/>
              <p:nvPr/>
            </p:nvSpPr>
            <p:spPr>
              <a:xfrm>
                <a:off x="7413628" y="3358356"/>
                <a:ext cx="758371" cy="650081"/>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5" name="Freeform 8">
                <a:extLst>
                  <a:ext uri="{FF2B5EF4-FFF2-40B4-BE49-F238E27FC236}">
                    <a16:creationId xmlns:a16="http://schemas.microsoft.com/office/drawing/2014/main" id="{4253A87A-9E98-4C4C-A57A-FB0DCEAF231D}"/>
                  </a:ext>
                </a:extLst>
              </p:cNvPr>
              <p:cNvSpPr>
                <a:spLocks noEditPoints="1"/>
              </p:cNvSpPr>
              <p:nvPr/>
            </p:nvSpPr>
            <p:spPr bwMode="auto">
              <a:xfrm>
                <a:off x="7647410" y="3547327"/>
                <a:ext cx="290806" cy="272139"/>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35" name="TextBox 34">
              <a:extLst>
                <a:ext uri="{FF2B5EF4-FFF2-40B4-BE49-F238E27FC236}">
                  <a16:creationId xmlns:a16="http://schemas.microsoft.com/office/drawing/2014/main" id="{A593DDD8-6361-4DE4-824D-6EFDBA2FE0D8}"/>
                </a:ext>
              </a:extLst>
            </p:cNvPr>
            <p:cNvSpPr txBox="1"/>
            <p:nvPr/>
          </p:nvSpPr>
          <p:spPr>
            <a:xfrm>
              <a:off x="5392172" y="2426009"/>
              <a:ext cx="1333544" cy="400110"/>
            </a:xfrm>
            <a:prstGeom prst="rect">
              <a:avLst/>
            </a:prstGeom>
            <a:noFill/>
          </p:spPr>
          <p:txBody>
            <a:bodyPr wrap="square" rtlCol="0">
              <a:spAutoFit/>
            </a:bodyPr>
            <a:lstStyle/>
            <a:p>
              <a:r>
                <a:rPr lang="en-US" sz="2000" dirty="0">
                  <a:latin typeface="Roboto Slab" pitchFamily="2" charset="0"/>
                  <a:ea typeface="Roboto Slab" pitchFamily="2" charset="0"/>
                  <a:cs typeface="Lato" panose="020F0502020204030203" pitchFamily="34" charset="0"/>
                </a:rPr>
                <a:t>Charities</a:t>
              </a:r>
            </a:p>
          </p:txBody>
        </p:sp>
        <p:sp>
          <p:nvSpPr>
            <p:cNvPr id="39" name="Rectangle 38">
              <a:extLst>
                <a:ext uri="{FF2B5EF4-FFF2-40B4-BE49-F238E27FC236}">
                  <a16:creationId xmlns:a16="http://schemas.microsoft.com/office/drawing/2014/main" id="{075750AA-7DD1-4D2A-A0EA-B8A156044EB6}"/>
                </a:ext>
              </a:extLst>
            </p:cNvPr>
            <p:cNvSpPr/>
            <p:nvPr/>
          </p:nvSpPr>
          <p:spPr>
            <a:xfrm>
              <a:off x="5392172" y="2802534"/>
              <a:ext cx="2271588" cy="374461"/>
            </a:xfrm>
            <a:prstGeom prst="rect">
              <a:avLst/>
            </a:prstGeom>
          </p:spPr>
          <p:txBody>
            <a:bodyPr wrap="square">
              <a:spAutoFit/>
            </a:bodyPr>
            <a:lstStyle/>
            <a:p>
              <a:pPr>
                <a:lnSpc>
                  <a:spcPts val="1100"/>
                </a:lnSpc>
              </a:pPr>
              <a:r>
                <a:rPr lang="en-US" sz="1000" dirty="0">
                  <a:latin typeface="Roboto Slab" pitchFamily="2" charset="0"/>
                  <a:ea typeface="Roboto Slab" pitchFamily="2" charset="0"/>
                  <a:cs typeface="Lato" panose="020F0502020204030203" pitchFamily="34" charset="0"/>
                  <a:sym typeface="Montserrat-Regular" charset="0"/>
                </a:rPr>
                <a:t>This letterhead design meant to your </a:t>
              </a:r>
              <a:r>
                <a:rPr lang="en-US" sz="1000" dirty="0" err="1">
                  <a:latin typeface="Roboto Slab" pitchFamily="2" charset="0"/>
                  <a:ea typeface="Roboto Slab" pitchFamily="2" charset="0"/>
                  <a:cs typeface="Lato" panose="020F0502020204030203" pitchFamily="34" charset="0"/>
                  <a:sym typeface="Montserrat-Regular" charset="0"/>
                </a:rPr>
                <a:t>your</a:t>
              </a:r>
              <a:r>
                <a:rPr lang="en-US" sz="1000" dirty="0">
                  <a:latin typeface="Roboto Slab" pitchFamily="2" charset="0"/>
                  <a:ea typeface="Roboto Slab" pitchFamily="2" charset="0"/>
                  <a:cs typeface="Lato" panose="020F0502020204030203" pitchFamily="34" charset="0"/>
                  <a:sym typeface="Montserrat-Regular" charset="0"/>
                </a:rPr>
                <a:t> Lorem text see.</a:t>
              </a:r>
            </a:p>
          </p:txBody>
        </p:sp>
      </p:grpSp>
      <p:sp>
        <p:nvSpPr>
          <p:cNvPr id="8" name="Picture Placeholder 7">
            <a:extLst>
              <a:ext uri="{FF2B5EF4-FFF2-40B4-BE49-F238E27FC236}">
                <a16:creationId xmlns:a16="http://schemas.microsoft.com/office/drawing/2014/main" id="{CED71542-7734-439B-894A-E642E943F965}"/>
              </a:ext>
            </a:extLst>
          </p:cNvPr>
          <p:cNvSpPr>
            <a:spLocks noGrp="1"/>
          </p:cNvSpPr>
          <p:nvPr>
            <p:ph type="pic" sz="quarter" idx="18"/>
          </p:nvPr>
        </p:nvSpPr>
        <p:spPr/>
      </p:sp>
      <p:sp>
        <p:nvSpPr>
          <p:cNvPr id="11" name="Picture Placeholder 10">
            <a:extLst>
              <a:ext uri="{FF2B5EF4-FFF2-40B4-BE49-F238E27FC236}">
                <a16:creationId xmlns:a16="http://schemas.microsoft.com/office/drawing/2014/main" id="{6EAA33DA-5EC4-4B2D-84FA-D08FF8FA6B19}"/>
              </a:ext>
            </a:extLst>
          </p:cNvPr>
          <p:cNvSpPr>
            <a:spLocks noGrp="1"/>
          </p:cNvSpPr>
          <p:nvPr>
            <p:ph type="pic" sz="quarter" idx="20"/>
          </p:nvPr>
        </p:nvSpPr>
        <p:spPr/>
      </p:sp>
      <p:sp>
        <p:nvSpPr>
          <p:cNvPr id="13" name="Picture Placeholder 12">
            <a:extLst>
              <a:ext uri="{FF2B5EF4-FFF2-40B4-BE49-F238E27FC236}">
                <a16:creationId xmlns:a16="http://schemas.microsoft.com/office/drawing/2014/main" id="{8C0FE11F-47D7-49A8-9ECC-5378B5B44A79}"/>
              </a:ext>
            </a:extLst>
          </p:cNvPr>
          <p:cNvSpPr>
            <a:spLocks noGrp="1"/>
          </p:cNvSpPr>
          <p:nvPr>
            <p:ph type="pic" sz="quarter" idx="19"/>
          </p:nvPr>
        </p:nvSpPr>
        <p:spPr/>
      </p:sp>
    </p:spTree>
    <p:extLst>
      <p:ext uri="{BB962C8B-B14F-4D97-AF65-F5344CB8AC3E}">
        <p14:creationId xmlns:p14="http://schemas.microsoft.com/office/powerpoint/2010/main" val="26987040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9</a:t>
            </a:fld>
            <a:endParaRPr lang="en-US" dirty="0">
              <a:latin typeface="Raleway" panose="020B0503030101060003" pitchFamily="34" charset="0"/>
            </a:endParaRPr>
          </a:p>
        </p:txBody>
      </p:sp>
      <p:sp>
        <p:nvSpPr>
          <p:cNvPr id="3" name="Rectangle 2">
            <a:extLst>
              <a:ext uri="{FF2B5EF4-FFF2-40B4-BE49-F238E27FC236}">
                <a16:creationId xmlns:a16="http://schemas.microsoft.com/office/drawing/2014/main" id="{BF4F6FF5-2B7E-438C-8B2C-D4C01B0C82C7}"/>
              </a:ext>
            </a:extLst>
          </p:cNvPr>
          <p:cNvSpPr/>
          <p:nvPr/>
        </p:nvSpPr>
        <p:spPr>
          <a:xfrm>
            <a:off x="0" y="2487386"/>
            <a:ext cx="12192000" cy="2873828"/>
          </a:xfrm>
          <a:prstGeom prst="rect">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45B72C07-F798-4C6C-A79E-B4B031346EF3}"/>
              </a:ext>
            </a:extLst>
          </p:cNvPr>
          <p:cNvSpPr/>
          <p:nvPr/>
        </p:nvSpPr>
        <p:spPr>
          <a:xfrm>
            <a:off x="4252064" y="1496786"/>
            <a:ext cx="3687872" cy="990600"/>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FF08EFE6-5339-40DF-9CB5-2D47DFE2074D}"/>
              </a:ext>
            </a:extLst>
          </p:cNvPr>
          <p:cNvSpPr/>
          <p:nvPr/>
        </p:nvSpPr>
        <p:spPr>
          <a:xfrm>
            <a:off x="4674778" y="1753559"/>
            <a:ext cx="2842445" cy="477054"/>
          </a:xfrm>
          <a:prstGeom prst="rect">
            <a:avLst/>
          </a:prstGeom>
        </p:spPr>
        <p:txBody>
          <a:bodyPr wrap="none">
            <a:spAutoFit/>
          </a:bodyPr>
          <a:lstStyle/>
          <a:p>
            <a:pPr algn="ctr"/>
            <a:r>
              <a:rPr lang="en-US" sz="2500" dirty="0">
                <a:solidFill>
                  <a:schemeClr val="bg1"/>
                </a:solidFill>
                <a:latin typeface="Roboto Slab" pitchFamily="2" charset="0"/>
                <a:ea typeface="Roboto Slab" pitchFamily="2" charset="0"/>
              </a:rPr>
              <a:t>Company </a:t>
            </a:r>
            <a:r>
              <a:rPr lang="en-US" sz="2500" b="1" dirty="0">
                <a:solidFill>
                  <a:schemeClr val="bg1"/>
                </a:solidFill>
                <a:latin typeface="Roboto Slab" pitchFamily="2" charset="0"/>
                <a:ea typeface="Roboto Slab" pitchFamily="2" charset="0"/>
              </a:rPr>
              <a:t>Service</a:t>
            </a:r>
            <a:endParaRPr lang="en-US" sz="2500" dirty="0">
              <a:solidFill>
                <a:schemeClr val="bg1"/>
              </a:solidFill>
              <a:latin typeface="Roboto Slab" pitchFamily="2" charset="0"/>
              <a:ea typeface="Roboto Slab" pitchFamily="2" charset="0"/>
            </a:endParaRPr>
          </a:p>
        </p:txBody>
      </p:sp>
      <p:grpSp>
        <p:nvGrpSpPr>
          <p:cNvPr id="28" name="Group 27">
            <a:extLst>
              <a:ext uri="{FF2B5EF4-FFF2-40B4-BE49-F238E27FC236}">
                <a16:creationId xmlns:a16="http://schemas.microsoft.com/office/drawing/2014/main" id="{BA98D89B-7053-4C14-B122-A24915883759}"/>
              </a:ext>
            </a:extLst>
          </p:cNvPr>
          <p:cNvGrpSpPr/>
          <p:nvPr/>
        </p:nvGrpSpPr>
        <p:grpSpPr>
          <a:xfrm>
            <a:off x="1538182" y="3418470"/>
            <a:ext cx="1295418" cy="1011661"/>
            <a:chOff x="1538182" y="3418470"/>
            <a:chExt cx="1295418" cy="1011661"/>
          </a:xfrm>
        </p:grpSpPr>
        <p:sp>
          <p:nvSpPr>
            <p:cNvPr id="24" name="Rectangle 9">
              <a:extLst>
                <a:ext uri="{FF2B5EF4-FFF2-40B4-BE49-F238E27FC236}">
                  <a16:creationId xmlns:a16="http://schemas.microsoft.com/office/drawing/2014/main" id="{DC8BF1C3-6083-43CA-A854-7CDA0D120823}"/>
                </a:ext>
              </a:extLst>
            </p:cNvPr>
            <p:cNvSpPr>
              <a:spLocks/>
            </p:cNvSpPr>
            <p:nvPr/>
          </p:nvSpPr>
          <p:spPr bwMode="auto">
            <a:xfrm>
              <a:off x="1538182" y="3863131"/>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letterhead design professionalism dummy</a:t>
              </a:r>
            </a:p>
          </p:txBody>
        </p:sp>
        <p:sp>
          <p:nvSpPr>
            <p:cNvPr id="25" name="Freeform 9">
              <a:extLst>
                <a:ext uri="{FF2B5EF4-FFF2-40B4-BE49-F238E27FC236}">
                  <a16:creationId xmlns:a16="http://schemas.microsoft.com/office/drawing/2014/main" id="{D1A6ADD6-417E-4004-94F2-FAA0F4EA42B9}"/>
                </a:ext>
              </a:extLst>
            </p:cNvPr>
            <p:cNvSpPr>
              <a:spLocks noEditPoints="1"/>
            </p:cNvSpPr>
            <p:nvPr/>
          </p:nvSpPr>
          <p:spPr bwMode="auto">
            <a:xfrm>
              <a:off x="2041962" y="3418470"/>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2" name="Group 31">
            <a:extLst>
              <a:ext uri="{FF2B5EF4-FFF2-40B4-BE49-F238E27FC236}">
                <a16:creationId xmlns:a16="http://schemas.microsoft.com/office/drawing/2014/main" id="{6FF09BAB-A1FF-44AA-9198-2AF302A3BC20}"/>
              </a:ext>
            </a:extLst>
          </p:cNvPr>
          <p:cNvGrpSpPr/>
          <p:nvPr/>
        </p:nvGrpSpPr>
        <p:grpSpPr>
          <a:xfrm>
            <a:off x="9358400" y="3418470"/>
            <a:ext cx="1295418" cy="1011661"/>
            <a:chOff x="9358400" y="3418470"/>
            <a:chExt cx="1295418" cy="1011661"/>
          </a:xfrm>
        </p:grpSpPr>
        <p:sp>
          <p:nvSpPr>
            <p:cNvPr id="22" name="Freeform 10">
              <a:extLst>
                <a:ext uri="{FF2B5EF4-FFF2-40B4-BE49-F238E27FC236}">
                  <a16:creationId xmlns:a16="http://schemas.microsoft.com/office/drawing/2014/main" id="{108830B5-97F4-40D1-9324-00B2A4655A88}"/>
                </a:ext>
              </a:extLst>
            </p:cNvPr>
            <p:cNvSpPr>
              <a:spLocks noEditPoints="1"/>
            </p:cNvSpPr>
            <p:nvPr/>
          </p:nvSpPr>
          <p:spPr bwMode="auto">
            <a:xfrm>
              <a:off x="9862180" y="3418470"/>
              <a:ext cx="283928" cy="294734"/>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6" name="Rectangle 9">
              <a:extLst>
                <a:ext uri="{FF2B5EF4-FFF2-40B4-BE49-F238E27FC236}">
                  <a16:creationId xmlns:a16="http://schemas.microsoft.com/office/drawing/2014/main" id="{EAE545C0-5311-4230-81F7-9CDA5F65B4F8}"/>
                </a:ext>
              </a:extLst>
            </p:cNvPr>
            <p:cNvSpPr>
              <a:spLocks/>
            </p:cNvSpPr>
            <p:nvPr/>
          </p:nvSpPr>
          <p:spPr bwMode="auto">
            <a:xfrm>
              <a:off x="9358400" y="3863131"/>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letterhead design professionalism dummy</a:t>
              </a:r>
            </a:p>
          </p:txBody>
        </p:sp>
      </p:grpSp>
      <p:grpSp>
        <p:nvGrpSpPr>
          <p:cNvPr id="31" name="Group 30">
            <a:extLst>
              <a:ext uri="{FF2B5EF4-FFF2-40B4-BE49-F238E27FC236}">
                <a16:creationId xmlns:a16="http://schemas.microsoft.com/office/drawing/2014/main" id="{4209C492-8833-479B-BE86-D338323923EA}"/>
              </a:ext>
            </a:extLst>
          </p:cNvPr>
          <p:cNvGrpSpPr/>
          <p:nvPr/>
        </p:nvGrpSpPr>
        <p:grpSpPr>
          <a:xfrm>
            <a:off x="5448291" y="3418470"/>
            <a:ext cx="1295418" cy="1011661"/>
            <a:chOff x="5448291" y="3418470"/>
            <a:chExt cx="1295418" cy="1011661"/>
          </a:xfrm>
        </p:grpSpPr>
        <p:grpSp>
          <p:nvGrpSpPr>
            <p:cNvPr id="18" name="Group 17">
              <a:extLst>
                <a:ext uri="{FF2B5EF4-FFF2-40B4-BE49-F238E27FC236}">
                  <a16:creationId xmlns:a16="http://schemas.microsoft.com/office/drawing/2014/main" id="{E244FE00-14D8-4138-BBF1-7FCB58D3A307}"/>
                </a:ext>
              </a:extLst>
            </p:cNvPr>
            <p:cNvGrpSpPr/>
            <p:nvPr/>
          </p:nvGrpSpPr>
          <p:grpSpPr>
            <a:xfrm>
              <a:off x="5952071" y="3418470"/>
              <a:ext cx="229893" cy="294734"/>
              <a:chOff x="7605297" y="4378081"/>
              <a:chExt cx="229893" cy="294734"/>
            </a:xfrm>
            <a:solidFill>
              <a:schemeClr val="bg1"/>
            </a:solidFill>
          </p:grpSpPr>
          <p:sp>
            <p:nvSpPr>
              <p:cNvPr id="19" name="Freeform 5">
                <a:extLst>
                  <a:ext uri="{FF2B5EF4-FFF2-40B4-BE49-F238E27FC236}">
                    <a16:creationId xmlns:a16="http://schemas.microsoft.com/office/drawing/2014/main" id="{A3B611E4-4130-419C-AF76-C7CEBD814CB7}"/>
                  </a:ext>
                </a:extLst>
              </p:cNvPr>
              <p:cNvSpPr>
                <a:spLocks noEditPoints="1"/>
              </p:cNvSpPr>
              <p:nvPr/>
            </p:nvSpPr>
            <p:spPr bwMode="auto">
              <a:xfrm>
                <a:off x="7661296" y="4378081"/>
                <a:ext cx="118877" cy="147367"/>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6">
                <a:extLst>
                  <a:ext uri="{FF2B5EF4-FFF2-40B4-BE49-F238E27FC236}">
                    <a16:creationId xmlns:a16="http://schemas.microsoft.com/office/drawing/2014/main" id="{2151CEE9-F916-4006-B4FC-1E2E2DFDF59D}"/>
                  </a:ext>
                </a:extLst>
              </p:cNvPr>
              <p:cNvSpPr>
                <a:spLocks noEditPoints="1"/>
              </p:cNvSpPr>
              <p:nvPr/>
            </p:nvSpPr>
            <p:spPr bwMode="auto">
              <a:xfrm>
                <a:off x="7605297" y="4466501"/>
                <a:ext cx="229893" cy="206314"/>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7">
                <a:extLst>
                  <a:ext uri="{FF2B5EF4-FFF2-40B4-BE49-F238E27FC236}">
                    <a16:creationId xmlns:a16="http://schemas.microsoft.com/office/drawing/2014/main" id="{ECC27152-6E73-42F5-AE21-6B9EEC2DA454}"/>
                  </a:ext>
                </a:extLst>
              </p:cNvPr>
              <p:cNvSpPr>
                <a:spLocks noEditPoints="1"/>
              </p:cNvSpPr>
              <p:nvPr/>
            </p:nvSpPr>
            <p:spPr bwMode="auto">
              <a:xfrm>
                <a:off x="7681928" y="4563764"/>
                <a:ext cx="77614" cy="7957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34" name="Rectangle 9">
              <a:extLst>
                <a:ext uri="{FF2B5EF4-FFF2-40B4-BE49-F238E27FC236}">
                  <a16:creationId xmlns:a16="http://schemas.microsoft.com/office/drawing/2014/main" id="{AA74D1B6-857A-43B8-829B-2789D2193396}"/>
                </a:ext>
              </a:extLst>
            </p:cNvPr>
            <p:cNvSpPr>
              <a:spLocks/>
            </p:cNvSpPr>
            <p:nvPr/>
          </p:nvSpPr>
          <p:spPr bwMode="auto">
            <a:xfrm>
              <a:off x="5448291" y="3863131"/>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letterhead design professionalism dummy</a:t>
              </a:r>
            </a:p>
          </p:txBody>
        </p:sp>
      </p:grpSp>
      <p:cxnSp>
        <p:nvCxnSpPr>
          <p:cNvPr id="26" name="Straight Connector 25">
            <a:extLst>
              <a:ext uri="{FF2B5EF4-FFF2-40B4-BE49-F238E27FC236}">
                <a16:creationId xmlns:a16="http://schemas.microsoft.com/office/drawing/2014/main" id="{0039DC8B-877E-4D60-9B11-74EDB0BE8E70}"/>
              </a:ext>
            </a:extLst>
          </p:cNvPr>
          <p:cNvCxnSpPr/>
          <p:nvPr/>
        </p:nvCxnSpPr>
        <p:spPr>
          <a:xfrm>
            <a:off x="4140945" y="3185716"/>
            <a:ext cx="0" cy="1596682"/>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6B6C40A6-14EB-4B93-86BC-5A094D95EFA3}"/>
              </a:ext>
            </a:extLst>
          </p:cNvPr>
          <p:cNvCxnSpPr/>
          <p:nvPr/>
        </p:nvCxnSpPr>
        <p:spPr>
          <a:xfrm>
            <a:off x="8051054" y="3185716"/>
            <a:ext cx="0" cy="1596682"/>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4" name="Picture Placeholder 3">
            <a:extLst>
              <a:ext uri="{FF2B5EF4-FFF2-40B4-BE49-F238E27FC236}">
                <a16:creationId xmlns:a16="http://schemas.microsoft.com/office/drawing/2014/main" id="{A4FA1C19-114F-444A-83E9-AF1A658A526E}"/>
              </a:ext>
            </a:extLst>
          </p:cNvPr>
          <p:cNvSpPr>
            <a:spLocks noGrp="1"/>
          </p:cNvSpPr>
          <p:nvPr>
            <p:ph type="pic" sz="quarter" idx="12"/>
          </p:nvPr>
        </p:nvSpPr>
        <p:spPr/>
      </p:sp>
    </p:spTree>
    <p:extLst>
      <p:ext uri="{BB962C8B-B14F-4D97-AF65-F5344CB8AC3E}">
        <p14:creationId xmlns:p14="http://schemas.microsoft.com/office/powerpoint/2010/main" val="3991949697"/>
      </p:ext>
    </p:extLst>
  </p:cSld>
  <p:clrMapOvr>
    <a:masterClrMapping/>
  </p:clrMapOvr>
  <p:transition spd="slow">
    <p:comb/>
  </p:transition>
</p:sld>
</file>

<file path=ppt/theme/theme1.xml><?xml version="1.0" encoding="utf-8"?>
<a:theme xmlns:a="http://schemas.openxmlformats.org/drawingml/2006/main" name="Theme_Master">
  <a:themeElements>
    <a:clrScheme name="Custom 52">
      <a:dk1>
        <a:srgbClr val="000000"/>
      </a:dk1>
      <a:lt1>
        <a:srgbClr val="FFFFFF"/>
      </a:lt1>
      <a:dk2>
        <a:srgbClr val="44546A"/>
      </a:dk2>
      <a:lt2>
        <a:srgbClr val="E7E6E6"/>
      </a:lt2>
      <a:accent1>
        <a:srgbClr val="E11B22"/>
      </a:accent1>
      <a:accent2>
        <a:srgbClr val="FAA61A"/>
      </a:accent2>
      <a:accent3>
        <a:srgbClr val="A6CE39"/>
      </a:accent3>
      <a:accent4>
        <a:srgbClr val="722E79"/>
      </a:accent4>
      <a:accent5>
        <a:srgbClr val="00C0F3"/>
      </a:accent5>
      <a:accent6>
        <a:srgbClr val="25408F"/>
      </a:accent6>
      <a:hlink>
        <a:srgbClr val="0563C1"/>
      </a:hlink>
      <a:folHlink>
        <a:srgbClr val="722E79"/>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5">
            <a:lumMod val="75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16139</TotalTime>
  <Words>1144</Words>
  <Application>Microsoft Office PowerPoint</Application>
  <PresentationFormat>Widescreen</PresentationFormat>
  <Paragraphs>163</Paragraphs>
  <Slides>21</Slides>
  <Notes>21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Arial</vt:lpstr>
      <vt:lpstr>Calibri</vt:lpstr>
      <vt:lpstr>Lato</vt:lpstr>
      <vt:lpstr>PT Sans</vt:lpstr>
      <vt:lpstr>Raleway</vt:lpstr>
      <vt:lpstr>Roboto Slab</vt:lpstr>
      <vt:lpstr>Theme_Master</vt:lpstr>
      <vt:lpstr>PowerPoint Presentation</vt:lpstr>
      <vt:lpstr>PowerPoint Presentation</vt:lpstr>
      <vt:lpstr>PowerPoint Presentation</vt:lpstr>
      <vt:lpstr>Welcome Message</vt:lpstr>
      <vt:lpstr>PowerPoint Presentation</vt:lpstr>
      <vt:lpstr>PowerPoint Presentation</vt:lpstr>
      <vt:lpstr>PowerPoint Presentation</vt:lpstr>
      <vt:lpstr>Company Service</vt:lpstr>
      <vt:lpstr>PowerPoint Presentation</vt:lpstr>
      <vt:lpstr>PowerPoint Presentation</vt:lpstr>
      <vt:lpstr>Company Team Members</vt:lpstr>
      <vt:lpstr>PowerPoint Presentation</vt:lpstr>
      <vt:lpstr>Company Portfolio</vt:lpstr>
      <vt:lpstr>Company Portfolio</vt:lpstr>
      <vt:lpstr>Company Portfolio</vt:lpstr>
      <vt:lpstr>PowerPoint Presentation</vt:lpstr>
      <vt:lpstr>Company Infographic</vt:lpstr>
      <vt:lpstr>Company Infographic</vt:lpstr>
      <vt:lpstr>Company Infographic</vt:lpstr>
      <vt:lpstr>Project Location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Suman Sunar</cp:lastModifiedBy>
  <cp:revision>2701</cp:revision>
  <dcterms:created xsi:type="dcterms:W3CDTF">2016-12-30T12:29:18Z</dcterms:created>
  <dcterms:modified xsi:type="dcterms:W3CDTF">2019-01-04T12:37:19Z</dcterms:modified>
</cp:coreProperties>
</file>