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743" r:id="rId3"/>
    <p:sldId id="749" r:id="rId4"/>
    <p:sldId id="752" r:id="rId5"/>
    <p:sldId id="671" r:id="rId6"/>
    <p:sldId id="756" r:id="rId7"/>
    <p:sldId id="735" r:id="rId8"/>
    <p:sldId id="710" r:id="rId9"/>
    <p:sldId id="724" r:id="rId10"/>
    <p:sldId id="751" r:id="rId11"/>
    <p:sldId id="750" r:id="rId12"/>
    <p:sldId id="704" r:id="rId13"/>
    <p:sldId id="753" r:id="rId14"/>
    <p:sldId id="726" r:id="rId15"/>
    <p:sldId id="745" r:id="rId16"/>
    <p:sldId id="754" r:id="rId17"/>
    <p:sldId id="746" r:id="rId18"/>
    <p:sldId id="755" r:id="rId19"/>
    <p:sldId id="757" r:id="rId20"/>
    <p:sldId id="758" r:id="rId21"/>
    <p:sldId id="759" r:id="rId22"/>
    <p:sldId id="70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8" autoAdjust="0"/>
    <p:restoredTop sz="96374" autoAdjust="0"/>
  </p:normalViewPr>
  <p:slideViewPr>
    <p:cSldViewPr snapToGrid="0" snapToObjects="1">
      <p:cViewPr>
        <p:scale>
          <a:sx n="66" d="100"/>
          <a:sy n="66" d="100"/>
        </p:scale>
        <p:origin x="2544" y="114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761-46A7-9FCA-237FAA13279C}"/>
            </c:ext>
          </c:extLst>
        </c:ser>
        <c:dLbls>
          <c:showLegendKey val="0"/>
          <c:showVal val="0"/>
          <c:showCatName val="0"/>
          <c:showSerName val="0"/>
          <c:showPercent val="0"/>
          <c:showBubbleSize val="0"/>
        </c:dLbls>
        <c:gapWidth val="219"/>
        <c:overlap val="-27"/>
        <c:axId val="586937248"/>
        <c:axId val="586931344"/>
      </c:barChart>
      <c:cat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auto val="1"/>
        <c:lblAlgn val="ctr"/>
        <c:lblOffset val="100"/>
        <c:noMultiLvlLbl val="0"/>
      </c:cat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ndard"/>
        <c:varyColors val="0"/>
        <c:ser>
          <c:idx val="0"/>
          <c:order val="0"/>
          <c:tx>
            <c:strRef>
              <c:f>Sheet1!$B$1</c:f>
              <c:strCache>
                <c:ptCount val="1"/>
                <c:pt idx="0">
                  <c:v>Series 1</c:v>
                </c:pt>
              </c:strCache>
            </c:strRef>
          </c:tx>
          <c:spPr>
            <a:solidFill>
              <a:schemeClr val="accent3"/>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tx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3"/>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761-46A7-9FCA-237FAA13279C}"/>
            </c:ext>
          </c:extLst>
        </c:ser>
        <c:dLbls>
          <c:showLegendKey val="0"/>
          <c:showVal val="1"/>
          <c:showCatName val="0"/>
          <c:showSerName val="0"/>
          <c:showPercent val="0"/>
          <c:showBubbleSize val="0"/>
        </c:dLbls>
        <c:axId val="586937248"/>
        <c:axId val="586931344"/>
      </c:areaChart>
      <c:cat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auto val="1"/>
        <c:lblAlgn val="ctr"/>
        <c:lblOffset val="100"/>
        <c:noMultiLvlLbl val="0"/>
      </c:cat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Sheet1!$B$1</c:f>
              <c:strCache>
                <c:ptCount val="1"/>
                <c:pt idx="0">
                  <c:v>Series 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0"/>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ln w="28575" cap="rnd">
              <a:solidFill>
                <a:schemeClr val="accent3"/>
              </a:solidFill>
              <a:round/>
            </a:ln>
            <a:effectLst/>
          </c:spPr>
          <c:marker>
            <c:symbol val="circle"/>
            <c:size val="5"/>
            <c:spPr>
              <a:solidFill>
                <a:schemeClr val="tx1"/>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0"/>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0"/>
          <c:extLst>
            <c:ext xmlns:c16="http://schemas.microsoft.com/office/drawing/2014/chart" uri="{C3380CC4-5D6E-409C-BE32-E72D297353CC}">
              <c16:uniqueId val="{00000002-3761-46A7-9FCA-237FAA13279C}"/>
            </c:ext>
          </c:extLst>
        </c:ser>
        <c:dLbls>
          <c:showLegendKey val="0"/>
          <c:showVal val="1"/>
          <c:showCatName val="0"/>
          <c:showSerName val="0"/>
          <c:showPercent val="0"/>
          <c:showBubbleSize val="0"/>
        </c:dLbls>
        <c:axId val="586937248"/>
        <c:axId val="586931344"/>
      </c:scatterChart>
      <c:val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crossBetween val="midCat"/>
      </c:val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ubbleChart>
        <c:varyColors val="0"/>
        <c:ser>
          <c:idx val="0"/>
          <c:order val="0"/>
          <c:tx>
            <c:strRef>
              <c:f>Sheet1!$B$1</c:f>
              <c:strCache>
                <c:ptCount val="1"/>
                <c:pt idx="0">
                  <c:v>Series 1</c:v>
                </c:pt>
              </c:strCache>
            </c:strRef>
          </c:tx>
          <c:spPr>
            <a:solidFill>
              <a:schemeClr val="accent3"/>
            </a:solidFill>
            <a:ln>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tx1"/>
            </a:solidFill>
            <a:ln>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3">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2-3761-46A7-9FCA-237FAA13279C}"/>
            </c:ext>
          </c:extLst>
        </c:ser>
        <c:dLbls>
          <c:showLegendKey val="0"/>
          <c:showVal val="1"/>
          <c:showCatName val="0"/>
          <c:showSerName val="0"/>
          <c:showPercent val="0"/>
          <c:showBubbleSize val="0"/>
        </c:dLbls>
        <c:bubbleScale val="100"/>
        <c:showNegBubbles val="0"/>
        <c:axId val="586937248"/>
        <c:axId val="586931344"/>
      </c:bubbleChart>
      <c:val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crossBetween val="midCat"/>
      </c:val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12/9/2019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0901CC2-3EF2-4FCC-8720-36D1A53162D9}"/>
              </a:ext>
            </a:extLst>
          </p:cNvPr>
          <p:cNvSpPr>
            <a:spLocks noGrp="1"/>
          </p:cNvSpPr>
          <p:nvPr>
            <p:ph type="pic" sz="quarter" idx="10"/>
          </p:nvPr>
        </p:nvSpPr>
        <p:spPr>
          <a:xfrm>
            <a:off x="6018288" y="-1"/>
            <a:ext cx="6173712" cy="5618451"/>
          </a:xfrm>
          <a:custGeom>
            <a:avLst/>
            <a:gdLst>
              <a:gd name="connsiteX0" fmla="*/ 148501 w 6173712"/>
              <a:gd name="connsiteY0" fmla="*/ 0 h 5618451"/>
              <a:gd name="connsiteX1" fmla="*/ 6173712 w 6173712"/>
              <a:gd name="connsiteY1" fmla="*/ 0 h 5618451"/>
              <a:gd name="connsiteX2" fmla="*/ 6173712 w 6173712"/>
              <a:gd name="connsiteY2" fmla="*/ 5618451 h 5618451"/>
              <a:gd name="connsiteX3" fmla="*/ 148501 w 6173712"/>
              <a:gd name="connsiteY3" fmla="*/ 0 h 5618451"/>
            </a:gdLst>
            <a:ahLst/>
            <a:cxnLst>
              <a:cxn ang="0">
                <a:pos x="connsiteX0" y="connsiteY0"/>
              </a:cxn>
              <a:cxn ang="0">
                <a:pos x="connsiteX1" y="connsiteY1"/>
              </a:cxn>
              <a:cxn ang="0">
                <a:pos x="connsiteX2" y="connsiteY2"/>
              </a:cxn>
              <a:cxn ang="0">
                <a:pos x="connsiteX3" y="connsiteY3"/>
              </a:cxn>
            </a:cxnLst>
            <a:rect l="l" t="t" r="r" b="b"/>
            <a:pathLst>
              <a:path w="6173712" h="5618451">
                <a:moveTo>
                  <a:pt x="148501" y="0"/>
                </a:moveTo>
                <a:lnTo>
                  <a:pt x="6173712" y="0"/>
                </a:lnTo>
                <a:cubicBezTo>
                  <a:pt x="6173712" y="0"/>
                  <a:pt x="6173712" y="0"/>
                  <a:pt x="6173712" y="5618451"/>
                </a:cubicBezTo>
                <a:cubicBezTo>
                  <a:pt x="-222375" y="5502882"/>
                  <a:pt x="-271014" y="1893560"/>
                  <a:pt x="14850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C3AF0672-9FD6-4546-9959-9FD468B00DA0}"/>
              </a:ext>
            </a:extLst>
          </p:cNvPr>
          <p:cNvSpPr>
            <a:spLocks noGrp="1"/>
          </p:cNvSpPr>
          <p:nvPr>
            <p:ph type="pic" sz="quarter" idx="10"/>
          </p:nvPr>
        </p:nvSpPr>
        <p:spPr>
          <a:xfrm>
            <a:off x="1141400" y="1117600"/>
            <a:ext cx="5221300" cy="4622800"/>
          </a:xfrm>
          <a:custGeom>
            <a:avLst/>
            <a:gdLst>
              <a:gd name="connsiteX0" fmla="*/ 0 w 5221300"/>
              <a:gd name="connsiteY0" fmla="*/ 0 h 4622800"/>
              <a:gd name="connsiteX1" fmla="*/ 5221300 w 5221300"/>
              <a:gd name="connsiteY1" fmla="*/ 0 h 4622800"/>
              <a:gd name="connsiteX2" fmla="*/ 5221300 w 5221300"/>
              <a:gd name="connsiteY2" fmla="*/ 4622800 h 4622800"/>
              <a:gd name="connsiteX3" fmla="*/ 0 w 5221300"/>
              <a:gd name="connsiteY3" fmla="*/ 4622800 h 4622800"/>
            </a:gdLst>
            <a:ahLst/>
            <a:cxnLst>
              <a:cxn ang="0">
                <a:pos x="connsiteX0" y="connsiteY0"/>
              </a:cxn>
              <a:cxn ang="0">
                <a:pos x="connsiteX1" y="connsiteY1"/>
              </a:cxn>
              <a:cxn ang="0">
                <a:pos x="connsiteX2" y="connsiteY2"/>
              </a:cxn>
              <a:cxn ang="0">
                <a:pos x="connsiteX3" y="connsiteY3"/>
              </a:cxn>
            </a:cxnLst>
            <a:rect l="l" t="t" r="r" b="b"/>
            <a:pathLst>
              <a:path w="5221300" h="4622800">
                <a:moveTo>
                  <a:pt x="0" y="0"/>
                </a:moveTo>
                <a:lnTo>
                  <a:pt x="5221300" y="0"/>
                </a:lnTo>
                <a:lnTo>
                  <a:pt x="5221300" y="4622800"/>
                </a:lnTo>
                <a:lnTo>
                  <a:pt x="0" y="4622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5273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D611A6FA-3DE0-43B8-81FD-511AD9AAD730}"/>
              </a:ext>
            </a:extLst>
          </p:cNvPr>
          <p:cNvSpPr>
            <a:spLocks noGrp="1"/>
          </p:cNvSpPr>
          <p:nvPr>
            <p:ph type="pic" sz="quarter" idx="13"/>
          </p:nvPr>
        </p:nvSpPr>
        <p:spPr>
          <a:xfrm>
            <a:off x="6161630" y="2549992"/>
            <a:ext cx="2250355" cy="1758016"/>
          </a:xfrm>
          <a:custGeom>
            <a:avLst/>
            <a:gdLst>
              <a:gd name="connsiteX0" fmla="*/ 0 w 2250355"/>
              <a:gd name="connsiteY0" fmla="*/ 0 h 1758016"/>
              <a:gd name="connsiteX1" fmla="*/ 2250355 w 2250355"/>
              <a:gd name="connsiteY1" fmla="*/ 0 h 1758016"/>
              <a:gd name="connsiteX2" fmla="*/ 2250355 w 2250355"/>
              <a:gd name="connsiteY2" fmla="*/ 1758016 h 1758016"/>
              <a:gd name="connsiteX3" fmla="*/ 0 w 2250355"/>
              <a:gd name="connsiteY3" fmla="*/ 1758016 h 1758016"/>
            </a:gdLst>
            <a:ahLst/>
            <a:cxnLst>
              <a:cxn ang="0">
                <a:pos x="connsiteX0" y="connsiteY0"/>
              </a:cxn>
              <a:cxn ang="0">
                <a:pos x="connsiteX1" y="connsiteY1"/>
              </a:cxn>
              <a:cxn ang="0">
                <a:pos x="connsiteX2" y="connsiteY2"/>
              </a:cxn>
              <a:cxn ang="0">
                <a:pos x="connsiteX3" y="connsiteY3"/>
              </a:cxn>
            </a:cxnLst>
            <a:rect l="l" t="t" r="r" b="b"/>
            <a:pathLst>
              <a:path w="2250355" h="1758016">
                <a:moveTo>
                  <a:pt x="0" y="0"/>
                </a:moveTo>
                <a:lnTo>
                  <a:pt x="2250355" y="0"/>
                </a:lnTo>
                <a:lnTo>
                  <a:pt x="2250355" y="1758016"/>
                </a:lnTo>
                <a:lnTo>
                  <a:pt x="0" y="1758016"/>
                </a:lnTo>
                <a:close/>
              </a:path>
            </a:pathLst>
          </a:custGeom>
        </p:spPr>
        <p:txBody>
          <a:bodyPr wrap="square" anchor="ctr">
            <a:noAutofit/>
          </a:bodyPr>
          <a:lstStyle/>
          <a:p>
            <a:endParaRPr lang="en-US" dirty="0"/>
          </a:p>
        </p:txBody>
      </p:sp>
      <p:sp>
        <p:nvSpPr>
          <p:cNvPr id="15" name="Freeform: Shape 14">
            <a:extLst>
              <a:ext uri="{FF2B5EF4-FFF2-40B4-BE49-F238E27FC236}">
                <a16:creationId xmlns:a16="http://schemas.microsoft.com/office/drawing/2014/main" id="{BE1A4794-233C-4C43-8595-508D8E7941A4}"/>
              </a:ext>
            </a:extLst>
          </p:cNvPr>
          <p:cNvSpPr>
            <a:spLocks noGrp="1"/>
          </p:cNvSpPr>
          <p:nvPr>
            <p:ph type="pic" sz="quarter" idx="14"/>
          </p:nvPr>
        </p:nvSpPr>
        <p:spPr>
          <a:xfrm>
            <a:off x="8543246" y="2549992"/>
            <a:ext cx="2250355" cy="1758016"/>
          </a:xfrm>
          <a:custGeom>
            <a:avLst/>
            <a:gdLst>
              <a:gd name="connsiteX0" fmla="*/ 0 w 2250355"/>
              <a:gd name="connsiteY0" fmla="*/ 0 h 1758016"/>
              <a:gd name="connsiteX1" fmla="*/ 2250355 w 2250355"/>
              <a:gd name="connsiteY1" fmla="*/ 0 h 1758016"/>
              <a:gd name="connsiteX2" fmla="*/ 2250355 w 2250355"/>
              <a:gd name="connsiteY2" fmla="*/ 1758016 h 1758016"/>
              <a:gd name="connsiteX3" fmla="*/ 0 w 2250355"/>
              <a:gd name="connsiteY3" fmla="*/ 1758016 h 1758016"/>
            </a:gdLst>
            <a:ahLst/>
            <a:cxnLst>
              <a:cxn ang="0">
                <a:pos x="connsiteX0" y="connsiteY0"/>
              </a:cxn>
              <a:cxn ang="0">
                <a:pos x="connsiteX1" y="connsiteY1"/>
              </a:cxn>
              <a:cxn ang="0">
                <a:pos x="connsiteX2" y="connsiteY2"/>
              </a:cxn>
              <a:cxn ang="0">
                <a:pos x="connsiteX3" y="connsiteY3"/>
              </a:cxn>
            </a:cxnLst>
            <a:rect l="l" t="t" r="r" b="b"/>
            <a:pathLst>
              <a:path w="2250355" h="1758016">
                <a:moveTo>
                  <a:pt x="0" y="0"/>
                </a:moveTo>
                <a:lnTo>
                  <a:pt x="2250355" y="0"/>
                </a:lnTo>
                <a:lnTo>
                  <a:pt x="2250355" y="1758016"/>
                </a:lnTo>
                <a:lnTo>
                  <a:pt x="0" y="1758016"/>
                </a:lnTo>
                <a:close/>
              </a:path>
            </a:pathLst>
          </a:custGeom>
        </p:spPr>
        <p:txBody>
          <a:bodyPr wrap="square" anchor="ctr">
            <a:noAutofit/>
          </a:bodyPr>
          <a:lstStyle/>
          <a:p>
            <a:endParaRPr lang="en-US" dirty="0"/>
          </a:p>
        </p:txBody>
      </p:sp>
      <p:sp>
        <p:nvSpPr>
          <p:cNvPr id="10" name="Freeform: Shape 9">
            <a:extLst>
              <a:ext uri="{FF2B5EF4-FFF2-40B4-BE49-F238E27FC236}">
                <a16:creationId xmlns:a16="http://schemas.microsoft.com/office/drawing/2014/main" id="{B278300D-63FB-46B9-A06F-7F587036FA41}"/>
              </a:ext>
            </a:extLst>
          </p:cNvPr>
          <p:cNvSpPr>
            <a:spLocks noGrp="1"/>
          </p:cNvSpPr>
          <p:nvPr>
            <p:ph type="pic" sz="quarter" idx="12"/>
          </p:nvPr>
        </p:nvSpPr>
        <p:spPr>
          <a:xfrm>
            <a:off x="3780015" y="2549992"/>
            <a:ext cx="2250355" cy="1758016"/>
          </a:xfrm>
          <a:custGeom>
            <a:avLst/>
            <a:gdLst>
              <a:gd name="connsiteX0" fmla="*/ 0 w 2250355"/>
              <a:gd name="connsiteY0" fmla="*/ 0 h 1758016"/>
              <a:gd name="connsiteX1" fmla="*/ 2250355 w 2250355"/>
              <a:gd name="connsiteY1" fmla="*/ 0 h 1758016"/>
              <a:gd name="connsiteX2" fmla="*/ 2250355 w 2250355"/>
              <a:gd name="connsiteY2" fmla="*/ 1758016 h 1758016"/>
              <a:gd name="connsiteX3" fmla="*/ 0 w 2250355"/>
              <a:gd name="connsiteY3" fmla="*/ 1758016 h 1758016"/>
            </a:gdLst>
            <a:ahLst/>
            <a:cxnLst>
              <a:cxn ang="0">
                <a:pos x="connsiteX0" y="connsiteY0"/>
              </a:cxn>
              <a:cxn ang="0">
                <a:pos x="connsiteX1" y="connsiteY1"/>
              </a:cxn>
              <a:cxn ang="0">
                <a:pos x="connsiteX2" y="connsiteY2"/>
              </a:cxn>
              <a:cxn ang="0">
                <a:pos x="connsiteX3" y="connsiteY3"/>
              </a:cxn>
            </a:cxnLst>
            <a:rect l="l" t="t" r="r" b="b"/>
            <a:pathLst>
              <a:path w="2250355" h="1758016">
                <a:moveTo>
                  <a:pt x="0" y="0"/>
                </a:moveTo>
                <a:lnTo>
                  <a:pt x="2250355" y="0"/>
                </a:lnTo>
                <a:lnTo>
                  <a:pt x="2250355" y="1758016"/>
                </a:lnTo>
                <a:lnTo>
                  <a:pt x="0" y="1758016"/>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EB42BF71-BCD3-4917-81D6-81E969F2180C}"/>
              </a:ext>
            </a:extLst>
          </p:cNvPr>
          <p:cNvSpPr>
            <a:spLocks noGrp="1"/>
          </p:cNvSpPr>
          <p:nvPr>
            <p:ph type="pic" sz="quarter" idx="11"/>
          </p:nvPr>
        </p:nvSpPr>
        <p:spPr>
          <a:xfrm>
            <a:off x="1398400" y="2549992"/>
            <a:ext cx="2250355" cy="1758016"/>
          </a:xfrm>
          <a:custGeom>
            <a:avLst/>
            <a:gdLst>
              <a:gd name="connsiteX0" fmla="*/ 0 w 2250355"/>
              <a:gd name="connsiteY0" fmla="*/ 0 h 1758016"/>
              <a:gd name="connsiteX1" fmla="*/ 2250355 w 2250355"/>
              <a:gd name="connsiteY1" fmla="*/ 0 h 1758016"/>
              <a:gd name="connsiteX2" fmla="*/ 2250355 w 2250355"/>
              <a:gd name="connsiteY2" fmla="*/ 1758016 h 1758016"/>
              <a:gd name="connsiteX3" fmla="*/ 0 w 2250355"/>
              <a:gd name="connsiteY3" fmla="*/ 1758016 h 1758016"/>
            </a:gdLst>
            <a:ahLst/>
            <a:cxnLst>
              <a:cxn ang="0">
                <a:pos x="connsiteX0" y="connsiteY0"/>
              </a:cxn>
              <a:cxn ang="0">
                <a:pos x="connsiteX1" y="connsiteY1"/>
              </a:cxn>
              <a:cxn ang="0">
                <a:pos x="connsiteX2" y="connsiteY2"/>
              </a:cxn>
              <a:cxn ang="0">
                <a:pos x="connsiteX3" y="connsiteY3"/>
              </a:cxn>
            </a:cxnLst>
            <a:rect l="l" t="t" r="r" b="b"/>
            <a:pathLst>
              <a:path w="2250355" h="1758016">
                <a:moveTo>
                  <a:pt x="0" y="0"/>
                </a:moveTo>
                <a:lnTo>
                  <a:pt x="2250355" y="0"/>
                </a:lnTo>
                <a:lnTo>
                  <a:pt x="2250355" y="1758016"/>
                </a:lnTo>
                <a:lnTo>
                  <a:pt x="0" y="175801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D8FF270-5503-4A8E-B1CB-B03351AEB15E}"/>
              </a:ext>
            </a:extLst>
          </p:cNvPr>
          <p:cNvSpPr>
            <a:spLocks noGrp="1"/>
          </p:cNvSpPr>
          <p:nvPr>
            <p:ph type="pic" sz="quarter" idx="11"/>
          </p:nvPr>
        </p:nvSpPr>
        <p:spPr>
          <a:xfrm>
            <a:off x="5575300" y="2578100"/>
            <a:ext cx="2882900" cy="3220826"/>
          </a:xfrm>
          <a:custGeom>
            <a:avLst/>
            <a:gdLst>
              <a:gd name="connsiteX0" fmla="*/ 0 w 2882900"/>
              <a:gd name="connsiteY0" fmla="*/ 0 h 3220826"/>
              <a:gd name="connsiteX1" fmla="*/ 2882900 w 2882900"/>
              <a:gd name="connsiteY1" fmla="*/ 0 h 3220826"/>
              <a:gd name="connsiteX2" fmla="*/ 2882900 w 2882900"/>
              <a:gd name="connsiteY2" fmla="*/ 3220826 h 3220826"/>
              <a:gd name="connsiteX3" fmla="*/ 0 w 2882900"/>
              <a:gd name="connsiteY3" fmla="*/ 3220826 h 3220826"/>
            </a:gdLst>
            <a:ahLst/>
            <a:cxnLst>
              <a:cxn ang="0">
                <a:pos x="connsiteX0" y="connsiteY0"/>
              </a:cxn>
              <a:cxn ang="0">
                <a:pos x="connsiteX1" y="connsiteY1"/>
              </a:cxn>
              <a:cxn ang="0">
                <a:pos x="connsiteX2" y="connsiteY2"/>
              </a:cxn>
              <a:cxn ang="0">
                <a:pos x="connsiteX3" y="connsiteY3"/>
              </a:cxn>
            </a:cxnLst>
            <a:rect l="l" t="t" r="r" b="b"/>
            <a:pathLst>
              <a:path w="2882900" h="3220826">
                <a:moveTo>
                  <a:pt x="0" y="0"/>
                </a:moveTo>
                <a:lnTo>
                  <a:pt x="2882900" y="0"/>
                </a:lnTo>
                <a:lnTo>
                  <a:pt x="2882900" y="3220826"/>
                </a:lnTo>
                <a:lnTo>
                  <a:pt x="0" y="3220826"/>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12CD582A-9A04-4F45-BC2F-88AF5D6B96FE}"/>
              </a:ext>
            </a:extLst>
          </p:cNvPr>
          <p:cNvSpPr>
            <a:spLocks noGrp="1"/>
          </p:cNvSpPr>
          <p:nvPr>
            <p:ph type="pic" sz="quarter" idx="12"/>
          </p:nvPr>
        </p:nvSpPr>
        <p:spPr>
          <a:xfrm>
            <a:off x="8534400" y="2578102"/>
            <a:ext cx="2882900" cy="3220826"/>
          </a:xfrm>
          <a:custGeom>
            <a:avLst/>
            <a:gdLst>
              <a:gd name="connsiteX0" fmla="*/ 0 w 2882900"/>
              <a:gd name="connsiteY0" fmla="*/ 0 h 3220826"/>
              <a:gd name="connsiteX1" fmla="*/ 2882900 w 2882900"/>
              <a:gd name="connsiteY1" fmla="*/ 0 h 3220826"/>
              <a:gd name="connsiteX2" fmla="*/ 2882900 w 2882900"/>
              <a:gd name="connsiteY2" fmla="*/ 3220826 h 3220826"/>
              <a:gd name="connsiteX3" fmla="*/ 0 w 2882900"/>
              <a:gd name="connsiteY3" fmla="*/ 3220826 h 3220826"/>
            </a:gdLst>
            <a:ahLst/>
            <a:cxnLst>
              <a:cxn ang="0">
                <a:pos x="connsiteX0" y="connsiteY0"/>
              </a:cxn>
              <a:cxn ang="0">
                <a:pos x="connsiteX1" y="connsiteY1"/>
              </a:cxn>
              <a:cxn ang="0">
                <a:pos x="connsiteX2" y="connsiteY2"/>
              </a:cxn>
              <a:cxn ang="0">
                <a:pos x="connsiteX3" y="connsiteY3"/>
              </a:cxn>
            </a:cxnLst>
            <a:rect l="l" t="t" r="r" b="b"/>
            <a:pathLst>
              <a:path w="2882900" h="3220826">
                <a:moveTo>
                  <a:pt x="0" y="0"/>
                </a:moveTo>
                <a:lnTo>
                  <a:pt x="2882900" y="0"/>
                </a:lnTo>
                <a:lnTo>
                  <a:pt x="2882900" y="3220826"/>
                </a:lnTo>
                <a:lnTo>
                  <a:pt x="0" y="322082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5826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B24ADA1-FBB7-4C58-BC54-4F7BA5A95A6B}"/>
              </a:ext>
            </a:extLst>
          </p:cNvPr>
          <p:cNvSpPr>
            <a:spLocks noGrp="1"/>
          </p:cNvSpPr>
          <p:nvPr>
            <p:ph type="pic" sz="quarter" idx="11"/>
          </p:nvPr>
        </p:nvSpPr>
        <p:spPr>
          <a:xfrm>
            <a:off x="1971121" y="1539685"/>
            <a:ext cx="2162864" cy="2162864"/>
          </a:xfrm>
          <a:custGeom>
            <a:avLst/>
            <a:gdLst>
              <a:gd name="connsiteX0" fmla="*/ 1081432 w 2162864"/>
              <a:gd name="connsiteY0" fmla="*/ 0 h 2162864"/>
              <a:gd name="connsiteX1" fmla="*/ 2162864 w 2162864"/>
              <a:gd name="connsiteY1" fmla="*/ 1081432 h 2162864"/>
              <a:gd name="connsiteX2" fmla="*/ 1081432 w 2162864"/>
              <a:gd name="connsiteY2" fmla="*/ 2162864 h 2162864"/>
              <a:gd name="connsiteX3" fmla="*/ 0 w 2162864"/>
              <a:gd name="connsiteY3" fmla="*/ 1081432 h 2162864"/>
              <a:gd name="connsiteX4" fmla="*/ 1081432 w 2162864"/>
              <a:gd name="connsiteY4" fmla="*/ 0 h 2162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864" h="2162864">
                <a:moveTo>
                  <a:pt x="1081432" y="0"/>
                </a:moveTo>
                <a:cubicBezTo>
                  <a:pt x="1678690" y="0"/>
                  <a:pt x="2162864" y="484174"/>
                  <a:pt x="2162864" y="1081432"/>
                </a:cubicBezTo>
                <a:cubicBezTo>
                  <a:pt x="2162864" y="1678690"/>
                  <a:pt x="1678690" y="2162864"/>
                  <a:pt x="1081432" y="2162864"/>
                </a:cubicBezTo>
                <a:cubicBezTo>
                  <a:pt x="484174" y="2162864"/>
                  <a:pt x="0" y="1678690"/>
                  <a:pt x="0" y="1081432"/>
                </a:cubicBezTo>
                <a:cubicBezTo>
                  <a:pt x="0" y="484174"/>
                  <a:pt x="484174" y="0"/>
                  <a:pt x="1081432"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92F44652-1C12-480C-86A7-0B1A8E58A1F7}"/>
              </a:ext>
            </a:extLst>
          </p:cNvPr>
          <p:cNvSpPr>
            <a:spLocks noGrp="1"/>
          </p:cNvSpPr>
          <p:nvPr>
            <p:ph type="pic" sz="quarter" idx="12"/>
          </p:nvPr>
        </p:nvSpPr>
        <p:spPr>
          <a:xfrm>
            <a:off x="4077674" y="2628900"/>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p:spPr>
        <p:txBody>
          <a:bodyPr wrap="square" anchor="ctr">
            <a:noAutofit/>
          </a:bodyPr>
          <a:lstStyle/>
          <a:p>
            <a:endParaRPr lang="en-US"/>
          </a:p>
        </p:txBody>
      </p:sp>
      <p:sp>
        <p:nvSpPr>
          <p:cNvPr id="13" name="Freeform: Shape 12">
            <a:extLst>
              <a:ext uri="{FF2B5EF4-FFF2-40B4-BE49-F238E27FC236}">
                <a16:creationId xmlns:a16="http://schemas.microsoft.com/office/drawing/2014/main" id="{D35EF6A5-6F74-43C6-BF2C-E859D38700EF}"/>
              </a:ext>
            </a:extLst>
          </p:cNvPr>
          <p:cNvSpPr>
            <a:spLocks noGrp="1"/>
          </p:cNvSpPr>
          <p:nvPr>
            <p:ph type="pic" sz="quarter" idx="13"/>
          </p:nvPr>
        </p:nvSpPr>
        <p:spPr>
          <a:xfrm>
            <a:off x="6685575" y="2628900"/>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p:spPr>
        <p:txBody>
          <a:bodyPr wrap="square" anchor="ctr">
            <a:noAutofit/>
          </a:bodyPr>
          <a:lstStyle/>
          <a:p>
            <a:endParaRPr lang="en-US"/>
          </a:p>
        </p:txBody>
      </p:sp>
      <p:sp>
        <p:nvSpPr>
          <p:cNvPr id="18" name="Freeform: Shape 17">
            <a:extLst>
              <a:ext uri="{FF2B5EF4-FFF2-40B4-BE49-F238E27FC236}">
                <a16:creationId xmlns:a16="http://schemas.microsoft.com/office/drawing/2014/main" id="{DCD4DE77-5C8C-4731-B3AA-0FFB3D32652B}"/>
              </a:ext>
            </a:extLst>
          </p:cNvPr>
          <p:cNvSpPr>
            <a:spLocks noGrp="1"/>
          </p:cNvSpPr>
          <p:nvPr>
            <p:ph type="pic" sz="quarter" idx="14"/>
          </p:nvPr>
        </p:nvSpPr>
        <p:spPr>
          <a:xfrm>
            <a:off x="9293477" y="2628900"/>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E777CCA8-A413-4858-B60C-C87E5D0D6FF9}"/>
              </a:ext>
            </a:extLst>
          </p:cNvPr>
          <p:cNvSpPr>
            <a:spLocks noGrp="1"/>
          </p:cNvSpPr>
          <p:nvPr>
            <p:ph type="pic" sz="quarter" idx="11"/>
          </p:nvPr>
        </p:nvSpPr>
        <p:spPr>
          <a:xfrm>
            <a:off x="1469773" y="2628900"/>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4286178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0187DEC-AF55-495B-B016-7FE36DEF2273}"/>
              </a:ext>
            </a:extLst>
          </p:cNvPr>
          <p:cNvSpPr>
            <a:spLocks noGrp="1"/>
          </p:cNvSpPr>
          <p:nvPr>
            <p:ph type="pic" sz="quarter" idx="13"/>
          </p:nvPr>
        </p:nvSpPr>
        <p:spPr>
          <a:xfrm>
            <a:off x="5400728"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316B468B-E42C-488B-8805-4DF348983C02}"/>
              </a:ext>
            </a:extLst>
          </p:cNvPr>
          <p:cNvSpPr>
            <a:spLocks noGrp="1"/>
          </p:cNvSpPr>
          <p:nvPr>
            <p:ph type="pic" sz="quarter" idx="14"/>
          </p:nvPr>
        </p:nvSpPr>
        <p:spPr>
          <a:xfrm>
            <a:off x="8460566"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C1BB3769-8EE6-4E47-9EBF-8D30CA9E9AEF}"/>
              </a:ext>
            </a:extLst>
          </p:cNvPr>
          <p:cNvSpPr>
            <a:spLocks noGrp="1"/>
          </p:cNvSpPr>
          <p:nvPr>
            <p:ph type="pic" sz="quarter" idx="11"/>
          </p:nvPr>
        </p:nvSpPr>
        <p:spPr>
          <a:xfrm>
            <a:off x="2340889"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75836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C32232D3-C3A7-4E8E-9452-F2EF6193692E}"/>
              </a:ext>
            </a:extLst>
          </p:cNvPr>
          <p:cNvSpPr>
            <a:spLocks noGrp="1"/>
          </p:cNvSpPr>
          <p:nvPr>
            <p:ph type="pic" sz="quarter" idx="14"/>
          </p:nvPr>
        </p:nvSpPr>
        <p:spPr>
          <a:xfrm>
            <a:off x="7790339" y="-2"/>
            <a:ext cx="4401662" cy="3931765"/>
          </a:xfrm>
          <a:custGeom>
            <a:avLst/>
            <a:gdLst>
              <a:gd name="connsiteX0" fmla="*/ 105876 w 4401662"/>
              <a:gd name="connsiteY0" fmla="*/ 0 h 3931765"/>
              <a:gd name="connsiteX1" fmla="*/ 4401662 w 4401662"/>
              <a:gd name="connsiteY1" fmla="*/ 0 h 3931765"/>
              <a:gd name="connsiteX2" fmla="*/ 4401662 w 4401662"/>
              <a:gd name="connsiteY2" fmla="*/ 3931765 h 3931765"/>
              <a:gd name="connsiteX3" fmla="*/ 105876 w 4401662"/>
              <a:gd name="connsiteY3" fmla="*/ 0 h 3931765"/>
            </a:gdLst>
            <a:ahLst/>
            <a:cxnLst>
              <a:cxn ang="0">
                <a:pos x="connsiteX0" y="connsiteY0"/>
              </a:cxn>
              <a:cxn ang="0">
                <a:pos x="connsiteX1" y="connsiteY1"/>
              </a:cxn>
              <a:cxn ang="0">
                <a:pos x="connsiteX2" y="connsiteY2"/>
              </a:cxn>
              <a:cxn ang="0">
                <a:pos x="connsiteX3" y="connsiteY3"/>
              </a:cxn>
            </a:cxnLst>
            <a:rect l="l" t="t" r="r" b="b"/>
            <a:pathLst>
              <a:path w="4401662" h="3931765">
                <a:moveTo>
                  <a:pt x="105876" y="0"/>
                </a:moveTo>
                <a:lnTo>
                  <a:pt x="4401662" y="0"/>
                </a:lnTo>
                <a:cubicBezTo>
                  <a:pt x="4401662" y="0"/>
                  <a:pt x="4401662" y="0"/>
                  <a:pt x="4401662" y="3931765"/>
                </a:cubicBezTo>
                <a:cubicBezTo>
                  <a:pt x="-158547" y="3850890"/>
                  <a:pt x="-193225" y="1325105"/>
                  <a:pt x="105876"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92466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E0D5A0EC-9A82-47DF-8C03-BAA8CB7B6E1E}"/>
              </a:ext>
            </a:extLst>
          </p:cNvPr>
          <p:cNvSpPr>
            <a:spLocks noGrp="1"/>
          </p:cNvSpPr>
          <p:nvPr>
            <p:ph type="pic" sz="quarter" idx="14"/>
          </p:nvPr>
        </p:nvSpPr>
        <p:spPr>
          <a:xfrm>
            <a:off x="0" y="4325648"/>
            <a:ext cx="12192000" cy="2532352"/>
          </a:xfrm>
          <a:custGeom>
            <a:avLst/>
            <a:gdLst>
              <a:gd name="connsiteX0" fmla="*/ 0 w 12192000"/>
              <a:gd name="connsiteY0" fmla="*/ 0 h 2532352"/>
              <a:gd name="connsiteX1" fmla="*/ 12192000 w 12192000"/>
              <a:gd name="connsiteY1" fmla="*/ 0 h 2532352"/>
              <a:gd name="connsiteX2" fmla="*/ 12192000 w 12192000"/>
              <a:gd name="connsiteY2" fmla="*/ 2532352 h 2532352"/>
              <a:gd name="connsiteX3" fmla="*/ 0 w 12192000"/>
              <a:gd name="connsiteY3" fmla="*/ 2532352 h 2532352"/>
            </a:gdLst>
            <a:ahLst/>
            <a:cxnLst>
              <a:cxn ang="0">
                <a:pos x="connsiteX0" y="connsiteY0"/>
              </a:cxn>
              <a:cxn ang="0">
                <a:pos x="connsiteX1" y="connsiteY1"/>
              </a:cxn>
              <a:cxn ang="0">
                <a:pos x="connsiteX2" y="connsiteY2"/>
              </a:cxn>
              <a:cxn ang="0">
                <a:pos x="connsiteX3" y="connsiteY3"/>
              </a:cxn>
            </a:cxnLst>
            <a:rect l="l" t="t" r="r" b="b"/>
            <a:pathLst>
              <a:path w="12192000" h="2532352">
                <a:moveTo>
                  <a:pt x="0" y="0"/>
                </a:moveTo>
                <a:lnTo>
                  <a:pt x="12192000" y="0"/>
                </a:lnTo>
                <a:lnTo>
                  <a:pt x="12192000" y="2532352"/>
                </a:lnTo>
                <a:lnTo>
                  <a:pt x="0" y="253235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1195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008C679-6200-4E82-95F1-EB7F29A4F2B8}"/>
              </a:ext>
            </a:extLst>
          </p:cNvPr>
          <p:cNvSpPr>
            <a:spLocks noGrp="1"/>
          </p:cNvSpPr>
          <p:nvPr>
            <p:ph type="pic" sz="quarter" idx="14"/>
          </p:nvPr>
        </p:nvSpPr>
        <p:spPr>
          <a:xfrm>
            <a:off x="6033347" y="2440950"/>
            <a:ext cx="4681285" cy="3516322"/>
          </a:xfrm>
          <a:custGeom>
            <a:avLst/>
            <a:gdLst>
              <a:gd name="connsiteX0" fmla="*/ 0 w 4681285"/>
              <a:gd name="connsiteY0" fmla="*/ 0 h 3516322"/>
              <a:gd name="connsiteX1" fmla="*/ 4681285 w 4681285"/>
              <a:gd name="connsiteY1" fmla="*/ 0 h 3516322"/>
              <a:gd name="connsiteX2" fmla="*/ 4681285 w 4681285"/>
              <a:gd name="connsiteY2" fmla="*/ 3516322 h 3516322"/>
              <a:gd name="connsiteX3" fmla="*/ 0 w 4681285"/>
              <a:gd name="connsiteY3" fmla="*/ 3516322 h 3516322"/>
            </a:gdLst>
            <a:ahLst/>
            <a:cxnLst>
              <a:cxn ang="0">
                <a:pos x="connsiteX0" y="connsiteY0"/>
              </a:cxn>
              <a:cxn ang="0">
                <a:pos x="connsiteX1" y="connsiteY1"/>
              </a:cxn>
              <a:cxn ang="0">
                <a:pos x="connsiteX2" y="connsiteY2"/>
              </a:cxn>
              <a:cxn ang="0">
                <a:pos x="connsiteX3" y="connsiteY3"/>
              </a:cxn>
            </a:cxnLst>
            <a:rect l="l" t="t" r="r" b="b"/>
            <a:pathLst>
              <a:path w="4681285" h="3516322">
                <a:moveTo>
                  <a:pt x="0" y="0"/>
                </a:moveTo>
                <a:lnTo>
                  <a:pt x="4681285" y="0"/>
                </a:lnTo>
                <a:lnTo>
                  <a:pt x="4681285" y="3516322"/>
                </a:lnTo>
                <a:lnTo>
                  <a:pt x="0" y="35163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03678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0B8BD079-7267-466D-8BE8-5C8F3FE2CF93}"/>
              </a:ext>
            </a:extLst>
          </p:cNvPr>
          <p:cNvSpPr>
            <a:spLocks noGrp="1"/>
          </p:cNvSpPr>
          <p:nvPr>
            <p:ph type="pic" sz="quarter" idx="13"/>
          </p:nvPr>
        </p:nvSpPr>
        <p:spPr>
          <a:xfrm>
            <a:off x="-1" y="0"/>
            <a:ext cx="5229428" cy="5287080"/>
          </a:xfrm>
          <a:custGeom>
            <a:avLst/>
            <a:gdLst>
              <a:gd name="connsiteX0" fmla="*/ 0 w 5229428"/>
              <a:gd name="connsiteY0" fmla="*/ 0 h 5287080"/>
              <a:gd name="connsiteX1" fmla="*/ 5104282 w 5229428"/>
              <a:gd name="connsiteY1" fmla="*/ 0 h 5287080"/>
              <a:gd name="connsiteX2" fmla="*/ 0 w 5229428"/>
              <a:gd name="connsiteY2" fmla="*/ 5287080 h 5287080"/>
              <a:gd name="connsiteX3" fmla="*/ 0 w 5229428"/>
              <a:gd name="connsiteY3" fmla="*/ 0 h 5287080"/>
            </a:gdLst>
            <a:ahLst/>
            <a:cxnLst>
              <a:cxn ang="0">
                <a:pos x="connsiteX0" y="connsiteY0"/>
              </a:cxn>
              <a:cxn ang="0">
                <a:pos x="connsiteX1" y="connsiteY1"/>
              </a:cxn>
              <a:cxn ang="0">
                <a:pos x="connsiteX2" y="connsiteY2"/>
              </a:cxn>
              <a:cxn ang="0">
                <a:pos x="connsiteX3" y="connsiteY3"/>
              </a:cxn>
            </a:cxnLst>
            <a:rect l="l" t="t" r="r" b="b"/>
            <a:pathLst>
              <a:path w="5229428" h="5287080">
                <a:moveTo>
                  <a:pt x="0" y="0"/>
                </a:moveTo>
                <a:lnTo>
                  <a:pt x="5104282" y="0"/>
                </a:lnTo>
                <a:cubicBezTo>
                  <a:pt x="5459317" y="1781880"/>
                  <a:pt x="5413008" y="5178327"/>
                  <a:pt x="0" y="5287080"/>
                </a:cubicBezTo>
                <a:cubicBezTo>
                  <a:pt x="0" y="0"/>
                  <a:pt x="0" y="0"/>
                  <a:pt x="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7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5D4D57F-EDCA-447A-BD4B-682BC1575308}"/>
              </a:ext>
            </a:extLst>
          </p:cNvPr>
          <p:cNvSpPr>
            <a:spLocks noGrp="1"/>
          </p:cNvSpPr>
          <p:nvPr>
            <p:ph type="pic" sz="quarter" idx="15"/>
          </p:nvPr>
        </p:nvSpPr>
        <p:spPr>
          <a:xfrm>
            <a:off x="6565583" y="3694380"/>
            <a:ext cx="2781300" cy="3163621"/>
          </a:xfrm>
          <a:custGeom>
            <a:avLst/>
            <a:gdLst>
              <a:gd name="connsiteX0" fmla="*/ 0 w 2781300"/>
              <a:gd name="connsiteY0" fmla="*/ 0 h 3163621"/>
              <a:gd name="connsiteX1" fmla="*/ 2781300 w 2781300"/>
              <a:gd name="connsiteY1" fmla="*/ 0 h 3163621"/>
              <a:gd name="connsiteX2" fmla="*/ 2781300 w 2781300"/>
              <a:gd name="connsiteY2" fmla="*/ 3163621 h 3163621"/>
              <a:gd name="connsiteX3" fmla="*/ 0 w 2781300"/>
              <a:gd name="connsiteY3" fmla="*/ 3163621 h 3163621"/>
            </a:gdLst>
            <a:ahLst/>
            <a:cxnLst>
              <a:cxn ang="0">
                <a:pos x="connsiteX0" y="connsiteY0"/>
              </a:cxn>
              <a:cxn ang="0">
                <a:pos x="connsiteX1" y="connsiteY1"/>
              </a:cxn>
              <a:cxn ang="0">
                <a:pos x="connsiteX2" y="connsiteY2"/>
              </a:cxn>
              <a:cxn ang="0">
                <a:pos x="connsiteX3" y="connsiteY3"/>
              </a:cxn>
            </a:cxnLst>
            <a:rect l="l" t="t" r="r" b="b"/>
            <a:pathLst>
              <a:path w="2781300" h="3163621">
                <a:moveTo>
                  <a:pt x="0" y="0"/>
                </a:moveTo>
                <a:lnTo>
                  <a:pt x="2781300" y="0"/>
                </a:lnTo>
                <a:lnTo>
                  <a:pt x="2781300" y="3163621"/>
                </a:lnTo>
                <a:lnTo>
                  <a:pt x="0" y="3163621"/>
                </a:lnTo>
                <a:close/>
              </a:path>
            </a:pathLst>
          </a:custGeom>
        </p:spPr>
        <p:txBody>
          <a:bodyPr wrap="square" anchor="ctr">
            <a:noAutofit/>
          </a:bodyPr>
          <a:lstStyle/>
          <a:p>
            <a:endParaRPr lang="en-US" dirty="0"/>
          </a:p>
        </p:txBody>
      </p:sp>
      <p:sp>
        <p:nvSpPr>
          <p:cNvPr id="10" name="Freeform: Shape 9">
            <a:extLst>
              <a:ext uri="{FF2B5EF4-FFF2-40B4-BE49-F238E27FC236}">
                <a16:creationId xmlns:a16="http://schemas.microsoft.com/office/drawing/2014/main" id="{2DAE30F9-4051-4095-B798-4D5D4E826DE5}"/>
              </a:ext>
            </a:extLst>
          </p:cNvPr>
          <p:cNvSpPr>
            <a:spLocks noGrp="1"/>
          </p:cNvSpPr>
          <p:nvPr>
            <p:ph type="pic" sz="quarter" idx="14"/>
          </p:nvPr>
        </p:nvSpPr>
        <p:spPr>
          <a:xfrm>
            <a:off x="2845117" y="-26721"/>
            <a:ext cx="2781300" cy="3163621"/>
          </a:xfrm>
          <a:custGeom>
            <a:avLst/>
            <a:gdLst>
              <a:gd name="connsiteX0" fmla="*/ 0 w 2781300"/>
              <a:gd name="connsiteY0" fmla="*/ 0 h 3163621"/>
              <a:gd name="connsiteX1" fmla="*/ 2781300 w 2781300"/>
              <a:gd name="connsiteY1" fmla="*/ 0 h 3163621"/>
              <a:gd name="connsiteX2" fmla="*/ 2781300 w 2781300"/>
              <a:gd name="connsiteY2" fmla="*/ 3163621 h 3163621"/>
              <a:gd name="connsiteX3" fmla="*/ 0 w 2781300"/>
              <a:gd name="connsiteY3" fmla="*/ 3163621 h 3163621"/>
            </a:gdLst>
            <a:ahLst/>
            <a:cxnLst>
              <a:cxn ang="0">
                <a:pos x="connsiteX0" y="connsiteY0"/>
              </a:cxn>
              <a:cxn ang="0">
                <a:pos x="connsiteX1" y="connsiteY1"/>
              </a:cxn>
              <a:cxn ang="0">
                <a:pos x="connsiteX2" y="connsiteY2"/>
              </a:cxn>
              <a:cxn ang="0">
                <a:pos x="connsiteX3" y="connsiteY3"/>
              </a:cxn>
            </a:cxnLst>
            <a:rect l="l" t="t" r="r" b="b"/>
            <a:pathLst>
              <a:path w="2781300" h="3163621">
                <a:moveTo>
                  <a:pt x="0" y="0"/>
                </a:moveTo>
                <a:lnTo>
                  <a:pt x="2781300" y="0"/>
                </a:lnTo>
                <a:lnTo>
                  <a:pt x="2781300" y="3163621"/>
                </a:lnTo>
                <a:lnTo>
                  <a:pt x="0" y="3163621"/>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AAF0079B-6A3C-4F77-BCF8-58DBD01B8A46}"/>
              </a:ext>
            </a:extLst>
          </p:cNvPr>
          <p:cNvSpPr>
            <a:spLocks noGrp="1"/>
          </p:cNvSpPr>
          <p:nvPr>
            <p:ph type="pic" sz="quarter" idx="13"/>
          </p:nvPr>
        </p:nvSpPr>
        <p:spPr>
          <a:xfrm>
            <a:off x="0" y="-26720"/>
            <a:ext cx="2781300" cy="3163621"/>
          </a:xfrm>
          <a:custGeom>
            <a:avLst/>
            <a:gdLst>
              <a:gd name="connsiteX0" fmla="*/ 0 w 2781300"/>
              <a:gd name="connsiteY0" fmla="*/ 0 h 3163621"/>
              <a:gd name="connsiteX1" fmla="*/ 2781300 w 2781300"/>
              <a:gd name="connsiteY1" fmla="*/ 0 h 3163621"/>
              <a:gd name="connsiteX2" fmla="*/ 2781300 w 2781300"/>
              <a:gd name="connsiteY2" fmla="*/ 3163621 h 3163621"/>
              <a:gd name="connsiteX3" fmla="*/ 0 w 2781300"/>
              <a:gd name="connsiteY3" fmla="*/ 3163621 h 3163621"/>
            </a:gdLst>
            <a:ahLst/>
            <a:cxnLst>
              <a:cxn ang="0">
                <a:pos x="connsiteX0" y="connsiteY0"/>
              </a:cxn>
              <a:cxn ang="0">
                <a:pos x="connsiteX1" y="connsiteY1"/>
              </a:cxn>
              <a:cxn ang="0">
                <a:pos x="connsiteX2" y="connsiteY2"/>
              </a:cxn>
              <a:cxn ang="0">
                <a:pos x="connsiteX3" y="connsiteY3"/>
              </a:cxn>
            </a:cxnLst>
            <a:rect l="l" t="t" r="r" b="b"/>
            <a:pathLst>
              <a:path w="2781300" h="3163621">
                <a:moveTo>
                  <a:pt x="0" y="0"/>
                </a:moveTo>
                <a:lnTo>
                  <a:pt x="2781300" y="0"/>
                </a:lnTo>
                <a:lnTo>
                  <a:pt x="2781300" y="3163621"/>
                </a:lnTo>
                <a:lnTo>
                  <a:pt x="0" y="3163621"/>
                </a:lnTo>
                <a:close/>
              </a:path>
            </a:pathLst>
          </a:custGeom>
        </p:spPr>
        <p:txBody>
          <a:bodyPr wrap="square" anchor="ctr">
            <a:noAutofit/>
          </a:bodyPr>
          <a:lstStyle/>
          <a:p>
            <a:endParaRPr lang="en-US" dirty="0"/>
          </a:p>
        </p:txBody>
      </p:sp>
      <p:sp>
        <p:nvSpPr>
          <p:cNvPr id="14" name="Freeform: Shape 13">
            <a:extLst>
              <a:ext uri="{FF2B5EF4-FFF2-40B4-BE49-F238E27FC236}">
                <a16:creationId xmlns:a16="http://schemas.microsoft.com/office/drawing/2014/main" id="{395264DF-20D4-43F5-ACAA-4A26479880A1}"/>
              </a:ext>
            </a:extLst>
          </p:cNvPr>
          <p:cNvSpPr>
            <a:spLocks noGrp="1"/>
          </p:cNvSpPr>
          <p:nvPr>
            <p:ph type="pic" sz="quarter" idx="16"/>
          </p:nvPr>
        </p:nvSpPr>
        <p:spPr>
          <a:xfrm>
            <a:off x="9410700" y="3694379"/>
            <a:ext cx="2781300" cy="3163621"/>
          </a:xfrm>
          <a:custGeom>
            <a:avLst/>
            <a:gdLst>
              <a:gd name="connsiteX0" fmla="*/ 0 w 2781300"/>
              <a:gd name="connsiteY0" fmla="*/ 0 h 3163621"/>
              <a:gd name="connsiteX1" fmla="*/ 2781300 w 2781300"/>
              <a:gd name="connsiteY1" fmla="*/ 0 h 3163621"/>
              <a:gd name="connsiteX2" fmla="*/ 2781300 w 2781300"/>
              <a:gd name="connsiteY2" fmla="*/ 3163621 h 3163621"/>
              <a:gd name="connsiteX3" fmla="*/ 0 w 2781300"/>
              <a:gd name="connsiteY3" fmla="*/ 3163621 h 3163621"/>
            </a:gdLst>
            <a:ahLst/>
            <a:cxnLst>
              <a:cxn ang="0">
                <a:pos x="connsiteX0" y="connsiteY0"/>
              </a:cxn>
              <a:cxn ang="0">
                <a:pos x="connsiteX1" y="connsiteY1"/>
              </a:cxn>
              <a:cxn ang="0">
                <a:pos x="connsiteX2" y="connsiteY2"/>
              </a:cxn>
              <a:cxn ang="0">
                <a:pos x="connsiteX3" y="connsiteY3"/>
              </a:cxn>
            </a:cxnLst>
            <a:rect l="l" t="t" r="r" b="b"/>
            <a:pathLst>
              <a:path w="2781300" h="3163621">
                <a:moveTo>
                  <a:pt x="0" y="0"/>
                </a:moveTo>
                <a:lnTo>
                  <a:pt x="2781300" y="0"/>
                </a:lnTo>
                <a:lnTo>
                  <a:pt x="2781300" y="3163621"/>
                </a:lnTo>
                <a:lnTo>
                  <a:pt x="0" y="316362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3118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9" r:id="rId1"/>
    <p:sldLayoutId id="2147483715" r:id="rId2"/>
    <p:sldLayoutId id="2147483763" r:id="rId3"/>
    <p:sldLayoutId id="2147483764" r:id="rId4"/>
    <p:sldLayoutId id="2147483765" r:id="rId5"/>
    <p:sldLayoutId id="2147483827" r:id="rId6"/>
    <p:sldLayoutId id="2147483830" r:id="rId7"/>
    <p:sldLayoutId id="2147483757" r:id="rId8"/>
    <p:sldLayoutId id="2147483831" r:id="rId9"/>
    <p:sldLayoutId id="2147483733" r:id="rId10"/>
    <p:sldLayoutId id="2147483748" r:id="rId11"/>
    <p:sldLayoutId id="2147483828" r:id="rId12"/>
    <p:sldLayoutId id="2147483740" r:id="rId13"/>
    <p:sldLayoutId id="2147483829" r:id="rId14"/>
    <p:sldLayoutId id="2147483755" r:id="rId15"/>
    <p:sldLayoutId id="2147483727" r:id="rId16"/>
    <p:sldLayoutId id="2147483766" r:id="rId17"/>
    <p:sldLayoutId id="2147483825" r:id="rId18"/>
    <p:sldLayoutId id="2147483826" r:id="rId19"/>
    <p:sldLayoutId id="2147483824" r:id="rId20"/>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8.xml"/><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9.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9.xml"/><Relationship Id="rId5" Type="http://schemas.openxmlformats.org/officeDocument/2006/relationships/image" Target="../media/image15.jp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6.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4.jpg"/><Relationship Id="rId1" Type="http://schemas.openxmlformats.org/officeDocument/2006/relationships/slideLayout" Target="../slideLayouts/slideLayout13.xml"/><Relationship Id="rId5" Type="http://schemas.openxmlformats.org/officeDocument/2006/relationships/image" Target="../media/image19.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96398118-36FC-4C09-A06B-CC29033BC538}"/>
              </a:ext>
            </a:extLst>
          </p:cNvPr>
          <p:cNvSpPr>
            <a:spLocks/>
          </p:cNvSpPr>
          <p:nvPr/>
        </p:nvSpPr>
        <p:spPr bwMode="auto">
          <a:xfrm>
            <a:off x="850900" y="0"/>
            <a:ext cx="104902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CD960D41-71C2-4A57-829A-427D9F65218B}"/>
              </a:ext>
            </a:extLst>
          </p:cNvPr>
          <p:cNvSpPr txBox="1"/>
          <p:nvPr/>
        </p:nvSpPr>
        <p:spPr>
          <a:xfrm>
            <a:off x="3056733" y="742751"/>
            <a:ext cx="6078534" cy="1169551"/>
          </a:xfrm>
          <a:prstGeom prst="rect">
            <a:avLst/>
          </a:prstGeom>
          <a:noFill/>
        </p:spPr>
        <p:txBody>
          <a:bodyPr wrap="square" rtlCol="0">
            <a:spAutoFit/>
          </a:bodyPr>
          <a:lstStyle/>
          <a:p>
            <a:pPr algn="ctr">
              <a:lnSpc>
                <a:spcPts val="4200"/>
              </a:lnSpc>
            </a:pPr>
            <a:r>
              <a:rPr lang="en-US" sz="4200" i="1" dirty="0">
                <a:latin typeface="Roboto" panose="02000000000000000000" pitchFamily="2" charset="0"/>
                <a:ea typeface="Roboto" panose="02000000000000000000" pitchFamily="2" charset="0"/>
              </a:rPr>
              <a:t>Create Awesome Design</a:t>
            </a:r>
          </a:p>
          <a:p>
            <a:pPr algn="ctr">
              <a:lnSpc>
                <a:spcPts val="4200"/>
              </a:lnSpc>
            </a:pPr>
            <a:r>
              <a:rPr lang="en-US" sz="4200" i="1" dirty="0">
                <a:solidFill>
                  <a:schemeClr val="accent3"/>
                </a:solidFill>
                <a:latin typeface="Roboto" panose="02000000000000000000" pitchFamily="2" charset="0"/>
                <a:ea typeface="Roboto" panose="02000000000000000000" pitchFamily="2" charset="0"/>
              </a:rPr>
              <a:t>By The Team</a:t>
            </a:r>
          </a:p>
        </p:txBody>
      </p:sp>
      <p:sp>
        <p:nvSpPr>
          <p:cNvPr id="50" name="Rectangle 49">
            <a:extLst>
              <a:ext uri="{FF2B5EF4-FFF2-40B4-BE49-F238E27FC236}">
                <a16:creationId xmlns:a16="http://schemas.microsoft.com/office/drawing/2014/main" id="{1FF5DC86-4DA8-490D-A539-2BB5E98CEC57}"/>
              </a:ext>
            </a:extLst>
          </p:cNvPr>
          <p:cNvSpPr/>
          <p:nvPr/>
        </p:nvSpPr>
        <p:spPr>
          <a:xfrm>
            <a:off x="5695950" y="1931352"/>
            <a:ext cx="800100" cy="1065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Placeholder 50">
            <a:extLst>
              <a:ext uri="{FF2B5EF4-FFF2-40B4-BE49-F238E27FC236}">
                <a16:creationId xmlns:a16="http://schemas.microsoft.com/office/drawing/2014/main" id="{17E2BBE2-37D5-4F6E-8FA8-9436CD867061}"/>
              </a:ext>
            </a:extLst>
          </p:cNvPr>
          <p:cNvPicPr>
            <a:picLocks noGrp="1" noChangeAspect="1"/>
          </p:cNvPicPr>
          <p:nvPr>
            <p:ph type="pic" sz="quarter" idx="11"/>
          </p:nvPr>
        </p:nvPicPr>
        <p:blipFill>
          <a:blip r:embed="rId2"/>
          <a:srcRect/>
          <a:stretch>
            <a:fillRect/>
          </a:stretch>
        </p:blipFill>
        <p:spPr>
          <a:xfrm>
            <a:off x="1469773" y="2628900"/>
            <a:ext cx="1428750" cy="1428750"/>
          </a:xfrm>
        </p:spPr>
      </p:pic>
      <p:pic>
        <p:nvPicPr>
          <p:cNvPr id="53" name="Picture Placeholder 52">
            <a:extLst>
              <a:ext uri="{FF2B5EF4-FFF2-40B4-BE49-F238E27FC236}">
                <a16:creationId xmlns:a16="http://schemas.microsoft.com/office/drawing/2014/main" id="{D6F7E059-322F-4B19-9380-62682E8D29B8}"/>
              </a:ext>
            </a:extLst>
          </p:cNvPr>
          <p:cNvPicPr>
            <a:picLocks noGrp="1" noChangeAspect="1"/>
          </p:cNvPicPr>
          <p:nvPr>
            <p:ph type="pic" sz="quarter" idx="12"/>
          </p:nvPr>
        </p:nvPicPr>
        <p:blipFill>
          <a:blip r:embed="rId3"/>
          <a:srcRect/>
          <a:stretch>
            <a:fillRect/>
          </a:stretch>
        </p:blipFill>
        <p:spPr/>
      </p:pic>
      <p:pic>
        <p:nvPicPr>
          <p:cNvPr id="55" name="Picture Placeholder 54">
            <a:extLst>
              <a:ext uri="{FF2B5EF4-FFF2-40B4-BE49-F238E27FC236}">
                <a16:creationId xmlns:a16="http://schemas.microsoft.com/office/drawing/2014/main" id="{F3742BC4-9793-4AB7-942F-B5853E25D0F7}"/>
              </a:ext>
            </a:extLst>
          </p:cNvPr>
          <p:cNvPicPr>
            <a:picLocks noGrp="1" noChangeAspect="1"/>
          </p:cNvPicPr>
          <p:nvPr>
            <p:ph type="pic" sz="quarter" idx="13"/>
          </p:nvPr>
        </p:nvPicPr>
        <p:blipFill>
          <a:blip r:embed="rId4"/>
          <a:srcRect/>
          <a:stretch>
            <a:fillRect/>
          </a:stretch>
        </p:blipFill>
        <p:spPr/>
      </p:pic>
      <p:pic>
        <p:nvPicPr>
          <p:cNvPr id="57" name="Picture Placeholder 56">
            <a:extLst>
              <a:ext uri="{FF2B5EF4-FFF2-40B4-BE49-F238E27FC236}">
                <a16:creationId xmlns:a16="http://schemas.microsoft.com/office/drawing/2014/main" id="{5921450E-6B5C-4D37-8DE1-C13F873BB3A4}"/>
              </a:ext>
            </a:extLst>
          </p:cNvPr>
          <p:cNvPicPr>
            <a:picLocks noGrp="1" noChangeAspect="1"/>
          </p:cNvPicPr>
          <p:nvPr>
            <p:ph type="pic" sz="quarter" idx="14"/>
          </p:nvPr>
        </p:nvPicPr>
        <p:blipFill>
          <a:blip r:embed="rId5"/>
          <a:srcRect/>
          <a:stretch>
            <a:fillRect/>
          </a:stretch>
        </p:blipFill>
        <p:spPr/>
      </p:pic>
      <p:grpSp>
        <p:nvGrpSpPr>
          <p:cNvPr id="11" name="Group 10">
            <a:extLst>
              <a:ext uri="{FF2B5EF4-FFF2-40B4-BE49-F238E27FC236}">
                <a16:creationId xmlns:a16="http://schemas.microsoft.com/office/drawing/2014/main" id="{F842F024-778C-46B6-80F2-E55DD9D1289C}"/>
              </a:ext>
            </a:extLst>
          </p:cNvPr>
          <p:cNvGrpSpPr/>
          <p:nvPr/>
        </p:nvGrpSpPr>
        <p:grpSpPr>
          <a:xfrm>
            <a:off x="1074190" y="4753383"/>
            <a:ext cx="2219916" cy="1051384"/>
            <a:chOff x="1283787" y="4972458"/>
            <a:chExt cx="2219916" cy="1051384"/>
          </a:xfrm>
        </p:grpSpPr>
        <p:sp>
          <p:nvSpPr>
            <p:cNvPr id="42" name="TextBox 41">
              <a:extLst>
                <a:ext uri="{FF2B5EF4-FFF2-40B4-BE49-F238E27FC236}">
                  <a16:creationId xmlns:a16="http://schemas.microsoft.com/office/drawing/2014/main" id="{CB8CD589-2813-4E3E-899C-21EDA8590CF0}"/>
                </a:ext>
              </a:extLst>
            </p:cNvPr>
            <p:cNvSpPr txBox="1"/>
            <p:nvPr/>
          </p:nvSpPr>
          <p:spPr>
            <a:xfrm>
              <a:off x="1518910"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Vice President</a:t>
              </a:r>
            </a:p>
            <a:p>
              <a:pPr algn="ctr">
                <a:lnSpc>
                  <a:spcPts val="1600"/>
                </a:lnSpc>
              </a:pPr>
              <a:r>
                <a:rPr lang="en-US" sz="1400" b="1" dirty="0">
                  <a:solidFill>
                    <a:schemeClr val="accent3"/>
                  </a:solidFill>
                  <a:latin typeface="Roboto" panose="02000000000000000000" pitchFamily="2" charset="0"/>
                  <a:ea typeface="Roboto" panose="02000000000000000000" pitchFamily="2" charset="0"/>
                  <a:cs typeface="Montserrat" charset="0"/>
                </a:rPr>
                <a:t>Jacky Chan</a:t>
              </a:r>
            </a:p>
          </p:txBody>
        </p:sp>
        <p:sp>
          <p:nvSpPr>
            <p:cNvPr id="43" name="TextBox 42">
              <a:extLst>
                <a:ext uri="{FF2B5EF4-FFF2-40B4-BE49-F238E27FC236}">
                  <a16:creationId xmlns:a16="http://schemas.microsoft.com/office/drawing/2014/main" id="{CB94C161-195C-4A44-91AD-0B491FAF44EF}"/>
                </a:ext>
              </a:extLst>
            </p:cNvPr>
            <p:cNvSpPr txBox="1"/>
            <p:nvPr/>
          </p:nvSpPr>
          <p:spPr>
            <a:xfrm>
              <a:off x="1283787"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
        <p:nvSpPr>
          <p:cNvPr id="10" name="Oval 9">
            <a:extLst>
              <a:ext uri="{FF2B5EF4-FFF2-40B4-BE49-F238E27FC236}">
                <a16:creationId xmlns:a16="http://schemas.microsoft.com/office/drawing/2014/main" id="{45364FEC-0369-4E69-A2BC-53F5524C6825}"/>
              </a:ext>
            </a:extLst>
          </p:cNvPr>
          <p:cNvSpPr/>
          <p:nvPr/>
        </p:nvSpPr>
        <p:spPr>
          <a:xfrm>
            <a:off x="1469773" y="2628900"/>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B7ED769-6EDE-434E-9C14-D32F05D62474}"/>
              </a:ext>
            </a:extLst>
          </p:cNvPr>
          <p:cNvSpPr/>
          <p:nvPr/>
        </p:nvSpPr>
        <p:spPr>
          <a:xfrm rot="10800000">
            <a:off x="2014985" y="4057650"/>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BDCB4A6-6C56-4D9D-8B85-907A19493580}"/>
              </a:ext>
            </a:extLst>
          </p:cNvPr>
          <p:cNvGrpSpPr/>
          <p:nvPr/>
        </p:nvGrpSpPr>
        <p:grpSpPr>
          <a:xfrm>
            <a:off x="3682091" y="4753383"/>
            <a:ext cx="2219916" cy="1051384"/>
            <a:chOff x="3848575" y="4972458"/>
            <a:chExt cx="2219916" cy="1051384"/>
          </a:xfrm>
        </p:grpSpPr>
        <p:sp>
          <p:nvSpPr>
            <p:cNvPr id="44" name="TextBox 43">
              <a:extLst>
                <a:ext uri="{FF2B5EF4-FFF2-40B4-BE49-F238E27FC236}">
                  <a16:creationId xmlns:a16="http://schemas.microsoft.com/office/drawing/2014/main" id="{B779879A-2804-4E44-AA19-5ED67876F5C1}"/>
                </a:ext>
              </a:extLst>
            </p:cNvPr>
            <p:cNvSpPr txBox="1"/>
            <p:nvPr/>
          </p:nvSpPr>
          <p:spPr>
            <a:xfrm>
              <a:off x="4083698"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Creative CEO</a:t>
              </a:r>
            </a:p>
            <a:p>
              <a:pPr algn="ctr">
                <a:lnSpc>
                  <a:spcPts val="1600"/>
                </a:lnSpc>
              </a:pPr>
              <a:r>
                <a:rPr lang="en-US" sz="1400" b="1" dirty="0">
                  <a:solidFill>
                    <a:schemeClr val="accent3"/>
                  </a:solidFill>
                  <a:latin typeface="Roboto" panose="02000000000000000000" pitchFamily="2" charset="0"/>
                  <a:ea typeface="Roboto" panose="02000000000000000000" pitchFamily="2" charset="0"/>
                  <a:cs typeface="Montserrat" charset="0"/>
                </a:rPr>
                <a:t>Active </a:t>
              </a:r>
              <a:r>
                <a:rPr lang="en-US" sz="1400" b="1" dirty="0" err="1">
                  <a:solidFill>
                    <a:schemeClr val="accent3"/>
                  </a:solidFill>
                  <a:latin typeface="Roboto" panose="02000000000000000000" pitchFamily="2" charset="0"/>
                  <a:ea typeface="Roboto" panose="02000000000000000000" pitchFamily="2" charset="0"/>
                  <a:cs typeface="Montserrat" charset="0"/>
                </a:rPr>
                <a:t>Jhon</a:t>
              </a:r>
              <a:endParaRPr lang="en-US" sz="1400" b="1" dirty="0">
                <a:solidFill>
                  <a:schemeClr val="accent3"/>
                </a:solidFill>
                <a:latin typeface="Roboto" panose="02000000000000000000" pitchFamily="2" charset="0"/>
                <a:ea typeface="Roboto" panose="02000000000000000000" pitchFamily="2" charset="0"/>
                <a:cs typeface="Montserrat" charset="0"/>
              </a:endParaRPr>
            </a:p>
          </p:txBody>
        </p:sp>
        <p:sp>
          <p:nvSpPr>
            <p:cNvPr id="45" name="TextBox 44">
              <a:extLst>
                <a:ext uri="{FF2B5EF4-FFF2-40B4-BE49-F238E27FC236}">
                  <a16:creationId xmlns:a16="http://schemas.microsoft.com/office/drawing/2014/main" id="{0A12FCB0-201A-4FA0-8126-EE4C1C37F267}"/>
                </a:ext>
              </a:extLst>
            </p:cNvPr>
            <p:cNvSpPr txBox="1"/>
            <p:nvPr/>
          </p:nvSpPr>
          <p:spPr>
            <a:xfrm>
              <a:off x="3848575"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
        <p:nvSpPr>
          <p:cNvPr id="32" name="Oval 31">
            <a:extLst>
              <a:ext uri="{FF2B5EF4-FFF2-40B4-BE49-F238E27FC236}">
                <a16:creationId xmlns:a16="http://schemas.microsoft.com/office/drawing/2014/main" id="{26071FEE-F4FC-4D26-A033-3D7D681BB05F}"/>
              </a:ext>
            </a:extLst>
          </p:cNvPr>
          <p:cNvSpPr/>
          <p:nvPr/>
        </p:nvSpPr>
        <p:spPr>
          <a:xfrm>
            <a:off x="4077674" y="2628900"/>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a:extLst>
              <a:ext uri="{FF2B5EF4-FFF2-40B4-BE49-F238E27FC236}">
                <a16:creationId xmlns:a16="http://schemas.microsoft.com/office/drawing/2014/main" id="{DED64B79-7635-4302-9F1F-682B0E03BBEA}"/>
              </a:ext>
            </a:extLst>
          </p:cNvPr>
          <p:cNvSpPr/>
          <p:nvPr/>
        </p:nvSpPr>
        <p:spPr>
          <a:xfrm rot="10800000">
            <a:off x="4622886" y="4057650"/>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C7DFA18-2861-4CB0-9756-5628D2CF9448}"/>
              </a:ext>
            </a:extLst>
          </p:cNvPr>
          <p:cNvGrpSpPr/>
          <p:nvPr/>
        </p:nvGrpSpPr>
        <p:grpSpPr>
          <a:xfrm>
            <a:off x="6289992" y="4753383"/>
            <a:ext cx="2219916" cy="1051384"/>
            <a:chOff x="6413363" y="4972458"/>
            <a:chExt cx="2219916" cy="1051384"/>
          </a:xfrm>
        </p:grpSpPr>
        <p:sp>
          <p:nvSpPr>
            <p:cNvPr id="46" name="TextBox 45">
              <a:extLst>
                <a:ext uri="{FF2B5EF4-FFF2-40B4-BE49-F238E27FC236}">
                  <a16:creationId xmlns:a16="http://schemas.microsoft.com/office/drawing/2014/main" id="{D941F2FF-A0D8-451B-A677-ECCFF9805CEA}"/>
                </a:ext>
              </a:extLst>
            </p:cNvPr>
            <p:cNvSpPr txBox="1"/>
            <p:nvPr/>
          </p:nvSpPr>
          <p:spPr>
            <a:xfrm>
              <a:off x="6648486"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President</a:t>
              </a:r>
            </a:p>
            <a:p>
              <a:pPr algn="ctr">
                <a:lnSpc>
                  <a:spcPts val="1600"/>
                </a:lnSpc>
              </a:pPr>
              <a:r>
                <a:rPr lang="en-US" sz="1400" b="1" dirty="0" err="1">
                  <a:solidFill>
                    <a:schemeClr val="accent3"/>
                  </a:solidFill>
                  <a:latin typeface="Roboto" panose="02000000000000000000" pitchFamily="2" charset="0"/>
                  <a:ea typeface="Roboto" panose="02000000000000000000" pitchFamily="2" charset="0"/>
                  <a:cs typeface="Montserrat" charset="0"/>
                </a:rPr>
                <a:t>Tahsan</a:t>
              </a:r>
              <a:r>
                <a:rPr lang="en-US" sz="1400" b="1" dirty="0">
                  <a:solidFill>
                    <a:schemeClr val="accent3"/>
                  </a:solidFill>
                  <a:latin typeface="Roboto" panose="02000000000000000000" pitchFamily="2" charset="0"/>
                  <a:ea typeface="Roboto" panose="02000000000000000000" pitchFamily="2" charset="0"/>
                  <a:cs typeface="Montserrat" charset="0"/>
                </a:rPr>
                <a:t> </a:t>
              </a:r>
              <a:r>
                <a:rPr lang="en-US" sz="1400" b="1" dirty="0" err="1">
                  <a:solidFill>
                    <a:schemeClr val="accent3"/>
                  </a:solidFill>
                  <a:latin typeface="Roboto" panose="02000000000000000000" pitchFamily="2" charset="0"/>
                  <a:ea typeface="Roboto" panose="02000000000000000000" pitchFamily="2" charset="0"/>
                  <a:cs typeface="Montserrat" charset="0"/>
                </a:rPr>
                <a:t>Sikon</a:t>
              </a:r>
              <a:endParaRPr lang="en-US" sz="1400" b="1" dirty="0">
                <a:solidFill>
                  <a:schemeClr val="accent3"/>
                </a:solidFill>
                <a:latin typeface="Roboto" panose="02000000000000000000" pitchFamily="2" charset="0"/>
                <a:ea typeface="Roboto" panose="02000000000000000000" pitchFamily="2" charset="0"/>
                <a:cs typeface="Montserrat" charset="0"/>
              </a:endParaRPr>
            </a:p>
          </p:txBody>
        </p:sp>
        <p:sp>
          <p:nvSpPr>
            <p:cNvPr id="47" name="TextBox 46">
              <a:extLst>
                <a:ext uri="{FF2B5EF4-FFF2-40B4-BE49-F238E27FC236}">
                  <a16:creationId xmlns:a16="http://schemas.microsoft.com/office/drawing/2014/main" id="{A01BFAFC-9699-441D-8FCB-8B0CE4526BB1}"/>
                </a:ext>
              </a:extLst>
            </p:cNvPr>
            <p:cNvSpPr txBox="1"/>
            <p:nvPr/>
          </p:nvSpPr>
          <p:spPr>
            <a:xfrm>
              <a:off x="6413363"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
        <p:nvSpPr>
          <p:cNvPr id="35" name="Oval 34">
            <a:extLst>
              <a:ext uri="{FF2B5EF4-FFF2-40B4-BE49-F238E27FC236}">
                <a16:creationId xmlns:a16="http://schemas.microsoft.com/office/drawing/2014/main" id="{9E08F855-947D-445C-9961-415CC423C95E}"/>
              </a:ext>
            </a:extLst>
          </p:cNvPr>
          <p:cNvSpPr/>
          <p:nvPr/>
        </p:nvSpPr>
        <p:spPr>
          <a:xfrm>
            <a:off x="6685575" y="2628900"/>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sosceles Triangle 36">
            <a:extLst>
              <a:ext uri="{FF2B5EF4-FFF2-40B4-BE49-F238E27FC236}">
                <a16:creationId xmlns:a16="http://schemas.microsoft.com/office/drawing/2014/main" id="{6EA6F0B3-733A-40E5-8E2E-102AB9CDDDD0}"/>
              </a:ext>
            </a:extLst>
          </p:cNvPr>
          <p:cNvSpPr/>
          <p:nvPr/>
        </p:nvSpPr>
        <p:spPr>
          <a:xfrm rot="10800000">
            <a:off x="7230787" y="4057650"/>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A538357E-3273-45A1-9245-D6B2DA6891E6}"/>
              </a:ext>
            </a:extLst>
          </p:cNvPr>
          <p:cNvGrpSpPr/>
          <p:nvPr/>
        </p:nvGrpSpPr>
        <p:grpSpPr>
          <a:xfrm>
            <a:off x="8897894" y="4753383"/>
            <a:ext cx="2219916" cy="1051384"/>
            <a:chOff x="9107491" y="4972458"/>
            <a:chExt cx="2219916" cy="1051384"/>
          </a:xfrm>
        </p:grpSpPr>
        <p:sp>
          <p:nvSpPr>
            <p:cNvPr id="48" name="TextBox 47">
              <a:extLst>
                <a:ext uri="{FF2B5EF4-FFF2-40B4-BE49-F238E27FC236}">
                  <a16:creationId xmlns:a16="http://schemas.microsoft.com/office/drawing/2014/main" id="{A74C7F29-B20A-4FAE-9C2C-B761D42E1A86}"/>
                </a:ext>
              </a:extLst>
            </p:cNvPr>
            <p:cNvSpPr txBox="1"/>
            <p:nvPr/>
          </p:nvSpPr>
          <p:spPr>
            <a:xfrm>
              <a:off x="9342614" y="4972458"/>
              <a:ext cx="1749671" cy="502702"/>
            </a:xfrm>
            <a:prstGeom prst="rect">
              <a:avLst/>
            </a:prstGeom>
            <a:noFill/>
          </p:spPr>
          <p:txBody>
            <a:bodyPr wrap="square" rtlCol="0">
              <a:spAutoFit/>
            </a:bodyPr>
            <a:lstStyle/>
            <a:p>
              <a:pPr algn="ctr">
                <a:lnSpc>
                  <a:spcPts val="1600"/>
                </a:lnSpc>
              </a:pPr>
              <a:r>
                <a:rPr lang="en-US" sz="900" dirty="0" err="1">
                  <a:solidFill>
                    <a:schemeClr val="bg1">
                      <a:lumMod val="50000"/>
                    </a:schemeClr>
                  </a:solidFill>
                  <a:latin typeface="Roboto" panose="02000000000000000000" pitchFamily="2" charset="0"/>
                  <a:ea typeface="Roboto" panose="02000000000000000000" pitchFamily="2" charset="0"/>
                  <a:cs typeface="Montserrat" charset="0"/>
                </a:rPr>
                <a:t>Dirctor</a:t>
              </a:r>
              <a:endParaRPr lang="en-US" sz="900" dirty="0">
                <a:solidFill>
                  <a:schemeClr val="bg1">
                    <a:lumMod val="50000"/>
                  </a:schemeClr>
                </a:solidFill>
                <a:latin typeface="Roboto" panose="02000000000000000000" pitchFamily="2" charset="0"/>
                <a:ea typeface="Roboto" panose="02000000000000000000" pitchFamily="2" charset="0"/>
                <a:cs typeface="Montserrat" charset="0"/>
              </a:endParaRPr>
            </a:p>
            <a:p>
              <a:pPr algn="ctr">
                <a:lnSpc>
                  <a:spcPts val="1600"/>
                </a:lnSpc>
              </a:pPr>
              <a:r>
                <a:rPr lang="en-US" sz="1400" b="1" dirty="0" err="1">
                  <a:solidFill>
                    <a:schemeClr val="accent3"/>
                  </a:solidFill>
                  <a:latin typeface="Roboto" panose="02000000000000000000" pitchFamily="2" charset="0"/>
                  <a:ea typeface="Roboto" panose="02000000000000000000" pitchFamily="2" charset="0"/>
                  <a:cs typeface="Montserrat" charset="0"/>
                </a:rPr>
                <a:t>Jhon</a:t>
              </a:r>
              <a:r>
                <a:rPr lang="en-US" sz="1400" b="1" dirty="0">
                  <a:solidFill>
                    <a:schemeClr val="accent3"/>
                  </a:solidFill>
                  <a:latin typeface="Roboto" panose="02000000000000000000" pitchFamily="2" charset="0"/>
                  <a:ea typeface="Roboto" panose="02000000000000000000" pitchFamily="2" charset="0"/>
                  <a:cs typeface="Montserrat" charset="0"/>
                </a:rPr>
                <a:t> Smith</a:t>
              </a:r>
            </a:p>
          </p:txBody>
        </p:sp>
        <p:sp>
          <p:nvSpPr>
            <p:cNvPr id="49" name="TextBox 48">
              <a:extLst>
                <a:ext uri="{FF2B5EF4-FFF2-40B4-BE49-F238E27FC236}">
                  <a16:creationId xmlns:a16="http://schemas.microsoft.com/office/drawing/2014/main" id="{91C59293-0B29-4386-8736-891E7A907283}"/>
                </a:ext>
              </a:extLst>
            </p:cNvPr>
            <p:cNvSpPr txBox="1"/>
            <p:nvPr/>
          </p:nvSpPr>
          <p:spPr>
            <a:xfrm>
              <a:off x="9107491"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
        <p:nvSpPr>
          <p:cNvPr id="40" name="Oval 39">
            <a:extLst>
              <a:ext uri="{FF2B5EF4-FFF2-40B4-BE49-F238E27FC236}">
                <a16:creationId xmlns:a16="http://schemas.microsoft.com/office/drawing/2014/main" id="{8A3B16ED-F821-41B2-9CE8-B312E889D688}"/>
              </a:ext>
            </a:extLst>
          </p:cNvPr>
          <p:cNvSpPr/>
          <p:nvPr/>
        </p:nvSpPr>
        <p:spPr>
          <a:xfrm>
            <a:off x="9293477" y="2628900"/>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a:extLst>
              <a:ext uri="{FF2B5EF4-FFF2-40B4-BE49-F238E27FC236}">
                <a16:creationId xmlns:a16="http://schemas.microsoft.com/office/drawing/2014/main" id="{0C7EF4A6-AE73-430F-84DB-83B39798D2F9}"/>
              </a:ext>
            </a:extLst>
          </p:cNvPr>
          <p:cNvSpPr/>
          <p:nvPr/>
        </p:nvSpPr>
        <p:spPr>
          <a:xfrm rot="10800000">
            <a:off x="9838689" y="4057650"/>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969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a:extLst>
              <a:ext uri="{FF2B5EF4-FFF2-40B4-BE49-F238E27FC236}">
                <a16:creationId xmlns:a16="http://schemas.microsoft.com/office/drawing/2014/main" id="{A015690B-B119-466E-8CB8-2F77B41381D5}"/>
              </a:ext>
            </a:extLst>
          </p:cNvPr>
          <p:cNvSpPr txBox="1"/>
          <p:nvPr/>
        </p:nvSpPr>
        <p:spPr>
          <a:xfrm>
            <a:off x="2924175" y="618574"/>
            <a:ext cx="6343650" cy="1041311"/>
          </a:xfrm>
          <a:prstGeom prst="rect">
            <a:avLst/>
          </a:prstGeom>
          <a:noFill/>
        </p:spPr>
        <p:txBody>
          <a:bodyPr wrap="square" rtlCol="0">
            <a:spAutoFit/>
          </a:bodyPr>
          <a:lstStyle/>
          <a:p>
            <a:pPr algn="ctr">
              <a:lnSpc>
                <a:spcPts val="3700"/>
              </a:lnSpc>
            </a:pPr>
            <a:r>
              <a:rPr lang="en-US" sz="3600" dirty="0">
                <a:solidFill>
                  <a:schemeClr val="accent3"/>
                </a:solidFill>
                <a:latin typeface="Roboto" panose="02000000000000000000" pitchFamily="2" charset="0"/>
                <a:ea typeface="Roboto" panose="02000000000000000000" pitchFamily="2" charset="0"/>
              </a:rPr>
              <a:t>Taking an image, freezing a</a:t>
            </a:r>
          </a:p>
          <a:p>
            <a:pPr algn="ctr">
              <a:lnSpc>
                <a:spcPts val="3700"/>
              </a:lnSpc>
            </a:pPr>
            <a:r>
              <a:rPr lang="en-US" sz="3600" dirty="0">
                <a:latin typeface="Roboto" panose="02000000000000000000" pitchFamily="2" charset="0"/>
                <a:ea typeface="Roboto" panose="02000000000000000000" pitchFamily="2" charset="0"/>
              </a:rPr>
              <a:t>reality truly is.</a:t>
            </a:r>
          </a:p>
        </p:txBody>
      </p:sp>
      <p:grpSp>
        <p:nvGrpSpPr>
          <p:cNvPr id="9" name="Group 8">
            <a:extLst>
              <a:ext uri="{FF2B5EF4-FFF2-40B4-BE49-F238E27FC236}">
                <a16:creationId xmlns:a16="http://schemas.microsoft.com/office/drawing/2014/main" id="{636913D7-00A1-4F2E-903E-1366548338F8}"/>
              </a:ext>
            </a:extLst>
          </p:cNvPr>
          <p:cNvGrpSpPr/>
          <p:nvPr/>
        </p:nvGrpSpPr>
        <p:grpSpPr>
          <a:xfrm>
            <a:off x="1841517" y="4592331"/>
            <a:ext cx="2378716" cy="1184940"/>
            <a:chOff x="1884748" y="4697106"/>
            <a:chExt cx="2378716" cy="1184940"/>
          </a:xfrm>
        </p:grpSpPr>
        <p:sp>
          <p:nvSpPr>
            <p:cNvPr id="69" name="TextBox 68">
              <a:extLst>
                <a:ext uri="{FF2B5EF4-FFF2-40B4-BE49-F238E27FC236}">
                  <a16:creationId xmlns:a16="http://schemas.microsoft.com/office/drawing/2014/main" id="{82ADF905-5FE1-4929-9238-1B5E5C7970F9}"/>
                </a:ext>
              </a:extLst>
            </p:cNvPr>
            <p:cNvSpPr txBox="1"/>
            <p:nvPr/>
          </p:nvSpPr>
          <p:spPr>
            <a:xfrm>
              <a:off x="2047068"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Vice President</a:t>
              </a:r>
            </a:p>
            <a:p>
              <a:pPr algn="ctr">
                <a:lnSpc>
                  <a:spcPts val="1800"/>
                </a:lnSpc>
              </a:pPr>
              <a:r>
                <a:rPr lang="en-US" b="1" dirty="0">
                  <a:solidFill>
                    <a:schemeClr val="accent3"/>
                  </a:solidFill>
                  <a:latin typeface="Roboto" panose="02000000000000000000" pitchFamily="2" charset="0"/>
                  <a:ea typeface="Roboto" panose="02000000000000000000" pitchFamily="2" charset="0"/>
                  <a:cs typeface="Montserrat" charset="0"/>
                </a:rPr>
                <a:t>Dr. Jacky Chan</a:t>
              </a:r>
            </a:p>
          </p:txBody>
        </p:sp>
        <p:sp>
          <p:nvSpPr>
            <p:cNvPr id="70" name="TextBox 69">
              <a:extLst>
                <a:ext uri="{FF2B5EF4-FFF2-40B4-BE49-F238E27FC236}">
                  <a16:creationId xmlns:a16="http://schemas.microsoft.com/office/drawing/2014/main" id="{4D9006B1-7A0B-4C14-9D4A-0D0EF3D64DFE}"/>
                </a:ext>
              </a:extLst>
            </p:cNvPr>
            <p:cNvSpPr txBox="1"/>
            <p:nvPr/>
          </p:nvSpPr>
          <p:spPr>
            <a:xfrm>
              <a:off x="188474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0" name="Group 9">
            <a:extLst>
              <a:ext uri="{FF2B5EF4-FFF2-40B4-BE49-F238E27FC236}">
                <a16:creationId xmlns:a16="http://schemas.microsoft.com/office/drawing/2014/main" id="{DEBD41BE-7929-4ACC-9B38-D48FD7A6525D}"/>
              </a:ext>
            </a:extLst>
          </p:cNvPr>
          <p:cNvGrpSpPr/>
          <p:nvPr/>
        </p:nvGrpSpPr>
        <p:grpSpPr>
          <a:xfrm>
            <a:off x="4901356" y="4592331"/>
            <a:ext cx="2378716" cy="1184940"/>
            <a:chOff x="4912338" y="4697106"/>
            <a:chExt cx="2378716" cy="1184940"/>
          </a:xfrm>
        </p:grpSpPr>
        <p:sp>
          <p:nvSpPr>
            <p:cNvPr id="71" name="TextBox 70">
              <a:extLst>
                <a:ext uri="{FF2B5EF4-FFF2-40B4-BE49-F238E27FC236}">
                  <a16:creationId xmlns:a16="http://schemas.microsoft.com/office/drawing/2014/main" id="{D0BB2088-88D6-4907-874D-47BEED54980A}"/>
                </a:ext>
              </a:extLst>
            </p:cNvPr>
            <p:cNvSpPr txBox="1"/>
            <p:nvPr/>
          </p:nvSpPr>
          <p:spPr>
            <a:xfrm>
              <a:off x="5071574"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CEO</a:t>
              </a:r>
            </a:p>
            <a:p>
              <a:pPr algn="ctr">
                <a:lnSpc>
                  <a:spcPts val="1800"/>
                </a:lnSpc>
              </a:pPr>
              <a:r>
                <a:rPr lang="en-US" b="1" dirty="0" err="1">
                  <a:solidFill>
                    <a:schemeClr val="accent3"/>
                  </a:solidFill>
                  <a:latin typeface="Roboto" panose="02000000000000000000" pitchFamily="2" charset="0"/>
                  <a:ea typeface="Roboto" panose="02000000000000000000" pitchFamily="2" charset="0"/>
                  <a:cs typeface="Montserrat" charset="0"/>
                </a:rPr>
                <a:t>Chamely</a:t>
              </a:r>
              <a:r>
                <a:rPr lang="en-US" b="1" dirty="0">
                  <a:solidFill>
                    <a:schemeClr val="accent3"/>
                  </a:solidFill>
                  <a:latin typeface="Roboto" panose="02000000000000000000" pitchFamily="2" charset="0"/>
                  <a:ea typeface="Roboto" panose="02000000000000000000" pitchFamily="2" charset="0"/>
                  <a:cs typeface="Montserrat" charset="0"/>
                </a:rPr>
                <a:t> </a:t>
              </a:r>
              <a:r>
                <a:rPr lang="en-US" b="1" dirty="0" err="1">
                  <a:solidFill>
                    <a:schemeClr val="accent3"/>
                  </a:solidFill>
                  <a:latin typeface="Roboto" panose="02000000000000000000" pitchFamily="2" charset="0"/>
                  <a:ea typeface="Roboto" panose="02000000000000000000" pitchFamily="2" charset="0"/>
                  <a:cs typeface="Montserrat" charset="0"/>
                </a:rPr>
                <a:t>Sikon</a:t>
              </a:r>
              <a:endParaRPr lang="en-US" b="1" dirty="0">
                <a:solidFill>
                  <a:schemeClr val="accent3"/>
                </a:solidFill>
                <a:latin typeface="Roboto" panose="02000000000000000000" pitchFamily="2" charset="0"/>
                <a:ea typeface="Roboto" panose="02000000000000000000" pitchFamily="2" charset="0"/>
                <a:cs typeface="Montserrat" charset="0"/>
              </a:endParaRPr>
            </a:p>
          </p:txBody>
        </p:sp>
        <p:sp>
          <p:nvSpPr>
            <p:cNvPr id="72" name="TextBox 71">
              <a:extLst>
                <a:ext uri="{FF2B5EF4-FFF2-40B4-BE49-F238E27FC236}">
                  <a16:creationId xmlns:a16="http://schemas.microsoft.com/office/drawing/2014/main" id="{90319CA1-4545-4EF3-A180-DA889E562BD8}"/>
                </a:ext>
              </a:extLst>
            </p:cNvPr>
            <p:cNvSpPr txBox="1"/>
            <p:nvPr/>
          </p:nvSpPr>
          <p:spPr>
            <a:xfrm>
              <a:off x="491233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1" name="Group 10">
            <a:extLst>
              <a:ext uri="{FF2B5EF4-FFF2-40B4-BE49-F238E27FC236}">
                <a16:creationId xmlns:a16="http://schemas.microsoft.com/office/drawing/2014/main" id="{CAE09785-2125-4B6F-ABE4-5C1114EF3569}"/>
              </a:ext>
            </a:extLst>
          </p:cNvPr>
          <p:cNvGrpSpPr/>
          <p:nvPr/>
        </p:nvGrpSpPr>
        <p:grpSpPr>
          <a:xfrm>
            <a:off x="7961194" y="4592331"/>
            <a:ext cx="2378716" cy="1184940"/>
            <a:chOff x="7994968" y="4697106"/>
            <a:chExt cx="2378716" cy="1184940"/>
          </a:xfrm>
        </p:grpSpPr>
        <p:sp>
          <p:nvSpPr>
            <p:cNvPr id="73" name="TextBox 72">
              <a:extLst>
                <a:ext uri="{FF2B5EF4-FFF2-40B4-BE49-F238E27FC236}">
                  <a16:creationId xmlns:a16="http://schemas.microsoft.com/office/drawing/2014/main" id="{AAA1AC9B-BB86-4FF1-B282-533010571465}"/>
                </a:ext>
              </a:extLst>
            </p:cNvPr>
            <p:cNvSpPr txBox="1"/>
            <p:nvPr/>
          </p:nvSpPr>
          <p:spPr>
            <a:xfrm>
              <a:off x="8157288" y="4697106"/>
              <a:ext cx="2054077" cy="553998"/>
            </a:xfrm>
            <a:prstGeom prst="rect">
              <a:avLst/>
            </a:prstGeom>
            <a:noFill/>
          </p:spPr>
          <p:txBody>
            <a:bodyPr wrap="square" rtlCol="0">
              <a:spAutoFit/>
            </a:bodyPr>
            <a:lstStyle/>
            <a:p>
              <a:pPr algn="ctr">
                <a:lnSpc>
                  <a:spcPts val="1800"/>
                </a:lnSpc>
              </a:pPr>
              <a:r>
                <a:rPr lang="en-US" sz="12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Exctv</a:t>
              </a: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 Director</a:t>
              </a:r>
            </a:p>
            <a:p>
              <a:pPr algn="ctr">
                <a:lnSpc>
                  <a:spcPts val="1800"/>
                </a:lnSpc>
              </a:pPr>
              <a:r>
                <a:rPr lang="en-US" b="1" dirty="0">
                  <a:solidFill>
                    <a:schemeClr val="accent3"/>
                  </a:solidFill>
                  <a:latin typeface="Roboto" panose="02000000000000000000" pitchFamily="2" charset="0"/>
                  <a:ea typeface="Roboto" panose="02000000000000000000" pitchFamily="2" charset="0"/>
                  <a:cs typeface="Montserrat" charset="0"/>
                </a:rPr>
                <a:t>John </a:t>
              </a:r>
              <a:r>
                <a:rPr lang="en-US" b="1" dirty="0" err="1">
                  <a:solidFill>
                    <a:schemeClr val="accent3"/>
                  </a:solidFill>
                  <a:latin typeface="Roboto" panose="02000000000000000000" pitchFamily="2" charset="0"/>
                  <a:ea typeface="Roboto" panose="02000000000000000000" pitchFamily="2" charset="0"/>
                  <a:cs typeface="Montserrat" charset="0"/>
                </a:rPr>
                <a:t>Dowan</a:t>
              </a:r>
              <a:endParaRPr lang="en-US" b="1" dirty="0">
                <a:solidFill>
                  <a:schemeClr val="accent3"/>
                </a:solidFill>
                <a:latin typeface="Roboto" panose="02000000000000000000" pitchFamily="2" charset="0"/>
                <a:ea typeface="Roboto" panose="02000000000000000000" pitchFamily="2" charset="0"/>
                <a:cs typeface="Montserrat" charset="0"/>
              </a:endParaRPr>
            </a:p>
          </p:txBody>
        </p:sp>
        <p:sp>
          <p:nvSpPr>
            <p:cNvPr id="74" name="TextBox 73">
              <a:extLst>
                <a:ext uri="{FF2B5EF4-FFF2-40B4-BE49-F238E27FC236}">
                  <a16:creationId xmlns:a16="http://schemas.microsoft.com/office/drawing/2014/main" id="{736A9BA5-D1E9-42D7-AAE7-B2E7F701C634}"/>
                </a:ext>
              </a:extLst>
            </p:cNvPr>
            <p:cNvSpPr txBox="1"/>
            <p:nvPr/>
          </p:nvSpPr>
          <p:spPr>
            <a:xfrm>
              <a:off x="799496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pic>
        <p:nvPicPr>
          <p:cNvPr id="19" name="Picture Placeholder 18">
            <a:extLst>
              <a:ext uri="{FF2B5EF4-FFF2-40B4-BE49-F238E27FC236}">
                <a16:creationId xmlns:a16="http://schemas.microsoft.com/office/drawing/2014/main" id="{8B624699-ACAF-4591-8435-9D0B1448BA9E}"/>
              </a:ext>
            </a:extLst>
          </p:cNvPr>
          <p:cNvPicPr>
            <a:picLocks noGrp="1" noChangeAspect="1"/>
          </p:cNvPicPr>
          <p:nvPr>
            <p:ph type="pic" sz="quarter" idx="11"/>
          </p:nvPr>
        </p:nvPicPr>
        <p:blipFill>
          <a:blip r:embed="rId2"/>
          <a:srcRect/>
          <a:stretch>
            <a:fillRect/>
          </a:stretch>
        </p:blipFill>
        <p:spPr/>
      </p:pic>
      <p:pic>
        <p:nvPicPr>
          <p:cNvPr id="33" name="Picture Placeholder 32">
            <a:extLst>
              <a:ext uri="{FF2B5EF4-FFF2-40B4-BE49-F238E27FC236}">
                <a16:creationId xmlns:a16="http://schemas.microsoft.com/office/drawing/2014/main" id="{FB5A2BD6-8F72-4B8E-9296-E69E687E1F0B}"/>
              </a:ext>
            </a:extLst>
          </p:cNvPr>
          <p:cNvPicPr>
            <a:picLocks noGrp="1" noChangeAspect="1"/>
          </p:cNvPicPr>
          <p:nvPr>
            <p:ph type="pic" sz="quarter" idx="13"/>
          </p:nvPr>
        </p:nvPicPr>
        <p:blipFill>
          <a:blip r:embed="rId3"/>
          <a:srcRect/>
          <a:stretch>
            <a:fillRect/>
          </a:stretch>
        </p:blipFill>
        <p:spPr/>
      </p:pic>
      <p:pic>
        <p:nvPicPr>
          <p:cNvPr id="43" name="Picture Placeholder 42">
            <a:extLst>
              <a:ext uri="{FF2B5EF4-FFF2-40B4-BE49-F238E27FC236}">
                <a16:creationId xmlns:a16="http://schemas.microsoft.com/office/drawing/2014/main" id="{775EF113-8557-4F1B-98DD-10A76066942E}"/>
              </a:ext>
            </a:extLst>
          </p:cNvPr>
          <p:cNvPicPr>
            <a:picLocks noGrp="1" noChangeAspect="1"/>
          </p:cNvPicPr>
          <p:nvPr>
            <p:ph type="pic" sz="quarter" idx="14"/>
          </p:nvPr>
        </p:nvPicPr>
        <p:blipFill>
          <a:blip r:embed="rId4"/>
          <a:srcRect t="57" b="57"/>
          <a:stretch>
            <a:fillRect/>
          </a:stretch>
        </p:blipFill>
        <p:spPr/>
      </p:pic>
      <p:sp>
        <p:nvSpPr>
          <p:cNvPr id="24" name="Oval 23">
            <a:extLst>
              <a:ext uri="{FF2B5EF4-FFF2-40B4-BE49-F238E27FC236}">
                <a16:creationId xmlns:a16="http://schemas.microsoft.com/office/drawing/2014/main" id="{8296838A-EEE6-4437-8E13-0CFE71CF942C}"/>
              </a:ext>
            </a:extLst>
          </p:cNvPr>
          <p:cNvSpPr/>
          <p:nvPr/>
        </p:nvSpPr>
        <p:spPr>
          <a:xfrm>
            <a:off x="2316500" y="2473916"/>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79A2DB34-CD8D-41C1-83FD-87C90EAC103D}"/>
              </a:ext>
            </a:extLst>
          </p:cNvPr>
          <p:cNvSpPr/>
          <p:nvPr/>
        </p:nvSpPr>
        <p:spPr>
          <a:xfrm rot="10800000">
            <a:off x="2861712" y="3902666"/>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946FA7A7-283F-4944-BB48-27EAAA238FE9}"/>
              </a:ext>
            </a:extLst>
          </p:cNvPr>
          <p:cNvSpPr/>
          <p:nvPr/>
        </p:nvSpPr>
        <p:spPr>
          <a:xfrm>
            <a:off x="5376339" y="2473916"/>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sosceles Triangle 36">
            <a:extLst>
              <a:ext uri="{FF2B5EF4-FFF2-40B4-BE49-F238E27FC236}">
                <a16:creationId xmlns:a16="http://schemas.microsoft.com/office/drawing/2014/main" id="{E65D57F4-903E-4918-A39A-37C651F2DD4A}"/>
              </a:ext>
            </a:extLst>
          </p:cNvPr>
          <p:cNvSpPr/>
          <p:nvPr/>
        </p:nvSpPr>
        <p:spPr>
          <a:xfrm rot="10800000">
            <a:off x="5921551" y="3902666"/>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2254605C-A313-4A35-81F3-3288A35E71A3}"/>
              </a:ext>
            </a:extLst>
          </p:cNvPr>
          <p:cNvSpPr/>
          <p:nvPr/>
        </p:nvSpPr>
        <p:spPr>
          <a:xfrm>
            <a:off x="8436177" y="2473916"/>
            <a:ext cx="1428750" cy="142875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a:extLst>
              <a:ext uri="{FF2B5EF4-FFF2-40B4-BE49-F238E27FC236}">
                <a16:creationId xmlns:a16="http://schemas.microsoft.com/office/drawing/2014/main" id="{CD889FBD-1C75-4F8C-ABB5-16D4E3A0AD58}"/>
              </a:ext>
            </a:extLst>
          </p:cNvPr>
          <p:cNvSpPr/>
          <p:nvPr/>
        </p:nvSpPr>
        <p:spPr>
          <a:xfrm rot="10800000">
            <a:off x="8981389" y="3902666"/>
            <a:ext cx="338328" cy="29166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4810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80F28C78-4632-429A-A21C-BBB65D4BFA43}"/>
              </a:ext>
            </a:extLst>
          </p:cNvPr>
          <p:cNvSpPr/>
          <p:nvPr/>
        </p:nvSpPr>
        <p:spPr>
          <a:xfrm>
            <a:off x="0" y="3212011"/>
            <a:ext cx="6565582" cy="36459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85616ED-9215-4792-95F1-340A533FF3FC}"/>
              </a:ext>
            </a:extLst>
          </p:cNvPr>
          <p:cNvSpPr/>
          <p:nvPr/>
        </p:nvSpPr>
        <p:spPr>
          <a:xfrm>
            <a:off x="5626417" y="-26721"/>
            <a:ext cx="6565582" cy="3163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E2C1DDB-1C0A-4531-BA93-09C96B2653DC}"/>
              </a:ext>
            </a:extLst>
          </p:cNvPr>
          <p:cNvGrpSpPr/>
          <p:nvPr/>
        </p:nvGrpSpPr>
        <p:grpSpPr>
          <a:xfrm>
            <a:off x="6042307" y="588767"/>
            <a:ext cx="5733802" cy="1932645"/>
            <a:chOff x="5849684" y="676642"/>
            <a:chExt cx="5733802" cy="1932645"/>
          </a:xfrm>
        </p:grpSpPr>
        <p:grpSp>
          <p:nvGrpSpPr>
            <p:cNvPr id="5" name="Group 4">
              <a:extLst>
                <a:ext uri="{FF2B5EF4-FFF2-40B4-BE49-F238E27FC236}">
                  <a16:creationId xmlns:a16="http://schemas.microsoft.com/office/drawing/2014/main" id="{D2343E26-38FE-49FF-8555-052BD1E3F52E}"/>
                </a:ext>
              </a:extLst>
            </p:cNvPr>
            <p:cNvGrpSpPr/>
            <p:nvPr/>
          </p:nvGrpSpPr>
          <p:grpSpPr>
            <a:xfrm>
              <a:off x="8939852" y="676642"/>
              <a:ext cx="2643634" cy="1932645"/>
              <a:chOff x="4534485" y="1378486"/>
              <a:chExt cx="2643634" cy="1932645"/>
            </a:xfrm>
          </p:grpSpPr>
          <p:sp>
            <p:nvSpPr>
              <p:cNvPr id="34" name="TextBox 33">
                <a:extLst>
                  <a:ext uri="{FF2B5EF4-FFF2-40B4-BE49-F238E27FC236}">
                    <a16:creationId xmlns:a16="http://schemas.microsoft.com/office/drawing/2014/main" id="{2B8AA09A-9F1D-457C-92D3-AB1B7992441A}"/>
                  </a:ext>
                </a:extLst>
              </p:cNvPr>
              <p:cNvSpPr txBox="1"/>
              <p:nvPr/>
            </p:nvSpPr>
            <p:spPr>
              <a:xfrm>
                <a:off x="4534486" y="1378486"/>
                <a:ext cx="2237789" cy="784830"/>
              </a:xfrm>
              <a:prstGeom prst="rect">
                <a:avLst/>
              </a:prstGeom>
              <a:noFill/>
            </p:spPr>
            <p:txBody>
              <a:bodyPr wrap="square" rtlCol="0">
                <a:spAutoFit/>
              </a:bodyPr>
              <a:lstStyle/>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PROJECT</a:t>
                </a:r>
              </a:p>
            </p:txBody>
          </p:sp>
          <p:sp>
            <p:nvSpPr>
              <p:cNvPr id="38" name="TextBox 37">
                <a:extLst>
                  <a:ext uri="{FF2B5EF4-FFF2-40B4-BE49-F238E27FC236}">
                    <a16:creationId xmlns:a16="http://schemas.microsoft.com/office/drawing/2014/main" id="{4B8BE236-07B4-4622-A4D3-C08402F746B3}"/>
                  </a:ext>
                </a:extLst>
              </p:cNvPr>
              <p:cNvSpPr txBox="1"/>
              <p:nvPr/>
            </p:nvSpPr>
            <p:spPr>
              <a:xfrm>
                <a:off x="4534486"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9" name="TextBox 38">
                <a:extLst>
                  <a:ext uri="{FF2B5EF4-FFF2-40B4-BE49-F238E27FC236}">
                    <a16:creationId xmlns:a16="http://schemas.microsoft.com/office/drawing/2014/main" id="{BB3443A5-342D-431C-8758-CB9231582E81}"/>
                  </a:ext>
                </a:extLst>
              </p:cNvPr>
              <p:cNvSpPr txBox="1"/>
              <p:nvPr/>
            </p:nvSpPr>
            <p:spPr>
              <a:xfrm>
                <a:off x="4534485"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4" name="Group 3">
              <a:extLst>
                <a:ext uri="{FF2B5EF4-FFF2-40B4-BE49-F238E27FC236}">
                  <a16:creationId xmlns:a16="http://schemas.microsoft.com/office/drawing/2014/main" id="{A987E78E-35CA-40E0-933F-524CCBB55F46}"/>
                </a:ext>
              </a:extLst>
            </p:cNvPr>
            <p:cNvGrpSpPr/>
            <p:nvPr/>
          </p:nvGrpSpPr>
          <p:grpSpPr>
            <a:xfrm>
              <a:off x="5849684" y="676642"/>
              <a:ext cx="2643634" cy="1932645"/>
              <a:chOff x="1155337" y="1378486"/>
              <a:chExt cx="2643634" cy="1932645"/>
            </a:xfrm>
          </p:grpSpPr>
          <p:sp>
            <p:nvSpPr>
              <p:cNvPr id="15" name="TextBox 14">
                <a:extLst>
                  <a:ext uri="{FF2B5EF4-FFF2-40B4-BE49-F238E27FC236}">
                    <a16:creationId xmlns:a16="http://schemas.microsoft.com/office/drawing/2014/main" id="{9B3E8EF1-9739-4816-A91D-8BF5A12C958C}"/>
                  </a:ext>
                </a:extLst>
              </p:cNvPr>
              <p:cNvSpPr txBox="1"/>
              <p:nvPr/>
            </p:nvSpPr>
            <p:spPr>
              <a:xfrm>
                <a:off x="1155338" y="1378486"/>
                <a:ext cx="2237789" cy="784830"/>
              </a:xfrm>
              <a:prstGeom prst="rect">
                <a:avLst/>
              </a:prstGeom>
              <a:noFill/>
            </p:spPr>
            <p:txBody>
              <a:bodyPr wrap="square" rtlCol="0">
                <a:spAutoFit/>
              </a:bodyPr>
              <a:lstStyle/>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PROJECT</a:t>
                </a:r>
              </a:p>
            </p:txBody>
          </p:sp>
          <p:sp>
            <p:nvSpPr>
              <p:cNvPr id="16" name="TextBox 15">
                <a:extLst>
                  <a:ext uri="{FF2B5EF4-FFF2-40B4-BE49-F238E27FC236}">
                    <a16:creationId xmlns:a16="http://schemas.microsoft.com/office/drawing/2014/main" id="{163647DD-46F9-4E7E-ABF5-1D7FCB794ED7}"/>
                  </a:ext>
                </a:extLst>
              </p:cNvPr>
              <p:cNvSpPr txBox="1"/>
              <p:nvPr/>
            </p:nvSpPr>
            <p:spPr>
              <a:xfrm>
                <a:off x="1155338"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17" name="TextBox 16">
                <a:extLst>
                  <a:ext uri="{FF2B5EF4-FFF2-40B4-BE49-F238E27FC236}">
                    <a16:creationId xmlns:a16="http://schemas.microsoft.com/office/drawing/2014/main" id="{7B09A132-CF62-4EB4-A138-948BA39F70A2}"/>
                  </a:ext>
                </a:extLst>
              </p:cNvPr>
              <p:cNvSpPr txBox="1"/>
              <p:nvPr/>
            </p:nvSpPr>
            <p:spPr>
              <a:xfrm>
                <a:off x="1155337"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pic>
        <p:nvPicPr>
          <p:cNvPr id="18" name="Picture Placeholder 17">
            <a:extLst>
              <a:ext uri="{FF2B5EF4-FFF2-40B4-BE49-F238E27FC236}">
                <a16:creationId xmlns:a16="http://schemas.microsoft.com/office/drawing/2014/main" id="{40DFE71F-BCFD-402C-9361-437362B7B03B}"/>
              </a:ext>
            </a:extLst>
          </p:cNvPr>
          <p:cNvPicPr>
            <a:picLocks noGrp="1" noChangeAspect="1"/>
          </p:cNvPicPr>
          <p:nvPr>
            <p:ph type="pic" sz="quarter" idx="13"/>
          </p:nvPr>
        </p:nvPicPr>
        <p:blipFill>
          <a:blip r:embed="rId2"/>
          <a:srcRect l="25203" r="25203"/>
          <a:stretch>
            <a:fillRect/>
          </a:stretch>
        </p:blipFill>
        <p:spPr>
          <a:xfrm>
            <a:off x="0" y="-26720"/>
            <a:ext cx="2781300" cy="3163621"/>
          </a:xfrm>
        </p:spPr>
      </p:pic>
      <p:pic>
        <p:nvPicPr>
          <p:cNvPr id="35" name="Picture Placeholder 34">
            <a:extLst>
              <a:ext uri="{FF2B5EF4-FFF2-40B4-BE49-F238E27FC236}">
                <a16:creationId xmlns:a16="http://schemas.microsoft.com/office/drawing/2014/main" id="{1A7674FB-9F7F-472B-83B5-3D863899278E}"/>
              </a:ext>
            </a:extLst>
          </p:cNvPr>
          <p:cNvPicPr>
            <a:picLocks noGrp="1" noChangeAspect="1"/>
          </p:cNvPicPr>
          <p:nvPr>
            <p:ph type="pic" sz="quarter" idx="14"/>
          </p:nvPr>
        </p:nvPicPr>
        <p:blipFill>
          <a:blip r:embed="rId3"/>
          <a:srcRect l="29305" r="29305"/>
          <a:stretch>
            <a:fillRect/>
          </a:stretch>
        </p:blipFill>
        <p:spPr/>
      </p:pic>
      <p:pic>
        <p:nvPicPr>
          <p:cNvPr id="40" name="Picture Placeholder 39">
            <a:extLst>
              <a:ext uri="{FF2B5EF4-FFF2-40B4-BE49-F238E27FC236}">
                <a16:creationId xmlns:a16="http://schemas.microsoft.com/office/drawing/2014/main" id="{316A57B0-796D-4A93-A9FF-0F1B98914593}"/>
              </a:ext>
            </a:extLst>
          </p:cNvPr>
          <p:cNvPicPr>
            <a:picLocks noGrp="1" noChangeAspect="1"/>
          </p:cNvPicPr>
          <p:nvPr>
            <p:ph type="pic" sz="quarter" idx="15"/>
          </p:nvPr>
        </p:nvPicPr>
        <p:blipFill>
          <a:blip r:embed="rId4"/>
          <a:srcRect l="17035" r="17035"/>
          <a:stretch>
            <a:fillRect/>
          </a:stretch>
        </p:blipFill>
        <p:spPr/>
      </p:pic>
      <p:pic>
        <p:nvPicPr>
          <p:cNvPr id="45" name="Picture Placeholder 44">
            <a:extLst>
              <a:ext uri="{FF2B5EF4-FFF2-40B4-BE49-F238E27FC236}">
                <a16:creationId xmlns:a16="http://schemas.microsoft.com/office/drawing/2014/main" id="{D4283B30-B01A-49E0-975D-E9795C3AC6D2}"/>
              </a:ext>
            </a:extLst>
          </p:cNvPr>
          <p:cNvPicPr>
            <a:picLocks noGrp="1" noChangeAspect="1"/>
          </p:cNvPicPr>
          <p:nvPr>
            <p:ph type="pic" sz="quarter" idx="16"/>
          </p:nvPr>
        </p:nvPicPr>
        <p:blipFill>
          <a:blip r:embed="rId5"/>
          <a:srcRect l="26910" r="26910"/>
          <a:stretch>
            <a:fillRect/>
          </a:stretch>
        </p:blipFill>
        <p:spPr/>
      </p:pic>
      <p:grpSp>
        <p:nvGrpSpPr>
          <p:cNvPr id="9" name="Group 8">
            <a:extLst>
              <a:ext uri="{FF2B5EF4-FFF2-40B4-BE49-F238E27FC236}">
                <a16:creationId xmlns:a16="http://schemas.microsoft.com/office/drawing/2014/main" id="{6B61D89F-0321-4F83-9EE9-13CC3DD97FEA}"/>
              </a:ext>
            </a:extLst>
          </p:cNvPr>
          <p:cNvGrpSpPr/>
          <p:nvPr/>
        </p:nvGrpSpPr>
        <p:grpSpPr>
          <a:xfrm>
            <a:off x="415890" y="4068683"/>
            <a:ext cx="5733802" cy="1932645"/>
            <a:chOff x="333816" y="4043470"/>
            <a:chExt cx="5733802" cy="1932645"/>
          </a:xfrm>
        </p:grpSpPr>
        <p:grpSp>
          <p:nvGrpSpPr>
            <p:cNvPr id="2" name="Group 1">
              <a:extLst>
                <a:ext uri="{FF2B5EF4-FFF2-40B4-BE49-F238E27FC236}">
                  <a16:creationId xmlns:a16="http://schemas.microsoft.com/office/drawing/2014/main" id="{1B260B4F-6163-42B6-9E44-D03898ECC898}"/>
                </a:ext>
              </a:extLst>
            </p:cNvPr>
            <p:cNvGrpSpPr/>
            <p:nvPr/>
          </p:nvGrpSpPr>
          <p:grpSpPr>
            <a:xfrm>
              <a:off x="3423984" y="4043470"/>
              <a:ext cx="2643634" cy="1932645"/>
              <a:chOff x="4534485" y="3871932"/>
              <a:chExt cx="2643634" cy="1932645"/>
            </a:xfrm>
          </p:grpSpPr>
          <p:sp>
            <p:nvSpPr>
              <p:cNvPr id="41" name="TextBox 40">
                <a:extLst>
                  <a:ext uri="{FF2B5EF4-FFF2-40B4-BE49-F238E27FC236}">
                    <a16:creationId xmlns:a16="http://schemas.microsoft.com/office/drawing/2014/main" id="{4BBD51B6-86B0-41A8-85DE-C1ABE0E4C4B1}"/>
                  </a:ext>
                </a:extLst>
              </p:cNvPr>
              <p:cNvSpPr txBox="1"/>
              <p:nvPr/>
            </p:nvSpPr>
            <p:spPr>
              <a:xfrm>
                <a:off x="4534486" y="3871932"/>
                <a:ext cx="2237789" cy="784830"/>
              </a:xfrm>
              <a:prstGeom prst="rect">
                <a:avLst/>
              </a:prstGeom>
              <a:noFill/>
            </p:spPr>
            <p:txBody>
              <a:bodyPr wrap="square" rtlCol="0">
                <a:spAutoFit/>
              </a:bodyPr>
              <a:lstStyle/>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PROJECT</a:t>
                </a:r>
              </a:p>
            </p:txBody>
          </p:sp>
          <p:sp>
            <p:nvSpPr>
              <p:cNvPr id="42" name="TextBox 41">
                <a:extLst>
                  <a:ext uri="{FF2B5EF4-FFF2-40B4-BE49-F238E27FC236}">
                    <a16:creationId xmlns:a16="http://schemas.microsoft.com/office/drawing/2014/main" id="{D13BF47B-E3A2-44BB-8374-768206658651}"/>
                  </a:ext>
                </a:extLst>
              </p:cNvPr>
              <p:cNvSpPr txBox="1"/>
              <p:nvPr/>
            </p:nvSpPr>
            <p:spPr>
              <a:xfrm>
                <a:off x="4534486"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43" name="TextBox 42">
                <a:extLst>
                  <a:ext uri="{FF2B5EF4-FFF2-40B4-BE49-F238E27FC236}">
                    <a16:creationId xmlns:a16="http://schemas.microsoft.com/office/drawing/2014/main" id="{822792FA-5730-4EC3-9497-35065FEB7A26}"/>
                  </a:ext>
                </a:extLst>
              </p:cNvPr>
              <p:cNvSpPr txBox="1"/>
              <p:nvPr/>
            </p:nvSpPr>
            <p:spPr>
              <a:xfrm>
                <a:off x="4534485"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3" name="Group 2">
              <a:extLst>
                <a:ext uri="{FF2B5EF4-FFF2-40B4-BE49-F238E27FC236}">
                  <a16:creationId xmlns:a16="http://schemas.microsoft.com/office/drawing/2014/main" id="{2C2BCA2E-A566-4865-8CA5-35BAB073C3ED}"/>
                </a:ext>
              </a:extLst>
            </p:cNvPr>
            <p:cNvGrpSpPr/>
            <p:nvPr/>
          </p:nvGrpSpPr>
          <p:grpSpPr>
            <a:xfrm>
              <a:off x="333816" y="4043470"/>
              <a:ext cx="2643634" cy="1932645"/>
              <a:chOff x="1155337" y="3871932"/>
              <a:chExt cx="2643634" cy="1932645"/>
            </a:xfrm>
          </p:grpSpPr>
          <p:sp>
            <p:nvSpPr>
              <p:cNvPr id="19" name="TextBox 18">
                <a:extLst>
                  <a:ext uri="{FF2B5EF4-FFF2-40B4-BE49-F238E27FC236}">
                    <a16:creationId xmlns:a16="http://schemas.microsoft.com/office/drawing/2014/main" id="{F31555EE-2B06-4F85-A2D4-7ED424A64E93}"/>
                  </a:ext>
                </a:extLst>
              </p:cNvPr>
              <p:cNvSpPr txBox="1"/>
              <p:nvPr/>
            </p:nvSpPr>
            <p:spPr>
              <a:xfrm>
                <a:off x="1155338" y="3871932"/>
                <a:ext cx="2237789" cy="784830"/>
              </a:xfrm>
              <a:prstGeom prst="rect">
                <a:avLst/>
              </a:prstGeom>
              <a:noFill/>
            </p:spPr>
            <p:txBody>
              <a:bodyPr wrap="square" rtlCol="0">
                <a:spAutoFit/>
              </a:bodyPr>
              <a:lstStyle/>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PROJECT</a:t>
                </a:r>
              </a:p>
            </p:txBody>
          </p:sp>
          <p:sp>
            <p:nvSpPr>
              <p:cNvPr id="20" name="TextBox 19">
                <a:extLst>
                  <a:ext uri="{FF2B5EF4-FFF2-40B4-BE49-F238E27FC236}">
                    <a16:creationId xmlns:a16="http://schemas.microsoft.com/office/drawing/2014/main" id="{47AD3AFF-602D-4E4E-834D-F0B4CA690096}"/>
                  </a:ext>
                </a:extLst>
              </p:cNvPr>
              <p:cNvSpPr txBox="1"/>
              <p:nvPr/>
            </p:nvSpPr>
            <p:spPr>
              <a:xfrm>
                <a:off x="1155338"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8CB6B7B6-A729-4DFB-93F1-C94E579902BB}"/>
                  </a:ext>
                </a:extLst>
              </p:cNvPr>
              <p:cNvSpPr txBox="1"/>
              <p:nvPr/>
            </p:nvSpPr>
            <p:spPr>
              <a:xfrm>
                <a:off x="1155337"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spTree>
    <p:extLst>
      <p:ext uri="{BB962C8B-B14F-4D97-AF65-F5344CB8AC3E}">
        <p14:creationId xmlns:p14="http://schemas.microsoft.com/office/powerpoint/2010/main" val="24360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8A85C3D-45CB-46B3-83C2-906F383F330D}"/>
              </a:ext>
            </a:extLst>
          </p:cNvPr>
          <p:cNvSpPr txBox="1"/>
          <p:nvPr/>
        </p:nvSpPr>
        <p:spPr>
          <a:xfrm>
            <a:off x="1001715" y="843887"/>
            <a:ext cx="5884859" cy="1169551"/>
          </a:xfrm>
          <a:prstGeom prst="rect">
            <a:avLst/>
          </a:prstGeom>
          <a:noFill/>
        </p:spPr>
        <p:txBody>
          <a:bodyPr wrap="square" rtlCol="0">
            <a:spAutoFit/>
          </a:bodyPr>
          <a:lstStyle/>
          <a:p>
            <a:pPr>
              <a:lnSpc>
                <a:spcPts val="4200"/>
              </a:lnSpc>
            </a:pPr>
            <a:r>
              <a:rPr lang="en-US" sz="4200" i="1" dirty="0">
                <a:latin typeface="Roboto" panose="02000000000000000000" pitchFamily="2" charset="0"/>
                <a:ea typeface="Roboto" panose="02000000000000000000" pitchFamily="2" charset="0"/>
              </a:rPr>
              <a:t>Create Awesome Design</a:t>
            </a:r>
          </a:p>
          <a:p>
            <a:pPr>
              <a:lnSpc>
                <a:spcPts val="4200"/>
              </a:lnSpc>
            </a:pPr>
            <a:r>
              <a:rPr lang="en-US" sz="4200" i="1" dirty="0">
                <a:solidFill>
                  <a:schemeClr val="accent3"/>
                </a:solidFill>
                <a:latin typeface="Roboto" panose="02000000000000000000" pitchFamily="2" charset="0"/>
                <a:ea typeface="Roboto" panose="02000000000000000000" pitchFamily="2" charset="0"/>
              </a:rPr>
              <a:t>By Services</a:t>
            </a:r>
          </a:p>
        </p:txBody>
      </p:sp>
      <p:cxnSp>
        <p:nvCxnSpPr>
          <p:cNvPr id="22" name="Straight Connector 21">
            <a:extLst>
              <a:ext uri="{FF2B5EF4-FFF2-40B4-BE49-F238E27FC236}">
                <a16:creationId xmlns:a16="http://schemas.microsoft.com/office/drawing/2014/main" id="{1679D245-3B01-4EC4-863A-7F9304C90F3D}"/>
              </a:ext>
            </a:extLst>
          </p:cNvPr>
          <p:cNvCxnSpPr>
            <a:cxnSpLocks/>
          </p:cNvCxnSpPr>
          <p:nvPr/>
        </p:nvCxnSpPr>
        <p:spPr>
          <a:xfrm>
            <a:off x="4144108" y="1733574"/>
            <a:ext cx="4285517"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3D750E4-F3DA-4176-BD67-B3F077B92045}"/>
              </a:ext>
            </a:extLst>
          </p:cNvPr>
          <p:cNvGrpSpPr/>
          <p:nvPr/>
        </p:nvGrpSpPr>
        <p:grpSpPr>
          <a:xfrm>
            <a:off x="1123054" y="2800873"/>
            <a:ext cx="4235449" cy="1072730"/>
            <a:chOff x="1123054" y="2800873"/>
            <a:chExt cx="4235449" cy="1072730"/>
          </a:xfrm>
        </p:grpSpPr>
        <p:sp>
          <p:nvSpPr>
            <p:cNvPr id="43" name="Oval 42">
              <a:extLst>
                <a:ext uri="{FF2B5EF4-FFF2-40B4-BE49-F238E27FC236}">
                  <a16:creationId xmlns:a16="http://schemas.microsoft.com/office/drawing/2014/main" id="{2344FC9F-39A5-47AB-9EBB-1DE7BB67B2C2}"/>
                </a:ext>
              </a:extLst>
            </p:cNvPr>
            <p:cNvSpPr/>
            <p:nvPr/>
          </p:nvSpPr>
          <p:spPr>
            <a:xfrm>
              <a:off x="1123054" y="2808018"/>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Rectangle 43">
              <a:extLst>
                <a:ext uri="{FF2B5EF4-FFF2-40B4-BE49-F238E27FC236}">
                  <a16:creationId xmlns:a16="http://schemas.microsoft.com/office/drawing/2014/main" id="{823A0FB1-ED56-4A2A-91ED-9C6F125A0669}"/>
                </a:ext>
              </a:extLst>
            </p:cNvPr>
            <p:cNvSpPr/>
            <p:nvPr/>
          </p:nvSpPr>
          <p:spPr>
            <a:xfrm>
              <a:off x="1164227"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45" name="TextBox 44">
              <a:extLst>
                <a:ext uri="{FF2B5EF4-FFF2-40B4-BE49-F238E27FC236}">
                  <a16:creationId xmlns:a16="http://schemas.microsoft.com/office/drawing/2014/main" id="{1B193556-1180-4343-88CB-128BF465272B}"/>
                </a:ext>
              </a:extLst>
            </p:cNvPr>
            <p:cNvSpPr txBox="1"/>
            <p:nvPr/>
          </p:nvSpPr>
          <p:spPr>
            <a:xfrm>
              <a:off x="1956940" y="2800873"/>
              <a:ext cx="1908119" cy="318036"/>
            </a:xfrm>
            <a:prstGeom prst="rect">
              <a:avLst/>
            </a:prstGeom>
            <a:noFill/>
          </p:spPr>
          <p:txBody>
            <a:bodyPr wrap="square" numCol="1" spcCol="457200" rtlCol="0">
              <a:spAutoFit/>
            </a:bodyPr>
            <a:lstStyle/>
            <a:p>
              <a:pPr>
                <a:lnSpc>
                  <a:spcPts val="1900"/>
                </a:lnSpc>
              </a:pPr>
              <a:r>
                <a:rPr lang="en-US" sz="1400" dirty="0">
                  <a:solidFill>
                    <a:schemeClr val="accent3"/>
                  </a:solidFill>
                  <a:latin typeface="Roboto" panose="02000000000000000000" pitchFamily="2" charset="0"/>
                  <a:ea typeface="Roboto" panose="02000000000000000000" pitchFamily="2" charset="0"/>
                  <a:cs typeface="Montserrat" charset="0"/>
                </a:rPr>
                <a:t>Your Best </a:t>
              </a:r>
              <a:r>
                <a:rPr lang="en-US" sz="1400" dirty="0" err="1">
                  <a:solidFill>
                    <a:schemeClr val="accent3"/>
                  </a:solidFill>
                  <a:latin typeface="Roboto" panose="02000000000000000000" pitchFamily="2" charset="0"/>
                  <a:ea typeface="Roboto" panose="02000000000000000000" pitchFamily="2" charset="0"/>
                  <a:cs typeface="Montserrat" charset="0"/>
                </a:rPr>
                <a:t>Titile</a:t>
              </a:r>
              <a:r>
                <a:rPr lang="en-US" sz="1400" dirty="0">
                  <a:solidFill>
                    <a:schemeClr val="accent3"/>
                  </a:solidFill>
                  <a:latin typeface="Roboto" panose="02000000000000000000" pitchFamily="2" charset="0"/>
                  <a:ea typeface="Roboto" panose="02000000000000000000" pitchFamily="2" charset="0"/>
                  <a:cs typeface="Montserrat" charset="0"/>
                </a:rPr>
                <a:t> Here</a:t>
              </a:r>
            </a:p>
          </p:txBody>
        </p:sp>
        <p:sp>
          <p:nvSpPr>
            <p:cNvPr id="46" name="TextBox 45">
              <a:extLst>
                <a:ext uri="{FF2B5EF4-FFF2-40B4-BE49-F238E27FC236}">
                  <a16:creationId xmlns:a16="http://schemas.microsoft.com/office/drawing/2014/main" id="{30466882-5F70-4FB4-85EA-CA57CC1C13D6}"/>
                </a:ext>
              </a:extLst>
            </p:cNvPr>
            <p:cNvSpPr txBox="1"/>
            <p:nvPr/>
          </p:nvSpPr>
          <p:spPr>
            <a:xfrm>
              <a:off x="1956939"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nvGrpSpPr>
          <p:cNvPr id="6" name="Group 5">
            <a:extLst>
              <a:ext uri="{FF2B5EF4-FFF2-40B4-BE49-F238E27FC236}">
                <a16:creationId xmlns:a16="http://schemas.microsoft.com/office/drawing/2014/main" id="{3AA24095-BA7A-4F41-8D28-65903360F725}"/>
              </a:ext>
            </a:extLst>
          </p:cNvPr>
          <p:cNvGrpSpPr/>
          <p:nvPr/>
        </p:nvGrpSpPr>
        <p:grpSpPr>
          <a:xfrm>
            <a:off x="1123054" y="4726198"/>
            <a:ext cx="4235449" cy="1072730"/>
            <a:chOff x="6618246" y="2800873"/>
            <a:chExt cx="4235449" cy="1072730"/>
          </a:xfrm>
        </p:grpSpPr>
        <p:sp>
          <p:nvSpPr>
            <p:cNvPr id="52" name="Oval 51">
              <a:extLst>
                <a:ext uri="{FF2B5EF4-FFF2-40B4-BE49-F238E27FC236}">
                  <a16:creationId xmlns:a16="http://schemas.microsoft.com/office/drawing/2014/main" id="{C1884AE7-3E5F-494D-84E2-F0AFEF5DF7F9}"/>
                </a:ext>
              </a:extLst>
            </p:cNvPr>
            <p:cNvSpPr/>
            <p:nvPr/>
          </p:nvSpPr>
          <p:spPr>
            <a:xfrm>
              <a:off x="6618246" y="2808018"/>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52">
              <a:extLst>
                <a:ext uri="{FF2B5EF4-FFF2-40B4-BE49-F238E27FC236}">
                  <a16:creationId xmlns:a16="http://schemas.microsoft.com/office/drawing/2014/main" id="{60256D25-207D-4236-8257-3EA1A7F42C2C}"/>
                </a:ext>
              </a:extLst>
            </p:cNvPr>
            <p:cNvSpPr/>
            <p:nvPr/>
          </p:nvSpPr>
          <p:spPr>
            <a:xfrm>
              <a:off x="6659419"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54" name="TextBox 53">
              <a:extLst>
                <a:ext uri="{FF2B5EF4-FFF2-40B4-BE49-F238E27FC236}">
                  <a16:creationId xmlns:a16="http://schemas.microsoft.com/office/drawing/2014/main" id="{80667F81-973F-46F0-BA7C-F550F434DABA}"/>
                </a:ext>
              </a:extLst>
            </p:cNvPr>
            <p:cNvSpPr txBox="1"/>
            <p:nvPr/>
          </p:nvSpPr>
          <p:spPr>
            <a:xfrm>
              <a:off x="7452132" y="2800873"/>
              <a:ext cx="1908119" cy="318036"/>
            </a:xfrm>
            <a:prstGeom prst="rect">
              <a:avLst/>
            </a:prstGeom>
            <a:noFill/>
          </p:spPr>
          <p:txBody>
            <a:bodyPr wrap="square" numCol="1" spcCol="457200" rtlCol="0">
              <a:spAutoFit/>
            </a:bodyPr>
            <a:lstStyle/>
            <a:p>
              <a:pPr>
                <a:lnSpc>
                  <a:spcPts val="1900"/>
                </a:lnSpc>
              </a:pPr>
              <a:r>
                <a:rPr lang="en-US" sz="1400" dirty="0">
                  <a:solidFill>
                    <a:schemeClr val="accent3"/>
                  </a:solidFill>
                  <a:latin typeface="Roboto" panose="02000000000000000000" pitchFamily="2" charset="0"/>
                  <a:ea typeface="Roboto" panose="02000000000000000000" pitchFamily="2" charset="0"/>
                  <a:cs typeface="Montserrat" charset="0"/>
                </a:rPr>
                <a:t>Your Best </a:t>
              </a:r>
              <a:r>
                <a:rPr lang="en-US" sz="1400" dirty="0" err="1">
                  <a:solidFill>
                    <a:schemeClr val="accent3"/>
                  </a:solidFill>
                  <a:latin typeface="Roboto" panose="02000000000000000000" pitchFamily="2" charset="0"/>
                  <a:ea typeface="Roboto" panose="02000000000000000000" pitchFamily="2" charset="0"/>
                  <a:cs typeface="Montserrat" charset="0"/>
                </a:rPr>
                <a:t>Titile</a:t>
              </a:r>
              <a:r>
                <a:rPr lang="en-US" sz="1400" dirty="0">
                  <a:solidFill>
                    <a:schemeClr val="accent3"/>
                  </a:solidFill>
                  <a:latin typeface="Roboto" panose="02000000000000000000" pitchFamily="2" charset="0"/>
                  <a:ea typeface="Roboto" panose="02000000000000000000" pitchFamily="2" charset="0"/>
                  <a:cs typeface="Montserrat" charset="0"/>
                </a:rPr>
                <a:t> Here</a:t>
              </a:r>
            </a:p>
          </p:txBody>
        </p:sp>
        <p:sp>
          <p:nvSpPr>
            <p:cNvPr id="55" name="TextBox 54">
              <a:extLst>
                <a:ext uri="{FF2B5EF4-FFF2-40B4-BE49-F238E27FC236}">
                  <a16:creationId xmlns:a16="http://schemas.microsoft.com/office/drawing/2014/main" id="{E3477CF8-D2DE-42CB-B3B6-A21CF52ED538}"/>
                </a:ext>
              </a:extLst>
            </p:cNvPr>
            <p:cNvSpPr txBox="1"/>
            <p:nvPr/>
          </p:nvSpPr>
          <p:spPr>
            <a:xfrm>
              <a:off x="7452131"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pic>
        <p:nvPicPr>
          <p:cNvPr id="12" name="Picture Placeholder 11">
            <a:extLst>
              <a:ext uri="{FF2B5EF4-FFF2-40B4-BE49-F238E27FC236}">
                <a16:creationId xmlns:a16="http://schemas.microsoft.com/office/drawing/2014/main" id="{A7C3D099-F630-49E9-AD09-00FF287DD45E}"/>
              </a:ext>
            </a:extLst>
          </p:cNvPr>
          <p:cNvPicPr>
            <a:picLocks noGrp="1" noChangeAspect="1"/>
          </p:cNvPicPr>
          <p:nvPr>
            <p:ph type="pic" sz="quarter" idx="11"/>
          </p:nvPr>
        </p:nvPicPr>
        <p:blipFill>
          <a:blip r:embed="rId2"/>
          <a:srcRect l="20166" r="20166"/>
          <a:stretch>
            <a:fillRect/>
          </a:stretch>
        </p:blipFill>
        <p:spPr/>
      </p:pic>
      <p:pic>
        <p:nvPicPr>
          <p:cNvPr id="14" name="Picture Placeholder 13">
            <a:extLst>
              <a:ext uri="{FF2B5EF4-FFF2-40B4-BE49-F238E27FC236}">
                <a16:creationId xmlns:a16="http://schemas.microsoft.com/office/drawing/2014/main" id="{7CBD68BB-3FA0-48EA-844D-AAA1116D8AA4}"/>
              </a:ext>
            </a:extLst>
          </p:cNvPr>
          <p:cNvPicPr>
            <a:picLocks noGrp="1" noChangeAspect="1"/>
          </p:cNvPicPr>
          <p:nvPr>
            <p:ph type="pic" sz="quarter" idx="12"/>
          </p:nvPr>
        </p:nvPicPr>
        <p:blipFill>
          <a:blip r:embed="rId3"/>
          <a:srcRect l="16437" r="16437"/>
          <a:stretch>
            <a:fillRect/>
          </a:stretch>
        </p:blipFill>
        <p:spPr/>
      </p:pic>
      <p:sp>
        <p:nvSpPr>
          <p:cNvPr id="2" name="Rectangle 1">
            <a:extLst>
              <a:ext uri="{FF2B5EF4-FFF2-40B4-BE49-F238E27FC236}">
                <a16:creationId xmlns:a16="http://schemas.microsoft.com/office/drawing/2014/main" id="{F1DFCCAB-6AC2-4A80-B401-FC4749C4B767}"/>
              </a:ext>
            </a:extLst>
          </p:cNvPr>
          <p:cNvSpPr/>
          <p:nvPr/>
        </p:nvSpPr>
        <p:spPr>
          <a:xfrm>
            <a:off x="1" y="1595438"/>
            <a:ext cx="781049" cy="3667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2827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90" name="Rectangle 89">
            <a:extLst>
              <a:ext uri="{FF2B5EF4-FFF2-40B4-BE49-F238E27FC236}">
                <a16:creationId xmlns:a16="http://schemas.microsoft.com/office/drawing/2014/main" id="{9C96BA60-A25F-4CFE-BFBB-7959F20F7E59}"/>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8" name="Group 7">
            <a:extLst>
              <a:ext uri="{FF2B5EF4-FFF2-40B4-BE49-F238E27FC236}">
                <a16:creationId xmlns:a16="http://schemas.microsoft.com/office/drawing/2014/main" id="{99B3EE5D-5DAF-4E88-BCA3-9D2A3B12B728}"/>
              </a:ext>
            </a:extLst>
          </p:cNvPr>
          <p:cNvGrpSpPr/>
          <p:nvPr/>
        </p:nvGrpSpPr>
        <p:grpSpPr>
          <a:xfrm>
            <a:off x="1377813" y="1100019"/>
            <a:ext cx="9436374" cy="1072730"/>
            <a:chOff x="1377814" y="1167290"/>
            <a:chExt cx="9436374" cy="1072730"/>
          </a:xfrm>
        </p:grpSpPr>
        <p:sp>
          <p:nvSpPr>
            <p:cNvPr id="61" name="Oval 60">
              <a:extLst>
                <a:ext uri="{FF2B5EF4-FFF2-40B4-BE49-F238E27FC236}">
                  <a16:creationId xmlns:a16="http://schemas.microsoft.com/office/drawing/2014/main" id="{1032793E-934D-4F83-B957-DB016EB3613B}"/>
                </a:ext>
              </a:extLst>
            </p:cNvPr>
            <p:cNvSpPr/>
            <p:nvPr/>
          </p:nvSpPr>
          <p:spPr>
            <a:xfrm>
              <a:off x="1377814" y="1174435"/>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2" name="Rectangle 61">
              <a:extLst>
                <a:ext uri="{FF2B5EF4-FFF2-40B4-BE49-F238E27FC236}">
                  <a16:creationId xmlns:a16="http://schemas.microsoft.com/office/drawing/2014/main" id="{0C24F646-6305-46C7-A165-B2237AFA010F}"/>
                </a:ext>
              </a:extLst>
            </p:cNvPr>
            <p:cNvSpPr/>
            <p:nvPr/>
          </p:nvSpPr>
          <p:spPr>
            <a:xfrm>
              <a:off x="1418987"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3" name="TextBox 62">
              <a:extLst>
                <a:ext uri="{FF2B5EF4-FFF2-40B4-BE49-F238E27FC236}">
                  <a16:creationId xmlns:a16="http://schemas.microsoft.com/office/drawing/2014/main" id="{34CEFC0C-6542-4AFD-94FC-E5823CC0A02C}"/>
                </a:ext>
              </a:extLst>
            </p:cNvPr>
            <p:cNvSpPr txBox="1"/>
            <p:nvPr/>
          </p:nvSpPr>
          <p:spPr>
            <a:xfrm>
              <a:off x="2211700"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4" name="TextBox 63">
              <a:extLst>
                <a:ext uri="{FF2B5EF4-FFF2-40B4-BE49-F238E27FC236}">
                  <a16:creationId xmlns:a16="http://schemas.microsoft.com/office/drawing/2014/main" id="{1200D918-4C96-4B94-9957-A0C9C9FAC26F}"/>
                </a:ext>
              </a:extLst>
            </p:cNvPr>
            <p:cNvSpPr txBox="1"/>
            <p:nvPr/>
          </p:nvSpPr>
          <p:spPr>
            <a:xfrm>
              <a:off x="2211699"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76" name="Oval 75">
              <a:extLst>
                <a:ext uri="{FF2B5EF4-FFF2-40B4-BE49-F238E27FC236}">
                  <a16:creationId xmlns:a16="http://schemas.microsoft.com/office/drawing/2014/main" id="{A5BCD242-A91F-4312-A774-D423731B0FA9}"/>
                </a:ext>
              </a:extLst>
            </p:cNvPr>
            <p:cNvSpPr/>
            <p:nvPr/>
          </p:nvSpPr>
          <p:spPr>
            <a:xfrm>
              <a:off x="6578739" y="1174435"/>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7" name="Rectangle 76">
              <a:extLst>
                <a:ext uri="{FF2B5EF4-FFF2-40B4-BE49-F238E27FC236}">
                  <a16:creationId xmlns:a16="http://schemas.microsoft.com/office/drawing/2014/main" id="{A9FB8FBC-A434-4C0F-AC87-A54284E28A99}"/>
                </a:ext>
              </a:extLst>
            </p:cNvPr>
            <p:cNvSpPr/>
            <p:nvPr/>
          </p:nvSpPr>
          <p:spPr>
            <a:xfrm>
              <a:off x="6619912"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78" name="TextBox 77">
              <a:extLst>
                <a:ext uri="{FF2B5EF4-FFF2-40B4-BE49-F238E27FC236}">
                  <a16:creationId xmlns:a16="http://schemas.microsoft.com/office/drawing/2014/main" id="{12B7BA8A-B730-4E06-977E-EC15499BF109}"/>
                </a:ext>
              </a:extLst>
            </p:cNvPr>
            <p:cNvSpPr txBox="1"/>
            <p:nvPr/>
          </p:nvSpPr>
          <p:spPr>
            <a:xfrm>
              <a:off x="7412625"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79" name="TextBox 78">
              <a:extLst>
                <a:ext uri="{FF2B5EF4-FFF2-40B4-BE49-F238E27FC236}">
                  <a16:creationId xmlns:a16="http://schemas.microsoft.com/office/drawing/2014/main" id="{748D92C1-2D36-4FA2-8CAC-A099E0D2116A}"/>
                </a:ext>
              </a:extLst>
            </p:cNvPr>
            <p:cNvSpPr txBox="1"/>
            <p:nvPr/>
          </p:nvSpPr>
          <p:spPr>
            <a:xfrm>
              <a:off x="7412624"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nvGrpSpPr>
          <p:cNvPr id="4" name="Group 3">
            <a:extLst>
              <a:ext uri="{FF2B5EF4-FFF2-40B4-BE49-F238E27FC236}">
                <a16:creationId xmlns:a16="http://schemas.microsoft.com/office/drawing/2014/main" id="{71C08EC6-4ED0-4015-AE96-C9180CCC818E}"/>
              </a:ext>
            </a:extLst>
          </p:cNvPr>
          <p:cNvGrpSpPr/>
          <p:nvPr/>
        </p:nvGrpSpPr>
        <p:grpSpPr>
          <a:xfrm>
            <a:off x="1377813" y="4685252"/>
            <a:ext cx="9436374" cy="1072730"/>
            <a:chOff x="1377814" y="2999923"/>
            <a:chExt cx="9436374" cy="1072730"/>
          </a:xfrm>
        </p:grpSpPr>
        <p:sp>
          <p:nvSpPr>
            <p:cNvPr id="66" name="Oval 65">
              <a:extLst>
                <a:ext uri="{FF2B5EF4-FFF2-40B4-BE49-F238E27FC236}">
                  <a16:creationId xmlns:a16="http://schemas.microsoft.com/office/drawing/2014/main" id="{CA616C22-AEBB-4DBA-A0AE-99BDE0668228}"/>
                </a:ext>
              </a:extLst>
            </p:cNvPr>
            <p:cNvSpPr/>
            <p:nvPr/>
          </p:nvSpPr>
          <p:spPr>
            <a:xfrm>
              <a:off x="1377814" y="3007068"/>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7" name="Rectangle 66">
              <a:extLst>
                <a:ext uri="{FF2B5EF4-FFF2-40B4-BE49-F238E27FC236}">
                  <a16:creationId xmlns:a16="http://schemas.microsoft.com/office/drawing/2014/main" id="{2E2D3AD0-F07D-40CA-94AA-10C6C1FE8A9A}"/>
                </a:ext>
              </a:extLst>
            </p:cNvPr>
            <p:cNvSpPr/>
            <p:nvPr/>
          </p:nvSpPr>
          <p:spPr>
            <a:xfrm>
              <a:off x="1418987"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8" name="TextBox 67">
              <a:extLst>
                <a:ext uri="{FF2B5EF4-FFF2-40B4-BE49-F238E27FC236}">
                  <a16:creationId xmlns:a16="http://schemas.microsoft.com/office/drawing/2014/main" id="{7A0D190E-E97B-4A20-8F8E-C5BFF454F56D}"/>
                </a:ext>
              </a:extLst>
            </p:cNvPr>
            <p:cNvSpPr txBox="1"/>
            <p:nvPr/>
          </p:nvSpPr>
          <p:spPr>
            <a:xfrm>
              <a:off x="2211700"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9" name="TextBox 68">
              <a:extLst>
                <a:ext uri="{FF2B5EF4-FFF2-40B4-BE49-F238E27FC236}">
                  <a16:creationId xmlns:a16="http://schemas.microsoft.com/office/drawing/2014/main" id="{FD61A5E3-81E8-43EB-A8D6-C7CB8241FF23}"/>
                </a:ext>
              </a:extLst>
            </p:cNvPr>
            <p:cNvSpPr txBox="1"/>
            <p:nvPr/>
          </p:nvSpPr>
          <p:spPr>
            <a:xfrm>
              <a:off x="2211699"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81" name="Oval 80">
              <a:extLst>
                <a:ext uri="{FF2B5EF4-FFF2-40B4-BE49-F238E27FC236}">
                  <a16:creationId xmlns:a16="http://schemas.microsoft.com/office/drawing/2014/main" id="{2C075EC3-D992-4367-A4DF-6FF026F8EF30}"/>
                </a:ext>
              </a:extLst>
            </p:cNvPr>
            <p:cNvSpPr/>
            <p:nvPr/>
          </p:nvSpPr>
          <p:spPr>
            <a:xfrm>
              <a:off x="6578739" y="3007068"/>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2" name="Rectangle 81">
              <a:extLst>
                <a:ext uri="{FF2B5EF4-FFF2-40B4-BE49-F238E27FC236}">
                  <a16:creationId xmlns:a16="http://schemas.microsoft.com/office/drawing/2014/main" id="{3997E3B8-2EEA-460E-88FE-C17C1651D802}"/>
                </a:ext>
              </a:extLst>
            </p:cNvPr>
            <p:cNvSpPr/>
            <p:nvPr/>
          </p:nvSpPr>
          <p:spPr>
            <a:xfrm>
              <a:off x="6619912"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83" name="TextBox 82">
              <a:extLst>
                <a:ext uri="{FF2B5EF4-FFF2-40B4-BE49-F238E27FC236}">
                  <a16:creationId xmlns:a16="http://schemas.microsoft.com/office/drawing/2014/main" id="{046B8D56-2376-4072-8520-0477CD39357C}"/>
                </a:ext>
              </a:extLst>
            </p:cNvPr>
            <p:cNvSpPr txBox="1"/>
            <p:nvPr/>
          </p:nvSpPr>
          <p:spPr>
            <a:xfrm>
              <a:off x="7412625"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84" name="TextBox 83">
              <a:extLst>
                <a:ext uri="{FF2B5EF4-FFF2-40B4-BE49-F238E27FC236}">
                  <a16:creationId xmlns:a16="http://schemas.microsoft.com/office/drawing/2014/main" id="{35C2D0C7-C9E6-4EC5-98F2-2EC245F082F2}"/>
                </a:ext>
              </a:extLst>
            </p:cNvPr>
            <p:cNvSpPr txBox="1"/>
            <p:nvPr/>
          </p:nvSpPr>
          <p:spPr>
            <a:xfrm>
              <a:off x="7412624"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pic>
        <p:nvPicPr>
          <p:cNvPr id="15" name="Picture Placeholder 14">
            <a:extLst>
              <a:ext uri="{FF2B5EF4-FFF2-40B4-BE49-F238E27FC236}">
                <a16:creationId xmlns:a16="http://schemas.microsoft.com/office/drawing/2014/main" id="{7CE810F4-D51A-4877-9DF9-D8148EDAF01D}"/>
              </a:ext>
            </a:extLst>
          </p:cNvPr>
          <p:cNvPicPr>
            <a:picLocks noGrp="1" noChangeAspect="1"/>
          </p:cNvPicPr>
          <p:nvPr>
            <p:ph type="pic" sz="quarter" idx="11"/>
          </p:nvPr>
        </p:nvPicPr>
        <p:blipFill>
          <a:blip r:embed="rId2"/>
          <a:srcRect l="2042" r="2042"/>
          <a:stretch>
            <a:fillRect/>
          </a:stretch>
        </p:blipFill>
        <p:spPr/>
      </p:pic>
      <p:pic>
        <p:nvPicPr>
          <p:cNvPr id="17" name="Picture Placeholder 16">
            <a:extLst>
              <a:ext uri="{FF2B5EF4-FFF2-40B4-BE49-F238E27FC236}">
                <a16:creationId xmlns:a16="http://schemas.microsoft.com/office/drawing/2014/main" id="{BF572CDB-642E-4106-B5F9-CDAD3B6F310A}"/>
              </a:ext>
            </a:extLst>
          </p:cNvPr>
          <p:cNvPicPr>
            <a:picLocks noGrp="1" noChangeAspect="1"/>
          </p:cNvPicPr>
          <p:nvPr>
            <p:ph type="pic" sz="quarter" idx="12"/>
          </p:nvPr>
        </p:nvPicPr>
        <p:blipFill>
          <a:blip r:embed="rId3"/>
          <a:srcRect l="16032" r="16032"/>
          <a:stretch>
            <a:fillRect/>
          </a:stretch>
        </p:blipFill>
        <p:spPr/>
      </p:pic>
      <p:pic>
        <p:nvPicPr>
          <p:cNvPr id="19" name="Picture Placeholder 18">
            <a:extLst>
              <a:ext uri="{FF2B5EF4-FFF2-40B4-BE49-F238E27FC236}">
                <a16:creationId xmlns:a16="http://schemas.microsoft.com/office/drawing/2014/main" id="{15606E1E-B8FB-4F63-8201-2F210EDEE5BA}"/>
              </a:ext>
            </a:extLst>
          </p:cNvPr>
          <p:cNvPicPr>
            <a:picLocks noGrp="1" noChangeAspect="1"/>
          </p:cNvPicPr>
          <p:nvPr>
            <p:ph type="pic" sz="quarter" idx="13"/>
          </p:nvPr>
        </p:nvPicPr>
        <p:blipFill>
          <a:blip r:embed="rId4"/>
          <a:srcRect l="7341" r="7341"/>
          <a:stretch>
            <a:fillRect/>
          </a:stretch>
        </p:blipFill>
        <p:spPr/>
      </p:pic>
      <p:pic>
        <p:nvPicPr>
          <p:cNvPr id="21" name="Picture Placeholder 20">
            <a:extLst>
              <a:ext uri="{FF2B5EF4-FFF2-40B4-BE49-F238E27FC236}">
                <a16:creationId xmlns:a16="http://schemas.microsoft.com/office/drawing/2014/main" id="{E27E253D-C4AC-47FB-9353-4C8673739C74}"/>
              </a:ext>
            </a:extLst>
          </p:cNvPr>
          <p:cNvPicPr>
            <a:picLocks noGrp="1" noChangeAspect="1"/>
          </p:cNvPicPr>
          <p:nvPr>
            <p:ph type="pic" sz="quarter" idx="14"/>
          </p:nvPr>
        </p:nvPicPr>
        <p:blipFill>
          <a:blip r:embed="rId5"/>
          <a:srcRect l="18241" r="18241"/>
          <a:stretch>
            <a:fillRect/>
          </a:stretch>
        </p:blipFill>
        <p:spPr/>
      </p:pic>
    </p:spTree>
    <p:extLst>
      <p:ext uri="{BB962C8B-B14F-4D97-AF65-F5344CB8AC3E}">
        <p14:creationId xmlns:p14="http://schemas.microsoft.com/office/powerpoint/2010/main" val="143970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9C270-46F5-460F-AF2C-18707847834B}"/>
              </a:ext>
            </a:extLst>
          </p:cNvPr>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9E992017-0B88-4A1B-9EC0-2FFEDBE65810}"/>
              </a:ext>
            </a:extLst>
          </p:cNvPr>
          <p:cNvGrpSpPr/>
          <p:nvPr/>
        </p:nvGrpSpPr>
        <p:grpSpPr>
          <a:xfrm>
            <a:off x="1090197" y="1320156"/>
            <a:ext cx="2193970" cy="4217689"/>
            <a:chOff x="4428997" y="1324324"/>
            <a:chExt cx="2193970" cy="4217689"/>
          </a:xfrm>
        </p:grpSpPr>
        <p:grpSp>
          <p:nvGrpSpPr>
            <p:cNvPr id="7" name="Group 6">
              <a:extLst>
                <a:ext uri="{FF2B5EF4-FFF2-40B4-BE49-F238E27FC236}">
                  <a16:creationId xmlns:a16="http://schemas.microsoft.com/office/drawing/2014/main" id="{4CD4ECF1-1DB2-4B84-9EA6-6C6E1492A905}"/>
                </a:ext>
              </a:extLst>
            </p:cNvPr>
            <p:cNvGrpSpPr/>
            <p:nvPr/>
          </p:nvGrpSpPr>
          <p:grpSpPr>
            <a:xfrm>
              <a:off x="4428997" y="1324324"/>
              <a:ext cx="2193970" cy="1856555"/>
              <a:chOff x="4035380" y="1108376"/>
              <a:chExt cx="2193970" cy="1856555"/>
            </a:xfrm>
          </p:grpSpPr>
          <p:sp>
            <p:nvSpPr>
              <p:cNvPr id="20" name="TextBox 19">
                <a:extLst>
                  <a:ext uri="{FF2B5EF4-FFF2-40B4-BE49-F238E27FC236}">
                    <a16:creationId xmlns:a16="http://schemas.microsoft.com/office/drawing/2014/main" id="{792D5A21-DF46-4C96-AF52-FFA8953A4873}"/>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1" name="TextBox 20">
                <a:extLst>
                  <a:ext uri="{FF2B5EF4-FFF2-40B4-BE49-F238E27FC236}">
                    <a16:creationId xmlns:a16="http://schemas.microsoft.com/office/drawing/2014/main" id="{1503F6A8-7E47-429F-9741-94A922A2B283}"/>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2" name="TextBox 21">
                <a:extLst>
                  <a:ext uri="{FF2B5EF4-FFF2-40B4-BE49-F238E27FC236}">
                    <a16:creationId xmlns:a16="http://schemas.microsoft.com/office/drawing/2014/main" id="{0D84C58C-3180-4652-873E-447618BAF25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25" name="Group 24">
              <a:extLst>
                <a:ext uri="{FF2B5EF4-FFF2-40B4-BE49-F238E27FC236}">
                  <a16:creationId xmlns:a16="http://schemas.microsoft.com/office/drawing/2014/main" id="{6CB3B508-9A7B-49F5-8857-A81392784B18}"/>
                </a:ext>
              </a:extLst>
            </p:cNvPr>
            <p:cNvGrpSpPr/>
            <p:nvPr/>
          </p:nvGrpSpPr>
          <p:grpSpPr>
            <a:xfrm>
              <a:off x="4428997" y="3685458"/>
              <a:ext cx="2193970" cy="1856555"/>
              <a:chOff x="4035380" y="1108376"/>
              <a:chExt cx="2193970" cy="1856555"/>
            </a:xfrm>
          </p:grpSpPr>
          <p:sp>
            <p:nvSpPr>
              <p:cNvPr id="26" name="TextBox 25">
                <a:extLst>
                  <a:ext uri="{FF2B5EF4-FFF2-40B4-BE49-F238E27FC236}">
                    <a16:creationId xmlns:a16="http://schemas.microsoft.com/office/drawing/2014/main" id="{E157A9AE-DC57-41B0-BA7E-80D5678711AD}"/>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7" name="TextBox 26">
                <a:extLst>
                  <a:ext uri="{FF2B5EF4-FFF2-40B4-BE49-F238E27FC236}">
                    <a16:creationId xmlns:a16="http://schemas.microsoft.com/office/drawing/2014/main" id="{0ADD06E3-63E8-4B6C-B291-B697781ED578}"/>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8" name="TextBox 27">
                <a:extLst>
                  <a:ext uri="{FF2B5EF4-FFF2-40B4-BE49-F238E27FC236}">
                    <a16:creationId xmlns:a16="http://schemas.microsoft.com/office/drawing/2014/main" id="{33BEB861-9840-4ADE-A0A4-A31404241D12}"/>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9" name="Group 8">
            <a:extLst>
              <a:ext uri="{FF2B5EF4-FFF2-40B4-BE49-F238E27FC236}">
                <a16:creationId xmlns:a16="http://schemas.microsoft.com/office/drawing/2014/main" id="{D524AFE9-860A-437B-B19D-9A7555482AAE}"/>
              </a:ext>
            </a:extLst>
          </p:cNvPr>
          <p:cNvGrpSpPr/>
          <p:nvPr/>
        </p:nvGrpSpPr>
        <p:grpSpPr>
          <a:xfrm>
            <a:off x="8907833" y="1320156"/>
            <a:ext cx="2193970" cy="4217689"/>
            <a:chOff x="9073979" y="1324324"/>
            <a:chExt cx="2193970" cy="4217689"/>
          </a:xfrm>
        </p:grpSpPr>
        <p:grpSp>
          <p:nvGrpSpPr>
            <p:cNvPr id="40" name="Group 39">
              <a:extLst>
                <a:ext uri="{FF2B5EF4-FFF2-40B4-BE49-F238E27FC236}">
                  <a16:creationId xmlns:a16="http://schemas.microsoft.com/office/drawing/2014/main" id="{9A61BA87-3C6F-436D-89A8-5ACF9613B683}"/>
                </a:ext>
              </a:extLst>
            </p:cNvPr>
            <p:cNvGrpSpPr/>
            <p:nvPr/>
          </p:nvGrpSpPr>
          <p:grpSpPr>
            <a:xfrm>
              <a:off x="9073979" y="1324324"/>
              <a:ext cx="2193970" cy="1856555"/>
              <a:chOff x="4035380" y="1108376"/>
              <a:chExt cx="2193970" cy="1856555"/>
            </a:xfrm>
          </p:grpSpPr>
          <p:sp>
            <p:nvSpPr>
              <p:cNvPr id="45" name="TextBox 44">
                <a:extLst>
                  <a:ext uri="{FF2B5EF4-FFF2-40B4-BE49-F238E27FC236}">
                    <a16:creationId xmlns:a16="http://schemas.microsoft.com/office/drawing/2014/main" id="{1ED5F0D9-608C-4A7E-A669-67497EFCD61E}"/>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7" name="TextBox 46">
                <a:extLst>
                  <a:ext uri="{FF2B5EF4-FFF2-40B4-BE49-F238E27FC236}">
                    <a16:creationId xmlns:a16="http://schemas.microsoft.com/office/drawing/2014/main" id="{3591B809-0002-477F-8ACF-D3B2B119FC10}"/>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8" name="TextBox 47">
                <a:extLst>
                  <a:ext uri="{FF2B5EF4-FFF2-40B4-BE49-F238E27FC236}">
                    <a16:creationId xmlns:a16="http://schemas.microsoft.com/office/drawing/2014/main" id="{4DCA0493-D5E8-4838-A3C6-36BBE06697AD}"/>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41" name="Group 40">
              <a:extLst>
                <a:ext uri="{FF2B5EF4-FFF2-40B4-BE49-F238E27FC236}">
                  <a16:creationId xmlns:a16="http://schemas.microsoft.com/office/drawing/2014/main" id="{70333B63-EF1B-45F2-B8FE-BA5FCEAFCD0B}"/>
                </a:ext>
              </a:extLst>
            </p:cNvPr>
            <p:cNvGrpSpPr/>
            <p:nvPr/>
          </p:nvGrpSpPr>
          <p:grpSpPr>
            <a:xfrm>
              <a:off x="9073979" y="3685458"/>
              <a:ext cx="2193970" cy="1856555"/>
              <a:chOff x="4035380" y="1108376"/>
              <a:chExt cx="2193970" cy="1856555"/>
            </a:xfrm>
          </p:grpSpPr>
          <p:sp>
            <p:nvSpPr>
              <p:cNvPr id="42" name="TextBox 41">
                <a:extLst>
                  <a:ext uri="{FF2B5EF4-FFF2-40B4-BE49-F238E27FC236}">
                    <a16:creationId xmlns:a16="http://schemas.microsoft.com/office/drawing/2014/main" id="{2435536F-B451-4233-A3E6-86DF78373D52}"/>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3" name="TextBox 42">
                <a:extLst>
                  <a:ext uri="{FF2B5EF4-FFF2-40B4-BE49-F238E27FC236}">
                    <a16:creationId xmlns:a16="http://schemas.microsoft.com/office/drawing/2014/main" id="{CB56A009-DC9E-4A76-A373-9D0E695E8667}"/>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4" name="TextBox 43">
                <a:extLst>
                  <a:ext uri="{FF2B5EF4-FFF2-40B4-BE49-F238E27FC236}">
                    <a16:creationId xmlns:a16="http://schemas.microsoft.com/office/drawing/2014/main" id="{3332D2F4-06A7-4AEE-92F4-8462550E400B}"/>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2" name="Group 1">
            <a:extLst>
              <a:ext uri="{FF2B5EF4-FFF2-40B4-BE49-F238E27FC236}">
                <a16:creationId xmlns:a16="http://schemas.microsoft.com/office/drawing/2014/main" id="{788C1D8A-2B78-4599-8771-07946116655A}"/>
              </a:ext>
            </a:extLst>
          </p:cNvPr>
          <p:cNvGrpSpPr/>
          <p:nvPr/>
        </p:nvGrpSpPr>
        <p:grpSpPr>
          <a:xfrm>
            <a:off x="4660346" y="1759658"/>
            <a:ext cx="2871308" cy="3338684"/>
            <a:chOff x="614797" y="1491000"/>
            <a:chExt cx="2871308" cy="3338684"/>
          </a:xfrm>
        </p:grpSpPr>
        <p:sp>
          <p:nvSpPr>
            <p:cNvPr id="5" name="Rectangle 4">
              <a:extLst>
                <a:ext uri="{FF2B5EF4-FFF2-40B4-BE49-F238E27FC236}">
                  <a16:creationId xmlns:a16="http://schemas.microsoft.com/office/drawing/2014/main" id="{8DC255B5-6CCE-46C7-8656-03F8CDE230A9}"/>
                </a:ext>
              </a:extLst>
            </p:cNvPr>
            <p:cNvSpPr/>
            <p:nvPr/>
          </p:nvSpPr>
          <p:spPr>
            <a:xfrm>
              <a:off x="614797" y="1491000"/>
              <a:ext cx="2871308" cy="3338684"/>
            </a:xfrm>
            <a:prstGeom prst="rect">
              <a:avLst/>
            </a:prstGeom>
            <a:solidFill>
              <a:schemeClr val="bg1"/>
            </a:solidFill>
            <a:ln>
              <a:noFill/>
            </a:ln>
            <a:effectLst>
              <a:outerShdw blurRad="50800" dist="38100" algn="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9B5EFF50-CAC2-45C5-B8D7-7F08333B736C}"/>
                </a:ext>
              </a:extLst>
            </p:cNvPr>
            <p:cNvSpPr txBox="1"/>
            <p:nvPr/>
          </p:nvSpPr>
          <p:spPr>
            <a:xfrm>
              <a:off x="794336" y="1971427"/>
              <a:ext cx="2512231" cy="2377830"/>
            </a:xfrm>
            <a:prstGeom prst="rect">
              <a:avLst/>
            </a:prstGeom>
            <a:noFill/>
          </p:spPr>
          <p:txBody>
            <a:bodyPr wrap="square" rtlCol="0">
              <a:spAutoFit/>
            </a:bodyPr>
            <a:lstStyle/>
            <a:p>
              <a:pPr algn="ctr">
                <a:lnSpc>
                  <a:spcPts val="4500"/>
                </a:lnSpc>
              </a:pPr>
              <a:r>
                <a:rPr lang="en-US" sz="3700" dirty="0">
                  <a:latin typeface="Roboto" panose="02000000000000000000" pitchFamily="2" charset="0"/>
                  <a:ea typeface="Roboto" panose="02000000000000000000" pitchFamily="2" charset="0"/>
                  <a:cs typeface="Montserrat" charset="0"/>
                </a:rPr>
                <a:t>LOREM</a:t>
              </a:r>
            </a:p>
            <a:p>
              <a:pPr algn="ctr">
                <a:lnSpc>
                  <a:spcPts val="4500"/>
                </a:lnSpc>
              </a:pPr>
              <a:r>
                <a:rPr lang="en-US" sz="3700" dirty="0">
                  <a:latin typeface="Roboto" panose="02000000000000000000" pitchFamily="2" charset="0"/>
                  <a:ea typeface="Roboto" panose="02000000000000000000" pitchFamily="2" charset="0"/>
                  <a:cs typeface="Montserrat" charset="0"/>
                </a:rPr>
                <a:t>TEXT YTO</a:t>
              </a:r>
            </a:p>
            <a:p>
              <a:pPr algn="ctr">
                <a:lnSpc>
                  <a:spcPts val="4500"/>
                </a:lnSpc>
              </a:pPr>
              <a:r>
                <a:rPr lang="en-US" sz="3700" dirty="0">
                  <a:latin typeface="Roboto" panose="02000000000000000000" pitchFamily="2" charset="0"/>
                  <a:ea typeface="Roboto" panose="02000000000000000000" pitchFamily="2" charset="0"/>
                  <a:cs typeface="Montserrat" charset="0"/>
                </a:rPr>
                <a:t>DOLORS</a:t>
              </a:r>
            </a:p>
            <a:p>
              <a:pPr algn="ctr">
                <a:lnSpc>
                  <a:spcPts val="4500"/>
                </a:lnSpc>
              </a:pPr>
              <a:r>
                <a:rPr lang="en-US" sz="3700" dirty="0">
                  <a:latin typeface="Roboto" panose="02000000000000000000" pitchFamily="2" charset="0"/>
                  <a:ea typeface="Roboto" panose="02000000000000000000" pitchFamily="2" charset="0"/>
                  <a:cs typeface="Montserrat" charset="0"/>
                </a:rPr>
                <a:t>SIT.AMET</a:t>
              </a:r>
            </a:p>
          </p:txBody>
        </p:sp>
      </p:grpSp>
    </p:spTree>
    <p:extLst>
      <p:ext uri="{BB962C8B-B14F-4D97-AF65-F5344CB8AC3E}">
        <p14:creationId xmlns:p14="http://schemas.microsoft.com/office/powerpoint/2010/main" val="2506360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CE1E53D-17B6-49D3-9B78-D616E24D1A3D}"/>
              </a:ext>
            </a:extLst>
          </p:cNvPr>
          <p:cNvGrpSpPr/>
          <p:nvPr/>
        </p:nvGrpSpPr>
        <p:grpSpPr>
          <a:xfrm>
            <a:off x="0" y="2144857"/>
            <a:ext cx="4147258" cy="1651516"/>
            <a:chOff x="1190812" y="2469978"/>
            <a:chExt cx="4147258" cy="1651516"/>
          </a:xfrm>
        </p:grpSpPr>
        <p:grpSp>
          <p:nvGrpSpPr>
            <p:cNvPr id="4" name="Group 3">
              <a:extLst>
                <a:ext uri="{FF2B5EF4-FFF2-40B4-BE49-F238E27FC236}">
                  <a16:creationId xmlns:a16="http://schemas.microsoft.com/office/drawing/2014/main" id="{D7B1805A-B86C-49DA-92A9-4F232581259F}"/>
                </a:ext>
              </a:extLst>
            </p:cNvPr>
            <p:cNvGrpSpPr/>
            <p:nvPr/>
          </p:nvGrpSpPr>
          <p:grpSpPr>
            <a:xfrm>
              <a:off x="1190812" y="2469978"/>
              <a:ext cx="1624444" cy="1651516"/>
              <a:chOff x="4226322" y="2440950"/>
              <a:chExt cx="1624444" cy="1651516"/>
            </a:xfrm>
          </p:grpSpPr>
          <p:sp>
            <p:nvSpPr>
              <p:cNvPr id="39" name="Rectangle 38">
                <a:extLst>
                  <a:ext uri="{FF2B5EF4-FFF2-40B4-BE49-F238E27FC236}">
                    <a16:creationId xmlns:a16="http://schemas.microsoft.com/office/drawing/2014/main" id="{DC629FC5-098E-49DB-BA01-1EFC36F6B2E0}"/>
                  </a:ext>
                </a:extLst>
              </p:cNvPr>
              <p:cNvSpPr/>
              <p:nvPr/>
            </p:nvSpPr>
            <p:spPr>
              <a:xfrm>
                <a:off x="4226322" y="2440950"/>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0" name="TextBox 99">
                <a:extLst>
                  <a:ext uri="{FF2B5EF4-FFF2-40B4-BE49-F238E27FC236}">
                    <a16:creationId xmlns:a16="http://schemas.microsoft.com/office/drawing/2014/main" id="{F1A01C1B-6BDA-4B33-8FE2-6547B40F23EB}"/>
                  </a:ext>
                </a:extLst>
              </p:cNvPr>
              <p:cNvSpPr txBox="1"/>
              <p:nvPr/>
            </p:nvSpPr>
            <p:spPr>
              <a:xfrm>
                <a:off x="4656532"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9" name="Group 8">
              <a:extLst>
                <a:ext uri="{FF2B5EF4-FFF2-40B4-BE49-F238E27FC236}">
                  <a16:creationId xmlns:a16="http://schemas.microsoft.com/office/drawing/2014/main" id="{24BDE91B-D7F4-4919-B9AD-53E31E009B94}"/>
                </a:ext>
              </a:extLst>
            </p:cNvPr>
            <p:cNvGrpSpPr/>
            <p:nvPr/>
          </p:nvGrpSpPr>
          <p:grpSpPr>
            <a:xfrm>
              <a:off x="3222566" y="2735967"/>
              <a:ext cx="2115504" cy="1119538"/>
              <a:chOff x="2532161" y="2455646"/>
              <a:chExt cx="2115504" cy="1119538"/>
            </a:xfrm>
          </p:grpSpPr>
          <p:sp>
            <p:nvSpPr>
              <p:cNvPr id="43" name="TextBox 42">
                <a:extLst>
                  <a:ext uri="{FF2B5EF4-FFF2-40B4-BE49-F238E27FC236}">
                    <a16:creationId xmlns:a16="http://schemas.microsoft.com/office/drawing/2014/main" id="{A4C0D756-A681-4BFA-9D9B-FD8CC1EFF091}"/>
                  </a:ext>
                </a:extLst>
              </p:cNvPr>
              <p:cNvSpPr txBox="1"/>
              <p:nvPr/>
            </p:nvSpPr>
            <p:spPr>
              <a:xfrm>
                <a:off x="2532161" y="2455646"/>
                <a:ext cx="1709524" cy="400110"/>
              </a:xfrm>
              <a:prstGeom prst="rect">
                <a:avLst/>
              </a:prstGeom>
              <a:noFill/>
            </p:spPr>
            <p:txBody>
              <a:bodyPr wrap="square" rtlCol="0">
                <a:spAutoFit/>
              </a:bodyPr>
              <a:lstStyle/>
              <a:p>
                <a:pPr lvl="0">
                  <a:defRPr/>
                </a:pPr>
                <a:r>
                  <a:rPr lang="en-GB" sz="2000" dirty="0">
                    <a:solidFill>
                      <a:schemeClr val="accent3"/>
                    </a:solidFill>
                    <a:latin typeface="Roboto" panose="02000000000000000000" pitchFamily="2" charset="0"/>
                    <a:ea typeface="Roboto" panose="02000000000000000000" pitchFamily="2" charset="0"/>
                    <a:cs typeface="Noto Sans" panose="020B0502040504020204" pitchFamily="34"/>
                  </a:rPr>
                  <a:t>Strengths</a:t>
                </a:r>
                <a:endParaRPr kumimoji="0" lang="en-GB" sz="2000" i="0" u="none" strike="noStrike" kern="1200" cap="none" spc="0" normalizeH="0" baseline="0" noProof="0" dirty="0">
                  <a:ln>
                    <a:noFill/>
                  </a:ln>
                  <a:solidFill>
                    <a:schemeClr val="accent3"/>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4" name="TextBox 103">
                <a:extLst>
                  <a:ext uri="{FF2B5EF4-FFF2-40B4-BE49-F238E27FC236}">
                    <a16:creationId xmlns:a16="http://schemas.microsoft.com/office/drawing/2014/main" id="{B71BB188-1CD9-4DE0-8921-46237B588442}"/>
                  </a:ext>
                </a:extLst>
              </p:cNvPr>
              <p:cNvSpPr txBox="1"/>
              <p:nvPr/>
            </p:nvSpPr>
            <p:spPr>
              <a:xfrm>
                <a:off x="2532161"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grpSp>
        <p:nvGrpSpPr>
          <p:cNvPr id="13" name="Group 12">
            <a:extLst>
              <a:ext uri="{FF2B5EF4-FFF2-40B4-BE49-F238E27FC236}">
                <a16:creationId xmlns:a16="http://schemas.microsoft.com/office/drawing/2014/main" id="{B18B4AEE-4ABD-401D-B2CB-46BF352FE5C0}"/>
              </a:ext>
            </a:extLst>
          </p:cNvPr>
          <p:cNvGrpSpPr/>
          <p:nvPr/>
        </p:nvGrpSpPr>
        <p:grpSpPr>
          <a:xfrm>
            <a:off x="0" y="4334784"/>
            <a:ext cx="4252555" cy="1651516"/>
            <a:chOff x="1190812" y="4334784"/>
            <a:chExt cx="4252555" cy="1651516"/>
          </a:xfrm>
        </p:grpSpPr>
        <p:grpSp>
          <p:nvGrpSpPr>
            <p:cNvPr id="5" name="Group 4">
              <a:extLst>
                <a:ext uri="{FF2B5EF4-FFF2-40B4-BE49-F238E27FC236}">
                  <a16:creationId xmlns:a16="http://schemas.microsoft.com/office/drawing/2014/main" id="{E158769F-BA7B-4E81-A185-E7EB01B1B585}"/>
                </a:ext>
              </a:extLst>
            </p:cNvPr>
            <p:cNvGrpSpPr/>
            <p:nvPr/>
          </p:nvGrpSpPr>
          <p:grpSpPr>
            <a:xfrm>
              <a:off x="1190812" y="4334784"/>
              <a:ext cx="1624444" cy="1651516"/>
              <a:chOff x="4226322" y="4305756"/>
              <a:chExt cx="1624444" cy="1651516"/>
            </a:xfrm>
          </p:grpSpPr>
          <p:sp>
            <p:nvSpPr>
              <p:cNvPr id="40" name="Rectangle 39">
                <a:extLst>
                  <a:ext uri="{FF2B5EF4-FFF2-40B4-BE49-F238E27FC236}">
                    <a16:creationId xmlns:a16="http://schemas.microsoft.com/office/drawing/2014/main" id="{D8723985-6B49-4CCB-97A0-F842D07F75F5}"/>
                  </a:ext>
                </a:extLst>
              </p:cNvPr>
              <p:cNvSpPr/>
              <p:nvPr/>
            </p:nvSpPr>
            <p:spPr>
              <a:xfrm>
                <a:off x="4226322" y="4305756"/>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4656532"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8" name="Group 7">
              <a:extLst>
                <a:ext uri="{FF2B5EF4-FFF2-40B4-BE49-F238E27FC236}">
                  <a16:creationId xmlns:a16="http://schemas.microsoft.com/office/drawing/2014/main" id="{E82E4BC9-44EF-4EFB-ADE6-1608F3769040}"/>
                </a:ext>
              </a:extLst>
            </p:cNvPr>
            <p:cNvGrpSpPr/>
            <p:nvPr/>
          </p:nvGrpSpPr>
          <p:grpSpPr>
            <a:xfrm>
              <a:off x="3222566" y="4605971"/>
              <a:ext cx="2220801" cy="1109143"/>
              <a:chOff x="2532161" y="4305756"/>
              <a:chExt cx="2220801" cy="1109143"/>
            </a:xfrm>
          </p:grpSpPr>
          <p:sp>
            <p:nvSpPr>
              <p:cNvPr id="44" name="TextBox 43">
                <a:extLst>
                  <a:ext uri="{FF2B5EF4-FFF2-40B4-BE49-F238E27FC236}">
                    <a16:creationId xmlns:a16="http://schemas.microsoft.com/office/drawing/2014/main" id="{B3A3B292-63BD-4A39-A48C-32DD62D99B3B}"/>
                  </a:ext>
                </a:extLst>
              </p:cNvPr>
              <p:cNvSpPr txBox="1"/>
              <p:nvPr/>
            </p:nvSpPr>
            <p:spPr>
              <a:xfrm>
                <a:off x="2532161" y="4305756"/>
                <a:ext cx="2220801" cy="400110"/>
              </a:xfrm>
              <a:prstGeom prst="rect">
                <a:avLst/>
              </a:prstGeom>
              <a:noFill/>
            </p:spPr>
            <p:txBody>
              <a:bodyPr wrap="square" rtlCol="0">
                <a:spAutoFit/>
              </a:bodyPr>
              <a:lstStyle/>
              <a:p>
                <a:pPr lvl="0">
                  <a:defRPr/>
                </a:pPr>
                <a:r>
                  <a:rPr lang="en-GB" sz="2000" dirty="0">
                    <a:solidFill>
                      <a:schemeClr val="accent3"/>
                    </a:solidFill>
                    <a:latin typeface="Roboto" panose="02000000000000000000" pitchFamily="2" charset="0"/>
                    <a:ea typeface="Roboto" panose="02000000000000000000" pitchFamily="2" charset="0"/>
                    <a:cs typeface="Noto Sans" panose="020B0502040504020204" pitchFamily="34"/>
                  </a:rPr>
                  <a:t>Opportunities</a:t>
                </a:r>
                <a:endParaRPr kumimoji="0" lang="en-GB" sz="2000" i="0" u="none" strike="noStrike" kern="1200" cap="none" spc="0" normalizeH="0" baseline="0" noProof="0" dirty="0">
                  <a:ln>
                    <a:noFill/>
                  </a:ln>
                  <a:solidFill>
                    <a:schemeClr val="accent3"/>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5" name="TextBox 104">
                <a:extLst>
                  <a:ext uri="{FF2B5EF4-FFF2-40B4-BE49-F238E27FC236}">
                    <a16:creationId xmlns:a16="http://schemas.microsoft.com/office/drawing/2014/main" id="{FF6B2680-81DB-4921-873D-088513A68DEC}"/>
                  </a:ext>
                </a:extLst>
              </p:cNvPr>
              <p:cNvSpPr txBox="1"/>
              <p:nvPr/>
            </p:nvSpPr>
            <p:spPr>
              <a:xfrm>
                <a:off x="2532161"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grpSp>
        <p:nvGrpSpPr>
          <p:cNvPr id="11" name="Group 10">
            <a:extLst>
              <a:ext uri="{FF2B5EF4-FFF2-40B4-BE49-F238E27FC236}">
                <a16:creationId xmlns:a16="http://schemas.microsoft.com/office/drawing/2014/main" id="{C873D363-86FC-4BC7-B8AF-772C2309FF94}"/>
              </a:ext>
            </a:extLst>
          </p:cNvPr>
          <p:cNvGrpSpPr/>
          <p:nvPr/>
        </p:nvGrpSpPr>
        <p:grpSpPr>
          <a:xfrm>
            <a:off x="4059242" y="2144857"/>
            <a:ext cx="4261344" cy="1651516"/>
            <a:chOff x="6739844" y="2466597"/>
            <a:chExt cx="4261344" cy="1651516"/>
          </a:xfrm>
        </p:grpSpPr>
        <p:grpSp>
          <p:nvGrpSpPr>
            <p:cNvPr id="7" name="Group 6">
              <a:extLst>
                <a:ext uri="{FF2B5EF4-FFF2-40B4-BE49-F238E27FC236}">
                  <a16:creationId xmlns:a16="http://schemas.microsoft.com/office/drawing/2014/main" id="{97BEF967-69A6-42E1-BCBF-DA1504462947}"/>
                </a:ext>
              </a:extLst>
            </p:cNvPr>
            <p:cNvGrpSpPr/>
            <p:nvPr/>
          </p:nvGrpSpPr>
          <p:grpSpPr>
            <a:xfrm>
              <a:off x="6739844" y="2466597"/>
              <a:ext cx="1624444" cy="1651516"/>
              <a:chOff x="6078467" y="2440950"/>
              <a:chExt cx="1624444" cy="1651516"/>
            </a:xfrm>
          </p:grpSpPr>
          <p:sp>
            <p:nvSpPr>
              <p:cNvPr id="41" name="Rectangle 40">
                <a:extLst>
                  <a:ext uri="{FF2B5EF4-FFF2-40B4-BE49-F238E27FC236}">
                    <a16:creationId xmlns:a16="http://schemas.microsoft.com/office/drawing/2014/main" id="{B89E51EC-78C6-491D-8799-7541F6C71561}"/>
                  </a:ext>
                </a:extLst>
              </p:cNvPr>
              <p:cNvSpPr/>
              <p:nvPr/>
            </p:nvSpPr>
            <p:spPr>
              <a:xfrm>
                <a:off x="6078467" y="2440950"/>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1" name="TextBox 100">
                <a:extLst>
                  <a:ext uri="{FF2B5EF4-FFF2-40B4-BE49-F238E27FC236}">
                    <a16:creationId xmlns:a16="http://schemas.microsoft.com/office/drawing/2014/main" id="{0B0B9744-6F72-4476-B75B-73FE263E0DF8}"/>
                  </a:ext>
                </a:extLst>
              </p:cNvPr>
              <p:cNvSpPr txBox="1"/>
              <p:nvPr/>
            </p:nvSpPr>
            <p:spPr>
              <a:xfrm>
                <a:off x="6508677"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2" name="Group 1">
              <a:extLst>
                <a:ext uri="{FF2B5EF4-FFF2-40B4-BE49-F238E27FC236}">
                  <a16:creationId xmlns:a16="http://schemas.microsoft.com/office/drawing/2014/main" id="{517C68DD-B573-4BE8-84B2-114830E2331C}"/>
                </a:ext>
              </a:extLst>
            </p:cNvPr>
            <p:cNvGrpSpPr/>
            <p:nvPr/>
          </p:nvGrpSpPr>
          <p:grpSpPr>
            <a:xfrm>
              <a:off x="8885684" y="2721857"/>
              <a:ext cx="2115504" cy="1140996"/>
              <a:chOff x="8224307" y="2434188"/>
              <a:chExt cx="2115504" cy="1140996"/>
            </a:xfrm>
          </p:grpSpPr>
          <p:sp>
            <p:nvSpPr>
              <p:cNvPr id="45" name="TextBox 44">
                <a:extLst>
                  <a:ext uri="{FF2B5EF4-FFF2-40B4-BE49-F238E27FC236}">
                    <a16:creationId xmlns:a16="http://schemas.microsoft.com/office/drawing/2014/main" id="{99028E55-36DD-4E1F-9A9A-51EA8CAFCC7B}"/>
                  </a:ext>
                </a:extLst>
              </p:cNvPr>
              <p:cNvSpPr txBox="1"/>
              <p:nvPr/>
            </p:nvSpPr>
            <p:spPr>
              <a:xfrm>
                <a:off x="8224307" y="2434188"/>
                <a:ext cx="1709524" cy="400110"/>
              </a:xfrm>
              <a:prstGeom prst="rect">
                <a:avLst/>
              </a:prstGeom>
              <a:noFill/>
            </p:spPr>
            <p:txBody>
              <a:bodyPr wrap="square" rtlCol="0">
                <a:spAutoFit/>
              </a:bodyPr>
              <a:lstStyle/>
              <a:p>
                <a:pPr lvl="0">
                  <a:defRPr/>
                </a:pPr>
                <a:r>
                  <a:rPr lang="en-GB" sz="2000" dirty="0">
                    <a:solidFill>
                      <a:schemeClr val="accent3"/>
                    </a:solidFill>
                    <a:latin typeface="Roboto" panose="02000000000000000000" pitchFamily="2" charset="0"/>
                    <a:ea typeface="Roboto" panose="02000000000000000000" pitchFamily="2" charset="0"/>
                    <a:cs typeface="Noto Sans" panose="020B0502040504020204" pitchFamily="34"/>
                  </a:rPr>
                  <a:t>Weaknesses</a:t>
                </a:r>
                <a:endParaRPr kumimoji="0" lang="en-GB" sz="2000" i="0" u="none" strike="noStrike" kern="1200" cap="none" spc="0" normalizeH="0" baseline="0" noProof="0" dirty="0">
                  <a:ln>
                    <a:noFill/>
                  </a:ln>
                  <a:solidFill>
                    <a:schemeClr val="accent3"/>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6" name="TextBox 105">
                <a:extLst>
                  <a:ext uri="{FF2B5EF4-FFF2-40B4-BE49-F238E27FC236}">
                    <a16:creationId xmlns:a16="http://schemas.microsoft.com/office/drawing/2014/main" id="{5F6B061B-C53D-4FD5-A32C-854AF719CD2B}"/>
                  </a:ext>
                </a:extLst>
              </p:cNvPr>
              <p:cNvSpPr txBox="1"/>
              <p:nvPr/>
            </p:nvSpPr>
            <p:spPr>
              <a:xfrm>
                <a:off x="8224307"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grpSp>
        <p:nvGrpSpPr>
          <p:cNvPr id="14" name="Group 13">
            <a:extLst>
              <a:ext uri="{FF2B5EF4-FFF2-40B4-BE49-F238E27FC236}">
                <a16:creationId xmlns:a16="http://schemas.microsoft.com/office/drawing/2014/main" id="{35615505-AA8A-419C-A71F-4C1D6416E191}"/>
              </a:ext>
            </a:extLst>
          </p:cNvPr>
          <p:cNvGrpSpPr/>
          <p:nvPr/>
        </p:nvGrpSpPr>
        <p:grpSpPr>
          <a:xfrm>
            <a:off x="4059242" y="4334784"/>
            <a:ext cx="4261344" cy="1651516"/>
            <a:chOff x="6739844" y="4334784"/>
            <a:chExt cx="4261344" cy="1651516"/>
          </a:xfrm>
        </p:grpSpPr>
        <p:grpSp>
          <p:nvGrpSpPr>
            <p:cNvPr id="6" name="Group 5">
              <a:extLst>
                <a:ext uri="{FF2B5EF4-FFF2-40B4-BE49-F238E27FC236}">
                  <a16:creationId xmlns:a16="http://schemas.microsoft.com/office/drawing/2014/main" id="{FCBF704A-66E3-42D7-9E99-4371B59C4FF5}"/>
                </a:ext>
              </a:extLst>
            </p:cNvPr>
            <p:cNvGrpSpPr/>
            <p:nvPr/>
          </p:nvGrpSpPr>
          <p:grpSpPr>
            <a:xfrm>
              <a:off x="6739844" y="4334784"/>
              <a:ext cx="1624444" cy="1651516"/>
              <a:chOff x="6078467" y="4305756"/>
              <a:chExt cx="1624444" cy="1651516"/>
            </a:xfrm>
          </p:grpSpPr>
          <p:sp>
            <p:nvSpPr>
              <p:cNvPr id="42" name="Rectangle 41">
                <a:extLst>
                  <a:ext uri="{FF2B5EF4-FFF2-40B4-BE49-F238E27FC236}">
                    <a16:creationId xmlns:a16="http://schemas.microsoft.com/office/drawing/2014/main" id="{C451800E-5611-41C7-BFC0-7F2AB5A18918}"/>
                  </a:ext>
                </a:extLst>
              </p:cNvPr>
              <p:cNvSpPr/>
              <p:nvPr/>
            </p:nvSpPr>
            <p:spPr>
              <a:xfrm>
                <a:off x="6078467" y="4305756"/>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3" name="TextBox 102">
                <a:extLst>
                  <a:ext uri="{FF2B5EF4-FFF2-40B4-BE49-F238E27FC236}">
                    <a16:creationId xmlns:a16="http://schemas.microsoft.com/office/drawing/2014/main" id="{BACF421D-C973-483B-A1FD-15293F095A2D}"/>
                  </a:ext>
                </a:extLst>
              </p:cNvPr>
              <p:cNvSpPr txBox="1"/>
              <p:nvPr/>
            </p:nvSpPr>
            <p:spPr>
              <a:xfrm>
                <a:off x="6508677"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T</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3" name="Group 2">
              <a:extLst>
                <a:ext uri="{FF2B5EF4-FFF2-40B4-BE49-F238E27FC236}">
                  <a16:creationId xmlns:a16="http://schemas.microsoft.com/office/drawing/2014/main" id="{2AC3E082-ED99-476C-8942-082F04BE3DEA}"/>
                </a:ext>
              </a:extLst>
            </p:cNvPr>
            <p:cNvGrpSpPr/>
            <p:nvPr/>
          </p:nvGrpSpPr>
          <p:grpSpPr>
            <a:xfrm>
              <a:off x="8885684" y="4605971"/>
              <a:ext cx="2115504" cy="1109143"/>
              <a:chOff x="8224307" y="4340220"/>
              <a:chExt cx="2115504" cy="1109143"/>
            </a:xfrm>
          </p:grpSpPr>
          <p:sp>
            <p:nvSpPr>
              <p:cNvPr id="46" name="TextBox 45">
                <a:extLst>
                  <a:ext uri="{FF2B5EF4-FFF2-40B4-BE49-F238E27FC236}">
                    <a16:creationId xmlns:a16="http://schemas.microsoft.com/office/drawing/2014/main" id="{05F2ECA4-2BF6-42C6-BAF4-5FEFC59FFFC1}"/>
                  </a:ext>
                </a:extLst>
              </p:cNvPr>
              <p:cNvSpPr txBox="1"/>
              <p:nvPr/>
            </p:nvSpPr>
            <p:spPr>
              <a:xfrm>
                <a:off x="8224307" y="4340220"/>
                <a:ext cx="1709524" cy="400110"/>
              </a:xfrm>
              <a:prstGeom prst="rect">
                <a:avLst/>
              </a:prstGeom>
              <a:noFill/>
            </p:spPr>
            <p:txBody>
              <a:bodyPr wrap="square" rtlCol="0">
                <a:spAutoFit/>
              </a:bodyPr>
              <a:lstStyle/>
              <a:p>
                <a:pPr lvl="0">
                  <a:defRPr/>
                </a:pPr>
                <a:r>
                  <a:rPr lang="en-GB" sz="2000" dirty="0">
                    <a:solidFill>
                      <a:schemeClr val="accent3"/>
                    </a:solidFill>
                    <a:latin typeface="Roboto" panose="02000000000000000000" pitchFamily="2" charset="0"/>
                    <a:ea typeface="Roboto" panose="02000000000000000000" pitchFamily="2" charset="0"/>
                    <a:cs typeface="Noto Sans" panose="020B0502040504020204" pitchFamily="34"/>
                  </a:rPr>
                  <a:t>Threats</a:t>
                </a:r>
                <a:endParaRPr kumimoji="0" lang="en-GB" sz="2000" i="0" u="none" strike="noStrike" kern="1200" cap="none" spc="0" normalizeH="0" baseline="0" noProof="0" dirty="0">
                  <a:ln>
                    <a:noFill/>
                  </a:ln>
                  <a:solidFill>
                    <a:schemeClr val="accent3"/>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7" name="TextBox 106">
                <a:extLst>
                  <a:ext uri="{FF2B5EF4-FFF2-40B4-BE49-F238E27FC236}">
                    <a16:creationId xmlns:a16="http://schemas.microsoft.com/office/drawing/2014/main" id="{ED18EA60-CEE5-406D-9515-1C4134FAF905}"/>
                  </a:ext>
                </a:extLst>
              </p:cNvPr>
              <p:cNvSpPr txBox="1"/>
              <p:nvPr/>
            </p:nvSpPr>
            <p:spPr>
              <a:xfrm>
                <a:off x="8224307" y="4729935"/>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219105"/>
            <a:ext cx="8238594" cy="454292"/>
          </a:xfrm>
          <a:prstGeom prst="rect">
            <a:avLst/>
          </a:prstGeom>
          <a:noFill/>
        </p:spPr>
        <p:txBody>
          <a:bodyPr wrap="square" rtlCol="0">
            <a:spAutoFit/>
          </a:bodyPr>
          <a:lstStyle/>
          <a:p>
            <a:pPr algn="ctr">
              <a:lnSpc>
                <a:spcPts val="1500"/>
              </a:lnSpc>
            </a:pPr>
            <a:r>
              <a:rPr lang="en-US" sz="800" dirty="0">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latin typeface="Roboto" panose="02000000000000000000" pitchFamily="2" charset="0"/>
                <a:ea typeface="Roboto" panose="02000000000000000000" pitchFamily="2" charset="0"/>
                <a:cs typeface="Arial" panose="020B0604020202020204" pitchFamily="34" charset="0"/>
              </a:rPr>
              <a:t>i</a:t>
            </a:r>
            <a:r>
              <a:rPr lang="en-US" sz="800" dirty="0">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latin typeface="Roboto" panose="02000000000000000000" pitchFamily="2" charset="0"/>
                <a:ea typeface="Roboto" panose="02000000000000000000" pitchFamily="2" charset="0"/>
                <a:cs typeface="Arial" panose="020B0604020202020204" pitchFamily="34" charset="0"/>
              </a:rPr>
              <a:t>creepingcreeping</a:t>
            </a:r>
            <a:r>
              <a:rPr lang="en-US" sz="800" dirty="0">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sp>
        <p:nvSpPr>
          <p:cNvPr id="15" name="Rectangle 14">
            <a:extLst>
              <a:ext uri="{FF2B5EF4-FFF2-40B4-BE49-F238E27FC236}">
                <a16:creationId xmlns:a16="http://schemas.microsoft.com/office/drawing/2014/main" id="{18984B2B-FB42-4FF6-B8CF-6C09DBE4676D}"/>
              </a:ext>
            </a:extLst>
          </p:cNvPr>
          <p:cNvSpPr/>
          <p:nvPr/>
        </p:nvSpPr>
        <p:spPr>
          <a:xfrm>
            <a:off x="8606971" y="2144857"/>
            <a:ext cx="3585029" cy="36898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A38A9BA-47A3-4E02-A0E6-70EAF8214E17}"/>
              </a:ext>
            </a:extLst>
          </p:cNvPr>
          <p:cNvSpPr/>
          <p:nvPr/>
        </p:nvSpPr>
        <p:spPr>
          <a:xfrm>
            <a:off x="9277281" y="2735194"/>
            <a:ext cx="2244408" cy="2509213"/>
          </a:xfrm>
          <a:prstGeom prst="rect">
            <a:avLst/>
          </a:prstGeom>
        </p:spPr>
        <p:txBody>
          <a:bodyPr wrap="square">
            <a:spAutoFit/>
          </a:bodyPr>
          <a:lstStyle/>
          <a:p>
            <a:pPr>
              <a:lnSpc>
                <a:spcPct val="200000"/>
              </a:lnSpc>
            </a:pPr>
            <a:r>
              <a:rPr lang="en-US" sz="1000" dirty="0">
                <a:solidFill>
                  <a:srgbClr val="000000"/>
                </a:solidFill>
                <a:latin typeface="Roboto" panose="02000000000000000000" pitchFamily="2" charset="0"/>
                <a:ea typeface="Roboto" panose="02000000000000000000" pitchFamily="2" charset="0"/>
              </a:rPr>
              <a:t>There are many variations of passages of Lorem Ipsum available, but the majority have suffered alteration in some form, by injected </a:t>
            </a:r>
            <a:r>
              <a:rPr lang="en-US" sz="1000" dirty="0" err="1">
                <a:solidFill>
                  <a:srgbClr val="000000"/>
                </a:solidFill>
                <a:latin typeface="Roboto" panose="02000000000000000000" pitchFamily="2" charset="0"/>
                <a:ea typeface="Roboto" panose="02000000000000000000" pitchFamily="2" charset="0"/>
              </a:rPr>
              <a:t>humour</a:t>
            </a:r>
            <a:r>
              <a:rPr lang="en-US" sz="1000" dirty="0">
                <a:solidFill>
                  <a:srgbClr val="000000"/>
                </a:solidFill>
                <a:latin typeface="Roboto" panose="02000000000000000000" pitchFamily="2" charset="0"/>
                <a:ea typeface="Roboto" panose="02000000000000000000" pitchFamily="2" charset="0"/>
              </a:rPr>
              <a:t>, or </a:t>
            </a:r>
            <a:r>
              <a:rPr lang="en-US" sz="1000" dirty="0" err="1">
                <a:solidFill>
                  <a:srgbClr val="000000"/>
                </a:solidFill>
                <a:latin typeface="Roboto" panose="02000000000000000000" pitchFamily="2" charset="0"/>
                <a:ea typeface="Roboto" panose="02000000000000000000" pitchFamily="2" charset="0"/>
              </a:rPr>
              <a:t>randomised</a:t>
            </a:r>
            <a:r>
              <a:rPr lang="en-US" sz="1000" dirty="0">
                <a:solidFill>
                  <a:srgbClr val="000000"/>
                </a:solidFill>
                <a:latin typeface="Roboto" panose="02000000000000000000" pitchFamily="2" charset="0"/>
                <a:ea typeface="Roboto" panose="02000000000000000000" pitchFamily="2" charset="0"/>
              </a:rPr>
              <a:t> words which don't look even slightly believable. If you are going to use a passage of Lorem Ipsum, you</a:t>
            </a:r>
            <a:endParaRPr lang="en-US" sz="10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69435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pic>
        <p:nvPicPr>
          <p:cNvPr id="17" name="Picture Placeholder 16">
            <a:extLst>
              <a:ext uri="{FF2B5EF4-FFF2-40B4-BE49-F238E27FC236}">
                <a16:creationId xmlns:a16="http://schemas.microsoft.com/office/drawing/2014/main" id="{31592580-4755-400B-8DAC-53F55B90CA1D}"/>
              </a:ext>
            </a:extLst>
          </p:cNvPr>
          <p:cNvPicPr>
            <a:picLocks noGrp="1" noChangeAspect="1"/>
          </p:cNvPicPr>
          <p:nvPr>
            <p:ph type="pic" sz="quarter" idx="14"/>
          </p:nvPr>
        </p:nvPicPr>
        <p:blipFill>
          <a:blip r:embed="rId2"/>
          <a:srcRect t="34424" b="34424"/>
          <a:stretch>
            <a:fillRect/>
          </a:stretch>
        </p:blipFill>
        <p:spPr/>
      </p:pic>
      <p:grpSp>
        <p:nvGrpSpPr>
          <p:cNvPr id="11" name="Group 10">
            <a:extLst>
              <a:ext uri="{FF2B5EF4-FFF2-40B4-BE49-F238E27FC236}">
                <a16:creationId xmlns:a16="http://schemas.microsoft.com/office/drawing/2014/main" id="{E7D4B351-6A76-4043-83F1-F9F0C0C32AC9}"/>
              </a:ext>
            </a:extLst>
          </p:cNvPr>
          <p:cNvGrpSpPr/>
          <p:nvPr/>
        </p:nvGrpSpPr>
        <p:grpSpPr>
          <a:xfrm>
            <a:off x="1280866" y="2328466"/>
            <a:ext cx="9630269" cy="1651516"/>
            <a:chOff x="1039754" y="2353866"/>
            <a:chExt cx="9630269" cy="1651516"/>
          </a:xfrm>
        </p:grpSpPr>
        <p:grpSp>
          <p:nvGrpSpPr>
            <p:cNvPr id="10" name="Group 9">
              <a:extLst>
                <a:ext uri="{FF2B5EF4-FFF2-40B4-BE49-F238E27FC236}">
                  <a16:creationId xmlns:a16="http://schemas.microsoft.com/office/drawing/2014/main" id="{AA252AAC-3F52-4A7E-B2A5-19B1E3E4006C}"/>
                </a:ext>
              </a:extLst>
            </p:cNvPr>
            <p:cNvGrpSpPr/>
            <p:nvPr/>
          </p:nvGrpSpPr>
          <p:grpSpPr>
            <a:xfrm>
              <a:off x="1039754" y="2353866"/>
              <a:ext cx="3985182" cy="1651516"/>
              <a:chOff x="1039754" y="2353866"/>
              <a:chExt cx="3985182" cy="1651516"/>
            </a:xfrm>
          </p:grpSpPr>
          <p:sp>
            <p:nvSpPr>
              <p:cNvPr id="39" name="Rectangle 38">
                <a:extLst>
                  <a:ext uri="{FF2B5EF4-FFF2-40B4-BE49-F238E27FC236}">
                    <a16:creationId xmlns:a16="http://schemas.microsoft.com/office/drawing/2014/main" id="{DC629FC5-098E-49DB-BA01-1EFC36F6B2E0}"/>
                  </a:ext>
                </a:extLst>
              </p:cNvPr>
              <p:cNvSpPr/>
              <p:nvPr/>
            </p:nvSpPr>
            <p:spPr>
              <a:xfrm>
                <a:off x="1039754" y="2353866"/>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0" name="TextBox 99">
                <a:extLst>
                  <a:ext uri="{FF2B5EF4-FFF2-40B4-BE49-F238E27FC236}">
                    <a16:creationId xmlns:a16="http://schemas.microsoft.com/office/drawing/2014/main" id="{F1A01C1B-6BDA-4B33-8FE2-6547B40F23EB}"/>
                  </a:ext>
                </a:extLst>
              </p:cNvPr>
              <p:cNvSpPr txBox="1"/>
              <p:nvPr/>
            </p:nvSpPr>
            <p:spPr>
              <a:xfrm>
                <a:off x="1469964" y="2568617"/>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4" name="Group 3">
                <a:extLst>
                  <a:ext uri="{FF2B5EF4-FFF2-40B4-BE49-F238E27FC236}">
                    <a16:creationId xmlns:a16="http://schemas.microsoft.com/office/drawing/2014/main" id="{EB440D23-9AB1-4E28-B8E4-0AFF83F54B16}"/>
                  </a:ext>
                </a:extLst>
              </p:cNvPr>
              <p:cNvGrpSpPr/>
              <p:nvPr/>
            </p:nvGrpSpPr>
            <p:grpSpPr>
              <a:xfrm>
                <a:off x="2909432" y="2619855"/>
                <a:ext cx="2115504" cy="1119538"/>
                <a:chOff x="1710206" y="2455646"/>
                <a:chExt cx="2115504" cy="1119538"/>
              </a:xfrm>
            </p:grpSpPr>
            <p:sp>
              <p:nvSpPr>
                <p:cNvPr id="43" name="TextBox 42">
                  <a:extLst>
                    <a:ext uri="{FF2B5EF4-FFF2-40B4-BE49-F238E27FC236}">
                      <a16:creationId xmlns:a16="http://schemas.microsoft.com/office/drawing/2014/main" id="{A4C0D756-A681-4BFA-9D9B-FD8CC1EFF091}"/>
                    </a:ext>
                  </a:extLst>
                </p:cNvPr>
                <p:cNvSpPr txBox="1"/>
                <p:nvPr/>
              </p:nvSpPr>
              <p:spPr>
                <a:xfrm>
                  <a:off x="1710206" y="2455646"/>
                  <a:ext cx="1709524" cy="400110"/>
                </a:xfrm>
                <a:prstGeom prst="rect">
                  <a:avLst/>
                </a:prstGeom>
                <a:noFill/>
              </p:spPr>
              <p:txBody>
                <a:bodyPr wrap="square" rtlCol="0">
                  <a:spAutoFit/>
                </a:bodyPr>
                <a:lstStyle/>
                <a:p>
                  <a:pPr lvl="0">
                    <a:defRPr/>
                  </a:pPr>
                  <a:r>
                    <a:rPr lang="en-GB" sz="2000" dirty="0">
                      <a:solidFill>
                        <a:schemeClr val="accent3"/>
                      </a:solidFill>
                      <a:latin typeface="Raleway" panose="020B0003030101060003" pitchFamily="34" charset="0"/>
                      <a:ea typeface="Noto Sans" panose="020B0502040504020204" pitchFamily="34"/>
                      <a:cs typeface="Noto Sans" panose="020B0502040504020204" pitchFamily="34"/>
                    </a:rPr>
                    <a:t>Strengths</a:t>
                  </a:r>
                  <a:endParaRPr kumimoji="0" lang="en-GB" sz="2000" i="0" u="none" strike="noStrike" kern="1200" cap="none" spc="0" normalizeH="0" baseline="0" noProof="0" dirty="0">
                    <a:ln>
                      <a:noFill/>
                    </a:ln>
                    <a:solidFill>
                      <a:schemeClr val="accent3"/>
                    </a:solidFill>
                    <a:effectLst/>
                    <a:uLnTx/>
                    <a:uFillTx/>
                    <a:latin typeface="Raleway" panose="020B0003030101060003" pitchFamily="34" charset="0"/>
                    <a:ea typeface="Noto Sans" panose="020B0502040504020204" pitchFamily="34"/>
                    <a:cs typeface="Noto Sans" panose="020B0502040504020204" pitchFamily="34"/>
                  </a:endParaRPr>
                </a:p>
              </p:txBody>
            </p:sp>
            <p:sp>
              <p:nvSpPr>
                <p:cNvPr id="104" name="TextBox 103">
                  <a:extLst>
                    <a:ext uri="{FF2B5EF4-FFF2-40B4-BE49-F238E27FC236}">
                      <a16:creationId xmlns:a16="http://schemas.microsoft.com/office/drawing/2014/main" id="{B71BB188-1CD9-4DE0-8921-46237B588442}"/>
                    </a:ext>
                  </a:extLst>
                </p:cNvPr>
                <p:cNvSpPr txBox="1"/>
                <p:nvPr/>
              </p:nvSpPr>
              <p:spPr>
                <a:xfrm>
                  <a:off x="1710206"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grpSp>
          <p:nvGrpSpPr>
            <p:cNvPr id="9" name="Group 8">
              <a:extLst>
                <a:ext uri="{FF2B5EF4-FFF2-40B4-BE49-F238E27FC236}">
                  <a16:creationId xmlns:a16="http://schemas.microsoft.com/office/drawing/2014/main" id="{11748E6C-8A68-4A66-B449-104940BDB9CC}"/>
                </a:ext>
              </a:extLst>
            </p:cNvPr>
            <p:cNvGrpSpPr/>
            <p:nvPr/>
          </p:nvGrpSpPr>
          <p:grpSpPr>
            <a:xfrm>
              <a:off x="6579544" y="2353866"/>
              <a:ext cx="4090479" cy="1651516"/>
              <a:chOff x="1039754" y="4218672"/>
              <a:chExt cx="4090479" cy="1651516"/>
            </a:xfrm>
          </p:grpSpPr>
          <p:sp>
            <p:nvSpPr>
              <p:cNvPr id="40" name="Rectangle 39">
                <a:extLst>
                  <a:ext uri="{FF2B5EF4-FFF2-40B4-BE49-F238E27FC236}">
                    <a16:creationId xmlns:a16="http://schemas.microsoft.com/office/drawing/2014/main" id="{D8723985-6B49-4CCB-97A0-F842D07F75F5}"/>
                  </a:ext>
                </a:extLst>
              </p:cNvPr>
              <p:cNvSpPr/>
              <p:nvPr/>
            </p:nvSpPr>
            <p:spPr>
              <a:xfrm>
                <a:off x="1039754" y="4218672"/>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1469964" y="4389294"/>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6" name="Group 5">
                <a:extLst>
                  <a:ext uri="{FF2B5EF4-FFF2-40B4-BE49-F238E27FC236}">
                    <a16:creationId xmlns:a16="http://schemas.microsoft.com/office/drawing/2014/main" id="{BA520106-BFF7-4FD4-971A-220D5EA50359}"/>
                  </a:ext>
                </a:extLst>
              </p:cNvPr>
              <p:cNvGrpSpPr/>
              <p:nvPr/>
            </p:nvGrpSpPr>
            <p:grpSpPr>
              <a:xfrm>
                <a:off x="2909432" y="4489859"/>
                <a:ext cx="2220801" cy="1109143"/>
                <a:chOff x="1604909" y="4305756"/>
                <a:chExt cx="2220801" cy="1109143"/>
              </a:xfrm>
            </p:grpSpPr>
            <p:sp>
              <p:nvSpPr>
                <p:cNvPr id="44" name="TextBox 43">
                  <a:extLst>
                    <a:ext uri="{FF2B5EF4-FFF2-40B4-BE49-F238E27FC236}">
                      <a16:creationId xmlns:a16="http://schemas.microsoft.com/office/drawing/2014/main" id="{B3A3B292-63BD-4A39-A48C-32DD62D99B3B}"/>
                    </a:ext>
                  </a:extLst>
                </p:cNvPr>
                <p:cNvSpPr txBox="1"/>
                <p:nvPr/>
              </p:nvSpPr>
              <p:spPr>
                <a:xfrm>
                  <a:off x="1604909" y="4305756"/>
                  <a:ext cx="2220801" cy="400110"/>
                </a:xfrm>
                <a:prstGeom prst="rect">
                  <a:avLst/>
                </a:prstGeom>
                <a:noFill/>
              </p:spPr>
              <p:txBody>
                <a:bodyPr wrap="square" rtlCol="0">
                  <a:spAutoFit/>
                </a:bodyPr>
                <a:lstStyle/>
                <a:p>
                  <a:pPr lvl="0">
                    <a:defRPr/>
                  </a:pPr>
                  <a:r>
                    <a:rPr lang="en-GB" sz="2000" dirty="0">
                      <a:solidFill>
                        <a:schemeClr val="accent3"/>
                      </a:solidFill>
                      <a:latin typeface="Raleway" panose="020B0003030101060003" pitchFamily="34" charset="0"/>
                      <a:ea typeface="Noto Sans" panose="020B0502040504020204" pitchFamily="34"/>
                      <a:cs typeface="Noto Sans" panose="020B0502040504020204" pitchFamily="34"/>
                    </a:rPr>
                    <a:t>Opportunities</a:t>
                  </a:r>
                  <a:endParaRPr kumimoji="0" lang="en-GB" sz="2000" i="0" u="none" strike="noStrike" kern="1200" cap="none" spc="0" normalizeH="0" baseline="0" noProof="0" dirty="0">
                    <a:ln>
                      <a:noFill/>
                    </a:ln>
                    <a:solidFill>
                      <a:schemeClr val="accent3"/>
                    </a:solidFill>
                    <a:effectLst/>
                    <a:uLnTx/>
                    <a:uFillTx/>
                    <a:latin typeface="Raleway" panose="020B0003030101060003" pitchFamily="34" charset="0"/>
                    <a:ea typeface="Noto Sans" panose="020B0502040504020204" pitchFamily="34"/>
                    <a:cs typeface="Noto Sans" panose="020B0502040504020204" pitchFamily="34"/>
                  </a:endParaRPr>
                </a:p>
              </p:txBody>
            </p:sp>
            <p:sp>
              <p:nvSpPr>
                <p:cNvPr id="105" name="TextBox 104">
                  <a:extLst>
                    <a:ext uri="{FF2B5EF4-FFF2-40B4-BE49-F238E27FC236}">
                      <a16:creationId xmlns:a16="http://schemas.microsoft.com/office/drawing/2014/main" id="{FF6B2680-81DB-4921-873D-088513A68DEC}"/>
                    </a:ext>
                  </a:extLst>
                </p:cNvPr>
                <p:cNvSpPr txBox="1"/>
                <p:nvPr/>
              </p:nvSpPr>
              <p:spPr>
                <a:xfrm>
                  <a:off x="1604909"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grpSp>
    </p:spTree>
    <p:extLst>
      <p:ext uri="{BB962C8B-B14F-4D97-AF65-F5344CB8AC3E}">
        <p14:creationId xmlns:p14="http://schemas.microsoft.com/office/powerpoint/2010/main" val="2506565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4007252107"/>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52604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2111414244"/>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94821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CFDF25E-55E6-43F7-B003-9142331D6093}"/>
              </a:ext>
            </a:extLst>
          </p:cNvPr>
          <p:cNvGrpSpPr/>
          <p:nvPr/>
        </p:nvGrpSpPr>
        <p:grpSpPr>
          <a:xfrm>
            <a:off x="3794250" y="1957066"/>
            <a:ext cx="4603500" cy="2943869"/>
            <a:chOff x="730500" y="1986520"/>
            <a:chExt cx="4603500" cy="2943869"/>
          </a:xfrm>
        </p:grpSpPr>
        <p:sp>
          <p:nvSpPr>
            <p:cNvPr id="16" name="TextBox 15">
              <a:extLst>
                <a:ext uri="{FF2B5EF4-FFF2-40B4-BE49-F238E27FC236}">
                  <a16:creationId xmlns:a16="http://schemas.microsoft.com/office/drawing/2014/main" id="{BC963DCF-8A4A-47C4-9A69-0C03D27EE519}"/>
                </a:ext>
              </a:extLst>
            </p:cNvPr>
            <p:cNvSpPr txBox="1"/>
            <p:nvPr/>
          </p:nvSpPr>
          <p:spPr>
            <a:xfrm>
              <a:off x="1210560" y="2867308"/>
              <a:ext cx="4123440" cy="1123384"/>
            </a:xfrm>
            <a:prstGeom prst="rect">
              <a:avLst/>
            </a:prstGeom>
            <a:noFill/>
          </p:spPr>
          <p:txBody>
            <a:bodyPr wrap="square" rtlCol="0" anchor="ctr">
              <a:spAutoFit/>
            </a:bodyPr>
            <a:lstStyle/>
            <a:p>
              <a:r>
                <a:rPr lang="en-US" sz="6700" dirty="0">
                  <a:solidFill>
                    <a:schemeClr val="accent3"/>
                  </a:solidFill>
                  <a:latin typeface="Roboto" panose="02000000000000000000" pitchFamily="2" charset="0"/>
                  <a:ea typeface="Roboto" panose="02000000000000000000" pitchFamily="2" charset="0"/>
                  <a:cs typeface="Open Sans Light" panose="020B0306030504020204" pitchFamily="34" charset="0"/>
                </a:rPr>
                <a:t>Proposal</a:t>
              </a:r>
            </a:p>
          </p:txBody>
        </p:sp>
        <p:sp>
          <p:nvSpPr>
            <p:cNvPr id="17" name="TextBox 16">
              <a:extLst>
                <a:ext uri="{FF2B5EF4-FFF2-40B4-BE49-F238E27FC236}">
                  <a16:creationId xmlns:a16="http://schemas.microsoft.com/office/drawing/2014/main" id="{A0DA2E3A-5F03-4416-89A5-4E10C93FF59B}"/>
                </a:ext>
              </a:extLst>
            </p:cNvPr>
            <p:cNvSpPr txBox="1"/>
            <p:nvPr/>
          </p:nvSpPr>
          <p:spPr>
            <a:xfrm>
              <a:off x="1291080" y="4028475"/>
              <a:ext cx="3751231" cy="901914"/>
            </a:xfrm>
            <a:prstGeom prst="rect">
              <a:avLst/>
            </a:prstGeom>
            <a:noFill/>
          </p:spPr>
          <p:txBody>
            <a:bodyPr wrap="square" numCol="1" spcCol="457200" rtlCol="0">
              <a:spAutoFit/>
            </a:bodyPr>
            <a:lstStyle/>
            <a:p>
              <a:pPr>
                <a:lnSpc>
                  <a:spcPts val="2200"/>
                </a:lnSpc>
              </a:pPr>
              <a:r>
                <a:rPr lang="en-US" sz="1100" dirty="0">
                  <a:latin typeface="Roboto" panose="02000000000000000000" pitchFamily="2" charset="0"/>
                  <a:ea typeface="Roboto" panose="02000000000000000000" pitchFamily="2" charset="0"/>
                </a:rPr>
                <a:t>If you need help with the product, please contact</a:t>
              </a:r>
            </a:p>
            <a:p>
              <a:pPr>
                <a:lnSpc>
                  <a:spcPts val="2200"/>
                </a:lnSpc>
              </a:pPr>
              <a:r>
                <a:rPr lang="en-US" sz="1100" dirty="0">
                  <a:latin typeface="Roboto" panose="02000000000000000000" pitchFamily="2" charset="0"/>
                  <a:ea typeface="Roboto" panose="02000000000000000000" pitchFamily="2" charset="0"/>
                </a:rPr>
                <a:t>the shop owner by visiting their shop profile and to be sending them a message. </a:t>
              </a:r>
              <a:endParaRPr lang="en-US" sz="1100" dirty="0">
                <a:latin typeface="Roboto" panose="02000000000000000000" pitchFamily="2" charset="0"/>
                <a:ea typeface="Roboto" panose="02000000000000000000" pitchFamily="2" charset="0"/>
                <a:cs typeface="Montserrat" charset="0"/>
              </a:endParaRPr>
            </a:p>
          </p:txBody>
        </p:sp>
        <p:sp>
          <p:nvSpPr>
            <p:cNvPr id="18" name="TextBox 17">
              <a:extLst>
                <a:ext uri="{FF2B5EF4-FFF2-40B4-BE49-F238E27FC236}">
                  <a16:creationId xmlns:a16="http://schemas.microsoft.com/office/drawing/2014/main" id="{A557E3EC-3811-40E3-A735-5D0748D04974}"/>
                </a:ext>
              </a:extLst>
            </p:cNvPr>
            <p:cNvSpPr txBox="1"/>
            <p:nvPr/>
          </p:nvSpPr>
          <p:spPr>
            <a:xfrm>
              <a:off x="730500" y="1986520"/>
              <a:ext cx="1121160" cy="1585049"/>
            </a:xfrm>
            <a:prstGeom prst="rect">
              <a:avLst/>
            </a:prstGeom>
            <a:noFill/>
          </p:spPr>
          <p:txBody>
            <a:bodyPr wrap="square" rtlCol="0" anchor="ctr">
              <a:spAutoFit/>
            </a:bodyPr>
            <a:lstStyle/>
            <a:p>
              <a:r>
                <a:rPr lang="en-US" sz="9700" dirty="0">
                  <a:solidFill>
                    <a:schemeClr val="accent3"/>
                  </a:solidFill>
                  <a:latin typeface="Roboto" panose="02000000000000000000" pitchFamily="2" charset="0"/>
                  <a:ea typeface="Roboto" panose="02000000000000000000" pitchFamily="2" charset="0"/>
                  <a:cs typeface="Open Sans Light" panose="020B0306030504020204" pitchFamily="34" charset="0"/>
                </a:rPr>
                <a:t>+</a:t>
              </a:r>
            </a:p>
          </p:txBody>
        </p:sp>
      </p:grpSp>
      <p:grpSp>
        <p:nvGrpSpPr>
          <p:cNvPr id="10" name="Group 9">
            <a:extLst>
              <a:ext uri="{FF2B5EF4-FFF2-40B4-BE49-F238E27FC236}">
                <a16:creationId xmlns:a16="http://schemas.microsoft.com/office/drawing/2014/main" id="{87E8BA89-4709-4191-B5A3-3698CEBA9E83}"/>
              </a:ext>
            </a:extLst>
          </p:cNvPr>
          <p:cNvGrpSpPr/>
          <p:nvPr/>
        </p:nvGrpSpPr>
        <p:grpSpPr>
          <a:xfrm>
            <a:off x="7276591" y="-2"/>
            <a:ext cx="4915410" cy="3961239"/>
            <a:chOff x="7276591" y="-1"/>
            <a:chExt cx="4915410" cy="2950563"/>
          </a:xfrm>
        </p:grpSpPr>
        <p:sp>
          <p:nvSpPr>
            <p:cNvPr id="5" name="Freeform 5">
              <a:extLst>
                <a:ext uri="{FF2B5EF4-FFF2-40B4-BE49-F238E27FC236}">
                  <a16:creationId xmlns:a16="http://schemas.microsoft.com/office/drawing/2014/main" id="{E95074C5-7EBB-481D-800B-EB9D432C5185}"/>
                </a:ext>
              </a:extLst>
            </p:cNvPr>
            <p:cNvSpPr>
              <a:spLocks/>
            </p:cNvSpPr>
            <p:nvPr/>
          </p:nvSpPr>
          <p:spPr bwMode="auto">
            <a:xfrm>
              <a:off x="7276591" y="-1"/>
              <a:ext cx="4915410" cy="2950563"/>
            </a:xfrm>
            <a:custGeom>
              <a:avLst/>
              <a:gdLst>
                <a:gd name="T0" fmla="*/ 71 w 1134"/>
                <a:gd name="T1" fmla="*/ 0 h 637"/>
                <a:gd name="T2" fmla="*/ 1134 w 1134"/>
                <a:gd name="T3" fmla="*/ 633 h 637"/>
                <a:gd name="T4" fmla="*/ 1134 w 1134"/>
                <a:gd name="T5" fmla="*/ 0 h 637"/>
                <a:gd name="T6" fmla="*/ 71 w 1134"/>
                <a:gd name="T7" fmla="*/ 0 h 637"/>
              </a:gdLst>
              <a:ahLst/>
              <a:cxnLst>
                <a:cxn ang="0">
                  <a:pos x="T0" y="T1"/>
                </a:cxn>
                <a:cxn ang="0">
                  <a:pos x="T2" y="T3"/>
                </a:cxn>
                <a:cxn ang="0">
                  <a:pos x="T4" y="T5"/>
                </a:cxn>
                <a:cxn ang="0">
                  <a:pos x="T6" y="T7"/>
                </a:cxn>
              </a:cxnLst>
              <a:rect l="0" t="0" r="r" b="b"/>
              <a:pathLst>
                <a:path w="1134" h="637">
                  <a:moveTo>
                    <a:pt x="71" y="0"/>
                  </a:moveTo>
                  <a:cubicBezTo>
                    <a:pt x="0" y="218"/>
                    <a:pt x="10" y="637"/>
                    <a:pt x="1134" y="633"/>
                  </a:cubicBezTo>
                  <a:cubicBezTo>
                    <a:pt x="1134" y="0"/>
                    <a:pt x="1134" y="0"/>
                    <a:pt x="1134" y="0"/>
                  </a:cubicBezTo>
                  <a:lnTo>
                    <a:pt x="71"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C90B14B3-5F92-4B3C-B7CE-7A4925CA20E0}"/>
                </a:ext>
              </a:extLst>
            </p:cNvPr>
            <p:cNvSpPr>
              <a:spLocks/>
            </p:cNvSpPr>
            <p:nvPr/>
          </p:nvSpPr>
          <p:spPr bwMode="auto">
            <a:xfrm>
              <a:off x="7597113" y="-1"/>
              <a:ext cx="4594888" cy="2928609"/>
            </a:xfrm>
            <a:custGeom>
              <a:avLst/>
              <a:gdLst>
                <a:gd name="T0" fmla="*/ 69 w 1060"/>
                <a:gd name="T1" fmla="*/ 0 h 632"/>
                <a:gd name="T2" fmla="*/ 1060 w 1060"/>
                <a:gd name="T3" fmla="*/ 632 h 632"/>
                <a:gd name="T4" fmla="*/ 1060 w 1060"/>
                <a:gd name="T5" fmla="*/ 0 h 632"/>
                <a:gd name="T6" fmla="*/ 69 w 1060"/>
                <a:gd name="T7" fmla="*/ 0 h 632"/>
              </a:gdLst>
              <a:ahLst/>
              <a:cxnLst>
                <a:cxn ang="0">
                  <a:pos x="T0" y="T1"/>
                </a:cxn>
                <a:cxn ang="0">
                  <a:pos x="T2" y="T3"/>
                </a:cxn>
                <a:cxn ang="0">
                  <a:pos x="T4" y="T5"/>
                </a:cxn>
                <a:cxn ang="0">
                  <a:pos x="T6" y="T7"/>
                </a:cxn>
              </a:cxnLst>
              <a:rect l="0" t="0" r="r" b="b"/>
              <a:pathLst>
                <a:path w="1060" h="632">
                  <a:moveTo>
                    <a:pt x="69" y="0"/>
                  </a:moveTo>
                  <a:cubicBezTo>
                    <a:pt x="0" y="213"/>
                    <a:pt x="8" y="619"/>
                    <a:pt x="1060" y="632"/>
                  </a:cubicBezTo>
                  <a:cubicBezTo>
                    <a:pt x="1060" y="0"/>
                    <a:pt x="1060" y="0"/>
                    <a:pt x="1060" y="0"/>
                  </a:cubicBezTo>
                  <a:lnTo>
                    <a:pt x="69"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3287613066"/>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39081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2284904553"/>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2940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99CD89F-9E95-4A54-B767-77A1E9F751D3}"/>
              </a:ext>
            </a:extLst>
          </p:cNvPr>
          <p:cNvGrpSpPr/>
          <p:nvPr/>
        </p:nvGrpSpPr>
        <p:grpSpPr>
          <a:xfrm>
            <a:off x="3141410" y="2940050"/>
            <a:ext cx="5909180" cy="977900"/>
            <a:chOff x="3196274" y="2940050"/>
            <a:chExt cx="5909180" cy="977900"/>
          </a:xfrm>
        </p:grpSpPr>
        <p:sp>
          <p:nvSpPr>
            <p:cNvPr id="11" name="Freeform: Shape 10">
              <a:extLst>
                <a:ext uri="{FF2B5EF4-FFF2-40B4-BE49-F238E27FC236}">
                  <a16:creationId xmlns:a16="http://schemas.microsoft.com/office/drawing/2014/main" id="{2661BC92-9CB3-43D2-8D70-FF2B36EF33BB}"/>
                </a:ext>
              </a:extLst>
            </p:cNvPr>
            <p:cNvSpPr>
              <a:spLocks/>
            </p:cNvSpPr>
            <p:nvPr/>
          </p:nvSpPr>
          <p:spPr bwMode="auto">
            <a:xfrm>
              <a:off x="3398914" y="2940050"/>
              <a:ext cx="5267172" cy="977900"/>
            </a:xfrm>
            <a:custGeom>
              <a:avLst/>
              <a:gdLst>
                <a:gd name="connsiteX0" fmla="*/ 0 w 5267172"/>
                <a:gd name="connsiteY0" fmla="*/ 0 h 977900"/>
                <a:gd name="connsiteX1" fmla="*/ 4821240 w 5267172"/>
                <a:gd name="connsiteY1" fmla="*/ 0 h 977900"/>
                <a:gd name="connsiteX2" fmla="*/ 5267172 w 5267172"/>
                <a:gd name="connsiteY2" fmla="*/ 977900 h 977900"/>
                <a:gd name="connsiteX3" fmla="*/ 395789 w 5267172"/>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5267172" h="977900">
                  <a:moveTo>
                    <a:pt x="0" y="0"/>
                  </a:moveTo>
                  <a:lnTo>
                    <a:pt x="4821240" y="0"/>
                  </a:lnTo>
                  <a:lnTo>
                    <a:pt x="5267172" y="977900"/>
                  </a:lnTo>
                  <a:lnTo>
                    <a:pt x="395789" y="977900"/>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8" name="TextBox 7">
              <a:extLst>
                <a:ext uri="{FF2B5EF4-FFF2-40B4-BE49-F238E27FC236}">
                  <a16:creationId xmlns:a16="http://schemas.microsoft.com/office/drawing/2014/main" id="{86387811-3659-4D52-9ACD-A07360519AE8}"/>
                </a:ext>
              </a:extLst>
            </p:cNvPr>
            <p:cNvSpPr txBox="1"/>
            <p:nvPr/>
          </p:nvSpPr>
          <p:spPr>
            <a:xfrm>
              <a:off x="3196274" y="3136613"/>
              <a:ext cx="5909180" cy="584775"/>
            </a:xfrm>
            <a:prstGeom prst="rect">
              <a:avLst/>
            </a:prstGeom>
            <a:noFill/>
          </p:spPr>
          <p:txBody>
            <a:bodyPr wrap="square" rtlCol="0">
              <a:spAutoFit/>
            </a:bodyPr>
            <a:lstStyle/>
            <a:p>
              <a:pPr algn="ctr"/>
              <a:r>
                <a:rPr lang="en-US" sz="3200" spc="1200" dirty="0">
                  <a:solidFill>
                    <a:schemeClr val="bg1"/>
                  </a:solidFill>
                  <a:latin typeface="Roboto" panose="02000000000000000000" pitchFamily="2" charset="0"/>
                  <a:ea typeface="Roboto" panose="02000000000000000000" pitchFamily="2" charset="0"/>
                  <a:cs typeface="Abril Text" charset="0"/>
                </a:rPr>
                <a:t>THE.END</a:t>
              </a:r>
            </a:p>
          </p:txBody>
        </p:sp>
      </p:grpSp>
    </p:spTree>
    <p:extLst>
      <p:ext uri="{BB962C8B-B14F-4D97-AF65-F5344CB8AC3E}">
        <p14:creationId xmlns:p14="http://schemas.microsoft.com/office/powerpoint/2010/main" val="2794358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54997F6-7F40-4BA3-A435-A2DD0C7AFDCB}"/>
              </a:ext>
            </a:extLst>
          </p:cNvPr>
          <p:cNvGrpSpPr/>
          <p:nvPr/>
        </p:nvGrpSpPr>
        <p:grpSpPr>
          <a:xfrm>
            <a:off x="6351589" y="2151344"/>
            <a:ext cx="3614979" cy="2555312"/>
            <a:chOff x="5678489" y="2902512"/>
            <a:chExt cx="3614979" cy="2555312"/>
          </a:xfrm>
        </p:grpSpPr>
        <p:sp>
          <p:nvSpPr>
            <p:cNvPr id="19" name="TextBox 18">
              <a:extLst>
                <a:ext uri="{FF2B5EF4-FFF2-40B4-BE49-F238E27FC236}">
                  <a16:creationId xmlns:a16="http://schemas.microsoft.com/office/drawing/2014/main" id="{6C4271C7-3234-4417-9EFF-43799759C62F}"/>
                </a:ext>
              </a:extLst>
            </p:cNvPr>
            <p:cNvSpPr txBox="1"/>
            <p:nvPr/>
          </p:nvSpPr>
          <p:spPr>
            <a:xfrm>
              <a:off x="5678490" y="2902512"/>
              <a:ext cx="3324415" cy="1047979"/>
            </a:xfrm>
            <a:prstGeom prst="rect">
              <a:avLst/>
            </a:prstGeom>
            <a:noFill/>
          </p:spPr>
          <p:txBody>
            <a:bodyPr wrap="square" rtlCol="0">
              <a:spAutoFit/>
            </a:bodyPr>
            <a:lstStyle/>
            <a:p>
              <a:pPr>
                <a:lnSpc>
                  <a:spcPts val="3700"/>
                </a:lnSpc>
              </a:pPr>
              <a:r>
                <a:rPr lang="en-US" sz="3700" b="1" dirty="0">
                  <a:solidFill>
                    <a:schemeClr val="accent3"/>
                  </a:solidFill>
                  <a:latin typeface="Roboto" panose="02000000000000000000" pitchFamily="2" charset="0"/>
                  <a:ea typeface="Roboto" panose="02000000000000000000" pitchFamily="2" charset="0"/>
                </a:rPr>
                <a:t>Welcome to</a:t>
              </a:r>
              <a:r>
                <a:rPr lang="en-US" sz="3700" dirty="0">
                  <a:solidFill>
                    <a:schemeClr val="accent3"/>
                  </a:solidFill>
                  <a:latin typeface="Roboto" panose="02000000000000000000" pitchFamily="2" charset="0"/>
                  <a:ea typeface="Roboto" panose="02000000000000000000" pitchFamily="2" charset="0"/>
                </a:rPr>
                <a:t> History</a:t>
              </a:r>
            </a:p>
          </p:txBody>
        </p:sp>
        <p:sp>
          <p:nvSpPr>
            <p:cNvPr id="20" name="TextBox 19">
              <a:extLst>
                <a:ext uri="{FF2B5EF4-FFF2-40B4-BE49-F238E27FC236}">
                  <a16:creationId xmlns:a16="http://schemas.microsoft.com/office/drawing/2014/main" id="{C4E2A687-0F40-4CC4-9901-934F906A6C3F}"/>
                </a:ext>
              </a:extLst>
            </p:cNvPr>
            <p:cNvSpPr txBox="1"/>
            <p:nvPr/>
          </p:nvSpPr>
          <p:spPr>
            <a:xfrm>
              <a:off x="5678491" y="4154262"/>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1D329812-02B8-4803-9290-9D3510BC020A}"/>
                </a:ext>
              </a:extLst>
            </p:cNvPr>
            <p:cNvSpPr txBox="1"/>
            <p:nvPr/>
          </p:nvSpPr>
          <p:spPr>
            <a:xfrm>
              <a:off x="5678489" y="4472298"/>
              <a:ext cx="3614979" cy="985526"/>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that message. For anything else (licensing, billing, </a:t>
              </a:r>
              <a:r>
                <a:rPr lang="en-US" sz="900" dirty="0" err="1">
                  <a:latin typeface="Roboto" panose="02000000000000000000" pitchFamily="2" charset="0"/>
                  <a:ea typeface="Roboto" panose="02000000000000000000" pitchFamily="2" charset="0"/>
                </a:rPr>
                <a:t>etc</a:t>
              </a:r>
              <a:r>
                <a:rPr lang="en-US" sz="900" dirty="0">
                  <a:latin typeface="Roboto" panose="02000000000000000000" pitchFamily="2" charset="0"/>
                  <a:ea typeface="Roboto" panose="02000000000000000000" pitchFamily="2" charset="0"/>
                </a:rPr>
                <a:t>), please visit our in the best Help Center.</a:t>
              </a:r>
            </a:p>
          </p:txBody>
        </p:sp>
      </p:grpSp>
      <p:grpSp>
        <p:nvGrpSpPr>
          <p:cNvPr id="23" name="Group 22">
            <a:extLst>
              <a:ext uri="{FF2B5EF4-FFF2-40B4-BE49-F238E27FC236}">
                <a16:creationId xmlns:a16="http://schemas.microsoft.com/office/drawing/2014/main" id="{A29930A5-E55C-4C8B-AC9A-D6536654A3B4}"/>
              </a:ext>
            </a:extLst>
          </p:cNvPr>
          <p:cNvGrpSpPr/>
          <p:nvPr/>
        </p:nvGrpSpPr>
        <p:grpSpPr>
          <a:xfrm>
            <a:off x="0" y="0"/>
            <a:ext cx="4474572" cy="3199323"/>
            <a:chOff x="0" y="0"/>
            <a:chExt cx="4474572" cy="2685143"/>
          </a:xfrm>
        </p:grpSpPr>
        <p:sp>
          <p:nvSpPr>
            <p:cNvPr id="11" name="Freeform 5">
              <a:extLst>
                <a:ext uri="{FF2B5EF4-FFF2-40B4-BE49-F238E27FC236}">
                  <a16:creationId xmlns:a16="http://schemas.microsoft.com/office/drawing/2014/main" id="{21EDAD14-DF7D-4DA4-9254-59367BA49914}"/>
                </a:ext>
              </a:extLst>
            </p:cNvPr>
            <p:cNvSpPr>
              <a:spLocks/>
            </p:cNvSpPr>
            <p:nvPr/>
          </p:nvSpPr>
          <p:spPr bwMode="auto">
            <a:xfrm>
              <a:off x="0" y="0"/>
              <a:ext cx="4474572" cy="2685143"/>
            </a:xfrm>
            <a:custGeom>
              <a:avLst/>
              <a:gdLst>
                <a:gd name="T0" fmla="*/ 1064 w 1134"/>
                <a:gd name="T1" fmla="*/ 0 h 637"/>
                <a:gd name="T2" fmla="*/ 0 w 1134"/>
                <a:gd name="T3" fmla="*/ 633 h 637"/>
                <a:gd name="T4" fmla="*/ 0 w 1134"/>
                <a:gd name="T5" fmla="*/ 0 h 637"/>
                <a:gd name="T6" fmla="*/ 1064 w 1134"/>
                <a:gd name="T7" fmla="*/ 0 h 637"/>
              </a:gdLst>
              <a:ahLst/>
              <a:cxnLst>
                <a:cxn ang="0">
                  <a:pos x="T0" y="T1"/>
                </a:cxn>
                <a:cxn ang="0">
                  <a:pos x="T2" y="T3"/>
                </a:cxn>
                <a:cxn ang="0">
                  <a:pos x="T4" y="T5"/>
                </a:cxn>
                <a:cxn ang="0">
                  <a:pos x="T6" y="T7"/>
                </a:cxn>
              </a:cxnLst>
              <a:rect l="0" t="0" r="r" b="b"/>
              <a:pathLst>
                <a:path w="1134" h="637">
                  <a:moveTo>
                    <a:pt x="1064" y="0"/>
                  </a:moveTo>
                  <a:cubicBezTo>
                    <a:pt x="1134" y="218"/>
                    <a:pt x="1124" y="637"/>
                    <a:pt x="0" y="633"/>
                  </a:cubicBezTo>
                  <a:cubicBezTo>
                    <a:pt x="0" y="0"/>
                    <a:pt x="0" y="0"/>
                    <a:pt x="0" y="0"/>
                  </a:cubicBezTo>
                  <a:lnTo>
                    <a:pt x="1064"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38267891-1D83-4A70-A190-444A024BAD92}"/>
                </a:ext>
              </a:extLst>
            </p:cNvPr>
            <p:cNvSpPr>
              <a:spLocks/>
            </p:cNvSpPr>
            <p:nvPr/>
          </p:nvSpPr>
          <p:spPr bwMode="auto">
            <a:xfrm>
              <a:off x="0" y="0"/>
              <a:ext cx="4186663" cy="2665149"/>
            </a:xfrm>
            <a:custGeom>
              <a:avLst/>
              <a:gdLst>
                <a:gd name="T0" fmla="*/ 992 w 1061"/>
                <a:gd name="T1" fmla="*/ 0 h 632"/>
                <a:gd name="T2" fmla="*/ 0 w 1061"/>
                <a:gd name="T3" fmla="*/ 632 h 632"/>
                <a:gd name="T4" fmla="*/ 0 w 1061"/>
                <a:gd name="T5" fmla="*/ 0 h 632"/>
                <a:gd name="T6" fmla="*/ 992 w 1061"/>
                <a:gd name="T7" fmla="*/ 0 h 632"/>
              </a:gdLst>
              <a:ahLst/>
              <a:cxnLst>
                <a:cxn ang="0">
                  <a:pos x="T0" y="T1"/>
                </a:cxn>
                <a:cxn ang="0">
                  <a:pos x="T2" y="T3"/>
                </a:cxn>
                <a:cxn ang="0">
                  <a:pos x="T4" y="T5"/>
                </a:cxn>
                <a:cxn ang="0">
                  <a:pos x="T6" y="T7"/>
                </a:cxn>
              </a:cxnLst>
              <a:rect l="0" t="0" r="r" b="b"/>
              <a:pathLst>
                <a:path w="1061" h="632">
                  <a:moveTo>
                    <a:pt x="992" y="0"/>
                  </a:moveTo>
                  <a:cubicBezTo>
                    <a:pt x="1061" y="213"/>
                    <a:pt x="1052" y="619"/>
                    <a:pt x="0" y="632"/>
                  </a:cubicBezTo>
                  <a:cubicBezTo>
                    <a:pt x="0" y="0"/>
                    <a:pt x="0" y="0"/>
                    <a:pt x="0" y="0"/>
                  </a:cubicBezTo>
                  <a:lnTo>
                    <a:pt x="99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4" name="Oval 13">
            <a:extLst>
              <a:ext uri="{FF2B5EF4-FFF2-40B4-BE49-F238E27FC236}">
                <a16:creationId xmlns:a16="http://schemas.microsoft.com/office/drawing/2014/main" id="{46D351D7-C87D-4099-AD1F-86C190AF8070}"/>
              </a:ext>
            </a:extLst>
          </p:cNvPr>
          <p:cNvSpPr/>
          <p:nvPr/>
        </p:nvSpPr>
        <p:spPr>
          <a:xfrm>
            <a:off x="1859891" y="1428455"/>
            <a:ext cx="2385323" cy="238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996B30D6-C7F1-48ED-A986-747D3DB08578}"/>
              </a:ext>
            </a:extLst>
          </p:cNvPr>
          <p:cNvPicPr>
            <a:picLocks noGrp="1" noChangeAspect="1"/>
          </p:cNvPicPr>
          <p:nvPr>
            <p:ph type="pic" sz="quarter" idx="11"/>
          </p:nvPr>
        </p:nvPicPr>
        <p:blipFill>
          <a:blip r:embed="rId2"/>
          <a:srcRect t="12694" b="12694"/>
          <a:stretch>
            <a:fillRect/>
          </a:stretch>
        </p:blipFill>
        <p:spPr/>
      </p:pic>
    </p:spTree>
    <p:extLst>
      <p:ext uri="{BB962C8B-B14F-4D97-AF65-F5344CB8AC3E}">
        <p14:creationId xmlns:p14="http://schemas.microsoft.com/office/powerpoint/2010/main" val="2136231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a:extLst>
              <a:ext uri="{FF2B5EF4-FFF2-40B4-BE49-F238E27FC236}">
                <a16:creationId xmlns:a16="http://schemas.microsoft.com/office/drawing/2014/main" id="{B4BB2F96-BE84-4B78-AEA8-6398E0F38669}"/>
              </a:ext>
            </a:extLst>
          </p:cNvPr>
          <p:cNvSpPr>
            <a:spLocks/>
          </p:cNvSpPr>
          <p:nvPr/>
        </p:nvSpPr>
        <p:spPr bwMode="auto">
          <a:xfrm>
            <a:off x="5297713" y="-2"/>
            <a:ext cx="6894287" cy="5660569"/>
          </a:xfrm>
          <a:custGeom>
            <a:avLst/>
            <a:gdLst>
              <a:gd name="T0" fmla="*/ 71 w 1134"/>
              <a:gd name="T1" fmla="*/ 0 h 637"/>
              <a:gd name="T2" fmla="*/ 1134 w 1134"/>
              <a:gd name="T3" fmla="*/ 633 h 637"/>
              <a:gd name="T4" fmla="*/ 1134 w 1134"/>
              <a:gd name="T5" fmla="*/ 0 h 637"/>
              <a:gd name="T6" fmla="*/ 71 w 1134"/>
              <a:gd name="T7" fmla="*/ 0 h 637"/>
            </a:gdLst>
            <a:ahLst/>
            <a:cxnLst>
              <a:cxn ang="0">
                <a:pos x="T0" y="T1"/>
              </a:cxn>
              <a:cxn ang="0">
                <a:pos x="T2" y="T3"/>
              </a:cxn>
              <a:cxn ang="0">
                <a:pos x="T4" y="T5"/>
              </a:cxn>
              <a:cxn ang="0">
                <a:pos x="T6" y="T7"/>
              </a:cxn>
            </a:cxnLst>
            <a:rect l="0" t="0" r="r" b="b"/>
            <a:pathLst>
              <a:path w="1134" h="637">
                <a:moveTo>
                  <a:pt x="71" y="0"/>
                </a:moveTo>
                <a:cubicBezTo>
                  <a:pt x="0" y="218"/>
                  <a:pt x="10" y="637"/>
                  <a:pt x="1134" y="633"/>
                </a:cubicBezTo>
                <a:cubicBezTo>
                  <a:pt x="1134" y="0"/>
                  <a:pt x="1134" y="0"/>
                  <a:pt x="1134" y="0"/>
                </a:cubicBezTo>
                <a:lnTo>
                  <a:pt x="71"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 name="Group 3">
            <a:extLst>
              <a:ext uri="{FF2B5EF4-FFF2-40B4-BE49-F238E27FC236}">
                <a16:creationId xmlns:a16="http://schemas.microsoft.com/office/drawing/2014/main" id="{6AF76983-D634-48D5-8F01-D15667F1C587}"/>
              </a:ext>
            </a:extLst>
          </p:cNvPr>
          <p:cNvGrpSpPr/>
          <p:nvPr/>
        </p:nvGrpSpPr>
        <p:grpSpPr>
          <a:xfrm>
            <a:off x="998342" y="1808048"/>
            <a:ext cx="4727547" cy="3219093"/>
            <a:chOff x="1368452" y="1437690"/>
            <a:chExt cx="4727547" cy="3219093"/>
          </a:xfrm>
        </p:grpSpPr>
        <p:sp>
          <p:nvSpPr>
            <p:cNvPr id="21" name="TextBox 20">
              <a:extLst>
                <a:ext uri="{FF2B5EF4-FFF2-40B4-BE49-F238E27FC236}">
                  <a16:creationId xmlns:a16="http://schemas.microsoft.com/office/drawing/2014/main" id="{88772849-4D23-45A6-AAB7-ACF2D3FFA425}"/>
                </a:ext>
              </a:extLst>
            </p:cNvPr>
            <p:cNvSpPr txBox="1"/>
            <p:nvPr/>
          </p:nvSpPr>
          <p:spPr>
            <a:xfrm>
              <a:off x="1368452" y="1437690"/>
              <a:ext cx="4727547" cy="1338828"/>
            </a:xfrm>
            <a:prstGeom prst="rect">
              <a:avLst/>
            </a:prstGeom>
            <a:noFill/>
          </p:spPr>
          <p:txBody>
            <a:bodyPr wrap="square" rtlCol="0">
              <a:spAutoFit/>
            </a:bodyPr>
            <a:lstStyle/>
            <a:p>
              <a:r>
                <a:rPr lang="en-US" sz="2700" dirty="0">
                  <a:solidFill>
                    <a:schemeClr val="bg1">
                      <a:lumMod val="50000"/>
                    </a:schemeClr>
                  </a:solidFill>
                  <a:latin typeface="Roboto" panose="02000000000000000000" pitchFamily="2" charset="0"/>
                  <a:ea typeface="Roboto" panose="02000000000000000000" pitchFamily="2" charset="0"/>
                </a:rPr>
                <a:t>It is more important to</a:t>
              </a:r>
            </a:p>
            <a:p>
              <a:r>
                <a:rPr lang="en-US" sz="2700" dirty="0">
                  <a:solidFill>
                    <a:schemeClr val="bg1">
                      <a:lumMod val="50000"/>
                    </a:schemeClr>
                  </a:solidFill>
                  <a:latin typeface="Roboto" panose="02000000000000000000" pitchFamily="2" charset="0"/>
                  <a:ea typeface="Roboto" panose="02000000000000000000" pitchFamily="2" charset="0"/>
                </a:rPr>
                <a:t>click with </a:t>
              </a:r>
              <a:r>
                <a:rPr lang="en-US" sz="2700" dirty="0" err="1">
                  <a:solidFill>
                    <a:schemeClr val="bg1">
                      <a:lumMod val="50000"/>
                    </a:schemeClr>
                  </a:solidFill>
                  <a:latin typeface="Roboto" panose="02000000000000000000" pitchFamily="2" charset="0"/>
                  <a:ea typeface="Roboto" panose="02000000000000000000" pitchFamily="2" charset="0"/>
                </a:rPr>
                <a:t>prople</a:t>
              </a:r>
              <a:r>
                <a:rPr lang="en-US" sz="2700" dirty="0">
                  <a:solidFill>
                    <a:schemeClr val="bg1">
                      <a:lumMod val="50000"/>
                    </a:schemeClr>
                  </a:solidFill>
                  <a:latin typeface="Roboto" panose="02000000000000000000" pitchFamily="2" charset="0"/>
                  <a:ea typeface="Roboto" panose="02000000000000000000" pitchFamily="2" charset="0"/>
                </a:rPr>
                <a:t> than this to</a:t>
              </a:r>
            </a:p>
            <a:p>
              <a:r>
                <a:rPr lang="en-US" sz="2700" dirty="0">
                  <a:solidFill>
                    <a:schemeClr val="bg1">
                      <a:lumMod val="50000"/>
                    </a:schemeClr>
                  </a:solidFill>
                  <a:latin typeface="Roboto" panose="02000000000000000000" pitchFamily="2" charset="0"/>
                  <a:ea typeface="Roboto" panose="02000000000000000000" pitchFamily="2" charset="0"/>
                </a:rPr>
                <a:t>click the shutter.</a:t>
              </a:r>
            </a:p>
          </p:txBody>
        </p:sp>
        <p:sp>
          <p:nvSpPr>
            <p:cNvPr id="22" name="TextBox 21">
              <a:extLst>
                <a:ext uri="{FF2B5EF4-FFF2-40B4-BE49-F238E27FC236}">
                  <a16:creationId xmlns:a16="http://schemas.microsoft.com/office/drawing/2014/main" id="{8772A17B-B653-4DA6-99BD-E3CB899BE305}"/>
                </a:ext>
              </a:extLst>
            </p:cNvPr>
            <p:cNvSpPr txBox="1"/>
            <p:nvPr/>
          </p:nvSpPr>
          <p:spPr>
            <a:xfrm>
              <a:off x="1368452" y="3074370"/>
              <a:ext cx="3289563" cy="985526"/>
            </a:xfrm>
            <a:prstGeom prst="rect">
              <a:avLst/>
            </a:prstGeom>
            <a:noFill/>
          </p:spPr>
          <p:txBody>
            <a:bodyPr wrap="square" rtlCol="0">
              <a:spAutoFit/>
            </a:bodyPr>
            <a:lstStyle/>
            <a:p>
              <a:pPr>
                <a:lnSpc>
                  <a:spcPts val="1800"/>
                </a:lnSpc>
              </a:pPr>
              <a:r>
                <a:rPr lang="en-US" sz="870" dirty="0">
                  <a:latin typeface="Roboto" panose="02000000000000000000" pitchFamily="2" charset="0"/>
                  <a:ea typeface="Roboto" panose="02000000000000000000" pitchFamily="2" charset="0"/>
                </a:rPr>
                <a:t>If you need help with the product, please contact the shop owner by visiting their shop profile and to sending them a message. For anything else (licensing, billing, </a:t>
              </a:r>
              <a:r>
                <a:rPr lang="en-US" sz="870" dirty="0" err="1">
                  <a:latin typeface="Roboto" panose="02000000000000000000" pitchFamily="2" charset="0"/>
                  <a:ea typeface="Roboto" panose="02000000000000000000" pitchFamily="2" charset="0"/>
                </a:rPr>
                <a:t>etc</a:t>
              </a:r>
              <a:r>
                <a:rPr lang="en-US" sz="870" dirty="0">
                  <a:latin typeface="Roboto" panose="02000000000000000000" pitchFamily="2" charset="0"/>
                  <a:ea typeface="Roboto" panose="02000000000000000000" pitchFamily="2" charset="0"/>
                </a:rPr>
                <a:t>), please visit our Help Center.</a:t>
              </a:r>
            </a:p>
          </p:txBody>
        </p:sp>
        <p:grpSp>
          <p:nvGrpSpPr>
            <p:cNvPr id="23" name="Group 22">
              <a:extLst>
                <a:ext uri="{FF2B5EF4-FFF2-40B4-BE49-F238E27FC236}">
                  <a16:creationId xmlns:a16="http://schemas.microsoft.com/office/drawing/2014/main" id="{E637D1CC-AFD7-4CD2-936A-1F318FCC0A11}"/>
                </a:ext>
              </a:extLst>
            </p:cNvPr>
            <p:cNvGrpSpPr/>
            <p:nvPr/>
          </p:nvGrpSpPr>
          <p:grpSpPr>
            <a:xfrm>
              <a:off x="1504251" y="4301183"/>
              <a:ext cx="1330675" cy="355600"/>
              <a:chOff x="968024" y="5397500"/>
              <a:chExt cx="1330675" cy="355600"/>
            </a:xfrm>
          </p:grpSpPr>
          <p:sp>
            <p:nvSpPr>
              <p:cNvPr id="24" name="TextBox 23">
                <a:extLst>
                  <a:ext uri="{FF2B5EF4-FFF2-40B4-BE49-F238E27FC236}">
                    <a16:creationId xmlns:a16="http://schemas.microsoft.com/office/drawing/2014/main" id="{E79C1201-B71D-4ADF-80D0-8ABAB1A6C429}"/>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Roboto" panose="02000000000000000000" pitchFamily="2" charset="0"/>
                    <a:ea typeface="Roboto" panose="02000000000000000000" pitchFamily="2" charset="0"/>
                  </a:rPr>
                  <a:t>www.fp.com</a:t>
                </a:r>
              </a:p>
            </p:txBody>
          </p:sp>
          <p:sp>
            <p:nvSpPr>
              <p:cNvPr id="25" name="Rectangle 24">
                <a:extLst>
                  <a:ext uri="{FF2B5EF4-FFF2-40B4-BE49-F238E27FC236}">
                    <a16:creationId xmlns:a16="http://schemas.microsoft.com/office/drawing/2014/main" id="{CE389223-C113-4AA9-A8E2-1F68BBD70C68}"/>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6" name="Straight Connector 25">
              <a:extLst>
                <a:ext uri="{FF2B5EF4-FFF2-40B4-BE49-F238E27FC236}">
                  <a16:creationId xmlns:a16="http://schemas.microsoft.com/office/drawing/2014/main" id="{9CF44A87-7BB5-43FC-A6E7-9E33CDAA557B}"/>
                </a:ext>
              </a:extLst>
            </p:cNvPr>
            <p:cNvCxnSpPr>
              <a:cxnSpLocks/>
            </p:cNvCxnSpPr>
            <p:nvPr/>
          </p:nvCxnSpPr>
          <p:spPr>
            <a:xfrm>
              <a:off x="1460658" y="2901986"/>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5" name="Picture Placeholder 14">
            <a:extLst>
              <a:ext uri="{FF2B5EF4-FFF2-40B4-BE49-F238E27FC236}">
                <a16:creationId xmlns:a16="http://schemas.microsoft.com/office/drawing/2014/main" id="{26C70FF2-8212-4816-9966-7F26AAA21BE0}"/>
              </a:ext>
            </a:extLst>
          </p:cNvPr>
          <p:cNvPicPr>
            <a:picLocks noGrp="1" noChangeAspect="1"/>
          </p:cNvPicPr>
          <p:nvPr>
            <p:ph type="pic" sz="quarter" idx="10"/>
          </p:nvPr>
        </p:nvPicPr>
        <p:blipFill rotWithShape="1">
          <a:blip r:embed="rId2"/>
          <a:srcRect l="14029" t="10140" r="20139"/>
          <a:stretch/>
        </p:blipFill>
        <p:spPr>
          <a:xfrm>
            <a:off x="6018288" y="-1"/>
            <a:ext cx="6173712" cy="5618451"/>
          </a:xfrm>
        </p:spPr>
      </p:pic>
    </p:spTree>
    <p:extLst>
      <p:ext uri="{BB962C8B-B14F-4D97-AF65-F5344CB8AC3E}">
        <p14:creationId xmlns:p14="http://schemas.microsoft.com/office/powerpoint/2010/main" val="1143596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C0D1C26-D41A-4EB9-BF54-C81E10F9B46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E66F90B-ACCF-4144-AE19-F5DE412EDD92}"/>
              </a:ext>
            </a:extLst>
          </p:cNvPr>
          <p:cNvGrpSpPr/>
          <p:nvPr/>
        </p:nvGrpSpPr>
        <p:grpSpPr>
          <a:xfrm>
            <a:off x="6081486" y="1109580"/>
            <a:ext cx="5196114" cy="4638841"/>
            <a:chOff x="6037944" y="1030332"/>
            <a:chExt cx="5196114" cy="4638841"/>
          </a:xfrm>
        </p:grpSpPr>
        <p:grpSp>
          <p:nvGrpSpPr>
            <p:cNvPr id="5" name="Group 4">
              <a:extLst>
                <a:ext uri="{FF2B5EF4-FFF2-40B4-BE49-F238E27FC236}">
                  <a16:creationId xmlns:a16="http://schemas.microsoft.com/office/drawing/2014/main" id="{04E5E190-4186-481D-8712-90002F168343}"/>
                </a:ext>
              </a:extLst>
            </p:cNvPr>
            <p:cNvGrpSpPr/>
            <p:nvPr/>
          </p:nvGrpSpPr>
          <p:grpSpPr>
            <a:xfrm>
              <a:off x="6037944" y="1030332"/>
              <a:ext cx="2285005" cy="4638841"/>
              <a:chOff x="1295247" y="1199974"/>
              <a:chExt cx="2285005" cy="4638841"/>
            </a:xfrm>
          </p:grpSpPr>
          <p:grpSp>
            <p:nvGrpSpPr>
              <p:cNvPr id="13" name="Group 12">
                <a:extLst>
                  <a:ext uri="{FF2B5EF4-FFF2-40B4-BE49-F238E27FC236}">
                    <a16:creationId xmlns:a16="http://schemas.microsoft.com/office/drawing/2014/main" id="{E0913489-605B-4210-99F4-FFCB525E2371}"/>
                  </a:ext>
                </a:extLst>
              </p:cNvPr>
              <p:cNvGrpSpPr/>
              <p:nvPr/>
            </p:nvGrpSpPr>
            <p:grpSpPr>
              <a:xfrm>
                <a:off x="1295247" y="1199974"/>
                <a:ext cx="2285005" cy="1081825"/>
                <a:chOff x="953496" y="2291359"/>
                <a:chExt cx="2285005" cy="1081825"/>
              </a:xfrm>
            </p:grpSpPr>
            <p:sp>
              <p:nvSpPr>
                <p:cNvPr id="15" name="TextBox 14">
                  <a:extLst>
                    <a:ext uri="{FF2B5EF4-FFF2-40B4-BE49-F238E27FC236}">
                      <a16:creationId xmlns:a16="http://schemas.microsoft.com/office/drawing/2014/main" id="{EB1BF134-7D13-42A6-88E9-07CBBD808441}"/>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350K</a:t>
                  </a:r>
                </a:p>
              </p:txBody>
            </p:sp>
            <p:sp>
              <p:nvSpPr>
                <p:cNvPr id="16" name="TextBox 15">
                  <a:extLst>
                    <a:ext uri="{FF2B5EF4-FFF2-40B4-BE49-F238E27FC236}">
                      <a16:creationId xmlns:a16="http://schemas.microsoft.com/office/drawing/2014/main" id="{D5BDE092-8F97-49B1-A77C-71037684B0A7}"/>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22" name="Group 21">
                <a:extLst>
                  <a:ext uri="{FF2B5EF4-FFF2-40B4-BE49-F238E27FC236}">
                    <a16:creationId xmlns:a16="http://schemas.microsoft.com/office/drawing/2014/main" id="{FAA09794-CD80-4EC2-B63C-AB8B69A46B69}"/>
                  </a:ext>
                </a:extLst>
              </p:cNvPr>
              <p:cNvGrpSpPr/>
              <p:nvPr/>
            </p:nvGrpSpPr>
            <p:grpSpPr>
              <a:xfrm>
                <a:off x="1295247" y="2978482"/>
                <a:ext cx="2285005" cy="1081825"/>
                <a:chOff x="953496" y="2291359"/>
                <a:chExt cx="2285005" cy="1081825"/>
              </a:xfrm>
            </p:grpSpPr>
            <p:sp>
              <p:nvSpPr>
                <p:cNvPr id="23" name="TextBox 22">
                  <a:extLst>
                    <a:ext uri="{FF2B5EF4-FFF2-40B4-BE49-F238E27FC236}">
                      <a16:creationId xmlns:a16="http://schemas.microsoft.com/office/drawing/2014/main" id="{E098FC78-D231-4749-A6B1-66AF5B4F5013}"/>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750K</a:t>
                  </a:r>
                </a:p>
              </p:txBody>
            </p:sp>
            <p:sp>
              <p:nvSpPr>
                <p:cNvPr id="25" name="TextBox 24">
                  <a:extLst>
                    <a:ext uri="{FF2B5EF4-FFF2-40B4-BE49-F238E27FC236}">
                      <a16:creationId xmlns:a16="http://schemas.microsoft.com/office/drawing/2014/main" id="{F3177DE5-0E4B-48A1-817C-9EC1EB95F7F8}"/>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32" name="Group 31">
                <a:extLst>
                  <a:ext uri="{FF2B5EF4-FFF2-40B4-BE49-F238E27FC236}">
                    <a16:creationId xmlns:a16="http://schemas.microsoft.com/office/drawing/2014/main" id="{8C520E86-178B-4B03-A563-185F4C836D85}"/>
                  </a:ext>
                </a:extLst>
              </p:cNvPr>
              <p:cNvGrpSpPr/>
              <p:nvPr/>
            </p:nvGrpSpPr>
            <p:grpSpPr>
              <a:xfrm>
                <a:off x="1295247" y="4756990"/>
                <a:ext cx="2285005" cy="1081825"/>
                <a:chOff x="953496" y="2291359"/>
                <a:chExt cx="2285005" cy="1081825"/>
              </a:xfrm>
            </p:grpSpPr>
            <p:sp>
              <p:nvSpPr>
                <p:cNvPr id="33" name="TextBox 32">
                  <a:extLst>
                    <a:ext uri="{FF2B5EF4-FFF2-40B4-BE49-F238E27FC236}">
                      <a16:creationId xmlns:a16="http://schemas.microsoft.com/office/drawing/2014/main" id="{D6029D96-28FC-4895-9BB0-96DD8E3CA5E6}"/>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350K</a:t>
                  </a:r>
                </a:p>
              </p:txBody>
            </p:sp>
            <p:sp>
              <p:nvSpPr>
                <p:cNvPr id="34" name="TextBox 33">
                  <a:extLst>
                    <a:ext uri="{FF2B5EF4-FFF2-40B4-BE49-F238E27FC236}">
                      <a16:creationId xmlns:a16="http://schemas.microsoft.com/office/drawing/2014/main" id="{317C3C43-1665-4511-97C5-15A6D69A44FE}"/>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grpSp>
          <p:nvGrpSpPr>
            <p:cNvPr id="4" name="Group 3">
              <a:extLst>
                <a:ext uri="{FF2B5EF4-FFF2-40B4-BE49-F238E27FC236}">
                  <a16:creationId xmlns:a16="http://schemas.microsoft.com/office/drawing/2014/main" id="{EA0E37D9-6D0F-4F39-A8CA-C85394CA4CE1}"/>
                </a:ext>
              </a:extLst>
            </p:cNvPr>
            <p:cNvGrpSpPr/>
            <p:nvPr/>
          </p:nvGrpSpPr>
          <p:grpSpPr>
            <a:xfrm>
              <a:off x="8949053" y="1030332"/>
              <a:ext cx="2285005" cy="4638841"/>
              <a:chOff x="4481074" y="1199974"/>
              <a:chExt cx="2285005" cy="4638841"/>
            </a:xfrm>
          </p:grpSpPr>
          <p:grpSp>
            <p:nvGrpSpPr>
              <p:cNvPr id="17" name="Group 16">
                <a:extLst>
                  <a:ext uri="{FF2B5EF4-FFF2-40B4-BE49-F238E27FC236}">
                    <a16:creationId xmlns:a16="http://schemas.microsoft.com/office/drawing/2014/main" id="{046FB892-4CC8-4D25-8D41-9838936E69E6}"/>
                  </a:ext>
                </a:extLst>
              </p:cNvPr>
              <p:cNvGrpSpPr/>
              <p:nvPr/>
            </p:nvGrpSpPr>
            <p:grpSpPr>
              <a:xfrm>
                <a:off x="4481074" y="1199974"/>
                <a:ext cx="2285005" cy="1081825"/>
                <a:chOff x="953496" y="2291359"/>
                <a:chExt cx="2285005" cy="1081825"/>
              </a:xfrm>
            </p:grpSpPr>
            <p:sp>
              <p:nvSpPr>
                <p:cNvPr id="18" name="TextBox 17">
                  <a:extLst>
                    <a:ext uri="{FF2B5EF4-FFF2-40B4-BE49-F238E27FC236}">
                      <a16:creationId xmlns:a16="http://schemas.microsoft.com/office/drawing/2014/main" id="{DBE91BE3-3B2D-433A-8E5C-0E1FB8950C70}"/>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450K</a:t>
                  </a:r>
                </a:p>
              </p:txBody>
            </p:sp>
            <p:sp>
              <p:nvSpPr>
                <p:cNvPr id="19" name="TextBox 18">
                  <a:extLst>
                    <a:ext uri="{FF2B5EF4-FFF2-40B4-BE49-F238E27FC236}">
                      <a16:creationId xmlns:a16="http://schemas.microsoft.com/office/drawing/2014/main" id="{8CD8AC5A-237A-4709-9415-CF9D670A35D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26" name="Group 25">
                <a:extLst>
                  <a:ext uri="{FF2B5EF4-FFF2-40B4-BE49-F238E27FC236}">
                    <a16:creationId xmlns:a16="http://schemas.microsoft.com/office/drawing/2014/main" id="{446AC00F-5832-4688-827B-4F3A233FAA0C}"/>
                  </a:ext>
                </a:extLst>
              </p:cNvPr>
              <p:cNvGrpSpPr/>
              <p:nvPr/>
            </p:nvGrpSpPr>
            <p:grpSpPr>
              <a:xfrm>
                <a:off x="4481074" y="2978482"/>
                <a:ext cx="2285005" cy="1081825"/>
                <a:chOff x="953496" y="2291359"/>
                <a:chExt cx="2285005" cy="1081825"/>
              </a:xfrm>
            </p:grpSpPr>
            <p:sp>
              <p:nvSpPr>
                <p:cNvPr id="30" name="TextBox 29">
                  <a:extLst>
                    <a:ext uri="{FF2B5EF4-FFF2-40B4-BE49-F238E27FC236}">
                      <a16:creationId xmlns:a16="http://schemas.microsoft.com/office/drawing/2014/main" id="{E3473944-FA72-4816-A16A-8DFBEA67D83E}"/>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850K</a:t>
                  </a:r>
                </a:p>
              </p:txBody>
            </p:sp>
            <p:sp>
              <p:nvSpPr>
                <p:cNvPr id="31" name="TextBox 30">
                  <a:extLst>
                    <a:ext uri="{FF2B5EF4-FFF2-40B4-BE49-F238E27FC236}">
                      <a16:creationId xmlns:a16="http://schemas.microsoft.com/office/drawing/2014/main" id="{0E831E1B-A8AD-408D-842D-86E302B4BD14}"/>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35" name="Group 34">
                <a:extLst>
                  <a:ext uri="{FF2B5EF4-FFF2-40B4-BE49-F238E27FC236}">
                    <a16:creationId xmlns:a16="http://schemas.microsoft.com/office/drawing/2014/main" id="{693BC83F-18CF-49D7-AD0F-A247E23BACA5}"/>
                  </a:ext>
                </a:extLst>
              </p:cNvPr>
              <p:cNvGrpSpPr/>
              <p:nvPr/>
            </p:nvGrpSpPr>
            <p:grpSpPr>
              <a:xfrm>
                <a:off x="4481074" y="4756990"/>
                <a:ext cx="2285005" cy="1081825"/>
                <a:chOff x="953496" y="2291359"/>
                <a:chExt cx="2285005" cy="1081825"/>
              </a:xfrm>
            </p:grpSpPr>
            <p:sp>
              <p:nvSpPr>
                <p:cNvPr id="36" name="TextBox 35">
                  <a:extLst>
                    <a:ext uri="{FF2B5EF4-FFF2-40B4-BE49-F238E27FC236}">
                      <a16:creationId xmlns:a16="http://schemas.microsoft.com/office/drawing/2014/main" id="{9AD8E62E-A36A-4154-B621-32F8A8DA3270}"/>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450K</a:t>
                  </a:r>
                </a:p>
              </p:txBody>
            </p:sp>
            <p:sp>
              <p:nvSpPr>
                <p:cNvPr id="37" name="TextBox 36">
                  <a:extLst>
                    <a:ext uri="{FF2B5EF4-FFF2-40B4-BE49-F238E27FC236}">
                      <a16:creationId xmlns:a16="http://schemas.microsoft.com/office/drawing/2014/main" id="{A404150B-B345-4335-B903-A3F70631832F}"/>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grpSp>
      <p:sp>
        <p:nvSpPr>
          <p:cNvPr id="28" name="Freeform 5">
            <a:extLst>
              <a:ext uri="{FF2B5EF4-FFF2-40B4-BE49-F238E27FC236}">
                <a16:creationId xmlns:a16="http://schemas.microsoft.com/office/drawing/2014/main" id="{746C287C-9748-43E1-BB68-DA7BE3EDCABA}"/>
              </a:ext>
            </a:extLst>
          </p:cNvPr>
          <p:cNvSpPr>
            <a:spLocks/>
          </p:cNvSpPr>
          <p:nvPr/>
        </p:nvSpPr>
        <p:spPr bwMode="auto">
          <a:xfrm>
            <a:off x="-1" y="0"/>
            <a:ext cx="5834744" cy="5326744"/>
          </a:xfrm>
          <a:custGeom>
            <a:avLst/>
            <a:gdLst>
              <a:gd name="T0" fmla="*/ 1064 w 1134"/>
              <a:gd name="T1" fmla="*/ 0 h 637"/>
              <a:gd name="T2" fmla="*/ 0 w 1134"/>
              <a:gd name="T3" fmla="*/ 633 h 637"/>
              <a:gd name="T4" fmla="*/ 0 w 1134"/>
              <a:gd name="T5" fmla="*/ 0 h 637"/>
              <a:gd name="T6" fmla="*/ 1064 w 1134"/>
              <a:gd name="T7" fmla="*/ 0 h 637"/>
            </a:gdLst>
            <a:ahLst/>
            <a:cxnLst>
              <a:cxn ang="0">
                <a:pos x="T0" y="T1"/>
              </a:cxn>
              <a:cxn ang="0">
                <a:pos x="T2" y="T3"/>
              </a:cxn>
              <a:cxn ang="0">
                <a:pos x="T4" y="T5"/>
              </a:cxn>
              <a:cxn ang="0">
                <a:pos x="T6" y="T7"/>
              </a:cxn>
            </a:cxnLst>
            <a:rect l="0" t="0" r="r" b="b"/>
            <a:pathLst>
              <a:path w="1134" h="637">
                <a:moveTo>
                  <a:pt x="1064" y="0"/>
                </a:moveTo>
                <a:cubicBezTo>
                  <a:pt x="1134" y="218"/>
                  <a:pt x="1124" y="637"/>
                  <a:pt x="0" y="633"/>
                </a:cubicBezTo>
                <a:cubicBezTo>
                  <a:pt x="0" y="0"/>
                  <a:pt x="0" y="0"/>
                  <a:pt x="0" y="0"/>
                </a:cubicBezTo>
                <a:lnTo>
                  <a:pt x="1064"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9" name="Picture Placeholder 38">
            <a:extLst>
              <a:ext uri="{FF2B5EF4-FFF2-40B4-BE49-F238E27FC236}">
                <a16:creationId xmlns:a16="http://schemas.microsoft.com/office/drawing/2014/main" id="{06C03FBE-73E2-45CA-BAE3-0D301310B690}"/>
              </a:ext>
            </a:extLst>
          </p:cNvPr>
          <p:cNvPicPr>
            <a:picLocks noGrp="1" noChangeAspect="1"/>
          </p:cNvPicPr>
          <p:nvPr>
            <p:ph type="pic" sz="quarter" idx="13"/>
          </p:nvPr>
        </p:nvPicPr>
        <p:blipFill>
          <a:blip r:embed="rId2"/>
          <a:srcRect l="17027" r="17027"/>
          <a:stretch>
            <a:fillRect/>
          </a:stretch>
        </p:blipFill>
        <p:spPr/>
      </p:pic>
    </p:spTree>
    <p:extLst>
      <p:ext uri="{BB962C8B-B14F-4D97-AF65-F5344CB8AC3E}">
        <p14:creationId xmlns:p14="http://schemas.microsoft.com/office/powerpoint/2010/main" val="1238679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013321-56B1-4FD2-9F21-F69193E80002}"/>
              </a:ext>
            </a:extLst>
          </p:cNvPr>
          <p:cNvSpPr/>
          <p:nvPr/>
        </p:nvSpPr>
        <p:spPr>
          <a:xfrm>
            <a:off x="6096000" y="2994332"/>
            <a:ext cx="6096000" cy="38636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89CBA7F-D1D6-4EEC-9653-9664DA1FCE22}"/>
              </a:ext>
            </a:extLst>
          </p:cNvPr>
          <p:cNvSpPr txBox="1"/>
          <p:nvPr/>
        </p:nvSpPr>
        <p:spPr>
          <a:xfrm>
            <a:off x="1099595" y="4169754"/>
            <a:ext cx="4321891" cy="1391728"/>
          </a:xfrm>
          <a:prstGeom prst="rect">
            <a:avLst/>
          </a:prstGeom>
          <a:noFill/>
        </p:spPr>
        <p:txBody>
          <a:bodyPr wrap="square" numCol="1" spcCol="457200" rtlCol="0">
            <a:spAutoFit/>
          </a:bodyPr>
          <a:lstStyle/>
          <a:p>
            <a:pP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air bring is</a:t>
            </a:r>
          </a:p>
          <a:p>
            <a:pP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
        <p:nvSpPr>
          <p:cNvPr id="11" name="TextBox 10">
            <a:extLst>
              <a:ext uri="{FF2B5EF4-FFF2-40B4-BE49-F238E27FC236}">
                <a16:creationId xmlns:a16="http://schemas.microsoft.com/office/drawing/2014/main" id="{2F912717-667B-4BEB-872F-6DA93DBD1F1A}"/>
              </a:ext>
            </a:extLst>
          </p:cNvPr>
          <p:cNvSpPr txBox="1"/>
          <p:nvPr/>
        </p:nvSpPr>
        <p:spPr>
          <a:xfrm>
            <a:off x="1099595" y="1152815"/>
            <a:ext cx="4321891" cy="1713546"/>
          </a:xfrm>
          <a:prstGeom prst="rect">
            <a:avLst/>
          </a:prstGeom>
          <a:noFill/>
        </p:spPr>
        <p:txBody>
          <a:bodyPr wrap="square" numCol="1" spcCol="457200" rtlCol="0">
            <a:spAutoFit/>
          </a:bodyPr>
          <a:lstStyle/>
          <a:p>
            <a:pPr>
              <a:lnSpc>
                <a:spcPct val="200000"/>
              </a:lnSpc>
            </a:pPr>
            <a:r>
              <a:rPr lang="en-US" sz="900" dirty="0">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above after be and female behold there. Also he his male air bring is Signs first . Creped god air fish land</a:t>
            </a:r>
          </a:p>
          <a:p>
            <a:pPr>
              <a:lnSpc>
                <a:spcPct val="200000"/>
              </a:lnSpc>
            </a:pPr>
            <a:endParaRPr lang="en-US" sz="900" dirty="0">
              <a:latin typeface="Roboto" panose="02000000000000000000" pitchFamily="2" charset="0"/>
              <a:ea typeface="Roboto" panose="02000000000000000000" pitchFamily="2" charset="0"/>
              <a:cs typeface="Montserrat" charset="0"/>
            </a:endParaRPr>
          </a:p>
          <a:p>
            <a:pPr>
              <a:lnSpc>
                <a:spcPct val="200000"/>
              </a:lnSpc>
            </a:pPr>
            <a:r>
              <a:rPr lang="en-US" sz="900" b="1" dirty="0">
                <a:solidFill>
                  <a:schemeClr val="accent1"/>
                </a:solidFill>
                <a:latin typeface="Roboto" panose="02000000000000000000" pitchFamily="2" charset="0"/>
                <a:ea typeface="Roboto" panose="02000000000000000000" pitchFamily="2" charset="0"/>
                <a:cs typeface="Montserrat" charset="0"/>
              </a:rPr>
              <a:t>Midst Face after have rule living waters. Air saying fruitful were.</a:t>
            </a:r>
          </a:p>
          <a:p>
            <a:pPr>
              <a:lnSpc>
                <a:spcPct val="200000"/>
              </a:lnSpc>
            </a:pPr>
            <a:r>
              <a:rPr lang="en-US" sz="900" dirty="0">
                <a:solidFill>
                  <a:schemeClr val="accent1"/>
                </a:solidFill>
                <a:latin typeface="Roboto" panose="02000000000000000000" pitchFamily="2" charset="0"/>
                <a:ea typeface="Roboto" panose="02000000000000000000" pitchFamily="2" charset="0"/>
                <a:cs typeface="Montserrat" charset="0"/>
              </a:rPr>
              <a:t>Darkness, moved was second.</a:t>
            </a:r>
          </a:p>
        </p:txBody>
      </p:sp>
      <p:sp>
        <p:nvSpPr>
          <p:cNvPr id="12" name="Rectangle 11">
            <a:extLst>
              <a:ext uri="{FF2B5EF4-FFF2-40B4-BE49-F238E27FC236}">
                <a16:creationId xmlns:a16="http://schemas.microsoft.com/office/drawing/2014/main" id="{CB863909-33F4-46A3-9F6F-7EF7D53438B5}"/>
              </a:ext>
            </a:extLst>
          </p:cNvPr>
          <p:cNvSpPr/>
          <p:nvPr/>
        </p:nvSpPr>
        <p:spPr>
          <a:xfrm>
            <a:off x="6096000" y="1036080"/>
            <a:ext cx="6103716" cy="1935783"/>
          </a:xfrm>
          <a:prstGeom prst="rect">
            <a:avLst/>
          </a:prstGeom>
          <a:solidFill>
            <a:schemeClr val="tx1">
              <a:lumMod val="85000"/>
              <a:lumOff val="15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F5DF9F1-0B20-4D61-A494-9AEAEFC8187C}"/>
              </a:ext>
            </a:extLst>
          </p:cNvPr>
          <p:cNvSpPr/>
          <p:nvPr/>
        </p:nvSpPr>
        <p:spPr>
          <a:xfrm>
            <a:off x="6899874" y="1659161"/>
            <a:ext cx="826566" cy="82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55A9F24-8C2C-4237-BAB1-DAAAE48FF304}"/>
              </a:ext>
            </a:extLst>
          </p:cNvPr>
          <p:cNvSpPr/>
          <p:nvPr/>
        </p:nvSpPr>
        <p:spPr>
          <a:xfrm>
            <a:off x="7836458" y="1659161"/>
            <a:ext cx="826566" cy="82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79D8CE8-5385-4182-8B3C-00C6D179485C}"/>
              </a:ext>
            </a:extLst>
          </p:cNvPr>
          <p:cNvSpPr/>
          <p:nvPr/>
        </p:nvSpPr>
        <p:spPr>
          <a:xfrm>
            <a:off x="8773042" y="1659161"/>
            <a:ext cx="826566" cy="82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802E69E-FF64-4BF7-920B-BCA7DB49D017}"/>
              </a:ext>
            </a:extLst>
          </p:cNvPr>
          <p:cNvSpPr/>
          <p:nvPr/>
        </p:nvSpPr>
        <p:spPr>
          <a:xfrm>
            <a:off x="9709627" y="1659161"/>
            <a:ext cx="826566" cy="82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608AAC-D20B-4F13-9C4D-2B126E955FA1}"/>
              </a:ext>
            </a:extLst>
          </p:cNvPr>
          <p:cNvSpPr txBox="1"/>
          <p:nvPr/>
        </p:nvSpPr>
        <p:spPr>
          <a:xfrm>
            <a:off x="9839952" y="1738207"/>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3" name="TextBox 22">
            <a:extLst>
              <a:ext uri="{FF2B5EF4-FFF2-40B4-BE49-F238E27FC236}">
                <a16:creationId xmlns:a16="http://schemas.microsoft.com/office/drawing/2014/main" id="{FC4278CD-C91D-4E9F-A20A-278C1DD3C0A5}"/>
              </a:ext>
            </a:extLst>
          </p:cNvPr>
          <p:cNvSpPr txBox="1"/>
          <p:nvPr/>
        </p:nvSpPr>
        <p:spPr>
          <a:xfrm>
            <a:off x="6949531" y="1738207"/>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4" name="TextBox 23">
            <a:extLst>
              <a:ext uri="{FF2B5EF4-FFF2-40B4-BE49-F238E27FC236}">
                <a16:creationId xmlns:a16="http://schemas.microsoft.com/office/drawing/2014/main" id="{6AE2BD7B-BCA1-4FDC-A503-B09DCF338879}"/>
              </a:ext>
            </a:extLst>
          </p:cNvPr>
          <p:cNvSpPr txBox="1"/>
          <p:nvPr/>
        </p:nvSpPr>
        <p:spPr>
          <a:xfrm>
            <a:off x="8878092" y="1738207"/>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5" name="TextBox 24">
            <a:extLst>
              <a:ext uri="{FF2B5EF4-FFF2-40B4-BE49-F238E27FC236}">
                <a16:creationId xmlns:a16="http://schemas.microsoft.com/office/drawing/2014/main" id="{3BC0321F-A2EC-42AD-875B-C650D293E803}"/>
              </a:ext>
            </a:extLst>
          </p:cNvPr>
          <p:cNvSpPr txBox="1"/>
          <p:nvPr/>
        </p:nvSpPr>
        <p:spPr>
          <a:xfrm>
            <a:off x="7804679" y="1738207"/>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7" name="Rectangle 16">
            <a:extLst>
              <a:ext uri="{FF2B5EF4-FFF2-40B4-BE49-F238E27FC236}">
                <a16:creationId xmlns:a16="http://schemas.microsoft.com/office/drawing/2014/main" id="{F17F2236-C737-4912-AE2F-DB4A05DF6F7B}"/>
              </a:ext>
            </a:extLst>
          </p:cNvPr>
          <p:cNvSpPr/>
          <p:nvPr/>
        </p:nvSpPr>
        <p:spPr>
          <a:xfrm>
            <a:off x="-7716" y="1041697"/>
            <a:ext cx="5968739" cy="1935783"/>
          </a:xfrm>
          <a:prstGeom prst="rect">
            <a:avLst/>
          </a:prstGeom>
          <a:solidFill>
            <a:schemeClr val="tx1">
              <a:lumMod val="85000"/>
              <a:lumOff val="15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2C34563-49B1-410C-A63F-FB0A278AA9BF}"/>
              </a:ext>
            </a:extLst>
          </p:cNvPr>
          <p:cNvSpPr txBox="1"/>
          <p:nvPr/>
        </p:nvSpPr>
        <p:spPr>
          <a:xfrm>
            <a:off x="6899874" y="4230302"/>
            <a:ext cx="4321891" cy="1391728"/>
          </a:xfrm>
          <a:prstGeom prst="rect">
            <a:avLst/>
          </a:prstGeom>
          <a:noFill/>
        </p:spPr>
        <p:txBody>
          <a:bodyPr wrap="square" numCol="1" spcCol="457200" rtlCol="0">
            <a:spAutoFit/>
          </a:bodyPr>
          <a:lstStyle/>
          <a:p>
            <a:pPr>
              <a:lnSpc>
                <a:spcPct val="200000"/>
              </a:lnSpc>
            </a:pPr>
            <a:r>
              <a:rPr lang="en-US" sz="870" dirty="0">
                <a:solidFill>
                  <a:schemeClr val="bg1"/>
                </a:solidFill>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air bring is</a:t>
            </a:r>
          </a:p>
          <a:p>
            <a:pPr>
              <a:lnSpc>
                <a:spcPct val="200000"/>
              </a:lnSpc>
            </a:pPr>
            <a:r>
              <a:rPr lang="en-US" sz="870" dirty="0">
                <a:solidFill>
                  <a:schemeClr val="bg1"/>
                </a:solidFill>
                <a:latin typeface="Roboto" panose="02000000000000000000" pitchFamily="2" charset="0"/>
                <a:ea typeface="Roboto" panose="02000000000000000000" pitchFamily="2"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Tree>
    <p:extLst>
      <p:ext uri="{BB962C8B-B14F-4D97-AF65-F5344CB8AC3E}">
        <p14:creationId xmlns:p14="http://schemas.microsoft.com/office/powerpoint/2010/main" val="3289642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F93309F4-72D8-438F-A2DA-2D24567E70C6}"/>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8B6C5C5-9F79-4035-A7DE-E445F321CA4F}"/>
              </a:ext>
            </a:extLst>
          </p:cNvPr>
          <p:cNvGrpSpPr/>
          <p:nvPr/>
        </p:nvGrpSpPr>
        <p:grpSpPr>
          <a:xfrm>
            <a:off x="7209625" y="1596258"/>
            <a:ext cx="3536950" cy="3665484"/>
            <a:chOff x="1404951" y="2357253"/>
            <a:chExt cx="3536950" cy="3665484"/>
          </a:xfrm>
        </p:grpSpPr>
        <p:sp>
          <p:nvSpPr>
            <p:cNvPr id="17" name="TextBox 16">
              <a:extLst>
                <a:ext uri="{FF2B5EF4-FFF2-40B4-BE49-F238E27FC236}">
                  <a16:creationId xmlns:a16="http://schemas.microsoft.com/office/drawing/2014/main" id="{9BCE7368-359F-435A-A086-50409D0D6C1E}"/>
                </a:ext>
              </a:extLst>
            </p:cNvPr>
            <p:cNvSpPr txBox="1"/>
            <p:nvPr/>
          </p:nvSpPr>
          <p:spPr>
            <a:xfrm>
              <a:off x="1404951" y="2865387"/>
              <a:ext cx="3224323" cy="789512"/>
            </a:xfrm>
            <a:prstGeom prst="rect">
              <a:avLst/>
            </a:prstGeom>
            <a:noFill/>
          </p:spPr>
          <p:txBody>
            <a:bodyPr wrap="square" numCol="1" spcCol="457200" rtlCol="0">
              <a:spAutoFit/>
            </a:bodyPr>
            <a:lstStyle/>
            <a:p>
              <a:pPr>
                <a:lnSpc>
                  <a:spcPct val="150000"/>
                </a:lnSpc>
              </a:pPr>
              <a:r>
                <a:rPr lang="en-US" sz="1050" dirty="0">
                  <a:solidFill>
                    <a:schemeClr val="bg1"/>
                  </a:solidFill>
                  <a:latin typeface="Roboto" panose="02000000000000000000" pitchFamily="2" charset="0"/>
                  <a:ea typeface="Roboto" panose="02000000000000000000" pitchFamily="2" charset="0"/>
                  <a:cs typeface="Montserrat" charset="0"/>
                </a:rPr>
                <a:t>Also he his male air bring is Signs first . Creepiest god air fish land. Air saying fruitful were hath waters.</a:t>
              </a:r>
            </a:p>
          </p:txBody>
        </p:sp>
        <p:sp>
          <p:nvSpPr>
            <p:cNvPr id="18" name="TextBox 17">
              <a:extLst>
                <a:ext uri="{FF2B5EF4-FFF2-40B4-BE49-F238E27FC236}">
                  <a16:creationId xmlns:a16="http://schemas.microsoft.com/office/drawing/2014/main" id="{C56C937E-7F55-4537-AF20-0C5B278CAC35}"/>
                </a:ext>
              </a:extLst>
            </p:cNvPr>
            <p:cNvSpPr txBox="1"/>
            <p:nvPr/>
          </p:nvSpPr>
          <p:spPr>
            <a:xfrm>
              <a:off x="1404951" y="2368763"/>
              <a:ext cx="941318" cy="477054"/>
            </a:xfrm>
            <a:prstGeom prst="rect">
              <a:avLst/>
            </a:prstGeom>
            <a:noFill/>
          </p:spPr>
          <p:txBody>
            <a:bodyPr wrap="square" rtlCol="0">
              <a:spAutoFit/>
            </a:bodyPr>
            <a:lstStyle/>
            <a:p>
              <a:r>
                <a:rPr lang="en-US" sz="2500" dirty="0">
                  <a:solidFill>
                    <a:schemeClr val="bg1"/>
                  </a:solidFill>
                  <a:latin typeface="Roboto" panose="02000000000000000000" pitchFamily="2" charset="0"/>
                  <a:ea typeface="Roboto" panose="02000000000000000000" pitchFamily="2" charset="0"/>
                  <a:cs typeface="Montserrat" charset="0"/>
                </a:rPr>
                <a:t>83%</a:t>
              </a:r>
            </a:p>
          </p:txBody>
        </p:sp>
        <p:sp>
          <p:nvSpPr>
            <p:cNvPr id="20" name="TextBox 19">
              <a:extLst>
                <a:ext uri="{FF2B5EF4-FFF2-40B4-BE49-F238E27FC236}">
                  <a16:creationId xmlns:a16="http://schemas.microsoft.com/office/drawing/2014/main" id="{17F6DDA7-C115-456E-9C15-D3720470CFD9}"/>
                </a:ext>
              </a:extLst>
            </p:cNvPr>
            <p:cNvSpPr txBox="1"/>
            <p:nvPr/>
          </p:nvSpPr>
          <p:spPr>
            <a:xfrm>
              <a:off x="2263183" y="2357253"/>
              <a:ext cx="1308692" cy="482120"/>
            </a:xfrm>
            <a:prstGeom prst="rect">
              <a:avLst/>
            </a:prstGeom>
            <a:noFill/>
          </p:spPr>
          <p:txBody>
            <a:bodyPr wrap="square" numCol="1" spcCol="457200"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charset="0"/>
                </a:rPr>
                <a:t>Also he his male air bring is Signs</a:t>
              </a:r>
            </a:p>
          </p:txBody>
        </p:sp>
        <p:sp>
          <p:nvSpPr>
            <p:cNvPr id="30" name="TextBox 29">
              <a:extLst>
                <a:ext uri="{FF2B5EF4-FFF2-40B4-BE49-F238E27FC236}">
                  <a16:creationId xmlns:a16="http://schemas.microsoft.com/office/drawing/2014/main" id="{DDA2278B-78DA-4F33-BC87-C05A81FB5D59}"/>
                </a:ext>
              </a:extLst>
            </p:cNvPr>
            <p:cNvSpPr txBox="1"/>
            <p:nvPr/>
          </p:nvSpPr>
          <p:spPr>
            <a:xfrm>
              <a:off x="1404951" y="3820526"/>
              <a:ext cx="3536950" cy="69076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Creepiest don't subdue which </a:t>
              </a:r>
              <a:r>
                <a:rPr lang="en-US" sz="900" dirty="0" err="1">
                  <a:solidFill>
                    <a:schemeClr val="bg1"/>
                  </a:solidFill>
                  <a:latin typeface="Roboto" panose="02000000000000000000" pitchFamily="2" charset="0"/>
                  <a:ea typeface="Roboto" panose="02000000000000000000" pitchFamily="2" charset="0"/>
                  <a:cs typeface="Montserrat Light" charset="0"/>
                </a:rPr>
                <a:t>i</a:t>
              </a:r>
              <a:r>
                <a:rPr lang="en-US" sz="900" dirty="0">
                  <a:solidFill>
                    <a:schemeClr val="bg1"/>
                  </a:solidFill>
                  <a:latin typeface="Roboto" panose="02000000000000000000" pitchFamily="2" charset="0"/>
                  <a:ea typeface="Roboto" panose="02000000000000000000" pitchFamily="2" charset="0"/>
                  <a:cs typeface="Montserrat Light" charset="0"/>
                </a:rPr>
                <a:t> two set had seasons. Fifth you'll, man wherein seas our creeping. Very. Make from for seas place and won't divided void they're.</a:t>
              </a:r>
            </a:p>
          </p:txBody>
        </p:sp>
        <p:sp>
          <p:nvSpPr>
            <p:cNvPr id="31" name="TextBox 30">
              <a:extLst>
                <a:ext uri="{FF2B5EF4-FFF2-40B4-BE49-F238E27FC236}">
                  <a16:creationId xmlns:a16="http://schemas.microsoft.com/office/drawing/2014/main" id="{BED41259-F4FC-4E2D-A8D9-A52B3D19541C}"/>
                </a:ext>
              </a:extLst>
            </p:cNvPr>
            <p:cNvSpPr txBox="1"/>
            <p:nvPr/>
          </p:nvSpPr>
          <p:spPr>
            <a:xfrm>
              <a:off x="1404951" y="4864535"/>
              <a:ext cx="3151174" cy="1158202"/>
            </a:xfrm>
            <a:prstGeom prst="rect">
              <a:avLst/>
            </a:prstGeom>
            <a:noFill/>
          </p:spPr>
          <p:txBody>
            <a:bodyPr wrap="square" rtlCol="0">
              <a:spAutoFit/>
            </a:bodyPr>
            <a:lstStyle/>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Creped don’t  set had seasons.</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Fifth you'll, man wherein seas our creeping. </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Make from and won't appear him Dry heaven</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she'd whose Bring two saying have from.</a:t>
              </a:r>
            </a:p>
          </p:txBody>
        </p:sp>
      </p:grpSp>
      <p:pic>
        <p:nvPicPr>
          <p:cNvPr id="9" name="Picture Placeholder 8">
            <a:extLst>
              <a:ext uri="{FF2B5EF4-FFF2-40B4-BE49-F238E27FC236}">
                <a16:creationId xmlns:a16="http://schemas.microsoft.com/office/drawing/2014/main" id="{75D39EC1-92DC-499E-9EF4-220A35F15D83}"/>
              </a:ext>
            </a:extLst>
          </p:cNvPr>
          <p:cNvPicPr>
            <a:picLocks noGrp="1" noChangeAspect="1"/>
          </p:cNvPicPr>
          <p:nvPr>
            <p:ph type="pic" sz="quarter" idx="10"/>
          </p:nvPr>
        </p:nvPicPr>
        <p:blipFill>
          <a:blip r:embed="rId2"/>
          <a:srcRect l="12278" r="12278"/>
          <a:stretch>
            <a:fillRect/>
          </a:stretch>
        </p:blipFill>
        <p:spPr/>
      </p:pic>
    </p:spTree>
    <p:extLst>
      <p:ext uri="{BB962C8B-B14F-4D97-AF65-F5344CB8AC3E}">
        <p14:creationId xmlns:p14="http://schemas.microsoft.com/office/powerpoint/2010/main" val="2158869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06A0E46-AF19-4289-BC6B-EA0DC55EA900}"/>
              </a:ext>
            </a:extLst>
          </p:cNvPr>
          <p:cNvPicPr>
            <a:picLocks noGrp="1" noChangeAspect="1"/>
          </p:cNvPicPr>
          <p:nvPr>
            <p:ph type="pic" sz="quarter" idx="10"/>
          </p:nvPr>
        </p:nvPicPr>
        <p:blipFill>
          <a:blip r:embed="rId2"/>
          <a:srcRect t="7813" b="7813"/>
          <a:stretch>
            <a:fillRect/>
          </a:stretch>
        </p:blipFill>
        <p:spPr/>
      </p:pic>
      <p:sp>
        <p:nvSpPr>
          <p:cNvPr id="30" name="Rectangle 29">
            <a:extLst>
              <a:ext uri="{FF2B5EF4-FFF2-40B4-BE49-F238E27FC236}">
                <a16:creationId xmlns:a16="http://schemas.microsoft.com/office/drawing/2014/main" id="{17301995-2E4F-46E8-8A1F-4267F4E7716F}"/>
              </a:ext>
            </a:extLst>
          </p:cNvPr>
          <p:cNvSpPr/>
          <p:nvPr/>
        </p:nvSpPr>
        <p:spPr>
          <a:xfrm>
            <a:off x="419100" y="371475"/>
            <a:ext cx="11353800" cy="611505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E866A80C-8B75-42D8-8E28-C9DD54AF92C0}"/>
              </a:ext>
            </a:extLst>
          </p:cNvPr>
          <p:cNvGrpSpPr/>
          <p:nvPr/>
        </p:nvGrpSpPr>
        <p:grpSpPr>
          <a:xfrm>
            <a:off x="1763528" y="1987388"/>
            <a:ext cx="8664944" cy="2883225"/>
            <a:chOff x="1625600" y="1987387"/>
            <a:chExt cx="8664944" cy="2883225"/>
          </a:xfrm>
        </p:grpSpPr>
        <p:grpSp>
          <p:nvGrpSpPr>
            <p:cNvPr id="6" name="Group 5">
              <a:extLst>
                <a:ext uri="{FF2B5EF4-FFF2-40B4-BE49-F238E27FC236}">
                  <a16:creationId xmlns:a16="http://schemas.microsoft.com/office/drawing/2014/main" id="{9D8F3A96-94E3-47FC-A2CD-B8D0A793A557}"/>
                </a:ext>
              </a:extLst>
            </p:cNvPr>
            <p:cNvGrpSpPr/>
            <p:nvPr/>
          </p:nvGrpSpPr>
          <p:grpSpPr>
            <a:xfrm>
              <a:off x="6617456" y="1987387"/>
              <a:ext cx="3673088" cy="2883225"/>
              <a:chOff x="6617456" y="1102161"/>
              <a:chExt cx="3673088" cy="2883225"/>
            </a:xfrm>
          </p:grpSpPr>
          <p:sp>
            <p:nvSpPr>
              <p:cNvPr id="22" name="TextBox 21">
                <a:extLst>
                  <a:ext uri="{FF2B5EF4-FFF2-40B4-BE49-F238E27FC236}">
                    <a16:creationId xmlns:a16="http://schemas.microsoft.com/office/drawing/2014/main" id="{66179817-28F2-4BA4-9CC6-CBD664BE7A01}"/>
                  </a:ext>
                </a:extLst>
              </p:cNvPr>
              <p:cNvSpPr txBox="1"/>
              <p:nvPr/>
            </p:nvSpPr>
            <p:spPr>
              <a:xfrm>
                <a:off x="6617456" y="1102161"/>
                <a:ext cx="3673088" cy="2883225"/>
              </a:xfrm>
              <a:prstGeom prst="rect">
                <a:avLst/>
              </a:prstGeom>
              <a:noFill/>
            </p:spPr>
            <p:txBody>
              <a:bodyPr wrap="square" rtlCol="0">
                <a:spAutoFit/>
              </a:bodyPr>
              <a:lstStyle/>
              <a:p>
                <a:pPr>
                  <a:lnSpc>
                    <a:spcPts val="4400"/>
                  </a:lnSpc>
                </a:pPr>
                <a:r>
                  <a:rPr lang="en-US" sz="3500" dirty="0">
                    <a:solidFill>
                      <a:schemeClr val="bg1"/>
                    </a:solidFill>
                    <a:latin typeface="Roboto" panose="02000000000000000000" pitchFamily="2" charset="0"/>
                    <a:ea typeface="Roboto" panose="02000000000000000000" pitchFamily="2" charset="0"/>
                    <a:cs typeface="Myriad Pro" charset="0"/>
                  </a:rPr>
                  <a:t>Scrambled</a:t>
                </a:r>
              </a:p>
              <a:p>
                <a:pPr>
                  <a:lnSpc>
                    <a:spcPts val="4400"/>
                  </a:lnSpc>
                </a:pPr>
                <a:r>
                  <a:rPr lang="en-US" sz="3500" dirty="0">
                    <a:solidFill>
                      <a:schemeClr val="bg1"/>
                    </a:solidFill>
                    <a:latin typeface="Roboto" panose="02000000000000000000" pitchFamily="2" charset="0"/>
                    <a:ea typeface="Roboto" panose="02000000000000000000" pitchFamily="2" charset="0"/>
                    <a:cs typeface="Myriad Pro" charset="0"/>
                  </a:rPr>
                  <a:t>it to make a type specimen book. It has survived not only five.</a:t>
                </a:r>
              </a:p>
            </p:txBody>
          </p:sp>
          <p:cxnSp>
            <p:nvCxnSpPr>
              <p:cNvPr id="23" name="Straight Connector 22">
                <a:extLst>
                  <a:ext uri="{FF2B5EF4-FFF2-40B4-BE49-F238E27FC236}">
                    <a16:creationId xmlns:a16="http://schemas.microsoft.com/office/drawing/2014/main" id="{FF89CD7C-CB79-48BD-A8A7-0F931A95DB31}"/>
                  </a:ext>
                </a:extLst>
              </p:cNvPr>
              <p:cNvCxnSpPr>
                <a:cxnSpLocks/>
              </p:cNvCxnSpPr>
              <p:nvPr/>
            </p:nvCxnSpPr>
            <p:spPr>
              <a:xfrm>
                <a:off x="6709391" y="1668432"/>
                <a:ext cx="239052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8FC80D-38A4-4DD3-8D7C-09CB5DB92EA7}"/>
                  </a:ext>
                </a:extLst>
              </p:cNvPr>
              <p:cNvCxnSpPr>
                <a:cxnSpLocks/>
              </p:cNvCxnSpPr>
              <p:nvPr/>
            </p:nvCxnSpPr>
            <p:spPr>
              <a:xfrm>
                <a:off x="6709391" y="2232947"/>
                <a:ext cx="262865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A9A7A7A-CB93-4737-B111-D60AEE907978}"/>
                  </a:ext>
                </a:extLst>
              </p:cNvPr>
              <p:cNvCxnSpPr>
                <a:cxnSpLocks/>
              </p:cNvCxnSpPr>
              <p:nvPr/>
            </p:nvCxnSpPr>
            <p:spPr>
              <a:xfrm>
                <a:off x="6709391" y="2816512"/>
                <a:ext cx="329540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40E194A-370D-4A06-85A5-35E186427253}"/>
                  </a:ext>
                </a:extLst>
              </p:cNvPr>
              <p:cNvCxnSpPr>
                <a:cxnSpLocks/>
              </p:cNvCxnSpPr>
              <p:nvPr/>
            </p:nvCxnSpPr>
            <p:spPr>
              <a:xfrm>
                <a:off x="6709391" y="3361977"/>
                <a:ext cx="256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1E914B9-CE58-45E3-A79E-AA620AF35663}"/>
                  </a:ext>
                </a:extLst>
              </p:cNvPr>
              <p:cNvCxnSpPr>
                <a:cxnSpLocks/>
              </p:cNvCxnSpPr>
              <p:nvPr/>
            </p:nvCxnSpPr>
            <p:spPr>
              <a:xfrm>
                <a:off x="6709391" y="3907442"/>
                <a:ext cx="27905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86FB7B3D-5C43-468A-A709-55952709E941}"/>
                </a:ext>
              </a:extLst>
            </p:cNvPr>
            <p:cNvGrpSpPr/>
            <p:nvPr/>
          </p:nvGrpSpPr>
          <p:grpSpPr>
            <a:xfrm>
              <a:off x="1625600" y="2314497"/>
              <a:ext cx="4426566" cy="2229004"/>
              <a:chOff x="1625600" y="2426026"/>
              <a:chExt cx="4426566" cy="2229004"/>
            </a:xfrm>
          </p:grpSpPr>
          <p:sp>
            <p:nvSpPr>
              <p:cNvPr id="31" name="TextBox 30">
                <a:extLst>
                  <a:ext uri="{FF2B5EF4-FFF2-40B4-BE49-F238E27FC236}">
                    <a16:creationId xmlns:a16="http://schemas.microsoft.com/office/drawing/2014/main" id="{29D82D66-F5B0-480F-9B0C-96CE476EA967}"/>
                  </a:ext>
                </a:extLst>
              </p:cNvPr>
              <p:cNvSpPr txBox="1"/>
              <p:nvPr/>
            </p:nvSpPr>
            <p:spPr>
              <a:xfrm>
                <a:off x="3095625" y="2426026"/>
                <a:ext cx="2944163" cy="924292"/>
              </a:xfrm>
              <a:prstGeom prst="rect">
                <a:avLst/>
              </a:prstGeom>
              <a:noFill/>
            </p:spPr>
            <p:txBody>
              <a:bodyPr wrap="square" rtlCol="0">
                <a:spAutoFit/>
              </a:bodyPr>
              <a:lstStyle/>
              <a:p>
                <a:pPr algn="r">
                  <a:lnSpc>
                    <a:spcPts val="3200"/>
                  </a:lnSpc>
                </a:pPr>
                <a:r>
                  <a:rPr lang="en-US" sz="3600" dirty="0">
                    <a:solidFill>
                      <a:schemeClr val="bg1"/>
                    </a:solidFill>
                    <a:latin typeface="Roboto" panose="02000000000000000000" pitchFamily="2" charset="0"/>
                    <a:ea typeface="Roboto" panose="02000000000000000000" pitchFamily="2" charset="0"/>
                  </a:rPr>
                  <a:t>Some facts a</a:t>
                </a:r>
              </a:p>
              <a:p>
                <a:pPr algn="r">
                  <a:lnSpc>
                    <a:spcPts val="3200"/>
                  </a:lnSpc>
                </a:pPr>
                <a:r>
                  <a:rPr lang="en-US" sz="3600" dirty="0" err="1">
                    <a:solidFill>
                      <a:schemeClr val="bg1"/>
                    </a:solidFill>
                    <a:latin typeface="Roboto" panose="02000000000000000000" pitchFamily="2" charset="0"/>
                    <a:ea typeface="Roboto" panose="02000000000000000000" pitchFamily="2" charset="0"/>
                  </a:rPr>
                  <a:t>abouts</a:t>
                </a:r>
                <a:r>
                  <a:rPr lang="en-US" sz="3600" dirty="0">
                    <a:solidFill>
                      <a:schemeClr val="bg1"/>
                    </a:solidFill>
                    <a:latin typeface="Roboto" panose="02000000000000000000" pitchFamily="2" charset="0"/>
                    <a:ea typeface="Roboto" panose="02000000000000000000" pitchFamily="2" charset="0"/>
                  </a:rPr>
                  <a:t> us</a:t>
                </a:r>
              </a:p>
            </p:txBody>
          </p:sp>
          <p:sp>
            <p:nvSpPr>
              <p:cNvPr id="32" name="Rectangle 31">
                <a:extLst>
                  <a:ext uri="{FF2B5EF4-FFF2-40B4-BE49-F238E27FC236}">
                    <a16:creationId xmlns:a16="http://schemas.microsoft.com/office/drawing/2014/main" id="{6C6891D2-544F-42FA-A6A4-FB89CABA8961}"/>
                  </a:ext>
                </a:extLst>
              </p:cNvPr>
              <p:cNvSpPr>
                <a:spLocks/>
              </p:cNvSpPr>
              <p:nvPr/>
            </p:nvSpPr>
            <p:spPr bwMode="auto">
              <a:xfrm>
                <a:off x="1625600" y="3638844"/>
                <a:ext cx="4426566" cy="101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700"/>
                  </a:lnSpc>
                </a:pPr>
                <a:r>
                  <a:rPr lang="en-US" sz="800" dirty="0">
                    <a:solidFill>
                      <a:schemeClr val="bg1"/>
                    </a:solidFill>
                    <a:latin typeface="Roboto" panose="02000000000000000000" pitchFamily="2" charset="0"/>
                    <a:ea typeface="Roboto" panose="02000000000000000000" pitchFamily="2" charset="0"/>
                    <a:cs typeface="Bodoni 72 Book"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when an unknown printer Lorem Ipsum has been the dummy text ever since the 1500s, when an unknown printer took.</a:t>
                </a:r>
              </a:p>
              <a:p>
                <a:pPr algn="r">
                  <a:lnSpc>
                    <a:spcPts val="1700"/>
                  </a:lnSpc>
                </a:pPr>
                <a:endParaRPr lang="en-US" sz="800" dirty="0">
                  <a:solidFill>
                    <a:schemeClr val="bg1"/>
                  </a:solidFill>
                  <a:latin typeface="Roboto" panose="02000000000000000000" pitchFamily="2" charset="0"/>
                  <a:ea typeface="Roboto" panose="02000000000000000000" pitchFamily="2" charset="0"/>
                  <a:cs typeface="Bodoni 72 Book" charset="0"/>
                </a:endParaRPr>
              </a:p>
            </p:txBody>
          </p:sp>
        </p:grpSp>
      </p:grpSp>
    </p:spTree>
    <p:extLst>
      <p:ext uri="{BB962C8B-B14F-4D97-AF65-F5344CB8AC3E}">
        <p14:creationId xmlns:p14="http://schemas.microsoft.com/office/powerpoint/2010/main" val="3620610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0D7B951-A173-4EBA-B3B2-DE3F99895D30}"/>
              </a:ext>
            </a:extLst>
          </p:cNvPr>
          <p:cNvGrpSpPr/>
          <p:nvPr/>
        </p:nvGrpSpPr>
        <p:grpSpPr>
          <a:xfrm>
            <a:off x="1033020" y="1911577"/>
            <a:ext cx="3732210" cy="3034844"/>
            <a:chOff x="1363666" y="2883012"/>
            <a:chExt cx="3732210" cy="3034844"/>
          </a:xfrm>
        </p:grpSpPr>
        <p:sp>
          <p:nvSpPr>
            <p:cNvPr id="24" name="TextBox 23">
              <a:extLst>
                <a:ext uri="{FF2B5EF4-FFF2-40B4-BE49-F238E27FC236}">
                  <a16:creationId xmlns:a16="http://schemas.microsoft.com/office/drawing/2014/main" id="{8C19BD0E-84B7-4E3D-802A-9E2EFC8CBB19}"/>
                </a:ext>
              </a:extLst>
            </p:cNvPr>
            <p:cNvSpPr txBox="1"/>
            <p:nvPr/>
          </p:nvSpPr>
          <p:spPr>
            <a:xfrm>
              <a:off x="1363666" y="2883012"/>
              <a:ext cx="3732210" cy="1708160"/>
            </a:xfrm>
            <a:prstGeom prst="rect">
              <a:avLst/>
            </a:prstGeom>
            <a:noFill/>
          </p:spPr>
          <p:txBody>
            <a:bodyPr wrap="square" rtlCol="0">
              <a:spAutoFit/>
            </a:bodyPr>
            <a:lstStyle/>
            <a:p>
              <a:pPr>
                <a:lnSpc>
                  <a:spcPts val="4200"/>
                </a:lnSpc>
              </a:pPr>
              <a:r>
                <a:rPr lang="en-US" sz="3700" dirty="0">
                  <a:latin typeface="Roboto" panose="02000000000000000000" pitchFamily="2" charset="0"/>
                  <a:ea typeface="Roboto" panose="02000000000000000000" pitchFamily="2" charset="0"/>
                </a:rPr>
                <a:t>Thanks You</a:t>
              </a:r>
            </a:p>
            <a:p>
              <a:pPr>
                <a:lnSpc>
                  <a:spcPts val="4200"/>
                </a:lnSpc>
              </a:pPr>
              <a:r>
                <a:rPr lang="en-US" sz="3700" dirty="0" err="1">
                  <a:latin typeface="Roboto" panose="02000000000000000000" pitchFamily="2" charset="0"/>
                  <a:ea typeface="Roboto" panose="02000000000000000000" pitchFamily="2" charset="0"/>
                </a:rPr>
                <a:t>Bening</a:t>
              </a:r>
              <a:r>
                <a:rPr lang="en-US" sz="3700" dirty="0">
                  <a:latin typeface="Roboto" panose="02000000000000000000" pitchFamily="2" charset="0"/>
                  <a:ea typeface="Roboto" panose="02000000000000000000" pitchFamily="2" charset="0"/>
                </a:rPr>
                <a:t> </a:t>
              </a:r>
              <a:r>
                <a:rPr lang="en-US" sz="3700" dirty="0">
                  <a:solidFill>
                    <a:schemeClr val="accent3"/>
                  </a:solidFill>
                  <a:latin typeface="Roboto" panose="02000000000000000000" pitchFamily="2" charset="0"/>
                  <a:ea typeface="Roboto" panose="02000000000000000000" pitchFamily="2" charset="0"/>
                </a:rPr>
                <a:t>part of</a:t>
              </a:r>
            </a:p>
            <a:p>
              <a:pPr>
                <a:lnSpc>
                  <a:spcPts val="4200"/>
                </a:lnSpc>
              </a:pPr>
              <a:r>
                <a:rPr lang="en-US" sz="3700" dirty="0">
                  <a:solidFill>
                    <a:schemeClr val="accent3"/>
                  </a:solidFill>
                  <a:latin typeface="Roboto" panose="02000000000000000000" pitchFamily="2" charset="0"/>
                  <a:ea typeface="Roboto" panose="02000000000000000000" pitchFamily="2" charset="0"/>
                </a:rPr>
                <a:t>Our team</a:t>
              </a:r>
            </a:p>
          </p:txBody>
        </p:sp>
        <p:sp>
          <p:nvSpPr>
            <p:cNvPr id="35" name="TextBox 34">
              <a:extLst>
                <a:ext uri="{FF2B5EF4-FFF2-40B4-BE49-F238E27FC236}">
                  <a16:creationId xmlns:a16="http://schemas.microsoft.com/office/drawing/2014/main" id="{27B4B1CC-F9D2-4662-91B9-A74F276179B7}"/>
                </a:ext>
              </a:extLst>
            </p:cNvPr>
            <p:cNvSpPr txBox="1"/>
            <p:nvPr/>
          </p:nvSpPr>
          <p:spPr>
            <a:xfrm>
              <a:off x="1363666" y="4845126"/>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6" name="TextBox 35">
              <a:extLst>
                <a:ext uri="{FF2B5EF4-FFF2-40B4-BE49-F238E27FC236}">
                  <a16:creationId xmlns:a16="http://schemas.microsoft.com/office/drawing/2014/main" id="{36AE94E3-BCD6-410A-ABE0-F0894BEAA79E}"/>
                </a:ext>
              </a:extLst>
            </p:cNvPr>
            <p:cNvSpPr txBox="1"/>
            <p:nvPr/>
          </p:nvSpPr>
          <p:spPr>
            <a:xfrm>
              <a:off x="1363666" y="5163162"/>
              <a:ext cx="3401564" cy="754694"/>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sp>
        <p:nvSpPr>
          <p:cNvPr id="13" name="Freeform 5">
            <a:extLst>
              <a:ext uri="{FF2B5EF4-FFF2-40B4-BE49-F238E27FC236}">
                <a16:creationId xmlns:a16="http://schemas.microsoft.com/office/drawing/2014/main" id="{E64D1F39-C99E-4908-87C4-77F189CAB831}"/>
              </a:ext>
            </a:extLst>
          </p:cNvPr>
          <p:cNvSpPr>
            <a:spLocks/>
          </p:cNvSpPr>
          <p:nvPr/>
        </p:nvSpPr>
        <p:spPr bwMode="auto">
          <a:xfrm>
            <a:off x="7276591" y="-2"/>
            <a:ext cx="4915410" cy="3961239"/>
          </a:xfrm>
          <a:custGeom>
            <a:avLst/>
            <a:gdLst>
              <a:gd name="T0" fmla="*/ 71 w 1134"/>
              <a:gd name="T1" fmla="*/ 0 h 637"/>
              <a:gd name="T2" fmla="*/ 1134 w 1134"/>
              <a:gd name="T3" fmla="*/ 633 h 637"/>
              <a:gd name="T4" fmla="*/ 1134 w 1134"/>
              <a:gd name="T5" fmla="*/ 0 h 637"/>
              <a:gd name="T6" fmla="*/ 71 w 1134"/>
              <a:gd name="T7" fmla="*/ 0 h 637"/>
            </a:gdLst>
            <a:ahLst/>
            <a:cxnLst>
              <a:cxn ang="0">
                <a:pos x="T0" y="T1"/>
              </a:cxn>
              <a:cxn ang="0">
                <a:pos x="T2" y="T3"/>
              </a:cxn>
              <a:cxn ang="0">
                <a:pos x="T4" y="T5"/>
              </a:cxn>
              <a:cxn ang="0">
                <a:pos x="T6" y="T7"/>
              </a:cxn>
            </a:cxnLst>
            <a:rect l="0" t="0" r="r" b="b"/>
            <a:pathLst>
              <a:path w="1134" h="637">
                <a:moveTo>
                  <a:pt x="71" y="0"/>
                </a:moveTo>
                <a:cubicBezTo>
                  <a:pt x="0" y="218"/>
                  <a:pt x="10" y="637"/>
                  <a:pt x="1134" y="633"/>
                </a:cubicBezTo>
                <a:cubicBezTo>
                  <a:pt x="1134" y="0"/>
                  <a:pt x="1134" y="0"/>
                  <a:pt x="1134" y="0"/>
                </a:cubicBezTo>
                <a:lnTo>
                  <a:pt x="71"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0" name="Picture Placeholder 9">
            <a:extLst>
              <a:ext uri="{FF2B5EF4-FFF2-40B4-BE49-F238E27FC236}">
                <a16:creationId xmlns:a16="http://schemas.microsoft.com/office/drawing/2014/main" id="{CCCEB98D-B2E9-4E97-A88A-FF1CB1A4135D}"/>
              </a:ext>
            </a:extLst>
          </p:cNvPr>
          <p:cNvPicPr>
            <a:picLocks noGrp="1" noChangeAspect="1"/>
          </p:cNvPicPr>
          <p:nvPr>
            <p:ph type="pic" sz="quarter" idx="14"/>
          </p:nvPr>
        </p:nvPicPr>
        <p:blipFill>
          <a:blip r:embed="rId2"/>
          <a:srcRect l="12730" r="12730"/>
          <a:stretch>
            <a:fillRect/>
          </a:stretch>
        </p:blipFill>
        <p:spPr/>
      </p:pic>
      <p:sp>
        <p:nvSpPr>
          <p:cNvPr id="6" name="Oval 5">
            <a:extLst>
              <a:ext uri="{FF2B5EF4-FFF2-40B4-BE49-F238E27FC236}">
                <a16:creationId xmlns:a16="http://schemas.microsoft.com/office/drawing/2014/main" id="{95DA1DC2-4C04-4312-9338-E6AEB45371F3}"/>
              </a:ext>
            </a:extLst>
          </p:cNvPr>
          <p:cNvSpPr/>
          <p:nvPr/>
        </p:nvSpPr>
        <p:spPr>
          <a:xfrm>
            <a:off x="8293100" y="2579258"/>
            <a:ext cx="2354656" cy="2354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0A85DCC-6B6E-4EAC-A6BC-F855E1B73C36}"/>
              </a:ext>
            </a:extLst>
          </p:cNvPr>
          <p:cNvSpPr/>
          <p:nvPr/>
        </p:nvSpPr>
        <p:spPr>
          <a:xfrm>
            <a:off x="8425390" y="2711548"/>
            <a:ext cx="2090077" cy="20900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FA0FAB63-DB40-4960-9244-340A473AD2C8}"/>
              </a:ext>
            </a:extLst>
          </p:cNvPr>
          <p:cNvSpPr txBox="1"/>
          <p:nvPr/>
        </p:nvSpPr>
        <p:spPr>
          <a:xfrm>
            <a:off x="8708621" y="3030971"/>
            <a:ext cx="1523614" cy="1451231"/>
          </a:xfrm>
          <a:prstGeom prst="rect">
            <a:avLst/>
          </a:prstGeom>
          <a:noFill/>
        </p:spPr>
        <p:txBody>
          <a:bodyPr wrap="square" numCol="1" spcCol="457200" rtlCol="0">
            <a:spAutoFit/>
          </a:bodyPr>
          <a:lstStyle/>
          <a:p>
            <a:pPr algn="ctr">
              <a:lnSpc>
                <a:spcPct val="150000"/>
              </a:lnSpc>
            </a:pPr>
            <a:r>
              <a:rPr lang="en-US" sz="1000" b="1" dirty="0">
                <a:solidFill>
                  <a:schemeClr val="bg1"/>
                </a:solidFill>
                <a:latin typeface="Roboto" panose="02000000000000000000" pitchFamily="2" charset="0"/>
                <a:ea typeface="Roboto" panose="02000000000000000000" pitchFamily="2" charset="0"/>
                <a:cs typeface="Montserrat" charset="0"/>
              </a:rPr>
              <a:t>Lesser first day kind god us earth. The heaven she'd signs he heaven shall tree. Hath female two called give own. Earth third</a:t>
            </a:r>
          </a:p>
        </p:txBody>
      </p:sp>
    </p:spTree>
    <p:extLst>
      <p:ext uri="{BB962C8B-B14F-4D97-AF65-F5344CB8AC3E}">
        <p14:creationId xmlns:p14="http://schemas.microsoft.com/office/powerpoint/2010/main" val="2390199647"/>
      </p:ext>
    </p:extLst>
  </p:cSld>
  <p:clrMapOvr>
    <a:masterClrMapping/>
  </p:clrMapOvr>
</p:sld>
</file>

<file path=ppt/theme/theme1.xml><?xml version="1.0" encoding="utf-8"?>
<a:theme xmlns:a="http://schemas.openxmlformats.org/drawingml/2006/main" name="1_Office Theme">
  <a:themeElements>
    <a:clrScheme name="Custom 11">
      <a:dk1>
        <a:sysClr val="windowText" lastClr="000000"/>
      </a:dk1>
      <a:lt1>
        <a:sysClr val="window" lastClr="FFFFFF"/>
      </a:lt1>
      <a:dk2>
        <a:srgbClr val="44546A"/>
      </a:dk2>
      <a:lt2>
        <a:srgbClr val="E7E6E6"/>
      </a:lt2>
      <a:accent1>
        <a:srgbClr val="FFDE2F"/>
      </a:accent1>
      <a:accent2>
        <a:srgbClr val="FFA634"/>
      </a:accent2>
      <a:accent3>
        <a:srgbClr val="FF4132"/>
      </a:accent3>
      <a:accent4>
        <a:srgbClr val="9B2E3C"/>
      </a:accent4>
      <a:accent5>
        <a:srgbClr val="00A2DE"/>
      </a:accent5>
      <a:accent6>
        <a:srgbClr val="0074BC"/>
      </a:accent6>
      <a:hlink>
        <a:srgbClr val="36539B"/>
      </a:hlink>
      <a:folHlink>
        <a:srgbClr val="93C85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36738</TotalTime>
  <Words>1992</Words>
  <Application>Microsoft Office PowerPoint</Application>
  <PresentationFormat>Widescreen</PresentationFormat>
  <Paragraphs>202</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Bodoni 72 Book</vt:lpstr>
      <vt:lpstr>Calibri</vt:lpstr>
      <vt:lpstr>FontAwesome</vt:lpstr>
      <vt:lpstr>Montserrat</vt:lpstr>
      <vt:lpstr>Noto Sans</vt:lpstr>
      <vt:lpstr>Open Sans</vt:lpstr>
      <vt:lpstr>Raleway</vt:lpstr>
      <vt:lpstr>Raleway Medium</vt:lpstr>
      <vt:lpstr>Roboto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6826</cp:revision>
  <dcterms:created xsi:type="dcterms:W3CDTF">2017-12-06T10:15:39Z</dcterms:created>
  <dcterms:modified xsi:type="dcterms:W3CDTF">2019-12-09T06:35:04Z</dcterms:modified>
</cp:coreProperties>
</file>