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4"/>
  </p:notesMasterIdLst>
  <p:handoutMasterIdLst>
    <p:handoutMasterId r:id="rId25"/>
  </p:handoutMasterIdLst>
  <p:sldIdLst>
    <p:sldId id="472" r:id="rId2"/>
    <p:sldId id="743" r:id="rId3"/>
    <p:sldId id="749" r:id="rId4"/>
    <p:sldId id="752" r:id="rId5"/>
    <p:sldId id="671" r:id="rId6"/>
    <p:sldId id="756" r:id="rId7"/>
    <p:sldId id="735" r:id="rId8"/>
    <p:sldId id="710" r:id="rId9"/>
    <p:sldId id="724" r:id="rId10"/>
    <p:sldId id="751" r:id="rId11"/>
    <p:sldId id="750" r:id="rId12"/>
    <p:sldId id="704" r:id="rId13"/>
    <p:sldId id="753" r:id="rId14"/>
    <p:sldId id="726" r:id="rId15"/>
    <p:sldId id="745" r:id="rId16"/>
    <p:sldId id="754" r:id="rId17"/>
    <p:sldId id="755" r:id="rId18"/>
    <p:sldId id="757" r:id="rId19"/>
    <p:sldId id="758" r:id="rId20"/>
    <p:sldId id="760" r:id="rId21"/>
    <p:sldId id="759" r:id="rId22"/>
    <p:sldId id="709"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4"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88" autoAdjust="0"/>
    <p:restoredTop sz="96374" autoAdjust="0"/>
  </p:normalViewPr>
  <p:slideViewPr>
    <p:cSldViewPr snapToGrid="0" snapToObjects="1">
      <p:cViewPr>
        <p:scale>
          <a:sx n="66" d="100"/>
          <a:sy n="66" d="100"/>
        </p:scale>
        <p:origin x="1782" y="114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87" d="100"/>
          <a:sy n="87" d="100"/>
        </p:scale>
        <p:origin x="384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Series 1</c:v>
                </c:pt>
              </c:strCache>
            </c:strRef>
          </c:tx>
          <c:spPr>
            <a:solidFill>
              <a:schemeClr val="tx1"/>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3761-46A7-9FCA-237FAA13279C}"/>
            </c:ext>
          </c:extLst>
        </c:ser>
        <c:ser>
          <c:idx val="1"/>
          <c:order val="1"/>
          <c:tx>
            <c:strRef>
              <c:f>Sheet1!$C$1</c:f>
              <c:strCache>
                <c:ptCount val="1"/>
                <c:pt idx="0">
                  <c:v>Series 2</c:v>
                </c:pt>
              </c:strCache>
            </c:strRef>
          </c:tx>
          <c:spPr>
            <a:solidFill>
              <a:schemeClr val="accent1"/>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3761-46A7-9FCA-237FAA13279C}"/>
            </c:ext>
          </c:extLst>
        </c:ser>
        <c:ser>
          <c:idx val="2"/>
          <c:order val="2"/>
          <c:tx>
            <c:strRef>
              <c:f>Sheet1!$D$1</c:f>
              <c:strCache>
                <c:ptCount val="1"/>
                <c:pt idx="0">
                  <c:v>Series 3</c:v>
                </c:pt>
              </c:strCache>
            </c:strRef>
          </c:tx>
          <c:spPr>
            <a:solidFill>
              <a:schemeClr val="accent2"/>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3761-46A7-9FCA-237FAA13279C}"/>
            </c:ext>
          </c:extLst>
        </c:ser>
        <c:dLbls>
          <c:showLegendKey val="0"/>
          <c:showVal val="0"/>
          <c:showCatName val="0"/>
          <c:showSerName val="0"/>
          <c:showPercent val="0"/>
          <c:showBubbleSize val="0"/>
        </c:dLbls>
        <c:gapWidth val="219"/>
        <c:shape val="box"/>
        <c:axId val="586937248"/>
        <c:axId val="586931344"/>
        <c:axId val="0"/>
      </c:bar3DChart>
      <c:catAx>
        <c:axId val="586937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6931344"/>
        <c:crosses val="autoZero"/>
        <c:auto val="1"/>
        <c:lblAlgn val="ctr"/>
        <c:lblOffset val="100"/>
        <c:noMultiLvlLbl val="0"/>
      </c:catAx>
      <c:valAx>
        <c:axId val="5869313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69372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area3DChart>
        <c:grouping val="percentStacked"/>
        <c:varyColors val="0"/>
        <c:ser>
          <c:idx val="0"/>
          <c:order val="0"/>
          <c:tx>
            <c:strRef>
              <c:f>Sheet1!$B$1</c:f>
              <c:strCache>
                <c:ptCount val="1"/>
                <c:pt idx="0">
                  <c:v>Series 1</c:v>
                </c:pt>
              </c:strCache>
            </c:strRef>
          </c:tx>
          <c:spPr>
            <a:solidFill>
              <a:schemeClr val="accent1"/>
            </a:solidFill>
            <a:ln>
              <a:noFill/>
            </a:ln>
            <a:effectLst/>
            <a:sp3d/>
          </c:spP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3761-46A7-9FCA-237FAA13279C}"/>
            </c:ext>
          </c:extLst>
        </c:ser>
        <c:ser>
          <c:idx val="1"/>
          <c:order val="1"/>
          <c:tx>
            <c:strRef>
              <c:f>Sheet1!$C$1</c:f>
              <c:strCache>
                <c:ptCount val="1"/>
                <c:pt idx="0">
                  <c:v>Series 2</c:v>
                </c:pt>
              </c:strCache>
            </c:strRef>
          </c:tx>
          <c:spPr>
            <a:solidFill>
              <a:schemeClr val="tx1"/>
            </a:solidFill>
            <a:ln>
              <a:noFill/>
            </a:ln>
            <a:effectLst/>
            <a:sp3d/>
          </c:spP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3761-46A7-9FCA-237FAA13279C}"/>
            </c:ext>
          </c:extLst>
        </c:ser>
        <c:ser>
          <c:idx val="2"/>
          <c:order val="2"/>
          <c:tx>
            <c:strRef>
              <c:f>Sheet1!$D$1</c:f>
              <c:strCache>
                <c:ptCount val="1"/>
                <c:pt idx="0">
                  <c:v>Series 3</c:v>
                </c:pt>
              </c:strCache>
            </c:strRef>
          </c:tx>
          <c:spPr>
            <a:solidFill>
              <a:schemeClr val="accent2"/>
            </a:solidFill>
            <a:ln>
              <a:noFill/>
            </a:ln>
            <a:effectLst/>
            <a:sp3d/>
          </c:spP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3761-46A7-9FCA-237FAA13279C}"/>
            </c:ext>
          </c:extLst>
        </c:ser>
        <c:dLbls>
          <c:showLegendKey val="0"/>
          <c:showVal val="1"/>
          <c:showCatName val="0"/>
          <c:showSerName val="0"/>
          <c:showPercent val="0"/>
          <c:showBubbleSize val="0"/>
        </c:dLbls>
        <c:axId val="586937248"/>
        <c:axId val="586931344"/>
        <c:axId val="0"/>
      </c:area3DChart>
      <c:catAx>
        <c:axId val="586937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6931344"/>
        <c:crosses val="autoZero"/>
        <c:auto val="1"/>
        <c:lblAlgn val="ctr"/>
        <c:lblOffset val="100"/>
        <c:noMultiLvlLbl val="0"/>
      </c:catAx>
      <c:valAx>
        <c:axId val="58693134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6937248"/>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ubbleChart>
        <c:varyColors val="0"/>
        <c:ser>
          <c:idx val="0"/>
          <c:order val="0"/>
          <c:tx>
            <c:strRef>
              <c:f>Sheet1!$B$1</c:f>
              <c:strCache>
                <c:ptCount val="1"/>
                <c:pt idx="0">
                  <c:v>Series 1</c:v>
                </c:pt>
              </c:strCache>
            </c:strRef>
          </c:tx>
          <c:spPr>
            <a:solidFill>
              <a:schemeClr val="accent1"/>
            </a:solidFill>
            <a:ln>
              <a:solidFill>
                <a:schemeClr val="accent3"/>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4.3</c:v>
                </c:pt>
                <c:pt idx="1">
                  <c:v>2.5</c:v>
                </c:pt>
                <c:pt idx="2">
                  <c:v>3.5</c:v>
                </c:pt>
                <c:pt idx="3">
                  <c:v>4.5</c:v>
                </c:pt>
              </c:numCache>
            </c:numRef>
          </c:yVal>
          <c:bubbleSize>
            <c:numLit>
              <c:formatCode>General</c:formatCode>
              <c:ptCount val="4"/>
              <c:pt idx="0">
                <c:v>1</c:v>
              </c:pt>
              <c:pt idx="1">
                <c:v>1</c:v>
              </c:pt>
              <c:pt idx="2">
                <c:v>1</c:v>
              </c:pt>
              <c:pt idx="3">
                <c:v>1</c:v>
              </c:pt>
            </c:numLit>
          </c:bubbleSize>
          <c:bubble3D val="0"/>
          <c:extLst>
            <c:ext xmlns:c16="http://schemas.microsoft.com/office/drawing/2014/chart" uri="{C3380CC4-5D6E-409C-BE32-E72D297353CC}">
              <c16:uniqueId val="{00000000-3761-46A7-9FCA-237FAA13279C}"/>
            </c:ext>
          </c:extLst>
        </c:ser>
        <c:ser>
          <c:idx val="1"/>
          <c:order val="1"/>
          <c:tx>
            <c:strRef>
              <c:f>Sheet1!$C$1</c:f>
              <c:strCache>
                <c:ptCount val="1"/>
                <c:pt idx="0">
                  <c:v>Series 2</c:v>
                </c:pt>
              </c:strCache>
            </c:strRef>
          </c:tx>
          <c:spPr>
            <a:solidFill>
              <a:schemeClr val="accent2"/>
            </a:solidFill>
            <a:ln>
              <a:solidFill>
                <a:schemeClr val="accent3"/>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4.4000000000000004</c:v>
                </c:pt>
                <c:pt idx="2">
                  <c:v>1.8</c:v>
                </c:pt>
                <c:pt idx="3">
                  <c:v>2.8</c:v>
                </c:pt>
              </c:numCache>
            </c:numRef>
          </c:yVal>
          <c:bubbleSize>
            <c:numLit>
              <c:formatCode>General</c:formatCode>
              <c:ptCount val="4"/>
              <c:pt idx="0">
                <c:v>1</c:v>
              </c:pt>
              <c:pt idx="1">
                <c:v>1</c:v>
              </c:pt>
              <c:pt idx="2">
                <c:v>1</c:v>
              </c:pt>
              <c:pt idx="3">
                <c:v>1</c:v>
              </c:pt>
            </c:numLit>
          </c:bubbleSize>
          <c:bubble3D val="0"/>
          <c:extLst>
            <c:ext xmlns:c16="http://schemas.microsoft.com/office/drawing/2014/chart" uri="{C3380CC4-5D6E-409C-BE32-E72D297353CC}">
              <c16:uniqueId val="{00000001-3761-46A7-9FCA-237FAA13279C}"/>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strRef>
              <c:f>Sheet1!$A$2:$A$5</c:f>
              <c:strCache>
                <c:ptCount val="4"/>
                <c:pt idx="0">
                  <c:v>Category 1</c:v>
                </c:pt>
                <c:pt idx="1">
                  <c:v>Category 2</c:v>
                </c:pt>
                <c:pt idx="2">
                  <c:v>Category 3</c:v>
                </c:pt>
                <c:pt idx="3">
                  <c:v>Category 4</c:v>
                </c:pt>
              </c:strCache>
            </c:strRef>
          </c:xVal>
          <c:yVal>
            <c:numRef>
              <c:f>Sheet1!$D$2:$D$5</c:f>
              <c:numCache>
                <c:formatCode>General</c:formatCode>
                <c:ptCount val="4"/>
                <c:pt idx="0">
                  <c:v>2</c:v>
                </c:pt>
                <c:pt idx="1">
                  <c:v>2</c:v>
                </c:pt>
                <c:pt idx="2">
                  <c:v>3</c:v>
                </c:pt>
                <c:pt idx="3">
                  <c:v>5</c:v>
                </c:pt>
              </c:numCache>
            </c:numRef>
          </c:yVal>
          <c:bubbleSize>
            <c:numLit>
              <c:formatCode>General</c:formatCode>
              <c:ptCount val="4"/>
              <c:pt idx="0">
                <c:v>1</c:v>
              </c:pt>
              <c:pt idx="1">
                <c:v>1</c:v>
              </c:pt>
              <c:pt idx="2">
                <c:v>1</c:v>
              </c:pt>
              <c:pt idx="3">
                <c:v>1</c:v>
              </c:pt>
            </c:numLit>
          </c:bubbleSize>
          <c:bubble3D val="0"/>
          <c:extLst>
            <c:ext xmlns:c16="http://schemas.microsoft.com/office/drawing/2014/chart" uri="{C3380CC4-5D6E-409C-BE32-E72D297353CC}">
              <c16:uniqueId val="{00000002-3761-46A7-9FCA-237FAA13279C}"/>
            </c:ext>
          </c:extLst>
        </c:ser>
        <c:dLbls>
          <c:showLegendKey val="0"/>
          <c:showVal val="1"/>
          <c:showCatName val="0"/>
          <c:showSerName val="0"/>
          <c:showPercent val="0"/>
          <c:showBubbleSize val="0"/>
        </c:dLbls>
        <c:bubbleScale val="100"/>
        <c:showNegBubbles val="0"/>
        <c:axId val="586937248"/>
        <c:axId val="586931344"/>
      </c:bubbleChart>
      <c:valAx>
        <c:axId val="586937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6931344"/>
        <c:crosses val="autoZero"/>
        <c:crossBetween val="midCat"/>
      </c:valAx>
      <c:valAx>
        <c:axId val="5869313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6937248"/>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ofPieChart>
        <c:ofPieType val="pie"/>
        <c:varyColors val="1"/>
        <c:ser>
          <c:idx val="0"/>
          <c:order val="0"/>
          <c:tx>
            <c:strRef>
              <c:f>Sheet1!$B$1</c:f>
              <c:strCache>
                <c:ptCount val="1"/>
                <c:pt idx="0">
                  <c:v>Series 1</c:v>
                </c:pt>
              </c:strCache>
            </c:strRef>
          </c:tx>
          <c:spPr>
            <a:solidFill>
              <a:schemeClr val="accent3"/>
            </a:solidFill>
            <a:ln>
              <a:solidFill>
                <a:schemeClr val="accent3"/>
              </a:solidFill>
            </a:ln>
          </c:spPr>
          <c:dPt>
            <c:idx val="0"/>
            <c:bubble3D val="0"/>
            <c:spPr>
              <a:solidFill>
                <a:schemeClr val="accent3"/>
              </a:solidFill>
              <a:ln>
                <a:solidFill>
                  <a:schemeClr val="accent3"/>
                </a:solidFill>
              </a:ln>
              <a:effectLst/>
            </c:spPr>
          </c:dPt>
          <c:dPt>
            <c:idx val="1"/>
            <c:bubble3D val="0"/>
            <c:spPr>
              <a:solidFill>
                <a:schemeClr val="accent3"/>
              </a:solidFill>
              <a:ln>
                <a:solidFill>
                  <a:schemeClr val="accent3"/>
                </a:solidFill>
              </a:ln>
              <a:effectLst/>
            </c:spPr>
          </c:dPt>
          <c:dPt>
            <c:idx val="2"/>
            <c:bubble3D val="0"/>
            <c:spPr>
              <a:solidFill>
                <a:schemeClr val="accent1"/>
              </a:solidFill>
              <a:ln>
                <a:solidFill>
                  <a:schemeClr val="accent1"/>
                </a:solidFill>
              </a:ln>
              <a:effectLst/>
            </c:spPr>
            <c:extLst>
              <c:ext xmlns:c16="http://schemas.microsoft.com/office/drawing/2014/chart" uri="{C3380CC4-5D6E-409C-BE32-E72D297353CC}">
                <c16:uniqueId val="{00000000-291F-45B2-B85A-4FDF84C98AC8}"/>
              </c:ext>
            </c:extLst>
          </c:dPt>
          <c:dPt>
            <c:idx val="3"/>
            <c:bubble3D val="0"/>
            <c:spPr>
              <a:solidFill>
                <a:schemeClr val="accent3"/>
              </a:solidFill>
              <a:ln>
                <a:solidFill>
                  <a:schemeClr val="accent3"/>
                </a:solidFill>
              </a:ln>
              <a:effectLst/>
            </c:spPr>
          </c:dPt>
          <c:dPt>
            <c:idx val="4"/>
            <c:bubble3D val="0"/>
            <c:spPr>
              <a:solidFill>
                <a:schemeClr val="accent1"/>
              </a:solidFill>
              <a:ln>
                <a:solidFill>
                  <a:schemeClr val="accent1"/>
                </a:solidFill>
              </a:ln>
              <a:effectLst/>
            </c:spPr>
            <c:extLst>
              <c:ext xmlns:c16="http://schemas.microsoft.com/office/drawing/2014/chart" uri="{C3380CC4-5D6E-409C-BE32-E72D297353CC}">
                <c16:uniqueId val="{00000000-39ED-4B07-9E9D-20229D43B0A9}"/>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val>
            <c:numRef>
              <c:f>Sheet1!$B$2:$B$5</c:f>
              <c:numCache>
                <c:formatCode>General</c:formatCode>
                <c:ptCount val="4"/>
                <c:pt idx="0">
                  <c:v>4.3</c:v>
                </c:pt>
                <c:pt idx="1">
                  <c:v>2.5</c:v>
                </c:pt>
                <c:pt idx="2">
                  <c:v>3.5</c:v>
                </c:pt>
                <c:pt idx="3">
                  <c:v>4.5</c:v>
                </c:pt>
              </c:numCache>
            </c:numRef>
          </c:val>
          <c:extLs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0-3761-46A7-9FCA-237FAA13279C}"/>
            </c:ext>
          </c:extLst>
        </c:ser>
        <c:dLbls>
          <c:showLegendKey val="0"/>
          <c:showVal val="0"/>
          <c:showCatName val="0"/>
          <c:showSerName val="0"/>
          <c:showPercent val="0"/>
          <c:showBubbleSize val="0"/>
          <c:showLeaderLines val="1"/>
        </c:dLbls>
        <c:gapWidth val="150"/>
        <c:secondPieSize val="75"/>
        <c:serLines>
          <c:spPr>
            <a:ln w="9525" cap="flat" cmpd="sng" algn="ctr">
              <a:solidFill>
                <a:schemeClr val="tx1">
                  <a:lumMod val="35000"/>
                  <a:lumOff val="65000"/>
                </a:schemeClr>
              </a:solidFill>
              <a:round/>
            </a:ln>
            <a:effectLst/>
          </c:spPr>
        </c:serLines>
      </c:ofPieChart>
      <c:barChart>
        <c:barDir val="col"/>
        <c:grouping val="clustered"/>
        <c:varyColors val="0"/>
        <c:ser>
          <c:idx val="1"/>
          <c:order val="1"/>
          <c:tx>
            <c:strRef>
              <c:f>Sheet1!$C$1</c:f>
              <c:strCache>
                <c:ptCount val="1"/>
                <c:pt idx="0">
                  <c:v>Series 2</c:v>
                </c:pt>
              </c:strCache>
            </c:strRef>
          </c:tx>
          <c:spPr>
            <a:solidFill>
              <a:schemeClr val="tx1"/>
            </a:solidFill>
            <a:ln>
              <a:solidFill>
                <a:schemeClr val="accent3"/>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Sheet1!$C$2:$C$5</c:f>
              <c:numCache>
                <c:formatCode>General</c:formatCode>
                <c:ptCount val="4"/>
                <c:pt idx="0">
                  <c:v>2.4</c:v>
                </c:pt>
                <c:pt idx="1">
                  <c:v>4.4000000000000004</c:v>
                </c:pt>
                <c:pt idx="2">
                  <c:v>1.8</c:v>
                </c:pt>
                <c:pt idx="3">
                  <c:v>2.8</c:v>
                </c:pt>
              </c:numCache>
            </c:numRef>
          </c:val>
          <c:extLs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1-3761-46A7-9FCA-237FAA13279C}"/>
            </c:ext>
          </c:extLst>
        </c:ser>
        <c:dLbls>
          <c:showLegendKey val="0"/>
          <c:showVal val="1"/>
          <c:showCatName val="0"/>
          <c:showSerName val="0"/>
          <c:showPercent val="0"/>
          <c:showBubbleSize val="0"/>
        </c:dLbls>
        <c:gapWidth val="150"/>
        <c:axId val="586937248"/>
        <c:axId val="586931344"/>
      </c:barChart>
      <c:lineChart>
        <c:grouping val="standard"/>
        <c:varyColors val="0"/>
        <c:ser>
          <c:idx val="2"/>
          <c:order val="2"/>
          <c:tx>
            <c:strRef>
              <c:f>Sheet1!$D$1</c:f>
              <c:strCache>
                <c:ptCount val="1"/>
                <c:pt idx="0">
                  <c:v>Series 3</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Sheet1!$D$2:$D$5</c:f>
              <c:numCache>
                <c:formatCode>General</c:formatCode>
                <c:ptCount val="4"/>
                <c:pt idx="0">
                  <c:v>2</c:v>
                </c:pt>
                <c:pt idx="1">
                  <c:v>2</c:v>
                </c:pt>
                <c:pt idx="2">
                  <c:v>3</c:v>
                </c:pt>
                <c:pt idx="3">
                  <c:v>5</c:v>
                </c:pt>
              </c:numCache>
            </c:numRef>
          </c:val>
          <c:smooth val="0"/>
          <c:extLs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2-3761-46A7-9FCA-237FAA13279C}"/>
            </c:ext>
          </c:extLst>
        </c:ser>
        <c:dLbls>
          <c:showLegendKey val="0"/>
          <c:showVal val="0"/>
          <c:showCatName val="0"/>
          <c:showSerName val="0"/>
          <c:showPercent val="0"/>
          <c:showBubbleSize val="0"/>
        </c:dLbls>
        <c:marker val="1"/>
        <c:smooth val="0"/>
        <c:axId val="586937248"/>
        <c:axId val="586931344"/>
      </c:lineChart>
      <c:catAx>
        <c:axId val="586937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6931344"/>
        <c:crosses val="autoZero"/>
        <c:auto val="1"/>
        <c:lblAlgn val="ctr"/>
        <c:lblOffset val="100"/>
        <c:noMultiLvlLbl val="1"/>
      </c:catAx>
      <c:valAx>
        <c:axId val="5869313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869372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areaChart>
        <c:grouping val="stacked"/>
        <c:varyColors val="0"/>
        <c:ser>
          <c:idx val="0"/>
          <c:order val="0"/>
          <c:tx>
            <c:strRef>
              <c:f>Sheet1!$B$1</c:f>
              <c:strCache>
                <c:ptCount val="1"/>
                <c:pt idx="0">
                  <c:v>Series 1</c:v>
                </c:pt>
              </c:strCache>
            </c:strRef>
          </c:tx>
          <c:spPr>
            <a:solidFill>
              <a:schemeClr val="accent3"/>
            </a:solidFill>
            <a:ln>
              <a:solidFill>
                <a:schemeClr val="accent3"/>
              </a:solidFill>
            </a:ln>
            <a:effectLst/>
          </c:spPr>
          <c:dPt>
            <c:idx val="4"/>
            <c:bubble3D val="0"/>
            <c:spPr>
              <a:solidFill>
                <a:schemeClr val="accent1"/>
              </a:solidFill>
              <a:ln>
                <a:solidFill>
                  <a:schemeClr val="accent1"/>
                </a:solidFill>
              </a:ln>
              <a:effectLst/>
            </c:spPr>
            <c:extLst>
              <c:ext xmlns:c16="http://schemas.microsoft.com/office/drawing/2014/chart" uri="{C3380CC4-5D6E-409C-BE32-E72D297353CC}">
                <c16:uniqueId val="{00000000-39ED-4B07-9E9D-20229D43B0A9}"/>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Sheet1!$B$2:$B$5</c:f>
              <c:numCache>
                <c:formatCode>General</c:formatCode>
                <c:ptCount val="4"/>
                <c:pt idx="0">
                  <c:v>4.3</c:v>
                </c:pt>
                <c:pt idx="1">
                  <c:v>2.5</c:v>
                </c:pt>
                <c:pt idx="2">
                  <c:v>3.5</c:v>
                </c:pt>
                <c:pt idx="3">
                  <c:v>4.5</c:v>
                </c:pt>
              </c:numCache>
            </c:numRef>
          </c:val>
          <c:extLs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0-3761-46A7-9FCA-237FAA13279C}"/>
            </c:ext>
          </c:extLst>
        </c:ser>
        <c:ser>
          <c:idx val="1"/>
          <c:order val="1"/>
          <c:tx>
            <c:strRef>
              <c:f>Sheet1!$C$1</c:f>
              <c:strCache>
                <c:ptCount val="1"/>
                <c:pt idx="0">
                  <c:v>Series 2</c:v>
                </c:pt>
              </c:strCache>
            </c:strRef>
          </c:tx>
          <c:spPr>
            <a:solidFill>
              <a:schemeClr val="tx1"/>
            </a:solidFill>
            <a:ln>
              <a:solidFill>
                <a:schemeClr val="accent3"/>
              </a:solidFill>
            </a:ln>
            <a:effectLst/>
          </c:spP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Sheet1!$C$2:$C$5</c:f>
              <c:numCache>
                <c:formatCode>General</c:formatCode>
                <c:ptCount val="4"/>
                <c:pt idx="0">
                  <c:v>2.4</c:v>
                </c:pt>
                <c:pt idx="1">
                  <c:v>4.4000000000000004</c:v>
                </c:pt>
                <c:pt idx="2">
                  <c:v>1.8</c:v>
                </c:pt>
                <c:pt idx="3">
                  <c:v>2.8</c:v>
                </c:pt>
              </c:numCache>
            </c:numRef>
          </c:val>
          <c:extLs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1-3761-46A7-9FCA-237FAA13279C}"/>
            </c:ext>
          </c:extLst>
        </c:ser>
        <c:dLbls>
          <c:showLegendKey val="0"/>
          <c:showVal val="0"/>
          <c:showCatName val="0"/>
          <c:showSerName val="0"/>
          <c:showPercent val="0"/>
          <c:showBubbleSize val="0"/>
        </c:dLbls>
        <c:axId val="683114504"/>
        <c:axId val="683114832"/>
      </c:areaChart>
      <c:barChart>
        <c:barDir val="col"/>
        <c:grouping val="clustered"/>
        <c:varyColors val="0"/>
        <c:ser>
          <c:idx val="2"/>
          <c:order val="2"/>
          <c:tx>
            <c:strRef>
              <c:f>Sheet1!$D$1</c:f>
              <c:strCache>
                <c:ptCount val="1"/>
                <c:pt idx="0">
                  <c:v>Series 3</c:v>
                </c:pt>
              </c:strCache>
            </c:strRef>
          </c:tx>
          <c:spPr>
            <a:solidFill>
              <a:schemeClr val="accent3">
                <a:lumMod val="75000"/>
              </a:schemeClr>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39ED-4B07-9E9D-20229D43B0A9}"/>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2-39ED-4B07-9E9D-20229D43B0A9}"/>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39ED-4B07-9E9D-20229D43B0A9}"/>
              </c:ext>
            </c:extLst>
          </c:dPt>
          <c:dPt>
            <c:idx val="3"/>
            <c:invertIfNegative val="0"/>
            <c:bubble3D val="0"/>
            <c:spPr>
              <a:solidFill>
                <a:schemeClr val="accent4"/>
              </a:solidFill>
              <a:ln>
                <a:noFill/>
              </a:ln>
              <a:effectLst/>
            </c:spPr>
            <c:extLst>
              <c:ext xmlns:c16="http://schemas.microsoft.com/office/drawing/2014/chart" uri="{C3380CC4-5D6E-409C-BE32-E72D297353CC}">
                <c16:uniqueId val="{00000004-39ED-4B07-9E9D-20229D43B0A9}"/>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Sheet1!$D$2:$D$5</c:f>
              <c:numCache>
                <c:formatCode>General</c:formatCode>
                <c:ptCount val="4"/>
                <c:pt idx="0">
                  <c:v>2</c:v>
                </c:pt>
                <c:pt idx="1">
                  <c:v>2</c:v>
                </c:pt>
                <c:pt idx="2">
                  <c:v>3</c:v>
                </c:pt>
                <c:pt idx="3">
                  <c:v>5</c:v>
                </c:pt>
              </c:numCache>
            </c:numRef>
          </c:val>
          <c:extLs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2-3761-46A7-9FCA-237FAA13279C}"/>
            </c:ext>
          </c:extLst>
        </c:ser>
        <c:dLbls>
          <c:showLegendKey val="0"/>
          <c:showVal val="0"/>
          <c:showCatName val="0"/>
          <c:showSerName val="0"/>
          <c:showPercent val="0"/>
          <c:showBubbleSize val="0"/>
        </c:dLbls>
        <c:gapWidth val="150"/>
        <c:axId val="683114504"/>
        <c:axId val="683114832"/>
      </c:barChart>
      <c:catAx>
        <c:axId val="683114504"/>
        <c:scaling>
          <c:orientation val="minMax"/>
        </c:scaling>
        <c:delete val="0"/>
        <c:axPos val="t"/>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83114832"/>
        <c:crosses val="max"/>
        <c:auto val="1"/>
        <c:lblAlgn val="ctr"/>
        <c:lblOffset val="100"/>
        <c:tickMarkSkip val="1"/>
        <c:noMultiLvlLbl val="0"/>
      </c:catAx>
      <c:valAx>
        <c:axId val="683114832"/>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83114504"/>
        <c:crosses val="max"/>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1/28/2020</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1/28/2020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647700" y="647700"/>
            <a:ext cx="10896600" cy="55626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70007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9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37592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0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0DDA92F1-EE0F-49D4-B145-4CCDCDAB1910}"/>
              </a:ext>
            </a:extLst>
          </p:cNvPr>
          <p:cNvSpPr>
            <a:spLocks noGrp="1"/>
          </p:cNvSpPr>
          <p:nvPr>
            <p:ph type="pic" sz="quarter" idx="10"/>
          </p:nvPr>
        </p:nvSpPr>
        <p:spPr>
          <a:xfrm>
            <a:off x="6189300" y="1404283"/>
            <a:ext cx="4911058" cy="4049430"/>
          </a:xfrm>
          <a:custGeom>
            <a:avLst/>
            <a:gdLst>
              <a:gd name="connsiteX0" fmla="*/ 0 w 4911058"/>
              <a:gd name="connsiteY0" fmla="*/ 0 h 4049430"/>
              <a:gd name="connsiteX1" fmla="*/ 4911058 w 4911058"/>
              <a:gd name="connsiteY1" fmla="*/ 0 h 4049430"/>
              <a:gd name="connsiteX2" fmla="*/ 4911058 w 4911058"/>
              <a:gd name="connsiteY2" fmla="*/ 4049430 h 4049430"/>
              <a:gd name="connsiteX3" fmla="*/ 0 w 4911058"/>
              <a:gd name="connsiteY3" fmla="*/ 4049430 h 4049430"/>
            </a:gdLst>
            <a:ahLst/>
            <a:cxnLst>
              <a:cxn ang="0">
                <a:pos x="connsiteX0" y="connsiteY0"/>
              </a:cxn>
              <a:cxn ang="0">
                <a:pos x="connsiteX1" y="connsiteY1"/>
              </a:cxn>
              <a:cxn ang="0">
                <a:pos x="connsiteX2" y="connsiteY2"/>
              </a:cxn>
              <a:cxn ang="0">
                <a:pos x="connsiteX3" y="connsiteY3"/>
              </a:cxn>
            </a:cxnLst>
            <a:rect l="l" t="t" r="r" b="b"/>
            <a:pathLst>
              <a:path w="4911058" h="4049430">
                <a:moveTo>
                  <a:pt x="0" y="0"/>
                </a:moveTo>
                <a:lnTo>
                  <a:pt x="4911058" y="0"/>
                </a:lnTo>
                <a:lnTo>
                  <a:pt x="4911058" y="4049430"/>
                </a:lnTo>
                <a:lnTo>
                  <a:pt x="0" y="404943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476007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2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AC6E7398-B259-43E7-894E-CC05E1F331DD}"/>
              </a:ext>
            </a:extLst>
          </p:cNvPr>
          <p:cNvSpPr>
            <a:spLocks noGrp="1"/>
          </p:cNvSpPr>
          <p:nvPr>
            <p:ph type="pic" sz="quarter" idx="10"/>
          </p:nvPr>
        </p:nvSpPr>
        <p:spPr>
          <a:xfrm>
            <a:off x="-7715" y="0"/>
            <a:ext cx="5968739" cy="6858000"/>
          </a:xfrm>
          <a:custGeom>
            <a:avLst/>
            <a:gdLst>
              <a:gd name="connsiteX0" fmla="*/ 0 w 5968739"/>
              <a:gd name="connsiteY0" fmla="*/ 0 h 6858000"/>
              <a:gd name="connsiteX1" fmla="*/ 5968739 w 5968739"/>
              <a:gd name="connsiteY1" fmla="*/ 0 h 6858000"/>
              <a:gd name="connsiteX2" fmla="*/ 5968739 w 5968739"/>
              <a:gd name="connsiteY2" fmla="*/ 6858000 h 6858000"/>
              <a:gd name="connsiteX3" fmla="*/ 0 w 596873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968739" h="6858000">
                <a:moveTo>
                  <a:pt x="0" y="0"/>
                </a:moveTo>
                <a:lnTo>
                  <a:pt x="5968739" y="0"/>
                </a:lnTo>
                <a:lnTo>
                  <a:pt x="5968739"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7821051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1_Full Imag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5C30F32-9BDA-4787-82DD-66FE0A5435A0}"/>
              </a:ext>
            </a:extLst>
          </p:cNvPr>
          <p:cNvSpPr>
            <a:spLocks noGrp="1"/>
          </p:cNvSpPr>
          <p:nvPr>
            <p:ph type="pic" sz="quarter" idx="10"/>
          </p:nvPr>
        </p:nvSpPr>
        <p:spPr>
          <a:xfrm>
            <a:off x="5300832" y="0"/>
            <a:ext cx="2636669" cy="6858000"/>
          </a:xfrm>
          <a:custGeom>
            <a:avLst/>
            <a:gdLst>
              <a:gd name="connsiteX0" fmla="*/ 0 w 2636669"/>
              <a:gd name="connsiteY0" fmla="*/ 0 h 6858000"/>
              <a:gd name="connsiteX1" fmla="*/ 2636669 w 2636669"/>
              <a:gd name="connsiteY1" fmla="*/ 0 h 6858000"/>
              <a:gd name="connsiteX2" fmla="*/ 2636669 w 2636669"/>
              <a:gd name="connsiteY2" fmla="*/ 6858000 h 6858000"/>
              <a:gd name="connsiteX3" fmla="*/ 0 w 263666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636669" h="6858000">
                <a:moveTo>
                  <a:pt x="0" y="0"/>
                </a:moveTo>
                <a:lnTo>
                  <a:pt x="2636669" y="0"/>
                </a:lnTo>
                <a:lnTo>
                  <a:pt x="2636669" y="6858000"/>
                </a:lnTo>
                <a:lnTo>
                  <a:pt x="0" y="6858000"/>
                </a:lnTo>
                <a:close/>
              </a:path>
            </a:pathLst>
          </a:custGeom>
        </p:spPr>
        <p:txBody>
          <a:bodyPr wrap="square" anchor="ctr">
            <a:noAutofit/>
          </a:bodyPr>
          <a:lstStyle/>
          <a:p>
            <a:endParaRPr lang="en-US" dirty="0"/>
          </a:p>
        </p:txBody>
      </p:sp>
      <p:sp>
        <p:nvSpPr>
          <p:cNvPr id="9" name="Freeform: Shape 8">
            <a:extLst>
              <a:ext uri="{FF2B5EF4-FFF2-40B4-BE49-F238E27FC236}">
                <a16:creationId xmlns:a16="http://schemas.microsoft.com/office/drawing/2014/main" id="{C5F1BCE9-8BAB-42F2-90C9-B96E9CA6C96C}"/>
              </a:ext>
            </a:extLst>
          </p:cNvPr>
          <p:cNvSpPr>
            <a:spLocks noGrp="1"/>
          </p:cNvSpPr>
          <p:nvPr>
            <p:ph type="pic" sz="quarter" idx="11"/>
          </p:nvPr>
        </p:nvSpPr>
        <p:spPr>
          <a:xfrm>
            <a:off x="8094832" y="0"/>
            <a:ext cx="4097169" cy="3333604"/>
          </a:xfrm>
          <a:custGeom>
            <a:avLst/>
            <a:gdLst>
              <a:gd name="connsiteX0" fmla="*/ 0 w 4097169"/>
              <a:gd name="connsiteY0" fmla="*/ 0 h 3333604"/>
              <a:gd name="connsiteX1" fmla="*/ 4097169 w 4097169"/>
              <a:gd name="connsiteY1" fmla="*/ 0 h 3333604"/>
              <a:gd name="connsiteX2" fmla="*/ 4097169 w 4097169"/>
              <a:gd name="connsiteY2" fmla="*/ 3333604 h 3333604"/>
              <a:gd name="connsiteX3" fmla="*/ 0 w 4097169"/>
              <a:gd name="connsiteY3" fmla="*/ 3333604 h 3333604"/>
            </a:gdLst>
            <a:ahLst/>
            <a:cxnLst>
              <a:cxn ang="0">
                <a:pos x="connsiteX0" y="connsiteY0"/>
              </a:cxn>
              <a:cxn ang="0">
                <a:pos x="connsiteX1" y="connsiteY1"/>
              </a:cxn>
              <a:cxn ang="0">
                <a:pos x="connsiteX2" y="connsiteY2"/>
              </a:cxn>
              <a:cxn ang="0">
                <a:pos x="connsiteX3" y="connsiteY3"/>
              </a:cxn>
            </a:cxnLst>
            <a:rect l="l" t="t" r="r" b="b"/>
            <a:pathLst>
              <a:path w="4097169" h="3333604">
                <a:moveTo>
                  <a:pt x="0" y="0"/>
                </a:moveTo>
                <a:lnTo>
                  <a:pt x="4097169" y="0"/>
                </a:lnTo>
                <a:lnTo>
                  <a:pt x="4097169" y="3333604"/>
                </a:lnTo>
                <a:lnTo>
                  <a:pt x="0" y="3333604"/>
                </a:lnTo>
                <a:close/>
              </a:path>
            </a:pathLst>
          </a:custGeom>
        </p:spPr>
        <p:txBody>
          <a:bodyPr wrap="square" anchor="ctr">
            <a:noAutofit/>
          </a:bodyPr>
          <a:lstStyle/>
          <a:p>
            <a:endParaRPr lang="en-US" dirty="0"/>
          </a:p>
        </p:txBody>
      </p:sp>
      <p:sp>
        <p:nvSpPr>
          <p:cNvPr id="11" name="Freeform: Shape 10">
            <a:extLst>
              <a:ext uri="{FF2B5EF4-FFF2-40B4-BE49-F238E27FC236}">
                <a16:creationId xmlns:a16="http://schemas.microsoft.com/office/drawing/2014/main" id="{0113058C-6F21-401C-B80B-C88723C91562}"/>
              </a:ext>
            </a:extLst>
          </p:cNvPr>
          <p:cNvSpPr>
            <a:spLocks noGrp="1"/>
          </p:cNvSpPr>
          <p:nvPr>
            <p:ph type="pic" sz="quarter" idx="12"/>
          </p:nvPr>
        </p:nvSpPr>
        <p:spPr>
          <a:xfrm>
            <a:off x="8094832" y="3524396"/>
            <a:ext cx="4097169" cy="3333604"/>
          </a:xfrm>
          <a:custGeom>
            <a:avLst/>
            <a:gdLst>
              <a:gd name="connsiteX0" fmla="*/ 0 w 4097169"/>
              <a:gd name="connsiteY0" fmla="*/ 0 h 3333604"/>
              <a:gd name="connsiteX1" fmla="*/ 4097169 w 4097169"/>
              <a:gd name="connsiteY1" fmla="*/ 0 h 3333604"/>
              <a:gd name="connsiteX2" fmla="*/ 4097169 w 4097169"/>
              <a:gd name="connsiteY2" fmla="*/ 3333604 h 3333604"/>
              <a:gd name="connsiteX3" fmla="*/ 0 w 4097169"/>
              <a:gd name="connsiteY3" fmla="*/ 3333604 h 3333604"/>
            </a:gdLst>
            <a:ahLst/>
            <a:cxnLst>
              <a:cxn ang="0">
                <a:pos x="connsiteX0" y="connsiteY0"/>
              </a:cxn>
              <a:cxn ang="0">
                <a:pos x="connsiteX1" y="connsiteY1"/>
              </a:cxn>
              <a:cxn ang="0">
                <a:pos x="connsiteX2" y="connsiteY2"/>
              </a:cxn>
              <a:cxn ang="0">
                <a:pos x="connsiteX3" y="connsiteY3"/>
              </a:cxn>
            </a:cxnLst>
            <a:rect l="l" t="t" r="r" b="b"/>
            <a:pathLst>
              <a:path w="4097169" h="3333604">
                <a:moveTo>
                  <a:pt x="0" y="0"/>
                </a:moveTo>
                <a:lnTo>
                  <a:pt x="4097169" y="0"/>
                </a:lnTo>
                <a:lnTo>
                  <a:pt x="4097169" y="3333604"/>
                </a:lnTo>
                <a:lnTo>
                  <a:pt x="0" y="3333604"/>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2352739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6_Full Image">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38CFC06C-48B8-49CE-9455-4EDEA59B01B8}"/>
              </a:ext>
            </a:extLst>
          </p:cNvPr>
          <p:cNvSpPr>
            <a:spLocks noGrp="1"/>
          </p:cNvSpPr>
          <p:nvPr>
            <p:ph type="pic" sz="quarter" idx="13"/>
          </p:nvPr>
        </p:nvSpPr>
        <p:spPr>
          <a:xfrm>
            <a:off x="6216213" y="4420378"/>
            <a:ext cx="2867680" cy="2437622"/>
          </a:xfrm>
          <a:custGeom>
            <a:avLst/>
            <a:gdLst>
              <a:gd name="connsiteX0" fmla="*/ 0 w 2867680"/>
              <a:gd name="connsiteY0" fmla="*/ 0 h 2437622"/>
              <a:gd name="connsiteX1" fmla="*/ 2867680 w 2867680"/>
              <a:gd name="connsiteY1" fmla="*/ 0 h 2437622"/>
              <a:gd name="connsiteX2" fmla="*/ 2867680 w 2867680"/>
              <a:gd name="connsiteY2" fmla="*/ 2437622 h 2437622"/>
              <a:gd name="connsiteX3" fmla="*/ 0 w 2867680"/>
              <a:gd name="connsiteY3" fmla="*/ 2437622 h 2437622"/>
            </a:gdLst>
            <a:ahLst/>
            <a:cxnLst>
              <a:cxn ang="0">
                <a:pos x="connsiteX0" y="connsiteY0"/>
              </a:cxn>
              <a:cxn ang="0">
                <a:pos x="connsiteX1" y="connsiteY1"/>
              </a:cxn>
              <a:cxn ang="0">
                <a:pos x="connsiteX2" y="connsiteY2"/>
              </a:cxn>
              <a:cxn ang="0">
                <a:pos x="connsiteX3" y="connsiteY3"/>
              </a:cxn>
            </a:cxnLst>
            <a:rect l="l" t="t" r="r" b="b"/>
            <a:pathLst>
              <a:path w="2867680" h="2437622">
                <a:moveTo>
                  <a:pt x="0" y="0"/>
                </a:moveTo>
                <a:lnTo>
                  <a:pt x="2867680" y="0"/>
                </a:lnTo>
                <a:lnTo>
                  <a:pt x="2867680" y="2437622"/>
                </a:lnTo>
                <a:lnTo>
                  <a:pt x="0" y="2437622"/>
                </a:lnTo>
                <a:close/>
              </a:path>
            </a:pathLst>
          </a:custGeom>
        </p:spPr>
        <p:txBody>
          <a:bodyPr wrap="square" anchor="ctr">
            <a:noAutofit/>
          </a:bodyPr>
          <a:lstStyle/>
          <a:p>
            <a:endParaRPr lang="en-US" dirty="0"/>
          </a:p>
        </p:txBody>
      </p:sp>
      <p:sp>
        <p:nvSpPr>
          <p:cNvPr id="17" name="Freeform: Shape 16">
            <a:extLst>
              <a:ext uri="{FF2B5EF4-FFF2-40B4-BE49-F238E27FC236}">
                <a16:creationId xmlns:a16="http://schemas.microsoft.com/office/drawing/2014/main" id="{674CD3DB-8392-4098-A792-87D570496F6F}"/>
              </a:ext>
            </a:extLst>
          </p:cNvPr>
          <p:cNvSpPr>
            <a:spLocks noGrp="1"/>
          </p:cNvSpPr>
          <p:nvPr>
            <p:ph type="pic" sz="quarter" idx="14"/>
          </p:nvPr>
        </p:nvSpPr>
        <p:spPr>
          <a:xfrm>
            <a:off x="9324320" y="4420378"/>
            <a:ext cx="2867680" cy="2437622"/>
          </a:xfrm>
          <a:custGeom>
            <a:avLst/>
            <a:gdLst>
              <a:gd name="connsiteX0" fmla="*/ 0 w 2867680"/>
              <a:gd name="connsiteY0" fmla="*/ 0 h 2437622"/>
              <a:gd name="connsiteX1" fmla="*/ 2867680 w 2867680"/>
              <a:gd name="connsiteY1" fmla="*/ 0 h 2437622"/>
              <a:gd name="connsiteX2" fmla="*/ 2867680 w 2867680"/>
              <a:gd name="connsiteY2" fmla="*/ 2437622 h 2437622"/>
              <a:gd name="connsiteX3" fmla="*/ 0 w 2867680"/>
              <a:gd name="connsiteY3" fmla="*/ 2437622 h 2437622"/>
            </a:gdLst>
            <a:ahLst/>
            <a:cxnLst>
              <a:cxn ang="0">
                <a:pos x="connsiteX0" y="connsiteY0"/>
              </a:cxn>
              <a:cxn ang="0">
                <a:pos x="connsiteX1" y="connsiteY1"/>
              </a:cxn>
              <a:cxn ang="0">
                <a:pos x="connsiteX2" y="connsiteY2"/>
              </a:cxn>
              <a:cxn ang="0">
                <a:pos x="connsiteX3" y="connsiteY3"/>
              </a:cxn>
            </a:cxnLst>
            <a:rect l="l" t="t" r="r" b="b"/>
            <a:pathLst>
              <a:path w="2867680" h="2437622">
                <a:moveTo>
                  <a:pt x="0" y="0"/>
                </a:moveTo>
                <a:lnTo>
                  <a:pt x="2867680" y="0"/>
                </a:lnTo>
                <a:lnTo>
                  <a:pt x="2867680" y="2437622"/>
                </a:lnTo>
                <a:lnTo>
                  <a:pt x="0" y="2437622"/>
                </a:lnTo>
                <a:close/>
              </a:path>
            </a:pathLst>
          </a:custGeom>
        </p:spPr>
        <p:txBody>
          <a:bodyPr wrap="square" anchor="ctr">
            <a:noAutofit/>
          </a:bodyPr>
          <a:lstStyle/>
          <a:p>
            <a:endParaRPr lang="en-US" dirty="0"/>
          </a:p>
        </p:txBody>
      </p:sp>
      <p:sp>
        <p:nvSpPr>
          <p:cNvPr id="14" name="Freeform: Shape 13">
            <a:extLst>
              <a:ext uri="{FF2B5EF4-FFF2-40B4-BE49-F238E27FC236}">
                <a16:creationId xmlns:a16="http://schemas.microsoft.com/office/drawing/2014/main" id="{C37605BF-AF6D-426A-9703-184A63841F18}"/>
              </a:ext>
            </a:extLst>
          </p:cNvPr>
          <p:cNvSpPr>
            <a:spLocks noGrp="1"/>
          </p:cNvSpPr>
          <p:nvPr>
            <p:ph type="pic" sz="quarter" idx="12"/>
          </p:nvPr>
        </p:nvSpPr>
        <p:spPr>
          <a:xfrm>
            <a:off x="3108107" y="4420378"/>
            <a:ext cx="2867680" cy="2437622"/>
          </a:xfrm>
          <a:custGeom>
            <a:avLst/>
            <a:gdLst>
              <a:gd name="connsiteX0" fmla="*/ 0 w 2867680"/>
              <a:gd name="connsiteY0" fmla="*/ 0 h 2437622"/>
              <a:gd name="connsiteX1" fmla="*/ 2867680 w 2867680"/>
              <a:gd name="connsiteY1" fmla="*/ 0 h 2437622"/>
              <a:gd name="connsiteX2" fmla="*/ 2867680 w 2867680"/>
              <a:gd name="connsiteY2" fmla="*/ 2437622 h 2437622"/>
              <a:gd name="connsiteX3" fmla="*/ 0 w 2867680"/>
              <a:gd name="connsiteY3" fmla="*/ 2437622 h 2437622"/>
            </a:gdLst>
            <a:ahLst/>
            <a:cxnLst>
              <a:cxn ang="0">
                <a:pos x="connsiteX0" y="connsiteY0"/>
              </a:cxn>
              <a:cxn ang="0">
                <a:pos x="connsiteX1" y="connsiteY1"/>
              </a:cxn>
              <a:cxn ang="0">
                <a:pos x="connsiteX2" y="connsiteY2"/>
              </a:cxn>
              <a:cxn ang="0">
                <a:pos x="connsiteX3" y="connsiteY3"/>
              </a:cxn>
            </a:cxnLst>
            <a:rect l="l" t="t" r="r" b="b"/>
            <a:pathLst>
              <a:path w="2867680" h="2437622">
                <a:moveTo>
                  <a:pt x="0" y="0"/>
                </a:moveTo>
                <a:lnTo>
                  <a:pt x="2867680" y="0"/>
                </a:lnTo>
                <a:lnTo>
                  <a:pt x="2867680" y="2437622"/>
                </a:lnTo>
                <a:lnTo>
                  <a:pt x="0" y="2437622"/>
                </a:lnTo>
                <a:close/>
              </a:path>
            </a:pathLst>
          </a:custGeom>
        </p:spPr>
        <p:txBody>
          <a:bodyPr wrap="square" anchor="ctr">
            <a:noAutofit/>
          </a:bodyPr>
          <a:lstStyle/>
          <a:p>
            <a:endParaRPr lang="en-US" dirty="0"/>
          </a:p>
        </p:txBody>
      </p:sp>
      <p:sp>
        <p:nvSpPr>
          <p:cNvPr id="12" name="Freeform: Shape 11">
            <a:extLst>
              <a:ext uri="{FF2B5EF4-FFF2-40B4-BE49-F238E27FC236}">
                <a16:creationId xmlns:a16="http://schemas.microsoft.com/office/drawing/2014/main" id="{6EC7D3AD-EDAB-4953-9A53-B7709E0C5A6F}"/>
              </a:ext>
            </a:extLst>
          </p:cNvPr>
          <p:cNvSpPr>
            <a:spLocks noGrp="1"/>
          </p:cNvSpPr>
          <p:nvPr>
            <p:ph type="pic" sz="quarter" idx="11"/>
          </p:nvPr>
        </p:nvSpPr>
        <p:spPr>
          <a:xfrm>
            <a:off x="0" y="4420378"/>
            <a:ext cx="2867680" cy="2437622"/>
          </a:xfrm>
          <a:custGeom>
            <a:avLst/>
            <a:gdLst>
              <a:gd name="connsiteX0" fmla="*/ 0 w 2867680"/>
              <a:gd name="connsiteY0" fmla="*/ 0 h 2437622"/>
              <a:gd name="connsiteX1" fmla="*/ 2867680 w 2867680"/>
              <a:gd name="connsiteY1" fmla="*/ 0 h 2437622"/>
              <a:gd name="connsiteX2" fmla="*/ 2867680 w 2867680"/>
              <a:gd name="connsiteY2" fmla="*/ 2437622 h 2437622"/>
              <a:gd name="connsiteX3" fmla="*/ 0 w 2867680"/>
              <a:gd name="connsiteY3" fmla="*/ 2437622 h 2437622"/>
            </a:gdLst>
            <a:ahLst/>
            <a:cxnLst>
              <a:cxn ang="0">
                <a:pos x="connsiteX0" y="connsiteY0"/>
              </a:cxn>
              <a:cxn ang="0">
                <a:pos x="connsiteX1" y="connsiteY1"/>
              </a:cxn>
              <a:cxn ang="0">
                <a:pos x="connsiteX2" y="connsiteY2"/>
              </a:cxn>
              <a:cxn ang="0">
                <a:pos x="connsiteX3" y="connsiteY3"/>
              </a:cxn>
            </a:cxnLst>
            <a:rect l="l" t="t" r="r" b="b"/>
            <a:pathLst>
              <a:path w="2867680" h="2437622">
                <a:moveTo>
                  <a:pt x="0" y="0"/>
                </a:moveTo>
                <a:lnTo>
                  <a:pt x="2867680" y="0"/>
                </a:lnTo>
                <a:lnTo>
                  <a:pt x="2867680" y="2437622"/>
                </a:lnTo>
                <a:lnTo>
                  <a:pt x="0" y="2437622"/>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528966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7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D3A8A11E-4D4D-40FE-A2FD-5E85684DCEC4}"/>
              </a:ext>
            </a:extLst>
          </p:cNvPr>
          <p:cNvSpPr>
            <a:spLocks noGrp="1"/>
          </p:cNvSpPr>
          <p:nvPr>
            <p:ph type="pic" sz="quarter" idx="12"/>
          </p:nvPr>
        </p:nvSpPr>
        <p:spPr>
          <a:xfrm>
            <a:off x="5998603" y="2378872"/>
            <a:ext cx="6193396" cy="3667125"/>
          </a:xfrm>
          <a:custGeom>
            <a:avLst/>
            <a:gdLst>
              <a:gd name="connsiteX0" fmla="*/ 0 w 6193396"/>
              <a:gd name="connsiteY0" fmla="*/ 0 h 3667125"/>
              <a:gd name="connsiteX1" fmla="*/ 6193396 w 6193396"/>
              <a:gd name="connsiteY1" fmla="*/ 0 h 3667125"/>
              <a:gd name="connsiteX2" fmla="*/ 6193396 w 6193396"/>
              <a:gd name="connsiteY2" fmla="*/ 3667125 h 3667125"/>
              <a:gd name="connsiteX3" fmla="*/ 0 w 6193396"/>
              <a:gd name="connsiteY3" fmla="*/ 3667125 h 3667125"/>
            </a:gdLst>
            <a:ahLst/>
            <a:cxnLst>
              <a:cxn ang="0">
                <a:pos x="connsiteX0" y="connsiteY0"/>
              </a:cxn>
              <a:cxn ang="0">
                <a:pos x="connsiteX1" y="connsiteY1"/>
              </a:cxn>
              <a:cxn ang="0">
                <a:pos x="connsiteX2" y="connsiteY2"/>
              </a:cxn>
              <a:cxn ang="0">
                <a:pos x="connsiteX3" y="connsiteY3"/>
              </a:cxn>
            </a:cxnLst>
            <a:rect l="l" t="t" r="r" b="b"/>
            <a:pathLst>
              <a:path w="6193396" h="3667125">
                <a:moveTo>
                  <a:pt x="0" y="0"/>
                </a:moveTo>
                <a:lnTo>
                  <a:pt x="6193396" y="0"/>
                </a:lnTo>
                <a:lnTo>
                  <a:pt x="6193396" y="3667125"/>
                </a:lnTo>
                <a:lnTo>
                  <a:pt x="0" y="366712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658260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4_Full Image">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06B496B2-6020-45EE-8AF7-18FB352AF583}"/>
              </a:ext>
            </a:extLst>
          </p:cNvPr>
          <p:cNvSpPr>
            <a:spLocks noGrp="1"/>
          </p:cNvSpPr>
          <p:nvPr>
            <p:ph type="pic" sz="quarter" idx="27"/>
          </p:nvPr>
        </p:nvSpPr>
        <p:spPr>
          <a:xfrm>
            <a:off x="6125031" y="2293256"/>
            <a:ext cx="2191657" cy="3839029"/>
          </a:xfrm>
          <a:custGeom>
            <a:avLst/>
            <a:gdLst>
              <a:gd name="connsiteX0" fmla="*/ 0 w 2191657"/>
              <a:gd name="connsiteY0" fmla="*/ 0 h 3839029"/>
              <a:gd name="connsiteX1" fmla="*/ 2191657 w 2191657"/>
              <a:gd name="connsiteY1" fmla="*/ 0 h 3839029"/>
              <a:gd name="connsiteX2" fmla="*/ 2191657 w 2191657"/>
              <a:gd name="connsiteY2" fmla="*/ 3839029 h 3839029"/>
              <a:gd name="connsiteX3" fmla="*/ 0 w 2191657"/>
              <a:gd name="connsiteY3" fmla="*/ 3839029 h 3839029"/>
            </a:gdLst>
            <a:ahLst/>
            <a:cxnLst>
              <a:cxn ang="0">
                <a:pos x="connsiteX0" y="connsiteY0"/>
              </a:cxn>
              <a:cxn ang="0">
                <a:pos x="connsiteX1" y="connsiteY1"/>
              </a:cxn>
              <a:cxn ang="0">
                <a:pos x="connsiteX2" y="connsiteY2"/>
              </a:cxn>
              <a:cxn ang="0">
                <a:pos x="connsiteX3" y="connsiteY3"/>
              </a:cxn>
            </a:cxnLst>
            <a:rect l="l" t="t" r="r" b="b"/>
            <a:pathLst>
              <a:path w="2191657" h="3839029">
                <a:moveTo>
                  <a:pt x="0" y="0"/>
                </a:moveTo>
                <a:lnTo>
                  <a:pt x="2191657" y="0"/>
                </a:lnTo>
                <a:lnTo>
                  <a:pt x="2191657" y="3839029"/>
                </a:lnTo>
                <a:lnTo>
                  <a:pt x="0" y="3839029"/>
                </a:lnTo>
                <a:close/>
              </a:path>
            </a:pathLst>
          </a:custGeom>
        </p:spPr>
        <p:txBody>
          <a:bodyPr wrap="square" anchor="ctr">
            <a:noAutofit/>
          </a:bodyPr>
          <a:lstStyle>
            <a:lvl1pPr marL="0" indent="0" algn="ctr">
              <a:buNone/>
              <a:defRPr sz="1200"/>
            </a:lvl1pPr>
          </a:lstStyle>
          <a:p>
            <a:endParaRPr lang="en-US" dirty="0"/>
          </a:p>
        </p:txBody>
      </p:sp>
      <p:sp>
        <p:nvSpPr>
          <p:cNvPr id="4" name="Picture Placeholder 6">
            <a:extLst>
              <a:ext uri="{FF2B5EF4-FFF2-40B4-BE49-F238E27FC236}">
                <a16:creationId xmlns:a16="http://schemas.microsoft.com/office/drawing/2014/main" id="{121F9578-B8FD-4457-9032-731A52E9B3A9}"/>
              </a:ext>
            </a:extLst>
          </p:cNvPr>
          <p:cNvSpPr>
            <a:spLocks noGrp="1"/>
          </p:cNvSpPr>
          <p:nvPr>
            <p:ph type="pic" sz="quarter" idx="28"/>
          </p:nvPr>
        </p:nvSpPr>
        <p:spPr>
          <a:xfrm>
            <a:off x="8467638" y="725714"/>
            <a:ext cx="2191657" cy="3839029"/>
          </a:xfrm>
          <a:custGeom>
            <a:avLst/>
            <a:gdLst>
              <a:gd name="connsiteX0" fmla="*/ 0 w 2191657"/>
              <a:gd name="connsiteY0" fmla="*/ 0 h 3839029"/>
              <a:gd name="connsiteX1" fmla="*/ 2191657 w 2191657"/>
              <a:gd name="connsiteY1" fmla="*/ 0 h 3839029"/>
              <a:gd name="connsiteX2" fmla="*/ 2191657 w 2191657"/>
              <a:gd name="connsiteY2" fmla="*/ 3839029 h 3839029"/>
              <a:gd name="connsiteX3" fmla="*/ 0 w 2191657"/>
              <a:gd name="connsiteY3" fmla="*/ 3839029 h 3839029"/>
            </a:gdLst>
            <a:ahLst/>
            <a:cxnLst>
              <a:cxn ang="0">
                <a:pos x="connsiteX0" y="connsiteY0"/>
              </a:cxn>
              <a:cxn ang="0">
                <a:pos x="connsiteX1" y="connsiteY1"/>
              </a:cxn>
              <a:cxn ang="0">
                <a:pos x="connsiteX2" y="connsiteY2"/>
              </a:cxn>
              <a:cxn ang="0">
                <a:pos x="connsiteX3" y="connsiteY3"/>
              </a:cxn>
            </a:cxnLst>
            <a:rect l="l" t="t" r="r" b="b"/>
            <a:pathLst>
              <a:path w="2191657" h="3839029">
                <a:moveTo>
                  <a:pt x="0" y="0"/>
                </a:moveTo>
                <a:lnTo>
                  <a:pt x="2191657" y="0"/>
                </a:lnTo>
                <a:lnTo>
                  <a:pt x="2191657" y="3839029"/>
                </a:lnTo>
                <a:lnTo>
                  <a:pt x="0" y="383902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3629303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A03C7ED2-E98F-4410-816E-AD2490E8B2C4}"/>
              </a:ext>
            </a:extLst>
          </p:cNvPr>
          <p:cNvSpPr>
            <a:spLocks noGrp="1"/>
          </p:cNvSpPr>
          <p:nvPr>
            <p:ph type="pic" sz="quarter" idx="11"/>
          </p:nvPr>
        </p:nvSpPr>
        <p:spPr>
          <a:xfrm>
            <a:off x="0" y="0"/>
            <a:ext cx="5567276" cy="4408300"/>
          </a:xfrm>
          <a:custGeom>
            <a:avLst/>
            <a:gdLst>
              <a:gd name="connsiteX0" fmla="*/ 0 w 5567276"/>
              <a:gd name="connsiteY0" fmla="*/ 0 h 4408300"/>
              <a:gd name="connsiteX1" fmla="*/ 5434045 w 5567276"/>
              <a:gd name="connsiteY1" fmla="*/ 0 h 4408300"/>
              <a:gd name="connsiteX2" fmla="*/ 0 w 5567276"/>
              <a:gd name="connsiteY2" fmla="*/ 4408300 h 4408300"/>
              <a:gd name="connsiteX3" fmla="*/ 0 w 5567276"/>
              <a:gd name="connsiteY3" fmla="*/ 0 h 4408300"/>
            </a:gdLst>
            <a:ahLst/>
            <a:cxnLst>
              <a:cxn ang="0">
                <a:pos x="connsiteX0" y="connsiteY0"/>
              </a:cxn>
              <a:cxn ang="0">
                <a:pos x="connsiteX1" y="connsiteY1"/>
              </a:cxn>
              <a:cxn ang="0">
                <a:pos x="connsiteX2" y="connsiteY2"/>
              </a:cxn>
              <a:cxn ang="0">
                <a:pos x="connsiteX3" y="connsiteY3"/>
              </a:cxn>
            </a:cxnLst>
            <a:rect l="l" t="t" r="r" b="b"/>
            <a:pathLst>
              <a:path w="5567276" h="4408300">
                <a:moveTo>
                  <a:pt x="0" y="0"/>
                </a:moveTo>
                <a:lnTo>
                  <a:pt x="5434045" y="0"/>
                </a:lnTo>
                <a:cubicBezTo>
                  <a:pt x="5812018" y="1485709"/>
                  <a:pt x="5762717" y="4317623"/>
                  <a:pt x="0" y="4408300"/>
                </a:cubicBezTo>
                <a:cubicBezTo>
                  <a:pt x="0" y="0"/>
                  <a:pt x="0" y="0"/>
                  <a:pt x="0" y="0"/>
                </a:cubicBezTo>
                <a:close/>
              </a:path>
            </a:pathLst>
          </a:custGeom>
        </p:spPr>
        <p:txBody>
          <a:bodyPr wrap="square" anchor="ctr">
            <a:noAutofit/>
          </a:bodyPr>
          <a:lstStyle/>
          <a:p>
            <a:endParaRPr lang="en-US"/>
          </a:p>
        </p:txBody>
      </p:sp>
    </p:spTree>
    <p:extLst>
      <p:ext uri="{BB962C8B-B14F-4D97-AF65-F5344CB8AC3E}">
        <p14:creationId xmlns:p14="http://schemas.microsoft.com/office/powerpoint/2010/main" val="23803496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5_Full Image">
    <p:spTree>
      <p:nvGrpSpPr>
        <p:cNvPr id="1" name=""/>
        <p:cNvGrpSpPr/>
        <p:nvPr/>
      </p:nvGrpSpPr>
      <p:grpSpPr>
        <a:xfrm>
          <a:off x="0" y="0"/>
          <a:ext cx="0" cy="0"/>
          <a:chOff x="0" y="0"/>
          <a:chExt cx="0" cy="0"/>
        </a:xfrm>
      </p:grpSpPr>
      <p:sp>
        <p:nvSpPr>
          <p:cNvPr id="3" name="Picture Placeholder 6">
            <a:extLst>
              <a:ext uri="{FF2B5EF4-FFF2-40B4-BE49-F238E27FC236}">
                <a16:creationId xmlns:a16="http://schemas.microsoft.com/office/drawing/2014/main" id="{C9E0497E-EC10-4E0C-BE15-A4A5E3B3C8E4}"/>
              </a:ext>
            </a:extLst>
          </p:cNvPr>
          <p:cNvSpPr>
            <a:spLocks noGrp="1"/>
          </p:cNvSpPr>
          <p:nvPr>
            <p:ph type="pic" sz="quarter" idx="10"/>
          </p:nvPr>
        </p:nvSpPr>
        <p:spPr>
          <a:xfrm>
            <a:off x="1489706" y="1701801"/>
            <a:ext cx="4606294" cy="4582907"/>
          </a:xfrm>
          <a:custGeom>
            <a:avLst/>
            <a:gdLst>
              <a:gd name="connsiteX0" fmla="*/ 0 w 4606294"/>
              <a:gd name="connsiteY0" fmla="*/ 0 h 4582907"/>
              <a:gd name="connsiteX1" fmla="*/ 4606294 w 4606294"/>
              <a:gd name="connsiteY1" fmla="*/ 0 h 4582907"/>
              <a:gd name="connsiteX2" fmla="*/ 4606294 w 4606294"/>
              <a:gd name="connsiteY2" fmla="*/ 4582907 h 4582907"/>
              <a:gd name="connsiteX3" fmla="*/ 0 w 4606294"/>
              <a:gd name="connsiteY3" fmla="*/ 4582907 h 4582907"/>
            </a:gdLst>
            <a:ahLst/>
            <a:cxnLst>
              <a:cxn ang="0">
                <a:pos x="connsiteX0" y="connsiteY0"/>
              </a:cxn>
              <a:cxn ang="0">
                <a:pos x="connsiteX1" y="connsiteY1"/>
              </a:cxn>
              <a:cxn ang="0">
                <a:pos x="connsiteX2" y="connsiteY2"/>
              </a:cxn>
              <a:cxn ang="0">
                <a:pos x="connsiteX3" y="connsiteY3"/>
              </a:cxn>
            </a:cxnLst>
            <a:rect l="l" t="t" r="r" b="b"/>
            <a:pathLst>
              <a:path w="4606294" h="4582907">
                <a:moveTo>
                  <a:pt x="0" y="0"/>
                </a:moveTo>
                <a:lnTo>
                  <a:pt x="4606294" y="0"/>
                </a:lnTo>
                <a:lnTo>
                  <a:pt x="4606294" y="4582907"/>
                </a:lnTo>
                <a:lnTo>
                  <a:pt x="0" y="4582907"/>
                </a:lnTo>
                <a:close/>
              </a:path>
            </a:pathLst>
          </a:custGeom>
        </p:spPr>
        <p:txBody>
          <a:bodyPr wrap="square" anchor="ctr">
            <a:noAutofit/>
          </a:bodyPr>
          <a:lstStyle/>
          <a:p>
            <a:endParaRPr lang="en-US" dirty="0"/>
          </a:p>
        </p:txBody>
      </p:sp>
      <p:sp>
        <p:nvSpPr>
          <p:cNvPr id="4" name="Picture Placeholder 7">
            <a:extLst>
              <a:ext uri="{FF2B5EF4-FFF2-40B4-BE49-F238E27FC236}">
                <a16:creationId xmlns:a16="http://schemas.microsoft.com/office/drawing/2014/main" id="{D3EBFC1C-0E25-46B3-8537-75CBA6D43C12}"/>
              </a:ext>
            </a:extLst>
          </p:cNvPr>
          <p:cNvSpPr>
            <a:spLocks noGrp="1"/>
          </p:cNvSpPr>
          <p:nvPr>
            <p:ph type="pic" sz="quarter" idx="11"/>
          </p:nvPr>
        </p:nvSpPr>
        <p:spPr>
          <a:xfrm>
            <a:off x="6226806" y="560594"/>
            <a:ext cx="4606294" cy="3487531"/>
          </a:xfrm>
          <a:custGeom>
            <a:avLst/>
            <a:gdLst>
              <a:gd name="connsiteX0" fmla="*/ 0 w 4606294"/>
              <a:gd name="connsiteY0" fmla="*/ 0 h 4582907"/>
              <a:gd name="connsiteX1" fmla="*/ 4606294 w 4606294"/>
              <a:gd name="connsiteY1" fmla="*/ 0 h 4582907"/>
              <a:gd name="connsiteX2" fmla="*/ 4606294 w 4606294"/>
              <a:gd name="connsiteY2" fmla="*/ 4582907 h 4582907"/>
              <a:gd name="connsiteX3" fmla="*/ 0 w 4606294"/>
              <a:gd name="connsiteY3" fmla="*/ 4582907 h 4582907"/>
            </a:gdLst>
            <a:ahLst/>
            <a:cxnLst>
              <a:cxn ang="0">
                <a:pos x="connsiteX0" y="connsiteY0"/>
              </a:cxn>
              <a:cxn ang="0">
                <a:pos x="connsiteX1" y="connsiteY1"/>
              </a:cxn>
              <a:cxn ang="0">
                <a:pos x="connsiteX2" y="connsiteY2"/>
              </a:cxn>
              <a:cxn ang="0">
                <a:pos x="connsiteX3" y="connsiteY3"/>
              </a:cxn>
            </a:cxnLst>
            <a:rect l="l" t="t" r="r" b="b"/>
            <a:pathLst>
              <a:path w="4606294" h="4582907">
                <a:moveTo>
                  <a:pt x="0" y="0"/>
                </a:moveTo>
                <a:lnTo>
                  <a:pt x="4606294" y="0"/>
                </a:lnTo>
                <a:lnTo>
                  <a:pt x="4606294" y="4582907"/>
                </a:lnTo>
                <a:lnTo>
                  <a:pt x="0" y="4582907"/>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7108243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6_Full Image">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BEFBC405-94BA-4169-A9A4-8234E8499B7C}"/>
              </a:ext>
            </a:extLst>
          </p:cNvPr>
          <p:cNvSpPr>
            <a:spLocks noGrp="1"/>
          </p:cNvSpPr>
          <p:nvPr>
            <p:ph type="pic" sz="quarter" idx="12"/>
          </p:nvPr>
        </p:nvSpPr>
        <p:spPr>
          <a:xfrm>
            <a:off x="3887791" y="2680026"/>
            <a:ext cx="1808516" cy="1808516"/>
          </a:xfrm>
          <a:custGeom>
            <a:avLst/>
            <a:gdLst>
              <a:gd name="connsiteX0" fmla="*/ 904258 w 1808516"/>
              <a:gd name="connsiteY0" fmla="*/ 0 h 1808516"/>
              <a:gd name="connsiteX1" fmla="*/ 1808516 w 1808516"/>
              <a:gd name="connsiteY1" fmla="*/ 904258 h 1808516"/>
              <a:gd name="connsiteX2" fmla="*/ 904258 w 1808516"/>
              <a:gd name="connsiteY2" fmla="*/ 1808516 h 1808516"/>
              <a:gd name="connsiteX3" fmla="*/ 0 w 1808516"/>
              <a:gd name="connsiteY3" fmla="*/ 904258 h 1808516"/>
              <a:gd name="connsiteX4" fmla="*/ 904258 w 1808516"/>
              <a:gd name="connsiteY4" fmla="*/ 0 h 1808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8516" h="1808516">
                <a:moveTo>
                  <a:pt x="904258" y="0"/>
                </a:moveTo>
                <a:cubicBezTo>
                  <a:pt x="1403666" y="0"/>
                  <a:pt x="1808516" y="404850"/>
                  <a:pt x="1808516" y="904258"/>
                </a:cubicBezTo>
                <a:cubicBezTo>
                  <a:pt x="1808516" y="1403666"/>
                  <a:pt x="1403666" y="1808516"/>
                  <a:pt x="904258" y="1808516"/>
                </a:cubicBezTo>
                <a:cubicBezTo>
                  <a:pt x="404850" y="1808516"/>
                  <a:pt x="0" y="1403666"/>
                  <a:pt x="0" y="904258"/>
                </a:cubicBezTo>
                <a:cubicBezTo>
                  <a:pt x="0" y="404850"/>
                  <a:pt x="404850" y="0"/>
                  <a:pt x="904258" y="0"/>
                </a:cubicBezTo>
                <a:close/>
              </a:path>
            </a:pathLst>
          </a:custGeom>
        </p:spPr>
        <p:txBody>
          <a:bodyPr wrap="square" anchor="ctr">
            <a:noAutofit/>
          </a:bodyPr>
          <a:lstStyle/>
          <a:p>
            <a:endParaRPr lang="en-US"/>
          </a:p>
        </p:txBody>
      </p:sp>
      <p:sp>
        <p:nvSpPr>
          <p:cNvPr id="15" name="Freeform: Shape 14">
            <a:extLst>
              <a:ext uri="{FF2B5EF4-FFF2-40B4-BE49-F238E27FC236}">
                <a16:creationId xmlns:a16="http://schemas.microsoft.com/office/drawing/2014/main" id="{37515818-7A00-4EA7-A003-9F877052A63C}"/>
              </a:ext>
            </a:extLst>
          </p:cNvPr>
          <p:cNvSpPr>
            <a:spLocks noGrp="1"/>
          </p:cNvSpPr>
          <p:nvPr>
            <p:ph type="pic" sz="quarter" idx="13"/>
          </p:nvPr>
        </p:nvSpPr>
        <p:spPr>
          <a:xfrm>
            <a:off x="6495692" y="2680026"/>
            <a:ext cx="1808516" cy="1808516"/>
          </a:xfrm>
          <a:custGeom>
            <a:avLst/>
            <a:gdLst>
              <a:gd name="connsiteX0" fmla="*/ 904258 w 1808516"/>
              <a:gd name="connsiteY0" fmla="*/ 0 h 1808516"/>
              <a:gd name="connsiteX1" fmla="*/ 1808516 w 1808516"/>
              <a:gd name="connsiteY1" fmla="*/ 904258 h 1808516"/>
              <a:gd name="connsiteX2" fmla="*/ 904258 w 1808516"/>
              <a:gd name="connsiteY2" fmla="*/ 1808516 h 1808516"/>
              <a:gd name="connsiteX3" fmla="*/ 0 w 1808516"/>
              <a:gd name="connsiteY3" fmla="*/ 904258 h 1808516"/>
              <a:gd name="connsiteX4" fmla="*/ 904258 w 1808516"/>
              <a:gd name="connsiteY4" fmla="*/ 0 h 1808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8516" h="1808516">
                <a:moveTo>
                  <a:pt x="904258" y="0"/>
                </a:moveTo>
                <a:cubicBezTo>
                  <a:pt x="1403666" y="0"/>
                  <a:pt x="1808516" y="404850"/>
                  <a:pt x="1808516" y="904258"/>
                </a:cubicBezTo>
                <a:cubicBezTo>
                  <a:pt x="1808516" y="1403666"/>
                  <a:pt x="1403666" y="1808516"/>
                  <a:pt x="904258" y="1808516"/>
                </a:cubicBezTo>
                <a:cubicBezTo>
                  <a:pt x="404850" y="1808516"/>
                  <a:pt x="0" y="1403666"/>
                  <a:pt x="0" y="904258"/>
                </a:cubicBezTo>
                <a:cubicBezTo>
                  <a:pt x="0" y="404850"/>
                  <a:pt x="404850" y="0"/>
                  <a:pt x="904258" y="0"/>
                </a:cubicBezTo>
                <a:close/>
              </a:path>
            </a:pathLst>
          </a:custGeom>
        </p:spPr>
        <p:txBody>
          <a:bodyPr wrap="square" anchor="ctr">
            <a:noAutofit/>
          </a:bodyPr>
          <a:lstStyle/>
          <a:p>
            <a:endParaRPr lang="en-US"/>
          </a:p>
        </p:txBody>
      </p:sp>
      <p:sp>
        <p:nvSpPr>
          <p:cNvPr id="16" name="Freeform: Shape 15">
            <a:extLst>
              <a:ext uri="{FF2B5EF4-FFF2-40B4-BE49-F238E27FC236}">
                <a16:creationId xmlns:a16="http://schemas.microsoft.com/office/drawing/2014/main" id="{F66B54CC-E670-40C9-8DD1-014DC5AFD92F}"/>
              </a:ext>
            </a:extLst>
          </p:cNvPr>
          <p:cNvSpPr>
            <a:spLocks noGrp="1"/>
          </p:cNvSpPr>
          <p:nvPr>
            <p:ph type="pic" sz="quarter" idx="14"/>
          </p:nvPr>
        </p:nvSpPr>
        <p:spPr>
          <a:xfrm>
            <a:off x="9103594" y="2680026"/>
            <a:ext cx="1808516" cy="1808516"/>
          </a:xfrm>
          <a:custGeom>
            <a:avLst/>
            <a:gdLst>
              <a:gd name="connsiteX0" fmla="*/ 904258 w 1808516"/>
              <a:gd name="connsiteY0" fmla="*/ 0 h 1808516"/>
              <a:gd name="connsiteX1" fmla="*/ 1808516 w 1808516"/>
              <a:gd name="connsiteY1" fmla="*/ 904258 h 1808516"/>
              <a:gd name="connsiteX2" fmla="*/ 904258 w 1808516"/>
              <a:gd name="connsiteY2" fmla="*/ 1808516 h 1808516"/>
              <a:gd name="connsiteX3" fmla="*/ 0 w 1808516"/>
              <a:gd name="connsiteY3" fmla="*/ 904258 h 1808516"/>
              <a:gd name="connsiteX4" fmla="*/ 904258 w 1808516"/>
              <a:gd name="connsiteY4" fmla="*/ 0 h 1808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8516" h="1808516">
                <a:moveTo>
                  <a:pt x="904258" y="0"/>
                </a:moveTo>
                <a:cubicBezTo>
                  <a:pt x="1403666" y="0"/>
                  <a:pt x="1808516" y="404850"/>
                  <a:pt x="1808516" y="904258"/>
                </a:cubicBezTo>
                <a:cubicBezTo>
                  <a:pt x="1808516" y="1403666"/>
                  <a:pt x="1403666" y="1808516"/>
                  <a:pt x="904258" y="1808516"/>
                </a:cubicBezTo>
                <a:cubicBezTo>
                  <a:pt x="404850" y="1808516"/>
                  <a:pt x="0" y="1403666"/>
                  <a:pt x="0" y="904258"/>
                </a:cubicBezTo>
                <a:cubicBezTo>
                  <a:pt x="0" y="404850"/>
                  <a:pt x="404850" y="0"/>
                  <a:pt x="904258" y="0"/>
                </a:cubicBezTo>
                <a:close/>
              </a:path>
            </a:pathLst>
          </a:custGeom>
        </p:spPr>
        <p:txBody>
          <a:bodyPr wrap="square" anchor="ctr">
            <a:noAutofit/>
          </a:bodyPr>
          <a:lstStyle/>
          <a:p>
            <a:endParaRPr lang="en-US"/>
          </a:p>
        </p:txBody>
      </p:sp>
      <p:sp>
        <p:nvSpPr>
          <p:cNvPr id="12" name="Freeform: Shape 11">
            <a:extLst>
              <a:ext uri="{FF2B5EF4-FFF2-40B4-BE49-F238E27FC236}">
                <a16:creationId xmlns:a16="http://schemas.microsoft.com/office/drawing/2014/main" id="{6CCC44B1-3434-47C4-910D-9D1AB402BEBF}"/>
              </a:ext>
            </a:extLst>
          </p:cNvPr>
          <p:cNvSpPr>
            <a:spLocks noGrp="1"/>
          </p:cNvSpPr>
          <p:nvPr>
            <p:ph type="pic" sz="quarter" idx="11"/>
          </p:nvPr>
        </p:nvSpPr>
        <p:spPr>
          <a:xfrm>
            <a:off x="1279890" y="2680026"/>
            <a:ext cx="1808516" cy="1808516"/>
          </a:xfrm>
          <a:custGeom>
            <a:avLst/>
            <a:gdLst>
              <a:gd name="connsiteX0" fmla="*/ 904258 w 1808516"/>
              <a:gd name="connsiteY0" fmla="*/ 0 h 1808516"/>
              <a:gd name="connsiteX1" fmla="*/ 1808516 w 1808516"/>
              <a:gd name="connsiteY1" fmla="*/ 904258 h 1808516"/>
              <a:gd name="connsiteX2" fmla="*/ 904258 w 1808516"/>
              <a:gd name="connsiteY2" fmla="*/ 1808516 h 1808516"/>
              <a:gd name="connsiteX3" fmla="*/ 0 w 1808516"/>
              <a:gd name="connsiteY3" fmla="*/ 904258 h 1808516"/>
              <a:gd name="connsiteX4" fmla="*/ 904258 w 1808516"/>
              <a:gd name="connsiteY4" fmla="*/ 0 h 1808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8516" h="1808516">
                <a:moveTo>
                  <a:pt x="904258" y="0"/>
                </a:moveTo>
                <a:cubicBezTo>
                  <a:pt x="1403666" y="0"/>
                  <a:pt x="1808516" y="404850"/>
                  <a:pt x="1808516" y="904258"/>
                </a:cubicBezTo>
                <a:cubicBezTo>
                  <a:pt x="1808516" y="1403666"/>
                  <a:pt x="1403666" y="1808516"/>
                  <a:pt x="904258" y="1808516"/>
                </a:cubicBezTo>
                <a:cubicBezTo>
                  <a:pt x="404850" y="1808516"/>
                  <a:pt x="0" y="1403666"/>
                  <a:pt x="0" y="904258"/>
                </a:cubicBezTo>
                <a:cubicBezTo>
                  <a:pt x="0" y="404850"/>
                  <a:pt x="404850" y="0"/>
                  <a:pt x="904258" y="0"/>
                </a:cubicBezTo>
                <a:close/>
              </a:path>
            </a:pathLst>
          </a:custGeom>
        </p:spPr>
        <p:txBody>
          <a:bodyPr wrap="square" anchor="ctr">
            <a:noAutofit/>
          </a:bodyPr>
          <a:lstStyle/>
          <a:p>
            <a:endParaRPr lang="en-US"/>
          </a:p>
        </p:txBody>
      </p:sp>
    </p:spTree>
    <p:extLst>
      <p:ext uri="{BB962C8B-B14F-4D97-AF65-F5344CB8AC3E}">
        <p14:creationId xmlns:p14="http://schemas.microsoft.com/office/powerpoint/2010/main" val="4286178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6096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001457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7_Full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80187DEC-AF55-495B-B016-7FE36DEF2273}"/>
              </a:ext>
            </a:extLst>
          </p:cNvPr>
          <p:cNvSpPr>
            <a:spLocks noGrp="1"/>
          </p:cNvSpPr>
          <p:nvPr>
            <p:ph type="pic" sz="quarter" idx="13"/>
          </p:nvPr>
        </p:nvSpPr>
        <p:spPr>
          <a:xfrm>
            <a:off x="5400728" y="2498305"/>
            <a:ext cx="1379972" cy="1379972"/>
          </a:xfrm>
          <a:custGeom>
            <a:avLst/>
            <a:gdLst>
              <a:gd name="connsiteX0" fmla="*/ 689986 w 1379972"/>
              <a:gd name="connsiteY0" fmla="*/ 0 h 1379972"/>
              <a:gd name="connsiteX1" fmla="*/ 1379972 w 1379972"/>
              <a:gd name="connsiteY1" fmla="*/ 689986 h 1379972"/>
              <a:gd name="connsiteX2" fmla="*/ 689986 w 1379972"/>
              <a:gd name="connsiteY2" fmla="*/ 1379972 h 1379972"/>
              <a:gd name="connsiteX3" fmla="*/ 0 w 1379972"/>
              <a:gd name="connsiteY3" fmla="*/ 689986 h 1379972"/>
              <a:gd name="connsiteX4" fmla="*/ 689986 w 1379972"/>
              <a:gd name="connsiteY4" fmla="*/ 0 h 1379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972" h="1379972">
                <a:moveTo>
                  <a:pt x="689986" y="0"/>
                </a:moveTo>
                <a:cubicBezTo>
                  <a:pt x="1071055" y="0"/>
                  <a:pt x="1379972" y="308917"/>
                  <a:pt x="1379972" y="689986"/>
                </a:cubicBezTo>
                <a:cubicBezTo>
                  <a:pt x="1379972" y="1071055"/>
                  <a:pt x="1071055" y="1379972"/>
                  <a:pt x="689986" y="1379972"/>
                </a:cubicBezTo>
                <a:cubicBezTo>
                  <a:pt x="308917" y="1379972"/>
                  <a:pt x="0" y="1071055"/>
                  <a:pt x="0" y="689986"/>
                </a:cubicBezTo>
                <a:cubicBezTo>
                  <a:pt x="0" y="308917"/>
                  <a:pt x="308917" y="0"/>
                  <a:pt x="689986" y="0"/>
                </a:cubicBezTo>
                <a:close/>
              </a:path>
            </a:pathLst>
          </a:custGeom>
        </p:spPr>
        <p:txBody>
          <a:bodyPr wrap="square" anchor="ctr">
            <a:noAutofit/>
          </a:bodyPr>
          <a:lstStyle>
            <a:lvl1pPr marL="0" indent="0" algn="ctr">
              <a:buNone/>
              <a:defRPr sz="1200"/>
            </a:lvl1pPr>
          </a:lstStyle>
          <a:p>
            <a:endParaRPr lang="en-US" dirty="0"/>
          </a:p>
        </p:txBody>
      </p:sp>
      <p:sp>
        <p:nvSpPr>
          <p:cNvPr id="10" name="Picture Placeholder 9">
            <a:extLst>
              <a:ext uri="{FF2B5EF4-FFF2-40B4-BE49-F238E27FC236}">
                <a16:creationId xmlns:a16="http://schemas.microsoft.com/office/drawing/2014/main" id="{316B468B-E42C-488B-8805-4DF348983C02}"/>
              </a:ext>
            </a:extLst>
          </p:cNvPr>
          <p:cNvSpPr>
            <a:spLocks noGrp="1"/>
          </p:cNvSpPr>
          <p:nvPr>
            <p:ph type="pic" sz="quarter" idx="14"/>
          </p:nvPr>
        </p:nvSpPr>
        <p:spPr>
          <a:xfrm>
            <a:off x="8460566" y="2498305"/>
            <a:ext cx="1379972" cy="1379972"/>
          </a:xfrm>
          <a:custGeom>
            <a:avLst/>
            <a:gdLst>
              <a:gd name="connsiteX0" fmla="*/ 689986 w 1379972"/>
              <a:gd name="connsiteY0" fmla="*/ 0 h 1379972"/>
              <a:gd name="connsiteX1" fmla="*/ 1379972 w 1379972"/>
              <a:gd name="connsiteY1" fmla="*/ 689986 h 1379972"/>
              <a:gd name="connsiteX2" fmla="*/ 689986 w 1379972"/>
              <a:gd name="connsiteY2" fmla="*/ 1379972 h 1379972"/>
              <a:gd name="connsiteX3" fmla="*/ 0 w 1379972"/>
              <a:gd name="connsiteY3" fmla="*/ 689986 h 1379972"/>
              <a:gd name="connsiteX4" fmla="*/ 689986 w 1379972"/>
              <a:gd name="connsiteY4" fmla="*/ 0 h 1379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972" h="1379972">
                <a:moveTo>
                  <a:pt x="689986" y="0"/>
                </a:moveTo>
                <a:cubicBezTo>
                  <a:pt x="1071055" y="0"/>
                  <a:pt x="1379972" y="308917"/>
                  <a:pt x="1379972" y="689986"/>
                </a:cubicBezTo>
                <a:cubicBezTo>
                  <a:pt x="1379972" y="1071055"/>
                  <a:pt x="1071055" y="1379972"/>
                  <a:pt x="689986" y="1379972"/>
                </a:cubicBezTo>
                <a:cubicBezTo>
                  <a:pt x="308917" y="1379972"/>
                  <a:pt x="0" y="1071055"/>
                  <a:pt x="0" y="689986"/>
                </a:cubicBezTo>
                <a:cubicBezTo>
                  <a:pt x="0" y="308917"/>
                  <a:pt x="308917" y="0"/>
                  <a:pt x="689986" y="0"/>
                </a:cubicBezTo>
                <a:close/>
              </a:path>
            </a:pathLst>
          </a:custGeom>
        </p:spPr>
        <p:txBody>
          <a:bodyPr wrap="square" anchor="ctr">
            <a:noAutofit/>
          </a:bodyPr>
          <a:lstStyle>
            <a:lvl1pPr marL="0" indent="0" algn="ctr">
              <a:buNone/>
              <a:defRPr sz="1200"/>
            </a:lvl1pPr>
          </a:lstStyle>
          <a:p>
            <a:endParaRPr lang="en-US" dirty="0"/>
          </a:p>
        </p:txBody>
      </p:sp>
      <p:sp>
        <p:nvSpPr>
          <p:cNvPr id="8" name="Picture Placeholder 7">
            <a:extLst>
              <a:ext uri="{FF2B5EF4-FFF2-40B4-BE49-F238E27FC236}">
                <a16:creationId xmlns:a16="http://schemas.microsoft.com/office/drawing/2014/main" id="{C1BB3769-8EE6-4E47-9EBF-8D30CA9E9AEF}"/>
              </a:ext>
            </a:extLst>
          </p:cNvPr>
          <p:cNvSpPr>
            <a:spLocks noGrp="1"/>
          </p:cNvSpPr>
          <p:nvPr>
            <p:ph type="pic" sz="quarter" idx="11"/>
          </p:nvPr>
        </p:nvSpPr>
        <p:spPr>
          <a:xfrm>
            <a:off x="2340889" y="2498305"/>
            <a:ext cx="1379972" cy="1379972"/>
          </a:xfrm>
          <a:custGeom>
            <a:avLst/>
            <a:gdLst>
              <a:gd name="connsiteX0" fmla="*/ 689986 w 1379972"/>
              <a:gd name="connsiteY0" fmla="*/ 0 h 1379972"/>
              <a:gd name="connsiteX1" fmla="*/ 1379972 w 1379972"/>
              <a:gd name="connsiteY1" fmla="*/ 689986 h 1379972"/>
              <a:gd name="connsiteX2" fmla="*/ 689986 w 1379972"/>
              <a:gd name="connsiteY2" fmla="*/ 1379972 h 1379972"/>
              <a:gd name="connsiteX3" fmla="*/ 0 w 1379972"/>
              <a:gd name="connsiteY3" fmla="*/ 689986 h 1379972"/>
              <a:gd name="connsiteX4" fmla="*/ 689986 w 1379972"/>
              <a:gd name="connsiteY4" fmla="*/ 0 h 1379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972" h="1379972">
                <a:moveTo>
                  <a:pt x="689986" y="0"/>
                </a:moveTo>
                <a:cubicBezTo>
                  <a:pt x="1071055" y="0"/>
                  <a:pt x="1379972" y="308917"/>
                  <a:pt x="1379972" y="689986"/>
                </a:cubicBezTo>
                <a:cubicBezTo>
                  <a:pt x="1379972" y="1071055"/>
                  <a:pt x="1071055" y="1379972"/>
                  <a:pt x="689986" y="1379972"/>
                </a:cubicBezTo>
                <a:cubicBezTo>
                  <a:pt x="308917" y="1379972"/>
                  <a:pt x="0" y="1071055"/>
                  <a:pt x="0" y="689986"/>
                </a:cubicBezTo>
                <a:cubicBezTo>
                  <a:pt x="0" y="308917"/>
                  <a:pt x="308917" y="0"/>
                  <a:pt x="689986"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1758360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3_Full Im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46EE40C2-A865-4466-AB40-18EC889CE6CE}"/>
              </a:ext>
            </a:extLst>
          </p:cNvPr>
          <p:cNvSpPr>
            <a:spLocks noGrp="1"/>
          </p:cNvSpPr>
          <p:nvPr>
            <p:ph type="pic" sz="quarter" idx="15"/>
          </p:nvPr>
        </p:nvSpPr>
        <p:spPr>
          <a:xfrm>
            <a:off x="5445001" y="1911577"/>
            <a:ext cx="2598057" cy="3034844"/>
          </a:xfrm>
          <a:custGeom>
            <a:avLst/>
            <a:gdLst>
              <a:gd name="connsiteX0" fmla="*/ 0 w 2598057"/>
              <a:gd name="connsiteY0" fmla="*/ 0 h 3034844"/>
              <a:gd name="connsiteX1" fmla="*/ 2598057 w 2598057"/>
              <a:gd name="connsiteY1" fmla="*/ 0 h 3034844"/>
              <a:gd name="connsiteX2" fmla="*/ 2598057 w 2598057"/>
              <a:gd name="connsiteY2" fmla="*/ 3034844 h 3034844"/>
              <a:gd name="connsiteX3" fmla="*/ 0 w 2598057"/>
              <a:gd name="connsiteY3" fmla="*/ 3034844 h 3034844"/>
            </a:gdLst>
            <a:ahLst/>
            <a:cxnLst>
              <a:cxn ang="0">
                <a:pos x="connsiteX0" y="connsiteY0"/>
              </a:cxn>
              <a:cxn ang="0">
                <a:pos x="connsiteX1" y="connsiteY1"/>
              </a:cxn>
              <a:cxn ang="0">
                <a:pos x="connsiteX2" y="connsiteY2"/>
              </a:cxn>
              <a:cxn ang="0">
                <a:pos x="connsiteX3" y="connsiteY3"/>
              </a:cxn>
            </a:cxnLst>
            <a:rect l="l" t="t" r="r" b="b"/>
            <a:pathLst>
              <a:path w="2598057" h="3034844">
                <a:moveTo>
                  <a:pt x="0" y="0"/>
                </a:moveTo>
                <a:lnTo>
                  <a:pt x="2598057" y="0"/>
                </a:lnTo>
                <a:lnTo>
                  <a:pt x="2598057" y="3034844"/>
                </a:lnTo>
                <a:lnTo>
                  <a:pt x="0" y="3034844"/>
                </a:lnTo>
                <a:close/>
              </a:path>
            </a:pathLst>
          </a:custGeom>
        </p:spPr>
        <p:txBody>
          <a:bodyPr wrap="square" anchor="ctr">
            <a:noAutofit/>
          </a:bodyPr>
          <a:lstStyle/>
          <a:p>
            <a:endParaRPr lang="en-US" dirty="0"/>
          </a:p>
        </p:txBody>
      </p:sp>
      <p:sp>
        <p:nvSpPr>
          <p:cNvPr id="6" name="Freeform: Shape 5">
            <a:extLst>
              <a:ext uri="{FF2B5EF4-FFF2-40B4-BE49-F238E27FC236}">
                <a16:creationId xmlns:a16="http://schemas.microsoft.com/office/drawing/2014/main" id="{68A75E46-0956-4E4C-B329-ACA641199BE7}"/>
              </a:ext>
            </a:extLst>
          </p:cNvPr>
          <p:cNvSpPr>
            <a:spLocks noGrp="1"/>
          </p:cNvSpPr>
          <p:nvPr>
            <p:ph type="pic" sz="quarter" idx="14"/>
          </p:nvPr>
        </p:nvSpPr>
        <p:spPr>
          <a:xfrm>
            <a:off x="8188200" y="1911577"/>
            <a:ext cx="2598057" cy="3034844"/>
          </a:xfrm>
          <a:custGeom>
            <a:avLst/>
            <a:gdLst>
              <a:gd name="connsiteX0" fmla="*/ 0 w 2598057"/>
              <a:gd name="connsiteY0" fmla="*/ 0 h 3034844"/>
              <a:gd name="connsiteX1" fmla="*/ 2598057 w 2598057"/>
              <a:gd name="connsiteY1" fmla="*/ 0 h 3034844"/>
              <a:gd name="connsiteX2" fmla="*/ 2598057 w 2598057"/>
              <a:gd name="connsiteY2" fmla="*/ 3034844 h 3034844"/>
              <a:gd name="connsiteX3" fmla="*/ 0 w 2598057"/>
              <a:gd name="connsiteY3" fmla="*/ 3034844 h 3034844"/>
            </a:gdLst>
            <a:ahLst/>
            <a:cxnLst>
              <a:cxn ang="0">
                <a:pos x="connsiteX0" y="connsiteY0"/>
              </a:cxn>
              <a:cxn ang="0">
                <a:pos x="connsiteX1" y="connsiteY1"/>
              </a:cxn>
              <a:cxn ang="0">
                <a:pos x="connsiteX2" y="connsiteY2"/>
              </a:cxn>
              <a:cxn ang="0">
                <a:pos x="connsiteX3" y="connsiteY3"/>
              </a:cxn>
            </a:cxnLst>
            <a:rect l="l" t="t" r="r" b="b"/>
            <a:pathLst>
              <a:path w="2598057" h="3034844">
                <a:moveTo>
                  <a:pt x="0" y="0"/>
                </a:moveTo>
                <a:lnTo>
                  <a:pt x="2598057" y="0"/>
                </a:lnTo>
                <a:lnTo>
                  <a:pt x="2598057" y="3034844"/>
                </a:lnTo>
                <a:lnTo>
                  <a:pt x="0" y="3034844"/>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4924663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0_Full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DDB74C4-D5CF-4539-B341-732F08C0306A}"/>
              </a:ext>
            </a:extLst>
          </p:cNvPr>
          <p:cNvSpPr>
            <a:spLocks noGrp="1"/>
          </p:cNvSpPr>
          <p:nvPr>
            <p:ph type="pic" sz="quarter" idx="10"/>
          </p:nvPr>
        </p:nvSpPr>
        <p:spPr>
          <a:xfrm>
            <a:off x="5253037" y="0"/>
            <a:ext cx="3148013" cy="4686300"/>
          </a:xfrm>
          <a:custGeom>
            <a:avLst/>
            <a:gdLst>
              <a:gd name="connsiteX0" fmla="*/ 0 w 3148013"/>
              <a:gd name="connsiteY0" fmla="*/ 0 h 4686300"/>
              <a:gd name="connsiteX1" fmla="*/ 3148013 w 3148013"/>
              <a:gd name="connsiteY1" fmla="*/ 0 h 4686300"/>
              <a:gd name="connsiteX2" fmla="*/ 3148013 w 3148013"/>
              <a:gd name="connsiteY2" fmla="*/ 4686300 h 4686300"/>
              <a:gd name="connsiteX3" fmla="*/ 0 w 3148013"/>
              <a:gd name="connsiteY3" fmla="*/ 4686300 h 4686300"/>
            </a:gdLst>
            <a:ahLst/>
            <a:cxnLst>
              <a:cxn ang="0">
                <a:pos x="connsiteX0" y="connsiteY0"/>
              </a:cxn>
              <a:cxn ang="0">
                <a:pos x="connsiteX1" y="connsiteY1"/>
              </a:cxn>
              <a:cxn ang="0">
                <a:pos x="connsiteX2" y="connsiteY2"/>
              </a:cxn>
              <a:cxn ang="0">
                <a:pos x="connsiteX3" y="connsiteY3"/>
              </a:cxn>
            </a:cxnLst>
            <a:rect l="l" t="t" r="r" b="b"/>
            <a:pathLst>
              <a:path w="3148013" h="4686300">
                <a:moveTo>
                  <a:pt x="0" y="0"/>
                </a:moveTo>
                <a:lnTo>
                  <a:pt x="3148013" y="0"/>
                </a:lnTo>
                <a:lnTo>
                  <a:pt x="3148013" y="4686300"/>
                </a:lnTo>
                <a:lnTo>
                  <a:pt x="0" y="4686300"/>
                </a:lnTo>
                <a:close/>
              </a:path>
            </a:pathLst>
          </a:custGeom>
        </p:spPr>
        <p:txBody>
          <a:bodyPr wrap="square" anchor="ctr">
            <a:noAutofit/>
          </a:bodyPr>
          <a:lstStyle/>
          <a:p>
            <a:endParaRPr lang="en-US" dirty="0"/>
          </a:p>
        </p:txBody>
      </p:sp>
      <p:sp>
        <p:nvSpPr>
          <p:cNvPr id="9" name="Picture Placeholder 8">
            <a:extLst>
              <a:ext uri="{FF2B5EF4-FFF2-40B4-BE49-F238E27FC236}">
                <a16:creationId xmlns:a16="http://schemas.microsoft.com/office/drawing/2014/main" id="{A93E3191-575A-4795-8CC6-2561DCED4283}"/>
              </a:ext>
            </a:extLst>
          </p:cNvPr>
          <p:cNvSpPr>
            <a:spLocks noGrp="1"/>
          </p:cNvSpPr>
          <p:nvPr>
            <p:ph type="pic" sz="quarter" idx="12"/>
          </p:nvPr>
        </p:nvSpPr>
        <p:spPr>
          <a:xfrm>
            <a:off x="8678860" y="2171700"/>
            <a:ext cx="3148013" cy="4686300"/>
          </a:xfrm>
          <a:custGeom>
            <a:avLst/>
            <a:gdLst>
              <a:gd name="connsiteX0" fmla="*/ 0 w 3148013"/>
              <a:gd name="connsiteY0" fmla="*/ 0 h 4686300"/>
              <a:gd name="connsiteX1" fmla="*/ 3148013 w 3148013"/>
              <a:gd name="connsiteY1" fmla="*/ 0 h 4686300"/>
              <a:gd name="connsiteX2" fmla="*/ 3148013 w 3148013"/>
              <a:gd name="connsiteY2" fmla="*/ 4686300 h 4686300"/>
              <a:gd name="connsiteX3" fmla="*/ 0 w 3148013"/>
              <a:gd name="connsiteY3" fmla="*/ 4686300 h 4686300"/>
            </a:gdLst>
            <a:ahLst/>
            <a:cxnLst>
              <a:cxn ang="0">
                <a:pos x="connsiteX0" y="connsiteY0"/>
              </a:cxn>
              <a:cxn ang="0">
                <a:pos x="connsiteX1" y="connsiteY1"/>
              </a:cxn>
              <a:cxn ang="0">
                <a:pos x="connsiteX2" y="connsiteY2"/>
              </a:cxn>
              <a:cxn ang="0">
                <a:pos x="connsiteX3" y="connsiteY3"/>
              </a:cxn>
            </a:cxnLst>
            <a:rect l="l" t="t" r="r" b="b"/>
            <a:pathLst>
              <a:path w="3148013" h="4686300">
                <a:moveTo>
                  <a:pt x="0" y="0"/>
                </a:moveTo>
                <a:lnTo>
                  <a:pt x="3148013" y="0"/>
                </a:lnTo>
                <a:lnTo>
                  <a:pt x="3148013" y="4686300"/>
                </a:lnTo>
                <a:lnTo>
                  <a:pt x="0" y="46863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408610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2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72B5569-1B5F-4A60-AEA9-7EA8CCBF3191}"/>
              </a:ext>
            </a:extLst>
          </p:cNvPr>
          <p:cNvSpPr>
            <a:spLocks noGrp="1"/>
          </p:cNvSpPr>
          <p:nvPr>
            <p:ph type="pic" sz="quarter" idx="10"/>
          </p:nvPr>
        </p:nvSpPr>
        <p:spPr>
          <a:xfrm>
            <a:off x="8696325" y="1"/>
            <a:ext cx="2990850" cy="2676525"/>
          </a:xfrm>
          <a:custGeom>
            <a:avLst/>
            <a:gdLst>
              <a:gd name="connsiteX0" fmla="*/ 0 w 2990850"/>
              <a:gd name="connsiteY0" fmla="*/ 0 h 2676525"/>
              <a:gd name="connsiteX1" fmla="*/ 2990850 w 2990850"/>
              <a:gd name="connsiteY1" fmla="*/ 0 h 2676525"/>
              <a:gd name="connsiteX2" fmla="*/ 2990850 w 2990850"/>
              <a:gd name="connsiteY2" fmla="*/ 2676525 h 2676525"/>
              <a:gd name="connsiteX3" fmla="*/ 0 w 2990850"/>
              <a:gd name="connsiteY3" fmla="*/ 2676525 h 2676525"/>
            </a:gdLst>
            <a:ahLst/>
            <a:cxnLst>
              <a:cxn ang="0">
                <a:pos x="connsiteX0" y="connsiteY0"/>
              </a:cxn>
              <a:cxn ang="0">
                <a:pos x="connsiteX1" y="connsiteY1"/>
              </a:cxn>
              <a:cxn ang="0">
                <a:pos x="connsiteX2" y="connsiteY2"/>
              </a:cxn>
              <a:cxn ang="0">
                <a:pos x="connsiteX3" y="connsiteY3"/>
              </a:cxn>
            </a:cxnLst>
            <a:rect l="l" t="t" r="r" b="b"/>
            <a:pathLst>
              <a:path w="2990850" h="2676525">
                <a:moveTo>
                  <a:pt x="0" y="0"/>
                </a:moveTo>
                <a:lnTo>
                  <a:pt x="2990850" y="0"/>
                </a:lnTo>
                <a:lnTo>
                  <a:pt x="2990850" y="2676525"/>
                </a:lnTo>
                <a:lnTo>
                  <a:pt x="0" y="2676525"/>
                </a:lnTo>
                <a:close/>
              </a:path>
            </a:pathLst>
          </a:custGeom>
        </p:spPr>
        <p:txBody>
          <a:bodyPr wrap="square" anchor="ctr">
            <a:noAutofit/>
          </a:bodyPr>
          <a:lstStyle/>
          <a:p>
            <a:endParaRPr lang="en-US" dirty="0"/>
          </a:p>
        </p:txBody>
      </p:sp>
      <p:sp>
        <p:nvSpPr>
          <p:cNvPr id="8" name="Picture Placeholder 7">
            <a:extLst>
              <a:ext uri="{FF2B5EF4-FFF2-40B4-BE49-F238E27FC236}">
                <a16:creationId xmlns:a16="http://schemas.microsoft.com/office/drawing/2014/main" id="{B3A7528B-0DCD-4909-9AD9-2B4C7DB3DD06}"/>
              </a:ext>
            </a:extLst>
          </p:cNvPr>
          <p:cNvSpPr>
            <a:spLocks noGrp="1"/>
          </p:cNvSpPr>
          <p:nvPr>
            <p:ph type="pic" sz="quarter" idx="12"/>
          </p:nvPr>
        </p:nvSpPr>
        <p:spPr>
          <a:xfrm>
            <a:off x="0" y="2295525"/>
            <a:ext cx="6096000" cy="4562475"/>
          </a:xfrm>
          <a:custGeom>
            <a:avLst/>
            <a:gdLst>
              <a:gd name="connsiteX0" fmla="*/ 0 w 6096000"/>
              <a:gd name="connsiteY0" fmla="*/ 0 h 4562475"/>
              <a:gd name="connsiteX1" fmla="*/ 6096000 w 6096000"/>
              <a:gd name="connsiteY1" fmla="*/ 0 h 4562475"/>
              <a:gd name="connsiteX2" fmla="*/ 6096000 w 6096000"/>
              <a:gd name="connsiteY2" fmla="*/ 4562475 h 4562475"/>
              <a:gd name="connsiteX3" fmla="*/ 0 w 6096000"/>
              <a:gd name="connsiteY3" fmla="*/ 4562475 h 4562475"/>
            </a:gdLst>
            <a:ahLst/>
            <a:cxnLst>
              <a:cxn ang="0">
                <a:pos x="connsiteX0" y="connsiteY0"/>
              </a:cxn>
              <a:cxn ang="0">
                <a:pos x="connsiteX1" y="connsiteY1"/>
              </a:cxn>
              <a:cxn ang="0">
                <a:pos x="connsiteX2" y="connsiteY2"/>
              </a:cxn>
              <a:cxn ang="0">
                <a:pos x="connsiteX3" y="connsiteY3"/>
              </a:cxn>
            </a:cxnLst>
            <a:rect l="l" t="t" r="r" b="b"/>
            <a:pathLst>
              <a:path w="6096000" h="4562475">
                <a:moveTo>
                  <a:pt x="0" y="0"/>
                </a:moveTo>
                <a:lnTo>
                  <a:pt x="6096000" y="0"/>
                </a:lnTo>
                <a:lnTo>
                  <a:pt x="6096000" y="4562475"/>
                </a:lnTo>
                <a:lnTo>
                  <a:pt x="0" y="456247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236982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9_Full Imag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17C316F9-C865-47A2-93BF-E8246A20A200}"/>
              </a:ext>
            </a:extLst>
          </p:cNvPr>
          <p:cNvSpPr>
            <a:spLocks noGrp="1"/>
          </p:cNvSpPr>
          <p:nvPr>
            <p:ph type="pic" sz="quarter" idx="14"/>
          </p:nvPr>
        </p:nvSpPr>
        <p:spPr>
          <a:xfrm>
            <a:off x="5334000" y="1581150"/>
            <a:ext cx="2514600" cy="5276850"/>
          </a:xfrm>
          <a:custGeom>
            <a:avLst/>
            <a:gdLst>
              <a:gd name="connsiteX0" fmla="*/ 0 w 2514600"/>
              <a:gd name="connsiteY0" fmla="*/ 0 h 5276850"/>
              <a:gd name="connsiteX1" fmla="*/ 2514600 w 2514600"/>
              <a:gd name="connsiteY1" fmla="*/ 0 h 5276850"/>
              <a:gd name="connsiteX2" fmla="*/ 2514600 w 2514600"/>
              <a:gd name="connsiteY2" fmla="*/ 5276850 h 5276850"/>
              <a:gd name="connsiteX3" fmla="*/ 0 w 2514600"/>
              <a:gd name="connsiteY3" fmla="*/ 5276850 h 5276850"/>
            </a:gdLst>
            <a:ahLst/>
            <a:cxnLst>
              <a:cxn ang="0">
                <a:pos x="connsiteX0" y="connsiteY0"/>
              </a:cxn>
              <a:cxn ang="0">
                <a:pos x="connsiteX1" y="connsiteY1"/>
              </a:cxn>
              <a:cxn ang="0">
                <a:pos x="connsiteX2" y="connsiteY2"/>
              </a:cxn>
              <a:cxn ang="0">
                <a:pos x="connsiteX3" y="connsiteY3"/>
              </a:cxn>
            </a:cxnLst>
            <a:rect l="l" t="t" r="r" b="b"/>
            <a:pathLst>
              <a:path w="2514600" h="5276850">
                <a:moveTo>
                  <a:pt x="0" y="0"/>
                </a:moveTo>
                <a:lnTo>
                  <a:pt x="2514600" y="0"/>
                </a:lnTo>
                <a:lnTo>
                  <a:pt x="2514600" y="5276850"/>
                </a:lnTo>
                <a:lnTo>
                  <a:pt x="0" y="527685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0634475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0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0D5A0EC-9A82-47DF-8C03-BAA8CB7B6E1E}"/>
              </a:ext>
            </a:extLst>
          </p:cNvPr>
          <p:cNvSpPr>
            <a:spLocks noGrp="1"/>
          </p:cNvSpPr>
          <p:nvPr>
            <p:ph type="pic" sz="quarter" idx="14"/>
          </p:nvPr>
        </p:nvSpPr>
        <p:spPr>
          <a:xfrm>
            <a:off x="0" y="4325648"/>
            <a:ext cx="12192000" cy="2532352"/>
          </a:xfrm>
          <a:custGeom>
            <a:avLst/>
            <a:gdLst>
              <a:gd name="connsiteX0" fmla="*/ 0 w 12192000"/>
              <a:gd name="connsiteY0" fmla="*/ 0 h 2532352"/>
              <a:gd name="connsiteX1" fmla="*/ 12192000 w 12192000"/>
              <a:gd name="connsiteY1" fmla="*/ 0 h 2532352"/>
              <a:gd name="connsiteX2" fmla="*/ 12192000 w 12192000"/>
              <a:gd name="connsiteY2" fmla="*/ 2532352 h 2532352"/>
              <a:gd name="connsiteX3" fmla="*/ 0 w 12192000"/>
              <a:gd name="connsiteY3" fmla="*/ 2532352 h 2532352"/>
            </a:gdLst>
            <a:ahLst/>
            <a:cxnLst>
              <a:cxn ang="0">
                <a:pos x="connsiteX0" y="connsiteY0"/>
              </a:cxn>
              <a:cxn ang="0">
                <a:pos x="connsiteX1" y="connsiteY1"/>
              </a:cxn>
              <a:cxn ang="0">
                <a:pos x="connsiteX2" y="connsiteY2"/>
              </a:cxn>
              <a:cxn ang="0">
                <a:pos x="connsiteX3" y="connsiteY3"/>
              </a:cxn>
            </a:cxnLst>
            <a:rect l="l" t="t" r="r" b="b"/>
            <a:pathLst>
              <a:path w="12192000" h="2532352">
                <a:moveTo>
                  <a:pt x="0" y="0"/>
                </a:moveTo>
                <a:lnTo>
                  <a:pt x="12192000" y="0"/>
                </a:lnTo>
                <a:lnTo>
                  <a:pt x="12192000" y="2532352"/>
                </a:lnTo>
                <a:lnTo>
                  <a:pt x="0" y="2532352"/>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1111953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1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0008C679-6200-4E82-95F1-EB7F29A4F2B8}"/>
              </a:ext>
            </a:extLst>
          </p:cNvPr>
          <p:cNvSpPr>
            <a:spLocks noGrp="1"/>
          </p:cNvSpPr>
          <p:nvPr>
            <p:ph type="pic" sz="quarter" idx="14"/>
          </p:nvPr>
        </p:nvSpPr>
        <p:spPr>
          <a:xfrm>
            <a:off x="6033347" y="2440950"/>
            <a:ext cx="4681285" cy="3516322"/>
          </a:xfrm>
          <a:custGeom>
            <a:avLst/>
            <a:gdLst>
              <a:gd name="connsiteX0" fmla="*/ 0 w 4681285"/>
              <a:gd name="connsiteY0" fmla="*/ 0 h 3516322"/>
              <a:gd name="connsiteX1" fmla="*/ 4681285 w 4681285"/>
              <a:gd name="connsiteY1" fmla="*/ 0 h 3516322"/>
              <a:gd name="connsiteX2" fmla="*/ 4681285 w 4681285"/>
              <a:gd name="connsiteY2" fmla="*/ 3516322 h 3516322"/>
              <a:gd name="connsiteX3" fmla="*/ 0 w 4681285"/>
              <a:gd name="connsiteY3" fmla="*/ 3516322 h 3516322"/>
            </a:gdLst>
            <a:ahLst/>
            <a:cxnLst>
              <a:cxn ang="0">
                <a:pos x="connsiteX0" y="connsiteY0"/>
              </a:cxn>
              <a:cxn ang="0">
                <a:pos x="connsiteX1" y="connsiteY1"/>
              </a:cxn>
              <a:cxn ang="0">
                <a:pos x="connsiteX2" y="connsiteY2"/>
              </a:cxn>
              <a:cxn ang="0">
                <a:pos x="connsiteX3" y="connsiteY3"/>
              </a:cxn>
            </a:cxnLst>
            <a:rect l="l" t="t" r="r" b="b"/>
            <a:pathLst>
              <a:path w="4681285" h="3516322">
                <a:moveTo>
                  <a:pt x="0" y="0"/>
                </a:moveTo>
                <a:lnTo>
                  <a:pt x="4681285" y="0"/>
                </a:lnTo>
                <a:lnTo>
                  <a:pt x="4681285" y="3516322"/>
                </a:lnTo>
                <a:lnTo>
                  <a:pt x="0" y="3516322"/>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6036782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6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AC052DF7-115E-4466-AA8A-A712B12999C7}"/>
              </a:ext>
            </a:extLst>
          </p:cNvPr>
          <p:cNvSpPr>
            <a:spLocks noGrp="1"/>
          </p:cNvSpPr>
          <p:nvPr>
            <p:ph type="pic" sz="quarter" idx="13"/>
          </p:nvPr>
        </p:nvSpPr>
        <p:spPr>
          <a:xfrm>
            <a:off x="6557004" y="0"/>
            <a:ext cx="5634996" cy="6858000"/>
          </a:xfrm>
          <a:custGeom>
            <a:avLst/>
            <a:gdLst>
              <a:gd name="connsiteX0" fmla="*/ 0 w 5634996"/>
              <a:gd name="connsiteY0" fmla="*/ 0 h 6858000"/>
              <a:gd name="connsiteX1" fmla="*/ 5634996 w 5634996"/>
              <a:gd name="connsiteY1" fmla="*/ 0 h 6858000"/>
              <a:gd name="connsiteX2" fmla="*/ 5634996 w 5634996"/>
              <a:gd name="connsiteY2" fmla="*/ 6858000 h 6858000"/>
              <a:gd name="connsiteX3" fmla="*/ 0 w 563499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34996" h="6858000">
                <a:moveTo>
                  <a:pt x="0" y="0"/>
                </a:moveTo>
                <a:lnTo>
                  <a:pt x="5634996" y="0"/>
                </a:lnTo>
                <a:lnTo>
                  <a:pt x="5634996"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920637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7_Full Image">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917B3902-8985-42DE-82F4-DA2B825B51A2}"/>
              </a:ext>
            </a:extLst>
          </p:cNvPr>
          <p:cNvSpPr>
            <a:spLocks noGrp="1"/>
          </p:cNvSpPr>
          <p:nvPr>
            <p:ph type="pic" sz="quarter" idx="15"/>
          </p:nvPr>
        </p:nvSpPr>
        <p:spPr>
          <a:xfrm>
            <a:off x="6134082" y="4666161"/>
            <a:ext cx="2990879" cy="2191839"/>
          </a:xfrm>
          <a:custGeom>
            <a:avLst/>
            <a:gdLst>
              <a:gd name="connsiteX0" fmla="*/ 0 w 2990879"/>
              <a:gd name="connsiteY0" fmla="*/ 0 h 2191839"/>
              <a:gd name="connsiteX1" fmla="*/ 2990879 w 2990879"/>
              <a:gd name="connsiteY1" fmla="*/ 0 h 2191839"/>
              <a:gd name="connsiteX2" fmla="*/ 2990879 w 2990879"/>
              <a:gd name="connsiteY2" fmla="*/ 2191839 h 2191839"/>
              <a:gd name="connsiteX3" fmla="*/ 0 w 2990879"/>
              <a:gd name="connsiteY3" fmla="*/ 2191839 h 2191839"/>
            </a:gdLst>
            <a:ahLst/>
            <a:cxnLst>
              <a:cxn ang="0">
                <a:pos x="connsiteX0" y="connsiteY0"/>
              </a:cxn>
              <a:cxn ang="0">
                <a:pos x="connsiteX1" y="connsiteY1"/>
              </a:cxn>
              <a:cxn ang="0">
                <a:pos x="connsiteX2" y="connsiteY2"/>
              </a:cxn>
              <a:cxn ang="0">
                <a:pos x="connsiteX3" y="connsiteY3"/>
              </a:cxn>
            </a:cxnLst>
            <a:rect l="l" t="t" r="r" b="b"/>
            <a:pathLst>
              <a:path w="2990879" h="2191839">
                <a:moveTo>
                  <a:pt x="0" y="0"/>
                </a:moveTo>
                <a:lnTo>
                  <a:pt x="2990879" y="0"/>
                </a:lnTo>
                <a:lnTo>
                  <a:pt x="2990879" y="2191839"/>
                </a:lnTo>
                <a:lnTo>
                  <a:pt x="0" y="2191839"/>
                </a:lnTo>
                <a:close/>
              </a:path>
            </a:pathLst>
          </a:custGeom>
        </p:spPr>
        <p:txBody>
          <a:bodyPr wrap="square" anchor="ctr">
            <a:noAutofit/>
          </a:bodyPr>
          <a:lstStyle/>
          <a:p>
            <a:endParaRPr lang="en-US" dirty="0"/>
          </a:p>
        </p:txBody>
      </p:sp>
      <p:sp>
        <p:nvSpPr>
          <p:cNvPr id="16" name="Freeform: Shape 15">
            <a:extLst>
              <a:ext uri="{FF2B5EF4-FFF2-40B4-BE49-F238E27FC236}">
                <a16:creationId xmlns:a16="http://schemas.microsoft.com/office/drawing/2014/main" id="{02AE727F-4825-4D56-B10D-4F4E23BE17E8}"/>
              </a:ext>
            </a:extLst>
          </p:cNvPr>
          <p:cNvSpPr>
            <a:spLocks noGrp="1"/>
          </p:cNvSpPr>
          <p:nvPr>
            <p:ph type="pic" sz="quarter" idx="14"/>
          </p:nvPr>
        </p:nvSpPr>
        <p:spPr>
          <a:xfrm>
            <a:off x="3067042" y="4666161"/>
            <a:ext cx="2990879" cy="2191839"/>
          </a:xfrm>
          <a:custGeom>
            <a:avLst/>
            <a:gdLst>
              <a:gd name="connsiteX0" fmla="*/ 0 w 2990879"/>
              <a:gd name="connsiteY0" fmla="*/ 0 h 2191839"/>
              <a:gd name="connsiteX1" fmla="*/ 2990879 w 2990879"/>
              <a:gd name="connsiteY1" fmla="*/ 0 h 2191839"/>
              <a:gd name="connsiteX2" fmla="*/ 2990879 w 2990879"/>
              <a:gd name="connsiteY2" fmla="*/ 2191839 h 2191839"/>
              <a:gd name="connsiteX3" fmla="*/ 0 w 2990879"/>
              <a:gd name="connsiteY3" fmla="*/ 2191839 h 2191839"/>
            </a:gdLst>
            <a:ahLst/>
            <a:cxnLst>
              <a:cxn ang="0">
                <a:pos x="connsiteX0" y="connsiteY0"/>
              </a:cxn>
              <a:cxn ang="0">
                <a:pos x="connsiteX1" y="connsiteY1"/>
              </a:cxn>
              <a:cxn ang="0">
                <a:pos x="connsiteX2" y="connsiteY2"/>
              </a:cxn>
              <a:cxn ang="0">
                <a:pos x="connsiteX3" y="connsiteY3"/>
              </a:cxn>
            </a:cxnLst>
            <a:rect l="l" t="t" r="r" b="b"/>
            <a:pathLst>
              <a:path w="2990879" h="2191839">
                <a:moveTo>
                  <a:pt x="0" y="0"/>
                </a:moveTo>
                <a:lnTo>
                  <a:pt x="2990879" y="0"/>
                </a:lnTo>
                <a:lnTo>
                  <a:pt x="2990879" y="2191839"/>
                </a:lnTo>
                <a:lnTo>
                  <a:pt x="0" y="2191839"/>
                </a:lnTo>
                <a:close/>
              </a:path>
            </a:pathLst>
          </a:custGeom>
        </p:spPr>
        <p:txBody>
          <a:bodyPr wrap="square" anchor="ctr">
            <a:noAutofit/>
          </a:bodyPr>
          <a:lstStyle/>
          <a:p>
            <a:endParaRPr lang="en-US" dirty="0"/>
          </a:p>
        </p:txBody>
      </p:sp>
      <p:sp>
        <p:nvSpPr>
          <p:cNvPr id="15" name="Freeform: Shape 14">
            <a:extLst>
              <a:ext uri="{FF2B5EF4-FFF2-40B4-BE49-F238E27FC236}">
                <a16:creationId xmlns:a16="http://schemas.microsoft.com/office/drawing/2014/main" id="{097C4518-7A5B-46E8-8749-E007BD5F95CB}"/>
              </a:ext>
            </a:extLst>
          </p:cNvPr>
          <p:cNvSpPr>
            <a:spLocks noGrp="1"/>
          </p:cNvSpPr>
          <p:nvPr>
            <p:ph type="pic" sz="quarter" idx="13"/>
          </p:nvPr>
        </p:nvSpPr>
        <p:spPr>
          <a:xfrm>
            <a:off x="1" y="4666161"/>
            <a:ext cx="2990879" cy="2191839"/>
          </a:xfrm>
          <a:custGeom>
            <a:avLst/>
            <a:gdLst>
              <a:gd name="connsiteX0" fmla="*/ 0 w 2990879"/>
              <a:gd name="connsiteY0" fmla="*/ 0 h 2191839"/>
              <a:gd name="connsiteX1" fmla="*/ 2990879 w 2990879"/>
              <a:gd name="connsiteY1" fmla="*/ 0 h 2191839"/>
              <a:gd name="connsiteX2" fmla="*/ 2990879 w 2990879"/>
              <a:gd name="connsiteY2" fmla="*/ 2191839 h 2191839"/>
              <a:gd name="connsiteX3" fmla="*/ 0 w 2990879"/>
              <a:gd name="connsiteY3" fmla="*/ 2191839 h 2191839"/>
            </a:gdLst>
            <a:ahLst/>
            <a:cxnLst>
              <a:cxn ang="0">
                <a:pos x="connsiteX0" y="connsiteY0"/>
              </a:cxn>
              <a:cxn ang="0">
                <a:pos x="connsiteX1" y="connsiteY1"/>
              </a:cxn>
              <a:cxn ang="0">
                <a:pos x="connsiteX2" y="connsiteY2"/>
              </a:cxn>
              <a:cxn ang="0">
                <a:pos x="connsiteX3" y="connsiteY3"/>
              </a:cxn>
            </a:cxnLst>
            <a:rect l="l" t="t" r="r" b="b"/>
            <a:pathLst>
              <a:path w="2990879" h="2191839">
                <a:moveTo>
                  <a:pt x="0" y="0"/>
                </a:moveTo>
                <a:lnTo>
                  <a:pt x="2990879" y="0"/>
                </a:lnTo>
                <a:lnTo>
                  <a:pt x="2990879" y="2191839"/>
                </a:lnTo>
                <a:lnTo>
                  <a:pt x="0" y="2191839"/>
                </a:lnTo>
                <a:close/>
              </a:path>
            </a:pathLst>
          </a:custGeom>
        </p:spPr>
        <p:txBody>
          <a:bodyPr wrap="square" anchor="ctr">
            <a:noAutofit/>
          </a:bodyPr>
          <a:lstStyle/>
          <a:p>
            <a:endParaRPr lang="en-US" dirty="0"/>
          </a:p>
        </p:txBody>
      </p:sp>
      <p:sp>
        <p:nvSpPr>
          <p:cNvPr id="20" name="Freeform: Shape 19">
            <a:extLst>
              <a:ext uri="{FF2B5EF4-FFF2-40B4-BE49-F238E27FC236}">
                <a16:creationId xmlns:a16="http://schemas.microsoft.com/office/drawing/2014/main" id="{113BECBF-CDB6-41F7-A1C3-2092C060F055}"/>
              </a:ext>
            </a:extLst>
          </p:cNvPr>
          <p:cNvSpPr>
            <a:spLocks noGrp="1"/>
          </p:cNvSpPr>
          <p:nvPr>
            <p:ph type="pic" sz="quarter" idx="17"/>
          </p:nvPr>
        </p:nvSpPr>
        <p:spPr>
          <a:xfrm>
            <a:off x="0" y="0"/>
            <a:ext cx="12192000" cy="2115639"/>
          </a:xfrm>
          <a:custGeom>
            <a:avLst/>
            <a:gdLst>
              <a:gd name="connsiteX0" fmla="*/ 0 w 12192000"/>
              <a:gd name="connsiteY0" fmla="*/ 0 h 2115639"/>
              <a:gd name="connsiteX1" fmla="*/ 12192000 w 12192000"/>
              <a:gd name="connsiteY1" fmla="*/ 0 h 2115639"/>
              <a:gd name="connsiteX2" fmla="*/ 12192000 w 12192000"/>
              <a:gd name="connsiteY2" fmla="*/ 2115639 h 2115639"/>
              <a:gd name="connsiteX3" fmla="*/ 0 w 12192000"/>
              <a:gd name="connsiteY3" fmla="*/ 2115639 h 2115639"/>
            </a:gdLst>
            <a:ahLst/>
            <a:cxnLst>
              <a:cxn ang="0">
                <a:pos x="connsiteX0" y="connsiteY0"/>
              </a:cxn>
              <a:cxn ang="0">
                <a:pos x="connsiteX1" y="connsiteY1"/>
              </a:cxn>
              <a:cxn ang="0">
                <a:pos x="connsiteX2" y="connsiteY2"/>
              </a:cxn>
              <a:cxn ang="0">
                <a:pos x="connsiteX3" y="connsiteY3"/>
              </a:cxn>
            </a:cxnLst>
            <a:rect l="l" t="t" r="r" b="b"/>
            <a:pathLst>
              <a:path w="12192000" h="2115639">
                <a:moveTo>
                  <a:pt x="0" y="0"/>
                </a:moveTo>
                <a:lnTo>
                  <a:pt x="12192000" y="0"/>
                </a:lnTo>
                <a:lnTo>
                  <a:pt x="12192000" y="2115639"/>
                </a:lnTo>
                <a:lnTo>
                  <a:pt x="0" y="2115639"/>
                </a:lnTo>
                <a:close/>
              </a:path>
            </a:pathLst>
          </a:custGeom>
        </p:spPr>
        <p:txBody>
          <a:bodyPr wrap="square" anchor="ctr">
            <a:noAutofit/>
          </a:bodyPr>
          <a:lstStyle/>
          <a:p>
            <a:endParaRPr lang="en-US" dirty="0"/>
          </a:p>
        </p:txBody>
      </p:sp>
      <p:sp>
        <p:nvSpPr>
          <p:cNvPr id="18" name="Freeform: Shape 17">
            <a:extLst>
              <a:ext uri="{FF2B5EF4-FFF2-40B4-BE49-F238E27FC236}">
                <a16:creationId xmlns:a16="http://schemas.microsoft.com/office/drawing/2014/main" id="{7CC2EDF6-C0F6-418E-BBBE-A215C0843946}"/>
              </a:ext>
            </a:extLst>
          </p:cNvPr>
          <p:cNvSpPr>
            <a:spLocks noGrp="1"/>
          </p:cNvSpPr>
          <p:nvPr>
            <p:ph type="pic" sz="quarter" idx="16"/>
          </p:nvPr>
        </p:nvSpPr>
        <p:spPr>
          <a:xfrm>
            <a:off x="9201122" y="4666161"/>
            <a:ext cx="2990879" cy="2191839"/>
          </a:xfrm>
          <a:custGeom>
            <a:avLst/>
            <a:gdLst>
              <a:gd name="connsiteX0" fmla="*/ 0 w 2990879"/>
              <a:gd name="connsiteY0" fmla="*/ 0 h 2191839"/>
              <a:gd name="connsiteX1" fmla="*/ 2990879 w 2990879"/>
              <a:gd name="connsiteY1" fmla="*/ 0 h 2191839"/>
              <a:gd name="connsiteX2" fmla="*/ 2990879 w 2990879"/>
              <a:gd name="connsiteY2" fmla="*/ 2191839 h 2191839"/>
              <a:gd name="connsiteX3" fmla="*/ 0 w 2990879"/>
              <a:gd name="connsiteY3" fmla="*/ 2191839 h 2191839"/>
            </a:gdLst>
            <a:ahLst/>
            <a:cxnLst>
              <a:cxn ang="0">
                <a:pos x="connsiteX0" y="connsiteY0"/>
              </a:cxn>
              <a:cxn ang="0">
                <a:pos x="connsiteX1" y="connsiteY1"/>
              </a:cxn>
              <a:cxn ang="0">
                <a:pos x="connsiteX2" y="connsiteY2"/>
              </a:cxn>
              <a:cxn ang="0">
                <a:pos x="connsiteX3" y="connsiteY3"/>
              </a:cxn>
            </a:cxnLst>
            <a:rect l="l" t="t" r="r" b="b"/>
            <a:pathLst>
              <a:path w="2990879" h="2191839">
                <a:moveTo>
                  <a:pt x="0" y="0"/>
                </a:moveTo>
                <a:lnTo>
                  <a:pt x="2990879" y="0"/>
                </a:lnTo>
                <a:lnTo>
                  <a:pt x="2990879" y="2191839"/>
                </a:lnTo>
                <a:lnTo>
                  <a:pt x="0" y="2191839"/>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531180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9" r:id="rId1"/>
    <p:sldLayoutId id="2147483715" r:id="rId2"/>
    <p:sldLayoutId id="2147483763" r:id="rId3"/>
    <p:sldLayoutId id="2147483764" r:id="rId4"/>
    <p:sldLayoutId id="2147483765" r:id="rId5"/>
    <p:sldLayoutId id="2147483827" r:id="rId6"/>
    <p:sldLayoutId id="2147483830" r:id="rId7"/>
    <p:sldLayoutId id="2147483757" r:id="rId8"/>
    <p:sldLayoutId id="2147483831" r:id="rId9"/>
    <p:sldLayoutId id="2147483733" r:id="rId10"/>
    <p:sldLayoutId id="2147483748" r:id="rId11"/>
    <p:sldLayoutId id="2147483832" r:id="rId12"/>
    <p:sldLayoutId id="2147483828" r:id="rId13"/>
    <p:sldLayoutId id="2147483740" r:id="rId14"/>
    <p:sldLayoutId id="2147483829" r:id="rId15"/>
    <p:sldLayoutId id="2147483755" r:id="rId16"/>
    <p:sldLayoutId id="2147483727" r:id="rId17"/>
    <p:sldLayoutId id="2147483766" r:id="rId18"/>
    <p:sldLayoutId id="2147483825" r:id="rId19"/>
    <p:sldLayoutId id="2147483826" r:id="rId20"/>
    <p:sldLayoutId id="2147483824" r:id="rId21"/>
  </p:sldLayoutIdLst>
  <p:hf hdr="0" ft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9.xml"/><Relationship Id="rId5" Type="http://schemas.openxmlformats.org/officeDocument/2006/relationships/image" Target="../media/image13.jpe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0.xml"/><Relationship Id="rId4" Type="http://schemas.openxmlformats.org/officeDocument/2006/relationships/image" Target="../media/image16.jpg"/></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7.jpg"/><Relationship Id="rId1" Type="http://schemas.openxmlformats.org/officeDocument/2006/relationships/slideLayout" Target="../slideLayouts/slideLayout9.xml"/><Relationship Id="rId6" Type="http://schemas.openxmlformats.org/officeDocument/2006/relationships/image" Target="../media/image17.jpeg"/><Relationship Id="rId5" Type="http://schemas.openxmlformats.org/officeDocument/2006/relationships/image" Target="../media/image5.jpeg"/><Relationship Id="rId4" Type="http://schemas.openxmlformats.org/officeDocument/2006/relationships/image" Target="../media/image3.jpg"/></Relationships>
</file>

<file path=ppt/slides/_rels/slide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7.jpg"/><Relationship Id="rId1" Type="http://schemas.openxmlformats.org/officeDocument/2006/relationships/slideLayout" Target="../slideLayouts/slideLayout14.xml"/><Relationship Id="rId5" Type="http://schemas.openxmlformats.org/officeDocument/2006/relationships/image" Target="../media/image5.jpeg"/><Relationship Id="rId4" Type="http://schemas.openxmlformats.org/officeDocument/2006/relationships/image" Target="../media/image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3.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96398118-36FC-4C09-A06B-CC29033BC538}"/>
              </a:ext>
            </a:extLst>
          </p:cNvPr>
          <p:cNvSpPr>
            <a:spLocks/>
          </p:cNvSpPr>
          <p:nvPr/>
        </p:nvSpPr>
        <p:spPr bwMode="auto">
          <a:xfrm>
            <a:off x="-1112939" y="0"/>
            <a:ext cx="14417878" cy="6858000"/>
          </a:xfrm>
          <a:custGeom>
            <a:avLst/>
            <a:gdLst>
              <a:gd name="T0" fmla="*/ 0 w 2284"/>
              <a:gd name="T1" fmla="*/ 0 h 2542"/>
              <a:gd name="T2" fmla="*/ 813 w 2284"/>
              <a:gd name="T3" fmla="*/ 2542 h 2542"/>
              <a:gd name="T4" fmla="*/ 2284 w 2284"/>
              <a:gd name="T5" fmla="*/ 2542 h 2542"/>
              <a:gd name="T6" fmla="*/ 1368 w 2284"/>
              <a:gd name="T7" fmla="*/ 0 h 2542"/>
              <a:gd name="T8" fmla="*/ 0 w 2284"/>
              <a:gd name="T9" fmla="*/ 0 h 2542"/>
            </a:gdLst>
            <a:ahLst/>
            <a:cxnLst>
              <a:cxn ang="0">
                <a:pos x="T0" y="T1"/>
              </a:cxn>
              <a:cxn ang="0">
                <a:pos x="T2" y="T3"/>
              </a:cxn>
              <a:cxn ang="0">
                <a:pos x="T4" y="T5"/>
              </a:cxn>
              <a:cxn ang="0">
                <a:pos x="T6" y="T7"/>
              </a:cxn>
              <a:cxn ang="0">
                <a:pos x="T8" y="T9"/>
              </a:cxn>
            </a:cxnLst>
            <a:rect l="0" t="0" r="r" b="b"/>
            <a:pathLst>
              <a:path w="2284" h="2542">
                <a:moveTo>
                  <a:pt x="0" y="0"/>
                </a:moveTo>
                <a:lnTo>
                  <a:pt x="813" y="2542"/>
                </a:lnTo>
                <a:lnTo>
                  <a:pt x="2284" y="2542"/>
                </a:lnTo>
                <a:lnTo>
                  <a:pt x="1368" y="0"/>
                </a:lnTo>
                <a:lnTo>
                  <a:pt x="0" y="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7" name="Picture 6">
            <a:extLst>
              <a:ext uri="{FF2B5EF4-FFF2-40B4-BE49-F238E27FC236}">
                <a16:creationId xmlns:a16="http://schemas.microsoft.com/office/drawing/2014/main" id="{1B683776-0EBD-422A-9E41-8733838BABA7}"/>
              </a:ext>
            </a:extLst>
          </p:cNvPr>
          <p:cNvPicPr>
            <a:picLocks noChangeAspect="1"/>
          </p:cNvPicPr>
          <p:nvPr/>
        </p:nvPicPr>
        <p:blipFill>
          <a:blip r:embed="rId2"/>
          <a:stretch>
            <a:fillRect/>
          </a:stretch>
        </p:blipFill>
        <p:spPr>
          <a:xfrm>
            <a:off x="3945538" y="3266388"/>
            <a:ext cx="4300924" cy="325224"/>
          </a:xfrm>
          <a:prstGeom prst="rect">
            <a:avLst/>
          </a:prstGeom>
        </p:spPr>
      </p:pic>
    </p:spTree>
    <p:extLst>
      <p:ext uri="{BB962C8B-B14F-4D97-AF65-F5344CB8AC3E}">
        <p14:creationId xmlns:p14="http://schemas.microsoft.com/office/powerpoint/2010/main" val="1798369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CD960D41-71C2-4A57-829A-427D9F65218B}"/>
              </a:ext>
            </a:extLst>
          </p:cNvPr>
          <p:cNvSpPr txBox="1"/>
          <p:nvPr/>
        </p:nvSpPr>
        <p:spPr>
          <a:xfrm>
            <a:off x="3056733" y="742751"/>
            <a:ext cx="6078534" cy="1169551"/>
          </a:xfrm>
          <a:prstGeom prst="rect">
            <a:avLst/>
          </a:prstGeom>
          <a:noFill/>
        </p:spPr>
        <p:txBody>
          <a:bodyPr wrap="square" rtlCol="0">
            <a:spAutoFit/>
          </a:bodyPr>
          <a:lstStyle/>
          <a:p>
            <a:pPr algn="ctr">
              <a:lnSpc>
                <a:spcPts val="4200"/>
              </a:lnSpc>
            </a:pPr>
            <a:r>
              <a:rPr lang="en-US" sz="4200" i="1" dirty="0">
                <a:latin typeface="Roboto" panose="02000000000000000000" pitchFamily="2" charset="0"/>
                <a:ea typeface="Roboto" panose="02000000000000000000" pitchFamily="2" charset="0"/>
              </a:rPr>
              <a:t>Create Awesome Design</a:t>
            </a:r>
          </a:p>
          <a:p>
            <a:pPr algn="ctr">
              <a:lnSpc>
                <a:spcPts val="4200"/>
              </a:lnSpc>
            </a:pPr>
            <a:r>
              <a:rPr lang="en-US" sz="4200" i="1" dirty="0">
                <a:solidFill>
                  <a:schemeClr val="accent1"/>
                </a:solidFill>
                <a:latin typeface="Roboto" panose="02000000000000000000" pitchFamily="2" charset="0"/>
                <a:ea typeface="Roboto" panose="02000000000000000000" pitchFamily="2" charset="0"/>
              </a:rPr>
              <a:t>By The Team</a:t>
            </a:r>
          </a:p>
        </p:txBody>
      </p:sp>
      <p:sp>
        <p:nvSpPr>
          <p:cNvPr id="50" name="Rectangle 49">
            <a:extLst>
              <a:ext uri="{FF2B5EF4-FFF2-40B4-BE49-F238E27FC236}">
                <a16:creationId xmlns:a16="http://schemas.microsoft.com/office/drawing/2014/main" id="{1FF5DC86-4DA8-490D-A539-2BB5E98CEC57}"/>
              </a:ext>
            </a:extLst>
          </p:cNvPr>
          <p:cNvSpPr/>
          <p:nvPr/>
        </p:nvSpPr>
        <p:spPr>
          <a:xfrm>
            <a:off x="5695950" y="1931352"/>
            <a:ext cx="800100" cy="1065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Placeholder 29">
            <a:extLst>
              <a:ext uri="{FF2B5EF4-FFF2-40B4-BE49-F238E27FC236}">
                <a16:creationId xmlns:a16="http://schemas.microsoft.com/office/drawing/2014/main" id="{3F351300-1FFF-450D-8890-358C41D242E9}"/>
              </a:ext>
            </a:extLst>
          </p:cNvPr>
          <p:cNvPicPr>
            <a:picLocks noGrp="1" noChangeAspect="1"/>
          </p:cNvPicPr>
          <p:nvPr>
            <p:ph type="pic" sz="quarter" idx="11"/>
          </p:nvPr>
        </p:nvPicPr>
        <p:blipFill>
          <a:blip r:embed="rId2"/>
          <a:srcRect/>
          <a:stretch>
            <a:fillRect/>
          </a:stretch>
        </p:blipFill>
        <p:spPr/>
      </p:pic>
      <p:pic>
        <p:nvPicPr>
          <p:cNvPr id="34" name="Picture Placeholder 33">
            <a:extLst>
              <a:ext uri="{FF2B5EF4-FFF2-40B4-BE49-F238E27FC236}">
                <a16:creationId xmlns:a16="http://schemas.microsoft.com/office/drawing/2014/main" id="{49E70CBA-A42F-4230-B936-F74BDBA7C760}"/>
              </a:ext>
            </a:extLst>
          </p:cNvPr>
          <p:cNvPicPr>
            <a:picLocks noGrp="1" noChangeAspect="1"/>
          </p:cNvPicPr>
          <p:nvPr>
            <p:ph type="pic" sz="quarter" idx="12"/>
          </p:nvPr>
        </p:nvPicPr>
        <p:blipFill>
          <a:blip r:embed="rId3"/>
          <a:srcRect t="3571" b="3571"/>
          <a:stretch>
            <a:fillRect/>
          </a:stretch>
        </p:blipFill>
        <p:spPr/>
      </p:pic>
      <p:pic>
        <p:nvPicPr>
          <p:cNvPr id="54" name="Picture Placeholder 53">
            <a:extLst>
              <a:ext uri="{FF2B5EF4-FFF2-40B4-BE49-F238E27FC236}">
                <a16:creationId xmlns:a16="http://schemas.microsoft.com/office/drawing/2014/main" id="{201A78BE-78F7-454E-823A-3B7DB6F40855}"/>
              </a:ext>
            </a:extLst>
          </p:cNvPr>
          <p:cNvPicPr>
            <a:picLocks noGrp="1" noChangeAspect="1"/>
          </p:cNvPicPr>
          <p:nvPr>
            <p:ph type="pic" sz="quarter" idx="13"/>
          </p:nvPr>
        </p:nvPicPr>
        <p:blipFill>
          <a:blip r:embed="rId4"/>
          <a:srcRect/>
          <a:stretch>
            <a:fillRect/>
          </a:stretch>
        </p:blipFill>
        <p:spPr/>
      </p:pic>
      <p:pic>
        <p:nvPicPr>
          <p:cNvPr id="58" name="Picture Placeholder 57">
            <a:extLst>
              <a:ext uri="{FF2B5EF4-FFF2-40B4-BE49-F238E27FC236}">
                <a16:creationId xmlns:a16="http://schemas.microsoft.com/office/drawing/2014/main" id="{E43FDE31-08FC-450E-9E2A-6D24A50DE4B9}"/>
              </a:ext>
            </a:extLst>
          </p:cNvPr>
          <p:cNvPicPr>
            <a:picLocks noGrp="1" noChangeAspect="1"/>
          </p:cNvPicPr>
          <p:nvPr>
            <p:ph type="pic" sz="quarter" idx="14"/>
          </p:nvPr>
        </p:nvPicPr>
        <p:blipFill>
          <a:blip r:embed="rId5"/>
          <a:srcRect/>
          <a:stretch>
            <a:fillRect/>
          </a:stretch>
        </p:blipFill>
        <p:spPr/>
      </p:pic>
      <p:grpSp>
        <p:nvGrpSpPr>
          <p:cNvPr id="11" name="Group 10">
            <a:extLst>
              <a:ext uri="{FF2B5EF4-FFF2-40B4-BE49-F238E27FC236}">
                <a16:creationId xmlns:a16="http://schemas.microsoft.com/office/drawing/2014/main" id="{F842F024-778C-46B6-80F2-E55DD9D1289C}"/>
              </a:ext>
            </a:extLst>
          </p:cNvPr>
          <p:cNvGrpSpPr/>
          <p:nvPr/>
        </p:nvGrpSpPr>
        <p:grpSpPr>
          <a:xfrm>
            <a:off x="1074190" y="4753383"/>
            <a:ext cx="2219916" cy="1051384"/>
            <a:chOff x="1283787" y="4972458"/>
            <a:chExt cx="2219916" cy="1051384"/>
          </a:xfrm>
        </p:grpSpPr>
        <p:sp>
          <p:nvSpPr>
            <p:cNvPr id="42" name="TextBox 41">
              <a:extLst>
                <a:ext uri="{FF2B5EF4-FFF2-40B4-BE49-F238E27FC236}">
                  <a16:creationId xmlns:a16="http://schemas.microsoft.com/office/drawing/2014/main" id="{CB8CD589-2813-4E3E-899C-21EDA8590CF0}"/>
                </a:ext>
              </a:extLst>
            </p:cNvPr>
            <p:cNvSpPr txBox="1"/>
            <p:nvPr/>
          </p:nvSpPr>
          <p:spPr>
            <a:xfrm>
              <a:off x="1518910" y="4972458"/>
              <a:ext cx="1749671" cy="502702"/>
            </a:xfrm>
            <a:prstGeom prst="rect">
              <a:avLst/>
            </a:prstGeom>
            <a:noFill/>
          </p:spPr>
          <p:txBody>
            <a:bodyPr wrap="square" rtlCol="0">
              <a:spAutoFit/>
            </a:bodyPr>
            <a:lstStyle/>
            <a:p>
              <a:pPr algn="ctr">
                <a:lnSpc>
                  <a:spcPts val="1600"/>
                </a:lnSpc>
              </a:pPr>
              <a:r>
                <a:rPr lang="en-US" sz="900" dirty="0">
                  <a:solidFill>
                    <a:schemeClr val="bg1">
                      <a:lumMod val="50000"/>
                    </a:schemeClr>
                  </a:solidFill>
                  <a:latin typeface="Roboto" panose="02000000000000000000" pitchFamily="2" charset="0"/>
                  <a:ea typeface="Roboto" panose="02000000000000000000" pitchFamily="2" charset="0"/>
                  <a:cs typeface="Montserrat" charset="0"/>
                </a:rPr>
                <a:t>Vice President</a:t>
              </a:r>
            </a:p>
            <a:p>
              <a:pPr algn="ctr">
                <a:lnSpc>
                  <a:spcPts val="1600"/>
                </a:lnSpc>
              </a:pPr>
              <a:r>
                <a:rPr lang="en-US" sz="1400" b="1" dirty="0">
                  <a:solidFill>
                    <a:schemeClr val="accent1"/>
                  </a:solidFill>
                  <a:latin typeface="Roboto" panose="02000000000000000000" pitchFamily="2" charset="0"/>
                  <a:ea typeface="Roboto" panose="02000000000000000000" pitchFamily="2" charset="0"/>
                  <a:cs typeface="Montserrat" charset="0"/>
                </a:rPr>
                <a:t>Jacky Chan</a:t>
              </a:r>
            </a:p>
          </p:txBody>
        </p:sp>
        <p:sp>
          <p:nvSpPr>
            <p:cNvPr id="43" name="TextBox 42">
              <a:extLst>
                <a:ext uri="{FF2B5EF4-FFF2-40B4-BE49-F238E27FC236}">
                  <a16:creationId xmlns:a16="http://schemas.microsoft.com/office/drawing/2014/main" id="{CB94C161-195C-4A44-91AD-0B491FAF44EF}"/>
                </a:ext>
              </a:extLst>
            </p:cNvPr>
            <p:cNvSpPr txBox="1"/>
            <p:nvPr/>
          </p:nvSpPr>
          <p:spPr>
            <a:xfrm>
              <a:off x="1283787" y="5526142"/>
              <a:ext cx="2219916" cy="497700"/>
            </a:xfrm>
            <a:prstGeom prst="rect">
              <a:avLst/>
            </a:prstGeom>
            <a:noFill/>
          </p:spPr>
          <p:txBody>
            <a:bodyPr wrap="square" rtlCol="0">
              <a:spAutoFit/>
            </a:bodyPr>
            <a:lstStyle/>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Lorem Ipsum is simply dummy text of print</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typesetting industry.  Ipsum been the industry’s</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standard my ever since the 1500s</a:t>
              </a:r>
            </a:p>
          </p:txBody>
        </p:sp>
      </p:grpSp>
      <p:grpSp>
        <p:nvGrpSpPr>
          <p:cNvPr id="12" name="Group 11">
            <a:extLst>
              <a:ext uri="{FF2B5EF4-FFF2-40B4-BE49-F238E27FC236}">
                <a16:creationId xmlns:a16="http://schemas.microsoft.com/office/drawing/2014/main" id="{5BDCB4A6-6C56-4D9D-8B85-907A19493580}"/>
              </a:ext>
            </a:extLst>
          </p:cNvPr>
          <p:cNvGrpSpPr/>
          <p:nvPr/>
        </p:nvGrpSpPr>
        <p:grpSpPr>
          <a:xfrm>
            <a:off x="3682091" y="4753383"/>
            <a:ext cx="2219916" cy="1051384"/>
            <a:chOff x="3848575" y="4972458"/>
            <a:chExt cx="2219916" cy="1051384"/>
          </a:xfrm>
        </p:grpSpPr>
        <p:sp>
          <p:nvSpPr>
            <p:cNvPr id="44" name="TextBox 43">
              <a:extLst>
                <a:ext uri="{FF2B5EF4-FFF2-40B4-BE49-F238E27FC236}">
                  <a16:creationId xmlns:a16="http://schemas.microsoft.com/office/drawing/2014/main" id="{B779879A-2804-4E44-AA19-5ED67876F5C1}"/>
                </a:ext>
              </a:extLst>
            </p:cNvPr>
            <p:cNvSpPr txBox="1"/>
            <p:nvPr/>
          </p:nvSpPr>
          <p:spPr>
            <a:xfrm>
              <a:off x="4083698" y="4972458"/>
              <a:ext cx="1749671" cy="502702"/>
            </a:xfrm>
            <a:prstGeom prst="rect">
              <a:avLst/>
            </a:prstGeom>
            <a:noFill/>
          </p:spPr>
          <p:txBody>
            <a:bodyPr wrap="square" rtlCol="0">
              <a:spAutoFit/>
            </a:bodyPr>
            <a:lstStyle/>
            <a:p>
              <a:pPr algn="ctr">
                <a:lnSpc>
                  <a:spcPts val="1600"/>
                </a:lnSpc>
              </a:pPr>
              <a:r>
                <a:rPr lang="en-US" sz="900" dirty="0">
                  <a:solidFill>
                    <a:schemeClr val="bg1">
                      <a:lumMod val="50000"/>
                    </a:schemeClr>
                  </a:solidFill>
                  <a:latin typeface="Roboto" panose="02000000000000000000" pitchFamily="2" charset="0"/>
                  <a:ea typeface="Roboto" panose="02000000000000000000" pitchFamily="2" charset="0"/>
                  <a:cs typeface="Montserrat" charset="0"/>
                </a:rPr>
                <a:t>Creative CEO</a:t>
              </a:r>
            </a:p>
            <a:p>
              <a:pPr algn="ctr">
                <a:lnSpc>
                  <a:spcPts val="1600"/>
                </a:lnSpc>
              </a:pPr>
              <a:r>
                <a:rPr lang="en-US" sz="1400" b="1" dirty="0">
                  <a:solidFill>
                    <a:schemeClr val="accent2"/>
                  </a:solidFill>
                  <a:latin typeface="Roboto" panose="02000000000000000000" pitchFamily="2" charset="0"/>
                  <a:ea typeface="Roboto" panose="02000000000000000000" pitchFamily="2" charset="0"/>
                  <a:cs typeface="Montserrat" charset="0"/>
                </a:rPr>
                <a:t>Active </a:t>
              </a:r>
              <a:r>
                <a:rPr lang="en-US" sz="1400" b="1" dirty="0" err="1">
                  <a:solidFill>
                    <a:schemeClr val="accent2"/>
                  </a:solidFill>
                  <a:latin typeface="Roboto" panose="02000000000000000000" pitchFamily="2" charset="0"/>
                  <a:ea typeface="Roboto" panose="02000000000000000000" pitchFamily="2" charset="0"/>
                  <a:cs typeface="Montserrat" charset="0"/>
                </a:rPr>
                <a:t>Jhon</a:t>
              </a:r>
              <a:endParaRPr lang="en-US" sz="1400" b="1" dirty="0">
                <a:solidFill>
                  <a:schemeClr val="accent2"/>
                </a:solidFill>
                <a:latin typeface="Roboto" panose="02000000000000000000" pitchFamily="2" charset="0"/>
                <a:ea typeface="Roboto" panose="02000000000000000000" pitchFamily="2" charset="0"/>
                <a:cs typeface="Montserrat" charset="0"/>
              </a:endParaRPr>
            </a:p>
          </p:txBody>
        </p:sp>
        <p:sp>
          <p:nvSpPr>
            <p:cNvPr id="45" name="TextBox 44">
              <a:extLst>
                <a:ext uri="{FF2B5EF4-FFF2-40B4-BE49-F238E27FC236}">
                  <a16:creationId xmlns:a16="http://schemas.microsoft.com/office/drawing/2014/main" id="{0A12FCB0-201A-4FA0-8126-EE4C1C37F267}"/>
                </a:ext>
              </a:extLst>
            </p:cNvPr>
            <p:cNvSpPr txBox="1"/>
            <p:nvPr/>
          </p:nvSpPr>
          <p:spPr>
            <a:xfrm>
              <a:off x="3848575" y="5526142"/>
              <a:ext cx="2219916" cy="497700"/>
            </a:xfrm>
            <a:prstGeom prst="rect">
              <a:avLst/>
            </a:prstGeom>
            <a:noFill/>
          </p:spPr>
          <p:txBody>
            <a:bodyPr wrap="square" rtlCol="0">
              <a:spAutoFit/>
            </a:bodyPr>
            <a:lstStyle/>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Lorem Ipsum is simply dummy text of print</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typesetting industry.  Ipsum been the industry’s</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standard my ever since the 1500s</a:t>
              </a:r>
            </a:p>
          </p:txBody>
        </p:sp>
      </p:grpSp>
      <p:grpSp>
        <p:nvGrpSpPr>
          <p:cNvPr id="13" name="Group 12">
            <a:extLst>
              <a:ext uri="{FF2B5EF4-FFF2-40B4-BE49-F238E27FC236}">
                <a16:creationId xmlns:a16="http://schemas.microsoft.com/office/drawing/2014/main" id="{0C7DFA18-2861-4CB0-9756-5628D2CF9448}"/>
              </a:ext>
            </a:extLst>
          </p:cNvPr>
          <p:cNvGrpSpPr/>
          <p:nvPr/>
        </p:nvGrpSpPr>
        <p:grpSpPr>
          <a:xfrm>
            <a:off x="6289992" y="4753383"/>
            <a:ext cx="2219916" cy="1051384"/>
            <a:chOff x="6413363" y="4972458"/>
            <a:chExt cx="2219916" cy="1051384"/>
          </a:xfrm>
        </p:grpSpPr>
        <p:sp>
          <p:nvSpPr>
            <p:cNvPr id="46" name="TextBox 45">
              <a:extLst>
                <a:ext uri="{FF2B5EF4-FFF2-40B4-BE49-F238E27FC236}">
                  <a16:creationId xmlns:a16="http://schemas.microsoft.com/office/drawing/2014/main" id="{D941F2FF-A0D8-451B-A677-ECCFF9805CEA}"/>
                </a:ext>
              </a:extLst>
            </p:cNvPr>
            <p:cNvSpPr txBox="1"/>
            <p:nvPr/>
          </p:nvSpPr>
          <p:spPr>
            <a:xfrm>
              <a:off x="6648486" y="4972458"/>
              <a:ext cx="1749671" cy="502702"/>
            </a:xfrm>
            <a:prstGeom prst="rect">
              <a:avLst/>
            </a:prstGeom>
            <a:noFill/>
          </p:spPr>
          <p:txBody>
            <a:bodyPr wrap="square" rtlCol="0">
              <a:spAutoFit/>
            </a:bodyPr>
            <a:lstStyle/>
            <a:p>
              <a:pPr algn="ctr">
                <a:lnSpc>
                  <a:spcPts val="1600"/>
                </a:lnSpc>
              </a:pPr>
              <a:r>
                <a:rPr lang="en-US" sz="900" dirty="0">
                  <a:solidFill>
                    <a:schemeClr val="bg1">
                      <a:lumMod val="50000"/>
                    </a:schemeClr>
                  </a:solidFill>
                  <a:latin typeface="Roboto" panose="02000000000000000000" pitchFamily="2" charset="0"/>
                  <a:ea typeface="Roboto" panose="02000000000000000000" pitchFamily="2" charset="0"/>
                  <a:cs typeface="Montserrat" charset="0"/>
                </a:rPr>
                <a:t>President</a:t>
              </a:r>
            </a:p>
            <a:p>
              <a:pPr algn="ctr">
                <a:lnSpc>
                  <a:spcPts val="1600"/>
                </a:lnSpc>
              </a:pPr>
              <a:r>
                <a:rPr lang="en-US" sz="1400" b="1" dirty="0" err="1">
                  <a:solidFill>
                    <a:schemeClr val="accent3"/>
                  </a:solidFill>
                  <a:latin typeface="Roboto" panose="02000000000000000000" pitchFamily="2" charset="0"/>
                  <a:ea typeface="Roboto" panose="02000000000000000000" pitchFamily="2" charset="0"/>
                  <a:cs typeface="Montserrat" charset="0"/>
                </a:rPr>
                <a:t>Tahsan</a:t>
              </a:r>
              <a:r>
                <a:rPr lang="en-US" sz="1400" b="1" dirty="0">
                  <a:solidFill>
                    <a:schemeClr val="accent3"/>
                  </a:solidFill>
                  <a:latin typeface="Roboto" panose="02000000000000000000" pitchFamily="2" charset="0"/>
                  <a:ea typeface="Roboto" panose="02000000000000000000" pitchFamily="2" charset="0"/>
                  <a:cs typeface="Montserrat" charset="0"/>
                </a:rPr>
                <a:t> </a:t>
              </a:r>
              <a:r>
                <a:rPr lang="en-US" sz="1400" b="1" dirty="0" err="1">
                  <a:solidFill>
                    <a:schemeClr val="accent3"/>
                  </a:solidFill>
                  <a:latin typeface="Roboto" panose="02000000000000000000" pitchFamily="2" charset="0"/>
                  <a:ea typeface="Roboto" panose="02000000000000000000" pitchFamily="2" charset="0"/>
                  <a:cs typeface="Montserrat" charset="0"/>
                </a:rPr>
                <a:t>Sikon</a:t>
              </a:r>
              <a:endParaRPr lang="en-US" sz="1400" b="1" dirty="0">
                <a:solidFill>
                  <a:schemeClr val="accent3"/>
                </a:solidFill>
                <a:latin typeface="Roboto" panose="02000000000000000000" pitchFamily="2" charset="0"/>
                <a:ea typeface="Roboto" panose="02000000000000000000" pitchFamily="2" charset="0"/>
                <a:cs typeface="Montserrat" charset="0"/>
              </a:endParaRPr>
            </a:p>
          </p:txBody>
        </p:sp>
        <p:sp>
          <p:nvSpPr>
            <p:cNvPr id="47" name="TextBox 46">
              <a:extLst>
                <a:ext uri="{FF2B5EF4-FFF2-40B4-BE49-F238E27FC236}">
                  <a16:creationId xmlns:a16="http://schemas.microsoft.com/office/drawing/2014/main" id="{A01BFAFC-9699-441D-8FCB-8B0CE4526BB1}"/>
                </a:ext>
              </a:extLst>
            </p:cNvPr>
            <p:cNvSpPr txBox="1"/>
            <p:nvPr/>
          </p:nvSpPr>
          <p:spPr>
            <a:xfrm>
              <a:off x="6413363" y="5526142"/>
              <a:ext cx="2219916" cy="497700"/>
            </a:xfrm>
            <a:prstGeom prst="rect">
              <a:avLst/>
            </a:prstGeom>
            <a:noFill/>
          </p:spPr>
          <p:txBody>
            <a:bodyPr wrap="square" rtlCol="0">
              <a:spAutoFit/>
            </a:bodyPr>
            <a:lstStyle/>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Lorem Ipsum is simply dummy text of print</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typesetting industry.  Ipsum been the industry’s</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standard my ever since the 1500s</a:t>
              </a:r>
            </a:p>
          </p:txBody>
        </p:sp>
      </p:grpSp>
      <p:grpSp>
        <p:nvGrpSpPr>
          <p:cNvPr id="14" name="Group 13">
            <a:extLst>
              <a:ext uri="{FF2B5EF4-FFF2-40B4-BE49-F238E27FC236}">
                <a16:creationId xmlns:a16="http://schemas.microsoft.com/office/drawing/2014/main" id="{A538357E-3273-45A1-9245-D6B2DA6891E6}"/>
              </a:ext>
            </a:extLst>
          </p:cNvPr>
          <p:cNvGrpSpPr/>
          <p:nvPr/>
        </p:nvGrpSpPr>
        <p:grpSpPr>
          <a:xfrm>
            <a:off x="8897894" y="4753383"/>
            <a:ext cx="2219916" cy="1051384"/>
            <a:chOff x="9107491" y="4972458"/>
            <a:chExt cx="2219916" cy="1051384"/>
          </a:xfrm>
        </p:grpSpPr>
        <p:sp>
          <p:nvSpPr>
            <p:cNvPr id="48" name="TextBox 47">
              <a:extLst>
                <a:ext uri="{FF2B5EF4-FFF2-40B4-BE49-F238E27FC236}">
                  <a16:creationId xmlns:a16="http://schemas.microsoft.com/office/drawing/2014/main" id="{A74C7F29-B20A-4FAE-9C2C-B761D42E1A86}"/>
                </a:ext>
              </a:extLst>
            </p:cNvPr>
            <p:cNvSpPr txBox="1"/>
            <p:nvPr/>
          </p:nvSpPr>
          <p:spPr>
            <a:xfrm>
              <a:off x="9342614" y="4972458"/>
              <a:ext cx="1749671" cy="502702"/>
            </a:xfrm>
            <a:prstGeom prst="rect">
              <a:avLst/>
            </a:prstGeom>
            <a:noFill/>
          </p:spPr>
          <p:txBody>
            <a:bodyPr wrap="square" rtlCol="0">
              <a:spAutoFit/>
            </a:bodyPr>
            <a:lstStyle/>
            <a:p>
              <a:pPr algn="ctr">
                <a:lnSpc>
                  <a:spcPts val="1600"/>
                </a:lnSpc>
              </a:pPr>
              <a:r>
                <a:rPr lang="en-US" sz="900" dirty="0" err="1">
                  <a:solidFill>
                    <a:schemeClr val="bg1">
                      <a:lumMod val="50000"/>
                    </a:schemeClr>
                  </a:solidFill>
                  <a:latin typeface="Roboto" panose="02000000000000000000" pitchFamily="2" charset="0"/>
                  <a:ea typeface="Roboto" panose="02000000000000000000" pitchFamily="2" charset="0"/>
                  <a:cs typeface="Montserrat" charset="0"/>
                </a:rPr>
                <a:t>Dirctor</a:t>
              </a:r>
              <a:endParaRPr lang="en-US" sz="900" dirty="0">
                <a:solidFill>
                  <a:schemeClr val="bg1">
                    <a:lumMod val="50000"/>
                  </a:schemeClr>
                </a:solidFill>
                <a:latin typeface="Roboto" panose="02000000000000000000" pitchFamily="2" charset="0"/>
                <a:ea typeface="Roboto" panose="02000000000000000000" pitchFamily="2" charset="0"/>
                <a:cs typeface="Montserrat" charset="0"/>
              </a:endParaRPr>
            </a:p>
            <a:p>
              <a:pPr algn="ctr">
                <a:lnSpc>
                  <a:spcPts val="1600"/>
                </a:lnSpc>
              </a:pPr>
              <a:r>
                <a:rPr lang="en-US" sz="1400" b="1" dirty="0" err="1">
                  <a:solidFill>
                    <a:schemeClr val="accent4"/>
                  </a:solidFill>
                  <a:latin typeface="Roboto" panose="02000000000000000000" pitchFamily="2" charset="0"/>
                  <a:ea typeface="Roboto" panose="02000000000000000000" pitchFamily="2" charset="0"/>
                  <a:cs typeface="Montserrat" charset="0"/>
                </a:rPr>
                <a:t>Jhon</a:t>
              </a:r>
              <a:r>
                <a:rPr lang="en-US" sz="1400" b="1" dirty="0">
                  <a:solidFill>
                    <a:schemeClr val="accent4"/>
                  </a:solidFill>
                  <a:latin typeface="Roboto" panose="02000000000000000000" pitchFamily="2" charset="0"/>
                  <a:ea typeface="Roboto" panose="02000000000000000000" pitchFamily="2" charset="0"/>
                  <a:cs typeface="Montserrat" charset="0"/>
                </a:rPr>
                <a:t> Smith</a:t>
              </a:r>
            </a:p>
          </p:txBody>
        </p:sp>
        <p:sp>
          <p:nvSpPr>
            <p:cNvPr id="49" name="TextBox 48">
              <a:extLst>
                <a:ext uri="{FF2B5EF4-FFF2-40B4-BE49-F238E27FC236}">
                  <a16:creationId xmlns:a16="http://schemas.microsoft.com/office/drawing/2014/main" id="{91C59293-0B29-4386-8736-891E7A907283}"/>
                </a:ext>
              </a:extLst>
            </p:cNvPr>
            <p:cNvSpPr txBox="1"/>
            <p:nvPr/>
          </p:nvSpPr>
          <p:spPr>
            <a:xfrm>
              <a:off x="9107491" y="5526142"/>
              <a:ext cx="2219916" cy="497700"/>
            </a:xfrm>
            <a:prstGeom prst="rect">
              <a:avLst/>
            </a:prstGeom>
            <a:noFill/>
          </p:spPr>
          <p:txBody>
            <a:bodyPr wrap="square" rtlCol="0">
              <a:spAutoFit/>
            </a:bodyPr>
            <a:lstStyle/>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Lorem Ipsum is simply dummy text of print</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typesetting industry.  Ipsum been the industry’s</a:t>
              </a:r>
            </a:p>
            <a:p>
              <a:pPr algn="ctr">
                <a:lnSpc>
                  <a:spcPts val="1100"/>
                </a:lnSpc>
              </a:pPr>
              <a:r>
                <a:rPr lang="en-US" sz="550" kern="1400" dirty="0">
                  <a:solidFill>
                    <a:schemeClr val="bg1">
                      <a:lumMod val="50000"/>
                    </a:schemeClr>
                  </a:solidFill>
                  <a:latin typeface="Montserrat" panose="02000505000000020004" pitchFamily="2" charset="0"/>
                  <a:ea typeface="PT Sans" panose="020B0503020203020204" pitchFamily="34" charset="0"/>
                  <a:cs typeface="Open Sans" panose="020B0606030504020204" pitchFamily="34" charset="0"/>
                </a:rPr>
                <a:t>standard my ever since the 1500s</a:t>
              </a:r>
            </a:p>
          </p:txBody>
        </p:sp>
      </p:grpSp>
    </p:spTree>
    <p:extLst>
      <p:ext uri="{BB962C8B-B14F-4D97-AF65-F5344CB8AC3E}">
        <p14:creationId xmlns:p14="http://schemas.microsoft.com/office/powerpoint/2010/main" val="7759690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Box 57">
            <a:extLst>
              <a:ext uri="{FF2B5EF4-FFF2-40B4-BE49-F238E27FC236}">
                <a16:creationId xmlns:a16="http://schemas.microsoft.com/office/drawing/2014/main" id="{A015690B-B119-466E-8CB8-2F77B41381D5}"/>
              </a:ext>
            </a:extLst>
          </p:cNvPr>
          <p:cNvSpPr txBox="1"/>
          <p:nvPr/>
        </p:nvSpPr>
        <p:spPr>
          <a:xfrm>
            <a:off x="2924175" y="618574"/>
            <a:ext cx="6343650" cy="1041311"/>
          </a:xfrm>
          <a:prstGeom prst="rect">
            <a:avLst/>
          </a:prstGeom>
          <a:noFill/>
        </p:spPr>
        <p:txBody>
          <a:bodyPr wrap="square" rtlCol="0">
            <a:spAutoFit/>
          </a:bodyPr>
          <a:lstStyle/>
          <a:p>
            <a:pPr algn="ctr">
              <a:lnSpc>
                <a:spcPts val="3700"/>
              </a:lnSpc>
            </a:pPr>
            <a:r>
              <a:rPr lang="en-US" sz="3600" dirty="0">
                <a:solidFill>
                  <a:schemeClr val="accent1"/>
                </a:solidFill>
                <a:latin typeface="Roboto" panose="02000000000000000000" pitchFamily="2" charset="0"/>
                <a:ea typeface="Roboto" panose="02000000000000000000" pitchFamily="2" charset="0"/>
              </a:rPr>
              <a:t>Taking an image, freezing a</a:t>
            </a:r>
          </a:p>
          <a:p>
            <a:pPr algn="ctr">
              <a:lnSpc>
                <a:spcPts val="3700"/>
              </a:lnSpc>
            </a:pPr>
            <a:r>
              <a:rPr lang="en-US" sz="3600" dirty="0">
                <a:latin typeface="Roboto" panose="02000000000000000000" pitchFamily="2" charset="0"/>
                <a:ea typeface="Roboto" panose="02000000000000000000" pitchFamily="2" charset="0"/>
              </a:rPr>
              <a:t>reality truly is.</a:t>
            </a:r>
          </a:p>
        </p:txBody>
      </p:sp>
      <p:grpSp>
        <p:nvGrpSpPr>
          <p:cNvPr id="9" name="Group 8">
            <a:extLst>
              <a:ext uri="{FF2B5EF4-FFF2-40B4-BE49-F238E27FC236}">
                <a16:creationId xmlns:a16="http://schemas.microsoft.com/office/drawing/2014/main" id="{636913D7-00A1-4F2E-903E-1366548338F8}"/>
              </a:ext>
            </a:extLst>
          </p:cNvPr>
          <p:cNvGrpSpPr/>
          <p:nvPr/>
        </p:nvGrpSpPr>
        <p:grpSpPr>
          <a:xfrm>
            <a:off x="1841517" y="4401831"/>
            <a:ext cx="2378716" cy="1184940"/>
            <a:chOff x="1884748" y="4697106"/>
            <a:chExt cx="2378716" cy="1184940"/>
          </a:xfrm>
        </p:grpSpPr>
        <p:sp>
          <p:nvSpPr>
            <p:cNvPr id="69" name="TextBox 68">
              <a:extLst>
                <a:ext uri="{FF2B5EF4-FFF2-40B4-BE49-F238E27FC236}">
                  <a16:creationId xmlns:a16="http://schemas.microsoft.com/office/drawing/2014/main" id="{82ADF905-5FE1-4929-9238-1B5E5C7970F9}"/>
                </a:ext>
              </a:extLst>
            </p:cNvPr>
            <p:cNvSpPr txBox="1"/>
            <p:nvPr/>
          </p:nvSpPr>
          <p:spPr>
            <a:xfrm>
              <a:off x="2047068" y="4697106"/>
              <a:ext cx="2054077" cy="553998"/>
            </a:xfrm>
            <a:prstGeom prst="rect">
              <a:avLst/>
            </a:prstGeom>
            <a:noFill/>
          </p:spPr>
          <p:txBody>
            <a:bodyPr wrap="square" rtlCol="0">
              <a:spAutoFit/>
            </a:bodyPr>
            <a:lstStyle/>
            <a:p>
              <a:pPr algn="ctr">
                <a:lnSpc>
                  <a:spcPts val="1800"/>
                </a:lnSpc>
              </a:pPr>
              <a:r>
                <a:rPr lang="en-US" sz="1200" b="1" dirty="0">
                  <a:solidFill>
                    <a:schemeClr val="tx1">
                      <a:lumMod val="75000"/>
                      <a:lumOff val="25000"/>
                    </a:schemeClr>
                  </a:solidFill>
                  <a:latin typeface="Roboto" panose="02000000000000000000" pitchFamily="2" charset="0"/>
                  <a:ea typeface="Roboto" panose="02000000000000000000" pitchFamily="2" charset="0"/>
                  <a:cs typeface="Montserrat" charset="0"/>
                </a:rPr>
                <a:t>Vice President</a:t>
              </a:r>
            </a:p>
            <a:p>
              <a:pPr algn="ctr">
                <a:lnSpc>
                  <a:spcPts val="1800"/>
                </a:lnSpc>
              </a:pPr>
              <a:r>
                <a:rPr lang="en-US" b="1" dirty="0">
                  <a:solidFill>
                    <a:schemeClr val="accent1"/>
                  </a:solidFill>
                  <a:latin typeface="Roboto" panose="02000000000000000000" pitchFamily="2" charset="0"/>
                  <a:ea typeface="Roboto" panose="02000000000000000000" pitchFamily="2" charset="0"/>
                  <a:cs typeface="Montserrat" charset="0"/>
                </a:rPr>
                <a:t>Dr. Jacky Chan</a:t>
              </a:r>
            </a:p>
          </p:txBody>
        </p:sp>
        <p:sp>
          <p:nvSpPr>
            <p:cNvPr id="70" name="TextBox 69">
              <a:extLst>
                <a:ext uri="{FF2B5EF4-FFF2-40B4-BE49-F238E27FC236}">
                  <a16:creationId xmlns:a16="http://schemas.microsoft.com/office/drawing/2014/main" id="{4D9006B1-7A0B-4C14-9D4A-0D0EF3D64DFE}"/>
                </a:ext>
              </a:extLst>
            </p:cNvPr>
            <p:cNvSpPr txBox="1"/>
            <p:nvPr/>
          </p:nvSpPr>
          <p:spPr>
            <a:xfrm>
              <a:off x="1884748" y="5251104"/>
              <a:ext cx="2378716" cy="630942"/>
            </a:xfrm>
            <a:prstGeom prst="rect">
              <a:avLst/>
            </a:prstGeom>
            <a:noFill/>
          </p:spPr>
          <p:txBody>
            <a:bodyPr wrap="square" rtlCol="0">
              <a:spAutoFit/>
            </a:bodyPr>
            <a:lstStyle/>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Lorem Ipsum is simply dummy text of print</a:t>
              </a:r>
            </a:p>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typesetting industry.  Ipsum been the industry’s</a:t>
              </a:r>
            </a:p>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standard my ever since the 1500s</a:t>
              </a:r>
            </a:p>
          </p:txBody>
        </p:sp>
      </p:grpSp>
      <p:grpSp>
        <p:nvGrpSpPr>
          <p:cNvPr id="10" name="Group 9">
            <a:extLst>
              <a:ext uri="{FF2B5EF4-FFF2-40B4-BE49-F238E27FC236}">
                <a16:creationId xmlns:a16="http://schemas.microsoft.com/office/drawing/2014/main" id="{DEBD41BE-7929-4ACC-9B38-D48FD7A6525D}"/>
              </a:ext>
            </a:extLst>
          </p:cNvPr>
          <p:cNvGrpSpPr/>
          <p:nvPr/>
        </p:nvGrpSpPr>
        <p:grpSpPr>
          <a:xfrm>
            <a:off x="4901356" y="4401831"/>
            <a:ext cx="2378716" cy="1184940"/>
            <a:chOff x="4912338" y="4697106"/>
            <a:chExt cx="2378716" cy="1184940"/>
          </a:xfrm>
        </p:grpSpPr>
        <p:sp>
          <p:nvSpPr>
            <p:cNvPr id="71" name="TextBox 70">
              <a:extLst>
                <a:ext uri="{FF2B5EF4-FFF2-40B4-BE49-F238E27FC236}">
                  <a16:creationId xmlns:a16="http://schemas.microsoft.com/office/drawing/2014/main" id="{D0BB2088-88D6-4907-874D-47BEED54980A}"/>
                </a:ext>
              </a:extLst>
            </p:cNvPr>
            <p:cNvSpPr txBox="1"/>
            <p:nvPr/>
          </p:nvSpPr>
          <p:spPr>
            <a:xfrm>
              <a:off x="5071574" y="4697106"/>
              <a:ext cx="2054077" cy="553998"/>
            </a:xfrm>
            <a:prstGeom prst="rect">
              <a:avLst/>
            </a:prstGeom>
            <a:noFill/>
          </p:spPr>
          <p:txBody>
            <a:bodyPr wrap="square" rtlCol="0">
              <a:spAutoFit/>
            </a:bodyPr>
            <a:lstStyle/>
            <a:p>
              <a:pPr algn="ctr">
                <a:lnSpc>
                  <a:spcPts val="1800"/>
                </a:lnSpc>
              </a:pPr>
              <a:r>
                <a:rPr lang="en-US" sz="1200" b="1" dirty="0">
                  <a:solidFill>
                    <a:schemeClr val="tx1">
                      <a:lumMod val="75000"/>
                      <a:lumOff val="25000"/>
                    </a:schemeClr>
                  </a:solidFill>
                  <a:latin typeface="Roboto" panose="02000000000000000000" pitchFamily="2" charset="0"/>
                  <a:ea typeface="Roboto" panose="02000000000000000000" pitchFamily="2" charset="0"/>
                  <a:cs typeface="Montserrat" charset="0"/>
                </a:rPr>
                <a:t>CEO</a:t>
              </a:r>
            </a:p>
            <a:p>
              <a:pPr algn="ctr">
                <a:lnSpc>
                  <a:spcPts val="1800"/>
                </a:lnSpc>
              </a:pPr>
              <a:r>
                <a:rPr lang="en-US" b="1" dirty="0" err="1">
                  <a:solidFill>
                    <a:schemeClr val="accent2"/>
                  </a:solidFill>
                  <a:latin typeface="Roboto" panose="02000000000000000000" pitchFamily="2" charset="0"/>
                  <a:ea typeface="Roboto" panose="02000000000000000000" pitchFamily="2" charset="0"/>
                  <a:cs typeface="Montserrat" charset="0"/>
                </a:rPr>
                <a:t>Chamely</a:t>
              </a:r>
              <a:r>
                <a:rPr lang="en-US" b="1" dirty="0">
                  <a:solidFill>
                    <a:schemeClr val="accent2"/>
                  </a:solidFill>
                  <a:latin typeface="Roboto" panose="02000000000000000000" pitchFamily="2" charset="0"/>
                  <a:ea typeface="Roboto" panose="02000000000000000000" pitchFamily="2" charset="0"/>
                  <a:cs typeface="Montserrat" charset="0"/>
                </a:rPr>
                <a:t> </a:t>
              </a:r>
              <a:r>
                <a:rPr lang="en-US" b="1" dirty="0" err="1">
                  <a:solidFill>
                    <a:schemeClr val="accent2"/>
                  </a:solidFill>
                  <a:latin typeface="Roboto" panose="02000000000000000000" pitchFamily="2" charset="0"/>
                  <a:ea typeface="Roboto" panose="02000000000000000000" pitchFamily="2" charset="0"/>
                  <a:cs typeface="Montserrat" charset="0"/>
                </a:rPr>
                <a:t>Sikon</a:t>
              </a:r>
              <a:endParaRPr lang="en-US" b="1" dirty="0">
                <a:solidFill>
                  <a:schemeClr val="accent2"/>
                </a:solidFill>
                <a:latin typeface="Roboto" panose="02000000000000000000" pitchFamily="2" charset="0"/>
                <a:ea typeface="Roboto" panose="02000000000000000000" pitchFamily="2" charset="0"/>
                <a:cs typeface="Montserrat" charset="0"/>
              </a:endParaRPr>
            </a:p>
          </p:txBody>
        </p:sp>
        <p:sp>
          <p:nvSpPr>
            <p:cNvPr id="72" name="TextBox 71">
              <a:extLst>
                <a:ext uri="{FF2B5EF4-FFF2-40B4-BE49-F238E27FC236}">
                  <a16:creationId xmlns:a16="http://schemas.microsoft.com/office/drawing/2014/main" id="{90319CA1-4545-4EF3-A180-DA889E562BD8}"/>
                </a:ext>
              </a:extLst>
            </p:cNvPr>
            <p:cNvSpPr txBox="1"/>
            <p:nvPr/>
          </p:nvSpPr>
          <p:spPr>
            <a:xfrm>
              <a:off x="4912338" y="5251104"/>
              <a:ext cx="2378716" cy="630942"/>
            </a:xfrm>
            <a:prstGeom prst="rect">
              <a:avLst/>
            </a:prstGeom>
            <a:noFill/>
          </p:spPr>
          <p:txBody>
            <a:bodyPr wrap="square" rtlCol="0">
              <a:spAutoFit/>
            </a:bodyPr>
            <a:lstStyle/>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Lorem Ipsum is simply dummy text of print</a:t>
              </a:r>
            </a:p>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typesetting industry.  Ipsum been the industry’s</a:t>
              </a:r>
            </a:p>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standard my ever since the 1500s</a:t>
              </a:r>
            </a:p>
          </p:txBody>
        </p:sp>
      </p:grpSp>
      <p:grpSp>
        <p:nvGrpSpPr>
          <p:cNvPr id="11" name="Group 10">
            <a:extLst>
              <a:ext uri="{FF2B5EF4-FFF2-40B4-BE49-F238E27FC236}">
                <a16:creationId xmlns:a16="http://schemas.microsoft.com/office/drawing/2014/main" id="{CAE09785-2125-4B6F-ABE4-5C1114EF3569}"/>
              </a:ext>
            </a:extLst>
          </p:cNvPr>
          <p:cNvGrpSpPr/>
          <p:nvPr/>
        </p:nvGrpSpPr>
        <p:grpSpPr>
          <a:xfrm>
            <a:off x="7961194" y="4401831"/>
            <a:ext cx="2378716" cy="1184940"/>
            <a:chOff x="7994968" y="4697106"/>
            <a:chExt cx="2378716" cy="1184940"/>
          </a:xfrm>
        </p:grpSpPr>
        <p:sp>
          <p:nvSpPr>
            <p:cNvPr id="73" name="TextBox 72">
              <a:extLst>
                <a:ext uri="{FF2B5EF4-FFF2-40B4-BE49-F238E27FC236}">
                  <a16:creationId xmlns:a16="http://schemas.microsoft.com/office/drawing/2014/main" id="{AAA1AC9B-BB86-4FF1-B282-533010571465}"/>
                </a:ext>
              </a:extLst>
            </p:cNvPr>
            <p:cNvSpPr txBox="1"/>
            <p:nvPr/>
          </p:nvSpPr>
          <p:spPr>
            <a:xfrm>
              <a:off x="8157288" y="4697106"/>
              <a:ext cx="2054077" cy="553998"/>
            </a:xfrm>
            <a:prstGeom prst="rect">
              <a:avLst/>
            </a:prstGeom>
            <a:noFill/>
          </p:spPr>
          <p:txBody>
            <a:bodyPr wrap="square" rtlCol="0">
              <a:spAutoFit/>
            </a:bodyPr>
            <a:lstStyle/>
            <a:p>
              <a:pPr algn="ctr">
                <a:lnSpc>
                  <a:spcPts val="1800"/>
                </a:lnSpc>
              </a:pPr>
              <a:r>
                <a:rPr lang="en-US" sz="1200" b="1" dirty="0" err="1">
                  <a:solidFill>
                    <a:schemeClr val="tx1">
                      <a:lumMod val="75000"/>
                      <a:lumOff val="25000"/>
                    </a:schemeClr>
                  </a:solidFill>
                  <a:latin typeface="Roboto" panose="02000000000000000000" pitchFamily="2" charset="0"/>
                  <a:ea typeface="Roboto" panose="02000000000000000000" pitchFamily="2" charset="0"/>
                  <a:cs typeface="Montserrat" charset="0"/>
                </a:rPr>
                <a:t>Exctv</a:t>
              </a:r>
              <a:r>
                <a:rPr lang="en-US" sz="1200" b="1" dirty="0">
                  <a:solidFill>
                    <a:schemeClr val="tx1">
                      <a:lumMod val="75000"/>
                      <a:lumOff val="25000"/>
                    </a:schemeClr>
                  </a:solidFill>
                  <a:latin typeface="Roboto" panose="02000000000000000000" pitchFamily="2" charset="0"/>
                  <a:ea typeface="Roboto" panose="02000000000000000000" pitchFamily="2" charset="0"/>
                  <a:cs typeface="Montserrat" charset="0"/>
                </a:rPr>
                <a:t>. Director</a:t>
              </a:r>
            </a:p>
            <a:p>
              <a:pPr algn="ctr">
                <a:lnSpc>
                  <a:spcPts val="1800"/>
                </a:lnSpc>
              </a:pPr>
              <a:r>
                <a:rPr lang="en-US" b="1" dirty="0">
                  <a:solidFill>
                    <a:schemeClr val="accent3"/>
                  </a:solidFill>
                  <a:latin typeface="Roboto" panose="02000000000000000000" pitchFamily="2" charset="0"/>
                  <a:ea typeface="Roboto" panose="02000000000000000000" pitchFamily="2" charset="0"/>
                  <a:cs typeface="Montserrat" charset="0"/>
                </a:rPr>
                <a:t>John </a:t>
              </a:r>
              <a:r>
                <a:rPr lang="en-US" b="1" dirty="0" err="1">
                  <a:solidFill>
                    <a:schemeClr val="accent3"/>
                  </a:solidFill>
                  <a:latin typeface="Roboto" panose="02000000000000000000" pitchFamily="2" charset="0"/>
                  <a:ea typeface="Roboto" panose="02000000000000000000" pitchFamily="2" charset="0"/>
                  <a:cs typeface="Montserrat" charset="0"/>
                </a:rPr>
                <a:t>Dowan</a:t>
              </a:r>
              <a:endParaRPr lang="en-US" b="1" dirty="0">
                <a:solidFill>
                  <a:schemeClr val="accent3"/>
                </a:solidFill>
                <a:latin typeface="Roboto" panose="02000000000000000000" pitchFamily="2" charset="0"/>
                <a:ea typeface="Roboto" panose="02000000000000000000" pitchFamily="2" charset="0"/>
                <a:cs typeface="Montserrat" charset="0"/>
              </a:endParaRPr>
            </a:p>
          </p:txBody>
        </p:sp>
        <p:sp>
          <p:nvSpPr>
            <p:cNvPr id="74" name="TextBox 73">
              <a:extLst>
                <a:ext uri="{FF2B5EF4-FFF2-40B4-BE49-F238E27FC236}">
                  <a16:creationId xmlns:a16="http://schemas.microsoft.com/office/drawing/2014/main" id="{736A9BA5-D1E9-42D7-AAE7-B2E7F701C634}"/>
                </a:ext>
              </a:extLst>
            </p:cNvPr>
            <p:cNvSpPr txBox="1"/>
            <p:nvPr/>
          </p:nvSpPr>
          <p:spPr>
            <a:xfrm>
              <a:off x="7994968" y="5251104"/>
              <a:ext cx="2378716" cy="630942"/>
            </a:xfrm>
            <a:prstGeom prst="rect">
              <a:avLst/>
            </a:prstGeom>
            <a:noFill/>
          </p:spPr>
          <p:txBody>
            <a:bodyPr wrap="square" rtlCol="0">
              <a:spAutoFit/>
            </a:bodyPr>
            <a:lstStyle/>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Lorem Ipsum is simply dummy text of print</a:t>
              </a:r>
            </a:p>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typesetting industry.  Ipsum been the industry’s</a:t>
              </a:r>
            </a:p>
            <a:p>
              <a:pPr algn="ctr">
                <a:lnSpc>
                  <a:spcPts val="1400"/>
                </a:lnSpc>
              </a:pPr>
              <a:r>
                <a:rPr lang="en-US" sz="700" kern="14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standard my ever since the 1500s</a:t>
              </a:r>
            </a:p>
          </p:txBody>
        </p:sp>
      </p:grpSp>
      <p:pic>
        <p:nvPicPr>
          <p:cNvPr id="19" name="Picture Placeholder 18">
            <a:extLst>
              <a:ext uri="{FF2B5EF4-FFF2-40B4-BE49-F238E27FC236}">
                <a16:creationId xmlns:a16="http://schemas.microsoft.com/office/drawing/2014/main" id="{8B624699-ACAF-4591-8435-9D0B1448BA9E}"/>
              </a:ext>
            </a:extLst>
          </p:cNvPr>
          <p:cNvPicPr>
            <a:picLocks noGrp="1" noChangeAspect="1"/>
          </p:cNvPicPr>
          <p:nvPr>
            <p:ph type="pic" sz="quarter" idx="11"/>
          </p:nvPr>
        </p:nvPicPr>
        <p:blipFill>
          <a:blip r:embed="rId2"/>
          <a:srcRect/>
          <a:stretch>
            <a:fillRect/>
          </a:stretch>
        </p:blipFill>
        <p:spPr/>
      </p:pic>
      <p:pic>
        <p:nvPicPr>
          <p:cNvPr id="33" name="Picture Placeholder 32">
            <a:extLst>
              <a:ext uri="{FF2B5EF4-FFF2-40B4-BE49-F238E27FC236}">
                <a16:creationId xmlns:a16="http://schemas.microsoft.com/office/drawing/2014/main" id="{FB5A2BD6-8F72-4B8E-9296-E69E687E1F0B}"/>
              </a:ext>
            </a:extLst>
          </p:cNvPr>
          <p:cNvPicPr>
            <a:picLocks noGrp="1" noChangeAspect="1"/>
          </p:cNvPicPr>
          <p:nvPr>
            <p:ph type="pic" sz="quarter" idx="13"/>
          </p:nvPr>
        </p:nvPicPr>
        <p:blipFill>
          <a:blip r:embed="rId3"/>
          <a:srcRect/>
          <a:stretch>
            <a:fillRect/>
          </a:stretch>
        </p:blipFill>
        <p:spPr/>
      </p:pic>
      <p:pic>
        <p:nvPicPr>
          <p:cNvPr id="43" name="Picture Placeholder 42">
            <a:extLst>
              <a:ext uri="{FF2B5EF4-FFF2-40B4-BE49-F238E27FC236}">
                <a16:creationId xmlns:a16="http://schemas.microsoft.com/office/drawing/2014/main" id="{775EF113-8557-4F1B-98DD-10A76066942E}"/>
              </a:ext>
            </a:extLst>
          </p:cNvPr>
          <p:cNvPicPr>
            <a:picLocks noGrp="1" noChangeAspect="1"/>
          </p:cNvPicPr>
          <p:nvPr>
            <p:ph type="pic" sz="quarter" idx="14"/>
          </p:nvPr>
        </p:nvPicPr>
        <p:blipFill>
          <a:blip r:embed="rId4"/>
          <a:srcRect t="57" b="57"/>
          <a:stretch>
            <a:fillRect/>
          </a:stretch>
        </p:blipFill>
        <p:spPr/>
      </p:pic>
    </p:spTree>
    <p:extLst>
      <p:ext uri="{BB962C8B-B14F-4D97-AF65-F5344CB8AC3E}">
        <p14:creationId xmlns:p14="http://schemas.microsoft.com/office/powerpoint/2010/main" val="33848109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A64B78AD-9170-4A25-ABF2-B9813B127F8A}"/>
              </a:ext>
            </a:extLst>
          </p:cNvPr>
          <p:cNvSpPr/>
          <p:nvPr/>
        </p:nvSpPr>
        <p:spPr>
          <a:xfrm>
            <a:off x="0" y="2190750"/>
            <a:ext cx="12192000" cy="2400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A2B20CFD-3D10-4120-9454-E9D4DE9DE777}"/>
              </a:ext>
            </a:extLst>
          </p:cNvPr>
          <p:cNvGrpSpPr/>
          <p:nvPr/>
        </p:nvGrpSpPr>
        <p:grpSpPr>
          <a:xfrm>
            <a:off x="415890" y="2462678"/>
            <a:ext cx="11583486" cy="1932645"/>
            <a:chOff x="415890" y="2462677"/>
            <a:chExt cx="11583486" cy="1932645"/>
          </a:xfrm>
        </p:grpSpPr>
        <p:grpSp>
          <p:nvGrpSpPr>
            <p:cNvPr id="5" name="Group 4">
              <a:extLst>
                <a:ext uri="{FF2B5EF4-FFF2-40B4-BE49-F238E27FC236}">
                  <a16:creationId xmlns:a16="http://schemas.microsoft.com/office/drawing/2014/main" id="{D2343E26-38FE-49FF-8555-052BD1E3F52E}"/>
                </a:ext>
              </a:extLst>
            </p:cNvPr>
            <p:cNvGrpSpPr/>
            <p:nvPr/>
          </p:nvGrpSpPr>
          <p:grpSpPr>
            <a:xfrm>
              <a:off x="9355742" y="2462677"/>
              <a:ext cx="2643634" cy="1932645"/>
              <a:chOff x="4534485" y="1378486"/>
              <a:chExt cx="2643634" cy="1932645"/>
            </a:xfrm>
          </p:grpSpPr>
          <p:sp>
            <p:nvSpPr>
              <p:cNvPr id="34" name="TextBox 33">
                <a:extLst>
                  <a:ext uri="{FF2B5EF4-FFF2-40B4-BE49-F238E27FC236}">
                    <a16:creationId xmlns:a16="http://schemas.microsoft.com/office/drawing/2014/main" id="{2B8AA09A-9F1D-457C-92D3-AB1B7992441A}"/>
                  </a:ext>
                </a:extLst>
              </p:cNvPr>
              <p:cNvSpPr txBox="1"/>
              <p:nvPr/>
            </p:nvSpPr>
            <p:spPr>
              <a:xfrm>
                <a:off x="4534486" y="1378486"/>
                <a:ext cx="2237789" cy="784830"/>
              </a:xfrm>
              <a:prstGeom prst="rect">
                <a:avLst/>
              </a:prstGeom>
              <a:noFill/>
            </p:spPr>
            <p:txBody>
              <a:bodyPr wrap="square" rtlCol="0">
                <a:spAutoFit/>
              </a:bodyPr>
              <a:lstStyle/>
              <a:p>
                <a:pPr>
                  <a:lnSpc>
                    <a:spcPts val="2700"/>
                  </a:lnSpc>
                </a:pPr>
                <a:r>
                  <a:rPr lang="en-US" sz="2400" spc="400" dirty="0">
                    <a:solidFill>
                      <a:schemeClr val="accent4"/>
                    </a:solidFill>
                    <a:latin typeface="Roboto" panose="02000000000000000000" pitchFamily="2" charset="0"/>
                    <a:ea typeface="Roboto" panose="02000000000000000000" pitchFamily="2" charset="0"/>
                    <a:cs typeface="Arial" panose="020B0604020202020204" pitchFamily="34" charset="0"/>
                  </a:rPr>
                  <a:t>OUR</a:t>
                </a:r>
              </a:p>
              <a:p>
                <a:pPr>
                  <a:lnSpc>
                    <a:spcPts val="2700"/>
                  </a:lnSpc>
                </a:pPr>
                <a:r>
                  <a:rPr lang="en-US" sz="2400" spc="400" dirty="0">
                    <a:solidFill>
                      <a:schemeClr val="accent4"/>
                    </a:solidFill>
                    <a:latin typeface="Roboto" panose="02000000000000000000" pitchFamily="2" charset="0"/>
                    <a:ea typeface="Roboto" panose="02000000000000000000" pitchFamily="2" charset="0"/>
                    <a:cs typeface="Arial" panose="020B0604020202020204" pitchFamily="34" charset="0"/>
                  </a:rPr>
                  <a:t>PROJECT</a:t>
                </a:r>
              </a:p>
            </p:txBody>
          </p:sp>
          <p:sp>
            <p:nvSpPr>
              <p:cNvPr id="38" name="TextBox 37">
                <a:extLst>
                  <a:ext uri="{FF2B5EF4-FFF2-40B4-BE49-F238E27FC236}">
                    <a16:creationId xmlns:a16="http://schemas.microsoft.com/office/drawing/2014/main" id="{4B8BE236-07B4-4622-A4D3-C08402F746B3}"/>
                  </a:ext>
                </a:extLst>
              </p:cNvPr>
              <p:cNvSpPr txBox="1"/>
              <p:nvPr/>
            </p:nvSpPr>
            <p:spPr>
              <a:xfrm>
                <a:off x="4534486" y="2238427"/>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Your Best </a:t>
                </a:r>
                <a:r>
                  <a:rPr lang="en-US" sz="1400" dirty="0" err="1">
                    <a:solidFill>
                      <a:schemeClr val="tx1">
                        <a:lumMod val="75000"/>
                        <a:lumOff val="25000"/>
                      </a:schemeClr>
                    </a:solidFill>
                    <a:latin typeface="Roboto" panose="02000000000000000000" pitchFamily="2" charset="0"/>
                    <a:ea typeface="Roboto" panose="02000000000000000000" pitchFamily="2" charset="0"/>
                    <a:cs typeface="Montserrat" charset="0"/>
                  </a:rPr>
                  <a:t>Titile</a:t>
                </a: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 Here</a:t>
                </a:r>
              </a:p>
            </p:txBody>
          </p:sp>
          <p:sp>
            <p:nvSpPr>
              <p:cNvPr id="39" name="TextBox 38">
                <a:extLst>
                  <a:ext uri="{FF2B5EF4-FFF2-40B4-BE49-F238E27FC236}">
                    <a16:creationId xmlns:a16="http://schemas.microsoft.com/office/drawing/2014/main" id="{BB3443A5-342D-431C-8758-CB9231582E81}"/>
                  </a:ext>
                </a:extLst>
              </p:cNvPr>
              <p:cNvSpPr txBox="1"/>
              <p:nvPr/>
            </p:nvSpPr>
            <p:spPr>
              <a:xfrm>
                <a:off x="4534485" y="2475966"/>
                <a:ext cx="2643634" cy="835165"/>
              </a:xfrm>
              <a:prstGeom prst="rect">
                <a:avLst/>
              </a:prstGeom>
              <a:noFill/>
            </p:spPr>
            <p:txBody>
              <a:bodyPr wrap="square" rtlCol="0">
                <a:spAutoFit/>
              </a:bodyPr>
              <a:lstStyle/>
              <a:p>
                <a:pPr>
                  <a:lnSpc>
                    <a:spcPts val="1500"/>
                  </a:lnSpc>
                </a:pPr>
                <a:r>
                  <a:rPr lang="en-US" sz="700" dirty="0">
                    <a:latin typeface="Roboto" panose="02000000000000000000" pitchFamily="2" charset="0"/>
                    <a:ea typeface="Roboto" panose="02000000000000000000" pitchFamily="2" charset="0"/>
                  </a:rPr>
                  <a:t>If you need help with the product, please contact the</a:t>
                </a:r>
              </a:p>
              <a:p>
                <a:pPr>
                  <a:lnSpc>
                    <a:spcPts val="1500"/>
                  </a:lnSpc>
                </a:pPr>
                <a:r>
                  <a:rPr lang="en-US" sz="700" dirty="0">
                    <a:latin typeface="Roboto" panose="02000000000000000000" pitchFamily="2" charset="0"/>
                    <a:ea typeface="Roboto" panose="02000000000000000000" pitchFamily="2" charset="0"/>
                  </a:rPr>
                  <a:t>shop owner by visiting their shop profile and sending to be them a message. For anything else (licensing, billing, </a:t>
                </a:r>
                <a:r>
                  <a:rPr lang="en-US" sz="700" dirty="0" err="1">
                    <a:latin typeface="Roboto" panose="02000000000000000000" pitchFamily="2" charset="0"/>
                    <a:ea typeface="Roboto" panose="02000000000000000000" pitchFamily="2" charset="0"/>
                  </a:rPr>
                  <a:t>etc</a:t>
                </a:r>
                <a:r>
                  <a:rPr lang="en-US" sz="700" dirty="0">
                    <a:latin typeface="Roboto" panose="02000000000000000000" pitchFamily="2" charset="0"/>
                    <a:ea typeface="Roboto" panose="02000000000000000000" pitchFamily="2" charset="0"/>
                  </a:rPr>
                  <a:t>), please visit our in the best Help Center.</a:t>
                </a:r>
              </a:p>
            </p:txBody>
          </p:sp>
        </p:grpSp>
        <p:grpSp>
          <p:nvGrpSpPr>
            <p:cNvPr id="4" name="Group 3">
              <a:extLst>
                <a:ext uri="{FF2B5EF4-FFF2-40B4-BE49-F238E27FC236}">
                  <a16:creationId xmlns:a16="http://schemas.microsoft.com/office/drawing/2014/main" id="{A987E78E-35CA-40E0-933F-524CCBB55F46}"/>
                </a:ext>
              </a:extLst>
            </p:cNvPr>
            <p:cNvGrpSpPr/>
            <p:nvPr/>
          </p:nvGrpSpPr>
          <p:grpSpPr>
            <a:xfrm>
              <a:off x="6375792" y="2462677"/>
              <a:ext cx="2643634" cy="1932645"/>
              <a:chOff x="1155337" y="1378486"/>
              <a:chExt cx="2643634" cy="1932645"/>
            </a:xfrm>
          </p:grpSpPr>
          <p:sp>
            <p:nvSpPr>
              <p:cNvPr id="15" name="TextBox 14">
                <a:extLst>
                  <a:ext uri="{FF2B5EF4-FFF2-40B4-BE49-F238E27FC236}">
                    <a16:creationId xmlns:a16="http://schemas.microsoft.com/office/drawing/2014/main" id="{9B3E8EF1-9739-4816-A91D-8BF5A12C958C}"/>
                  </a:ext>
                </a:extLst>
              </p:cNvPr>
              <p:cNvSpPr txBox="1"/>
              <p:nvPr/>
            </p:nvSpPr>
            <p:spPr>
              <a:xfrm>
                <a:off x="1155338" y="1378486"/>
                <a:ext cx="2237789" cy="784830"/>
              </a:xfrm>
              <a:prstGeom prst="rect">
                <a:avLst/>
              </a:prstGeom>
              <a:noFill/>
            </p:spPr>
            <p:txBody>
              <a:bodyPr wrap="square" rtlCol="0">
                <a:spAutoFit/>
              </a:bodyPr>
              <a:lstStyle/>
              <a:p>
                <a:pPr>
                  <a:lnSpc>
                    <a:spcPts val="2700"/>
                  </a:lnSpc>
                </a:pPr>
                <a:r>
                  <a:rPr lang="en-US" sz="2400" spc="400" dirty="0">
                    <a:solidFill>
                      <a:schemeClr val="accent3"/>
                    </a:solidFill>
                    <a:latin typeface="Roboto" panose="02000000000000000000" pitchFamily="2" charset="0"/>
                    <a:ea typeface="Roboto" panose="02000000000000000000" pitchFamily="2" charset="0"/>
                    <a:cs typeface="Arial" panose="020B0604020202020204" pitchFamily="34" charset="0"/>
                  </a:rPr>
                  <a:t>OUR</a:t>
                </a:r>
              </a:p>
              <a:p>
                <a:pPr>
                  <a:lnSpc>
                    <a:spcPts val="2700"/>
                  </a:lnSpc>
                </a:pPr>
                <a:r>
                  <a:rPr lang="en-US" sz="2400" spc="400" dirty="0">
                    <a:solidFill>
                      <a:schemeClr val="accent3"/>
                    </a:solidFill>
                    <a:latin typeface="Roboto" panose="02000000000000000000" pitchFamily="2" charset="0"/>
                    <a:ea typeface="Roboto" panose="02000000000000000000" pitchFamily="2" charset="0"/>
                    <a:cs typeface="Arial" panose="020B0604020202020204" pitchFamily="34" charset="0"/>
                  </a:rPr>
                  <a:t>PROJECT</a:t>
                </a:r>
              </a:p>
            </p:txBody>
          </p:sp>
          <p:sp>
            <p:nvSpPr>
              <p:cNvPr id="16" name="TextBox 15">
                <a:extLst>
                  <a:ext uri="{FF2B5EF4-FFF2-40B4-BE49-F238E27FC236}">
                    <a16:creationId xmlns:a16="http://schemas.microsoft.com/office/drawing/2014/main" id="{163647DD-46F9-4E7E-ABF5-1D7FCB794ED7}"/>
                  </a:ext>
                </a:extLst>
              </p:cNvPr>
              <p:cNvSpPr txBox="1"/>
              <p:nvPr/>
            </p:nvSpPr>
            <p:spPr>
              <a:xfrm>
                <a:off x="1155338" y="2238427"/>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Your Best </a:t>
                </a:r>
                <a:r>
                  <a:rPr lang="en-US" sz="1400" dirty="0" err="1">
                    <a:solidFill>
                      <a:schemeClr val="tx1">
                        <a:lumMod val="75000"/>
                        <a:lumOff val="25000"/>
                      </a:schemeClr>
                    </a:solidFill>
                    <a:latin typeface="Roboto" panose="02000000000000000000" pitchFamily="2" charset="0"/>
                    <a:ea typeface="Roboto" panose="02000000000000000000" pitchFamily="2" charset="0"/>
                    <a:cs typeface="Montserrat" charset="0"/>
                  </a:rPr>
                  <a:t>Titile</a:t>
                </a: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 Here</a:t>
                </a:r>
              </a:p>
            </p:txBody>
          </p:sp>
          <p:sp>
            <p:nvSpPr>
              <p:cNvPr id="17" name="TextBox 16">
                <a:extLst>
                  <a:ext uri="{FF2B5EF4-FFF2-40B4-BE49-F238E27FC236}">
                    <a16:creationId xmlns:a16="http://schemas.microsoft.com/office/drawing/2014/main" id="{7B09A132-CF62-4EB4-A138-948BA39F70A2}"/>
                  </a:ext>
                </a:extLst>
              </p:cNvPr>
              <p:cNvSpPr txBox="1"/>
              <p:nvPr/>
            </p:nvSpPr>
            <p:spPr>
              <a:xfrm>
                <a:off x="1155337" y="2475966"/>
                <a:ext cx="2643634" cy="835165"/>
              </a:xfrm>
              <a:prstGeom prst="rect">
                <a:avLst/>
              </a:prstGeom>
              <a:noFill/>
            </p:spPr>
            <p:txBody>
              <a:bodyPr wrap="square" rtlCol="0">
                <a:spAutoFit/>
              </a:bodyPr>
              <a:lstStyle/>
              <a:p>
                <a:pPr>
                  <a:lnSpc>
                    <a:spcPts val="1500"/>
                  </a:lnSpc>
                </a:pPr>
                <a:r>
                  <a:rPr lang="en-US" sz="700" dirty="0">
                    <a:latin typeface="Roboto" panose="02000000000000000000" pitchFamily="2" charset="0"/>
                    <a:ea typeface="Roboto" panose="02000000000000000000" pitchFamily="2" charset="0"/>
                  </a:rPr>
                  <a:t>If you need help with the product, please contact the</a:t>
                </a:r>
              </a:p>
              <a:p>
                <a:pPr>
                  <a:lnSpc>
                    <a:spcPts val="1500"/>
                  </a:lnSpc>
                </a:pPr>
                <a:r>
                  <a:rPr lang="en-US" sz="700" dirty="0">
                    <a:latin typeface="Roboto" panose="02000000000000000000" pitchFamily="2" charset="0"/>
                    <a:ea typeface="Roboto" panose="02000000000000000000" pitchFamily="2" charset="0"/>
                  </a:rPr>
                  <a:t>shop owner by visiting their shop profile and sending to be them a message. For anything else (licensing, billing, </a:t>
                </a:r>
                <a:r>
                  <a:rPr lang="en-US" sz="700" dirty="0" err="1">
                    <a:latin typeface="Roboto" panose="02000000000000000000" pitchFamily="2" charset="0"/>
                    <a:ea typeface="Roboto" panose="02000000000000000000" pitchFamily="2" charset="0"/>
                  </a:rPr>
                  <a:t>etc</a:t>
                </a:r>
                <a:r>
                  <a:rPr lang="en-US" sz="700" dirty="0">
                    <a:latin typeface="Roboto" panose="02000000000000000000" pitchFamily="2" charset="0"/>
                    <a:ea typeface="Roboto" panose="02000000000000000000" pitchFamily="2" charset="0"/>
                  </a:rPr>
                  <a:t>), please visit our in the best Help Center.</a:t>
                </a:r>
              </a:p>
            </p:txBody>
          </p:sp>
        </p:grpSp>
        <p:grpSp>
          <p:nvGrpSpPr>
            <p:cNvPr id="2" name="Group 1">
              <a:extLst>
                <a:ext uri="{FF2B5EF4-FFF2-40B4-BE49-F238E27FC236}">
                  <a16:creationId xmlns:a16="http://schemas.microsoft.com/office/drawing/2014/main" id="{1B260B4F-6163-42B6-9E44-D03898ECC898}"/>
                </a:ext>
              </a:extLst>
            </p:cNvPr>
            <p:cNvGrpSpPr/>
            <p:nvPr/>
          </p:nvGrpSpPr>
          <p:grpSpPr>
            <a:xfrm>
              <a:off x="3395841" y="2462677"/>
              <a:ext cx="2643634" cy="1932645"/>
              <a:chOff x="4534485" y="3871932"/>
              <a:chExt cx="2643634" cy="1932645"/>
            </a:xfrm>
          </p:grpSpPr>
          <p:sp>
            <p:nvSpPr>
              <p:cNvPr id="41" name="TextBox 40">
                <a:extLst>
                  <a:ext uri="{FF2B5EF4-FFF2-40B4-BE49-F238E27FC236}">
                    <a16:creationId xmlns:a16="http://schemas.microsoft.com/office/drawing/2014/main" id="{4BBD51B6-86B0-41A8-85DE-C1ABE0E4C4B1}"/>
                  </a:ext>
                </a:extLst>
              </p:cNvPr>
              <p:cNvSpPr txBox="1"/>
              <p:nvPr/>
            </p:nvSpPr>
            <p:spPr>
              <a:xfrm>
                <a:off x="4534486" y="3871932"/>
                <a:ext cx="2237789" cy="784830"/>
              </a:xfrm>
              <a:prstGeom prst="rect">
                <a:avLst/>
              </a:prstGeom>
              <a:noFill/>
            </p:spPr>
            <p:txBody>
              <a:bodyPr wrap="square" rtlCol="0">
                <a:spAutoFit/>
              </a:bodyPr>
              <a:lstStyle/>
              <a:p>
                <a:pPr>
                  <a:lnSpc>
                    <a:spcPts val="2700"/>
                  </a:lnSpc>
                </a:pPr>
                <a:r>
                  <a:rPr lang="en-US" sz="2400" spc="400" dirty="0">
                    <a:solidFill>
                      <a:schemeClr val="accent2"/>
                    </a:solidFill>
                    <a:latin typeface="Roboto" panose="02000000000000000000" pitchFamily="2" charset="0"/>
                    <a:ea typeface="Roboto" panose="02000000000000000000" pitchFamily="2" charset="0"/>
                    <a:cs typeface="Arial" panose="020B0604020202020204" pitchFamily="34" charset="0"/>
                  </a:rPr>
                  <a:t>OUR</a:t>
                </a:r>
              </a:p>
              <a:p>
                <a:pPr>
                  <a:lnSpc>
                    <a:spcPts val="2700"/>
                  </a:lnSpc>
                </a:pPr>
                <a:r>
                  <a:rPr lang="en-US" sz="2400" spc="400" dirty="0">
                    <a:solidFill>
                      <a:schemeClr val="accent2"/>
                    </a:solidFill>
                    <a:latin typeface="Roboto" panose="02000000000000000000" pitchFamily="2" charset="0"/>
                    <a:ea typeface="Roboto" panose="02000000000000000000" pitchFamily="2" charset="0"/>
                    <a:cs typeface="Arial" panose="020B0604020202020204" pitchFamily="34" charset="0"/>
                  </a:rPr>
                  <a:t>PROJECT</a:t>
                </a:r>
              </a:p>
            </p:txBody>
          </p:sp>
          <p:sp>
            <p:nvSpPr>
              <p:cNvPr id="42" name="TextBox 41">
                <a:extLst>
                  <a:ext uri="{FF2B5EF4-FFF2-40B4-BE49-F238E27FC236}">
                    <a16:creationId xmlns:a16="http://schemas.microsoft.com/office/drawing/2014/main" id="{D13BF47B-E3A2-44BB-8374-768206658651}"/>
                  </a:ext>
                </a:extLst>
              </p:cNvPr>
              <p:cNvSpPr txBox="1"/>
              <p:nvPr/>
            </p:nvSpPr>
            <p:spPr>
              <a:xfrm>
                <a:off x="4534486" y="4731873"/>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Your Best </a:t>
                </a:r>
                <a:r>
                  <a:rPr lang="en-US" sz="1400" dirty="0" err="1">
                    <a:solidFill>
                      <a:schemeClr val="tx1">
                        <a:lumMod val="75000"/>
                        <a:lumOff val="25000"/>
                      </a:schemeClr>
                    </a:solidFill>
                    <a:latin typeface="Roboto" panose="02000000000000000000" pitchFamily="2" charset="0"/>
                    <a:ea typeface="Roboto" panose="02000000000000000000" pitchFamily="2" charset="0"/>
                    <a:cs typeface="Montserrat" charset="0"/>
                  </a:rPr>
                  <a:t>Titile</a:t>
                </a: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 Here</a:t>
                </a:r>
              </a:p>
            </p:txBody>
          </p:sp>
          <p:sp>
            <p:nvSpPr>
              <p:cNvPr id="43" name="TextBox 42">
                <a:extLst>
                  <a:ext uri="{FF2B5EF4-FFF2-40B4-BE49-F238E27FC236}">
                    <a16:creationId xmlns:a16="http://schemas.microsoft.com/office/drawing/2014/main" id="{822792FA-5730-4EC3-9497-35065FEB7A26}"/>
                  </a:ext>
                </a:extLst>
              </p:cNvPr>
              <p:cNvSpPr txBox="1"/>
              <p:nvPr/>
            </p:nvSpPr>
            <p:spPr>
              <a:xfrm>
                <a:off x="4534485" y="4969412"/>
                <a:ext cx="2643634" cy="835165"/>
              </a:xfrm>
              <a:prstGeom prst="rect">
                <a:avLst/>
              </a:prstGeom>
              <a:noFill/>
            </p:spPr>
            <p:txBody>
              <a:bodyPr wrap="square" rtlCol="0">
                <a:spAutoFit/>
              </a:bodyPr>
              <a:lstStyle/>
              <a:p>
                <a:pPr>
                  <a:lnSpc>
                    <a:spcPts val="1500"/>
                  </a:lnSpc>
                </a:pPr>
                <a:r>
                  <a:rPr lang="en-US" sz="700" dirty="0">
                    <a:latin typeface="Roboto" panose="02000000000000000000" pitchFamily="2" charset="0"/>
                    <a:ea typeface="Roboto" panose="02000000000000000000" pitchFamily="2" charset="0"/>
                  </a:rPr>
                  <a:t>If you need help with the product, please contact the</a:t>
                </a:r>
              </a:p>
              <a:p>
                <a:pPr>
                  <a:lnSpc>
                    <a:spcPts val="1500"/>
                  </a:lnSpc>
                </a:pPr>
                <a:r>
                  <a:rPr lang="en-US" sz="700" dirty="0">
                    <a:latin typeface="Roboto" panose="02000000000000000000" pitchFamily="2" charset="0"/>
                    <a:ea typeface="Roboto" panose="02000000000000000000" pitchFamily="2" charset="0"/>
                  </a:rPr>
                  <a:t>shop owner by visiting their shop profile and sending to be them a message. For anything else (licensing, billing, </a:t>
                </a:r>
                <a:r>
                  <a:rPr lang="en-US" sz="700" dirty="0" err="1">
                    <a:latin typeface="Roboto" panose="02000000000000000000" pitchFamily="2" charset="0"/>
                    <a:ea typeface="Roboto" panose="02000000000000000000" pitchFamily="2" charset="0"/>
                  </a:rPr>
                  <a:t>etc</a:t>
                </a:r>
                <a:r>
                  <a:rPr lang="en-US" sz="700" dirty="0">
                    <a:latin typeface="Roboto" panose="02000000000000000000" pitchFamily="2" charset="0"/>
                    <a:ea typeface="Roboto" panose="02000000000000000000" pitchFamily="2" charset="0"/>
                  </a:rPr>
                  <a:t>), please visit our in the best Help Center.</a:t>
                </a:r>
              </a:p>
            </p:txBody>
          </p:sp>
        </p:grpSp>
        <p:grpSp>
          <p:nvGrpSpPr>
            <p:cNvPr id="3" name="Group 2">
              <a:extLst>
                <a:ext uri="{FF2B5EF4-FFF2-40B4-BE49-F238E27FC236}">
                  <a16:creationId xmlns:a16="http://schemas.microsoft.com/office/drawing/2014/main" id="{2C2BCA2E-A566-4865-8CA5-35BAB073C3ED}"/>
                </a:ext>
              </a:extLst>
            </p:cNvPr>
            <p:cNvGrpSpPr/>
            <p:nvPr/>
          </p:nvGrpSpPr>
          <p:grpSpPr>
            <a:xfrm>
              <a:off x="415890" y="2462677"/>
              <a:ext cx="2643634" cy="1932645"/>
              <a:chOff x="1155337" y="3871932"/>
              <a:chExt cx="2643634" cy="1932645"/>
            </a:xfrm>
          </p:grpSpPr>
          <p:sp>
            <p:nvSpPr>
              <p:cNvPr id="19" name="TextBox 18">
                <a:extLst>
                  <a:ext uri="{FF2B5EF4-FFF2-40B4-BE49-F238E27FC236}">
                    <a16:creationId xmlns:a16="http://schemas.microsoft.com/office/drawing/2014/main" id="{F31555EE-2B06-4F85-A2D4-7ED424A64E93}"/>
                  </a:ext>
                </a:extLst>
              </p:cNvPr>
              <p:cNvSpPr txBox="1"/>
              <p:nvPr/>
            </p:nvSpPr>
            <p:spPr>
              <a:xfrm>
                <a:off x="1155338" y="3871932"/>
                <a:ext cx="2237789" cy="784830"/>
              </a:xfrm>
              <a:prstGeom prst="rect">
                <a:avLst/>
              </a:prstGeom>
              <a:noFill/>
            </p:spPr>
            <p:txBody>
              <a:bodyPr wrap="square" rtlCol="0">
                <a:spAutoFit/>
              </a:bodyPr>
              <a:lstStyle/>
              <a:p>
                <a:pPr>
                  <a:lnSpc>
                    <a:spcPts val="2700"/>
                  </a:lnSpc>
                </a:pPr>
                <a:r>
                  <a:rPr lang="en-US" sz="2400" spc="400" dirty="0">
                    <a:solidFill>
                      <a:schemeClr val="accent1"/>
                    </a:solidFill>
                    <a:latin typeface="Roboto" panose="02000000000000000000" pitchFamily="2" charset="0"/>
                    <a:ea typeface="Roboto" panose="02000000000000000000" pitchFamily="2" charset="0"/>
                    <a:cs typeface="Arial" panose="020B0604020202020204" pitchFamily="34" charset="0"/>
                  </a:rPr>
                  <a:t>OUR</a:t>
                </a:r>
              </a:p>
              <a:p>
                <a:pPr>
                  <a:lnSpc>
                    <a:spcPts val="2700"/>
                  </a:lnSpc>
                </a:pPr>
                <a:r>
                  <a:rPr lang="en-US" sz="2400" spc="400" dirty="0">
                    <a:solidFill>
                      <a:schemeClr val="accent1"/>
                    </a:solidFill>
                    <a:latin typeface="Roboto" panose="02000000000000000000" pitchFamily="2" charset="0"/>
                    <a:ea typeface="Roboto" panose="02000000000000000000" pitchFamily="2" charset="0"/>
                    <a:cs typeface="Arial" panose="020B0604020202020204" pitchFamily="34" charset="0"/>
                  </a:rPr>
                  <a:t>PROJECT</a:t>
                </a:r>
              </a:p>
            </p:txBody>
          </p:sp>
          <p:sp>
            <p:nvSpPr>
              <p:cNvPr id="20" name="TextBox 19">
                <a:extLst>
                  <a:ext uri="{FF2B5EF4-FFF2-40B4-BE49-F238E27FC236}">
                    <a16:creationId xmlns:a16="http://schemas.microsoft.com/office/drawing/2014/main" id="{47AD3AFF-602D-4E4E-834D-F0B4CA690096}"/>
                  </a:ext>
                </a:extLst>
              </p:cNvPr>
              <p:cNvSpPr txBox="1"/>
              <p:nvPr/>
            </p:nvSpPr>
            <p:spPr>
              <a:xfrm>
                <a:off x="1155338" y="4731873"/>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Your Best </a:t>
                </a:r>
                <a:r>
                  <a:rPr lang="en-US" sz="1400" dirty="0" err="1">
                    <a:solidFill>
                      <a:schemeClr val="tx1">
                        <a:lumMod val="75000"/>
                        <a:lumOff val="25000"/>
                      </a:schemeClr>
                    </a:solidFill>
                    <a:latin typeface="Roboto" panose="02000000000000000000" pitchFamily="2" charset="0"/>
                    <a:ea typeface="Roboto" panose="02000000000000000000" pitchFamily="2" charset="0"/>
                    <a:cs typeface="Montserrat" charset="0"/>
                  </a:rPr>
                  <a:t>Titile</a:t>
                </a: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 Here</a:t>
                </a:r>
              </a:p>
            </p:txBody>
          </p:sp>
          <p:sp>
            <p:nvSpPr>
              <p:cNvPr id="21" name="TextBox 20">
                <a:extLst>
                  <a:ext uri="{FF2B5EF4-FFF2-40B4-BE49-F238E27FC236}">
                    <a16:creationId xmlns:a16="http://schemas.microsoft.com/office/drawing/2014/main" id="{8CB6B7B6-A729-4DFB-93F1-C94E579902BB}"/>
                  </a:ext>
                </a:extLst>
              </p:cNvPr>
              <p:cNvSpPr txBox="1"/>
              <p:nvPr/>
            </p:nvSpPr>
            <p:spPr>
              <a:xfrm>
                <a:off x="1155337" y="4969412"/>
                <a:ext cx="2643634" cy="835165"/>
              </a:xfrm>
              <a:prstGeom prst="rect">
                <a:avLst/>
              </a:prstGeom>
              <a:noFill/>
            </p:spPr>
            <p:txBody>
              <a:bodyPr wrap="square" rtlCol="0">
                <a:spAutoFit/>
              </a:bodyPr>
              <a:lstStyle/>
              <a:p>
                <a:pPr>
                  <a:lnSpc>
                    <a:spcPts val="1500"/>
                  </a:lnSpc>
                </a:pPr>
                <a:r>
                  <a:rPr lang="en-US" sz="700" dirty="0">
                    <a:latin typeface="Roboto" panose="02000000000000000000" pitchFamily="2" charset="0"/>
                    <a:ea typeface="Roboto" panose="02000000000000000000" pitchFamily="2" charset="0"/>
                  </a:rPr>
                  <a:t>If you need help with the product, please contact the</a:t>
                </a:r>
              </a:p>
              <a:p>
                <a:pPr>
                  <a:lnSpc>
                    <a:spcPts val="1500"/>
                  </a:lnSpc>
                </a:pPr>
                <a:r>
                  <a:rPr lang="en-US" sz="700" dirty="0">
                    <a:latin typeface="Roboto" panose="02000000000000000000" pitchFamily="2" charset="0"/>
                    <a:ea typeface="Roboto" panose="02000000000000000000" pitchFamily="2" charset="0"/>
                  </a:rPr>
                  <a:t>shop owner by visiting their shop profile and sending to be them a message. For anything else (licensing, billing, </a:t>
                </a:r>
                <a:r>
                  <a:rPr lang="en-US" sz="700" dirty="0" err="1">
                    <a:latin typeface="Roboto" panose="02000000000000000000" pitchFamily="2" charset="0"/>
                    <a:ea typeface="Roboto" panose="02000000000000000000" pitchFamily="2" charset="0"/>
                  </a:rPr>
                  <a:t>etc</a:t>
                </a:r>
                <a:r>
                  <a:rPr lang="en-US" sz="700" dirty="0">
                    <a:latin typeface="Roboto" panose="02000000000000000000" pitchFamily="2" charset="0"/>
                    <a:ea typeface="Roboto" panose="02000000000000000000" pitchFamily="2" charset="0"/>
                  </a:rPr>
                  <a:t>), please visit our in the best Help Center.</a:t>
                </a:r>
              </a:p>
            </p:txBody>
          </p:sp>
        </p:grpSp>
      </p:grpSp>
      <p:sp>
        <p:nvSpPr>
          <p:cNvPr id="44" name="Rectangle 43">
            <a:extLst>
              <a:ext uri="{FF2B5EF4-FFF2-40B4-BE49-F238E27FC236}">
                <a16:creationId xmlns:a16="http://schemas.microsoft.com/office/drawing/2014/main" id="{C889471C-0BDC-43E8-9669-4CF262781177}"/>
              </a:ext>
            </a:extLst>
          </p:cNvPr>
          <p:cNvSpPr/>
          <p:nvPr/>
        </p:nvSpPr>
        <p:spPr>
          <a:xfrm>
            <a:off x="1" y="4666161"/>
            <a:ext cx="2990879" cy="21918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098DD72B-AAD0-420D-961A-F2501CE2DB85}"/>
              </a:ext>
            </a:extLst>
          </p:cNvPr>
          <p:cNvSpPr/>
          <p:nvPr/>
        </p:nvSpPr>
        <p:spPr>
          <a:xfrm>
            <a:off x="3067041" y="4666161"/>
            <a:ext cx="2990879" cy="21918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D2C7032B-B818-4652-BA87-F154B7F0A2AA}"/>
              </a:ext>
            </a:extLst>
          </p:cNvPr>
          <p:cNvSpPr/>
          <p:nvPr/>
        </p:nvSpPr>
        <p:spPr>
          <a:xfrm>
            <a:off x="6134082" y="4666161"/>
            <a:ext cx="2990879" cy="21918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46717579-2BFE-481E-8A3A-66AC2DE5F912}"/>
              </a:ext>
            </a:extLst>
          </p:cNvPr>
          <p:cNvSpPr/>
          <p:nvPr/>
        </p:nvSpPr>
        <p:spPr>
          <a:xfrm>
            <a:off x="9201122" y="4666161"/>
            <a:ext cx="2990879" cy="21918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5" name="Picture Placeholder 54">
            <a:extLst>
              <a:ext uri="{FF2B5EF4-FFF2-40B4-BE49-F238E27FC236}">
                <a16:creationId xmlns:a16="http://schemas.microsoft.com/office/drawing/2014/main" id="{EC348787-07FF-4F40-ABA5-75F694CDFB8A}"/>
              </a:ext>
            </a:extLst>
          </p:cNvPr>
          <p:cNvPicPr>
            <a:picLocks noGrp="1" noChangeAspect="1"/>
          </p:cNvPicPr>
          <p:nvPr>
            <p:ph type="pic" sz="quarter" idx="13"/>
          </p:nvPr>
        </p:nvPicPr>
        <p:blipFill>
          <a:blip r:embed="rId2"/>
          <a:srcRect l="4437" r="4437"/>
          <a:stretch>
            <a:fillRect/>
          </a:stretch>
        </p:blipFill>
        <p:spPr/>
      </p:pic>
      <p:pic>
        <p:nvPicPr>
          <p:cNvPr id="57" name="Picture Placeholder 56">
            <a:extLst>
              <a:ext uri="{FF2B5EF4-FFF2-40B4-BE49-F238E27FC236}">
                <a16:creationId xmlns:a16="http://schemas.microsoft.com/office/drawing/2014/main" id="{3F8837B8-31B4-451E-82C8-73FDC00AA876}"/>
              </a:ext>
            </a:extLst>
          </p:cNvPr>
          <p:cNvPicPr>
            <a:picLocks noGrp="1" noChangeAspect="1"/>
          </p:cNvPicPr>
          <p:nvPr>
            <p:ph type="pic" sz="quarter" idx="14"/>
          </p:nvPr>
        </p:nvPicPr>
        <p:blipFill>
          <a:blip r:embed="rId3"/>
          <a:srcRect l="4526" r="4526"/>
          <a:stretch>
            <a:fillRect/>
          </a:stretch>
        </p:blipFill>
        <p:spPr/>
      </p:pic>
      <p:pic>
        <p:nvPicPr>
          <p:cNvPr id="59" name="Picture Placeholder 58">
            <a:extLst>
              <a:ext uri="{FF2B5EF4-FFF2-40B4-BE49-F238E27FC236}">
                <a16:creationId xmlns:a16="http://schemas.microsoft.com/office/drawing/2014/main" id="{BBBA24C6-2028-41FB-93C6-94B69BDF0087}"/>
              </a:ext>
            </a:extLst>
          </p:cNvPr>
          <p:cNvPicPr>
            <a:picLocks noGrp="1" noChangeAspect="1"/>
          </p:cNvPicPr>
          <p:nvPr>
            <p:ph type="pic" sz="quarter" idx="15"/>
          </p:nvPr>
        </p:nvPicPr>
        <p:blipFill>
          <a:blip r:embed="rId4"/>
          <a:srcRect l="11574" r="11574"/>
          <a:stretch>
            <a:fillRect/>
          </a:stretch>
        </p:blipFill>
        <p:spPr/>
      </p:pic>
      <p:pic>
        <p:nvPicPr>
          <p:cNvPr id="65" name="Picture Placeholder 64">
            <a:extLst>
              <a:ext uri="{FF2B5EF4-FFF2-40B4-BE49-F238E27FC236}">
                <a16:creationId xmlns:a16="http://schemas.microsoft.com/office/drawing/2014/main" id="{B0474D32-DAC4-405E-85FB-F5AA90ADC2FF}"/>
              </a:ext>
            </a:extLst>
          </p:cNvPr>
          <p:cNvPicPr>
            <a:picLocks noGrp="1" noChangeAspect="1"/>
          </p:cNvPicPr>
          <p:nvPr>
            <p:ph type="pic" sz="quarter" idx="16"/>
          </p:nvPr>
        </p:nvPicPr>
        <p:blipFill>
          <a:blip r:embed="rId5"/>
          <a:srcRect l="4867" r="4867"/>
          <a:stretch>
            <a:fillRect/>
          </a:stretch>
        </p:blipFill>
        <p:spPr/>
      </p:pic>
      <p:pic>
        <p:nvPicPr>
          <p:cNvPr id="77" name="Picture Placeholder 76">
            <a:extLst>
              <a:ext uri="{FF2B5EF4-FFF2-40B4-BE49-F238E27FC236}">
                <a16:creationId xmlns:a16="http://schemas.microsoft.com/office/drawing/2014/main" id="{A92851E0-7030-4687-8E52-CC8168916576}"/>
              </a:ext>
            </a:extLst>
          </p:cNvPr>
          <p:cNvPicPr>
            <a:picLocks noGrp="1" noChangeAspect="1"/>
          </p:cNvPicPr>
          <p:nvPr>
            <p:ph type="pic" sz="quarter" idx="17"/>
          </p:nvPr>
        </p:nvPicPr>
        <p:blipFill rotWithShape="1">
          <a:blip r:embed="rId6"/>
          <a:srcRect t="50000" b="23552"/>
          <a:stretch/>
        </p:blipFill>
        <p:spPr>
          <a:xfrm>
            <a:off x="0" y="0"/>
            <a:ext cx="12192000" cy="2115639"/>
          </a:xfrm>
        </p:spPr>
      </p:pic>
    </p:spTree>
    <p:extLst>
      <p:ext uri="{BB962C8B-B14F-4D97-AF65-F5344CB8AC3E}">
        <p14:creationId xmlns:p14="http://schemas.microsoft.com/office/powerpoint/2010/main" val="2436095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DFCCAB-6AC2-4A80-B401-FC4749C4B767}"/>
              </a:ext>
            </a:extLst>
          </p:cNvPr>
          <p:cNvSpPr/>
          <p:nvPr/>
        </p:nvSpPr>
        <p:spPr>
          <a:xfrm>
            <a:off x="1" y="2378871"/>
            <a:ext cx="5884859" cy="36671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C8A85C3D-45CB-46B3-83C2-906F383F330D}"/>
              </a:ext>
            </a:extLst>
          </p:cNvPr>
          <p:cNvSpPr txBox="1"/>
          <p:nvPr/>
        </p:nvSpPr>
        <p:spPr>
          <a:xfrm>
            <a:off x="1001715" y="599496"/>
            <a:ext cx="5884859" cy="1169551"/>
          </a:xfrm>
          <a:prstGeom prst="rect">
            <a:avLst/>
          </a:prstGeom>
          <a:noFill/>
        </p:spPr>
        <p:txBody>
          <a:bodyPr wrap="square" rtlCol="0">
            <a:spAutoFit/>
          </a:bodyPr>
          <a:lstStyle/>
          <a:p>
            <a:pPr>
              <a:lnSpc>
                <a:spcPts val="4200"/>
              </a:lnSpc>
            </a:pPr>
            <a:r>
              <a:rPr lang="en-US" sz="4200" i="1" dirty="0">
                <a:latin typeface="Roboto" panose="02000000000000000000" pitchFamily="2" charset="0"/>
                <a:ea typeface="Roboto" panose="02000000000000000000" pitchFamily="2" charset="0"/>
              </a:rPr>
              <a:t>Create Awesome Design</a:t>
            </a:r>
          </a:p>
          <a:p>
            <a:pPr>
              <a:lnSpc>
                <a:spcPts val="4200"/>
              </a:lnSpc>
            </a:pPr>
            <a:r>
              <a:rPr lang="en-US" sz="4200" i="1" dirty="0">
                <a:solidFill>
                  <a:schemeClr val="accent1"/>
                </a:solidFill>
                <a:latin typeface="Roboto" panose="02000000000000000000" pitchFamily="2" charset="0"/>
                <a:ea typeface="Roboto" panose="02000000000000000000" pitchFamily="2" charset="0"/>
              </a:rPr>
              <a:t>By Services</a:t>
            </a:r>
          </a:p>
        </p:txBody>
      </p:sp>
      <p:cxnSp>
        <p:nvCxnSpPr>
          <p:cNvPr id="22" name="Straight Connector 21">
            <a:extLst>
              <a:ext uri="{FF2B5EF4-FFF2-40B4-BE49-F238E27FC236}">
                <a16:creationId xmlns:a16="http://schemas.microsoft.com/office/drawing/2014/main" id="{1679D245-3B01-4EC4-863A-7F9304C90F3D}"/>
              </a:ext>
            </a:extLst>
          </p:cNvPr>
          <p:cNvCxnSpPr>
            <a:cxnSpLocks/>
          </p:cNvCxnSpPr>
          <p:nvPr/>
        </p:nvCxnSpPr>
        <p:spPr>
          <a:xfrm>
            <a:off x="4144108" y="1489183"/>
            <a:ext cx="428551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1" name="Picture Placeholder 10">
            <a:extLst>
              <a:ext uri="{FF2B5EF4-FFF2-40B4-BE49-F238E27FC236}">
                <a16:creationId xmlns:a16="http://schemas.microsoft.com/office/drawing/2014/main" id="{74F2B1D5-4E3B-4C9C-A028-11AF272C2890}"/>
              </a:ext>
            </a:extLst>
          </p:cNvPr>
          <p:cNvPicPr>
            <a:picLocks noGrp="1" noChangeAspect="1"/>
          </p:cNvPicPr>
          <p:nvPr>
            <p:ph type="pic" sz="quarter" idx="12"/>
          </p:nvPr>
        </p:nvPicPr>
        <p:blipFill>
          <a:blip r:embed="rId2"/>
          <a:srcRect t="5588" b="5588"/>
          <a:stretch>
            <a:fillRect/>
          </a:stretch>
        </p:blipFill>
        <p:spPr/>
      </p:pic>
      <p:grpSp>
        <p:nvGrpSpPr>
          <p:cNvPr id="13" name="Group 12">
            <a:extLst>
              <a:ext uri="{FF2B5EF4-FFF2-40B4-BE49-F238E27FC236}">
                <a16:creationId xmlns:a16="http://schemas.microsoft.com/office/drawing/2014/main" id="{3EEEBCF8-1C30-44B7-B3B0-C0199C4FA6A9}"/>
              </a:ext>
            </a:extLst>
          </p:cNvPr>
          <p:cNvGrpSpPr/>
          <p:nvPr/>
        </p:nvGrpSpPr>
        <p:grpSpPr>
          <a:xfrm>
            <a:off x="1123054" y="2713406"/>
            <a:ext cx="4235449" cy="2998055"/>
            <a:chOff x="1123054" y="2800873"/>
            <a:chExt cx="4235449" cy="2998055"/>
          </a:xfrm>
        </p:grpSpPr>
        <p:grpSp>
          <p:nvGrpSpPr>
            <p:cNvPr id="7" name="Group 6">
              <a:extLst>
                <a:ext uri="{FF2B5EF4-FFF2-40B4-BE49-F238E27FC236}">
                  <a16:creationId xmlns:a16="http://schemas.microsoft.com/office/drawing/2014/main" id="{33D750E4-F3DA-4176-BD67-B3F077B92045}"/>
                </a:ext>
              </a:extLst>
            </p:cNvPr>
            <p:cNvGrpSpPr/>
            <p:nvPr/>
          </p:nvGrpSpPr>
          <p:grpSpPr>
            <a:xfrm>
              <a:off x="1123054" y="2800873"/>
              <a:ext cx="4235449" cy="1072730"/>
              <a:chOff x="1123054" y="2800873"/>
              <a:chExt cx="4235449" cy="1072730"/>
            </a:xfrm>
          </p:grpSpPr>
          <p:sp>
            <p:nvSpPr>
              <p:cNvPr id="43" name="Oval 42">
                <a:extLst>
                  <a:ext uri="{FF2B5EF4-FFF2-40B4-BE49-F238E27FC236}">
                    <a16:creationId xmlns:a16="http://schemas.microsoft.com/office/drawing/2014/main" id="{2344FC9F-39A5-47AB-9EBB-1DE7BB67B2C2}"/>
                  </a:ext>
                </a:extLst>
              </p:cNvPr>
              <p:cNvSpPr/>
              <p:nvPr/>
            </p:nvSpPr>
            <p:spPr>
              <a:xfrm>
                <a:off x="1123054" y="2808018"/>
                <a:ext cx="569343" cy="5693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4" name="Rectangle 43">
                <a:extLst>
                  <a:ext uri="{FF2B5EF4-FFF2-40B4-BE49-F238E27FC236}">
                    <a16:creationId xmlns:a16="http://schemas.microsoft.com/office/drawing/2014/main" id="{823A0FB1-ED56-4A2A-91ED-9C6F125A0669}"/>
                  </a:ext>
                </a:extLst>
              </p:cNvPr>
              <p:cNvSpPr/>
              <p:nvPr/>
            </p:nvSpPr>
            <p:spPr>
              <a:xfrm>
                <a:off x="1164227" y="2861856"/>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45" name="TextBox 44">
                <a:extLst>
                  <a:ext uri="{FF2B5EF4-FFF2-40B4-BE49-F238E27FC236}">
                    <a16:creationId xmlns:a16="http://schemas.microsoft.com/office/drawing/2014/main" id="{1B193556-1180-4343-88CB-128BF465272B}"/>
                  </a:ext>
                </a:extLst>
              </p:cNvPr>
              <p:cNvSpPr txBox="1"/>
              <p:nvPr/>
            </p:nvSpPr>
            <p:spPr>
              <a:xfrm>
                <a:off x="1956940" y="2800873"/>
                <a:ext cx="1908119" cy="318036"/>
              </a:xfrm>
              <a:prstGeom prst="rect">
                <a:avLst/>
              </a:prstGeom>
              <a:noFill/>
            </p:spPr>
            <p:txBody>
              <a:bodyPr wrap="square" numCol="1" spcCol="457200" rtlCol="0">
                <a:spAutoFit/>
              </a:bodyPr>
              <a:lstStyle/>
              <a:p>
                <a:pPr>
                  <a:lnSpc>
                    <a:spcPts val="1900"/>
                  </a:lnSpc>
                </a:pPr>
                <a:r>
                  <a:rPr lang="en-US" sz="1400" dirty="0">
                    <a:solidFill>
                      <a:schemeClr val="accent1"/>
                    </a:solidFill>
                    <a:latin typeface="Roboto" panose="02000000000000000000" pitchFamily="2" charset="0"/>
                    <a:ea typeface="Roboto" panose="02000000000000000000" pitchFamily="2" charset="0"/>
                    <a:cs typeface="Montserrat" charset="0"/>
                  </a:rPr>
                  <a:t>Your Best </a:t>
                </a:r>
                <a:r>
                  <a:rPr lang="en-US" sz="1400" dirty="0" err="1">
                    <a:solidFill>
                      <a:schemeClr val="accent1"/>
                    </a:solidFill>
                    <a:latin typeface="Roboto" panose="02000000000000000000" pitchFamily="2" charset="0"/>
                    <a:ea typeface="Roboto" panose="02000000000000000000" pitchFamily="2" charset="0"/>
                    <a:cs typeface="Montserrat" charset="0"/>
                  </a:rPr>
                  <a:t>Titile</a:t>
                </a:r>
                <a:r>
                  <a:rPr lang="en-US" sz="1400" dirty="0">
                    <a:solidFill>
                      <a:schemeClr val="accent1"/>
                    </a:solidFill>
                    <a:latin typeface="Roboto" panose="02000000000000000000" pitchFamily="2" charset="0"/>
                    <a:ea typeface="Roboto" panose="02000000000000000000" pitchFamily="2" charset="0"/>
                    <a:cs typeface="Montserrat" charset="0"/>
                  </a:rPr>
                  <a:t> Here</a:t>
                </a:r>
              </a:p>
            </p:txBody>
          </p:sp>
          <p:sp>
            <p:nvSpPr>
              <p:cNvPr id="46" name="TextBox 45">
                <a:extLst>
                  <a:ext uri="{FF2B5EF4-FFF2-40B4-BE49-F238E27FC236}">
                    <a16:creationId xmlns:a16="http://schemas.microsoft.com/office/drawing/2014/main" id="{30466882-5F70-4FB4-85EA-CA57CC1C13D6}"/>
                  </a:ext>
                </a:extLst>
              </p:cNvPr>
              <p:cNvSpPr txBox="1"/>
              <p:nvPr/>
            </p:nvSpPr>
            <p:spPr>
              <a:xfrm>
                <a:off x="1956939" y="3118909"/>
                <a:ext cx="3401564" cy="754694"/>
              </a:xfrm>
              <a:prstGeom prst="rect">
                <a:avLst/>
              </a:prstGeom>
              <a:noFill/>
            </p:spPr>
            <p:txBody>
              <a:bodyPr wrap="square" rtlCol="0">
                <a:spAutoFit/>
              </a:bodyPr>
              <a:lstStyle/>
              <a:p>
                <a:pPr>
                  <a:lnSpc>
                    <a:spcPts val="1800"/>
                  </a:lnSpc>
                </a:pPr>
                <a:r>
                  <a:rPr lang="en-US" sz="900" dirty="0">
                    <a:solidFill>
                      <a:schemeClr val="bg1">
                        <a:lumMod val="50000"/>
                      </a:schemeClr>
                    </a:solidFill>
                    <a:latin typeface="Roboto" panose="02000000000000000000" pitchFamily="2" charset="0"/>
                    <a:ea typeface="Roboto" panose="02000000000000000000" pitchFamily="2" charset="0"/>
                  </a:rPr>
                  <a:t>If you need help with the product, please contact the shop owner by visiting their shop profile and sending to be them a message. For anything else.</a:t>
                </a:r>
              </a:p>
            </p:txBody>
          </p:sp>
        </p:grpSp>
        <p:grpSp>
          <p:nvGrpSpPr>
            <p:cNvPr id="6" name="Group 5">
              <a:extLst>
                <a:ext uri="{FF2B5EF4-FFF2-40B4-BE49-F238E27FC236}">
                  <a16:creationId xmlns:a16="http://schemas.microsoft.com/office/drawing/2014/main" id="{3AA24095-BA7A-4F41-8D28-65903360F725}"/>
                </a:ext>
              </a:extLst>
            </p:cNvPr>
            <p:cNvGrpSpPr/>
            <p:nvPr/>
          </p:nvGrpSpPr>
          <p:grpSpPr>
            <a:xfrm>
              <a:off x="1123054" y="4726198"/>
              <a:ext cx="4235449" cy="1072730"/>
              <a:chOff x="6618246" y="2800873"/>
              <a:chExt cx="4235449" cy="1072730"/>
            </a:xfrm>
          </p:grpSpPr>
          <p:sp>
            <p:nvSpPr>
              <p:cNvPr id="52" name="Oval 51">
                <a:extLst>
                  <a:ext uri="{FF2B5EF4-FFF2-40B4-BE49-F238E27FC236}">
                    <a16:creationId xmlns:a16="http://schemas.microsoft.com/office/drawing/2014/main" id="{C1884AE7-3E5F-494D-84E2-F0AFEF5DF7F9}"/>
                  </a:ext>
                </a:extLst>
              </p:cNvPr>
              <p:cNvSpPr/>
              <p:nvPr/>
            </p:nvSpPr>
            <p:spPr>
              <a:xfrm>
                <a:off x="6618246" y="2808018"/>
                <a:ext cx="569343" cy="56934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3" name="Rectangle 52">
                <a:extLst>
                  <a:ext uri="{FF2B5EF4-FFF2-40B4-BE49-F238E27FC236}">
                    <a16:creationId xmlns:a16="http://schemas.microsoft.com/office/drawing/2014/main" id="{60256D25-207D-4236-8257-3EA1A7F42C2C}"/>
                  </a:ext>
                </a:extLst>
              </p:cNvPr>
              <p:cNvSpPr/>
              <p:nvPr/>
            </p:nvSpPr>
            <p:spPr>
              <a:xfrm>
                <a:off x="6659419" y="2861856"/>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54" name="TextBox 53">
                <a:extLst>
                  <a:ext uri="{FF2B5EF4-FFF2-40B4-BE49-F238E27FC236}">
                    <a16:creationId xmlns:a16="http://schemas.microsoft.com/office/drawing/2014/main" id="{80667F81-973F-46F0-BA7C-F550F434DABA}"/>
                  </a:ext>
                </a:extLst>
              </p:cNvPr>
              <p:cNvSpPr txBox="1"/>
              <p:nvPr/>
            </p:nvSpPr>
            <p:spPr>
              <a:xfrm>
                <a:off x="7452132" y="2800873"/>
                <a:ext cx="1908119" cy="318036"/>
              </a:xfrm>
              <a:prstGeom prst="rect">
                <a:avLst/>
              </a:prstGeom>
              <a:noFill/>
            </p:spPr>
            <p:txBody>
              <a:bodyPr wrap="square" numCol="1" spcCol="457200" rtlCol="0">
                <a:spAutoFit/>
              </a:bodyPr>
              <a:lstStyle/>
              <a:p>
                <a:pPr>
                  <a:lnSpc>
                    <a:spcPts val="1900"/>
                  </a:lnSpc>
                </a:pPr>
                <a:r>
                  <a:rPr lang="en-US" sz="1400" dirty="0">
                    <a:solidFill>
                      <a:schemeClr val="accent2"/>
                    </a:solidFill>
                    <a:latin typeface="Roboto" panose="02000000000000000000" pitchFamily="2" charset="0"/>
                    <a:ea typeface="Roboto" panose="02000000000000000000" pitchFamily="2" charset="0"/>
                    <a:cs typeface="Montserrat" charset="0"/>
                  </a:rPr>
                  <a:t>Your Best </a:t>
                </a:r>
                <a:r>
                  <a:rPr lang="en-US" sz="1400" dirty="0" err="1">
                    <a:solidFill>
                      <a:schemeClr val="accent2"/>
                    </a:solidFill>
                    <a:latin typeface="Roboto" panose="02000000000000000000" pitchFamily="2" charset="0"/>
                    <a:ea typeface="Roboto" panose="02000000000000000000" pitchFamily="2" charset="0"/>
                    <a:cs typeface="Montserrat" charset="0"/>
                  </a:rPr>
                  <a:t>Titile</a:t>
                </a:r>
                <a:r>
                  <a:rPr lang="en-US" sz="1400" dirty="0">
                    <a:solidFill>
                      <a:schemeClr val="accent2"/>
                    </a:solidFill>
                    <a:latin typeface="Roboto" panose="02000000000000000000" pitchFamily="2" charset="0"/>
                    <a:ea typeface="Roboto" panose="02000000000000000000" pitchFamily="2" charset="0"/>
                    <a:cs typeface="Montserrat" charset="0"/>
                  </a:rPr>
                  <a:t> Here</a:t>
                </a:r>
              </a:p>
            </p:txBody>
          </p:sp>
          <p:sp>
            <p:nvSpPr>
              <p:cNvPr id="55" name="TextBox 54">
                <a:extLst>
                  <a:ext uri="{FF2B5EF4-FFF2-40B4-BE49-F238E27FC236}">
                    <a16:creationId xmlns:a16="http://schemas.microsoft.com/office/drawing/2014/main" id="{E3477CF8-D2DE-42CB-B3B6-A21CF52ED538}"/>
                  </a:ext>
                </a:extLst>
              </p:cNvPr>
              <p:cNvSpPr txBox="1"/>
              <p:nvPr/>
            </p:nvSpPr>
            <p:spPr>
              <a:xfrm>
                <a:off x="7452131" y="3118909"/>
                <a:ext cx="3401564" cy="754694"/>
              </a:xfrm>
              <a:prstGeom prst="rect">
                <a:avLst/>
              </a:prstGeom>
              <a:noFill/>
            </p:spPr>
            <p:txBody>
              <a:bodyPr wrap="square" rtlCol="0">
                <a:spAutoFit/>
              </a:bodyPr>
              <a:lstStyle/>
              <a:p>
                <a:pPr>
                  <a:lnSpc>
                    <a:spcPts val="1800"/>
                  </a:lnSpc>
                </a:pPr>
                <a:r>
                  <a:rPr lang="en-US" sz="900" dirty="0">
                    <a:solidFill>
                      <a:schemeClr val="bg1">
                        <a:lumMod val="50000"/>
                      </a:schemeClr>
                    </a:solidFill>
                    <a:latin typeface="Roboto" panose="02000000000000000000" pitchFamily="2" charset="0"/>
                    <a:ea typeface="Roboto" panose="02000000000000000000" pitchFamily="2" charset="0"/>
                  </a:rPr>
                  <a:t>If you need help with the product, please contact the shop owner by visiting their shop profile and sending to be them a message. For anything else.</a:t>
                </a:r>
              </a:p>
            </p:txBody>
          </p:sp>
        </p:grpSp>
      </p:grpSp>
    </p:spTree>
    <p:extLst>
      <p:ext uri="{BB962C8B-B14F-4D97-AF65-F5344CB8AC3E}">
        <p14:creationId xmlns:p14="http://schemas.microsoft.com/office/powerpoint/2010/main" val="7028272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sp>
        <p:nvSpPr>
          <p:cNvPr id="90" name="Rectangle 89">
            <a:extLst>
              <a:ext uri="{FF2B5EF4-FFF2-40B4-BE49-F238E27FC236}">
                <a16:creationId xmlns:a16="http://schemas.microsoft.com/office/drawing/2014/main" id="{9C96BA60-A25F-4CFE-BFBB-7959F20F7E59}"/>
              </a:ext>
            </a:extLst>
          </p:cNvPr>
          <p:cNvSpPr/>
          <p:nvPr/>
        </p:nvSpPr>
        <p:spPr>
          <a:xfrm>
            <a:off x="0" y="0"/>
            <a:ext cx="12192000" cy="6858000"/>
          </a:xfrm>
          <a:prstGeom prst="rect">
            <a:avLst/>
          </a:prstGeom>
          <a:solidFill>
            <a:schemeClr val="tx1">
              <a:lumMod val="85000"/>
              <a:lumOff val="1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24" name="Picture Placeholder 23">
            <a:extLst>
              <a:ext uri="{FF2B5EF4-FFF2-40B4-BE49-F238E27FC236}">
                <a16:creationId xmlns:a16="http://schemas.microsoft.com/office/drawing/2014/main" id="{94A0F820-E695-4230-B386-54B01701DCCF}"/>
              </a:ext>
            </a:extLst>
          </p:cNvPr>
          <p:cNvPicPr>
            <a:picLocks noGrp="1" noChangeAspect="1"/>
          </p:cNvPicPr>
          <p:nvPr>
            <p:ph type="pic" sz="quarter" idx="11"/>
          </p:nvPr>
        </p:nvPicPr>
        <p:blipFill>
          <a:blip r:embed="rId2"/>
          <a:srcRect l="10731" r="10731"/>
          <a:stretch>
            <a:fillRect/>
          </a:stretch>
        </p:blipFill>
        <p:spPr/>
      </p:pic>
      <p:pic>
        <p:nvPicPr>
          <p:cNvPr id="26" name="Picture Placeholder 25">
            <a:extLst>
              <a:ext uri="{FF2B5EF4-FFF2-40B4-BE49-F238E27FC236}">
                <a16:creationId xmlns:a16="http://schemas.microsoft.com/office/drawing/2014/main" id="{773B7081-4656-4683-A43D-B6C8699E188B}"/>
              </a:ext>
            </a:extLst>
          </p:cNvPr>
          <p:cNvPicPr>
            <a:picLocks noGrp="1" noChangeAspect="1"/>
          </p:cNvPicPr>
          <p:nvPr>
            <p:ph type="pic" sz="quarter" idx="12"/>
          </p:nvPr>
        </p:nvPicPr>
        <p:blipFill>
          <a:blip r:embed="rId3"/>
          <a:srcRect l="10807" r="10807"/>
          <a:stretch>
            <a:fillRect/>
          </a:stretch>
        </p:blipFill>
        <p:spPr/>
      </p:pic>
      <p:pic>
        <p:nvPicPr>
          <p:cNvPr id="28" name="Picture Placeholder 27">
            <a:extLst>
              <a:ext uri="{FF2B5EF4-FFF2-40B4-BE49-F238E27FC236}">
                <a16:creationId xmlns:a16="http://schemas.microsoft.com/office/drawing/2014/main" id="{ECF4D44E-29D1-418A-9637-CF7AE9224846}"/>
              </a:ext>
            </a:extLst>
          </p:cNvPr>
          <p:cNvPicPr>
            <a:picLocks noGrp="1" noChangeAspect="1"/>
          </p:cNvPicPr>
          <p:nvPr>
            <p:ph type="pic" sz="quarter" idx="13"/>
          </p:nvPr>
        </p:nvPicPr>
        <p:blipFill>
          <a:blip r:embed="rId4"/>
          <a:srcRect l="16882" r="16882"/>
          <a:stretch>
            <a:fillRect/>
          </a:stretch>
        </p:blipFill>
        <p:spPr/>
      </p:pic>
      <p:pic>
        <p:nvPicPr>
          <p:cNvPr id="30" name="Picture Placeholder 29">
            <a:extLst>
              <a:ext uri="{FF2B5EF4-FFF2-40B4-BE49-F238E27FC236}">
                <a16:creationId xmlns:a16="http://schemas.microsoft.com/office/drawing/2014/main" id="{F1E71AB1-38A8-49D5-8A7D-329E8010CD2E}"/>
              </a:ext>
            </a:extLst>
          </p:cNvPr>
          <p:cNvPicPr>
            <a:picLocks noGrp="1" noChangeAspect="1"/>
          </p:cNvPicPr>
          <p:nvPr>
            <p:ph type="pic" sz="quarter" idx="14"/>
          </p:nvPr>
        </p:nvPicPr>
        <p:blipFill>
          <a:blip r:embed="rId5"/>
          <a:srcRect l="11101" r="11101"/>
          <a:stretch>
            <a:fillRect/>
          </a:stretch>
        </p:blipFill>
        <p:spPr/>
      </p:pic>
      <p:grpSp>
        <p:nvGrpSpPr>
          <p:cNvPr id="14" name="Group 13">
            <a:extLst>
              <a:ext uri="{FF2B5EF4-FFF2-40B4-BE49-F238E27FC236}">
                <a16:creationId xmlns:a16="http://schemas.microsoft.com/office/drawing/2014/main" id="{0982EADF-E6F2-4C63-8D04-E8E00F8F8145}"/>
              </a:ext>
            </a:extLst>
          </p:cNvPr>
          <p:cNvGrpSpPr/>
          <p:nvPr/>
        </p:nvGrpSpPr>
        <p:grpSpPr>
          <a:xfrm>
            <a:off x="1377813" y="792465"/>
            <a:ext cx="9436374" cy="2835448"/>
            <a:chOff x="1377813" y="954877"/>
            <a:chExt cx="9436374" cy="2835448"/>
          </a:xfrm>
        </p:grpSpPr>
        <p:grpSp>
          <p:nvGrpSpPr>
            <p:cNvPr id="8" name="Group 7">
              <a:extLst>
                <a:ext uri="{FF2B5EF4-FFF2-40B4-BE49-F238E27FC236}">
                  <a16:creationId xmlns:a16="http://schemas.microsoft.com/office/drawing/2014/main" id="{99B3EE5D-5DAF-4E88-BCA3-9D2A3B12B728}"/>
                </a:ext>
              </a:extLst>
            </p:cNvPr>
            <p:cNvGrpSpPr/>
            <p:nvPr/>
          </p:nvGrpSpPr>
          <p:grpSpPr>
            <a:xfrm>
              <a:off x="1377813" y="954877"/>
              <a:ext cx="9436374" cy="1072730"/>
              <a:chOff x="1377814" y="1167290"/>
              <a:chExt cx="9436374" cy="1072730"/>
            </a:xfrm>
          </p:grpSpPr>
          <p:sp>
            <p:nvSpPr>
              <p:cNvPr id="61" name="Oval 60">
                <a:extLst>
                  <a:ext uri="{FF2B5EF4-FFF2-40B4-BE49-F238E27FC236}">
                    <a16:creationId xmlns:a16="http://schemas.microsoft.com/office/drawing/2014/main" id="{1032793E-934D-4F83-B957-DB016EB3613B}"/>
                  </a:ext>
                </a:extLst>
              </p:cNvPr>
              <p:cNvSpPr/>
              <p:nvPr/>
            </p:nvSpPr>
            <p:spPr>
              <a:xfrm>
                <a:off x="1377814" y="1174435"/>
                <a:ext cx="569343" cy="56934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62" name="Rectangle 61">
                <a:extLst>
                  <a:ext uri="{FF2B5EF4-FFF2-40B4-BE49-F238E27FC236}">
                    <a16:creationId xmlns:a16="http://schemas.microsoft.com/office/drawing/2014/main" id="{0C24F646-6305-46C7-A165-B2237AFA010F}"/>
                  </a:ext>
                </a:extLst>
              </p:cNvPr>
              <p:cNvSpPr/>
              <p:nvPr/>
            </p:nvSpPr>
            <p:spPr>
              <a:xfrm>
                <a:off x="1418987" y="1228273"/>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63" name="TextBox 62">
                <a:extLst>
                  <a:ext uri="{FF2B5EF4-FFF2-40B4-BE49-F238E27FC236}">
                    <a16:creationId xmlns:a16="http://schemas.microsoft.com/office/drawing/2014/main" id="{34CEFC0C-6542-4AFD-94FC-E5823CC0A02C}"/>
                  </a:ext>
                </a:extLst>
              </p:cNvPr>
              <p:cNvSpPr txBox="1"/>
              <p:nvPr/>
            </p:nvSpPr>
            <p:spPr>
              <a:xfrm>
                <a:off x="2211700" y="1167290"/>
                <a:ext cx="1908119" cy="318036"/>
              </a:xfrm>
              <a:prstGeom prst="rect">
                <a:avLst/>
              </a:prstGeom>
              <a:noFill/>
            </p:spPr>
            <p:txBody>
              <a:bodyPr wrap="square" numCol="1" spcCol="457200" rtlCol="0">
                <a:spAutoFit/>
              </a:bodyPr>
              <a:lstStyle/>
              <a:p>
                <a:pPr>
                  <a:lnSpc>
                    <a:spcPts val="1900"/>
                  </a:lnSpc>
                </a:pPr>
                <a:r>
                  <a:rPr lang="en-US" sz="1400" dirty="0">
                    <a:solidFill>
                      <a:schemeClr val="bg1"/>
                    </a:solidFill>
                    <a:latin typeface="Roboto" panose="02000000000000000000" pitchFamily="2" charset="0"/>
                    <a:ea typeface="Roboto" panose="02000000000000000000" pitchFamily="2" charset="0"/>
                    <a:cs typeface="Montserrat" charset="0"/>
                  </a:rPr>
                  <a:t>Your Best </a:t>
                </a:r>
                <a:r>
                  <a:rPr lang="en-US" sz="1400" dirty="0" err="1">
                    <a:solidFill>
                      <a:schemeClr val="bg1"/>
                    </a:solidFill>
                    <a:latin typeface="Roboto" panose="02000000000000000000" pitchFamily="2" charset="0"/>
                    <a:ea typeface="Roboto" panose="02000000000000000000" pitchFamily="2" charset="0"/>
                    <a:cs typeface="Montserrat" charset="0"/>
                  </a:rPr>
                  <a:t>Titile</a:t>
                </a:r>
                <a:r>
                  <a:rPr lang="en-US" sz="1400" dirty="0">
                    <a:solidFill>
                      <a:schemeClr val="bg1"/>
                    </a:solidFill>
                    <a:latin typeface="Roboto" panose="02000000000000000000" pitchFamily="2" charset="0"/>
                    <a:ea typeface="Roboto" panose="02000000000000000000" pitchFamily="2" charset="0"/>
                    <a:cs typeface="Montserrat" charset="0"/>
                  </a:rPr>
                  <a:t> Here</a:t>
                </a:r>
              </a:p>
            </p:txBody>
          </p:sp>
          <p:sp>
            <p:nvSpPr>
              <p:cNvPr id="64" name="TextBox 63">
                <a:extLst>
                  <a:ext uri="{FF2B5EF4-FFF2-40B4-BE49-F238E27FC236}">
                    <a16:creationId xmlns:a16="http://schemas.microsoft.com/office/drawing/2014/main" id="{1200D918-4C96-4B94-9957-A0C9C9FAC26F}"/>
                  </a:ext>
                </a:extLst>
              </p:cNvPr>
              <p:cNvSpPr txBox="1"/>
              <p:nvPr/>
            </p:nvSpPr>
            <p:spPr>
              <a:xfrm>
                <a:off x="2211699" y="1485326"/>
                <a:ext cx="3401564" cy="754694"/>
              </a:xfrm>
              <a:prstGeom prst="rect">
                <a:avLst/>
              </a:prstGeom>
              <a:noFill/>
            </p:spPr>
            <p:txBody>
              <a:bodyPr wrap="square" rtlCol="0">
                <a:spAutoFit/>
              </a:bodyPr>
              <a:lstStyle/>
              <a:p>
                <a:pPr>
                  <a:lnSpc>
                    <a:spcPts val="1800"/>
                  </a:lnSpc>
                </a:pPr>
                <a:r>
                  <a:rPr lang="en-US" sz="900" dirty="0">
                    <a:solidFill>
                      <a:schemeClr val="bg1"/>
                    </a:solidFill>
                    <a:latin typeface="Roboto" panose="02000000000000000000" pitchFamily="2" charset="0"/>
                    <a:ea typeface="Roboto" panose="02000000000000000000" pitchFamily="2" charset="0"/>
                  </a:rPr>
                  <a:t>If you need help with the product, please contact the shop owner by visiting their shop profile and sending to be them a message. For anything else.</a:t>
                </a:r>
              </a:p>
            </p:txBody>
          </p:sp>
          <p:sp>
            <p:nvSpPr>
              <p:cNvPr id="76" name="Oval 75">
                <a:extLst>
                  <a:ext uri="{FF2B5EF4-FFF2-40B4-BE49-F238E27FC236}">
                    <a16:creationId xmlns:a16="http://schemas.microsoft.com/office/drawing/2014/main" id="{A5BCD242-A91F-4312-A774-D423731B0FA9}"/>
                  </a:ext>
                </a:extLst>
              </p:cNvPr>
              <p:cNvSpPr/>
              <p:nvPr/>
            </p:nvSpPr>
            <p:spPr>
              <a:xfrm>
                <a:off x="6578739" y="1174435"/>
                <a:ext cx="569343" cy="56934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7" name="Rectangle 76">
                <a:extLst>
                  <a:ext uri="{FF2B5EF4-FFF2-40B4-BE49-F238E27FC236}">
                    <a16:creationId xmlns:a16="http://schemas.microsoft.com/office/drawing/2014/main" id="{A9FB8FBC-A434-4C0F-AC87-A54284E28A99}"/>
                  </a:ext>
                </a:extLst>
              </p:cNvPr>
              <p:cNvSpPr/>
              <p:nvPr/>
            </p:nvSpPr>
            <p:spPr>
              <a:xfrm>
                <a:off x="6619912" y="1228273"/>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78" name="TextBox 77">
                <a:extLst>
                  <a:ext uri="{FF2B5EF4-FFF2-40B4-BE49-F238E27FC236}">
                    <a16:creationId xmlns:a16="http://schemas.microsoft.com/office/drawing/2014/main" id="{12B7BA8A-B730-4E06-977E-EC15499BF109}"/>
                  </a:ext>
                </a:extLst>
              </p:cNvPr>
              <p:cNvSpPr txBox="1"/>
              <p:nvPr/>
            </p:nvSpPr>
            <p:spPr>
              <a:xfrm>
                <a:off x="7412625" y="1167290"/>
                <a:ext cx="1908119" cy="318036"/>
              </a:xfrm>
              <a:prstGeom prst="rect">
                <a:avLst/>
              </a:prstGeom>
              <a:noFill/>
            </p:spPr>
            <p:txBody>
              <a:bodyPr wrap="square" numCol="1" spcCol="457200" rtlCol="0">
                <a:spAutoFit/>
              </a:bodyPr>
              <a:lstStyle/>
              <a:p>
                <a:pPr>
                  <a:lnSpc>
                    <a:spcPts val="1900"/>
                  </a:lnSpc>
                </a:pPr>
                <a:r>
                  <a:rPr lang="en-US" sz="1400" dirty="0">
                    <a:solidFill>
                      <a:schemeClr val="bg1"/>
                    </a:solidFill>
                    <a:latin typeface="Roboto" panose="02000000000000000000" pitchFamily="2" charset="0"/>
                    <a:ea typeface="Roboto" panose="02000000000000000000" pitchFamily="2" charset="0"/>
                    <a:cs typeface="Montserrat" charset="0"/>
                  </a:rPr>
                  <a:t>Your Best </a:t>
                </a:r>
                <a:r>
                  <a:rPr lang="en-US" sz="1400" dirty="0" err="1">
                    <a:solidFill>
                      <a:schemeClr val="bg1"/>
                    </a:solidFill>
                    <a:latin typeface="Roboto" panose="02000000000000000000" pitchFamily="2" charset="0"/>
                    <a:ea typeface="Roboto" panose="02000000000000000000" pitchFamily="2" charset="0"/>
                    <a:cs typeface="Montserrat" charset="0"/>
                  </a:rPr>
                  <a:t>Titile</a:t>
                </a:r>
                <a:r>
                  <a:rPr lang="en-US" sz="1400" dirty="0">
                    <a:solidFill>
                      <a:schemeClr val="bg1"/>
                    </a:solidFill>
                    <a:latin typeface="Roboto" panose="02000000000000000000" pitchFamily="2" charset="0"/>
                    <a:ea typeface="Roboto" panose="02000000000000000000" pitchFamily="2" charset="0"/>
                    <a:cs typeface="Montserrat" charset="0"/>
                  </a:rPr>
                  <a:t> Here</a:t>
                </a:r>
              </a:p>
            </p:txBody>
          </p:sp>
          <p:sp>
            <p:nvSpPr>
              <p:cNvPr id="79" name="TextBox 78">
                <a:extLst>
                  <a:ext uri="{FF2B5EF4-FFF2-40B4-BE49-F238E27FC236}">
                    <a16:creationId xmlns:a16="http://schemas.microsoft.com/office/drawing/2014/main" id="{748D92C1-2D36-4FA2-8CAC-A099E0D2116A}"/>
                  </a:ext>
                </a:extLst>
              </p:cNvPr>
              <p:cNvSpPr txBox="1"/>
              <p:nvPr/>
            </p:nvSpPr>
            <p:spPr>
              <a:xfrm>
                <a:off x="7412624" y="1485326"/>
                <a:ext cx="3401564" cy="754694"/>
              </a:xfrm>
              <a:prstGeom prst="rect">
                <a:avLst/>
              </a:prstGeom>
              <a:noFill/>
            </p:spPr>
            <p:txBody>
              <a:bodyPr wrap="square" rtlCol="0">
                <a:spAutoFit/>
              </a:bodyPr>
              <a:lstStyle/>
              <a:p>
                <a:pPr>
                  <a:lnSpc>
                    <a:spcPts val="1800"/>
                  </a:lnSpc>
                </a:pPr>
                <a:r>
                  <a:rPr lang="en-US" sz="900" dirty="0">
                    <a:solidFill>
                      <a:schemeClr val="bg1"/>
                    </a:solidFill>
                    <a:latin typeface="Roboto" panose="02000000000000000000" pitchFamily="2" charset="0"/>
                    <a:ea typeface="Roboto" panose="02000000000000000000" pitchFamily="2" charset="0"/>
                  </a:rPr>
                  <a:t>If you need help with the product, please contact the shop owner by visiting their shop profile and sending to be them a message. For anything else.</a:t>
                </a:r>
              </a:p>
            </p:txBody>
          </p:sp>
        </p:grpSp>
        <p:grpSp>
          <p:nvGrpSpPr>
            <p:cNvPr id="4" name="Group 3">
              <a:extLst>
                <a:ext uri="{FF2B5EF4-FFF2-40B4-BE49-F238E27FC236}">
                  <a16:creationId xmlns:a16="http://schemas.microsoft.com/office/drawing/2014/main" id="{71C08EC6-4ED0-4015-AE96-C9180CCC818E}"/>
                </a:ext>
              </a:extLst>
            </p:cNvPr>
            <p:cNvGrpSpPr/>
            <p:nvPr/>
          </p:nvGrpSpPr>
          <p:grpSpPr>
            <a:xfrm>
              <a:off x="1377813" y="2717595"/>
              <a:ext cx="9436374" cy="1072730"/>
              <a:chOff x="1377814" y="2999923"/>
              <a:chExt cx="9436374" cy="1072730"/>
            </a:xfrm>
          </p:grpSpPr>
          <p:sp>
            <p:nvSpPr>
              <p:cNvPr id="66" name="Oval 65">
                <a:extLst>
                  <a:ext uri="{FF2B5EF4-FFF2-40B4-BE49-F238E27FC236}">
                    <a16:creationId xmlns:a16="http://schemas.microsoft.com/office/drawing/2014/main" id="{CA616C22-AEBB-4DBA-A0AE-99BDE0668228}"/>
                  </a:ext>
                </a:extLst>
              </p:cNvPr>
              <p:cNvSpPr/>
              <p:nvPr/>
            </p:nvSpPr>
            <p:spPr>
              <a:xfrm>
                <a:off x="1377814" y="3007068"/>
                <a:ext cx="569343" cy="56934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7" name="Rectangle 66">
                <a:extLst>
                  <a:ext uri="{FF2B5EF4-FFF2-40B4-BE49-F238E27FC236}">
                    <a16:creationId xmlns:a16="http://schemas.microsoft.com/office/drawing/2014/main" id="{2E2D3AD0-F07D-40CA-94AA-10C6C1FE8A9A}"/>
                  </a:ext>
                </a:extLst>
              </p:cNvPr>
              <p:cNvSpPr/>
              <p:nvPr/>
            </p:nvSpPr>
            <p:spPr>
              <a:xfrm>
                <a:off x="1418987" y="3060906"/>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68" name="TextBox 67">
                <a:extLst>
                  <a:ext uri="{FF2B5EF4-FFF2-40B4-BE49-F238E27FC236}">
                    <a16:creationId xmlns:a16="http://schemas.microsoft.com/office/drawing/2014/main" id="{7A0D190E-E97B-4A20-8F8E-C5BFF454F56D}"/>
                  </a:ext>
                </a:extLst>
              </p:cNvPr>
              <p:cNvSpPr txBox="1"/>
              <p:nvPr/>
            </p:nvSpPr>
            <p:spPr>
              <a:xfrm>
                <a:off x="2211700" y="2999923"/>
                <a:ext cx="1908119" cy="318036"/>
              </a:xfrm>
              <a:prstGeom prst="rect">
                <a:avLst/>
              </a:prstGeom>
              <a:noFill/>
            </p:spPr>
            <p:txBody>
              <a:bodyPr wrap="square" numCol="1" spcCol="457200" rtlCol="0">
                <a:spAutoFit/>
              </a:bodyPr>
              <a:lstStyle/>
              <a:p>
                <a:pPr>
                  <a:lnSpc>
                    <a:spcPts val="1900"/>
                  </a:lnSpc>
                </a:pPr>
                <a:r>
                  <a:rPr lang="en-US" sz="1400" dirty="0">
                    <a:solidFill>
                      <a:schemeClr val="bg1"/>
                    </a:solidFill>
                    <a:latin typeface="Roboto" panose="02000000000000000000" pitchFamily="2" charset="0"/>
                    <a:ea typeface="Roboto" panose="02000000000000000000" pitchFamily="2" charset="0"/>
                    <a:cs typeface="Montserrat" charset="0"/>
                  </a:rPr>
                  <a:t>Your Best </a:t>
                </a:r>
                <a:r>
                  <a:rPr lang="en-US" sz="1400" dirty="0" err="1">
                    <a:solidFill>
                      <a:schemeClr val="bg1"/>
                    </a:solidFill>
                    <a:latin typeface="Roboto" panose="02000000000000000000" pitchFamily="2" charset="0"/>
                    <a:ea typeface="Roboto" panose="02000000000000000000" pitchFamily="2" charset="0"/>
                    <a:cs typeface="Montserrat" charset="0"/>
                  </a:rPr>
                  <a:t>Titile</a:t>
                </a:r>
                <a:r>
                  <a:rPr lang="en-US" sz="1400" dirty="0">
                    <a:solidFill>
                      <a:schemeClr val="bg1"/>
                    </a:solidFill>
                    <a:latin typeface="Roboto" panose="02000000000000000000" pitchFamily="2" charset="0"/>
                    <a:ea typeface="Roboto" panose="02000000000000000000" pitchFamily="2" charset="0"/>
                    <a:cs typeface="Montserrat" charset="0"/>
                  </a:rPr>
                  <a:t> Here</a:t>
                </a:r>
              </a:p>
            </p:txBody>
          </p:sp>
          <p:sp>
            <p:nvSpPr>
              <p:cNvPr id="69" name="TextBox 68">
                <a:extLst>
                  <a:ext uri="{FF2B5EF4-FFF2-40B4-BE49-F238E27FC236}">
                    <a16:creationId xmlns:a16="http://schemas.microsoft.com/office/drawing/2014/main" id="{FD61A5E3-81E8-43EB-A8D6-C7CB8241FF23}"/>
                  </a:ext>
                </a:extLst>
              </p:cNvPr>
              <p:cNvSpPr txBox="1"/>
              <p:nvPr/>
            </p:nvSpPr>
            <p:spPr>
              <a:xfrm>
                <a:off x="2211699" y="3317959"/>
                <a:ext cx="3401564" cy="754694"/>
              </a:xfrm>
              <a:prstGeom prst="rect">
                <a:avLst/>
              </a:prstGeom>
              <a:noFill/>
            </p:spPr>
            <p:txBody>
              <a:bodyPr wrap="square" rtlCol="0">
                <a:spAutoFit/>
              </a:bodyPr>
              <a:lstStyle/>
              <a:p>
                <a:pPr>
                  <a:lnSpc>
                    <a:spcPts val="1800"/>
                  </a:lnSpc>
                </a:pPr>
                <a:r>
                  <a:rPr lang="en-US" sz="900" dirty="0">
                    <a:solidFill>
                      <a:schemeClr val="bg1"/>
                    </a:solidFill>
                    <a:latin typeface="Roboto" panose="02000000000000000000" pitchFamily="2" charset="0"/>
                    <a:ea typeface="Roboto" panose="02000000000000000000" pitchFamily="2" charset="0"/>
                  </a:rPr>
                  <a:t>If you need help with the product, please contact the shop owner by visiting their shop profile and sending to be them a message. For anything else.</a:t>
                </a:r>
              </a:p>
            </p:txBody>
          </p:sp>
          <p:sp>
            <p:nvSpPr>
              <p:cNvPr id="81" name="Oval 80">
                <a:extLst>
                  <a:ext uri="{FF2B5EF4-FFF2-40B4-BE49-F238E27FC236}">
                    <a16:creationId xmlns:a16="http://schemas.microsoft.com/office/drawing/2014/main" id="{2C075EC3-D992-4367-A4DF-6FF026F8EF30}"/>
                  </a:ext>
                </a:extLst>
              </p:cNvPr>
              <p:cNvSpPr/>
              <p:nvPr/>
            </p:nvSpPr>
            <p:spPr>
              <a:xfrm>
                <a:off x="6578739" y="3007068"/>
                <a:ext cx="569343" cy="56934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2" name="Rectangle 81">
                <a:extLst>
                  <a:ext uri="{FF2B5EF4-FFF2-40B4-BE49-F238E27FC236}">
                    <a16:creationId xmlns:a16="http://schemas.microsoft.com/office/drawing/2014/main" id="{3997E3B8-2EEA-460E-88FE-C17C1651D802}"/>
                  </a:ext>
                </a:extLst>
              </p:cNvPr>
              <p:cNvSpPr/>
              <p:nvPr/>
            </p:nvSpPr>
            <p:spPr>
              <a:xfrm>
                <a:off x="6619912" y="3060906"/>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83" name="TextBox 82">
                <a:extLst>
                  <a:ext uri="{FF2B5EF4-FFF2-40B4-BE49-F238E27FC236}">
                    <a16:creationId xmlns:a16="http://schemas.microsoft.com/office/drawing/2014/main" id="{046B8D56-2376-4072-8520-0477CD39357C}"/>
                  </a:ext>
                </a:extLst>
              </p:cNvPr>
              <p:cNvSpPr txBox="1"/>
              <p:nvPr/>
            </p:nvSpPr>
            <p:spPr>
              <a:xfrm>
                <a:off x="7412625" y="2999923"/>
                <a:ext cx="1908119" cy="318036"/>
              </a:xfrm>
              <a:prstGeom prst="rect">
                <a:avLst/>
              </a:prstGeom>
              <a:noFill/>
            </p:spPr>
            <p:txBody>
              <a:bodyPr wrap="square" numCol="1" spcCol="457200" rtlCol="0">
                <a:spAutoFit/>
              </a:bodyPr>
              <a:lstStyle/>
              <a:p>
                <a:pPr>
                  <a:lnSpc>
                    <a:spcPts val="1900"/>
                  </a:lnSpc>
                </a:pPr>
                <a:r>
                  <a:rPr lang="en-US" sz="1400" dirty="0">
                    <a:solidFill>
                      <a:schemeClr val="bg1"/>
                    </a:solidFill>
                    <a:latin typeface="Roboto" panose="02000000000000000000" pitchFamily="2" charset="0"/>
                    <a:ea typeface="Roboto" panose="02000000000000000000" pitchFamily="2" charset="0"/>
                    <a:cs typeface="Montserrat" charset="0"/>
                  </a:rPr>
                  <a:t>Your Best </a:t>
                </a:r>
                <a:r>
                  <a:rPr lang="en-US" sz="1400" dirty="0" err="1">
                    <a:solidFill>
                      <a:schemeClr val="bg1"/>
                    </a:solidFill>
                    <a:latin typeface="Roboto" panose="02000000000000000000" pitchFamily="2" charset="0"/>
                    <a:ea typeface="Roboto" panose="02000000000000000000" pitchFamily="2" charset="0"/>
                    <a:cs typeface="Montserrat" charset="0"/>
                  </a:rPr>
                  <a:t>Titile</a:t>
                </a:r>
                <a:r>
                  <a:rPr lang="en-US" sz="1400" dirty="0">
                    <a:solidFill>
                      <a:schemeClr val="bg1"/>
                    </a:solidFill>
                    <a:latin typeface="Roboto" panose="02000000000000000000" pitchFamily="2" charset="0"/>
                    <a:ea typeface="Roboto" panose="02000000000000000000" pitchFamily="2" charset="0"/>
                    <a:cs typeface="Montserrat" charset="0"/>
                  </a:rPr>
                  <a:t> Here</a:t>
                </a:r>
              </a:p>
            </p:txBody>
          </p:sp>
          <p:sp>
            <p:nvSpPr>
              <p:cNvPr id="84" name="TextBox 83">
                <a:extLst>
                  <a:ext uri="{FF2B5EF4-FFF2-40B4-BE49-F238E27FC236}">
                    <a16:creationId xmlns:a16="http://schemas.microsoft.com/office/drawing/2014/main" id="{35C2D0C7-C9E6-4EC5-98F2-2EC245F082F2}"/>
                  </a:ext>
                </a:extLst>
              </p:cNvPr>
              <p:cNvSpPr txBox="1"/>
              <p:nvPr/>
            </p:nvSpPr>
            <p:spPr>
              <a:xfrm>
                <a:off x="7412624" y="3317959"/>
                <a:ext cx="3401564" cy="754694"/>
              </a:xfrm>
              <a:prstGeom prst="rect">
                <a:avLst/>
              </a:prstGeom>
              <a:noFill/>
            </p:spPr>
            <p:txBody>
              <a:bodyPr wrap="square" rtlCol="0">
                <a:spAutoFit/>
              </a:bodyPr>
              <a:lstStyle/>
              <a:p>
                <a:pPr>
                  <a:lnSpc>
                    <a:spcPts val="1800"/>
                  </a:lnSpc>
                </a:pPr>
                <a:r>
                  <a:rPr lang="en-US" sz="900" dirty="0">
                    <a:solidFill>
                      <a:schemeClr val="bg1"/>
                    </a:solidFill>
                    <a:latin typeface="Roboto" panose="02000000000000000000" pitchFamily="2" charset="0"/>
                    <a:ea typeface="Roboto" panose="02000000000000000000" pitchFamily="2" charset="0"/>
                  </a:rPr>
                  <a:t>If you need help with the product, please contact the shop owner by visiting their shop profile and sending to be them a message. For anything else.</a:t>
                </a:r>
              </a:p>
            </p:txBody>
          </p:sp>
        </p:grpSp>
      </p:grpSp>
    </p:spTree>
    <p:extLst>
      <p:ext uri="{BB962C8B-B14F-4D97-AF65-F5344CB8AC3E}">
        <p14:creationId xmlns:p14="http://schemas.microsoft.com/office/powerpoint/2010/main" val="1439702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ED9C270-46F5-460F-AF2C-18707847834B}"/>
              </a:ext>
            </a:extLst>
          </p:cNvPr>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18B3672B-10FC-4F13-93D1-D75A2054958D}"/>
              </a:ext>
            </a:extLst>
          </p:cNvPr>
          <p:cNvGrpSpPr/>
          <p:nvPr/>
        </p:nvGrpSpPr>
        <p:grpSpPr>
          <a:xfrm>
            <a:off x="1091849" y="1320156"/>
            <a:ext cx="10008302" cy="4217689"/>
            <a:chOff x="1029506" y="1320156"/>
            <a:chExt cx="10008302" cy="4217689"/>
          </a:xfrm>
        </p:grpSpPr>
        <p:grpSp>
          <p:nvGrpSpPr>
            <p:cNvPr id="3" name="Group 2">
              <a:extLst>
                <a:ext uri="{FF2B5EF4-FFF2-40B4-BE49-F238E27FC236}">
                  <a16:creationId xmlns:a16="http://schemas.microsoft.com/office/drawing/2014/main" id="{777B580F-AAEB-41B9-929F-67E9A86676BE}"/>
                </a:ext>
              </a:extLst>
            </p:cNvPr>
            <p:cNvGrpSpPr/>
            <p:nvPr/>
          </p:nvGrpSpPr>
          <p:grpSpPr>
            <a:xfrm>
              <a:off x="5275341" y="1320156"/>
              <a:ext cx="5762467" cy="4217689"/>
              <a:chOff x="5339336" y="1320156"/>
              <a:chExt cx="5762467" cy="4217689"/>
            </a:xfrm>
          </p:grpSpPr>
          <p:grpSp>
            <p:nvGrpSpPr>
              <p:cNvPr id="6" name="Group 5">
                <a:extLst>
                  <a:ext uri="{FF2B5EF4-FFF2-40B4-BE49-F238E27FC236}">
                    <a16:creationId xmlns:a16="http://schemas.microsoft.com/office/drawing/2014/main" id="{9E992017-0B88-4A1B-9EC0-2FFEDBE65810}"/>
                  </a:ext>
                </a:extLst>
              </p:cNvPr>
              <p:cNvGrpSpPr/>
              <p:nvPr/>
            </p:nvGrpSpPr>
            <p:grpSpPr>
              <a:xfrm>
                <a:off x="5339336" y="1320156"/>
                <a:ext cx="2193970" cy="4217689"/>
                <a:chOff x="4428997" y="1324324"/>
                <a:chExt cx="2193970" cy="4217689"/>
              </a:xfrm>
            </p:grpSpPr>
            <p:grpSp>
              <p:nvGrpSpPr>
                <p:cNvPr id="7" name="Group 6">
                  <a:extLst>
                    <a:ext uri="{FF2B5EF4-FFF2-40B4-BE49-F238E27FC236}">
                      <a16:creationId xmlns:a16="http://schemas.microsoft.com/office/drawing/2014/main" id="{4CD4ECF1-1DB2-4B84-9EA6-6C6E1492A905}"/>
                    </a:ext>
                  </a:extLst>
                </p:cNvPr>
                <p:cNvGrpSpPr/>
                <p:nvPr/>
              </p:nvGrpSpPr>
              <p:grpSpPr>
                <a:xfrm>
                  <a:off x="4428997" y="1324324"/>
                  <a:ext cx="2193970" cy="1856555"/>
                  <a:chOff x="4035380" y="1108376"/>
                  <a:chExt cx="2193970" cy="1856555"/>
                </a:xfrm>
              </p:grpSpPr>
              <p:sp>
                <p:nvSpPr>
                  <p:cNvPr id="20" name="TextBox 19">
                    <a:extLst>
                      <a:ext uri="{FF2B5EF4-FFF2-40B4-BE49-F238E27FC236}">
                        <a16:creationId xmlns:a16="http://schemas.microsoft.com/office/drawing/2014/main" id="{792D5A21-DF46-4C96-AF52-FFA8953A4873}"/>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21" name="TextBox 20">
                    <a:extLst>
                      <a:ext uri="{FF2B5EF4-FFF2-40B4-BE49-F238E27FC236}">
                        <a16:creationId xmlns:a16="http://schemas.microsoft.com/office/drawing/2014/main" id="{1503F6A8-7E47-429F-9741-94A922A2B283}"/>
                      </a:ext>
                    </a:extLst>
                  </p:cNvPr>
                  <p:cNvSpPr txBox="1"/>
                  <p:nvPr/>
                </p:nvSpPr>
                <p:spPr>
                  <a:xfrm>
                    <a:off x="4035380" y="2249350"/>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22" name="TextBox 21">
                    <a:extLst>
                      <a:ext uri="{FF2B5EF4-FFF2-40B4-BE49-F238E27FC236}">
                        <a16:creationId xmlns:a16="http://schemas.microsoft.com/office/drawing/2014/main" id="{0D84C58C-3180-4652-873E-447618BAF25C}"/>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nvGrpSpPr>
                <p:cNvPr id="25" name="Group 24">
                  <a:extLst>
                    <a:ext uri="{FF2B5EF4-FFF2-40B4-BE49-F238E27FC236}">
                      <a16:creationId xmlns:a16="http://schemas.microsoft.com/office/drawing/2014/main" id="{6CB3B508-9A7B-49F5-8857-A81392784B18}"/>
                    </a:ext>
                  </a:extLst>
                </p:cNvPr>
                <p:cNvGrpSpPr/>
                <p:nvPr/>
              </p:nvGrpSpPr>
              <p:grpSpPr>
                <a:xfrm>
                  <a:off x="4428997" y="3685458"/>
                  <a:ext cx="2193970" cy="1856555"/>
                  <a:chOff x="4035380" y="1108376"/>
                  <a:chExt cx="2193970" cy="1856555"/>
                </a:xfrm>
              </p:grpSpPr>
              <p:sp>
                <p:nvSpPr>
                  <p:cNvPr id="26" name="TextBox 25">
                    <a:extLst>
                      <a:ext uri="{FF2B5EF4-FFF2-40B4-BE49-F238E27FC236}">
                        <a16:creationId xmlns:a16="http://schemas.microsoft.com/office/drawing/2014/main" id="{E157A9AE-DC57-41B0-BA7E-80D5678711AD}"/>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27" name="TextBox 26">
                    <a:extLst>
                      <a:ext uri="{FF2B5EF4-FFF2-40B4-BE49-F238E27FC236}">
                        <a16:creationId xmlns:a16="http://schemas.microsoft.com/office/drawing/2014/main" id="{0ADD06E3-63E8-4B6C-B291-B697781ED578}"/>
                      </a:ext>
                    </a:extLst>
                  </p:cNvPr>
                  <p:cNvSpPr txBox="1"/>
                  <p:nvPr/>
                </p:nvSpPr>
                <p:spPr>
                  <a:xfrm>
                    <a:off x="4035380" y="2249350"/>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28" name="TextBox 27">
                    <a:extLst>
                      <a:ext uri="{FF2B5EF4-FFF2-40B4-BE49-F238E27FC236}">
                        <a16:creationId xmlns:a16="http://schemas.microsoft.com/office/drawing/2014/main" id="{33BEB861-9840-4ADE-A0A4-A31404241D12}"/>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grpSp>
            <p:nvGrpSpPr>
              <p:cNvPr id="9" name="Group 8">
                <a:extLst>
                  <a:ext uri="{FF2B5EF4-FFF2-40B4-BE49-F238E27FC236}">
                    <a16:creationId xmlns:a16="http://schemas.microsoft.com/office/drawing/2014/main" id="{D524AFE9-860A-437B-B19D-9A7555482AAE}"/>
                  </a:ext>
                </a:extLst>
              </p:cNvPr>
              <p:cNvGrpSpPr/>
              <p:nvPr/>
            </p:nvGrpSpPr>
            <p:grpSpPr>
              <a:xfrm>
                <a:off x="8907833" y="1320156"/>
                <a:ext cx="2193970" cy="4217689"/>
                <a:chOff x="9073979" y="1324324"/>
                <a:chExt cx="2193970" cy="4217689"/>
              </a:xfrm>
            </p:grpSpPr>
            <p:grpSp>
              <p:nvGrpSpPr>
                <p:cNvPr id="40" name="Group 39">
                  <a:extLst>
                    <a:ext uri="{FF2B5EF4-FFF2-40B4-BE49-F238E27FC236}">
                      <a16:creationId xmlns:a16="http://schemas.microsoft.com/office/drawing/2014/main" id="{9A61BA87-3C6F-436D-89A8-5ACF9613B683}"/>
                    </a:ext>
                  </a:extLst>
                </p:cNvPr>
                <p:cNvGrpSpPr/>
                <p:nvPr/>
              </p:nvGrpSpPr>
              <p:grpSpPr>
                <a:xfrm>
                  <a:off x="9073979" y="1324324"/>
                  <a:ext cx="2193970" cy="1856555"/>
                  <a:chOff x="4035380" y="1108376"/>
                  <a:chExt cx="2193970" cy="1856555"/>
                </a:xfrm>
              </p:grpSpPr>
              <p:sp>
                <p:nvSpPr>
                  <p:cNvPr id="45" name="TextBox 44">
                    <a:extLst>
                      <a:ext uri="{FF2B5EF4-FFF2-40B4-BE49-F238E27FC236}">
                        <a16:creationId xmlns:a16="http://schemas.microsoft.com/office/drawing/2014/main" id="{1ED5F0D9-608C-4A7E-A669-67497EFCD61E}"/>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47" name="TextBox 46">
                    <a:extLst>
                      <a:ext uri="{FF2B5EF4-FFF2-40B4-BE49-F238E27FC236}">
                        <a16:creationId xmlns:a16="http://schemas.microsoft.com/office/drawing/2014/main" id="{3591B809-0002-477F-8ACF-D3B2B119FC10}"/>
                      </a:ext>
                    </a:extLst>
                  </p:cNvPr>
                  <p:cNvSpPr txBox="1"/>
                  <p:nvPr/>
                </p:nvSpPr>
                <p:spPr>
                  <a:xfrm>
                    <a:off x="4035380" y="2249350"/>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48" name="TextBox 47">
                    <a:extLst>
                      <a:ext uri="{FF2B5EF4-FFF2-40B4-BE49-F238E27FC236}">
                        <a16:creationId xmlns:a16="http://schemas.microsoft.com/office/drawing/2014/main" id="{4DCA0493-D5E8-4838-A3C6-36BBE06697AD}"/>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nvGrpSpPr>
                <p:cNvPr id="41" name="Group 40">
                  <a:extLst>
                    <a:ext uri="{FF2B5EF4-FFF2-40B4-BE49-F238E27FC236}">
                      <a16:creationId xmlns:a16="http://schemas.microsoft.com/office/drawing/2014/main" id="{70333B63-EF1B-45F2-B8FE-BA5FCEAFCD0B}"/>
                    </a:ext>
                  </a:extLst>
                </p:cNvPr>
                <p:cNvGrpSpPr/>
                <p:nvPr/>
              </p:nvGrpSpPr>
              <p:grpSpPr>
                <a:xfrm>
                  <a:off x="9073979" y="3685458"/>
                  <a:ext cx="2193970" cy="1856555"/>
                  <a:chOff x="4035380" y="1108376"/>
                  <a:chExt cx="2193970" cy="1856555"/>
                </a:xfrm>
              </p:grpSpPr>
              <p:sp>
                <p:nvSpPr>
                  <p:cNvPr id="42" name="TextBox 41">
                    <a:extLst>
                      <a:ext uri="{FF2B5EF4-FFF2-40B4-BE49-F238E27FC236}">
                        <a16:creationId xmlns:a16="http://schemas.microsoft.com/office/drawing/2014/main" id="{2435536F-B451-4233-A3E6-86DF78373D52}"/>
                      </a:ext>
                    </a:extLst>
                  </p:cNvPr>
                  <p:cNvSpPr txBox="1"/>
                  <p:nvPr/>
                </p:nvSpPr>
                <p:spPr>
                  <a:xfrm>
                    <a:off x="4718092" y="1108376"/>
                    <a:ext cx="828546" cy="1569660"/>
                  </a:xfrm>
                  <a:prstGeom prst="rect">
                    <a:avLst/>
                  </a:prstGeom>
                  <a:noFill/>
                </p:spPr>
                <p:txBody>
                  <a:bodyPr wrap="square" rtlCol="0" anchor="ctr">
                    <a:spAutoFit/>
                  </a:bodyPr>
                  <a:lstStyle/>
                  <a:p>
                    <a:r>
                      <a:rPr lang="en-US" sz="9600" spc="-100" dirty="0">
                        <a:solidFill>
                          <a:schemeClr val="bg1"/>
                        </a:solidFill>
                        <a:latin typeface="Montserrat" panose="00000500000000000000" pitchFamily="50" charset="0"/>
                        <a:ea typeface="Montserrat Black" charset="0"/>
                        <a:cs typeface="Montserrat Black" charset="0"/>
                      </a:rPr>
                      <a:t>“</a:t>
                    </a:r>
                    <a:endParaRPr lang="en-US" sz="9600" spc="-100" dirty="0">
                      <a:solidFill>
                        <a:schemeClr val="bg1"/>
                      </a:solidFill>
                      <a:latin typeface="Montserrat" panose="00000500000000000000" pitchFamily="50" charset="0"/>
                      <a:ea typeface="Montserrat Hairline" charset="0"/>
                      <a:cs typeface="Montserrat Hairline" charset="0"/>
                    </a:endParaRPr>
                  </a:p>
                </p:txBody>
              </p:sp>
              <p:sp>
                <p:nvSpPr>
                  <p:cNvPr id="43" name="TextBox 42">
                    <a:extLst>
                      <a:ext uri="{FF2B5EF4-FFF2-40B4-BE49-F238E27FC236}">
                        <a16:creationId xmlns:a16="http://schemas.microsoft.com/office/drawing/2014/main" id="{CB56A009-DC9E-4A76-A373-9D0E695E8667}"/>
                      </a:ext>
                    </a:extLst>
                  </p:cNvPr>
                  <p:cNvSpPr txBox="1"/>
                  <p:nvPr/>
                </p:nvSpPr>
                <p:spPr>
                  <a:xfrm>
                    <a:off x="4035380" y="2249350"/>
                    <a:ext cx="2193970" cy="715581"/>
                  </a:xfrm>
                  <a:prstGeom prst="rect">
                    <a:avLst/>
                  </a:prstGeom>
                  <a:noFill/>
                </p:spPr>
                <p:txBody>
                  <a:bodyPr wrap="square" rtlCol="0">
                    <a:spAutoFit/>
                  </a:bodyPr>
                  <a:lstStyle/>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Have them for one. Living grass to for</a:t>
                    </a:r>
                  </a:p>
                  <a:p>
                    <a:pPr algn="ctr">
                      <a:lnSpc>
                        <a:spcPts val="1700"/>
                      </a:lnSpc>
                    </a:pP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can't gathered waters had winged. Creepiest don't subdue which </a:t>
                    </a:r>
                    <a:r>
                      <a:rPr lang="en-US" sz="700" dirty="0" err="1">
                        <a:solidFill>
                          <a:schemeClr val="bg1"/>
                        </a:solidFill>
                        <a:latin typeface="Montserrat" panose="00000500000000000000" pitchFamily="50" charset="0"/>
                        <a:ea typeface="Open Sans" panose="020B0606030504020204" pitchFamily="34" charset="0"/>
                        <a:cs typeface="Open Sans" panose="020B0606030504020204" pitchFamily="34" charset="0"/>
                      </a:rPr>
                      <a:t>i</a:t>
                    </a:r>
                    <a:r>
                      <a:rPr lang="en-US" sz="700" dirty="0">
                        <a:solidFill>
                          <a:schemeClr val="bg1"/>
                        </a:solidFill>
                        <a:latin typeface="Montserrat" panose="00000500000000000000" pitchFamily="50" charset="0"/>
                        <a:ea typeface="Open Sans" panose="020B0606030504020204" pitchFamily="34" charset="0"/>
                        <a:cs typeface="Open Sans" panose="020B0606030504020204" pitchFamily="34" charset="0"/>
                      </a:rPr>
                      <a:t> two set.</a:t>
                    </a:r>
                  </a:p>
                </p:txBody>
              </p:sp>
              <p:sp>
                <p:nvSpPr>
                  <p:cNvPr id="44" name="TextBox 43">
                    <a:extLst>
                      <a:ext uri="{FF2B5EF4-FFF2-40B4-BE49-F238E27FC236}">
                        <a16:creationId xmlns:a16="http://schemas.microsoft.com/office/drawing/2014/main" id="{3332D2F4-06A7-4AEE-92F4-8462550E400B}"/>
                      </a:ext>
                    </a:extLst>
                  </p:cNvPr>
                  <p:cNvSpPr txBox="1"/>
                  <p:nvPr/>
                </p:nvSpPr>
                <p:spPr>
                  <a:xfrm>
                    <a:off x="4451305" y="1744771"/>
                    <a:ext cx="1362120" cy="507831"/>
                  </a:xfrm>
                  <a:prstGeom prst="rect">
                    <a:avLst/>
                  </a:prstGeom>
                  <a:noFill/>
                </p:spPr>
                <p:txBody>
                  <a:bodyPr wrap="square" rtlCol="0">
                    <a:spAutoFit/>
                  </a:bodyPr>
                  <a:lstStyle/>
                  <a:p>
                    <a:pPr algn="ctr"/>
                    <a:r>
                      <a:rPr lang="en-US" sz="2700" spc="300" dirty="0">
                        <a:solidFill>
                          <a:schemeClr val="bg1"/>
                        </a:solidFill>
                        <a:latin typeface="Montserrat" panose="00000500000000000000" pitchFamily="50" charset="0"/>
                        <a:ea typeface="Open Sans" panose="020B0606030504020204" pitchFamily="34" charset="0"/>
                        <a:cs typeface="Open Sans" panose="020B0606030504020204" pitchFamily="34" charset="0"/>
                      </a:rPr>
                      <a:t>8.963</a:t>
                    </a:r>
                  </a:p>
                </p:txBody>
              </p:sp>
            </p:grpSp>
          </p:grpSp>
        </p:grpSp>
        <p:grpSp>
          <p:nvGrpSpPr>
            <p:cNvPr id="2" name="Group 1">
              <a:extLst>
                <a:ext uri="{FF2B5EF4-FFF2-40B4-BE49-F238E27FC236}">
                  <a16:creationId xmlns:a16="http://schemas.microsoft.com/office/drawing/2014/main" id="{788C1D8A-2B78-4599-8771-07946116655A}"/>
                </a:ext>
              </a:extLst>
            </p:cNvPr>
            <p:cNvGrpSpPr/>
            <p:nvPr/>
          </p:nvGrpSpPr>
          <p:grpSpPr>
            <a:xfrm>
              <a:off x="1029506" y="1759658"/>
              <a:ext cx="2871308" cy="3338684"/>
              <a:chOff x="614797" y="1491000"/>
              <a:chExt cx="2871308" cy="3338684"/>
            </a:xfrm>
          </p:grpSpPr>
          <p:sp>
            <p:nvSpPr>
              <p:cNvPr id="5" name="Rectangle 4">
                <a:extLst>
                  <a:ext uri="{FF2B5EF4-FFF2-40B4-BE49-F238E27FC236}">
                    <a16:creationId xmlns:a16="http://schemas.microsoft.com/office/drawing/2014/main" id="{8DC255B5-6CCE-46C7-8656-03F8CDE230A9}"/>
                  </a:ext>
                </a:extLst>
              </p:cNvPr>
              <p:cNvSpPr/>
              <p:nvPr/>
            </p:nvSpPr>
            <p:spPr>
              <a:xfrm>
                <a:off x="614797" y="1491000"/>
                <a:ext cx="2871308" cy="3338684"/>
              </a:xfrm>
              <a:prstGeom prst="rect">
                <a:avLst/>
              </a:prstGeom>
              <a:solidFill>
                <a:schemeClr val="bg1"/>
              </a:solidFill>
              <a:ln>
                <a:noFill/>
              </a:ln>
              <a:effectLst>
                <a:outerShdw blurRad="50800" dist="38100" algn="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TextBox 48">
                <a:extLst>
                  <a:ext uri="{FF2B5EF4-FFF2-40B4-BE49-F238E27FC236}">
                    <a16:creationId xmlns:a16="http://schemas.microsoft.com/office/drawing/2014/main" id="{9B5EFF50-CAC2-45C5-B8D7-7F08333B736C}"/>
                  </a:ext>
                </a:extLst>
              </p:cNvPr>
              <p:cNvSpPr txBox="1"/>
              <p:nvPr/>
            </p:nvSpPr>
            <p:spPr>
              <a:xfrm>
                <a:off x="794336" y="1971427"/>
                <a:ext cx="2512231" cy="2377830"/>
              </a:xfrm>
              <a:prstGeom prst="rect">
                <a:avLst/>
              </a:prstGeom>
              <a:noFill/>
            </p:spPr>
            <p:txBody>
              <a:bodyPr wrap="square" rtlCol="0">
                <a:spAutoFit/>
              </a:bodyPr>
              <a:lstStyle/>
              <a:p>
                <a:pPr algn="ctr">
                  <a:lnSpc>
                    <a:spcPts val="4500"/>
                  </a:lnSpc>
                </a:pPr>
                <a:r>
                  <a:rPr lang="en-US" sz="3700" dirty="0">
                    <a:latin typeface="Roboto" panose="02000000000000000000" pitchFamily="2" charset="0"/>
                    <a:ea typeface="Roboto" panose="02000000000000000000" pitchFamily="2" charset="0"/>
                    <a:cs typeface="Montserrat" charset="0"/>
                  </a:rPr>
                  <a:t>LOREM</a:t>
                </a:r>
              </a:p>
              <a:p>
                <a:pPr algn="ctr">
                  <a:lnSpc>
                    <a:spcPts val="4500"/>
                  </a:lnSpc>
                </a:pPr>
                <a:r>
                  <a:rPr lang="en-US" sz="3700" dirty="0">
                    <a:latin typeface="Roboto" panose="02000000000000000000" pitchFamily="2" charset="0"/>
                    <a:ea typeface="Roboto" panose="02000000000000000000" pitchFamily="2" charset="0"/>
                    <a:cs typeface="Montserrat" charset="0"/>
                  </a:rPr>
                  <a:t>TEXT YTO</a:t>
                </a:r>
              </a:p>
              <a:p>
                <a:pPr algn="ctr">
                  <a:lnSpc>
                    <a:spcPts val="4500"/>
                  </a:lnSpc>
                </a:pPr>
                <a:r>
                  <a:rPr lang="en-US" sz="3700" dirty="0">
                    <a:latin typeface="Roboto" panose="02000000000000000000" pitchFamily="2" charset="0"/>
                    <a:ea typeface="Roboto" panose="02000000000000000000" pitchFamily="2" charset="0"/>
                    <a:cs typeface="Montserrat" charset="0"/>
                  </a:rPr>
                  <a:t>DOLORS</a:t>
                </a:r>
              </a:p>
              <a:p>
                <a:pPr algn="ctr">
                  <a:lnSpc>
                    <a:spcPts val="4500"/>
                  </a:lnSpc>
                </a:pPr>
                <a:r>
                  <a:rPr lang="en-US" sz="3700" dirty="0">
                    <a:latin typeface="Roboto" panose="02000000000000000000" pitchFamily="2" charset="0"/>
                    <a:ea typeface="Roboto" panose="02000000000000000000" pitchFamily="2" charset="0"/>
                    <a:cs typeface="Montserrat" charset="0"/>
                  </a:rPr>
                  <a:t>SIT.AMET</a:t>
                </a:r>
              </a:p>
            </p:txBody>
          </p:sp>
        </p:grpSp>
      </p:grpSp>
    </p:spTree>
    <p:extLst>
      <p:ext uri="{BB962C8B-B14F-4D97-AF65-F5344CB8AC3E}">
        <p14:creationId xmlns:p14="http://schemas.microsoft.com/office/powerpoint/2010/main" val="25063601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4E8AF08A-D998-4EEB-B499-163DDF5D4D2F}"/>
              </a:ext>
            </a:extLst>
          </p:cNvPr>
          <p:cNvGrpSpPr/>
          <p:nvPr/>
        </p:nvGrpSpPr>
        <p:grpSpPr>
          <a:xfrm>
            <a:off x="1527172" y="2144857"/>
            <a:ext cx="9137656" cy="3841443"/>
            <a:chOff x="1527172" y="2144857"/>
            <a:chExt cx="9137656" cy="3841443"/>
          </a:xfrm>
        </p:grpSpPr>
        <p:sp>
          <p:nvSpPr>
            <p:cNvPr id="39" name="Rectangle 38">
              <a:extLst>
                <a:ext uri="{FF2B5EF4-FFF2-40B4-BE49-F238E27FC236}">
                  <a16:creationId xmlns:a16="http://schemas.microsoft.com/office/drawing/2014/main" id="{DC629FC5-098E-49DB-BA01-1EFC36F6B2E0}"/>
                </a:ext>
              </a:extLst>
            </p:cNvPr>
            <p:cNvSpPr/>
            <p:nvPr/>
          </p:nvSpPr>
          <p:spPr>
            <a:xfrm>
              <a:off x="1527172" y="2144857"/>
              <a:ext cx="1624444" cy="16515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5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100" name="TextBox 99">
              <a:extLst>
                <a:ext uri="{FF2B5EF4-FFF2-40B4-BE49-F238E27FC236}">
                  <a16:creationId xmlns:a16="http://schemas.microsoft.com/office/drawing/2014/main" id="{F1A01C1B-6BDA-4B33-8FE2-6547B40F23EB}"/>
                </a:ext>
              </a:extLst>
            </p:cNvPr>
            <p:cNvSpPr txBox="1"/>
            <p:nvPr/>
          </p:nvSpPr>
          <p:spPr>
            <a:xfrm>
              <a:off x="1957382" y="2359608"/>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S</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grpSp>
          <p:nvGrpSpPr>
            <p:cNvPr id="9" name="Group 8">
              <a:extLst>
                <a:ext uri="{FF2B5EF4-FFF2-40B4-BE49-F238E27FC236}">
                  <a16:creationId xmlns:a16="http://schemas.microsoft.com/office/drawing/2014/main" id="{24BDE91B-D7F4-4919-B9AD-53E31E009B94}"/>
                </a:ext>
              </a:extLst>
            </p:cNvPr>
            <p:cNvGrpSpPr/>
            <p:nvPr/>
          </p:nvGrpSpPr>
          <p:grpSpPr>
            <a:xfrm>
              <a:off x="3558926" y="2410846"/>
              <a:ext cx="2115504" cy="1119538"/>
              <a:chOff x="2532161" y="2455646"/>
              <a:chExt cx="2115504" cy="1119538"/>
            </a:xfrm>
          </p:grpSpPr>
          <p:sp>
            <p:nvSpPr>
              <p:cNvPr id="43" name="TextBox 42">
                <a:extLst>
                  <a:ext uri="{FF2B5EF4-FFF2-40B4-BE49-F238E27FC236}">
                    <a16:creationId xmlns:a16="http://schemas.microsoft.com/office/drawing/2014/main" id="{A4C0D756-A681-4BFA-9D9B-FD8CC1EFF091}"/>
                  </a:ext>
                </a:extLst>
              </p:cNvPr>
              <p:cNvSpPr txBox="1"/>
              <p:nvPr/>
            </p:nvSpPr>
            <p:spPr>
              <a:xfrm>
                <a:off x="2532161" y="2455646"/>
                <a:ext cx="1709524" cy="400110"/>
              </a:xfrm>
              <a:prstGeom prst="rect">
                <a:avLst/>
              </a:prstGeom>
              <a:noFill/>
            </p:spPr>
            <p:txBody>
              <a:bodyPr wrap="square" rtlCol="0">
                <a:spAutoFit/>
              </a:bodyPr>
              <a:lstStyle/>
              <a:p>
                <a:pPr lvl="0">
                  <a:defRPr/>
                </a:pPr>
                <a:r>
                  <a:rPr lang="en-GB" sz="2000" dirty="0">
                    <a:solidFill>
                      <a:schemeClr val="accent1"/>
                    </a:solidFill>
                    <a:latin typeface="Roboto" panose="02000000000000000000" pitchFamily="2" charset="0"/>
                    <a:ea typeface="Roboto" panose="02000000000000000000" pitchFamily="2" charset="0"/>
                    <a:cs typeface="Noto Sans" panose="020B0502040504020204" pitchFamily="34"/>
                  </a:rPr>
                  <a:t>Strengths</a:t>
                </a:r>
                <a:endParaRPr kumimoji="0" lang="en-GB" sz="2000" i="0" u="none" strike="noStrike" kern="1200" cap="none" spc="0" normalizeH="0" baseline="0" noProof="0" dirty="0">
                  <a:ln>
                    <a:noFill/>
                  </a:ln>
                  <a:solidFill>
                    <a:schemeClr val="accent1"/>
                  </a:solidFill>
                  <a:effectLst/>
                  <a:uLnTx/>
                  <a:uFillTx/>
                  <a:latin typeface="Roboto" panose="02000000000000000000" pitchFamily="2" charset="0"/>
                  <a:ea typeface="Roboto" panose="02000000000000000000" pitchFamily="2" charset="0"/>
                  <a:cs typeface="Noto Sans" panose="020B0502040504020204" pitchFamily="34"/>
                </a:endParaRPr>
              </a:p>
            </p:txBody>
          </p:sp>
          <p:sp>
            <p:nvSpPr>
              <p:cNvPr id="104" name="TextBox 103">
                <a:extLst>
                  <a:ext uri="{FF2B5EF4-FFF2-40B4-BE49-F238E27FC236}">
                    <a16:creationId xmlns:a16="http://schemas.microsoft.com/office/drawing/2014/main" id="{B71BB188-1CD9-4DE0-8921-46237B588442}"/>
                  </a:ext>
                </a:extLst>
              </p:cNvPr>
              <p:cNvSpPr txBox="1"/>
              <p:nvPr/>
            </p:nvSpPr>
            <p:spPr>
              <a:xfrm>
                <a:off x="2532161" y="2855756"/>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winged. Creepiest</a:t>
                </a:r>
              </a:p>
            </p:txBody>
          </p:sp>
        </p:grpSp>
        <p:sp>
          <p:nvSpPr>
            <p:cNvPr id="40" name="Rectangle 39">
              <a:extLst>
                <a:ext uri="{FF2B5EF4-FFF2-40B4-BE49-F238E27FC236}">
                  <a16:creationId xmlns:a16="http://schemas.microsoft.com/office/drawing/2014/main" id="{D8723985-6B49-4CCB-97A0-F842D07F75F5}"/>
                </a:ext>
              </a:extLst>
            </p:cNvPr>
            <p:cNvSpPr/>
            <p:nvPr/>
          </p:nvSpPr>
          <p:spPr>
            <a:xfrm>
              <a:off x="1527172" y="4334784"/>
              <a:ext cx="1624444" cy="16515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5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102" name="TextBox 101">
              <a:extLst>
                <a:ext uri="{FF2B5EF4-FFF2-40B4-BE49-F238E27FC236}">
                  <a16:creationId xmlns:a16="http://schemas.microsoft.com/office/drawing/2014/main" id="{782333C2-8666-4E25-91E6-6E06831A75DD}"/>
                </a:ext>
              </a:extLst>
            </p:cNvPr>
            <p:cNvSpPr txBox="1"/>
            <p:nvPr/>
          </p:nvSpPr>
          <p:spPr>
            <a:xfrm>
              <a:off x="1957382" y="4505406"/>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O</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grpSp>
          <p:nvGrpSpPr>
            <p:cNvPr id="8" name="Group 7">
              <a:extLst>
                <a:ext uri="{FF2B5EF4-FFF2-40B4-BE49-F238E27FC236}">
                  <a16:creationId xmlns:a16="http://schemas.microsoft.com/office/drawing/2014/main" id="{E82E4BC9-44EF-4EFB-ADE6-1608F3769040}"/>
                </a:ext>
              </a:extLst>
            </p:cNvPr>
            <p:cNvGrpSpPr/>
            <p:nvPr/>
          </p:nvGrpSpPr>
          <p:grpSpPr>
            <a:xfrm>
              <a:off x="3558926" y="4605971"/>
              <a:ext cx="2220801" cy="1109143"/>
              <a:chOff x="2532161" y="4305756"/>
              <a:chExt cx="2220801" cy="1109143"/>
            </a:xfrm>
          </p:grpSpPr>
          <p:sp>
            <p:nvSpPr>
              <p:cNvPr id="44" name="TextBox 43">
                <a:extLst>
                  <a:ext uri="{FF2B5EF4-FFF2-40B4-BE49-F238E27FC236}">
                    <a16:creationId xmlns:a16="http://schemas.microsoft.com/office/drawing/2014/main" id="{B3A3B292-63BD-4A39-A48C-32DD62D99B3B}"/>
                  </a:ext>
                </a:extLst>
              </p:cNvPr>
              <p:cNvSpPr txBox="1"/>
              <p:nvPr/>
            </p:nvSpPr>
            <p:spPr>
              <a:xfrm>
                <a:off x="2532161" y="4305756"/>
                <a:ext cx="2220801" cy="400110"/>
              </a:xfrm>
              <a:prstGeom prst="rect">
                <a:avLst/>
              </a:prstGeom>
              <a:noFill/>
            </p:spPr>
            <p:txBody>
              <a:bodyPr wrap="square" rtlCol="0">
                <a:spAutoFit/>
              </a:bodyPr>
              <a:lstStyle/>
              <a:p>
                <a:pPr lvl="0">
                  <a:defRPr/>
                </a:pPr>
                <a:r>
                  <a:rPr lang="en-GB" sz="2000" dirty="0">
                    <a:solidFill>
                      <a:schemeClr val="accent3"/>
                    </a:solidFill>
                    <a:latin typeface="Roboto" panose="02000000000000000000" pitchFamily="2" charset="0"/>
                    <a:ea typeface="Roboto" panose="02000000000000000000" pitchFamily="2" charset="0"/>
                    <a:cs typeface="Noto Sans" panose="020B0502040504020204" pitchFamily="34"/>
                  </a:rPr>
                  <a:t>Opportunities</a:t>
                </a:r>
                <a:endParaRPr kumimoji="0" lang="en-GB" sz="2000" i="0" u="none" strike="noStrike" kern="1200" cap="none" spc="0" normalizeH="0" baseline="0" noProof="0" dirty="0">
                  <a:ln>
                    <a:noFill/>
                  </a:ln>
                  <a:solidFill>
                    <a:schemeClr val="accent3"/>
                  </a:solidFill>
                  <a:effectLst/>
                  <a:uLnTx/>
                  <a:uFillTx/>
                  <a:latin typeface="Roboto" panose="02000000000000000000" pitchFamily="2" charset="0"/>
                  <a:ea typeface="Roboto" panose="02000000000000000000" pitchFamily="2" charset="0"/>
                  <a:cs typeface="Noto Sans" panose="020B0502040504020204" pitchFamily="34"/>
                </a:endParaRPr>
              </a:p>
            </p:txBody>
          </p:sp>
          <p:sp>
            <p:nvSpPr>
              <p:cNvPr id="105" name="TextBox 104">
                <a:extLst>
                  <a:ext uri="{FF2B5EF4-FFF2-40B4-BE49-F238E27FC236}">
                    <a16:creationId xmlns:a16="http://schemas.microsoft.com/office/drawing/2014/main" id="{FF6B2680-81DB-4921-873D-088513A68DEC}"/>
                  </a:ext>
                </a:extLst>
              </p:cNvPr>
              <p:cNvSpPr txBox="1"/>
              <p:nvPr/>
            </p:nvSpPr>
            <p:spPr>
              <a:xfrm>
                <a:off x="2532161" y="4695471"/>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winged. Creepiest</a:t>
                </a:r>
              </a:p>
            </p:txBody>
          </p:sp>
        </p:grpSp>
        <p:sp>
          <p:nvSpPr>
            <p:cNvPr id="41" name="Rectangle 40">
              <a:extLst>
                <a:ext uri="{FF2B5EF4-FFF2-40B4-BE49-F238E27FC236}">
                  <a16:creationId xmlns:a16="http://schemas.microsoft.com/office/drawing/2014/main" id="{B89E51EC-78C6-491D-8799-7541F6C71561}"/>
                </a:ext>
              </a:extLst>
            </p:cNvPr>
            <p:cNvSpPr/>
            <p:nvPr/>
          </p:nvSpPr>
          <p:spPr>
            <a:xfrm>
              <a:off x="6403484" y="2144857"/>
              <a:ext cx="1624444" cy="16515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8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101" name="TextBox 100">
              <a:extLst>
                <a:ext uri="{FF2B5EF4-FFF2-40B4-BE49-F238E27FC236}">
                  <a16:creationId xmlns:a16="http://schemas.microsoft.com/office/drawing/2014/main" id="{0B0B9744-6F72-4476-B75B-73FE263E0DF8}"/>
                </a:ext>
              </a:extLst>
            </p:cNvPr>
            <p:cNvSpPr txBox="1"/>
            <p:nvPr/>
          </p:nvSpPr>
          <p:spPr>
            <a:xfrm>
              <a:off x="6833694" y="2359608"/>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W</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grpSp>
          <p:nvGrpSpPr>
            <p:cNvPr id="2" name="Group 1">
              <a:extLst>
                <a:ext uri="{FF2B5EF4-FFF2-40B4-BE49-F238E27FC236}">
                  <a16:creationId xmlns:a16="http://schemas.microsoft.com/office/drawing/2014/main" id="{517C68DD-B573-4BE8-84B2-114830E2331C}"/>
                </a:ext>
              </a:extLst>
            </p:cNvPr>
            <p:cNvGrpSpPr/>
            <p:nvPr/>
          </p:nvGrpSpPr>
          <p:grpSpPr>
            <a:xfrm>
              <a:off x="8549324" y="2400117"/>
              <a:ext cx="2115504" cy="1140996"/>
              <a:chOff x="8224307" y="2434188"/>
              <a:chExt cx="2115504" cy="1140996"/>
            </a:xfrm>
          </p:grpSpPr>
          <p:sp>
            <p:nvSpPr>
              <p:cNvPr id="45" name="TextBox 44">
                <a:extLst>
                  <a:ext uri="{FF2B5EF4-FFF2-40B4-BE49-F238E27FC236}">
                    <a16:creationId xmlns:a16="http://schemas.microsoft.com/office/drawing/2014/main" id="{99028E55-36DD-4E1F-9A9A-51EA8CAFCC7B}"/>
                  </a:ext>
                </a:extLst>
              </p:cNvPr>
              <p:cNvSpPr txBox="1"/>
              <p:nvPr/>
            </p:nvSpPr>
            <p:spPr>
              <a:xfrm>
                <a:off x="8224307" y="2434188"/>
                <a:ext cx="1709524" cy="400110"/>
              </a:xfrm>
              <a:prstGeom prst="rect">
                <a:avLst/>
              </a:prstGeom>
              <a:noFill/>
            </p:spPr>
            <p:txBody>
              <a:bodyPr wrap="square" rtlCol="0">
                <a:spAutoFit/>
              </a:bodyPr>
              <a:lstStyle/>
              <a:p>
                <a:pPr lvl="0">
                  <a:defRPr/>
                </a:pPr>
                <a:r>
                  <a:rPr lang="en-GB" sz="2000" dirty="0">
                    <a:solidFill>
                      <a:schemeClr val="accent2"/>
                    </a:solidFill>
                    <a:latin typeface="Roboto" panose="02000000000000000000" pitchFamily="2" charset="0"/>
                    <a:ea typeface="Roboto" panose="02000000000000000000" pitchFamily="2" charset="0"/>
                    <a:cs typeface="Noto Sans" panose="020B0502040504020204" pitchFamily="34"/>
                  </a:rPr>
                  <a:t>Weaknesses</a:t>
                </a:r>
                <a:endParaRPr kumimoji="0" lang="en-GB" sz="2000" i="0" u="none" strike="noStrike" kern="1200" cap="none" spc="0" normalizeH="0" baseline="0" noProof="0" dirty="0">
                  <a:ln>
                    <a:noFill/>
                  </a:ln>
                  <a:solidFill>
                    <a:schemeClr val="accent2"/>
                  </a:solidFill>
                  <a:effectLst/>
                  <a:uLnTx/>
                  <a:uFillTx/>
                  <a:latin typeface="Roboto" panose="02000000000000000000" pitchFamily="2" charset="0"/>
                  <a:ea typeface="Roboto" panose="02000000000000000000" pitchFamily="2" charset="0"/>
                  <a:cs typeface="Noto Sans" panose="020B0502040504020204" pitchFamily="34"/>
                </a:endParaRPr>
              </a:p>
            </p:txBody>
          </p:sp>
          <p:sp>
            <p:nvSpPr>
              <p:cNvPr id="106" name="TextBox 105">
                <a:extLst>
                  <a:ext uri="{FF2B5EF4-FFF2-40B4-BE49-F238E27FC236}">
                    <a16:creationId xmlns:a16="http://schemas.microsoft.com/office/drawing/2014/main" id="{5F6B061B-C53D-4FD5-A32C-854AF719CD2B}"/>
                  </a:ext>
                </a:extLst>
              </p:cNvPr>
              <p:cNvSpPr txBox="1"/>
              <p:nvPr/>
            </p:nvSpPr>
            <p:spPr>
              <a:xfrm>
                <a:off x="8224307" y="2855756"/>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winged. Creepiest</a:t>
                </a:r>
              </a:p>
            </p:txBody>
          </p:sp>
        </p:grpSp>
        <p:sp>
          <p:nvSpPr>
            <p:cNvPr id="42" name="Rectangle 41">
              <a:extLst>
                <a:ext uri="{FF2B5EF4-FFF2-40B4-BE49-F238E27FC236}">
                  <a16:creationId xmlns:a16="http://schemas.microsoft.com/office/drawing/2014/main" id="{C451800E-5611-41C7-BFC0-7F2AB5A18918}"/>
                </a:ext>
              </a:extLst>
            </p:cNvPr>
            <p:cNvSpPr/>
            <p:nvPr/>
          </p:nvSpPr>
          <p:spPr>
            <a:xfrm>
              <a:off x="6403484" y="4334784"/>
              <a:ext cx="1624444" cy="16515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8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103" name="TextBox 102">
              <a:extLst>
                <a:ext uri="{FF2B5EF4-FFF2-40B4-BE49-F238E27FC236}">
                  <a16:creationId xmlns:a16="http://schemas.microsoft.com/office/drawing/2014/main" id="{BACF421D-C973-483B-A1FD-15293F095A2D}"/>
                </a:ext>
              </a:extLst>
            </p:cNvPr>
            <p:cNvSpPr txBox="1"/>
            <p:nvPr/>
          </p:nvSpPr>
          <p:spPr>
            <a:xfrm>
              <a:off x="6833694" y="4505406"/>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T</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grpSp>
          <p:nvGrpSpPr>
            <p:cNvPr id="3" name="Group 2">
              <a:extLst>
                <a:ext uri="{FF2B5EF4-FFF2-40B4-BE49-F238E27FC236}">
                  <a16:creationId xmlns:a16="http://schemas.microsoft.com/office/drawing/2014/main" id="{2AC3E082-ED99-476C-8942-082F04BE3DEA}"/>
                </a:ext>
              </a:extLst>
            </p:cNvPr>
            <p:cNvGrpSpPr/>
            <p:nvPr/>
          </p:nvGrpSpPr>
          <p:grpSpPr>
            <a:xfrm>
              <a:off x="8549324" y="4605971"/>
              <a:ext cx="2115504" cy="1109143"/>
              <a:chOff x="8224307" y="4340220"/>
              <a:chExt cx="2115504" cy="1109143"/>
            </a:xfrm>
          </p:grpSpPr>
          <p:sp>
            <p:nvSpPr>
              <p:cNvPr id="46" name="TextBox 45">
                <a:extLst>
                  <a:ext uri="{FF2B5EF4-FFF2-40B4-BE49-F238E27FC236}">
                    <a16:creationId xmlns:a16="http://schemas.microsoft.com/office/drawing/2014/main" id="{05F2ECA4-2BF6-42C6-BAF4-5FEFC59FFFC1}"/>
                  </a:ext>
                </a:extLst>
              </p:cNvPr>
              <p:cNvSpPr txBox="1"/>
              <p:nvPr/>
            </p:nvSpPr>
            <p:spPr>
              <a:xfrm>
                <a:off x="8224307" y="4340220"/>
                <a:ext cx="1709524" cy="400110"/>
              </a:xfrm>
              <a:prstGeom prst="rect">
                <a:avLst/>
              </a:prstGeom>
              <a:noFill/>
            </p:spPr>
            <p:txBody>
              <a:bodyPr wrap="square" rtlCol="0">
                <a:spAutoFit/>
              </a:bodyPr>
              <a:lstStyle/>
              <a:p>
                <a:pPr lvl="0">
                  <a:defRPr/>
                </a:pPr>
                <a:r>
                  <a:rPr lang="en-GB" sz="2000" dirty="0">
                    <a:solidFill>
                      <a:schemeClr val="accent4"/>
                    </a:solidFill>
                    <a:latin typeface="Roboto" panose="02000000000000000000" pitchFamily="2" charset="0"/>
                    <a:ea typeface="Roboto" panose="02000000000000000000" pitchFamily="2" charset="0"/>
                    <a:cs typeface="Noto Sans" panose="020B0502040504020204" pitchFamily="34"/>
                  </a:rPr>
                  <a:t>Threats</a:t>
                </a:r>
                <a:endParaRPr kumimoji="0" lang="en-GB" sz="2000" i="0" u="none" strike="noStrike" kern="1200" cap="none" spc="0" normalizeH="0" baseline="0" noProof="0" dirty="0">
                  <a:ln>
                    <a:noFill/>
                  </a:ln>
                  <a:solidFill>
                    <a:schemeClr val="accent4"/>
                  </a:solidFill>
                  <a:effectLst/>
                  <a:uLnTx/>
                  <a:uFillTx/>
                  <a:latin typeface="Roboto" panose="02000000000000000000" pitchFamily="2" charset="0"/>
                  <a:ea typeface="Roboto" panose="02000000000000000000" pitchFamily="2" charset="0"/>
                  <a:cs typeface="Noto Sans" panose="020B0502040504020204" pitchFamily="34"/>
                </a:endParaRPr>
              </a:p>
            </p:txBody>
          </p:sp>
          <p:sp>
            <p:nvSpPr>
              <p:cNvPr id="107" name="TextBox 106">
                <a:extLst>
                  <a:ext uri="{FF2B5EF4-FFF2-40B4-BE49-F238E27FC236}">
                    <a16:creationId xmlns:a16="http://schemas.microsoft.com/office/drawing/2014/main" id="{ED18EA60-CEE5-406D-9515-1C4134FAF905}"/>
                  </a:ext>
                </a:extLst>
              </p:cNvPr>
              <p:cNvSpPr txBox="1"/>
              <p:nvPr/>
            </p:nvSpPr>
            <p:spPr>
              <a:xfrm>
                <a:off x="8224307" y="4729935"/>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oboto" panose="02000000000000000000" pitchFamily="2" charset="0"/>
                    <a:ea typeface="Roboto" panose="02000000000000000000" pitchFamily="2" charset="0"/>
                    <a:cs typeface="Open Sans" panose="020B0606030504020204" pitchFamily="34" charset="0"/>
                  </a:rPr>
                  <a:t>winged. Creepiest</a:t>
                </a:r>
              </a:p>
            </p:txBody>
          </p:sp>
        </p:grpSp>
      </p:grpSp>
      <p:sp>
        <p:nvSpPr>
          <p:cNvPr id="108" name="TextBox 107">
            <a:extLst>
              <a:ext uri="{FF2B5EF4-FFF2-40B4-BE49-F238E27FC236}">
                <a16:creationId xmlns:a16="http://schemas.microsoft.com/office/drawing/2014/main" id="{4F290F9A-B02C-43E6-BE38-C4F6E22B6C6C}"/>
              </a:ext>
            </a:extLst>
          </p:cNvPr>
          <p:cNvSpPr txBox="1"/>
          <p:nvPr/>
        </p:nvSpPr>
        <p:spPr>
          <a:xfrm>
            <a:off x="3577822" y="459992"/>
            <a:ext cx="5166128" cy="707886"/>
          </a:xfrm>
          <a:prstGeom prst="rect">
            <a:avLst/>
          </a:prstGeom>
          <a:noFill/>
        </p:spPr>
        <p:txBody>
          <a:bodyPr wrap="square" rtlCol="0">
            <a:spAutoFit/>
          </a:bodyPr>
          <a:lstStyle/>
          <a:p>
            <a:pPr lvl="0" algn="ctr">
              <a:defRPr/>
            </a:pPr>
            <a:r>
              <a:rPr lang="en-US" sz="4000" dirty="0">
                <a:solidFill>
                  <a:schemeClr val="bg1">
                    <a:lumMod val="50000"/>
                  </a:schemeClr>
                </a:solidFill>
                <a:latin typeface="Roboto" panose="02000000000000000000" pitchFamily="2" charset="0"/>
                <a:ea typeface="Roboto" panose="02000000000000000000" pitchFamily="2" charset="0"/>
                <a:cs typeface="Noto Sans" panose="020B0502040504020204" pitchFamily="34"/>
              </a:rPr>
              <a:t>SWOT Analysis</a:t>
            </a:r>
          </a:p>
        </p:txBody>
      </p:sp>
      <p:sp>
        <p:nvSpPr>
          <p:cNvPr id="110" name="TextBox 109">
            <a:extLst>
              <a:ext uri="{FF2B5EF4-FFF2-40B4-BE49-F238E27FC236}">
                <a16:creationId xmlns:a16="http://schemas.microsoft.com/office/drawing/2014/main" id="{3D67028A-569B-4CEC-A97E-F0C4332EF426}"/>
              </a:ext>
            </a:extLst>
          </p:cNvPr>
          <p:cNvSpPr txBox="1"/>
          <p:nvPr/>
        </p:nvSpPr>
        <p:spPr>
          <a:xfrm>
            <a:off x="1847271" y="1219105"/>
            <a:ext cx="8238594" cy="454292"/>
          </a:xfrm>
          <a:prstGeom prst="rect">
            <a:avLst/>
          </a:prstGeom>
          <a:noFill/>
        </p:spPr>
        <p:txBody>
          <a:bodyPr wrap="square" rtlCol="0">
            <a:spAutoFit/>
          </a:bodyPr>
          <a:lstStyle/>
          <a:p>
            <a:pPr algn="ctr">
              <a:lnSpc>
                <a:spcPts val="1500"/>
              </a:lnSpc>
            </a:pPr>
            <a:r>
              <a:rPr lang="en-US" sz="800" dirty="0">
                <a:latin typeface="Roboto" panose="02000000000000000000" pitchFamily="2" charset="0"/>
                <a:ea typeface="Roboto" panose="02000000000000000000" pitchFamily="2" charset="0"/>
                <a:cs typeface="Arial" panose="020B0604020202020204" pitchFamily="34" charset="0"/>
              </a:rPr>
              <a:t>Have them for one. Living grass to for gathered Waters had winged  Creepiest don't subdue which </a:t>
            </a:r>
            <a:r>
              <a:rPr lang="en-US" sz="800" dirty="0" err="1">
                <a:latin typeface="Roboto" panose="02000000000000000000" pitchFamily="2" charset="0"/>
                <a:ea typeface="Roboto" panose="02000000000000000000" pitchFamily="2" charset="0"/>
                <a:cs typeface="Arial" panose="020B0604020202020204" pitchFamily="34" charset="0"/>
              </a:rPr>
              <a:t>i</a:t>
            </a:r>
            <a:r>
              <a:rPr lang="en-US" sz="800" dirty="0">
                <a:latin typeface="Roboto" panose="02000000000000000000" pitchFamily="2" charset="0"/>
                <a:ea typeface="Roboto" panose="02000000000000000000" pitchFamily="2" charset="0"/>
                <a:cs typeface="Arial" panose="020B0604020202020204" pitchFamily="34" charset="0"/>
              </a:rPr>
              <a:t> two had seasons. To be Fifth you’ll, to be  man wherein our </a:t>
            </a:r>
            <a:r>
              <a:rPr lang="en-US" sz="800" dirty="0" err="1">
                <a:latin typeface="Roboto" panose="02000000000000000000" pitchFamily="2" charset="0"/>
                <a:ea typeface="Roboto" panose="02000000000000000000" pitchFamily="2" charset="0"/>
                <a:cs typeface="Arial" panose="020B0604020202020204" pitchFamily="34" charset="0"/>
              </a:rPr>
              <a:t>creepingcreeping</a:t>
            </a:r>
            <a:r>
              <a:rPr lang="en-US" sz="800" dirty="0">
                <a:latin typeface="Roboto" panose="02000000000000000000" pitchFamily="2" charset="0"/>
                <a:ea typeface="Roboto" panose="02000000000000000000" pitchFamily="2" charset="0"/>
                <a:cs typeface="Arial" panose="020B0604020202020204" pitchFamily="34" charset="0"/>
              </a:rPr>
              <a:t> Have them for one. Living grass for can't gathered waters had winged. Creepiest.</a:t>
            </a:r>
          </a:p>
        </p:txBody>
      </p:sp>
    </p:spTree>
    <p:extLst>
      <p:ext uri="{BB962C8B-B14F-4D97-AF65-F5344CB8AC3E}">
        <p14:creationId xmlns:p14="http://schemas.microsoft.com/office/powerpoint/2010/main" val="1694354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TextBox 107">
            <a:extLst>
              <a:ext uri="{FF2B5EF4-FFF2-40B4-BE49-F238E27FC236}">
                <a16:creationId xmlns:a16="http://schemas.microsoft.com/office/drawing/2014/main" id="{4F290F9A-B02C-43E6-BE38-C4F6E22B6C6C}"/>
              </a:ext>
            </a:extLst>
          </p:cNvPr>
          <p:cNvSpPr txBox="1"/>
          <p:nvPr/>
        </p:nvSpPr>
        <p:spPr>
          <a:xfrm>
            <a:off x="3577822" y="459992"/>
            <a:ext cx="5166128" cy="707886"/>
          </a:xfrm>
          <a:prstGeom prst="rect">
            <a:avLst/>
          </a:prstGeom>
          <a:noFill/>
        </p:spPr>
        <p:txBody>
          <a:bodyPr wrap="square" rtlCol="0">
            <a:spAutoFit/>
          </a:bodyPr>
          <a:lstStyle/>
          <a:p>
            <a:pPr lvl="0" algn="ctr">
              <a:defRPr/>
            </a:pPr>
            <a:r>
              <a:rPr lang="en-US" sz="4000" dirty="0">
                <a:solidFill>
                  <a:schemeClr val="bg1">
                    <a:lumMod val="50000"/>
                  </a:schemeClr>
                </a:solidFill>
                <a:latin typeface="Roboto" panose="02000000000000000000" pitchFamily="2" charset="0"/>
                <a:ea typeface="Roboto" panose="02000000000000000000" pitchFamily="2" charset="0"/>
                <a:cs typeface="Noto Sans" panose="020B0502040504020204" pitchFamily="34"/>
              </a:rPr>
              <a:t>Our Infographic</a:t>
            </a:r>
          </a:p>
        </p:txBody>
      </p:sp>
      <p:sp>
        <p:nvSpPr>
          <p:cNvPr id="110" name="TextBox 109">
            <a:extLst>
              <a:ext uri="{FF2B5EF4-FFF2-40B4-BE49-F238E27FC236}">
                <a16:creationId xmlns:a16="http://schemas.microsoft.com/office/drawing/2014/main" id="{3D67028A-569B-4CEC-A97E-F0C4332EF426}"/>
              </a:ext>
            </a:extLst>
          </p:cNvPr>
          <p:cNvSpPr txBox="1"/>
          <p:nvPr/>
        </p:nvSpPr>
        <p:spPr>
          <a:xfrm>
            <a:off x="1847271" y="1190077"/>
            <a:ext cx="8238594" cy="544060"/>
          </a:xfrm>
          <a:prstGeom prst="rect">
            <a:avLst/>
          </a:prstGeom>
          <a:noFill/>
        </p:spPr>
        <p:txBody>
          <a:bodyPr wrap="square" rtlCol="0">
            <a:spAutoFit/>
          </a:bodyPr>
          <a:lstStyle/>
          <a:p>
            <a:pPr algn="ctr">
              <a:lnSpc>
                <a:spcPts val="1900"/>
              </a:lnSpc>
            </a:pP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Have them for one. Living grass to for gathered Waters had winged  Creepiest don't subdue which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i</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two had seasons. To be Fifth you’ll, to be  man wherein our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creepingcreeping</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Have them for one. Living grass for can't gathered waters had winged. Creepiest.</a:t>
            </a:r>
          </a:p>
        </p:txBody>
      </p:sp>
      <p:graphicFrame>
        <p:nvGraphicFramePr>
          <p:cNvPr id="7" name="Chart 6">
            <a:extLst>
              <a:ext uri="{FF2B5EF4-FFF2-40B4-BE49-F238E27FC236}">
                <a16:creationId xmlns:a16="http://schemas.microsoft.com/office/drawing/2014/main" id="{54005749-DEB1-4309-8348-BC1093CC47F0}"/>
              </a:ext>
            </a:extLst>
          </p:cNvPr>
          <p:cNvGraphicFramePr/>
          <p:nvPr>
            <p:extLst>
              <p:ext uri="{D42A27DB-BD31-4B8C-83A1-F6EECF244321}">
                <p14:modId xmlns:p14="http://schemas.microsoft.com/office/powerpoint/2010/main" val="3001503285"/>
              </p:ext>
            </p:extLst>
          </p:nvPr>
        </p:nvGraphicFramePr>
        <p:xfrm>
          <a:off x="730250" y="2221990"/>
          <a:ext cx="10731500" cy="34459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526045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TextBox 107">
            <a:extLst>
              <a:ext uri="{FF2B5EF4-FFF2-40B4-BE49-F238E27FC236}">
                <a16:creationId xmlns:a16="http://schemas.microsoft.com/office/drawing/2014/main" id="{4F290F9A-B02C-43E6-BE38-C4F6E22B6C6C}"/>
              </a:ext>
            </a:extLst>
          </p:cNvPr>
          <p:cNvSpPr txBox="1"/>
          <p:nvPr/>
        </p:nvSpPr>
        <p:spPr>
          <a:xfrm>
            <a:off x="3577822" y="459992"/>
            <a:ext cx="5166128" cy="707886"/>
          </a:xfrm>
          <a:prstGeom prst="rect">
            <a:avLst/>
          </a:prstGeom>
          <a:noFill/>
        </p:spPr>
        <p:txBody>
          <a:bodyPr wrap="square" rtlCol="0">
            <a:spAutoFit/>
          </a:bodyPr>
          <a:lstStyle/>
          <a:p>
            <a:pPr lvl="0" algn="ctr">
              <a:defRPr/>
            </a:pPr>
            <a:r>
              <a:rPr lang="en-US" sz="4000" dirty="0">
                <a:solidFill>
                  <a:schemeClr val="bg1">
                    <a:lumMod val="50000"/>
                  </a:schemeClr>
                </a:solidFill>
                <a:latin typeface="Roboto" panose="02000000000000000000" pitchFamily="2" charset="0"/>
                <a:ea typeface="Roboto" panose="02000000000000000000" pitchFamily="2" charset="0"/>
                <a:cs typeface="Noto Sans" panose="020B0502040504020204" pitchFamily="34"/>
              </a:rPr>
              <a:t>Our Infographic</a:t>
            </a:r>
          </a:p>
        </p:txBody>
      </p:sp>
      <p:sp>
        <p:nvSpPr>
          <p:cNvPr id="110" name="TextBox 109">
            <a:extLst>
              <a:ext uri="{FF2B5EF4-FFF2-40B4-BE49-F238E27FC236}">
                <a16:creationId xmlns:a16="http://schemas.microsoft.com/office/drawing/2014/main" id="{3D67028A-569B-4CEC-A97E-F0C4332EF426}"/>
              </a:ext>
            </a:extLst>
          </p:cNvPr>
          <p:cNvSpPr txBox="1"/>
          <p:nvPr/>
        </p:nvSpPr>
        <p:spPr>
          <a:xfrm>
            <a:off x="1847271" y="1190077"/>
            <a:ext cx="8238594" cy="544060"/>
          </a:xfrm>
          <a:prstGeom prst="rect">
            <a:avLst/>
          </a:prstGeom>
          <a:noFill/>
        </p:spPr>
        <p:txBody>
          <a:bodyPr wrap="square" rtlCol="0">
            <a:spAutoFit/>
          </a:bodyPr>
          <a:lstStyle/>
          <a:p>
            <a:pPr algn="ctr">
              <a:lnSpc>
                <a:spcPts val="1900"/>
              </a:lnSpc>
            </a:pP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Have them for one. Living grass to for gathered Waters had winged  Creepiest don't subdue which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i</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two had seasons. To be Fifth you’ll, to be  man wherein our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creepingcreeping</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Have them for one. Living grass for can't gathered waters had winged. Creepiest.</a:t>
            </a:r>
          </a:p>
        </p:txBody>
      </p:sp>
      <p:graphicFrame>
        <p:nvGraphicFramePr>
          <p:cNvPr id="7" name="Chart 6">
            <a:extLst>
              <a:ext uri="{FF2B5EF4-FFF2-40B4-BE49-F238E27FC236}">
                <a16:creationId xmlns:a16="http://schemas.microsoft.com/office/drawing/2014/main" id="{54005749-DEB1-4309-8348-BC1093CC47F0}"/>
              </a:ext>
            </a:extLst>
          </p:cNvPr>
          <p:cNvGraphicFramePr/>
          <p:nvPr>
            <p:extLst>
              <p:ext uri="{D42A27DB-BD31-4B8C-83A1-F6EECF244321}">
                <p14:modId xmlns:p14="http://schemas.microsoft.com/office/powerpoint/2010/main" val="1949783141"/>
              </p:ext>
            </p:extLst>
          </p:nvPr>
        </p:nvGraphicFramePr>
        <p:xfrm>
          <a:off x="730250" y="2221990"/>
          <a:ext cx="10731500" cy="34459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948211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TextBox 107">
            <a:extLst>
              <a:ext uri="{FF2B5EF4-FFF2-40B4-BE49-F238E27FC236}">
                <a16:creationId xmlns:a16="http://schemas.microsoft.com/office/drawing/2014/main" id="{4F290F9A-B02C-43E6-BE38-C4F6E22B6C6C}"/>
              </a:ext>
            </a:extLst>
          </p:cNvPr>
          <p:cNvSpPr txBox="1"/>
          <p:nvPr/>
        </p:nvSpPr>
        <p:spPr>
          <a:xfrm>
            <a:off x="3577822" y="459992"/>
            <a:ext cx="5166128" cy="707886"/>
          </a:xfrm>
          <a:prstGeom prst="rect">
            <a:avLst/>
          </a:prstGeom>
          <a:noFill/>
        </p:spPr>
        <p:txBody>
          <a:bodyPr wrap="square" rtlCol="0">
            <a:spAutoFit/>
          </a:bodyPr>
          <a:lstStyle/>
          <a:p>
            <a:pPr lvl="0" algn="ctr">
              <a:defRPr/>
            </a:pPr>
            <a:r>
              <a:rPr lang="en-US" sz="4000" dirty="0">
                <a:solidFill>
                  <a:schemeClr val="bg1">
                    <a:lumMod val="50000"/>
                  </a:schemeClr>
                </a:solidFill>
                <a:latin typeface="Roboto" panose="02000000000000000000" pitchFamily="2" charset="0"/>
                <a:ea typeface="Roboto" panose="02000000000000000000" pitchFamily="2" charset="0"/>
                <a:cs typeface="Noto Sans" panose="020B0502040504020204" pitchFamily="34"/>
              </a:rPr>
              <a:t>Our Infographic</a:t>
            </a:r>
          </a:p>
        </p:txBody>
      </p:sp>
      <p:sp>
        <p:nvSpPr>
          <p:cNvPr id="110" name="TextBox 109">
            <a:extLst>
              <a:ext uri="{FF2B5EF4-FFF2-40B4-BE49-F238E27FC236}">
                <a16:creationId xmlns:a16="http://schemas.microsoft.com/office/drawing/2014/main" id="{3D67028A-569B-4CEC-A97E-F0C4332EF426}"/>
              </a:ext>
            </a:extLst>
          </p:cNvPr>
          <p:cNvSpPr txBox="1"/>
          <p:nvPr/>
        </p:nvSpPr>
        <p:spPr>
          <a:xfrm>
            <a:off x="1847271" y="1190077"/>
            <a:ext cx="8238594" cy="544060"/>
          </a:xfrm>
          <a:prstGeom prst="rect">
            <a:avLst/>
          </a:prstGeom>
          <a:noFill/>
        </p:spPr>
        <p:txBody>
          <a:bodyPr wrap="square" rtlCol="0">
            <a:spAutoFit/>
          </a:bodyPr>
          <a:lstStyle/>
          <a:p>
            <a:pPr algn="ctr">
              <a:lnSpc>
                <a:spcPts val="1900"/>
              </a:lnSpc>
            </a:pP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Have them for one. Living grass to for gathered Waters had winged  Creepiest don't subdue which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i</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two had seasons. To be Fifth you’ll, to be  man wherein our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creepingcreeping</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Have them for one. Living grass for can't gathered waters had winged. Creepiest.</a:t>
            </a:r>
          </a:p>
        </p:txBody>
      </p:sp>
      <p:graphicFrame>
        <p:nvGraphicFramePr>
          <p:cNvPr id="7" name="Chart 6">
            <a:extLst>
              <a:ext uri="{FF2B5EF4-FFF2-40B4-BE49-F238E27FC236}">
                <a16:creationId xmlns:a16="http://schemas.microsoft.com/office/drawing/2014/main" id="{54005749-DEB1-4309-8348-BC1093CC47F0}"/>
              </a:ext>
            </a:extLst>
          </p:cNvPr>
          <p:cNvGraphicFramePr/>
          <p:nvPr>
            <p:extLst>
              <p:ext uri="{D42A27DB-BD31-4B8C-83A1-F6EECF244321}">
                <p14:modId xmlns:p14="http://schemas.microsoft.com/office/powerpoint/2010/main" val="1777421332"/>
              </p:ext>
            </p:extLst>
          </p:nvPr>
        </p:nvGraphicFramePr>
        <p:xfrm>
          <a:off x="730250" y="2221990"/>
          <a:ext cx="10731500" cy="34459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390810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E544ED-9799-4E9C-98F1-A43EE321E540}"/>
              </a:ext>
            </a:extLst>
          </p:cNvPr>
          <p:cNvSpPr/>
          <p:nvPr/>
        </p:nvSpPr>
        <p:spPr>
          <a:xfrm>
            <a:off x="-1" y="-959"/>
            <a:ext cx="10813143" cy="68589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30000" dirty="0"/>
          </a:p>
        </p:txBody>
      </p:sp>
      <p:grpSp>
        <p:nvGrpSpPr>
          <p:cNvPr id="10" name="Group 9">
            <a:extLst>
              <a:ext uri="{FF2B5EF4-FFF2-40B4-BE49-F238E27FC236}">
                <a16:creationId xmlns:a16="http://schemas.microsoft.com/office/drawing/2014/main" id="{87E8BA89-4709-4191-B5A3-3698CEBA9E83}"/>
              </a:ext>
            </a:extLst>
          </p:cNvPr>
          <p:cNvGrpSpPr/>
          <p:nvPr/>
        </p:nvGrpSpPr>
        <p:grpSpPr>
          <a:xfrm>
            <a:off x="3570514" y="-2"/>
            <a:ext cx="8621487" cy="6947899"/>
            <a:chOff x="7276591" y="-1"/>
            <a:chExt cx="4915410" cy="2950563"/>
          </a:xfrm>
        </p:grpSpPr>
        <p:sp>
          <p:nvSpPr>
            <p:cNvPr id="5" name="Freeform 5">
              <a:extLst>
                <a:ext uri="{FF2B5EF4-FFF2-40B4-BE49-F238E27FC236}">
                  <a16:creationId xmlns:a16="http://schemas.microsoft.com/office/drawing/2014/main" id="{E95074C5-7EBB-481D-800B-EB9D432C5185}"/>
                </a:ext>
              </a:extLst>
            </p:cNvPr>
            <p:cNvSpPr>
              <a:spLocks/>
            </p:cNvSpPr>
            <p:nvPr/>
          </p:nvSpPr>
          <p:spPr bwMode="auto">
            <a:xfrm>
              <a:off x="7276591" y="-1"/>
              <a:ext cx="4915410" cy="2950563"/>
            </a:xfrm>
            <a:custGeom>
              <a:avLst/>
              <a:gdLst>
                <a:gd name="T0" fmla="*/ 71 w 1134"/>
                <a:gd name="T1" fmla="*/ 0 h 637"/>
                <a:gd name="T2" fmla="*/ 1134 w 1134"/>
                <a:gd name="T3" fmla="*/ 633 h 637"/>
                <a:gd name="T4" fmla="*/ 1134 w 1134"/>
                <a:gd name="T5" fmla="*/ 0 h 637"/>
                <a:gd name="T6" fmla="*/ 71 w 1134"/>
                <a:gd name="T7" fmla="*/ 0 h 637"/>
              </a:gdLst>
              <a:ahLst/>
              <a:cxnLst>
                <a:cxn ang="0">
                  <a:pos x="T0" y="T1"/>
                </a:cxn>
                <a:cxn ang="0">
                  <a:pos x="T2" y="T3"/>
                </a:cxn>
                <a:cxn ang="0">
                  <a:pos x="T4" y="T5"/>
                </a:cxn>
                <a:cxn ang="0">
                  <a:pos x="T6" y="T7"/>
                </a:cxn>
              </a:cxnLst>
              <a:rect l="0" t="0" r="r" b="b"/>
              <a:pathLst>
                <a:path w="1134" h="637">
                  <a:moveTo>
                    <a:pt x="71" y="0"/>
                  </a:moveTo>
                  <a:cubicBezTo>
                    <a:pt x="0" y="218"/>
                    <a:pt x="10" y="637"/>
                    <a:pt x="1134" y="633"/>
                  </a:cubicBezTo>
                  <a:cubicBezTo>
                    <a:pt x="1134" y="0"/>
                    <a:pt x="1134" y="0"/>
                    <a:pt x="1134" y="0"/>
                  </a:cubicBezTo>
                  <a:lnTo>
                    <a:pt x="71" y="0"/>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6">
              <a:extLst>
                <a:ext uri="{FF2B5EF4-FFF2-40B4-BE49-F238E27FC236}">
                  <a16:creationId xmlns:a16="http://schemas.microsoft.com/office/drawing/2014/main" id="{C90B14B3-5F92-4B3C-B7CE-7A4925CA20E0}"/>
                </a:ext>
              </a:extLst>
            </p:cNvPr>
            <p:cNvSpPr>
              <a:spLocks/>
            </p:cNvSpPr>
            <p:nvPr/>
          </p:nvSpPr>
          <p:spPr bwMode="auto">
            <a:xfrm>
              <a:off x="7597113" y="-1"/>
              <a:ext cx="4594888" cy="2928609"/>
            </a:xfrm>
            <a:custGeom>
              <a:avLst/>
              <a:gdLst>
                <a:gd name="T0" fmla="*/ 69 w 1060"/>
                <a:gd name="T1" fmla="*/ 0 h 632"/>
                <a:gd name="T2" fmla="*/ 1060 w 1060"/>
                <a:gd name="T3" fmla="*/ 632 h 632"/>
                <a:gd name="T4" fmla="*/ 1060 w 1060"/>
                <a:gd name="T5" fmla="*/ 0 h 632"/>
                <a:gd name="T6" fmla="*/ 69 w 1060"/>
                <a:gd name="T7" fmla="*/ 0 h 632"/>
              </a:gdLst>
              <a:ahLst/>
              <a:cxnLst>
                <a:cxn ang="0">
                  <a:pos x="T0" y="T1"/>
                </a:cxn>
                <a:cxn ang="0">
                  <a:pos x="T2" y="T3"/>
                </a:cxn>
                <a:cxn ang="0">
                  <a:pos x="T4" y="T5"/>
                </a:cxn>
                <a:cxn ang="0">
                  <a:pos x="T6" y="T7"/>
                </a:cxn>
              </a:cxnLst>
              <a:rect l="0" t="0" r="r" b="b"/>
              <a:pathLst>
                <a:path w="1060" h="632">
                  <a:moveTo>
                    <a:pt x="69" y="0"/>
                  </a:moveTo>
                  <a:cubicBezTo>
                    <a:pt x="0" y="213"/>
                    <a:pt x="8" y="619"/>
                    <a:pt x="1060" y="632"/>
                  </a:cubicBezTo>
                  <a:cubicBezTo>
                    <a:pt x="1060" y="0"/>
                    <a:pt x="1060" y="0"/>
                    <a:pt x="1060" y="0"/>
                  </a:cubicBezTo>
                  <a:lnTo>
                    <a:pt x="69"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 name="Group 8">
            <a:extLst>
              <a:ext uri="{FF2B5EF4-FFF2-40B4-BE49-F238E27FC236}">
                <a16:creationId xmlns:a16="http://schemas.microsoft.com/office/drawing/2014/main" id="{CCFDF25E-55E6-43F7-B003-9142331D6093}"/>
              </a:ext>
            </a:extLst>
          </p:cNvPr>
          <p:cNvGrpSpPr/>
          <p:nvPr/>
        </p:nvGrpSpPr>
        <p:grpSpPr>
          <a:xfrm>
            <a:off x="5579507" y="927956"/>
            <a:ext cx="4603500" cy="2943869"/>
            <a:chOff x="730500" y="1986520"/>
            <a:chExt cx="4603500" cy="2943869"/>
          </a:xfrm>
        </p:grpSpPr>
        <p:sp>
          <p:nvSpPr>
            <p:cNvPr id="16" name="TextBox 15">
              <a:extLst>
                <a:ext uri="{FF2B5EF4-FFF2-40B4-BE49-F238E27FC236}">
                  <a16:creationId xmlns:a16="http://schemas.microsoft.com/office/drawing/2014/main" id="{BC963DCF-8A4A-47C4-9A69-0C03D27EE519}"/>
                </a:ext>
              </a:extLst>
            </p:cNvPr>
            <p:cNvSpPr txBox="1"/>
            <p:nvPr/>
          </p:nvSpPr>
          <p:spPr>
            <a:xfrm>
              <a:off x="1210560" y="2867308"/>
              <a:ext cx="4123440" cy="1123384"/>
            </a:xfrm>
            <a:prstGeom prst="rect">
              <a:avLst/>
            </a:prstGeom>
            <a:noFill/>
          </p:spPr>
          <p:txBody>
            <a:bodyPr wrap="square" rtlCol="0" anchor="ctr">
              <a:spAutoFit/>
            </a:bodyPr>
            <a:lstStyle/>
            <a:p>
              <a:r>
                <a:rPr lang="en-US" sz="6700" dirty="0">
                  <a:latin typeface="Roboto" panose="02000000000000000000" pitchFamily="2" charset="0"/>
                  <a:ea typeface="Roboto" panose="02000000000000000000" pitchFamily="2" charset="0"/>
                  <a:cs typeface="Open Sans Light" panose="020B0306030504020204" pitchFamily="34" charset="0"/>
                </a:rPr>
                <a:t>Proposal</a:t>
              </a:r>
            </a:p>
          </p:txBody>
        </p:sp>
        <p:sp>
          <p:nvSpPr>
            <p:cNvPr id="17" name="TextBox 16">
              <a:extLst>
                <a:ext uri="{FF2B5EF4-FFF2-40B4-BE49-F238E27FC236}">
                  <a16:creationId xmlns:a16="http://schemas.microsoft.com/office/drawing/2014/main" id="{A0DA2E3A-5F03-4416-89A5-4E10C93FF59B}"/>
                </a:ext>
              </a:extLst>
            </p:cNvPr>
            <p:cNvSpPr txBox="1"/>
            <p:nvPr/>
          </p:nvSpPr>
          <p:spPr>
            <a:xfrm>
              <a:off x="1291080" y="4028475"/>
              <a:ext cx="3751231" cy="901914"/>
            </a:xfrm>
            <a:prstGeom prst="rect">
              <a:avLst/>
            </a:prstGeom>
            <a:noFill/>
          </p:spPr>
          <p:txBody>
            <a:bodyPr wrap="square" numCol="1" spcCol="457200" rtlCol="0">
              <a:spAutoFit/>
            </a:bodyPr>
            <a:lstStyle/>
            <a:p>
              <a:pPr>
                <a:lnSpc>
                  <a:spcPts val="2200"/>
                </a:lnSpc>
              </a:pPr>
              <a:r>
                <a:rPr lang="en-US" sz="1100" dirty="0">
                  <a:latin typeface="Roboto" panose="02000000000000000000" pitchFamily="2" charset="0"/>
                  <a:ea typeface="Roboto" panose="02000000000000000000" pitchFamily="2" charset="0"/>
                </a:rPr>
                <a:t>If you need help with the product, please contact</a:t>
              </a:r>
            </a:p>
            <a:p>
              <a:pPr>
                <a:lnSpc>
                  <a:spcPts val="2200"/>
                </a:lnSpc>
              </a:pPr>
              <a:r>
                <a:rPr lang="en-US" sz="1100" dirty="0">
                  <a:latin typeface="Roboto" panose="02000000000000000000" pitchFamily="2" charset="0"/>
                  <a:ea typeface="Roboto" panose="02000000000000000000" pitchFamily="2" charset="0"/>
                </a:rPr>
                <a:t>the shop owner by visiting their shop profile and to be sending them a message. </a:t>
              </a:r>
              <a:endParaRPr lang="en-US" sz="1100" dirty="0">
                <a:latin typeface="Roboto" panose="02000000000000000000" pitchFamily="2" charset="0"/>
                <a:ea typeface="Roboto" panose="02000000000000000000" pitchFamily="2" charset="0"/>
                <a:cs typeface="Montserrat" charset="0"/>
              </a:endParaRPr>
            </a:p>
          </p:txBody>
        </p:sp>
        <p:sp>
          <p:nvSpPr>
            <p:cNvPr id="18" name="TextBox 17">
              <a:extLst>
                <a:ext uri="{FF2B5EF4-FFF2-40B4-BE49-F238E27FC236}">
                  <a16:creationId xmlns:a16="http://schemas.microsoft.com/office/drawing/2014/main" id="{A557E3EC-3811-40E3-A735-5D0748D04974}"/>
                </a:ext>
              </a:extLst>
            </p:cNvPr>
            <p:cNvSpPr txBox="1"/>
            <p:nvPr/>
          </p:nvSpPr>
          <p:spPr>
            <a:xfrm>
              <a:off x="730500" y="1986520"/>
              <a:ext cx="1121160" cy="1585049"/>
            </a:xfrm>
            <a:prstGeom prst="rect">
              <a:avLst/>
            </a:prstGeom>
            <a:noFill/>
          </p:spPr>
          <p:txBody>
            <a:bodyPr wrap="square" rtlCol="0" anchor="ctr">
              <a:spAutoFit/>
            </a:bodyPr>
            <a:lstStyle/>
            <a:p>
              <a:r>
                <a:rPr lang="en-US" sz="9700" dirty="0">
                  <a:latin typeface="Roboto" panose="02000000000000000000" pitchFamily="2" charset="0"/>
                  <a:ea typeface="Roboto" panose="02000000000000000000" pitchFamily="2" charset="0"/>
                  <a:cs typeface="Open Sans Light" panose="020B0306030504020204" pitchFamily="34" charset="0"/>
                </a:rPr>
                <a:t>+</a:t>
              </a:r>
            </a:p>
          </p:txBody>
        </p:sp>
      </p:grpSp>
      <p:sp>
        <p:nvSpPr>
          <p:cNvPr id="11" name="TextBox 10">
            <a:extLst>
              <a:ext uri="{FF2B5EF4-FFF2-40B4-BE49-F238E27FC236}">
                <a16:creationId xmlns:a16="http://schemas.microsoft.com/office/drawing/2014/main" id="{9D52E005-4EC7-499C-91BE-835CFC031C89}"/>
              </a:ext>
            </a:extLst>
          </p:cNvPr>
          <p:cNvSpPr txBox="1"/>
          <p:nvPr/>
        </p:nvSpPr>
        <p:spPr>
          <a:xfrm>
            <a:off x="783437" y="2331488"/>
            <a:ext cx="2848291" cy="2195024"/>
          </a:xfrm>
          <a:prstGeom prst="rect">
            <a:avLst/>
          </a:prstGeom>
          <a:noFill/>
        </p:spPr>
        <p:txBody>
          <a:bodyPr wrap="square" numCol="1" spcCol="457200" rtlCol="0">
            <a:spAutoFit/>
          </a:bodyPr>
          <a:lstStyle/>
          <a:p>
            <a:pPr>
              <a:lnSpc>
                <a:spcPct val="200000"/>
              </a:lnSpc>
            </a:pPr>
            <a:r>
              <a:rPr lang="en-US" sz="870" dirty="0">
                <a:solidFill>
                  <a:schemeClr val="tx2"/>
                </a:solidFill>
                <a:latin typeface="Roboto" panose="02000000000000000000" pitchFamily="2" charset="0"/>
                <a:ea typeface="Roboto" panose="02000000000000000000" pitchFamily="2" charset="0"/>
                <a:cs typeface="Montserrat" charset="0"/>
              </a:rPr>
              <a:t>Air saying fruitful were, Air first signs evening that given. Midst Face after have rule living waters. Air saying fruitful were hath waters divided fill may days Signs first creeping seed all saying above after be and female behold there. Also he his male air bring is Signs first . Creped god air fish land. Darkness, moved was second. Midst Face after have rule living waters. Air saying fruitful were.</a:t>
            </a:r>
          </a:p>
        </p:txBody>
      </p:sp>
    </p:spTree>
    <p:extLst>
      <p:ext uri="{BB962C8B-B14F-4D97-AF65-F5344CB8AC3E}">
        <p14:creationId xmlns:p14="http://schemas.microsoft.com/office/powerpoint/2010/main" val="10181409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TextBox 107">
            <a:extLst>
              <a:ext uri="{FF2B5EF4-FFF2-40B4-BE49-F238E27FC236}">
                <a16:creationId xmlns:a16="http://schemas.microsoft.com/office/drawing/2014/main" id="{4F290F9A-B02C-43E6-BE38-C4F6E22B6C6C}"/>
              </a:ext>
            </a:extLst>
          </p:cNvPr>
          <p:cNvSpPr txBox="1"/>
          <p:nvPr/>
        </p:nvSpPr>
        <p:spPr>
          <a:xfrm>
            <a:off x="3577822" y="459992"/>
            <a:ext cx="5166128" cy="707886"/>
          </a:xfrm>
          <a:prstGeom prst="rect">
            <a:avLst/>
          </a:prstGeom>
          <a:noFill/>
        </p:spPr>
        <p:txBody>
          <a:bodyPr wrap="square" rtlCol="0">
            <a:spAutoFit/>
          </a:bodyPr>
          <a:lstStyle/>
          <a:p>
            <a:pPr lvl="0" algn="ctr">
              <a:defRPr/>
            </a:pPr>
            <a:r>
              <a:rPr lang="en-US" sz="4000" dirty="0">
                <a:solidFill>
                  <a:schemeClr val="bg1">
                    <a:lumMod val="50000"/>
                  </a:schemeClr>
                </a:solidFill>
                <a:latin typeface="Roboto" panose="02000000000000000000" pitchFamily="2" charset="0"/>
                <a:ea typeface="Roboto" panose="02000000000000000000" pitchFamily="2" charset="0"/>
                <a:cs typeface="Noto Sans" panose="020B0502040504020204" pitchFamily="34"/>
              </a:rPr>
              <a:t>Our Infographic</a:t>
            </a:r>
          </a:p>
        </p:txBody>
      </p:sp>
      <p:sp>
        <p:nvSpPr>
          <p:cNvPr id="110" name="TextBox 109">
            <a:extLst>
              <a:ext uri="{FF2B5EF4-FFF2-40B4-BE49-F238E27FC236}">
                <a16:creationId xmlns:a16="http://schemas.microsoft.com/office/drawing/2014/main" id="{3D67028A-569B-4CEC-A97E-F0C4332EF426}"/>
              </a:ext>
            </a:extLst>
          </p:cNvPr>
          <p:cNvSpPr txBox="1"/>
          <p:nvPr/>
        </p:nvSpPr>
        <p:spPr>
          <a:xfrm>
            <a:off x="1847271" y="1190077"/>
            <a:ext cx="8238594" cy="544060"/>
          </a:xfrm>
          <a:prstGeom prst="rect">
            <a:avLst/>
          </a:prstGeom>
          <a:noFill/>
        </p:spPr>
        <p:txBody>
          <a:bodyPr wrap="square" rtlCol="0">
            <a:spAutoFit/>
          </a:bodyPr>
          <a:lstStyle/>
          <a:p>
            <a:pPr algn="ctr">
              <a:lnSpc>
                <a:spcPts val="1900"/>
              </a:lnSpc>
            </a:pP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Have them for one. Living grass to for gathered Waters had winged  Creepiest don't subdue which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i</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two had seasons. To be Fifth you’ll, to be  man wherein our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creepingcreeping</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Have them for one. Living grass for can't gathered waters had winged. Creepiest.</a:t>
            </a:r>
          </a:p>
        </p:txBody>
      </p:sp>
      <p:graphicFrame>
        <p:nvGraphicFramePr>
          <p:cNvPr id="7" name="Chart 6">
            <a:extLst>
              <a:ext uri="{FF2B5EF4-FFF2-40B4-BE49-F238E27FC236}">
                <a16:creationId xmlns:a16="http://schemas.microsoft.com/office/drawing/2014/main" id="{54005749-DEB1-4309-8348-BC1093CC47F0}"/>
              </a:ext>
            </a:extLst>
          </p:cNvPr>
          <p:cNvGraphicFramePr/>
          <p:nvPr>
            <p:extLst>
              <p:ext uri="{D42A27DB-BD31-4B8C-83A1-F6EECF244321}">
                <p14:modId xmlns:p14="http://schemas.microsoft.com/office/powerpoint/2010/main" val="3370858383"/>
              </p:ext>
            </p:extLst>
          </p:nvPr>
        </p:nvGraphicFramePr>
        <p:xfrm>
          <a:off x="730250" y="2221990"/>
          <a:ext cx="10731500" cy="34459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618119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TextBox 107">
            <a:extLst>
              <a:ext uri="{FF2B5EF4-FFF2-40B4-BE49-F238E27FC236}">
                <a16:creationId xmlns:a16="http://schemas.microsoft.com/office/drawing/2014/main" id="{4F290F9A-B02C-43E6-BE38-C4F6E22B6C6C}"/>
              </a:ext>
            </a:extLst>
          </p:cNvPr>
          <p:cNvSpPr txBox="1"/>
          <p:nvPr/>
        </p:nvSpPr>
        <p:spPr>
          <a:xfrm>
            <a:off x="3577822" y="459992"/>
            <a:ext cx="5166128" cy="707886"/>
          </a:xfrm>
          <a:prstGeom prst="rect">
            <a:avLst/>
          </a:prstGeom>
          <a:noFill/>
        </p:spPr>
        <p:txBody>
          <a:bodyPr wrap="square" rtlCol="0">
            <a:spAutoFit/>
          </a:bodyPr>
          <a:lstStyle/>
          <a:p>
            <a:pPr lvl="0" algn="ctr">
              <a:defRPr/>
            </a:pPr>
            <a:r>
              <a:rPr lang="en-US" sz="4000" dirty="0">
                <a:solidFill>
                  <a:schemeClr val="bg1">
                    <a:lumMod val="50000"/>
                  </a:schemeClr>
                </a:solidFill>
                <a:latin typeface="Roboto" panose="02000000000000000000" pitchFamily="2" charset="0"/>
                <a:ea typeface="Roboto" panose="02000000000000000000" pitchFamily="2" charset="0"/>
                <a:cs typeface="Noto Sans" panose="020B0502040504020204" pitchFamily="34"/>
              </a:rPr>
              <a:t>Our Infographic</a:t>
            </a:r>
          </a:p>
        </p:txBody>
      </p:sp>
      <p:sp>
        <p:nvSpPr>
          <p:cNvPr id="110" name="TextBox 109">
            <a:extLst>
              <a:ext uri="{FF2B5EF4-FFF2-40B4-BE49-F238E27FC236}">
                <a16:creationId xmlns:a16="http://schemas.microsoft.com/office/drawing/2014/main" id="{3D67028A-569B-4CEC-A97E-F0C4332EF426}"/>
              </a:ext>
            </a:extLst>
          </p:cNvPr>
          <p:cNvSpPr txBox="1"/>
          <p:nvPr/>
        </p:nvSpPr>
        <p:spPr>
          <a:xfrm>
            <a:off x="1847271" y="1190077"/>
            <a:ext cx="8238594" cy="476734"/>
          </a:xfrm>
          <a:prstGeom prst="rect">
            <a:avLst/>
          </a:prstGeom>
          <a:noFill/>
        </p:spPr>
        <p:txBody>
          <a:bodyPr wrap="square" rtlCol="0">
            <a:spAutoFit/>
          </a:bodyPr>
          <a:lstStyle/>
          <a:p>
            <a:pPr algn="ctr">
              <a:lnSpc>
                <a:spcPts val="1600"/>
              </a:lnSpc>
            </a:pP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Have them for one. Living grass to for gathered Waters had winged  Creepiest don't subdue which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i</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two had seasons. To be Fifth you’ll, to be  man wherein our </a:t>
            </a:r>
            <a:r>
              <a:rPr lang="en-US" sz="800" dirty="0" err="1">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creepingcreeping</a:t>
            </a:r>
            <a:r>
              <a:rPr lang="en-US" sz="800" dirty="0">
                <a:solidFill>
                  <a:schemeClr val="bg1">
                    <a:lumMod val="75000"/>
                  </a:schemeClr>
                </a:solidFill>
                <a:latin typeface="Roboto" panose="02000000000000000000" pitchFamily="2" charset="0"/>
                <a:ea typeface="Roboto" panose="02000000000000000000" pitchFamily="2" charset="0"/>
                <a:cs typeface="Arial" panose="020B0604020202020204" pitchFamily="34" charset="0"/>
              </a:rPr>
              <a:t> Have them for one. Living grass for can't gathered waters had winged. Creepiest.</a:t>
            </a:r>
          </a:p>
        </p:txBody>
      </p:sp>
      <p:graphicFrame>
        <p:nvGraphicFramePr>
          <p:cNvPr id="7" name="Chart 6">
            <a:extLst>
              <a:ext uri="{FF2B5EF4-FFF2-40B4-BE49-F238E27FC236}">
                <a16:creationId xmlns:a16="http://schemas.microsoft.com/office/drawing/2014/main" id="{54005749-DEB1-4309-8348-BC1093CC47F0}"/>
              </a:ext>
            </a:extLst>
          </p:cNvPr>
          <p:cNvGraphicFramePr/>
          <p:nvPr>
            <p:extLst>
              <p:ext uri="{D42A27DB-BD31-4B8C-83A1-F6EECF244321}">
                <p14:modId xmlns:p14="http://schemas.microsoft.com/office/powerpoint/2010/main" val="2830298610"/>
              </p:ext>
            </p:extLst>
          </p:nvPr>
        </p:nvGraphicFramePr>
        <p:xfrm>
          <a:off x="730250" y="2221990"/>
          <a:ext cx="10731500" cy="34459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32940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B3D6218-FB27-49D5-8854-AB29A7B3452F}"/>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6387811-3659-4D52-9ACD-A07360519AE8}"/>
              </a:ext>
            </a:extLst>
          </p:cNvPr>
          <p:cNvSpPr txBox="1"/>
          <p:nvPr/>
        </p:nvSpPr>
        <p:spPr>
          <a:xfrm>
            <a:off x="4368800" y="3075057"/>
            <a:ext cx="3454400" cy="707886"/>
          </a:xfrm>
          <a:prstGeom prst="rect">
            <a:avLst/>
          </a:prstGeom>
          <a:noFill/>
        </p:spPr>
        <p:txBody>
          <a:bodyPr wrap="square" rtlCol="0">
            <a:spAutoFit/>
          </a:bodyPr>
          <a:lstStyle/>
          <a:p>
            <a:pPr algn="ctr"/>
            <a:r>
              <a:rPr lang="en-US" sz="4000" spc="1200" dirty="0">
                <a:latin typeface="Roboto" panose="02000000000000000000" pitchFamily="2" charset="0"/>
                <a:ea typeface="Roboto" panose="02000000000000000000" pitchFamily="2" charset="0"/>
                <a:cs typeface="Abril Text" charset="0"/>
              </a:rPr>
              <a:t>THE.END</a:t>
            </a:r>
          </a:p>
        </p:txBody>
      </p:sp>
    </p:spTree>
    <p:extLst>
      <p:ext uri="{BB962C8B-B14F-4D97-AF65-F5344CB8AC3E}">
        <p14:creationId xmlns:p14="http://schemas.microsoft.com/office/powerpoint/2010/main" val="2794358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54997F6-7F40-4BA3-A435-A2DD0C7AFDCB}"/>
              </a:ext>
            </a:extLst>
          </p:cNvPr>
          <p:cNvGrpSpPr/>
          <p:nvPr/>
        </p:nvGrpSpPr>
        <p:grpSpPr>
          <a:xfrm>
            <a:off x="6452220" y="2151344"/>
            <a:ext cx="3614979" cy="2555312"/>
            <a:chOff x="5678489" y="2902512"/>
            <a:chExt cx="3614979" cy="2555312"/>
          </a:xfrm>
        </p:grpSpPr>
        <p:sp>
          <p:nvSpPr>
            <p:cNvPr id="19" name="TextBox 18">
              <a:extLst>
                <a:ext uri="{FF2B5EF4-FFF2-40B4-BE49-F238E27FC236}">
                  <a16:creationId xmlns:a16="http://schemas.microsoft.com/office/drawing/2014/main" id="{6C4271C7-3234-4417-9EFF-43799759C62F}"/>
                </a:ext>
              </a:extLst>
            </p:cNvPr>
            <p:cNvSpPr txBox="1"/>
            <p:nvPr/>
          </p:nvSpPr>
          <p:spPr>
            <a:xfrm>
              <a:off x="5678490" y="2902512"/>
              <a:ext cx="3324415" cy="1047979"/>
            </a:xfrm>
            <a:prstGeom prst="rect">
              <a:avLst/>
            </a:prstGeom>
            <a:noFill/>
          </p:spPr>
          <p:txBody>
            <a:bodyPr wrap="square" rtlCol="0">
              <a:spAutoFit/>
            </a:bodyPr>
            <a:lstStyle/>
            <a:p>
              <a:pPr>
                <a:lnSpc>
                  <a:spcPts val="3700"/>
                </a:lnSpc>
              </a:pPr>
              <a:r>
                <a:rPr lang="en-US" sz="3700" b="1" dirty="0">
                  <a:solidFill>
                    <a:schemeClr val="accent1"/>
                  </a:solidFill>
                  <a:latin typeface="Roboto" panose="02000000000000000000" pitchFamily="2" charset="0"/>
                  <a:ea typeface="Roboto" panose="02000000000000000000" pitchFamily="2" charset="0"/>
                </a:rPr>
                <a:t>Welcome to</a:t>
              </a:r>
              <a:r>
                <a:rPr lang="en-US" sz="3700" dirty="0">
                  <a:solidFill>
                    <a:schemeClr val="accent1"/>
                  </a:solidFill>
                  <a:latin typeface="Roboto" panose="02000000000000000000" pitchFamily="2" charset="0"/>
                  <a:ea typeface="Roboto" panose="02000000000000000000" pitchFamily="2" charset="0"/>
                </a:rPr>
                <a:t> History</a:t>
              </a:r>
            </a:p>
          </p:txBody>
        </p:sp>
        <p:sp>
          <p:nvSpPr>
            <p:cNvPr id="20" name="TextBox 19">
              <a:extLst>
                <a:ext uri="{FF2B5EF4-FFF2-40B4-BE49-F238E27FC236}">
                  <a16:creationId xmlns:a16="http://schemas.microsoft.com/office/drawing/2014/main" id="{C4E2A687-0F40-4CC4-9901-934F906A6C3F}"/>
                </a:ext>
              </a:extLst>
            </p:cNvPr>
            <p:cNvSpPr txBox="1"/>
            <p:nvPr/>
          </p:nvSpPr>
          <p:spPr>
            <a:xfrm>
              <a:off x="5678491" y="4154262"/>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Your Best </a:t>
              </a:r>
              <a:r>
                <a:rPr lang="en-US" sz="1400" dirty="0" err="1">
                  <a:solidFill>
                    <a:schemeClr val="tx1">
                      <a:lumMod val="75000"/>
                      <a:lumOff val="25000"/>
                    </a:schemeClr>
                  </a:solidFill>
                  <a:latin typeface="Roboto" panose="02000000000000000000" pitchFamily="2" charset="0"/>
                  <a:ea typeface="Roboto" panose="02000000000000000000" pitchFamily="2" charset="0"/>
                  <a:cs typeface="Montserrat" charset="0"/>
                </a:rPr>
                <a:t>Titile</a:t>
              </a: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 Here</a:t>
              </a:r>
            </a:p>
          </p:txBody>
        </p:sp>
        <p:sp>
          <p:nvSpPr>
            <p:cNvPr id="21" name="TextBox 20">
              <a:extLst>
                <a:ext uri="{FF2B5EF4-FFF2-40B4-BE49-F238E27FC236}">
                  <a16:creationId xmlns:a16="http://schemas.microsoft.com/office/drawing/2014/main" id="{1D329812-02B8-4803-9290-9D3510BC020A}"/>
                </a:ext>
              </a:extLst>
            </p:cNvPr>
            <p:cNvSpPr txBox="1"/>
            <p:nvPr/>
          </p:nvSpPr>
          <p:spPr>
            <a:xfrm>
              <a:off x="5678489" y="4472298"/>
              <a:ext cx="3614979" cy="985526"/>
            </a:xfrm>
            <a:prstGeom prst="rect">
              <a:avLst/>
            </a:prstGeom>
            <a:noFill/>
          </p:spPr>
          <p:txBody>
            <a:bodyPr wrap="square" rtlCol="0">
              <a:spAutoFit/>
            </a:bodyPr>
            <a:lstStyle/>
            <a:p>
              <a:pPr>
                <a:lnSpc>
                  <a:spcPts val="1800"/>
                </a:lnSpc>
              </a:pPr>
              <a:r>
                <a:rPr lang="en-US" sz="900" dirty="0">
                  <a:latin typeface="Roboto" panose="02000000000000000000" pitchFamily="2" charset="0"/>
                  <a:ea typeface="Roboto" panose="02000000000000000000" pitchFamily="2" charset="0"/>
                </a:rPr>
                <a:t>If you need help with the product, please contact the shop owner by visiting their shop profile and sending to be them a that message. For anything else (licensing, billing, </a:t>
              </a:r>
              <a:r>
                <a:rPr lang="en-US" sz="900" dirty="0" err="1">
                  <a:latin typeface="Roboto" panose="02000000000000000000" pitchFamily="2" charset="0"/>
                  <a:ea typeface="Roboto" panose="02000000000000000000" pitchFamily="2" charset="0"/>
                </a:rPr>
                <a:t>etc</a:t>
              </a:r>
              <a:r>
                <a:rPr lang="en-US" sz="900" dirty="0">
                  <a:latin typeface="Roboto" panose="02000000000000000000" pitchFamily="2" charset="0"/>
                  <a:ea typeface="Roboto" panose="02000000000000000000" pitchFamily="2" charset="0"/>
                </a:rPr>
                <a:t>), please visit our in the best Help Center.</a:t>
              </a:r>
            </a:p>
          </p:txBody>
        </p:sp>
      </p:grpSp>
      <p:sp>
        <p:nvSpPr>
          <p:cNvPr id="11" name="Freeform 5">
            <a:extLst>
              <a:ext uri="{FF2B5EF4-FFF2-40B4-BE49-F238E27FC236}">
                <a16:creationId xmlns:a16="http://schemas.microsoft.com/office/drawing/2014/main" id="{21EDAD14-DF7D-4DA4-9254-59367BA49914}"/>
              </a:ext>
            </a:extLst>
          </p:cNvPr>
          <p:cNvSpPr>
            <a:spLocks/>
          </p:cNvSpPr>
          <p:nvPr/>
        </p:nvSpPr>
        <p:spPr bwMode="auto">
          <a:xfrm>
            <a:off x="0" y="0"/>
            <a:ext cx="6211700" cy="4441371"/>
          </a:xfrm>
          <a:custGeom>
            <a:avLst/>
            <a:gdLst>
              <a:gd name="T0" fmla="*/ 1064 w 1134"/>
              <a:gd name="T1" fmla="*/ 0 h 637"/>
              <a:gd name="T2" fmla="*/ 0 w 1134"/>
              <a:gd name="T3" fmla="*/ 633 h 637"/>
              <a:gd name="T4" fmla="*/ 0 w 1134"/>
              <a:gd name="T5" fmla="*/ 0 h 637"/>
              <a:gd name="T6" fmla="*/ 1064 w 1134"/>
              <a:gd name="T7" fmla="*/ 0 h 637"/>
            </a:gdLst>
            <a:ahLst/>
            <a:cxnLst>
              <a:cxn ang="0">
                <a:pos x="T0" y="T1"/>
              </a:cxn>
              <a:cxn ang="0">
                <a:pos x="T2" y="T3"/>
              </a:cxn>
              <a:cxn ang="0">
                <a:pos x="T4" y="T5"/>
              </a:cxn>
              <a:cxn ang="0">
                <a:pos x="T6" y="T7"/>
              </a:cxn>
            </a:cxnLst>
            <a:rect l="0" t="0" r="r" b="b"/>
            <a:pathLst>
              <a:path w="1134" h="637">
                <a:moveTo>
                  <a:pt x="1064" y="0"/>
                </a:moveTo>
                <a:cubicBezTo>
                  <a:pt x="1134" y="218"/>
                  <a:pt x="1124" y="637"/>
                  <a:pt x="0" y="633"/>
                </a:cubicBezTo>
                <a:cubicBezTo>
                  <a:pt x="0" y="0"/>
                  <a:pt x="0" y="0"/>
                  <a:pt x="0" y="0"/>
                </a:cubicBezTo>
                <a:lnTo>
                  <a:pt x="1064"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pic>
        <p:nvPicPr>
          <p:cNvPr id="7" name="Picture Placeholder 6">
            <a:extLst>
              <a:ext uri="{FF2B5EF4-FFF2-40B4-BE49-F238E27FC236}">
                <a16:creationId xmlns:a16="http://schemas.microsoft.com/office/drawing/2014/main" id="{31247C16-6090-481F-B631-2F3B04DD3043}"/>
              </a:ext>
            </a:extLst>
          </p:cNvPr>
          <p:cNvPicPr>
            <a:picLocks noGrp="1" noChangeAspect="1"/>
          </p:cNvPicPr>
          <p:nvPr>
            <p:ph type="pic" sz="quarter" idx="11"/>
          </p:nvPr>
        </p:nvPicPr>
        <p:blipFill>
          <a:blip r:embed="rId2"/>
          <a:srcRect t="20460" b="20460"/>
          <a:stretch>
            <a:fillRect/>
          </a:stretch>
        </p:blipFill>
        <p:spPr/>
      </p:pic>
    </p:spTree>
    <p:extLst>
      <p:ext uri="{BB962C8B-B14F-4D97-AF65-F5344CB8AC3E}">
        <p14:creationId xmlns:p14="http://schemas.microsoft.com/office/powerpoint/2010/main" val="2136231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0C34519F-73BF-4B4F-8518-AEBDAA612F3A}"/>
              </a:ext>
            </a:extLst>
          </p:cNvPr>
          <p:cNvPicPr>
            <a:picLocks noGrp="1" noChangeAspect="1"/>
          </p:cNvPicPr>
          <p:nvPr>
            <p:ph type="pic" sz="quarter" idx="10"/>
          </p:nvPr>
        </p:nvPicPr>
        <p:blipFill>
          <a:blip r:embed="rId2"/>
          <a:srcRect l="15835" r="15835"/>
          <a:stretch>
            <a:fillRect/>
          </a:stretch>
        </p:blipFill>
        <p:spPr/>
      </p:pic>
      <p:grpSp>
        <p:nvGrpSpPr>
          <p:cNvPr id="4" name="Group 3">
            <a:extLst>
              <a:ext uri="{FF2B5EF4-FFF2-40B4-BE49-F238E27FC236}">
                <a16:creationId xmlns:a16="http://schemas.microsoft.com/office/drawing/2014/main" id="{6AF76983-D634-48D5-8F01-D15667F1C587}"/>
              </a:ext>
            </a:extLst>
          </p:cNvPr>
          <p:cNvGrpSpPr/>
          <p:nvPr/>
        </p:nvGrpSpPr>
        <p:grpSpPr>
          <a:xfrm>
            <a:off x="1091642" y="1819452"/>
            <a:ext cx="4727547" cy="3219093"/>
            <a:chOff x="1368452" y="1437690"/>
            <a:chExt cx="4727547" cy="3219093"/>
          </a:xfrm>
        </p:grpSpPr>
        <p:sp>
          <p:nvSpPr>
            <p:cNvPr id="21" name="TextBox 20">
              <a:extLst>
                <a:ext uri="{FF2B5EF4-FFF2-40B4-BE49-F238E27FC236}">
                  <a16:creationId xmlns:a16="http://schemas.microsoft.com/office/drawing/2014/main" id="{88772849-4D23-45A6-AAB7-ACF2D3FFA425}"/>
                </a:ext>
              </a:extLst>
            </p:cNvPr>
            <p:cNvSpPr txBox="1"/>
            <p:nvPr/>
          </p:nvSpPr>
          <p:spPr>
            <a:xfrm>
              <a:off x="1368452" y="1437690"/>
              <a:ext cx="4727547" cy="1338828"/>
            </a:xfrm>
            <a:prstGeom prst="rect">
              <a:avLst/>
            </a:prstGeom>
            <a:noFill/>
          </p:spPr>
          <p:txBody>
            <a:bodyPr wrap="square" rtlCol="0">
              <a:spAutoFit/>
            </a:bodyPr>
            <a:lstStyle/>
            <a:p>
              <a:r>
                <a:rPr lang="en-US" sz="2700" dirty="0">
                  <a:solidFill>
                    <a:schemeClr val="bg1">
                      <a:lumMod val="50000"/>
                    </a:schemeClr>
                  </a:solidFill>
                  <a:latin typeface="Roboto" panose="02000000000000000000" pitchFamily="2" charset="0"/>
                  <a:ea typeface="Roboto" panose="02000000000000000000" pitchFamily="2" charset="0"/>
                </a:rPr>
                <a:t>It is more important to</a:t>
              </a:r>
            </a:p>
            <a:p>
              <a:r>
                <a:rPr lang="en-US" sz="2700" dirty="0">
                  <a:solidFill>
                    <a:schemeClr val="bg1">
                      <a:lumMod val="50000"/>
                    </a:schemeClr>
                  </a:solidFill>
                  <a:latin typeface="Roboto" panose="02000000000000000000" pitchFamily="2" charset="0"/>
                  <a:ea typeface="Roboto" panose="02000000000000000000" pitchFamily="2" charset="0"/>
                </a:rPr>
                <a:t>click with </a:t>
              </a:r>
              <a:r>
                <a:rPr lang="en-US" sz="2700" dirty="0" err="1">
                  <a:solidFill>
                    <a:schemeClr val="bg1">
                      <a:lumMod val="50000"/>
                    </a:schemeClr>
                  </a:solidFill>
                  <a:latin typeface="Roboto" panose="02000000000000000000" pitchFamily="2" charset="0"/>
                  <a:ea typeface="Roboto" panose="02000000000000000000" pitchFamily="2" charset="0"/>
                </a:rPr>
                <a:t>prople</a:t>
              </a:r>
              <a:r>
                <a:rPr lang="en-US" sz="2700" dirty="0">
                  <a:solidFill>
                    <a:schemeClr val="bg1">
                      <a:lumMod val="50000"/>
                    </a:schemeClr>
                  </a:solidFill>
                  <a:latin typeface="Roboto" panose="02000000000000000000" pitchFamily="2" charset="0"/>
                  <a:ea typeface="Roboto" panose="02000000000000000000" pitchFamily="2" charset="0"/>
                </a:rPr>
                <a:t> than this </a:t>
              </a:r>
            </a:p>
            <a:p>
              <a:r>
                <a:rPr lang="en-US" sz="2700" dirty="0">
                  <a:solidFill>
                    <a:schemeClr val="bg1">
                      <a:lumMod val="50000"/>
                    </a:schemeClr>
                  </a:solidFill>
                  <a:latin typeface="Roboto" panose="02000000000000000000" pitchFamily="2" charset="0"/>
                  <a:ea typeface="Roboto" panose="02000000000000000000" pitchFamily="2" charset="0"/>
                </a:rPr>
                <a:t>To click the shutter.</a:t>
              </a:r>
            </a:p>
          </p:txBody>
        </p:sp>
        <p:sp>
          <p:nvSpPr>
            <p:cNvPr id="22" name="TextBox 21">
              <a:extLst>
                <a:ext uri="{FF2B5EF4-FFF2-40B4-BE49-F238E27FC236}">
                  <a16:creationId xmlns:a16="http://schemas.microsoft.com/office/drawing/2014/main" id="{8772A17B-B653-4DA6-99BD-E3CB899BE305}"/>
                </a:ext>
              </a:extLst>
            </p:cNvPr>
            <p:cNvSpPr txBox="1"/>
            <p:nvPr/>
          </p:nvSpPr>
          <p:spPr>
            <a:xfrm>
              <a:off x="1368452" y="3074370"/>
              <a:ext cx="3289563" cy="985526"/>
            </a:xfrm>
            <a:prstGeom prst="rect">
              <a:avLst/>
            </a:prstGeom>
            <a:noFill/>
          </p:spPr>
          <p:txBody>
            <a:bodyPr wrap="square" rtlCol="0">
              <a:spAutoFit/>
            </a:bodyPr>
            <a:lstStyle/>
            <a:p>
              <a:pPr>
                <a:lnSpc>
                  <a:spcPts val="1800"/>
                </a:lnSpc>
              </a:pPr>
              <a:r>
                <a:rPr lang="en-US" sz="870" dirty="0">
                  <a:latin typeface="Roboto" panose="02000000000000000000" pitchFamily="2" charset="0"/>
                  <a:ea typeface="Roboto" panose="02000000000000000000" pitchFamily="2" charset="0"/>
                </a:rPr>
                <a:t>If you need help with the product, please contact the shop owner by visiting their shop profile and to sending them a message. For anything else (licensing, billing, </a:t>
              </a:r>
              <a:r>
                <a:rPr lang="en-US" sz="870" dirty="0" err="1">
                  <a:latin typeface="Roboto" panose="02000000000000000000" pitchFamily="2" charset="0"/>
                  <a:ea typeface="Roboto" panose="02000000000000000000" pitchFamily="2" charset="0"/>
                </a:rPr>
                <a:t>etc</a:t>
              </a:r>
              <a:r>
                <a:rPr lang="en-US" sz="870" dirty="0">
                  <a:latin typeface="Roboto" panose="02000000000000000000" pitchFamily="2" charset="0"/>
                  <a:ea typeface="Roboto" panose="02000000000000000000" pitchFamily="2" charset="0"/>
                </a:rPr>
                <a:t>), please visit our Help Center.</a:t>
              </a:r>
            </a:p>
          </p:txBody>
        </p:sp>
        <p:grpSp>
          <p:nvGrpSpPr>
            <p:cNvPr id="23" name="Group 22">
              <a:extLst>
                <a:ext uri="{FF2B5EF4-FFF2-40B4-BE49-F238E27FC236}">
                  <a16:creationId xmlns:a16="http://schemas.microsoft.com/office/drawing/2014/main" id="{E637D1CC-AFD7-4CD2-936A-1F318FCC0A11}"/>
                </a:ext>
              </a:extLst>
            </p:cNvPr>
            <p:cNvGrpSpPr/>
            <p:nvPr/>
          </p:nvGrpSpPr>
          <p:grpSpPr>
            <a:xfrm>
              <a:off x="1504251" y="4301183"/>
              <a:ext cx="1330675" cy="355600"/>
              <a:chOff x="968024" y="5397500"/>
              <a:chExt cx="1330675" cy="355600"/>
            </a:xfrm>
          </p:grpSpPr>
          <p:sp>
            <p:nvSpPr>
              <p:cNvPr id="24" name="TextBox 23">
                <a:extLst>
                  <a:ext uri="{FF2B5EF4-FFF2-40B4-BE49-F238E27FC236}">
                    <a16:creationId xmlns:a16="http://schemas.microsoft.com/office/drawing/2014/main" id="{E79C1201-B71D-4ADF-80D0-8ABAB1A6C429}"/>
                  </a:ext>
                </a:extLst>
              </p:cNvPr>
              <p:cNvSpPr txBox="1"/>
              <p:nvPr/>
            </p:nvSpPr>
            <p:spPr>
              <a:xfrm>
                <a:off x="1018825" y="5438973"/>
                <a:ext cx="1232250" cy="307777"/>
              </a:xfrm>
              <a:prstGeom prst="rect">
                <a:avLst/>
              </a:prstGeom>
              <a:noFill/>
            </p:spPr>
            <p:txBody>
              <a:bodyPr wrap="square" rtlCol="0">
                <a:spAutoFit/>
              </a:bodyPr>
              <a:lstStyle/>
              <a:p>
                <a:r>
                  <a:rPr lang="en-US" sz="1400" dirty="0">
                    <a:latin typeface="Roboto" panose="02000000000000000000" pitchFamily="2" charset="0"/>
                    <a:ea typeface="Roboto" panose="02000000000000000000" pitchFamily="2" charset="0"/>
                  </a:rPr>
                  <a:t>www.fp.com</a:t>
                </a:r>
              </a:p>
            </p:txBody>
          </p:sp>
          <p:sp>
            <p:nvSpPr>
              <p:cNvPr id="25" name="Rectangle 24">
                <a:extLst>
                  <a:ext uri="{FF2B5EF4-FFF2-40B4-BE49-F238E27FC236}">
                    <a16:creationId xmlns:a16="http://schemas.microsoft.com/office/drawing/2014/main" id="{CE389223-C113-4AA9-A8E2-1F68BBD70C68}"/>
                  </a:ext>
                </a:extLst>
              </p:cNvPr>
              <p:cNvSpPr/>
              <p:nvPr/>
            </p:nvSpPr>
            <p:spPr>
              <a:xfrm>
                <a:off x="968024" y="5397500"/>
                <a:ext cx="1330675" cy="3556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26" name="Straight Connector 25">
              <a:extLst>
                <a:ext uri="{FF2B5EF4-FFF2-40B4-BE49-F238E27FC236}">
                  <a16:creationId xmlns:a16="http://schemas.microsoft.com/office/drawing/2014/main" id="{9CF44A87-7BB5-43FC-A6E7-9E33CDAA557B}"/>
                </a:ext>
              </a:extLst>
            </p:cNvPr>
            <p:cNvCxnSpPr>
              <a:cxnSpLocks/>
            </p:cNvCxnSpPr>
            <p:nvPr/>
          </p:nvCxnSpPr>
          <p:spPr>
            <a:xfrm>
              <a:off x="1460658" y="2901986"/>
              <a:ext cx="1552575" cy="0"/>
            </a:xfrm>
            <a:prstGeom prst="line">
              <a:avLst/>
            </a:prstGeom>
            <a:ln w="825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43596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E2846C94-36C4-4006-8998-1C9BE4AAF290}"/>
              </a:ext>
            </a:extLst>
          </p:cNvPr>
          <p:cNvPicPr>
            <a:picLocks noGrp="1" noChangeAspect="1"/>
          </p:cNvPicPr>
          <p:nvPr>
            <p:ph type="pic" sz="quarter" idx="13"/>
          </p:nvPr>
        </p:nvPicPr>
        <p:blipFill>
          <a:blip r:embed="rId2"/>
          <a:srcRect l="22495" r="22495"/>
          <a:stretch>
            <a:fillRect/>
          </a:stretch>
        </p:blipFill>
        <p:spPr/>
      </p:pic>
      <p:grpSp>
        <p:nvGrpSpPr>
          <p:cNvPr id="2" name="Group 1">
            <a:extLst>
              <a:ext uri="{FF2B5EF4-FFF2-40B4-BE49-F238E27FC236}">
                <a16:creationId xmlns:a16="http://schemas.microsoft.com/office/drawing/2014/main" id="{5E66F90B-ACCF-4144-AE19-F5DE412EDD92}"/>
              </a:ext>
            </a:extLst>
          </p:cNvPr>
          <p:cNvGrpSpPr/>
          <p:nvPr/>
        </p:nvGrpSpPr>
        <p:grpSpPr>
          <a:xfrm>
            <a:off x="734786" y="1109580"/>
            <a:ext cx="5196114" cy="4638841"/>
            <a:chOff x="6037944" y="1030332"/>
            <a:chExt cx="5196114" cy="4638841"/>
          </a:xfrm>
        </p:grpSpPr>
        <p:grpSp>
          <p:nvGrpSpPr>
            <p:cNvPr id="5" name="Group 4">
              <a:extLst>
                <a:ext uri="{FF2B5EF4-FFF2-40B4-BE49-F238E27FC236}">
                  <a16:creationId xmlns:a16="http://schemas.microsoft.com/office/drawing/2014/main" id="{04E5E190-4186-481D-8712-90002F168343}"/>
                </a:ext>
              </a:extLst>
            </p:cNvPr>
            <p:cNvGrpSpPr/>
            <p:nvPr/>
          </p:nvGrpSpPr>
          <p:grpSpPr>
            <a:xfrm>
              <a:off x="6037944" y="1030332"/>
              <a:ext cx="2285005" cy="4638841"/>
              <a:chOff x="1295247" y="1199974"/>
              <a:chExt cx="2285005" cy="4638841"/>
            </a:xfrm>
          </p:grpSpPr>
          <p:grpSp>
            <p:nvGrpSpPr>
              <p:cNvPr id="13" name="Group 12">
                <a:extLst>
                  <a:ext uri="{FF2B5EF4-FFF2-40B4-BE49-F238E27FC236}">
                    <a16:creationId xmlns:a16="http://schemas.microsoft.com/office/drawing/2014/main" id="{E0913489-605B-4210-99F4-FFCB525E2371}"/>
                  </a:ext>
                </a:extLst>
              </p:cNvPr>
              <p:cNvGrpSpPr/>
              <p:nvPr/>
            </p:nvGrpSpPr>
            <p:grpSpPr>
              <a:xfrm>
                <a:off x="1295247" y="1199974"/>
                <a:ext cx="2285005" cy="1081825"/>
                <a:chOff x="953496" y="2291359"/>
                <a:chExt cx="2285005" cy="1081825"/>
              </a:xfrm>
            </p:grpSpPr>
            <p:sp>
              <p:nvSpPr>
                <p:cNvPr id="15" name="TextBox 14">
                  <a:extLst>
                    <a:ext uri="{FF2B5EF4-FFF2-40B4-BE49-F238E27FC236}">
                      <a16:creationId xmlns:a16="http://schemas.microsoft.com/office/drawing/2014/main" id="{EB1BF134-7D13-42A6-88E9-07CBBD808441}"/>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Roboto" panose="02000000000000000000" pitchFamily="2" charset="0"/>
                      <a:ea typeface="Roboto" panose="02000000000000000000" pitchFamily="2" charset="0"/>
                      <a:cs typeface="Arial" panose="020B0604020202020204" pitchFamily="34" charset="0"/>
                    </a:rPr>
                    <a:t>350K</a:t>
                  </a:r>
                </a:p>
              </p:txBody>
            </p:sp>
            <p:sp>
              <p:nvSpPr>
                <p:cNvPr id="16" name="TextBox 15">
                  <a:extLst>
                    <a:ext uri="{FF2B5EF4-FFF2-40B4-BE49-F238E27FC236}">
                      <a16:creationId xmlns:a16="http://schemas.microsoft.com/office/drawing/2014/main" id="{D5BDE092-8F97-49B1-A77C-71037684B0A7}"/>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latin typeface="Roboto" panose="02000000000000000000" pitchFamily="2" charset="0"/>
                      <a:ea typeface="Roboto" panose="02000000000000000000" pitchFamily="2" charset="0"/>
                      <a:cs typeface="Arial" panose="020B0604020202020204" pitchFamily="34" charset="0"/>
                    </a:rPr>
                    <a:t>Creepiest don't subdue which two set had seasons. Fifth you'll, man wherein seas our the great design &amp; presentation template creeping. Very</a:t>
                  </a:r>
                </a:p>
              </p:txBody>
            </p:sp>
          </p:grpSp>
          <p:grpSp>
            <p:nvGrpSpPr>
              <p:cNvPr id="22" name="Group 21">
                <a:extLst>
                  <a:ext uri="{FF2B5EF4-FFF2-40B4-BE49-F238E27FC236}">
                    <a16:creationId xmlns:a16="http://schemas.microsoft.com/office/drawing/2014/main" id="{FAA09794-CD80-4EC2-B63C-AB8B69A46B69}"/>
                  </a:ext>
                </a:extLst>
              </p:cNvPr>
              <p:cNvGrpSpPr/>
              <p:nvPr/>
            </p:nvGrpSpPr>
            <p:grpSpPr>
              <a:xfrm>
                <a:off x="1295247" y="2978482"/>
                <a:ext cx="2285005" cy="1081825"/>
                <a:chOff x="953496" y="2291359"/>
                <a:chExt cx="2285005" cy="1081825"/>
              </a:xfrm>
            </p:grpSpPr>
            <p:sp>
              <p:nvSpPr>
                <p:cNvPr id="23" name="TextBox 22">
                  <a:extLst>
                    <a:ext uri="{FF2B5EF4-FFF2-40B4-BE49-F238E27FC236}">
                      <a16:creationId xmlns:a16="http://schemas.microsoft.com/office/drawing/2014/main" id="{E098FC78-D231-4749-A6B1-66AF5B4F5013}"/>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Roboto" panose="02000000000000000000" pitchFamily="2" charset="0"/>
                      <a:ea typeface="Roboto" panose="02000000000000000000" pitchFamily="2" charset="0"/>
                      <a:cs typeface="Arial" panose="020B0604020202020204" pitchFamily="34" charset="0"/>
                    </a:rPr>
                    <a:t>750K</a:t>
                  </a:r>
                </a:p>
              </p:txBody>
            </p:sp>
            <p:sp>
              <p:nvSpPr>
                <p:cNvPr id="25" name="TextBox 24">
                  <a:extLst>
                    <a:ext uri="{FF2B5EF4-FFF2-40B4-BE49-F238E27FC236}">
                      <a16:creationId xmlns:a16="http://schemas.microsoft.com/office/drawing/2014/main" id="{F3177DE5-0E4B-48A1-817C-9EC1EB95F7F8}"/>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latin typeface="Roboto" panose="02000000000000000000" pitchFamily="2" charset="0"/>
                      <a:ea typeface="Roboto" panose="02000000000000000000" pitchFamily="2" charset="0"/>
                      <a:cs typeface="Arial" panose="020B0604020202020204" pitchFamily="34" charset="0"/>
                    </a:rPr>
                    <a:t>Creepiest don't subdue which two set had seasons. Fifth you'll, man wherein seas our the great design &amp; presentation template creeping. Very</a:t>
                  </a:r>
                </a:p>
              </p:txBody>
            </p:sp>
          </p:grpSp>
          <p:grpSp>
            <p:nvGrpSpPr>
              <p:cNvPr id="32" name="Group 31">
                <a:extLst>
                  <a:ext uri="{FF2B5EF4-FFF2-40B4-BE49-F238E27FC236}">
                    <a16:creationId xmlns:a16="http://schemas.microsoft.com/office/drawing/2014/main" id="{8C520E86-178B-4B03-A563-185F4C836D85}"/>
                  </a:ext>
                </a:extLst>
              </p:cNvPr>
              <p:cNvGrpSpPr/>
              <p:nvPr/>
            </p:nvGrpSpPr>
            <p:grpSpPr>
              <a:xfrm>
                <a:off x="1295247" y="4756990"/>
                <a:ext cx="2285005" cy="1081825"/>
                <a:chOff x="953496" y="2291359"/>
                <a:chExt cx="2285005" cy="1081825"/>
              </a:xfrm>
            </p:grpSpPr>
            <p:sp>
              <p:nvSpPr>
                <p:cNvPr id="33" name="TextBox 32">
                  <a:extLst>
                    <a:ext uri="{FF2B5EF4-FFF2-40B4-BE49-F238E27FC236}">
                      <a16:creationId xmlns:a16="http://schemas.microsoft.com/office/drawing/2014/main" id="{D6029D96-28FC-4895-9BB0-96DD8E3CA5E6}"/>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Roboto" panose="02000000000000000000" pitchFamily="2" charset="0"/>
                      <a:ea typeface="Roboto" panose="02000000000000000000" pitchFamily="2" charset="0"/>
                      <a:cs typeface="Arial" panose="020B0604020202020204" pitchFamily="34" charset="0"/>
                    </a:rPr>
                    <a:t>350K</a:t>
                  </a:r>
                </a:p>
              </p:txBody>
            </p:sp>
            <p:sp>
              <p:nvSpPr>
                <p:cNvPr id="34" name="TextBox 33">
                  <a:extLst>
                    <a:ext uri="{FF2B5EF4-FFF2-40B4-BE49-F238E27FC236}">
                      <a16:creationId xmlns:a16="http://schemas.microsoft.com/office/drawing/2014/main" id="{317C3C43-1665-4511-97C5-15A6D69A44FE}"/>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latin typeface="Roboto" panose="02000000000000000000" pitchFamily="2" charset="0"/>
                      <a:ea typeface="Roboto" panose="02000000000000000000" pitchFamily="2" charset="0"/>
                      <a:cs typeface="Arial" panose="020B0604020202020204" pitchFamily="34" charset="0"/>
                    </a:rPr>
                    <a:t>Creepiest don't subdue which two set had seasons. Fifth you'll, man wherein seas our the great design &amp; presentation template creeping. Very</a:t>
                  </a:r>
                </a:p>
              </p:txBody>
            </p:sp>
          </p:grpSp>
        </p:grpSp>
        <p:grpSp>
          <p:nvGrpSpPr>
            <p:cNvPr id="4" name="Group 3">
              <a:extLst>
                <a:ext uri="{FF2B5EF4-FFF2-40B4-BE49-F238E27FC236}">
                  <a16:creationId xmlns:a16="http://schemas.microsoft.com/office/drawing/2014/main" id="{EA0E37D9-6D0F-4F39-A8CA-C85394CA4CE1}"/>
                </a:ext>
              </a:extLst>
            </p:cNvPr>
            <p:cNvGrpSpPr/>
            <p:nvPr/>
          </p:nvGrpSpPr>
          <p:grpSpPr>
            <a:xfrm>
              <a:off x="8949053" y="1030332"/>
              <a:ext cx="2285005" cy="4638841"/>
              <a:chOff x="4481074" y="1199974"/>
              <a:chExt cx="2285005" cy="4638841"/>
            </a:xfrm>
          </p:grpSpPr>
          <p:grpSp>
            <p:nvGrpSpPr>
              <p:cNvPr id="17" name="Group 16">
                <a:extLst>
                  <a:ext uri="{FF2B5EF4-FFF2-40B4-BE49-F238E27FC236}">
                    <a16:creationId xmlns:a16="http://schemas.microsoft.com/office/drawing/2014/main" id="{046FB892-4CC8-4D25-8D41-9838936E69E6}"/>
                  </a:ext>
                </a:extLst>
              </p:cNvPr>
              <p:cNvGrpSpPr/>
              <p:nvPr/>
            </p:nvGrpSpPr>
            <p:grpSpPr>
              <a:xfrm>
                <a:off x="4481074" y="1199974"/>
                <a:ext cx="2285005" cy="1081825"/>
                <a:chOff x="953496" y="2291359"/>
                <a:chExt cx="2285005" cy="1081825"/>
              </a:xfrm>
            </p:grpSpPr>
            <p:sp>
              <p:nvSpPr>
                <p:cNvPr id="18" name="TextBox 17">
                  <a:extLst>
                    <a:ext uri="{FF2B5EF4-FFF2-40B4-BE49-F238E27FC236}">
                      <a16:creationId xmlns:a16="http://schemas.microsoft.com/office/drawing/2014/main" id="{DBE91BE3-3B2D-433A-8E5C-0E1FB8950C70}"/>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Roboto" panose="02000000000000000000" pitchFamily="2" charset="0"/>
                      <a:ea typeface="Roboto" panose="02000000000000000000" pitchFamily="2" charset="0"/>
                      <a:cs typeface="Arial" panose="020B0604020202020204" pitchFamily="34" charset="0"/>
                    </a:rPr>
                    <a:t>450K</a:t>
                  </a:r>
                </a:p>
              </p:txBody>
            </p:sp>
            <p:sp>
              <p:nvSpPr>
                <p:cNvPr id="19" name="TextBox 18">
                  <a:extLst>
                    <a:ext uri="{FF2B5EF4-FFF2-40B4-BE49-F238E27FC236}">
                      <a16:creationId xmlns:a16="http://schemas.microsoft.com/office/drawing/2014/main" id="{8CD8AC5A-237A-4709-9415-CF9D670A35D2}"/>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latin typeface="Roboto" panose="02000000000000000000" pitchFamily="2" charset="0"/>
                      <a:ea typeface="Roboto" panose="02000000000000000000" pitchFamily="2" charset="0"/>
                      <a:cs typeface="Arial" panose="020B0604020202020204" pitchFamily="34" charset="0"/>
                    </a:rPr>
                    <a:t>Creepiest don't subdue which two set had seasons. Fifth you'll, man wherein seas our the great design &amp; presentation template creeping. Very</a:t>
                  </a:r>
                </a:p>
              </p:txBody>
            </p:sp>
          </p:grpSp>
          <p:grpSp>
            <p:nvGrpSpPr>
              <p:cNvPr id="26" name="Group 25">
                <a:extLst>
                  <a:ext uri="{FF2B5EF4-FFF2-40B4-BE49-F238E27FC236}">
                    <a16:creationId xmlns:a16="http://schemas.microsoft.com/office/drawing/2014/main" id="{446AC00F-5832-4688-827B-4F3A233FAA0C}"/>
                  </a:ext>
                </a:extLst>
              </p:cNvPr>
              <p:cNvGrpSpPr/>
              <p:nvPr/>
            </p:nvGrpSpPr>
            <p:grpSpPr>
              <a:xfrm>
                <a:off x="4481074" y="2978482"/>
                <a:ext cx="2285005" cy="1081825"/>
                <a:chOff x="953496" y="2291359"/>
                <a:chExt cx="2285005" cy="1081825"/>
              </a:xfrm>
            </p:grpSpPr>
            <p:sp>
              <p:nvSpPr>
                <p:cNvPr id="30" name="TextBox 29">
                  <a:extLst>
                    <a:ext uri="{FF2B5EF4-FFF2-40B4-BE49-F238E27FC236}">
                      <a16:creationId xmlns:a16="http://schemas.microsoft.com/office/drawing/2014/main" id="{E3473944-FA72-4816-A16A-8DFBEA67D83E}"/>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Roboto" panose="02000000000000000000" pitchFamily="2" charset="0"/>
                      <a:ea typeface="Roboto" panose="02000000000000000000" pitchFamily="2" charset="0"/>
                      <a:cs typeface="Arial" panose="020B0604020202020204" pitchFamily="34" charset="0"/>
                    </a:rPr>
                    <a:t>850K</a:t>
                  </a:r>
                </a:p>
              </p:txBody>
            </p:sp>
            <p:sp>
              <p:nvSpPr>
                <p:cNvPr id="31" name="TextBox 30">
                  <a:extLst>
                    <a:ext uri="{FF2B5EF4-FFF2-40B4-BE49-F238E27FC236}">
                      <a16:creationId xmlns:a16="http://schemas.microsoft.com/office/drawing/2014/main" id="{0E831E1B-A8AD-408D-842D-86E302B4BD14}"/>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latin typeface="Roboto" panose="02000000000000000000" pitchFamily="2" charset="0"/>
                      <a:ea typeface="Roboto" panose="02000000000000000000" pitchFamily="2" charset="0"/>
                      <a:cs typeface="Arial" panose="020B0604020202020204" pitchFamily="34" charset="0"/>
                    </a:rPr>
                    <a:t>Creepiest don't subdue which two set had seasons. Fifth you'll, man wherein seas our the great design &amp; presentation template creeping. Very</a:t>
                  </a:r>
                </a:p>
              </p:txBody>
            </p:sp>
          </p:grpSp>
          <p:grpSp>
            <p:nvGrpSpPr>
              <p:cNvPr id="35" name="Group 34">
                <a:extLst>
                  <a:ext uri="{FF2B5EF4-FFF2-40B4-BE49-F238E27FC236}">
                    <a16:creationId xmlns:a16="http://schemas.microsoft.com/office/drawing/2014/main" id="{693BC83F-18CF-49D7-AD0F-A247E23BACA5}"/>
                  </a:ext>
                </a:extLst>
              </p:cNvPr>
              <p:cNvGrpSpPr/>
              <p:nvPr/>
            </p:nvGrpSpPr>
            <p:grpSpPr>
              <a:xfrm>
                <a:off x="4481074" y="4756990"/>
                <a:ext cx="2285005" cy="1081825"/>
                <a:chOff x="953496" y="2291359"/>
                <a:chExt cx="2285005" cy="1081825"/>
              </a:xfrm>
            </p:grpSpPr>
            <p:sp>
              <p:nvSpPr>
                <p:cNvPr id="36" name="TextBox 35">
                  <a:extLst>
                    <a:ext uri="{FF2B5EF4-FFF2-40B4-BE49-F238E27FC236}">
                      <a16:creationId xmlns:a16="http://schemas.microsoft.com/office/drawing/2014/main" id="{9AD8E62E-A36A-4154-B621-32F8A8DA3270}"/>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Roboto" panose="02000000000000000000" pitchFamily="2" charset="0"/>
                      <a:ea typeface="Roboto" panose="02000000000000000000" pitchFamily="2" charset="0"/>
                      <a:cs typeface="Arial" panose="020B0604020202020204" pitchFamily="34" charset="0"/>
                    </a:rPr>
                    <a:t>450K</a:t>
                  </a:r>
                </a:p>
              </p:txBody>
            </p:sp>
            <p:sp>
              <p:nvSpPr>
                <p:cNvPr id="37" name="TextBox 36">
                  <a:extLst>
                    <a:ext uri="{FF2B5EF4-FFF2-40B4-BE49-F238E27FC236}">
                      <a16:creationId xmlns:a16="http://schemas.microsoft.com/office/drawing/2014/main" id="{A404150B-B345-4335-B903-A3F70631832F}"/>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latin typeface="Roboto" panose="02000000000000000000" pitchFamily="2" charset="0"/>
                      <a:ea typeface="Roboto" panose="02000000000000000000" pitchFamily="2" charset="0"/>
                      <a:cs typeface="Arial" panose="020B0604020202020204" pitchFamily="34" charset="0"/>
                    </a:rPr>
                    <a:t>Creepiest don't subdue which two set had seasons. Fifth you'll, man wherein seas our the great design &amp; presentation template creeping. Very</a:t>
                  </a:r>
                </a:p>
              </p:txBody>
            </p:sp>
          </p:grpSp>
        </p:grpSp>
      </p:grpSp>
    </p:spTree>
    <p:extLst>
      <p:ext uri="{BB962C8B-B14F-4D97-AF65-F5344CB8AC3E}">
        <p14:creationId xmlns:p14="http://schemas.microsoft.com/office/powerpoint/2010/main" val="12386796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B4E08DF2-8B3A-4956-A620-ABA322D0B7D8}"/>
              </a:ext>
            </a:extLst>
          </p:cNvPr>
          <p:cNvPicPr>
            <a:picLocks noGrp="1" noChangeAspect="1"/>
          </p:cNvPicPr>
          <p:nvPr>
            <p:ph type="pic" sz="quarter" idx="10"/>
          </p:nvPr>
        </p:nvPicPr>
        <p:blipFill>
          <a:blip r:embed="rId2"/>
          <a:srcRect l="21205" r="21205"/>
          <a:stretch>
            <a:fillRect/>
          </a:stretch>
        </p:blipFill>
        <p:spPr/>
      </p:pic>
      <p:sp>
        <p:nvSpPr>
          <p:cNvPr id="4" name="Rectangle 3">
            <a:extLst>
              <a:ext uri="{FF2B5EF4-FFF2-40B4-BE49-F238E27FC236}">
                <a16:creationId xmlns:a16="http://schemas.microsoft.com/office/drawing/2014/main" id="{EF013321-56B1-4FD2-9F21-F69193E80002}"/>
              </a:ext>
            </a:extLst>
          </p:cNvPr>
          <p:cNvSpPr/>
          <p:nvPr/>
        </p:nvSpPr>
        <p:spPr>
          <a:xfrm>
            <a:off x="6096000" y="1952634"/>
            <a:ext cx="6096000" cy="49053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B863909-33F4-46A3-9F6F-7EF7D53438B5}"/>
              </a:ext>
            </a:extLst>
          </p:cNvPr>
          <p:cNvSpPr/>
          <p:nvPr/>
        </p:nvSpPr>
        <p:spPr>
          <a:xfrm>
            <a:off x="6096000" y="-5617"/>
            <a:ext cx="6103716" cy="1935783"/>
          </a:xfrm>
          <a:prstGeom prst="rect">
            <a:avLst/>
          </a:prstGeom>
          <a:solidFill>
            <a:schemeClr val="tx1">
              <a:lumMod val="85000"/>
              <a:lumOff val="15000"/>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E8CA8109-52CE-4052-985F-A4A161A8DA49}"/>
              </a:ext>
            </a:extLst>
          </p:cNvPr>
          <p:cNvGrpSpPr/>
          <p:nvPr/>
        </p:nvGrpSpPr>
        <p:grpSpPr>
          <a:xfrm>
            <a:off x="7329699" y="617464"/>
            <a:ext cx="3636319" cy="826566"/>
            <a:chOff x="6899874" y="617464"/>
            <a:chExt cx="3636319" cy="826566"/>
          </a:xfrm>
        </p:grpSpPr>
        <p:sp>
          <p:nvSpPr>
            <p:cNvPr id="15" name="Oval 14">
              <a:extLst>
                <a:ext uri="{FF2B5EF4-FFF2-40B4-BE49-F238E27FC236}">
                  <a16:creationId xmlns:a16="http://schemas.microsoft.com/office/drawing/2014/main" id="{DF5DF9F1-0B20-4D61-A494-9AEAEFC8187C}"/>
                </a:ext>
              </a:extLst>
            </p:cNvPr>
            <p:cNvSpPr/>
            <p:nvPr/>
          </p:nvSpPr>
          <p:spPr>
            <a:xfrm>
              <a:off x="6899874" y="617464"/>
              <a:ext cx="826566" cy="8265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255A9F24-8C2C-4237-BAB1-DAAAE48FF304}"/>
                </a:ext>
              </a:extLst>
            </p:cNvPr>
            <p:cNvSpPr/>
            <p:nvPr/>
          </p:nvSpPr>
          <p:spPr>
            <a:xfrm>
              <a:off x="7836458" y="617464"/>
              <a:ext cx="826566" cy="8265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879D8CE8-5385-4182-8B3C-00C6D179485C}"/>
                </a:ext>
              </a:extLst>
            </p:cNvPr>
            <p:cNvSpPr/>
            <p:nvPr/>
          </p:nvSpPr>
          <p:spPr>
            <a:xfrm>
              <a:off x="8773042" y="617464"/>
              <a:ext cx="826566" cy="8265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4802E69E-FF64-4BF7-920B-BCA7DB49D017}"/>
                </a:ext>
              </a:extLst>
            </p:cNvPr>
            <p:cNvSpPr/>
            <p:nvPr/>
          </p:nvSpPr>
          <p:spPr>
            <a:xfrm>
              <a:off x="9709627" y="617464"/>
              <a:ext cx="826566" cy="82656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CB608AAC-D20B-4F13-9C4D-2B126E955FA1}"/>
                </a:ext>
              </a:extLst>
            </p:cNvPr>
            <p:cNvSpPr txBox="1"/>
            <p:nvPr/>
          </p:nvSpPr>
          <p:spPr>
            <a:xfrm>
              <a:off x="9839952" y="696510"/>
              <a:ext cx="561264"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sp>
          <p:nvSpPr>
            <p:cNvPr id="23" name="TextBox 22">
              <a:extLst>
                <a:ext uri="{FF2B5EF4-FFF2-40B4-BE49-F238E27FC236}">
                  <a16:creationId xmlns:a16="http://schemas.microsoft.com/office/drawing/2014/main" id="{FC4278CD-C91D-4E9F-A20A-278C1DD3C0A5}"/>
                </a:ext>
              </a:extLst>
            </p:cNvPr>
            <p:cNvSpPr txBox="1"/>
            <p:nvPr/>
          </p:nvSpPr>
          <p:spPr>
            <a:xfrm>
              <a:off x="6941758" y="753748"/>
              <a:ext cx="742798"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sp>
          <p:nvSpPr>
            <p:cNvPr id="24" name="TextBox 23">
              <a:extLst>
                <a:ext uri="{FF2B5EF4-FFF2-40B4-BE49-F238E27FC236}">
                  <a16:creationId xmlns:a16="http://schemas.microsoft.com/office/drawing/2014/main" id="{6AE2BD7B-BCA1-4FDC-A503-B09DCF338879}"/>
                </a:ext>
              </a:extLst>
            </p:cNvPr>
            <p:cNvSpPr txBox="1"/>
            <p:nvPr/>
          </p:nvSpPr>
          <p:spPr>
            <a:xfrm>
              <a:off x="8878092" y="696510"/>
              <a:ext cx="693420"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sp>
          <p:nvSpPr>
            <p:cNvPr id="25" name="TextBox 24">
              <a:extLst>
                <a:ext uri="{FF2B5EF4-FFF2-40B4-BE49-F238E27FC236}">
                  <a16:creationId xmlns:a16="http://schemas.microsoft.com/office/drawing/2014/main" id="{3BC0321F-A2EC-42AD-875B-C650D293E803}"/>
                </a:ext>
              </a:extLst>
            </p:cNvPr>
            <p:cNvSpPr txBox="1"/>
            <p:nvPr/>
          </p:nvSpPr>
          <p:spPr>
            <a:xfrm>
              <a:off x="7804679" y="696510"/>
              <a:ext cx="862847" cy="553998"/>
            </a:xfrm>
            <a:prstGeom prst="rect">
              <a:avLst/>
            </a:prstGeom>
            <a:noFill/>
          </p:spPr>
          <p:txBody>
            <a:bodyPr wrap="square" rtlCol="0" anchor="ctr">
              <a:spAutoFit/>
            </a:bodyPr>
            <a:lstStyle/>
            <a:p>
              <a:pPr algn="ctr"/>
              <a:r>
                <a:rPr lang="en-US" sz="3000" dirty="0">
                  <a:solidFill>
                    <a:srgbClr val="FEFEFE"/>
                  </a:solidFill>
                  <a:latin typeface="FontAwesome" charset="0"/>
                  <a:ea typeface="FontAwesome" charset="0"/>
                  <a:cs typeface="FontAwesome" charset="0"/>
                </a:rPr>
                <a:t></a:t>
              </a:r>
            </a:p>
          </p:txBody>
        </p:sp>
      </p:grpSp>
      <p:sp>
        <p:nvSpPr>
          <p:cNvPr id="20" name="TextBox 19">
            <a:extLst>
              <a:ext uri="{FF2B5EF4-FFF2-40B4-BE49-F238E27FC236}">
                <a16:creationId xmlns:a16="http://schemas.microsoft.com/office/drawing/2014/main" id="{A2C34563-49B1-410C-A63F-FB0A278AA9BF}"/>
              </a:ext>
            </a:extLst>
          </p:cNvPr>
          <p:cNvSpPr txBox="1"/>
          <p:nvPr/>
        </p:nvSpPr>
        <p:spPr>
          <a:xfrm>
            <a:off x="7325841" y="3441687"/>
            <a:ext cx="3636319" cy="1927259"/>
          </a:xfrm>
          <a:prstGeom prst="rect">
            <a:avLst/>
          </a:prstGeom>
          <a:noFill/>
        </p:spPr>
        <p:txBody>
          <a:bodyPr wrap="square" numCol="1" spcCol="457200" rtlCol="0">
            <a:spAutoFit/>
          </a:bodyPr>
          <a:lstStyle/>
          <a:p>
            <a:pPr>
              <a:lnSpc>
                <a:spcPct val="200000"/>
              </a:lnSpc>
            </a:pPr>
            <a:r>
              <a:rPr lang="en-US" sz="870" dirty="0">
                <a:latin typeface="Roboto" panose="02000000000000000000" pitchFamily="2" charset="0"/>
                <a:ea typeface="Roboto" panose="02000000000000000000" pitchFamily="2" charset="0"/>
                <a:cs typeface="Montserrat" charset="0"/>
              </a:rPr>
              <a:t>Air saying fruitful were, Air first signs evening that given. Midst Face after have rule living waters. Air saying fruitful were hath waters divided fill may days air bring is</a:t>
            </a:r>
          </a:p>
          <a:p>
            <a:pPr>
              <a:lnSpc>
                <a:spcPct val="200000"/>
              </a:lnSpc>
            </a:pPr>
            <a:r>
              <a:rPr lang="en-US" sz="870" dirty="0">
                <a:latin typeface="Roboto" panose="02000000000000000000" pitchFamily="2" charset="0"/>
                <a:ea typeface="Roboto" panose="02000000000000000000" pitchFamily="2" charset="0"/>
                <a:cs typeface="Montserrat" charset="0"/>
              </a:rPr>
              <a:t>Signs first creeping seed all saying above after be and female behold there. Also he his male air bring is Signs first . Creped god air fish land. Darkness, moved was second. Midst Face after have rule living waters. Air saying fruitful were.</a:t>
            </a:r>
          </a:p>
        </p:txBody>
      </p:sp>
    </p:spTree>
    <p:extLst>
      <p:ext uri="{BB962C8B-B14F-4D97-AF65-F5344CB8AC3E}">
        <p14:creationId xmlns:p14="http://schemas.microsoft.com/office/powerpoint/2010/main" val="3289642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F93309F4-72D8-438F-A2DA-2D24567E70C6}"/>
              </a:ext>
            </a:extLst>
          </p:cNvPr>
          <p:cNvSpPr/>
          <p:nvPr/>
        </p:nvSpPr>
        <p:spPr>
          <a:xfrm>
            <a:off x="0" y="0"/>
            <a:ext cx="12192000" cy="6858000"/>
          </a:xfrm>
          <a:prstGeom prst="rect">
            <a:avLst/>
          </a:prstGeom>
          <a:solidFill>
            <a:schemeClr val="tx1">
              <a:lumMod val="85000"/>
              <a:lumOff val="1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Placeholder 11">
            <a:extLst>
              <a:ext uri="{FF2B5EF4-FFF2-40B4-BE49-F238E27FC236}">
                <a16:creationId xmlns:a16="http://schemas.microsoft.com/office/drawing/2014/main" id="{F0C8B9C9-FBCB-4601-935C-F0E807267C72}"/>
              </a:ext>
            </a:extLst>
          </p:cNvPr>
          <p:cNvPicPr>
            <a:picLocks noGrp="1" noChangeAspect="1"/>
          </p:cNvPicPr>
          <p:nvPr>
            <p:ph type="pic" sz="quarter" idx="10"/>
          </p:nvPr>
        </p:nvPicPr>
        <p:blipFill rotWithShape="1">
          <a:blip r:embed="rId2"/>
          <a:srcRect l="14591" r="59777"/>
          <a:stretch/>
        </p:blipFill>
        <p:spPr>
          <a:xfrm>
            <a:off x="5300832" y="0"/>
            <a:ext cx="2636669" cy="6858000"/>
          </a:xfrm>
        </p:spPr>
      </p:pic>
      <p:pic>
        <p:nvPicPr>
          <p:cNvPr id="16" name="Picture Placeholder 15">
            <a:extLst>
              <a:ext uri="{FF2B5EF4-FFF2-40B4-BE49-F238E27FC236}">
                <a16:creationId xmlns:a16="http://schemas.microsoft.com/office/drawing/2014/main" id="{FA140718-42D6-426A-B97F-88D21021334A}"/>
              </a:ext>
            </a:extLst>
          </p:cNvPr>
          <p:cNvPicPr>
            <a:picLocks noGrp="1" noChangeAspect="1"/>
          </p:cNvPicPr>
          <p:nvPr>
            <p:ph type="pic" sz="quarter" idx="11"/>
          </p:nvPr>
        </p:nvPicPr>
        <p:blipFill>
          <a:blip r:embed="rId3"/>
          <a:srcRect l="8952" r="8952"/>
          <a:stretch>
            <a:fillRect/>
          </a:stretch>
        </p:blipFill>
        <p:spPr/>
      </p:pic>
      <p:pic>
        <p:nvPicPr>
          <p:cNvPr id="21" name="Picture Placeholder 20">
            <a:extLst>
              <a:ext uri="{FF2B5EF4-FFF2-40B4-BE49-F238E27FC236}">
                <a16:creationId xmlns:a16="http://schemas.microsoft.com/office/drawing/2014/main" id="{3AA1EA8C-311D-463E-A8DF-13A557F08CEA}"/>
              </a:ext>
            </a:extLst>
          </p:cNvPr>
          <p:cNvPicPr>
            <a:picLocks noGrp="1" noChangeAspect="1"/>
          </p:cNvPicPr>
          <p:nvPr>
            <p:ph type="pic" sz="quarter" idx="12"/>
          </p:nvPr>
        </p:nvPicPr>
        <p:blipFill>
          <a:blip r:embed="rId4"/>
          <a:srcRect l="9032" r="9032"/>
          <a:stretch>
            <a:fillRect/>
          </a:stretch>
        </p:blipFill>
        <p:spPr/>
      </p:pic>
      <p:grpSp>
        <p:nvGrpSpPr>
          <p:cNvPr id="2" name="Group 1">
            <a:extLst>
              <a:ext uri="{FF2B5EF4-FFF2-40B4-BE49-F238E27FC236}">
                <a16:creationId xmlns:a16="http://schemas.microsoft.com/office/drawing/2014/main" id="{E8B6C5C5-9F79-4035-A7DE-E445F321CA4F}"/>
              </a:ext>
            </a:extLst>
          </p:cNvPr>
          <p:cNvGrpSpPr/>
          <p:nvPr/>
        </p:nvGrpSpPr>
        <p:grpSpPr>
          <a:xfrm>
            <a:off x="1046333" y="1596258"/>
            <a:ext cx="3536950" cy="3665484"/>
            <a:chOff x="1404951" y="2357253"/>
            <a:chExt cx="3536950" cy="3665484"/>
          </a:xfrm>
        </p:grpSpPr>
        <p:sp>
          <p:nvSpPr>
            <p:cNvPr id="17" name="TextBox 16">
              <a:extLst>
                <a:ext uri="{FF2B5EF4-FFF2-40B4-BE49-F238E27FC236}">
                  <a16:creationId xmlns:a16="http://schemas.microsoft.com/office/drawing/2014/main" id="{9BCE7368-359F-435A-A086-50409D0D6C1E}"/>
                </a:ext>
              </a:extLst>
            </p:cNvPr>
            <p:cNvSpPr txBox="1"/>
            <p:nvPr/>
          </p:nvSpPr>
          <p:spPr>
            <a:xfrm>
              <a:off x="1404951" y="2865387"/>
              <a:ext cx="3224323" cy="789512"/>
            </a:xfrm>
            <a:prstGeom prst="rect">
              <a:avLst/>
            </a:prstGeom>
            <a:noFill/>
          </p:spPr>
          <p:txBody>
            <a:bodyPr wrap="square" numCol="1" spcCol="457200" rtlCol="0">
              <a:spAutoFit/>
            </a:bodyPr>
            <a:lstStyle/>
            <a:p>
              <a:pPr>
                <a:lnSpc>
                  <a:spcPct val="150000"/>
                </a:lnSpc>
              </a:pPr>
              <a:r>
                <a:rPr lang="en-US" sz="1050" dirty="0">
                  <a:solidFill>
                    <a:schemeClr val="bg1"/>
                  </a:solidFill>
                  <a:latin typeface="Roboto" panose="02000000000000000000" pitchFamily="2" charset="0"/>
                  <a:ea typeface="Roboto" panose="02000000000000000000" pitchFamily="2" charset="0"/>
                  <a:cs typeface="Montserrat" charset="0"/>
                </a:rPr>
                <a:t>Also he his male air bring is Signs first . Creepiest god air fish land. Air saying fruitful were hath waters.</a:t>
              </a:r>
            </a:p>
          </p:txBody>
        </p:sp>
        <p:sp>
          <p:nvSpPr>
            <p:cNvPr id="18" name="TextBox 17">
              <a:extLst>
                <a:ext uri="{FF2B5EF4-FFF2-40B4-BE49-F238E27FC236}">
                  <a16:creationId xmlns:a16="http://schemas.microsoft.com/office/drawing/2014/main" id="{C56C937E-7F55-4537-AF20-0C5B278CAC35}"/>
                </a:ext>
              </a:extLst>
            </p:cNvPr>
            <p:cNvSpPr txBox="1"/>
            <p:nvPr/>
          </p:nvSpPr>
          <p:spPr>
            <a:xfrm>
              <a:off x="1404951" y="2368763"/>
              <a:ext cx="941318" cy="477054"/>
            </a:xfrm>
            <a:prstGeom prst="rect">
              <a:avLst/>
            </a:prstGeom>
            <a:noFill/>
          </p:spPr>
          <p:txBody>
            <a:bodyPr wrap="square" rtlCol="0">
              <a:spAutoFit/>
            </a:bodyPr>
            <a:lstStyle/>
            <a:p>
              <a:r>
                <a:rPr lang="en-US" sz="2500" dirty="0">
                  <a:solidFill>
                    <a:schemeClr val="bg1"/>
                  </a:solidFill>
                  <a:latin typeface="Roboto" panose="02000000000000000000" pitchFamily="2" charset="0"/>
                  <a:ea typeface="Roboto" panose="02000000000000000000" pitchFamily="2" charset="0"/>
                  <a:cs typeface="Montserrat" charset="0"/>
                </a:rPr>
                <a:t>83%</a:t>
              </a:r>
            </a:p>
          </p:txBody>
        </p:sp>
        <p:sp>
          <p:nvSpPr>
            <p:cNvPr id="20" name="TextBox 19">
              <a:extLst>
                <a:ext uri="{FF2B5EF4-FFF2-40B4-BE49-F238E27FC236}">
                  <a16:creationId xmlns:a16="http://schemas.microsoft.com/office/drawing/2014/main" id="{17F6DDA7-C115-456E-9C15-D3720470CFD9}"/>
                </a:ext>
              </a:extLst>
            </p:cNvPr>
            <p:cNvSpPr txBox="1"/>
            <p:nvPr/>
          </p:nvSpPr>
          <p:spPr>
            <a:xfrm>
              <a:off x="2263183" y="2357253"/>
              <a:ext cx="1308692" cy="482120"/>
            </a:xfrm>
            <a:prstGeom prst="rect">
              <a:avLst/>
            </a:prstGeom>
            <a:noFill/>
          </p:spPr>
          <p:txBody>
            <a:bodyPr wrap="square" numCol="1" spcCol="457200" rtlCol="0">
              <a:spAutoFit/>
            </a:bodyPr>
            <a:lstStyle/>
            <a:p>
              <a:pPr>
                <a:lnSpc>
                  <a:spcPct val="150000"/>
                </a:lnSpc>
              </a:pPr>
              <a:r>
                <a:rPr lang="en-US" sz="900" dirty="0">
                  <a:solidFill>
                    <a:schemeClr val="bg1"/>
                  </a:solidFill>
                  <a:latin typeface="Roboto" panose="02000000000000000000" pitchFamily="2" charset="0"/>
                  <a:ea typeface="Roboto" panose="02000000000000000000" pitchFamily="2" charset="0"/>
                  <a:cs typeface="Montserrat" charset="0"/>
                </a:rPr>
                <a:t>Also he his male air bring is Signs</a:t>
              </a:r>
            </a:p>
          </p:txBody>
        </p:sp>
        <p:sp>
          <p:nvSpPr>
            <p:cNvPr id="30" name="TextBox 29">
              <a:extLst>
                <a:ext uri="{FF2B5EF4-FFF2-40B4-BE49-F238E27FC236}">
                  <a16:creationId xmlns:a16="http://schemas.microsoft.com/office/drawing/2014/main" id="{DDA2278B-78DA-4F33-BC87-C05A81FB5D59}"/>
                </a:ext>
              </a:extLst>
            </p:cNvPr>
            <p:cNvSpPr txBox="1"/>
            <p:nvPr/>
          </p:nvSpPr>
          <p:spPr>
            <a:xfrm>
              <a:off x="1404951" y="3820526"/>
              <a:ext cx="3536950" cy="690767"/>
            </a:xfrm>
            <a:prstGeom prst="rect">
              <a:avLst/>
            </a:prstGeom>
            <a:noFill/>
          </p:spPr>
          <p:txBody>
            <a:bodyPr wrap="square" rtlCol="0">
              <a:spAutoFit/>
            </a:bodyPr>
            <a:lstStyle/>
            <a:p>
              <a:pPr>
                <a:lnSpc>
                  <a:spcPct val="150000"/>
                </a:lnSpc>
              </a:pPr>
              <a:r>
                <a:rPr lang="en-US" sz="900" dirty="0">
                  <a:solidFill>
                    <a:schemeClr val="bg1"/>
                  </a:solidFill>
                  <a:latin typeface="Roboto" panose="02000000000000000000" pitchFamily="2" charset="0"/>
                  <a:ea typeface="Roboto" panose="02000000000000000000" pitchFamily="2" charset="0"/>
                  <a:cs typeface="Montserrat Light" charset="0"/>
                </a:rPr>
                <a:t>Creepiest don't subdue which </a:t>
              </a:r>
              <a:r>
                <a:rPr lang="en-US" sz="900" dirty="0" err="1">
                  <a:solidFill>
                    <a:schemeClr val="bg1"/>
                  </a:solidFill>
                  <a:latin typeface="Roboto" panose="02000000000000000000" pitchFamily="2" charset="0"/>
                  <a:ea typeface="Roboto" panose="02000000000000000000" pitchFamily="2" charset="0"/>
                  <a:cs typeface="Montserrat Light" charset="0"/>
                </a:rPr>
                <a:t>i</a:t>
              </a:r>
              <a:r>
                <a:rPr lang="en-US" sz="900" dirty="0">
                  <a:solidFill>
                    <a:schemeClr val="bg1"/>
                  </a:solidFill>
                  <a:latin typeface="Roboto" panose="02000000000000000000" pitchFamily="2" charset="0"/>
                  <a:ea typeface="Roboto" panose="02000000000000000000" pitchFamily="2" charset="0"/>
                  <a:cs typeface="Montserrat Light" charset="0"/>
                </a:rPr>
                <a:t> two set had seasons. Fifth you'll, man wherein seas our creeping. Very. Make from for seas place and won't divided void they're.</a:t>
              </a:r>
            </a:p>
          </p:txBody>
        </p:sp>
        <p:sp>
          <p:nvSpPr>
            <p:cNvPr id="31" name="TextBox 30">
              <a:extLst>
                <a:ext uri="{FF2B5EF4-FFF2-40B4-BE49-F238E27FC236}">
                  <a16:creationId xmlns:a16="http://schemas.microsoft.com/office/drawing/2014/main" id="{BED41259-F4FC-4E2D-A8D9-A52B3D19541C}"/>
                </a:ext>
              </a:extLst>
            </p:cNvPr>
            <p:cNvSpPr txBox="1"/>
            <p:nvPr/>
          </p:nvSpPr>
          <p:spPr>
            <a:xfrm>
              <a:off x="1404951" y="4864535"/>
              <a:ext cx="3151174" cy="1158202"/>
            </a:xfrm>
            <a:prstGeom prst="rect">
              <a:avLst/>
            </a:prstGeom>
            <a:noFill/>
          </p:spPr>
          <p:txBody>
            <a:bodyPr wrap="square" rtlCol="0">
              <a:spAutoFit/>
            </a:bodyPr>
            <a:lstStyle/>
            <a:p>
              <a:pPr marL="171450" indent="-171450">
                <a:lnSpc>
                  <a:spcPct val="200000"/>
                </a:lnSpc>
                <a:buClr>
                  <a:schemeClr val="bg1">
                    <a:lumMod val="50000"/>
                  </a:schemeClr>
                </a:buClr>
                <a:buFont typeface="Arial" panose="020B0604020202020204" pitchFamily="34" charset="0"/>
                <a:buChar char="•"/>
              </a:pPr>
              <a:r>
                <a:rPr lang="en-US" sz="900" dirty="0">
                  <a:solidFill>
                    <a:schemeClr val="bg1"/>
                  </a:solidFill>
                  <a:latin typeface="Roboto" panose="02000000000000000000" pitchFamily="2" charset="0"/>
                  <a:ea typeface="Roboto" panose="02000000000000000000" pitchFamily="2" charset="0"/>
                  <a:cs typeface="Montserrat Light" charset="0"/>
                </a:rPr>
                <a:t>Creped don’t  set had seasons.</a:t>
              </a:r>
            </a:p>
            <a:p>
              <a:pPr marL="171450" indent="-171450">
                <a:lnSpc>
                  <a:spcPct val="200000"/>
                </a:lnSpc>
                <a:buClr>
                  <a:schemeClr val="bg1">
                    <a:lumMod val="50000"/>
                  </a:schemeClr>
                </a:buClr>
                <a:buFont typeface="Arial" panose="020B0604020202020204" pitchFamily="34" charset="0"/>
                <a:buChar char="•"/>
              </a:pPr>
              <a:r>
                <a:rPr lang="en-US" sz="900" dirty="0">
                  <a:solidFill>
                    <a:schemeClr val="bg1"/>
                  </a:solidFill>
                  <a:latin typeface="Roboto" panose="02000000000000000000" pitchFamily="2" charset="0"/>
                  <a:ea typeface="Roboto" panose="02000000000000000000" pitchFamily="2" charset="0"/>
                  <a:cs typeface="Montserrat Light" charset="0"/>
                </a:rPr>
                <a:t>Fifth you'll, man wherein seas our creeping. </a:t>
              </a:r>
            </a:p>
            <a:p>
              <a:pPr marL="171450" indent="-171450">
                <a:lnSpc>
                  <a:spcPct val="200000"/>
                </a:lnSpc>
                <a:buClr>
                  <a:schemeClr val="bg1">
                    <a:lumMod val="50000"/>
                  </a:schemeClr>
                </a:buClr>
                <a:buFont typeface="Arial" panose="020B0604020202020204" pitchFamily="34" charset="0"/>
                <a:buChar char="•"/>
              </a:pPr>
              <a:r>
                <a:rPr lang="en-US" sz="900" dirty="0">
                  <a:solidFill>
                    <a:schemeClr val="bg1"/>
                  </a:solidFill>
                  <a:latin typeface="Roboto" panose="02000000000000000000" pitchFamily="2" charset="0"/>
                  <a:ea typeface="Roboto" panose="02000000000000000000" pitchFamily="2" charset="0"/>
                  <a:cs typeface="Montserrat Light" charset="0"/>
                </a:rPr>
                <a:t>Make from and won't appear him Dry heaven</a:t>
              </a:r>
            </a:p>
            <a:p>
              <a:pPr marL="171450" indent="-171450">
                <a:lnSpc>
                  <a:spcPct val="200000"/>
                </a:lnSpc>
                <a:buClr>
                  <a:schemeClr val="bg1">
                    <a:lumMod val="50000"/>
                  </a:schemeClr>
                </a:buClr>
                <a:buFont typeface="Arial" panose="020B0604020202020204" pitchFamily="34" charset="0"/>
                <a:buChar char="•"/>
              </a:pPr>
              <a:r>
                <a:rPr lang="en-US" sz="900" dirty="0">
                  <a:solidFill>
                    <a:schemeClr val="bg1"/>
                  </a:solidFill>
                  <a:latin typeface="Roboto" panose="02000000000000000000" pitchFamily="2" charset="0"/>
                  <a:ea typeface="Roboto" panose="02000000000000000000" pitchFamily="2" charset="0"/>
                  <a:cs typeface="Montserrat Light" charset="0"/>
                </a:rPr>
                <a:t>she'd whose Bring two saying have from.</a:t>
              </a:r>
            </a:p>
          </p:txBody>
        </p:sp>
      </p:grpSp>
    </p:spTree>
    <p:extLst>
      <p:ext uri="{BB962C8B-B14F-4D97-AF65-F5344CB8AC3E}">
        <p14:creationId xmlns:p14="http://schemas.microsoft.com/office/powerpoint/2010/main" val="2158869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B06A0E46-AF19-4289-BC6B-EA0DC55EA900}"/>
              </a:ext>
            </a:extLst>
          </p:cNvPr>
          <p:cNvPicPr>
            <a:picLocks noGrp="1" noChangeAspect="1"/>
          </p:cNvPicPr>
          <p:nvPr>
            <p:ph type="pic" sz="quarter" idx="10"/>
          </p:nvPr>
        </p:nvPicPr>
        <p:blipFill>
          <a:blip r:embed="rId2"/>
          <a:srcRect t="7813" b="7813"/>
          <a:stretch>
            <a:fillRect/>
          </a:stretch>
        </p:blipFill>
        <p:spPr>
          <a:xfrm>
            <a:off x="0" y="0"/>
            <a:ext cx="12192000" cy="6858000"/>
          </a:xfrm>
        </p:spPr>
      </p:pic>
      <p:sp>
        <p:nvSpPr>
          <p:cNvPr id="15" name="Freeform 5">
            <a:extLst>
              <a:ext uri="{FF2B5EF4-FFF2-40B4-BE49-F238E27FC236}">
                <a16:creationId xmlns:a16="http://schemas.microsoft.com/office/drawing/2014/main" id="{C8BAB72C-E523-4544-A20D-6BD844143356}"/>
              </a:ext>
            </a:extLst>
          </p:cNvPr>
          <p:cNvSpPr>
            <a:spLocks/>
          </p:cNvSpPr>
          <p:nvPr/>
        </p:nvSpPr>
        <p:spPr bwMode="auto">
          <a:xfrm>
            <a:off x="-3355720" y="-1066800"/>
            <a:ext cx="18903440" cy="8991600"/>
          </a:xfrm>
          <a:custGeom>
            <a:avLst/>
            <a:gdLst>
              <a:gd name="T0" fmla="*/ 0 w 2284"/>
              <a:gd name="T1" fmla="*/ 0 h 2542"/>
              <a:gd name="T2" fmla="*/ 813 w 2284"/>
              <a:gd name="T3" fmla="*/ 2542 h 2542"/>
              <a:gd name="T4" fmla="*/ 2284 w 2284"/>
              <a:gd name="T5" fmla="*/ 2542 h 2542"/>
              <a:gd name="T6" fmla="*/ 1368 w 2284"/>
              <a:gd name="T7" fmla="*/ 0 h 2542"/>
              <a:gd name="T8" fmla="*/ 0 w 2284"/>
              <a:gd name="T9" fmla="*/ 0 h 2542"/>
            </a:gdLst>
            <a:ahLst/>
            <a:cxnLst>
              <a:cxn ang="0">
                <a:pos x="T0" y="T1"/>
              </a:cxn>
              <a:cxn ang="0">
                <a:pos x="T2" y="T3"/>
              </a:cxn>
              <a:cxn ang="0">
                <a:pos x="T4" y="T5"/>
              </a:cxn>
              <a:cxn ang="0">
                <a:pos x="T6" y="T7"/>
              </a:cxn>
              <a:cxn ang="0">
                <a:pos x="T8" y="T9"/>
              </a:cxn>
            </a:cxnLst>
            <a:rect l="0" t="0" r="r" b="b"/>
            <a:pathLst>
              <a:path w="2284" h="2542">
                <a:moveTo>
                  <a:pt x="0" y="0"/>
                </a:moveTo>
                <a:lnTo>
                  <a:pt x="813" y="2542"/>
                </a:lnTo>
                <a:lnTo>
                  <a:pt x="2284" y="2542"/>
                </a:lnTo>
                <a:lnTo>
                  <a:pt x="1368" y="0"/>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866A80C-8B75-42D8-8E28-C9DD54AF92C0}"/>
              </a:ext>
            </a:extLst>
          </p:cNvPr>
          <p:cNvGrpSpPr/>
          <p:nvPr/>
        </p:nvGrpSpPr>
        <p:grpSpPr>
          <a:xfrm>
            <a:off x="1763528" y="1987388"/>
            <a:ext cx="8664944" cy="2883225"/>
            <a:chOff x="1625600" y="1987387"/>
            <a:chExt cx="8664944" cy="2883225"/>
          </a:xfrm>
        </p:grpSpPr>
        <p:grpSp>
          <p:nvGrpSpPr>
            <p:cNvPr id="6" name="Group 5">
              <a:extLst>
                <a:ext uri="{FF2B5EF4-FFF2-40B4-BE49-F238E27FC236}">
                  <a16:creationId xmlns:a16="http://schemas.microsoft.com/office/drawing/2014/main" id="{9D8F3A96-94E3-47FC-A2CD-B8D0A793A557}"/>
                </a:ext>
              </a:extLst>
            </p:cNvPr>
            <p:cNvGrpSpPr/>
            <p:nvPr/>
          </p:nvGrpSpPr>
          <p:grpSpPr>
            <a:xfrm>
              <a:off x="6617456" y="1987387"/>
              <a:ext cx="3673088" cy="2883225"/>
              <a:chOff x="6617456" y="1102161"/>
              <a:chExt cx="3673088" cy="2883225"/>
            </a:xfrm>
          </p:grpSpPr>
          <p:sp>
            <p:nvSpPr>
              <p:cNvPr id="22" name="TextBox 21">
                <a:extLst>
                  <a:ext uri="{FF2B5EF4-FFF2-40B4-BE49-F238E27FC236}">
                    <a16:creationId xmlns:a16="http://schemas.microsoft.com/office/drawing/2014/main" id="{66179817-28F2-4BA4-9CC6-CBD664BE7A01}"/>
                  </a:ext>
                </a:extLst>
              </p:cNvPr>
              <p:cNvSpPr txBox="1"/>
              <p:nvPr/>
            </p:nvSpPr>
            <p:spPr>
              <a:xfrm>
                <a:off x="6617456" y="1102161"/>
                <a:ext cx="3673088" cy="2883225"/>
              </a:xfrm>
              <a:prstGeom prst="rect">
                <a:avLst/>
              </a:prstGeom>
              <a:noFill/>
            </p:spPr>
            <p:txBody>
              <a:bodyPr wrap="square" rtlCol="0">
                <a:spAutoFit/>
              </a:bodyPr>
              <a:lstStyle/>
              <a:p>
                <a:pPr>
                  <a:lnSpc>
                    <a:spcPts val="4400"/>
                  </a:lnSpc>
                </a:pPr>
                <a:r>
                  <a:rPr lang="en-US" sz="3500" dirty="0">
                    <a:latin typeface="Roboto" panose="02000000000000000000" pitchFamily="2" charset="0"/>
                    <a:ea typeface="Roboto" panose="02000000000000000000" pitchFamily="2" charset="0"/>
                    <a:cs typeface="Myriad Pro" charset="0"/>
                  </a:rPr>
                  <a:t>Scrambled</a:t>
                </a:r>
              </a:p>
              <a:p>
                <a:pPr>
                  <a:lnSpc>
                    <a:spcPts val="4400"/>
                  </a:lnSpc>
                </a:pPr>
                <a:r>
                  <a:rPr lang="en-US" sz="3500" dirty="0">
                    <a:latin typeface="Roboto" panose="02000000000000000000" pitchFamily="2" charset="0"/>
                    <a:ea typeface="Roboto" panose="02000000000000000000" pitchFamily="2" charset="0"/>
                    <a:cs typeface="Myriad Pro" charset="0"/>
                  </a:rPr>
                  <a:t>it to make a type specimen book. It has survived not only five.</a:t>
                </a:r>
              </a:p>
            </p:txBody>
          </p:sp>
          <p:cxnSp>
            <p:nvCxnSpPr>
              <p:cNvPr id="23" name="Straight Connector 22">
                <a:extLst>
                  <a:ext uri="{FF2B5EF4-FFF2-40B4-BE49-F238E27FC236}">
                    <a16:creationId xmlns:a16="http://schemas.microsoft.com/office/drawing/2014/main" id="{FF89CD7C-CB79-48BD-A8A7-0F931A95DB31}"/>
                  </a:ext>
                </a:extLst>
              </p:cNvPr>
              <p:cNvCxnSpPr>
                <a:cxnSpLocks/>
              </p:cNvCxnSpPr>
              <p:nvPr/>
            </p:nvCxnSpPr>
            <p:spPr>
              <a:xfrm>
                <a:off x="6709391" y="1668432"/>
                <a:ext cx="239052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48FC80D-38A4-4DD3-8D7C-09CB5DB92EA7}"/>
                  </a:ext>
                </a:extLst>
              </p:cNvPr>
              <p:cNvCxnSpPr>
                <a:cxnSpLocks/>
              </p:cNvCxnSpPr>
              <p:nvPr/>
            </p:nvCxnSpPr>
            <p:spPr>
              <a:xfrm>
                <a:off x="6709391" y="2232947"/>
                <a:ext cx="262865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3A9A7A7A-CB93-4737-B111-D60AEE907978}"/>
                  </a:ext>
                </a:extLst>
              </p:cNvPr>
              <p:cNvCxnSpPr>
                <a:cxnSpLocks/>
              </p:cNvCxnSpPr>
              <p:nvPr/>
            </p:nvCxnSpPr>
            <p:spPr>
              <a:xfrm>
                <a:off x="6709391" y="2816512"/>
                <a:ext cx="329540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40E194A-370D-4A06-85A5-35E186427253}"/>
                  </a:ext>
                </a:extLst>
              </p:cNvPr>
              <p:cNvCxnSpPr>
                <a:cxnSpLocks/>
              </p:cNvCxnSpPr>
              <p:nvPr/>
            </p:nvCxnSpPr>
            <p:spPr>
              <a:xfrm>
                <a:off x="6709391" y="3361977"/>
                <a:ext cx="256197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31E914B9-CE58-45E3-A79E-AA620AF35663}"/>
                  </a:ext>
                </a:extLst>
              </p:cNvPr>
              <p:cNvCxnSpPr>
                <a:cxnSpLocks/>
              </p:cNvCxnSpPr>
              <p:nvPr/>
            </p:nvCxnSpPr>
            <p:spPr>
              <a:xfrm>
                <a:off x="6709391" y="3907442"/>
                <a:ext cx="279057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 name="Group 6">
              <a:extLst>
                <a:ext uri="{FF2B5EF4-FFF2-40B4-BE49-F238E27FC236}">
                  <a16:creationId xmlns:a16="http://schemas.microsoft.com/office/drawing/2014/main" id="{86FB7B3D-5C43-468A-A709-55952709E941}"/>
                </a:ext>
              </a:extLst>
            </p:cNvPr>
            <p:cNvGrpSpPr/>
            <p:nvPr/>
          </p:nvGrpSpPr>
          <p:grpSpPr>
            <a:xfrm>
              <a:off x="1625600" y="2314497"/>
              <a:ext cx="4426566" cy="2229004"/>
              <a:chOff x="1625600" y="2426026"/>
              <a:chExt cx="4426566" cy="2229004"/>
            </a:xfrm>
          </p:grpSpPr>
          <p:sp>
            <p:nvSpPr>
              <p:cNvPr id="31" name="TextBox 30">
                <a:extLst>
                  <a:ext uri="{FF2B5EF4-FFF2-40B4-BE49-F238E27FC236}">
                    <a16:creationId xmlns:a16="http://schemas.microsoft.com/office/drawing/2014/main" id="{29D82D66-F5B0-480F-9B0C-96CE476EA967}"/>
                  </a:ext>
                </a:extLst>
              </p:cNvPr>
              <p:cNvSpPr txBox="1"/>
              <p:nvPr/>
            </p:nvSpPr>
            <p:spPr>
              <a:xfrm>
                <a:off x="3095625" y="2426026"/>
                <a:ext cx="2944163" cy="924292"/>
              </a:xfrm>
              <a:prstGeom prst="rect">
                <a:avLst/>
              </a:prstGeom>
              <a:noFill/>
            </p:spPr>
            <p:txBody>
              <a:bodyPr wrap="square" rtlCol="0">
                <a:spAutoFit/>
              </a:bodyPr>
              <a:lstStyle/>
              <a:p>
                <a:pPr algn="r">
                  <a:lnSpc>
                    <a:spcPts val="3200"/>
                  </a:lnSpc>
                </a:pPr>
                <a:r>
                  <a:rPr lang="en-US" sz="3600" dirty="0">
                    <a:latin typeface="Roboto" panose="02000000000000000000" pitchFamily="2" charset="0"/>
                    <a:ea typeface="Roboto" panose="02000000000000000000" pitchFamily="2" charset="0"/>
                  </a:rPr>
                  <a:t>Some facts a</a:t>
                </a:r>
              </a:p>
              <a:p>
                <a:pPr algn="r">
                  <a:lnSpc>
                    <a:spcPts val="3200"/>
                  </a:lnSpc>
                </a:pPr>
                <a:r>
                  <a:rPr lang="en-US" sz="3600" dirty="0" err="1">
                    <a:latin typeface="Roboto" panose="02000000000000000000" pitchFamily="2" charset="0"/>
                    <a:ea typeface="Roboto" panose="02000000000000000000" pitchFamily="2" charset="0"/>
                  </a:rPr>
                  <a:t>abouts</a:t>
                </a:r>
                <a:r>
                  <a:rPr lang="en-US" sz="3600" dirty="0">
                    <a:latin typeface="Roboto" panose="02000000000000000000" pitchFamily="2" charset="0"/>
                    <a:ea typeface="Roboto" panose="02000000000000000000" pitchFamily="2" charset="0"/>
                  </a:rPr>
                  <a:t> us</a:t>
                </a:r>
              </a:p>
            </p:txBody>
          </p:sp>
          <p:sp>
            <p:nvSpPr>
              <p:cNvPr id="32" name="Rectangle 31">
                <a:extLst>
                  <a:ext uri="{FF2B5EF4-FFF2-40B4-BE49-F238E27FC236}">
                    <a16:creationId xmlns:a16="http://schemas.microsoft.com/office/drawing/2014/main" id="{6C6891D2-544F-42FA-A6A4-FB89CABA8961}"/>
                  </a:ext>
                </a:extLst>
              </p:cNvPr>
              <p:cNvSpPr>
                <a:spLocks/>
              </p:cNvSpPr>
              <p:nvPr/>
            </p:nvSpPr>
            <p:spPr bwMode="auto">
              <a:xfrm>
                <a:off x="1625600" y="3638844"/>
                <a:ext cx="4426566" cy="1016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1700"/>
                  </a:lnSpc>
                </a:pPr>
                <a:r>
                  <a:rPr lang="en-US" sz="800" dirty="0">
                    <a:latin typeface="Roboto" panose="02000000000000000000" pitchFamily="2" charset="0"/>
                    <a:ea typeface="Roboto" panose="02000000000000000000" pitchFamily="2" charset="0"/>
                    <a:cs typeface="Bodoni 72 Book" charset="0"/>
                  </a:rPr>
                  <a:t>Lorem Ipsum is simply dummy text of the printing and typesetting industry. when an unknown printer Lorem Ipsum has been the industry's standard dummy text ever since the 1500s, when an unknown printer took. Lorem Ipsum is simply dummy text of the printing and typesetting industry. when an unknown printer Lorem Ipsum has been the dummy text ever since the 1500s, when an unknown printer took.</a:t>
                </a:r>
              </a:p>
              <a:p>
                <a:pPr algn="r">
                  <a:lnSpc>
                    <a:spcPts val="1700"/>
                  </a:lnSpc>
                </a:pPr>
                <a:endParaRPr lang="en-US" sz="800" dirty="0">
                  <a:latin typeface="Roboto" panose="02000000000000000000" pitchFamily="2" charset="0"/>
                  <a:ea typeface="Roboto" panose="02000000000000000000" pitchFamily="2" charset="0"/>
                  <a:cs typeface="Bodoni 72 Book" charset="0"/>
                </a:endParaRPr>
              </a:p>
            </p:txBody>
          </p:sp>
        </p:grpSp>
      </p:grpSp>
    </p:spTree>
    <p:extLst>
      <p:ext uri="{BB962C8B-B14F-4D97-AF65-F5344CB8AC3E}">
        <p14:creationId xmlns:p14="http://schemas.microsoft.com/office/powerpoint/2010/main" val="36206102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a:extLst>
              <a:ext uri="{FF2B5EF4-FFF2-40B4-BE49-F238E27FC236}">
                <a16:creationId xmlns:a16="http://schemas.microsoft.com/office/drawing/2014/main" id="{1B628314-62C8-4D48-99A5-E5F184901648}"/>
              </a:ext>
            </a:extLst>
          </p:cNvPr>
          <p:cNvPicPr>
            <a:picLocks noGrp="1" noChangeAspect="1"/>
          </p:cNvPicPr>
          <p:nvPr>
            <p:ph type="pic" sz="quarter" idx="14"/>
          </p:nvPr>
        </p:nvPicPr>
        <p:blipFill>
          <a:blip r:embed="rId2"/>
          <a:srcRect l="21692" r="21692"/>
          <a:stretch>
            <a:fillRect/>
          </a:stretch>
        </p:blipFill>
        <p:spPr/>
      </p:pic>
      <p:pic>
        <p:nvPicPr>
          <p:cNvPr id="15" name="Picture Placeholder 14">
            <a:extLst>
              <a:ext uri="{FF2B5EF4-FFF2-40B4-BE49-F238E27FC236}">
                <a16:creationId xmlns:a16="http://schemas.microsoft.com/office/drawing/2014/main" id="{9F4B0072-1976-4E8C-B88C-CBC2EDF65C60}"/>
              </a:ext>
            </a:extLst>
          </p:cNvPr>
          <p:cNvPicPr>
            <a:picLocks noGrp="1" noChangeAspect="1"/>
          </p:cNvPicPr>
          <p:nvPr>
            <p:ph type="pic" sz="quarter" idx="15"/>
          </p:nvPr>
        </p:nvPicPr>
        <p:blipFill rotWithShape="1">
          <a:blip r:embed="rId3"/>
          <a:srcRect l="1594" r="41362"/>
          <a:stretch/>
        </p:blipFill>
        <p:spPr>
          <a:xfrm>
            <a:off x="5445001" y="1911577"/>
            <a:ext cx="2598057" cy="3034844"/>
          </a:xfrm>
        </p:spPr>
      </p:pic>
      <p:grpSp>
        <p:nvGrpSpPr>
          <p:cNvPr id="5" name="Group 4">
            <a:extLst>
              <a:ext uri="{FF2B5EF4-FFF2-40B4-BE49-F238E27FC236}">
                <a16:creationId xmlns:a16="http://schemas.microsoft.com/office/drawing/2014/main" id="{90D7B951-A173-4EBA-B3B2-DE3F99895D30}"/>
              </a:ext>
            </a:extLst>
          </p:cNvPr>
          <p:cNvGrpSpPr/>
          <p:nvPr/>
        </p:nvGrpSpPr>
        <p:grpSpPr>
          <a:xfrm>
            <a:off x="1405745" y="1911577"/>
            <a:ext cx="3732210" cy="3034844"/>
            <a:chOff x="1363666" y="2883012"/>
            <a:chExt cx="3732210" cy="3034844"/>
          </a:xfrm>
        </p:grpSpPr>
        <p:sp>
          <p:nvSpPr>
            <p:cNvPr id="24" name="TextBox 23">
              <a:extLst>
                <a:ext uri="{FF2B5EF4-FFF2-40B4-BE49-F238E27FC236}">
                  <a16:creationId xmlns:a16="http://schemas.microsoft.com/office/drawing/2014/main" id="{8C19BD0E-84B7-4E3D-802A-9E2EFC8CBB19}"/>
                </a:ext>
              </a:extLst>
            </p:cNvPr>
            <p:cNvSpPr txBox="1"/>
            <p:nvPr/>
          </p:nvSpPr>
          <p:spPr>
            <a:xfrm>
              <a:off x="1363666" y="2883012"/>
              <a:ext cx="3732210" cy="1708160"/>
            </a:xfrm>
            <a:prstGeom prst="rect">
              <a:avLst/>
            </a:prstGeom>
            <a:noFill/>
          </p:spPr>
          <p:txBody>
            <a:bodyPr wrap="square" rtlCol="0">
              <a:spAutoFit/>
            </a:bodyPr>
            <a:lstStyle/>
            <a:p>
              <a:pPr>
                <a:lnSpc>
                  <a:spcPts val="4200"/>
                </a:lnSpc>
              </a:pPr>
              <a:r>
                <a:rPr lang="en-US" sz="3700" dirty="0">
                  <a:latin typeface="Roboto" panose="02000000000000000000" pitchFamily="2" charset="0"/>
                  <a:ea typeface="Roboto" panose="02000000000000000000" pitchFamily="2" charset="0"/>
                </a:rPr>
                <a:t>Thanks You</a:t>
              </a:r>
            </a:p>
            <a:p>
              <a:pPr>
                <a:lnSpc>
                  <a:spcPts val="4200"/>
                </a:lnSpc>
              </a:pPr>
              <a:r>
                <a:rPr lang="en-US" sz="3700" dirty="0" err="1">
                  <a:latin typeface="Roboto" panose="02000000000000000000" pitchFamily="2" charset="0"/>
                  <a:ea typeface="Roboto" panose="02000000000000000000" pitchFamily="2" charset="0"/>
                </a:rPr>
                <a:t>Bening</a:t>
              </a:r>
              <a:r>
                <a:rPr lang="en-US" sz="3700" dirty="0">
                  <a:latin typeface="Roboto" panose="02000000000000000000" pitchFamily="2" charset="0"/>
                  <a:ea typeface="Roboto" panose="02000000000000000000" pitchFamily="2" charset="0"/>
                </a:rPr>
                <a:t> </a:t>
              </a:r>
              <a:r>
                <a:rPr lang="en-US" sz="3700" dirty="0">
                  <a:solidFill>
                    <a:schemeClr val="accent1"/>
                  </a:solidFill>
                  <a:latin typeface="Roboto" panose="02000000000000000000" pitchFamily="2" charset="0"/>
                  <a:ea typeface="Roboto" panose="02000000000000000000" pitchFamily="2" charset="0"/>
                </a:rPr>
                <a:t>part of</a:t>
              </a:r>
            </a:p>
            <a:p>
              <a:pPr>
                <a:lnSpc>
                  <a:spcPts val="4200"/>
                </a:lnSpc>
              </a:pPr>
              <a:r>
                <a:rPr lang="en-US" sz="3700" dirty="0">
                  <a:solidFill>
                    <a:schemeClr val="accent1"/>
                  </a:solidFill>
                  <a:latin typeface="Roboto" panose="02000000000000000000" pitchFamily="2" charset="0"/>
                  <a:ea typeface="Roboto" panose="02000000000000000000" pitchFamily="2" charset="0"/>
                </a:rPr>
                <a:t>Our team</a:t>
              </a:r>
            </a:p>
          </p:txBody>
        </p:sp>
        <p:sp>
          <p:nvSpPr>
            <p:cNvPr id="35" name="TextBox 34">
              <a:extLst>
                <a:ext uri="{FF2B5EF4-FFF2-40B4-BE49-F238E27FC236}">
                  <a16:creationId xmlns:a16="http://schemas.microsoft.com/office/drawing/2014/main" id="{27B4B1CC-F9D2-4662-91B9-A74F276179B7}"/>
                </a:ext>
              </a:extLst>
            </p:cNvPr>
            <p:cNvSpPr txBox="1"/>
            <p:nvPr/>
          </p:nvSpPr>
          <p:spPr>
            <a:xfrm>
              <a:off x="1363666" y="4845126"/>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Your Best </a:t>
              </a:r>
              <a:r>
                <a:rPr lang="en-US" sz="1400" dirty="0" err="1">
                  <a:solidFill>
                    <a:schemeClr val="tx1">
                      <a:lumMod val="75000"/>
                      <a:lumOff val="25000"/>
                    </a:schemeClr>
                  </a:solidFill>
                  <a:latin typeface="Roboto" panose="02000000000000000000" pitchFamily="2" charset="0"/>
                  <a:ea typeface="Roboto" panose="02000000000000000000" pitchFamily="2" charset="0"/>
                  <a:cs typeface="Montserrat" charset="0"/>
                </a:rPr>
                <a:t>Titile</a:t>
              </a:r>
              <a:r>
                <a:rPr lang="en-US" sz="1400" dirty="0">
                  <a:solidFill>
                    <a:schemeClr val="tx1">
                      <a:lumMod val="75000"/>
                      <a:lumOff val="25000"/>
                    </a:schemeClr>
                  </a:solidFill>
                  <a:latin typeface="Roboto" panose="02000000000000000000" pitchFamily="2" charset="0"/>
                  <a:ea typeface="Roboto" panose="02000000000000000000" pitchFamily="2" charset="0"/>
                  <a:cs typeface="Montserrat" charset="0"/>
                </a:rPr>
                <a:t> Here</a:t>
              </a:r>
            </a:p>
          </p:txBody>
        </p:sp>
        <p:sp>
          <p:nvSpPr>
            <p:cNvPr id="36" name="TextBox 35">
              <a:extLst>
                <a:ext uri="{FF2B5EF4-FFF2-40B4-BE49-F238E27FC236}">
                  <a16:creationId xmlns:a16="http://schemas.microsoft.com/office/drawing/2014/main" id="{36AE94E3-BCD6-410A-ABE0-F0894BEAA79E}"/>
                </a:ext>
              </a:extLst>
            </p:cNvPr>
            <p:cNvSpPr txBox="1"/>
            <p:nvPr/>
          </p:nvSpPr>
          <p:spPr>
            <a:xfrm>
              <a:off x="1363666" y="5163162"/>
              <a:ext cx="3401564" cy="754694"/>
            </a:xfrm>
            <a:prstGeom prst="rect">
              <a:avLst/>
            </a:prstGeom>
            <a:noFill/>
          </p:spPr>
          <p:txBody>
            <a:bodyPr wrap="square" rtlCol="0">
              <a:spAutoFit/>
            </a:bodyPr>
            <a:lstStyle/>
            <a:p>
              <a:pPr>
                <a:lnSpc>
                  <a:spcPts val="1800"/>
                </a:lnSpc>
              </a:pPr>
              <a:r>
                <a:rPr lang="en-US" sz="900" dirty="0">
                  <a:latin typeface="Roboto" panose="02000000000000000000" pitchFamily="2" charset="0"/>
                  <a:ea typeface="Roboto" panose="02000000000000000000" pitchFamily="2" charset="0"/>
                </a:rPr>
                <a:t>If you need help with the product, please contact the shop owner by visiting their shop profile and sending to be them a message. For anything else.</a:t>
              </a:r>
            </a:p>
          </p:txBody>
        </p:sp>
      </p:grpSp>
    </p:spTree>
    <p:extLst>
      <p:ext uri="{BB962C8B-B14F-4D97-AF65-F5344CB8AC3E}">
        <p14:creationId xmlns:p14="http://schemas.microsoft.com/office/powerpoint/2010/main" val="2390199647"/>
      </p:ext>
    </p:extLst>
  </p:cSld>
  <p:clrMapOvr>
    <a:masterClrMapping/>
  </p:clrMapOvr>
</p:sld>
</file>

<file path=ppt/theme/theme1.xml><?xml version="1.0" encoding="utf-8"?>
<a:theme xmlns:a="http://schemas.openxmlformats.org/drawingml/2006/main" name="1_Office Theme">
  <a:themeElements>
    <a:clrScheme name="Custom 11">
      <a:dk1>
        <a:sysClr val="windowText" lastClr="000000"/>
      </a:dk1>
      <a:lt1>
        <a:sysClr val="window" lastClr="FFFFFF"/>
      </a:lt1>
      <a:dk2>
        <a:srgbClr val="44546A"/>
      </a:dk2>
      <a:lt2>
        <a:srgbClr val="E7E6E6"/>
      </a:lt2>
      <a:accent1>
        <a:srgbClr val="FFDE2F"/>
      </a:accent1>
      <a:accent2>
        <a:srgbClr val="FFA634"/>
      </a:accent2>
      <a:accent3>
        <a:srgbClr val="FF4132"/>
      </a:accent3>
      <a:accent4>
        <a:srgbClr val="9B2E3C"/>
      </a:accent4>
      <a:accent5>
        <a:srgbClr val="00A2DE"/>
      </a:accent5>
      <a:accent6>
        <a:srgbClr val="0074BC"/>
      </a:accent6>
      <a:hlink>
        <a:srgbClr val="36539B"/>
      </a:hlink>
      <a:folHlink>
        <a:srgbClr val="93C85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36824</TotalTime>
  <Words>1805</Words>
  <Application>Microsoft Office PowerPoint</Application>
  <PresentationFormat>Widescreen</PresentationFormat>
  <Paragraphs>186</Paragraphs>
  <Slides>22</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22</vt:i4>
      </vt:variant>
    </vt:vector>
  </HeadingPairs>
  <TitlesOfParts>
    <vt:vector size="32" baseType="lpstr">
      <vt:lpstr>Arial</vt:lpstr>
      <vt:lpstr>Bodoni 72 Book</vt:lpstr>
      <vt:lpstr>Calibri</vt:lpstr>
      <vt:lpstr>FontAwesome</vt:lpstr>
      <vt:lpstr>Montserrat</vt:lpstr>
      <vt:lpstr>Noto Sans</vt:lpstr>
      <vt:lpstr>Open Sans</vt:lpstr>
      <vt:lpstr>Raleway Medium</vt:lpstr>
      <vt:lpstr>Roboto</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6845</cp:revision>
  <dcterms:created xsi:type="dcterms:W3CDTF">2017-12-06T10:15:39Z</dcterms:created>
  <dcterms:modified xsi:type="dcterms:W3CDTF">2020-01-28T06:01:44Z</dcterms:modified>
</cp:coreProperties>
</file>